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85" r:id="rId4"/>
    <p:sldId id="258" r:id="rId5"/>
    <p:sldId id="259" r:id="rId6"/>
    <p:sldId id="260" r:id="rId7"/>
    <p:sldId id="261" r:id="rId8"/>
    <p:sldId id="262" r:id="rId9"/>
    <p:sldId id="263" r:id="rId10"/>
    <p:sldId id="265" r:id="rId11"/>
    <p:sldId id="264" r:id="rId12"/>
    <p:sldId id="266" r:id="rId13"/>
    <p:sldId id="284" r:id="rId14"/>
    <p:sldId id="268" r:id="rId15"/>
    <p:sldId id="267" r:id="rId16"/>
    <p:sldId id="269" r:id="rId17"/>
    <p:sldId id="270" r:id="rId18"/>
    <p:sldId id="271" r:id="rId19"/>
    <p:sldId id="272" r:id="rId20"/>
    <p:sldId id="273" r:id="rId21"/>
    <p:sldId id="276" r:id="rId22"/>
    <p:sldId id="274" r:id="rId23"/>
    <p:sldId id="283" r:id="rId24"/>
    <p:sldId id="275" r:id="rId25"/>
    <p:sldId id="277" r:id="rId26"/>
    <p:sldId id="278" r:id="rId27"/>
    <p:sldId id="279" r:id="rId28"/>
    <p:sldId id="280" r:id="rId29"/>
    <p:sldId id="281" r:id="rId30"/>
    <p:sldId id="282" r:id="rId31"/>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1" clrIdx="0">
    <p:extLst>
      <p:ext uri="{19B8F6BF-5375-455C-9EA6-DF929625EA0E}">
        <p15:presenceInfo xmlns:p15="http://schemas.microsoft.com/office/powerpoint/2012/main" userId="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114" d="100"/>
          <a:sy n="114" d="100"/>
        </p:scale>
        <p:origin x="1560" y="114"/>
      </p:cViewPr>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E30A-45C9-AFDC-7C38D7F9944D}"/>
            </c:ext>
          </c:extLst>
        </c:ser>
        <c:dLbls>
          <c:showLegendKey val="0"/>
          <c:showVal val="0"/>
          <c:showCatName val="0"/>
          <c:showSerName val="0"/>
          <c:showPercent val="0"/>
          <c:showBubbleSize val="0"/>
        </c:dLbls>
        <c:gapWidth val="150"/>
        <c:overlap val="100"/>
        <c:axId val="692099871"/>
        <c:axId val="740133855"/>
      </c:barChart>
      <c:catAx>
        <c:axId val="692099871"/>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740133855"/>
        <c:crosses val="autoZero"/>
        <c:auto val="1"/>
        <c:lblAlgn val="ctr"/>
        <c:lblOffset val="100"/>
        <c:noMultiLvlLbl val="0"/>
      </c:catAx>
      <c:valAx>
        <c:axId val="740133855"/>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692099871"/>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cked"/>
        <c:varyColors val="0"/>
        <c:ser>
          <c:idx val="0"/>
          <c:order val="0"/>
          <c:tx>
            <c:strRef>
              <c:f>Sheet1!$B$1</c:f>
              <c:strCache>
                <c:ptCount val="1"/>
                <c:pt idx="0">
                  <c:v>Series 1</c:v>
                </c:pt>
              </c:strCache>
            </c:strRef>
          </c:tx>
          <c:spPr>
            <a:solidFill>
              <a:schemeClr val="accent1"/>
            </a:solidFill>
            <a:ln>
              <a:noFill/>
            </a:ln>
            <a:effectLst/>
          </c:spPr>
          <c:cat>
            <c:numRef>
              <c:f>Sheet1!$A$2:$A$6</c:f>
              <c:numCache>
                <c:formatCode>m/d/yyyy</c:formatCode>
                <c:ptCount val="5"/>
                <c:pt idx="0">
                  <c:v>43835</c:v>
                </c:pt>
                <c:pt idx="1">
                  <c:v>43836</c:v>
                </c:pt>
                <c:pt idx="2">
                  <c:v>43837</c:v>
                </c:pt>
                <c:pt idx="3">
                  <c:v>43838</c:v>
                </c:pt>
                <c:pt idx="4">
                  <c:v>43839</c:v>
                </c:pt>
              </c:numCache>
            </c:numRef>
          </c:cat>
          <c:val>
            <c:numRef>
              <c:f>Sheet1!$B$2:$B$6</c:f>
              <c:numCache>
                <c:formatCode>General</c:formatCode>
                <c:ptCount val="5"/>
                <c:pt idx="0">
                  <c:v>12</c:v>
                </c:pt>
                <c:pt idx="1">
                  <c:v>20</c:v>
                </c:pt>
                <c:pt idx="2">
                  <c:v>18</c:v>
                </c:pt>
                <c:pt idx="3">
                  <c:v>25</c:v>
                </c:pt>
                <c:pt idx="4">
                  <c:v>30</c:v>
                </c:pt>
              </c:numCache>
            </c:numRef>
          </c:val>
          <c:extLst>
            <c:ext xmlns:c16="http://schemas.microsoft.com/office/drawing/2014/chart" uri="{C3380CC4-5D6E-409C-BE32-E72D297353CC}">
              <c16:uniqueId val="{00000000-CB71-4515-9880-68CA555EE749}"/>
            </c:ext>
          </c:extLst>
        </c:ser>
        <c:dLbls>
          <c:showLegendKey val="0"/>
          <c:showVal val="0"/>
          <c:showCatName val="0"/>
          <c:showSerName val="0"/>
          <c:showPercent val="0"/>
          <c:showBubbleSize val="0"/>
        </c:dLbls>
        <c:axId val="2027931199"/>
        <c:axId val="188762831"/>
      </c:areaChart>
      <c:dateAx>
        <c:axId val="2027931199"/>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88762831"/>
        <c:crosses val="autoZero"/>
        <c:auto val="1"/>
        <c:lblOffset val="100"/>
        <c:baseTimeUnit val="days"/>
      </c:dateAx>
      <c:valAx>
        <c:axId val="188762831"/>
        <c:scaling>
          <c:orientation val="minMax"/>
        </c:scaling>
        <c:delete val="0"/>
        <c:axPos val="l"/>
        <c:majorGridlines>
          <c:spPr>
            <a:ln w="9525" cap="flat" cmpd="sng" algn="ctr">
              <a:solidFill>
                <a:schemeClr val="bg2">
                  <a:lumMod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2027931199"/>
        <c:crosses val="autoZero"/>
        <c:crossBetween val="midCat"/>
      </c:valAx>
      <c:spPr>
        <a:noFill/>
        <a:ln>
          <a:noFill/>
        </a:ln>
        <a:effectLst/>
      </c:spPr>
    </c:plotArea>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0.5</c:v>
                </c:pt>
                <c:pt idx="1">
                  <c:v>1.5</c:v>
                </c:pt>
                <c:pt idx="2">
                  <c:v>1</c:v>
                </c:pt>
                <c:pt idx="3">
                  <c:v>1.8</c:v>
                </c:pt>
                <c:pt idx="4">
                  <c:v>2</c:v>
                </c:pt>
                <c:pt idx="5">
                  <c:v>1.7</c:v>
                </c:pt>
                <c:pt idx="6">
                  <c:v>2.2999999999999998</c:v>
                </c:pt>
                <c:pt idx="7">
                  <c:v>2.6</c:v>
                </c:pt>
                <c:pt idx="8">
                  <c:v>2.9</c:v>
                </c:pt>
                <c:pt idx="9">
                  <c:v>3.5</c:v>
                </c:pt>
                <c:pt idx="10">
                  <c:v>3.7</c:v>
                </c:pt>
                <c:pt idx="11">
                  <c:v>4</c:v>
                </c:pt>
              </c:numCache>
            </c:numRef>
          </c:val>
          <c:extLst>
            <c:ext xmlns:c16="http://schemas.microsoft.com/office/drawing/2014/chart" uri="{C3380CC4-5D6E-409C-BE32-E72D297353CC}">
              <c16:uniqueId val="{00000000-1621-4D2F-9A47-292CF65A2E1F}"/>
            </c:ext>
          </c:extLst>
        </c:ser>
        <c:ser>
          <c:idx val="1"/>
          <c:order val="1"/>
          <c:tx>
            <c:strRef>
              <c:f>Sheet1!$C$1</c:f>
              <c:strCache>
                <c:ptCount val="1"/>
                <c:pt idx="0">
                  <c:v>Series 2</c:v>
                </c:pt>
              </c:strCache>
            </c:strRef>
          </c:tx>
          <c:spPr>
            <a:solidFill>
              <a:schemeClr val="accent2"/>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0.3</c:v>
                </c:pt>
                <c:pt idx="1">
                  <c:v>0.3</c:v>
                </c:pt>
                <c:pt idx="2">
                  <c:v>0.6</c:v>
                </c:pt>
                <c:pt idx="3">
                  <c:v>0.2</c:v>
                </c:pt>
                <c:pt idx="4">
                  <c:v>0.4</c:v>
                </c:pt>
                <c:pt idx="5">
                  <c:v>0.2</c:v>
                </c:pt>
                <c:pt idx="6">
                  <c:v>0.5</c:v>
                </c:pt>
                <c:pt idx="7">
                  <c:v>0.3</c:v>
                </c:pt>
                <c:pt idx="8">
                  <c:v>0.7</c:v>
                </c:pt>
                <c:pt idx="9">
                  <c:v>1</c:v>
                </c:pt>
                <c:pt idx="10">
                  <c:v>0.4</c:v>
                </c:pt>
                <c:pt idx="11">
                  <c:v>0.8</c:v>
                </c:pt>
              </c:numCache>
            </c:numRef>
          </c:val>
          <c:extLst>
            <c:ext xmlns:c16="http://schemas.microsoft.com/office/drawing/2014/chart" uri="{C3380CC4-5D6E-409C-BE32-E72D297353CC}">
              <c16:uniqueId val="{00000001-1621-4D2F-9A47-292CF65A2E1F}"/>
            </c:ext>
          </c:extLst>
        </c:ser>
        <c:dLbls>
          <c:showLegendKey val="0"/>
          <c:showVal val="0"/>
          <c:showCatName val="0"/>
          <c:showSerName val="0"/>
          <c:showPercent val="0"/>
          <c:showBubbleSize val="0"/>
        </c:dLbls>
        <c:gapWidth val="150"/>
        <c:overlap val="100"/>
        <c:axId val="596526440"/>
        <c:axId val="596527424"/>
      </c:barChart>
      <c:catAx>
        <c:axId val="5965264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596527424"/>
        <c:crosses val="autoZero"/>
        <c:auto val="1"/>
        <c:lblAlgn val="ctr"/>
        <c:lblOffset val="100"/>
        <c:noMultiLvlLbl val="0"/>
      </c:catAx>
      <c:valAx>
        <c:axId val="5965274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59652644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Sheet1!$B$1</c:f>
              <c:strCache>
                <c:ptCount val="1"/>
                <c:pt idx="0">
                  <c:v>Y-Values</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Sheet1!$A$2:$A$7</c:f>
              <c:numCache>
                <c:formatCode>General</c:formatCode>
                <c:ptCount val="6"/>
                <c:pt idx="0">
                  <c:v>0</c:v>
                </c:pt>
                <c:pt idx="1">
                  <c:v>1</c:v>
                </c:pt>
                <c:pt idx="2">
                  <c:v>2</c:v>
                </c:pt>
                <c:pt idx="3">
                  <c:v>3</c:v>
                </c:pt>
                <c:pt idx="4">
                  <c:v>4</c:v>
                </c:pt>
                <c:pt idx="5">
                  <c:v>5</c:v>
                </c:pt>
              </c:numCache>
            </c:numRef>
          </c:xVal>
          <c:yVal>
            <c:numRef>
              <c:f>Sheet1!$B$2:$B$7</c:f>
              <c:numCache>
                <c:formatCode>General</c:formatCode>
                <c:ptCount val="6"/>
                <c:pt idx="0">
                  <c:v>2.7</c:v>
                </c:pt>
                <c:pt idx="1">
                  <c:v>3.2</c:v>
                </c:pt>
                <c:pt idx="2">
                  <c:v>0.8</c:v>
                </c:pt>
                <c:pt idx="3">
                  <c:v>1.2</c:v>
                </c:pt>
                <c:pt idx="4">
                  <c:v>1.5</c:v>
                </c:pt>
                <c:pt idx="5">
                  <c:v>4</c:v>
                </c:pt>
              </c:numCache>
            </c:numRef>
          </c:yVal>
          <c:smooth val="1"/>
          <c:extLst>
            <c:ext xmlns:c16="http://schemas.microsoft.com/office/drawing/2014/chart" uri="{C3380CC4-5D6E-409C-BE32-E72D297353CC}">
              <c16:uniqueId val="{00000000-649A-433A-A268-BAE1FD971763}"/>
            </c:ext>
          </c:extLst>
        </c:ser>
        <c:dLbls>
          <c:showLegendKey val="0"/>
          <c:showVal val="0"/>
          <c:showCatName val="0"/>
          <c:showSerName val="0"/>
          <c:showPercent val="0"/>
          <c:showBubbleSize val="0"/>
        </c:dLbls>
        <c:axId val="614418680"/>
        <c:axId val="614424912"/>
      </c:scatterChart>
      <c:valAx>
        <c:axId val="614418680"/>
        <c:scaling>
          <c:orientation val="minMax"/>
          <c:max val="5"/>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614424912"/>
        <c:crosses val="autoZero"/>
        <c:crossBetween val="midCat"/>
      </c:valAx>
      <c:valAx>
        <c:axId val="61442491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614418680"/>
        <c:crosses val="autoZero"/>
        <c:crossBetween val="midCat"/>
      </c:valAx>
      <c:spPr>
        <a:noFill/>
        <a:ln>
          <a:noFill/>
        </a:ln>
        <a:effectLst/>
      </c:spPr>
    </c:plotArea>
    <c:plotVisOnly val="1"/>
    <c:dispBlanksAs val="gap"/>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63FDC4D0-1833-41CC-865C-B58B0A7465A5}"/>
              </a:ext>
            </a:extLst>
          </p:cNvPr>
          <p:cNvSpPr>
            <a:spLocks noGrp="1"/>
          </p:cNvSpPr>
          <p:nvPr>
            <p:ph type="pic" idx="10"/>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Tree>
    <p:extLst>
      <p:ext uri="{BB962C8B-B14F-4D97-AF65-F5344CB8AC3E}">
        <p14:creationId xmlns:p14="http://schemas.microsoft.com/office/powerpoint/2010/main" val="37717174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grpSp>
        <p:nvGrpSpPr>
          <p:cNvPr id="122" name="Group 121">
            <a:extLst>
              <a:ext uri="{FF2B5EF4-FFF2-40B4-BE49-F238E27FC236}">
                <a16:creationId xmlns:a16="http://schemas.microsoft.com/office/drawing/2014/main" id="{6CE58D34-9CD9-4B6C-8BD3-CBF3FF27AFA8}"/>
              </a:ext>
            </a:extLst>
          </p:cNvPr>
          <p:cNvGrpSpPr/>
          <p:nvPr userDrawn="1"/>
        </p:nvGrpSpPr>
        <p:grpSpPr>
          <a:xfrm>
            <a:off x="0" y="2570400"/>
            <a:ext cx="9144000" cy="4287600"/>
            <a:chOff x="0" y="1142644"/>
            <a:chExt cx="12192000" cy="5715356"/>
          </a:xfrm>
        </p:grpSpPr>
        <p:sp>
          <p:nvSpPr>
            <p:cNvPr id="123" name="Freeform: Shape 122">
              <a:extLst>
                <a:ext uri="{FF2B5EF4-FFF2-40B4-BE49-F238E27FC236}">
                  <a16:creationId xmlns:a16="http://schemas.microsoft.com/office/drawing/2014/main" id="{2D74133A-303C-4606-ADA3-E408BB42BC9C}"/>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57366D30-3D78-442E-B09B-F4337DC75120}"/>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126A5842-71DE-43AD-8D9A-41C0BDF0E6B9}"/>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498487E8-0ABB-457D-8FBE-79CCC1EF3619}"/>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6D716A8C-4D56-4207-AEBA-E4FF4EA3B00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8" name="Freeform: Shape 127">
              <a:extLst>
                <a:ext uri="{FF2B5EF4-FFF2-40B4-BE49-F238E27FC236}">
                  <a16:creationId xmlns:a16="http://schemas.microsoft.com/office/drawing/2014/main" id="{467FEE73-9777-4162-9770-A499D08111F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4F5AB899-F0BF-491C-8514-501BC60A414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34707A58-DAC0-4786-ABB9-444DE9E3D7ED}"/>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DFA953D9-4913-495D-BC8F-6A0683373E4D}"/>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E82D461D-B0AA-4E81-BBC1-5EEABCE96FB0}"/>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082F46D8-287B-45E8-B3B3-AEE2CD433087}"/>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23DDBFC1-9122-4B76-AA99-F5307E48A3B8}"/>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5482744D-BE5F-4489-AFCE-8D66ADB5D4A0}"/>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AF977607-35CA-4648-895E-0646FADD90B6}"/>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B27EEA66-A264-4050-857C-6662C545F17F}"/>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444616E2-B87F-475D-86C0-D61E3453F2E1}"/>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0FAB9E80-EE8E-4706-822A-8E730AA89517}"/>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D378C802-D77A-418D-A469-A701AD74F7A9}"/>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72072516-3334-44E8-9CF3-CEA354F7A8F7}"/>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7FA3F244-F3F0-48CB-ADA8-42AF7224981C}"/>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FBC507DF-1CDC-4C5B-AF6A-51CE04D7646A}"/>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5B11FBDC-379F-43F2-9463-C20C6BA3FF67}"/>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1113DEFA-AE7D-4453-823B-6F19A4C79C7D}"/>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16690F8A-03C7-42D6-8BCE-8E612AAE664F}"/>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9584FA3F-D9B8-4B5D-BD46-627398418F41}"/>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4072B140-D698-4744-8F67-5D372016625A}"/>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F9675227-D270-4C12-ACA5-8454B3F1E786}"/>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CB99B86A-E46B-47D9-975D-A2720A870055}"/>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7170E93D-5B82-48F7-8A03-8E26076B5B2C}"/>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2AB53D40-7FFF-49CD-9F9E-862C6B555E73}"/>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AB6BD13C-46CE-4C32-AFBC-9773D640239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D81B9076-E5CB-475B-AE60-2783B7FDAAC0}"/>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0D25662F-ECFF-41A2-8BC8-A0D02EAF0468}"/>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747E796D-DDDE-4B55-A1E4-34013A31EB8B}"/>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1485B6FA-ABCB-483F-B3E7-D250C436007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041EA76D-BD06-4FB3-AC4C-85F6D8191451}"/>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2B600035-D2C4-4963-9EF8-EE59C152023C}"/>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8AE358DA-084C-475B-8ED4-EAF05B2CB375}"/>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F768A8D1-4942-442A-BF98-F3E71C6FCE4D}"/>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F82703C6-E29F-45F8-AD39-D1E5A53562FF}"/>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65D4191A-D81E-400E-A2EC-946DAED6A5B7}"/>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DAAC4B30-FD43-4ADF-8852-65F8D6461AD2}"/>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24CD8E65-96BC-4794-98A9-09AB372E52CD}"/>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6DBACCE1-518C-4870-B3AB-C5842D2A6FF5}"/>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41A6E4CB-BF5F-4668-8B0F-3FF7B02DBAA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BDD8E680-66B3-40EB-933B-E2BC9F9ACDAA}"/>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B0E5D815-D46F-45C9-82D6-185C8EABA2E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57849565-DD49-4721-BAF7-71608E9CFF05}"/>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783688D2-D543-4B71-B2C1-D1A8FE48A464}"/>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AC21F9CD-38B0-438B-A241-AC9A4995ADF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73365959-6E98-4155-AE3A-DA701244EA63}"/>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662B9D45-10E0-4B6A-8607-A3514FB63EF2}"/>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09D5A156-B334-41DA-A598-DD221CC47CC3}"/>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90DBEED7-DF27-4B87-A12A-78C88C80D3C9}"/>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43B0A5C6-5EAE-48B5-B9FE-4B4CF95D7D7F}"/>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909325FA-1A7F-41B7-9DB9-87448D03BA23}"/>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4E241605-009F-43B9-A3BA-5F7D23A06FC5}"/>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51EEE022-CCC1-4D36-86F7-207276B467CC}"/>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EB33303F-7253-4F17-8A72-723F23C23DCD}"/>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52F77195-44B9-44EF-AA27-AE0881952D95}"/>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153730DB-D5D5-4EC1-9ED4-E4F4EB4FEBF6}"/>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B369E1C3-7A59-478D-8A93-D9114008D9C7}"/>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E4426B02-9CBA-44E6-A9E4-D77064C82CD8}"/>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C44809F0-4CF4-4FF8-B694-62FAF79D5D5B}"/>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C9535725-8C78-4E38-9223-9DBA12E9236C}"/>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4CB52DE9-45EE-485B-9A98-3E3DEF10B181}"/>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A2AFBA2D-6176-426B-8FC9-61A4CB61BA7D}"/>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2DBC6918-F363-42EC-BFBF-15AFC0078A29}"/>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14D330AC-2FBA-4C56-A142-B9799E3700A9}"/>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63E190FF-2FEB-4340-9C1C-9E12B28806A2}"/>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2B1DFC75-B92C-4183-8F91-0F5B5AE87417}"/>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269C219E-8B59-4F7E-9A4A-5817F43D7617}"/>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BC143781-2550-4CF8-9FB1-E9C02C5F1BB1}"/>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0ABC24AD-C026-4929-B516-818A0BC4FF88}"/>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3051423A-6E7A-4564-9267-D27A858C8022}"/>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8013865E-2C5E-46E3-B758-12ABA417DA3F}"/>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28196FD4-F972-4BB6-A9C8-66511AF19386}"/>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0BB34B0F-9D48-49B3-808E-9456CB74E50C}"/>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6F133808-5072-40EF-A42F-353D93502AB5}"/>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5811F55D-6A04-4A09-9E7B-7B4C2C4B6E09}"/>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C8C3B348-3E22-4923-B7C2-05AE95BAA52D}"/>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8F38C877-9BE2-477B-8FFF-51F4C0864A73}"/>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4073EB18-B8B8-4B68-B156-1B98456673EC}"/>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195A9840-59D1-4C5C-AB5D-261408408755}"/>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176E6E90-7A34-43D5-A6B9-A913C439E782}"/>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E18D421D-4613-4F06-8CF0-A0347E8002F4}"/>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B8598E4D-EFA6-426F-B69C-1C069D817CC8}"/>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CB9F54E9-D65B-4FAB-A363-113D790A4814}"/>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F321DEE5-28B5-4DAC-8EC1-4F5FD5FB2EF1}"/>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4A94FED4-2F11-400D-8EBB-DEB36EF6848A}"/>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F92101EF-F329-454C-A120-D0D475D865D9}"/>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ACD12695-EFE0-4520-9EC2-94DA754B9A9E}"/>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7BEAEEB0-58C4-4C5F-B2E7-93728F650FE8}"/>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CCFE0A59-7F32-48FF-94F2-BF238C9420FD}"/>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78F839A5-D99F-4086-9EBC-16F38E2C8E39}"/>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65FF4EB4-1EC9-4E3B-BA3A-01029D8ED2C9}"/>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CEC63ADC-0FA6-4CEE-8AA8-761C5D82F69E}"/>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D14C1D1B-7D82-49A2-A57B-D32271A6D92F}"/>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1" name="Freeform: Shape 220">
              <a:extLst>
                <a:ext uri="{FF2B5EF4-FFF2-40B4-BE49-F238E27FC236}">
                  <a16:creationId xmlns:a16="http://schemas.microsoft.com/office/drawing/2014/main" id="{1B838934-BA04-4534-A965-446E8D9C8D0D}"/>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308B1972-5ABC-4E82-8F03-FD59F930F682}"/>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7A9F0D32-70B5-4EE8-986D-168109709DEF}"/>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114E5A2A-BBEB-4797-B2E1-5DAA98DBFBA2}"/>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1F9BDA64-BC9E-49FD-9464-FAAAD8A7D321}"/>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6" name="Title 29">
            <a:extLst>
              <a:ext uri="{FF2B5EF4-FFF2-40B4-BE49-F238E27FC236}">
                <a16:creationId xmlns:a16="http://schemas.microsoft.com/office/drawing/2014/main" id="{6AA978C7-28FF-4B4E-BB7D-0820BF21966D}"/>
              </a:ext>
            </a:extLst>
          </p:cNvPr>
          <p:cNvSpPr>
            <a:spLocks noGrp="1"/>
          </p:cNvSpPr>
          <p:nvPr>
            <p:ph type="title" hasCustomPrompt="1"/>
          </p:nvPr>
        </p:nvSpPr>
        <p:spPr>
          <a:xfrm>
            <a:off x="3971262" y="4119302"/>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36" name="PpHolder7">
            <a:extLst>
              <a:ext uri="{FF2B5EF4-FFF2-40B4-BE49-F238E27FC236}">
                <a16:creationId xmlns:a16="http://schemas.microsoft.com/office/drawing/2014/main" id="{8E863A02-A114-430F-9463-9CD53F6CF0FA}"/>
              </a:ext>
            </a:extLst>
          </p:cNvPr>
          <p:cNvSpPr>
            <a:spLocks noGrp="1"/>
          </p:cNvSpPr>
          <p:nvPr>
            <p:ph type="pic" idx="14"/>
          </p:nvPr>
        </p:nvSpPr>
        <p:spPr>
          <a:xfrm>
            <a:off x="382314" y="1469710"/>
            <a:ext cx="1793294" cy="2705859"/>
          </a:xfrm>
          <a:custGeom>
            <a:avLst/>
            <a:gdLst>
              <a:gd name="connsiteX0" fmla="*/ 850359 w 1793294"/>
              <a:gd name="connsiteY0" fmla="*/ 10 h 2705859"/>
              <a:gd name="connsiteX1" fmla="*/ 1784717 w 1793294"/>
              <a:gd name="connsiteY1" fmla="*/ 1340562 h 2705859"/>
              <a:gd name="connsiteX2" fmla="*/ 982729 w 1793294"/>
              <a:gd name="connsiteY2" fmla="*/ 2704005 h 2705859"/>
              <a:gd name="connsiteX3" fmla="*/ 982729 w 1793294"/>
              <a:gd name="connsiteY3" fmla="*/ 2251788 h 2705859"/>
              <a:gd name="connsiteX4" fmla="*/ 83391 w 1793294"/>
              <a:gd name="connsiteY4" fmla="*/ 1329813 h 2705859"/>
              <a:gd name="connsiteX5" fmla="*/ 472784 w 1793294"/>
              <a:gd name="connsiteY5" fmla="*/ 92583 h 2705859"/>
              <a:gd name="connsiteX6" fmla="*/ 850359 w 1793294"/>
              <a:gd name="connsiteY6" fmla="*/ 10 h 2705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93294" h="2705859">
                <a:moveTo>
                  <a:pt x="850359" y="10"/>
                </a:moveTo>
                <a:cubicBezTo>
                  <a:pt x="1389385" y="2612"/>
                  <a:pt x="1863354" y="568466"/>
                  <a:pt x="1784717" y="1340562"/>
                </a:cubicBezTo>
                <a:cubicBezTo>
                  <a:pt x="1687369" y="2291403"/>
                  <a:pt x="1028571" y="2738529"/>
                  <a:pt x="982729" y="2704005"/>
                </a:cubicBezTo>
                <a:cubicBezTo>
                  <a:pt x="936879" y="2670047"/>
                  <a:pt x="1097052" y="2560809"/>
                  <a:pt x="982729" y="2251788"/>
                </a:cubicBezTo>
                <a:cubicBezTo>
                  <a:pt x="867833" y="1942761"/>
                  <a:pt x="312611" y="1839756"/>
                  <a:pt x="83391" y="1329813"/>
                </a:cubicBezTo>
                <a:cubicBezTo>
                  <a:pt x="-145834" y="819862"/>
                  <a:pt x="134891" y="264640"/>
                  <a:pt x="472784" y="92583"/>
                </a:cubicBezTo>
                <a:cubicBezTo>
                  <a:pt x="598113" y="28805"/>
                  <a:pt x="725968" y="-591"/>
                  <a:pt x="850359" y="1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34" name="PpHolder8">
            <a:extLst>
              <a:ext uri="{FF2B5EF4-FFF2-40B4-BE49-F238E27FC236}">
                <a16:creationId xmlns:a16="http://schemas.microsoft.com/office/drawing/2014/main" id="{E307FC97-48BD-424E-A679-5865452DF6C9}"/>
              </a:ext>
            </a:extLst>
          </p:cNvPr>
          <p:cNvSpPr>
            <a:spLocks noGrp="1"/>
          </p:cNvSpPr>
          <p:nvPr>
            <p:ph type="pic" idx="13"/>
          </p:nvPr>
        </p:nvSpPr>
        <p:spPr>
          <a:xfrm>
            <a:off x="2112535" y="3004780"/>
            <a:ext cx="1579663" cy="2383520"/>
          </a:xfrm>
          <a:custGeom>
            <a:avLst/>
            <a:gdLst>
              <a:gd name="connsiteX0" fmla="*/ 830606 w 1579663"/>
              <a:gd name="connsiteY0" fmla="*/ 8 h 2383520"/>
              <a:gd name="connsiteX1" fmla="*/ 1163202 w 1579663"/>
              <a:gd name="connsiteY1" fmla="*/ 81553 h 2383520"/>
              <a:gd name="connsiteX2" fmla="*/ 1506208 w 1579663"/>
              <a:gd name="connsiteY2" fmla="*/ 1171396 h 2383520"/>
              <a:gd name="connsiteX3" fmla="*/ 714006 w 1579663"/>
              <a:gd name="connsiteY3" fmla="*/ 1983540 h 2383520"/>
              <a:gd name="connsiteX4" fmla="*/ 714006 w 1579663"/>
              <a:gd name="connsiteY4" fmla="*/ 2381887 h 2383520"/>
              <a:gd name="connsiteX5" fmla="*/ 7556 w 1579663"/>
              <a:gd name="connsiteY5" fmla="*/ 1180865 h 2383520"/>
              <a:gd name="connsiteX6" fmla="*/ 830606 w 1579663"/>
              <a:gd name="connsiteY6" fmla="*/ 8 h 2383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79663" h="2383520">
                <a:moveTo>
                  <a:pt x="830606" y="8"/>
                </a:moveTo>
                <a:cubicBezTo>
                  <a:pt x="940179" y="-520"/>
                  <a:pt x="1052804" y="25373"/>
                  <a:pt x="1163202" y="81553"/>
                </a:cubicBezTo>
                <a:cubicBezTo>
                  <a:pt x="1460842" y="233114"/>
                  <a:pt x="1708126" y="722194"/>
                  <a:pt x="1506208" y="1171396"/>
                </a:cubicBezTo>
                <a:cubicBezTo>
                  <a:pt x="1304294" y="1620592"/>
                  <a:pt x="815213" y="1711327"/>
                  <a:pt x="714006" y="1983540"/>
                </a:cubicBezTo>
                <a:cubicBezTo>
                  <a:pt x="613300" y="2255748"/>
                  <a:pt x="754393" y="2351973"/>
                  <a:pt x="714006" y="2381887"/>
                </a:cubicBezTo>
                <a:cubicBezTo>
                  <a:pt x="673623" y="2412297"/>
                  <a:pt x="93307" y="2018437"/>
                  <a:pt x="7556" y="1180865"/>
                </a:cubicBezTo>
                <a:cubicBezTo>
                  <a:pt x="-61714" y="500746"/>
                  <a:pt x="355792" y="2300"/>
                  <a:pt x="830606" y="8"/>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32" name="PpHolder9">
            <a:extLst>
              <a:ext uri="{FF2B5EF4-FFF2-40B4-BE49-F238E27FC236}">
                <a16:creationId xmlns:a16="http://schemas.microsoft.com/office/drawing/2014/main" id="{DA3DB3B7-35B2-4383-BC08-B0C6D4AD6709}"/>
              </a:ext>
            </a:extLst>
          </p:cNvPr>
          <p:cNvSpPr>
            <a:spLocks noGrp="1"/>
          </p:cNvSpPr>
          <p:nvPr>
            <p:ph type="pic" idx="12"/>
          </p:nvPr>
        </p:nvSpPr>
        <p:spPr>
          <a:xfrm>
            <a:off x="3692197" y="1536802"/>
            <a:ext cx="1231407" cy="1858045"/>
          </a:xfrm>
          <a:custGeom>
            <a:avLst/>
            <a:gdLst>
              <a:gd name="connsiteX0" fmla="*/ 583919 w 1231407"/>
              <a:gd name="connsiteY0" fmla="*/ 7 h 1858045"/>
              <a:gd name="connsiteX1" fmla="*/ 1225518 w 1231407"/>
              <a:gd name="connsiteY1" fmla="*/ 920530 h 1858045"/>
              <a:gd name="connsiteX2" fmla="*/ 674814 w 1231407"/>
              <a:gd name="connsiteY2" fmla="*/ 1856772 h 1858045"/>
              <a:gd name="connsiteX3" fmla="*/ 674814 w 1231407"/>
              <a:gd name="connsiteY3" fmla="*/ 1546246 h 1858045"/>
              <a:gd name="connsiteX4" fmla="*/ 57263 w 1231407"/>
              <a:gd name="connsiteY4" fmla="*/ 913149 h 1858045"/>
              <a:gd name="connsiteX5" fmla="*/ 324648 w 1231407"/>
              <a:gd name="connsiteY5" fmla="*/ 63575 h 1858045"/>
              <a:gd name="connsiteX6" fmla="*/ 583919 w 1231407"/>
              <a:gd name="connsiteY6" fmla="*/ 7 h 1858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1407" h="1858045">
                <a:moveTo>
                  <a:pt x="583919" y="7"/>
                </a:moveTo>
                <a:cubicBezTo>
                  <a:pt x="954054" y="1793"/>
                  <a:pt x="1279516" y="390351"/>
                  <a:pt x="1225518" y="920530"/>
                </a:cubicBezTo>
                <a:cubicBezTo>
                  <a:pt x="1158671" y="1573449"/>
                  <a:pt x="706293" y="1880478"/>
                  <a:pt x="674814" y="1856772"/>
                </a:cubicBezTo>
                <a:cubicBezTo>
                  <a:pt x="643330" y="1833454"/>
                  <a:pt x="753317" y="1758443"/>
                  <a:pt x="674814" y="1546246"/>
                </a:cubicBezTo>
                <a:cubicBezTo>
                  <a:pt x="595919" y="1334045"/>
                  <a:pt x="214661" y="1263314"/>
                  <a:pt x="57263" y="913149"/>
                </a:cubicBezTo>
                <a:cubicBezTo>
                  <a:pt x="-100141" y="562979"/>
                  <a:pt x="92625" y="181721"/>
                  <a:pt x="324648" y="63575"/>
                </a:cubicBezTo>
                <a:cubicBezTo>
                  <a:pt x="410708" y="19779"/>
                  <a:pt x="498503" y="-406"/>
                  <a:pt x="583919" y="7"/>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30" name="PpHolder10">
            <a:extLst>
              <a:ext uri="{FF2B5EF4-FFF2-40B4-BE49-F238E27FC236}">
                <a16:creationId xmlns:a16="http://schemas.microsoft.com/office/drawing/2014/main" id="{78CACF10-3F05-49D8-BF9A-A26D08BA0FA4}"/>
              </a:ext>
            </a:extLst>
          </p:cNvPr>
          <p:cNvSpPr>
            <a:spLocks noGrp="1"/>
          </p:cNvSpPr>
          <p:nvPr>
            <p:ph type="pic" idx="11"/>
          </p:nvPr>
        </p:nvSpPr>
        <p:spPr>
          <a:xfrm>
            <a:off x="5433020" y="1040213"/>
            <a:ext cx="1386346" cy="2091827"/>
          </a:xfrm>
          <a:custGeom>
            <a:avLst/>
            <a:gdLst>
              <a:gd name="connsiteX0" fmla="*/ 728958 w 1386346"/>
              <a:gd name="connsiteY0" fmla="*/ 7 h 2091827"/>
              <a:gd name="connsiteX1" fmla="*/ 1020851 w 1386346"/>
              <a:gd name="connsiteY1" fmla="*/ 71572 h 2091827"/>
              <a:gd name="connsiteX2" fmla="*/ 1321880 w 1386346"/>
              <a:gd name="connsiteY2" fmla="*/ 1028041 h 2091827"/>
              <a:gd name="connsiteX3" fmla="*/ 626627 w 1386346"/>
              <a:gd name="connsiteY3" fmla="*/ 1740797 h 2091827"/>
              <a:gd name="connsiteX4" fmla="*/ 626627 w 1386346"/>
              <a:gd name="connsiteY4" fmla="*/ 2090393 h 2091827"/>
              <a:gd name="connsiteX5" fmla="*/ 6631 w 1386346"/>
              <a:gd name="connsiteY5" fmla="*/ 1036351 h 2091827"/>
              <a:gd name="connsiteX6" fmla="*/ 728958 w 1386346"/>
              <a:gd name="connsiteY6" fmla="*/ 7 h 2091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6346" h="2091827">
                <a:moveTo>
                  <a:pt x="728958" y="7"/>
                </a:moveTo>
                <a:cubicBezTo>
                  <a:pt x="825122" y="-458"/>
                  <a:pt x="923963" y="22267"/>
                  <a:pt x="1020851" y="71572"/>
                </a:cubicBezTo>
                <a:cubicBezTo>
                  <a:pt x="1282067" y="204585"/>
                  <a:pt x="1499088" y="633813"/>
                  <a:pt x="1321880" y="1028041"/>
                </a:cubicBezTo>
                <a:cubicBezTo>
                  <a:pt x="1144677" y="1422265"/>
                  <a:pt x="715449" y="1501896"/>
                  <a:pt x="626627" y="1740797"/>
                </a:cubicBezTo>
                <a:cubicBezTo>
                  <a:pt x="538246" y="1979692"/>
                  <a:pt x="662072" y="2064141"/>
                  <a:pt x="626627" y="2090393"/>
                </a:cubicBezTo>
                <a:cubicBezTo>
                  <a:pt x="591187" y="2117083"/>
                  <a:pt x="81888" y="1771422"/>
                  <a:pt x="6631" y="1036351"/>
                </a:cubicBezTo>
                <a:cubicBezTo>
                  <a:pt x="-54161" y="439465"/>
                  <a:pt x="312252" y="2018"/>
                  <a:pt x="728958" y="7"/>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8" name="PpHolder11">
            <a:extLst>
              <a:ext uri="{FF2B5EF4-FFF2-40B4-BE49-F238E27FC236}">
                <a16:creationId xmlns:a16="http://schemas.microsoft.com/office/drawing/2014/main" id="{94D61D34-612C-42A9-9508-42C159A2DBAA}"/>
              </a:ext>
            </a:extLst>
          </p:cNvPr>
          <p:cNvSpPr>
            <a:spLocks noGrp="1"/>
          </p:cNvSpPr>
          <p:nvPr userDrawn="1">
            <p:ph type="pic" idx="10"/>
          </p:nvPr>
        </p:nvSpPr>
        <p:spPr>
          <a:xfrm>
            <a:off x="7248749" y="2347319"/>
            <a:ext cx="1512941" cy="2282844"/>
          </a:xfrm>
          <a:custGeom>
            <a:avLst/>
            <a:gdLst>
              <a:gd name="connsiteX0" fmla="*/ 717418 w 1512941"/>
              <a:gd name="connsiteY0" fmla="*/ 8 h 2282844"/>
              <a:gd name="connsiteX1" fmla="*/ 1505705 w 1512941"/>
              <a:gd name="connsiteY1" fmla="*/ 1130987 h 2282844"/>
              <a:gd name="connsiteX2" fmla="*/ 829094 w 1512941"/>
              <a:gd name="connsiteY2" fmla="*/ 2281280 h 2282844"/>
              <a:gd name="connsiteX3" fmla="*/ 829094 w 1512941"/>
              <a:gd name="connsiteY3" fmla="*/ 1899759 h 2282844"/>
              <a:gd name="connsiteX4" fmla="*/ 70354 w 1512941"/>
              <a:gd name="connsiteY4" fmla="*/ 1121918 h 2282844"/>
              <a:gd name="connsiteX5" fmla="*/ 398871 w 1512941"/>
              <a:gd name="connsiteY5" fmla="*/ 78109 h 2282844"/>
              <a:gd name="connsiteX6" fmla="*/ 717418 w 1512941"/>
              <a:gd name="connsiteY6" fmla="*/ 8 h 2282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12941" h="2282844">
                <a:moveTo>
                  <a:pt x="717418" y="8"/>
                </a:moveTo>
                <a:cubicBezTo>
                  <a:pt x="1172177" y="2204"/>
                  <a:pt x="1572048" y="479596"/>
                  <a:pt x="1505705" y="1130987"/>
                </a:cubicBezTo>
                <a:cubicBezTo>
                  <a:pt x="1423576" y="1933181"/>
                  <a:pt x="867770" y="2310406"/>
                  <a:pt x="829094" y="2281280"/>
                </a:cubicBezTo>
                <a:cubicBezTo>
                  <a:pt x="790413" y="2252630"/>
                  <a:pt x="925546" y="2160470"/>
                  <a:pt x="829094" y="1899759"/>
                </a:cubicBezTo>
                <a:cubicBezTo>
                  <a:pt x="732161" y="1639043"/>
                  <a:pt x="263738" y="1552142"/>
                  <a:pt x="70354" y="1121918"/>
                </a:cubicBezTo>
                <a:cubicBezTo>
                  <a:pt x="-123036" y="691691"/>
                  <a:pt x="113802" y="223268"/>
                  <a:pt x="398871" y="78109"/>
                </a:cubicBezTo>
                <a:cubicBezTo>
                  <a:pt x="504607" y="24302"/>
                  <a:pt x="612474" y="-499"/>
                  <a:pt x="717418" y="8"/>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6" name="Freeform: Shape 225">
            <a:extLst>
              <a:ext uri="{FF2B5EF4-FFF2-40B4-BE49-F238E27FC236}">
                <a16:creationId xmlns:a16="http://schemas.microsoft.com/office/drawing/2014/main" id="{05EF05FD-9480-4B3E-A704-77E7985A141B}"/>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27" name="Rectangle 226">
            <a:extLst>
              <a:ext uri="{FF2B5EF4-FFF2-40B4-BE49-F238E27FC236}">
                <a16:creationId xmlns:a16="http://schemas.microsoft.com/office/drawing/2014/main" id="{4874B8EC-D3BE-48A5-8475-459780EF04C5}"/>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35" name="Freeform: Shape 34">
            <a:extLst>
              <a:ext uri="{FF2B5EF4-FFF2-40B4-BE49-F238E27FC236}">
                <a16:creationId xmlns:a16="http://schemas.microsoft.com/office/drawing/2014/main" id="{D4C85DE9-0716-487F-A602-56EE4E0B19A2}"/>
              </a:ext>
            </a:extLst>
          </p:cNvPr>
          <p:cNvSpPr/>
          <p:nvPr userDrawn="1"/>
        </p:nvSpPr>
        <p:spPr>
          <a:xfrm>
            <a:off x="4036291" y="3965290"/>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15904602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221" name="Rectangle 220">
            <a:extLst>
              <a:ext uri="{FF2B5EF4-FFF2-40B4-BE49-F238E27FC236}">
                <a16:creationId xmlns:a16="http://schemas.microsoft.com/office/drawing/2014/main" id="{BF47B234-1D40-462C-8762-4F3032FE844E}"/>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7" name="Title 29">
            <a:extLst>
              <a:ext uri="{FF2B5EF4-FFF2-40B4-BE49-F238E27FC236}">
                <a16:creationId xmlns:a16="http://schemas.microsoft.com/office/drawing/2014/main" id="{6F8383CD-8FF5-4F5A-862F-701ADF393EE6}"/>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27" name="PpHolder4">
            <a:extLst>
              <a:ext uri="{FF2B5EF4-FFF2-40B4-BE49-F238E27FC236}">
                <a16:creationId xmlns:a16="http://schemas.microsoft.com/office/drawing/2014/main" id="{96F35BFB-177B-416B-91A2-81329FBCC0BE}"/>
              </a:ext>
            </a:extLst>
          </p:cNvPr>
          <p:cNvSpPr>
            <a:spLocks noGrp="1"/>
          </p:cNvSpPr>
          <p:nvPr>
            <p:ph type="pic" idx="12"/>
          </p:nvPr>
        </p:nvSpPr>
        <p:spPr>
          <a:xfrm>
            <a:off x="779069" y="2559539"/>
            <a:ext cx="1924923" cy="1738927"/>
          </a:xfrm>
          <a:custGeom>
            <a:avLst/>
            <a:gdLst>
              <a:gd name="connsiteX0" fmla="*/ 1073968 w 1924923"/>
              <a:gd name="connsiteY0" fmla="*/ 1086 h 1738927"/>
              <a:gd name="connsiteX1" fmla="*/ 1428334 w 1924923"/>
              <a:gd name="connsiteY1" fmla="*/ 236034 h 1738927"/>
              <a:gd name="connsiteX2" fmla="*/ 1505232 w 1924923"/>
              <a:gd name="connsiteY2" fmla="*/ 830306 h 1738927"/>
              <a:gd name="connsiteX3" fmla="*/ 1704740 w 1924923"/>
              <a:gd name="connsiteY3" fmla="*/ 1326419 h 1738927"/>
              <a:gd name="connsiteX4" fmla="*/ 1923383 w 1924923"/>
              <a:gd name="connsiteY4" fmla="*/ 1453280 h 1738927"/>
              <a:gd name="connsiteX5" fmla="*/ 1748682 w 1924923"/>
              <a:gd name="connsiteY5" fmla="*/ 1616289 h 1738927"/>
              <a:gd name="connsiteX6" fmla="*/ 1510548 w 1924923"/>
              <a:gd name="connsiteY6" fmla="*/ 1627629 h 1738927"/>
              <a:gd name="connsiteX7" fmla="*/ 1404238 w 1924923"/>
              <a:gd name="connsiteY7" fmla="*/ 1716222 h 1738927"/>
              <a:gd name="connsiteX8" fmla="*/ 1273476 w 1924923"/>
              <a:gd name="connsiteY8" fmla="*/ 1662359 h 1738927"/>
              <a:gd name="connsiteX9" fmla="*/ 1016558 w 1924923"/>
              <a:gd name="connsiteY9" fmla="*/ 1697795 h 1738927"/>
              <a:gd name="connsiteX10" fmla="*/ 801457 w 1924923"/>
              <a:gd name="connsiteY10" fmla="*/ 1659524 h 1738927"/>
              <a:gd name="connsiteX11" fmla="*/ 344679 w 1924923"/>
              <a:gd name="connsiteY11" fmla="*/ 1659524 h 1738927"/>
              <a:gd name="connsiteX12" fmla="*/ 137375 w 1924923"/>
              <a:gd name="connsiteY12" fmla="*/ 1617354 h 1738927"/>
              <a:gd name="connsiteX13" fmla="*/ 52680 w 1924923"/>
              <a:gd name="connsiteY13" fmla="*/ 1425288 h 1738927"/>
              <a:gd name="connsiteX14" fmla="*/ 321645 w 1924923"/>
              <a:gd name="connsiteY14" fmla="*/ 1244916 h 1738927"/>
              <a:gd name="connsiteX15" fmla="*/ 432914 w 1924923"/>
              <a:gd name="connsiteY15" fmla="*/ 972405 h 1738927"/>
              <a:gd name="connsiteX16" fmla="*/ 1073968 w 1924923"/>
              <a:gd name="connsiteY16" fmla="*/ 1086 h 173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24923" h="1738927">
                <a:moveTo>
                  <a:pt x="1073968" y="1086"/>
                </a:moveTo>
                <a:cubicBezTo>
                  <a:pt x="1247958" y="4632"/>
                  <a:pt x="1409550" y="174725"/>
                  <a:pt x="1428334" y="236034"/>
                </a:cubicBezTo>
                <a:cubicBezTo>
                  <a:pt x="1493537" y="450071"/>
                  <a:pt x="1501333" y="638237"/>
                  <a:pt x="1505232" y="830306"/>
                </a:cubicBezTo>
                <a:cubicBezTo>
                  <a:pt x="1508772" y="1030875"/>
                  <a:pt x="1497438" y="1226843"/>
                  <a:pt x="1704740" y="1326419"/>
                </a:cubicBezTo>
                <a:cubicBezTo>
                  <a:pt x="1773839" y="1357250"/>
                  <a:pt x="1908146" y="1361148"/>
                  <a:pt x="1923383" y="1453280"/>
                </a:cubicBezTo>
                <a:cubicBezTo>
                  <a:pt x="1938976" y="1545416"/>
                  <a:pt x="1833020" y="1612394"/>
                  <a:pt x="1748682" y="1616289"/>
                </a:cubicBezTo>
                <a:cubicBezTo>
                  <a:pt x="1664341" y="1620189"/>
                  <a:pt x="1587443" y="1558530"/>
                  <a:pt x="1510548" y="1627629"/>
                </a:cubicBezTo>
                <a:cubicBezTo>
                  <a:pt x="1469441" y="1666258"/>
                  <a:pt x="1469441" y="1704882"/>
                  <a:pt x="1404238" y="1716222"/>
                </a:cubicBezTo>
                <a:cubicBezTo>
                  <a:pt x="1339034" y="1727562"/>
                  <a:pt x="1319544" y="1697795"/>
                  <a:pt x="1273476" y="1662359"/>
                </a:cubicBezTo>
                <a:cubicBezTo>
                  <a:pt x="1166104" y="1586523"/>
                  <a:pt x="1112592" y="1632238"/>
                  <a:pt x="1016558" y="1697795"/>
                </a:cubicBezTo>
                <a:cubicBezTo>
                  <a:pt x="920528" y="1763352"/>
                  <a:pt x="885798" y="1709489"/>
                  <a:pt x="801457" y="1659524"/>
                </a:cubicBezTo>
                <a:cubicBezTo>
                  <a:pt x="651563" y="1575183"/>
                  <a:pt x="463393" y="1874625"/>
                  <a:pt x="344679" y="1659524"/>
                </a:cubicBezTo>
                <a:cubicBezTo>
                  <a:pt x="283021" y="1544355"/>
                  <a:pt x="248644" y="1605660"/>
                  <a:pt x="137375" y="1617354"/>
                </a:cubicBezTo>
                <a:cubicBezTo>
                  <a:pt x="14408" y="1632592"/>
                  <a:pt x="-53630" y="1506084"/>
                  <a:pt x="52680" y="1425288"/>
                </a:cubicBezTo>
                <a:cubicBezTo>
                  <a:pt x="140916" y="1360084"/>
                  <a:pt x="248644" y="1337048"/>
                  <a:pt x="321645" y="1244916"/>
                </a:cubicBezTo>
                <a:cubicBezTo>
                  <a:pt x="379052" y="1171915"/>
                  <a:pt x="405983" y="1060642"/>
                  <a:pt x="432914" y="972405"/>
                </a:cubicBezTo>
                <a:cubicBezTo>
                  <a:pt x="540289" y="603512"/>
                  <a:pt x="528950" y="-29744"/>
                  <a:pt x="1073968" y="1086"/>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5" name="PpHolder6">
            <a:extLst>
              <a:ext uri="{FF2B5EF4-FFF2-40B4-BE49-F238E27FC236}">
                <a16:creationId xmlns:a16="http://schemas.microsoft.com/office/drawing/2014/main" id="{1AE48D90-54FF-4E3F-BF7C-C363E8CCEF5F}"/>
              </a:ext>
            </a:extLst>
          </p:cNvPr>
          <p:cNvSpPr>
            <a:spLocks noGrp="1"/>
          </p:cNvSpPr>
          <p:nvPr>
            <p:ph type="pic" idx="11"/>
          </p:nvPr>
        </p:nvSpPr>
        <p:spPr>
          <a:xfrm>
            <a:off x="6440010" y="2559538"/>
            <a:ext cx="1924923" cy="1738927"/>
          </a:xfrm>
          <a:custGeom>
            <a:avLst/>
            <a:gdLst>
              <a:gd name="connsiteX0" fmla="*/ 1073968 w 1924923"/>
              <a:gd name="connsiteY0" fmla="*/ 1086 h 1738927"/>
              <a:gd name="connsiteX1" fmla="*/ 1428334 w 1924923"/>
              <a:gd name="connsiteY1" fmla="*/ 236033 h 1738927"/>
              <a:gd name="connsiteX2" fmla="*/ 1505231 w 1924923"/>
              <a:gd name="connsiteY2" fmla="*/ 830306 h 1738927"/>
              <a:gd name="connsiteX3" fmla="*/ 1704740 w 1924923"/>
              <a:gd name="connsiteY3" fmla="*/ 1326419 h 1738927"/>
              <a:gd name="connsiteX4" fmla="*/ 1923383 w 1924923"/>
              <a:gd name="connsiteY4" fmla="*/ 1453280 h 1738927"/>
              <a:gd name="connsiteX5" fmla="*/ 1748682 w 1924923"/>
              <a:gd name="connsiteY5" fmla="*/ 1616289 h 1738927"/>
              <a:gd name="connsiteX6" fmla="*/ 1510547 w 1924923"/>
              <a:gd name="connsiteY6" fmla="*/ 1627629 h 1738927"/>
              <a:gd name="connsiteX7" fmla="*/ 1404237 w 1924923"/>
              <a:gd name="connsiteY7" fmla="*/ 1716222 h 1738927"/>
              <a:gd name="connsiteX8" fmla="*/ 1273476 w 1924923"/>
              <a:gd name="connsiteY8" fmla="*/ 1662359 h 1738927"/>
              <a:gd name="connsiteX9" fmla="*/ 1016558 w 1924923"/>
              <a:gd name="connsiteY9" fmla="*/ 1697795 h 1738927"/>
              <a:gd name="connsiteX10" fmla="*/ 801456 w 1924923"/>
              <a:gd name="connsiteY10" fmla="*/ 1659524 h 1738927"/>
              <a:gd name="connsiteX11" fmla="*/ 344678 w 1924923"/>
              <a:gd name="connsiteY11" fmla="*/ 1659524 h 1738927"/>
              <a:gd name="connsiteX12" fmla="*/ 137374 w 1924923"/>
              <a:gd name="connsiteY12" fmla="*/ 1617354 h 1738927"/>
              <a:gd name="connsiteX13" fmla="*/ 52680 w 1924923"/>
              <a:gd name="connsiteY13" fmla="*/ 1425288 h 1738927"/>
              <a:gd name="connsiteX14" fmla="*/ 321645 w 1924923"/>
              <a:gd name="connsiteY14" fmla="*/ 1244916 h 1738927"/>
              <a:gd name="connsiteX15" fmla="*/ 432914 w 1924923"/>
              <a:gd name="connsiteY15" fmla="*/ 972405 h 1738927"/>
              <a:gd name="connsiteX16" fmla="*/ 1073968 w 1924923"/>
              <a:gd name="connsiteY16" fmla="*/ 1086 h 173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24923" h="1738927">
                <a:moveTo>
                  <a:pt x="1073968" y="1086"/>
                </a:moveTo>
                <a:cubicBezTo>
                  <a:pt x="1247958" y="4632"/>
                  <a:pt x="1409550" y="174725"/>
                  <a:pt x="1428334" y="236033"/>
                </a:cubicBezTo>
                <a:cubicBezTo>
                  <a:pt x="1493537" y="450071"/>
                  <a:pt x="1501332" y="638237"/>
                  <a:pt x="1505231" y="830306"/>
                </a:cubicBezTo>
                <a:cubicBezTo>
                  <a:pt x="1508772" y="1030875"/>
                  <a:pt x="1497437" y="1226843"/>
                  <a:pt x="1704740" y="1326419"/>
                </a:cubicBezTo>
                <a:cubicBezTo>
                  <a:pt x="1773839" y="1357250"/>
                  <a:pt x="1908145" y="1361148"/>
                  <a:pt x="1923383" y="1453280"/>
                </a:cubicBezTo>
                <a:cubicBezTo>
                  <a:pt x="1938975" y="1545416"/>
                  <a:pt x="1833019" y="1612394"/>
                  <a:pt x="1748682" y="1616289"/>
                </a:cubicBezTo>
                <a:cubicBezTo>
                  <a:pt x="1664341" y="1620189"/>
                  <a:pt x="1587443" y="1558530"/>
                  <a:pt x="1510547" y="1627629"/>
                </a:cubicBezTo>
                <a:cubicBezTo>
                  <a:pt x="1469441" y="1666258"/>
                  <a:pt x="1469441" y="1704882"/>
                  <a:pt x="1404237" y="1716222"/>
                </a:cubicBezTo>
                <a:cubicBezTo>
                  <a:pt x="1339034" y="1727562"/>
                  <a:pt x="1319543" y="1697795"/>
                  <a:pt x="1273476" y="1662359"/>
                </a:cubicBezTo>
                <a:cubicBezTo>
                  <a:pt x="1166103" y="1586523"/>
                  <a:pt x="1112592" y="1632238"/>
                  <a:pt x="1016558" y="1697795"/>
                </a:cubicBezTo>
                <a:cubicBezTo>
                  <a:pt x="920528" y="1763352"/>
                  <a:pt x="885797" y="1709489"/>
                  <a:pt x="801456" y="1659524"/>
                </a:cubicBezTo>
                <a:cubicBezTo>
                  <a:pt x="651562" y="1575183"/>
                  <a:pt x="463392" y="1874625"/>
                  <a:pt x="344678" y="1659524"/>
                </a:cubicBezTo>
                <a:cubicBezTo>
                  <a:pt x="283020" y="1544355"/>
                  <a:pt x="248644" y="1605660"/>
                  <a:pt x="137374" y="1617354"/>
                </a:cubicBezTo>
                <a:cubicBezTo>
                  <a:pt x="14408" y="1632592"/>
                  <a:pt x="-53630" y="1506084"/>
                  <a:pt x="52680" y="1425288"/>
                </a:cubicBezTo>
                <a:cubicBezTo>
                  <a:pt x="140916" y="1360084"/>
                  <a:pt x="248644" y="1337048"/>
                  <a:pt x="321645" y="1244916"/>
                </a:cubicBezTo>
                <a:cubicBezTo>
                  <a:pt x="379051" y="1171915"/>
                  <a:pt x="405983" y="1060642"/>
                  <a:pt x="432914" y="972405"/>
                </a:cubicBezTo>
                <a:cubicBezTo>
                  <a:pt x="540289" y="603511"/>
                  <a:pt x="528949" y="-29743"/>
                  <a:pt x="1073968" y="1086"/>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3" name="PpHolder13">
            <a:extLst>
              <a:ext uri="{FF2B5EF4-FFF2-40B4-BE49-F238E27FC236}">
                <a16:creationId xmlns:a16="http://schemas.microsoft.com/office/drawing/2014/main" id="{D36A2756-0512-4A4D-A529-498B1820028C}"/>
              </a:ext>
            </a:extLst>
          </p:cNvPr>
          <p:cNvSpPr>
            <a:spLocks noGrp="1"/>
          </p:cNvSpPr>
          <p:nvPr userDrawn="1">
            <p:ph type="pic" idx="10"/>
          </p:nvPr>
        </p:nvSpPr>
        <p:spPr>
          <a:xfrm>
            <a:off x="3609543" y="2559538"/>
            <a:ext cx="1924921" cy="1738927"/>
          </a:xfrm>
          <a:custGeom>
            <a:avLst/>
            <a:gdLst>
              <a:gd name="connsiteX0" fmla="*/ 1073966 w 1924921"/>
              <a:gd name="connsiteY0" fmla="*/ 1086 h 1738927"/>
              <a:gd name="connsiteX1" fmla="*/ 1428332 w 1924921"/>
              <a:gd name="connsiteY1" fmla="*/ 236033 h 1738927"/>
              <a:gd name="connsiteX2" fmla="*/ 1505229 w 1924921"/>
              <a:gd name="connsiteY2" fmla="*/ 830305 h 1738927"/>
              <a:gd name="connsiteX3" fmla="*/ 1704738 w 1924921"/>
              <a:gd name="connsiteY3" fmla="*/ 1326419 h 1738927"/>
              <a:gd name="connsiteX4" fmla="*/ 1923381 w 1924921"/>
              <a:gd name="connsiteY4" fmla="*/ 1453280 h 1738927"/>
              <a:gd name="connsiteX5" fmla="*/ 1748680 w 1924921"/>
              <a:gd name="connsiteY5" fmla="*/ 1616289 h 1738927"/>
              <a:gd name="connsiteX6" fmla="*/ 1510545 w 1924921"/>
              <a:gd name="connsiteY6" fmla="*/ 1627629 h 1738927"/>
              <a:gd name="connsiteX7" fmla="*/ 1404235 w 1924921"/>
              <a:gd name="connsiteY7" fmla="*/ 1716222 h 1738927"/>
              <a:gd name="connsiteX8" fmla="*/ 1273474 w 1924921"/>
              <a:gd name="connsiteY8" fmla="*/ 1662359 h 1738927"/>
              <a:gd name="connsiteX9" fmla="*/ 1016557 w 1924921"/>
              <a:gd name="connsiteY9" fmla="*/ 1697795 h 1738927"/>
              <a:gd name="connsiteX10" fmla="*/ 801454 w 1924921"/>
              <a:gd name="connsiteY10" fmla="*/ 1659524 h 1738927"/>
              <a:gd name="connsiteX11" fmla="*/ 344677 w 1924921"/>
              <a:gd name="connsiteY11" fmla="*/ 1659524 h 1738927"/>
              <a:gd name="connsiteX12" fmla="*/ 137374 w 1924921"/>
              <a:gd name="connsiteY12" fmla="*/ 1617354 h 1738927"/>
              <a:gd name="connsiteX13" fmla="*/ 52679 w 1924921"/>
              <a:gd name="connsiteY13" fmla="*/ 1425288 h 1738927"/>
              <a:gd name="connsiteX14" fmla="*/ 321644 w 1924921"/>
              <a:gd name="connsiteY14" fmla="*/ 1244916 h 1738927"/>
              <a:gd name="connsiteX15" fmla="*/ 432913 w 1924921"/>
              <a:gd name="connsiteY15" fmla="*/ 972405 h 1738927"/>
              <a:gd name="connsiteX16" fmla="*/ 1073966 w 1924921"/>
              <a:gd name="connsiteY16" fmla="*/ 1086 h 173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24921" h="1738927">
                <a:moveTo>
                  <a:pt x="1073966" y="1086"/>
                </a:moveTo>
                <a:cubicBezTo>
                  <a:pt x="1247956" y="4631"/>
                  <a:pt x="1409548" y="174725"/>
                  <a:pt x="1428332" y="236033"/>
                </a:cubicBezTo>
                <a:cubicBezTo>
                  <a:pt x="1493535" y="450071"/>
                  <a:pt x="1501330" y="638238"/>
                  <a:pt x="1505229" y="830305"/>
                </a:cubicBezTo>
                <a:cubicBezTo>
                  <a:pt x="1508770" y="1030875"/>
                  <a:pt x="1497435" y="1226843"/>
                  <a:pt x="1704738" y="1326419"/>
                </a:cubicBezTo>
                <a:cubicBezTo>
                  <a:pt x="1773837" y="1357250"/>
                  <a:pt x="1908143" y="1361148"/>
                  <a:pt x="1923381" y="1453280"/>
                </a:cubicBezTo>
                <a:cubicBezTo>
                  <a:pt x="1938974" y="1545416"/>
                  <a:pt x="1833017" y="1612394"/>
                  <a:pt x="1748680" y="1616289"/>
                </a:cubicBezTo>
                <a:cubicBezTo>
                  <a:pt x="1664339" y="1620189"/>
                  <a:pt x="1587441" y="1558530"/>
                  <a:pt x="1510545" y="1627629"/>
                </a:cubicBezTo>
                <a:cubicBezTo>
                  <a:pt x="1469439" y="1666258"/>
                  <a:pt x="1469439" y="1704882"/>
                  <a:pt x="1404235" y="1716222"/>
                </a:cubicBezTo>
                <a:cubicBezTo>
                  <a:pt x="1339032" y="1727562"/>
                  <a:pt x="1319542" y="1697795"/>
                  <a:pt x="1273474" y="1662359"/>
                </a:cubicBezTo>
                <a:cubicBezTo>
                  <a:pt x="1166101" y="1586523"/>
                  <a:pt x="1112590" y="1632238"/>
                  <a:pt x="1016557" y="1697795"/>
                </a:cubicBezTo>
                <a:cubicBezTo>
                  <a:pt x="920527" y="1763352"/>
                  <a:pt x="885797" y="1709489"/>
                  <a:pt x="801454" y="1659524"/>
                </a:cubicBezTo>
                <a:cubicBezTo>
                  <a:pt x="651560" y="1575183"/>
                  <a:pt x="463391" y="1874625"/>
                  <a:pt x="344677" y="1659524"/>
                </a:cubicBezTo>
                <a:cubicBezTo>
                  <a:pt x="283020" y="1544355"/>
                  <a:pt x="248643" y="1605660"/>
                  <a:pt x="137374" y="1617354"/>
                </a:cubicBezTo>
                <a:cubicBezTo>
                  <a:pt x="14408" y="1632592"/>
                  <a:pt x="-53630" y="1506084"/>
                  <a:pt x="52679" y="1425288"/>
                </a:cubicBezTo>
                <a:cubicBezTo>
                  <a:pt x="140915" y="1360084"/>
                  <a:pt x="248643" y="1337048"/>
                  <a:pt x="321644" y="1244916"/>
                </a:cubicBezTo>
                <a:cubicBezTo>
                  <a:pt x="379050" y="1171915"/>
                  <a:pt x="405981" y="1060642"/>
                  <a:pt x="432913" y="972405"/>
                </a:cubicBezTo>
                <a:cubicBezTo>
                  <a:pt x="540288" y="603511"/>
                  <a:pt x="528948" y="-29744"/>
                  <a:pt x="1073966" y="1086"/>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6" name="Group 115">
            <a:extLst>
              <a:ext uri="{FF2B5EF4-FFF2-40B4-BE49-F238E27FC236}">
                <a16:creationId xmlns:a16="http://schemas.microsoft.com/office/drawing/2014/main" id="{C2B45454-1BEF-448C-9963-DFED2EF8275D}"/>
              </a:ext>
            </a:extLst>
          </p:cNvPr>
          <p:cNvGrpSpPr/>
          <p:nvPr userDrawn="1"/>
        </p:nvGrpSpPr>
        <p:grpSpPr>
          <a:xfrm>
            <a:off x="0" y="2570400"/>
            <a:ext cx="9144000" cy="4287600"/>
            <a:chOff x="0" y="1142644"/>
            <a:chExt cx="12192000" cy="5715356"/>
          </a:xfrm>
        </p:grpSpPr>
        <p:sp>
          <p:nvSpPr>
            <p:cNvPr id="117" name="Freeform: Shape 116">
              <a:extLst>
                <a:ext uri="{FF2B5EF4-FFF2-40B4-BE49-F238E27FC236}">
                  <a16:creationId xmlns:a16="http://schemas.microsoft.com/office/drawing/2014/main" id="{8E088455-D409-4A17-A58C-EEEA4E604145}"/>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D8F0CF3A-91F4-48F4-ACB6-E04E0F21526E}"/>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6D1BDEEA-4BF5-4EEB-A69E-DFED92F8B61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62BAC30C-0382-4726-A471-EC2F40A87515}"/>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C5B4079A-3AF5-4366-A202-7492A2F30F5A}"/>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2" name="Freeform: Shape 121">
              <a:extLst>
                <a:ext uri="{FF2B5EF4-FFF2-40B4-BE49-F238E27FC236}">
                  <a16:creationId xmlns:a16="http://schemas.microsoft.com/office/drawing/2014/main" id="{7648ACD6-9384-4E62-8C0C-82A841995C4C}"/>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4C8BFB16-8DC5-4176-959C-98C72C77F181}"/>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903CD291-286E-41C7-B7CF-191C2C5ECC3D}"/>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C8396190-C8A9-40F3-913E-94565CFD23A0}"/>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64555112-2FD8-4AC1-8D70-CD0454C64937}"/>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A6381099-91D4-404E-B7A0-747EB4558F87}"/>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11860F14-D878-4114-896D-4F37129E1C74}"/>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7845F00C-693F-4330-9BE8-D8DFF77E293B}"/>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B5BA0174-F6AA-4895-9649-57ADB2B880F2}"/>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51B8F579-A65D-4C87-8800-6E6B1B8B6C9A}"/>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5895F19A-CAB3-4BCB-8CA5-92C7E44A95FA}"/>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0A4057D0-B603-4CBC-9B72-3B54847D02BD}"/>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4EB38170-1317-4953-A3EE-0C9E198C0D52}"/>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22C1B24B-F6B3-451D-AF77-CFE76C058E98}"/>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58943207-3AC6-4792-B578-2C02DF4AC253}"/>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DA2F568B-42E9-4D8E-AC12-37A9451AFA6C}"/>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A2F47D27-8300-492B-89B9-192B829418E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F2D04B63-E5B6-45CF-99AB-5C3D2CFD972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02277AD6-5515-4E06-9F36-C5BA4E747FB2}"/>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D5E24EA3-E739-4591-B086-02A8A6043E1F}"/>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D7ECE49B-B4D1-4DAA-9733-FDA2FF90A626}"/>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829E98D7-7BEA-4477-87EB-E90A2D0AD3FF}"/>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9E8AB8DF-F73B-4BDD-9668-A3EF3F1A7E8F}"/>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D7B2EB1B-BB7C-416B-84C1-FAAAC6D6D41C}"/>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75CC26C4-895A-469D-8016-3B1D4FA6F651}"/>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C1D23653-BD9F-476F-B340-0ABA220EF25C}"/>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928424B4-5042-4F1B-BDA7-94551821E0D6}"/>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00AD8701-C2EA-459C-AE56-33D5B0FC40D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C3296100-2ADC-40E8-8A9E-C1EDDE13FA57}"/>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FAAC9031-5DF2-42D2-9B55-70C1C734A830}"/>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206DE46C-A637-4000-962E-3133A783930C}"/>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5B9D991F-6BB7-4969-B68F-2EDCDE1F2BC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141D93B7-4E3A-429F-8B4E-1D26F333609A}"/>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CDAD7AFB-13D4-4F03-BB1D-4A78325F7E6E}"/>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57ADFABE-D68C-4F66-9596-3C086DAE6B7D}"/>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62BF8E0D-AC56-4CC1-8BEF-47507B24FC8C}"/>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C6E93FA4-E427-4D34-AF22-8A3B341323C9}"/>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03071E08-FF57-4C1C-98AA-BC95AA289DC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C1ADD4F3-F545-4C97-88C9-AE76D7003CDE}"/>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5F642D1D-D94B-4DA9-B8C3-1B593ECCF42B}"/>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550034B1-0887-4C75-B08D-DD5A17AB9671}"/>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A1FAEB24-4724-40B5-844D-9FCFC6E2032D}"/>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8D3682C2-208C-4A12-81F5-D5E195523DB8}"/>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FF3FF113-A316-41E4-833F-159DBE8BCFC5}"/>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7DFC005E-2895-4296-A663-FA9CE4C6ED3A}"/>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A3D43A66-C4FA-40BE-8A0A-42F4899BA7CC}"/>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7646066C-1AE3-4066-AFED-B8872F5B52D4}"/>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259FD683-5A92-4643-89A1-8C368EFE169F}"/>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84B4E8ED-3141-4111-9E82-FA876BC3613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CDE69776-31CC-42A2-B82A-3F8130F3CCF3}"/>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54AE145D-D09E-4C39-8792-F671DF800CE8}"/>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FA6E2387-D6ED-4D8C-99D3-2CF888E47AF0}"/>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031110A7-8F4C-4959-9CE1-8C737CAD9E8B}"/>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16F24DC5-B69E-45CF-AFE9-057972C82FD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847C8C53-1FBF-4D4D-A045-218DD974F240}"/>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A31C2D7D-9AB7-4B42-B42C-AFAA4B75FE0D}"/>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A08E4241-3E92-4172-B147-B9029BBAFD7A}"/>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59221EB3-EAC3-4B0F-B52A-8639EEB99C41}"/>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C7BA7E2C-41EA-476F-9E95-20401661B19E}"/>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A8C36174-2773-4730-92EB-BB76EE95F857}"/>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38CED14F-5CC1-4C70-929D-210071E4ACCD}"/>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A390E999-400C-4582-92CE-B976E0EE6425}"/>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D1A21080-EB35-4DB9-B2D0-D0C4BA3E4F1A}"/>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A95872B4-AA42-4FA3-9912-5ABB9C91041E}"/>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3D79CA22-2E8D-41E0-9A18-5049ABD7D96C}"/>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59BE684C-ED6B-4638-B994-B5754E307657}"/>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FD7F920F-D828-41D9-A0DE-470FF872D765}"/>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E70BAD7F-3B63-41C8-8554-FF1CE2924802}"/>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1C085928-6781-4B22-B163-AD5EF08C6868}"/>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D36EE7A2-4109-432F-81B0-7FB0718CC4A4}"/>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B6CE4D2E-4EA6-4A59-8A2F-55099F7DE753}"/>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D027B739-B5D3-4418-881A-3692F6B71BB3}"/>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C37CAD03-3FD4-410C-9E64-28F1D8ECF305}"/>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E3E095E2-5E3E-4B38-8BE7-321FA5121EB8}"/>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2B6C3647-B7E2-4119-9B1F-4B9E65E09226}"/>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A83D0BD7-F935-400B-80BA-971FD10CE227}"/>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4316C497-DB2F-44E3-80D9-9D6B954413C4}"/>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2366FD74-E5BC-447B-A6EC-B5B761023A5C}"/>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F12E5CDA-94EF-4467-9C00-95CE586BDA77}"/>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93275E4E-2590-447E-B658-7A7ECC1CF69C}"/>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BCB37228-4EB1-4ADA-8553-56A7A50F2AC7}"/>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36FE4B06-A678-46CB-8E51-E0FF40B08078}"/>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3D25179C-D8CD-4356-AE1A-2A460E09629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304F608B-77A3-4214-A893-C012B699AAB1}"/>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75EECEA0-8196-40F0-BD0F-387F447B3CF6}"/>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6FD14B0E-F2CE-49F4-AB74-1484E3D1539A}"/>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839BEA40-5608-45D4-9429-C0917002CE26}"/>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E91AF2CE-89AB-43D5-B5F4-4AFC6F6155D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B6B10010-0617-468B-BFF6-65E5F1BE9313}"/>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B76EE776-0A1B-4840-9CFE-B1CE65189D21}"/>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13FC079A-3228-4467-A9CA-0E1D3A921934}"/>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552DC246-2F4F-4D1D-B07E-897423A9FBE7}"/>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1DAC1D5E-D25C-47F4-B0C3-5AECF32446C5}"/>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4B89E3A2-A6F7-48B9-A5C5-693F78F9BFE4}"/>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F0470886-A531-4838-99B9-A43B37EC22A2}"/>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6056BC73-838A-4BF0-90AB-EF266755AEE3}"/>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9B530F7D-2E78-4EE2-9A02-5A969928638E}"/>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AD8D9A39-1F9B-46FC-8A8F-92F2BE5AF023}"/>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20" name="Freeform: Shape 219">
            <a:extLst>
              <a:ext uri="{FF2B5EF4-FFF2-40B4-BE49-F238E27FC236}">
                <a16:creationId xmlns:a16="http://schemas.microsoft.com/office/drawing/2014/main" id="{9BBEC1F6-4D34-4BCE-9DD9-4ADB59E6322F}"/>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6" name="Freeform: Shape 5">
            <a:extLst>
              <a:ext uri="{FF2B5EF4-FFF2-40B4-BE49-F238E27FC236}">
                <a16:creationId xmlns:a16="http://schemas.microsoft.com/office/drawing/2014/main" id="{86F578E0-927A-4EB5-A78E-B8CAE67DA37E}"/>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18013325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220" name="PpHolder2">
            <a:extLst>
              <a:ext uri="{FF2B5EF4-FFF2-40B4-BE49-F238E27FC236}">
                <a16:creationId xmlns:a16="http://schemas.microsoft.com/office/drawing/2014/main" id="{56F54E31-7396-4376-BE36-E39B4F8D6CC3}"/>
              </a:ext>
            </a:extLst>
          </p:cNvPr>
          <p:cNvSpPr>
            <a:spLocks noGrp="1"/>
          </p:cNvSpPr>
          <p:nvPr>
            <p:ph type="pic" idx="10"/>
          </p:nvPr>
        </p:nvSpPr>
        <p:spPr>
          <a:xfrm>
            <a:off x="572528" y="1234091"/>
            <a:ext cx="3603656" cy="4468139"/>
          </a:xfrm>
          <a:custGeom>
            <a:avLst/>
            <a:gdLst>
              <a:gd name="connsiteX0" fmla="*/ 2648684 w 3603656"/>
              <a:gd name="connsiteY0" fmla="*/ 515 h 4468139"/>
              <a:gd name="connsiteX1" fmla="*/ 2945908 w 3603656"/>
              <a:gd name="connsiteY1" fmla="*/ 66392 h 4468139"/>
              <a:gd name="connsiteX2" fmla="*/ 3507237 w 3603656"/>
              <a:gd name="connsiteY2" fmla="*/ 821732 h 4468139"/>
              <a:gd name="connsiteX3" fmla="*/ 3525454 w 3603656"/>
              <a:gd name="connsiteY3" fmla="*/ 2328502 h 4468139"/>
              <a:gd name="connsiteX4" fmla="*/ 3283368 w 3603656"/>
              <a:gd name="connsiteY4" fmla="*/ 2992510 h 4468139"/>
              <a:gd name="connsiteX5" fmla="*/ 2828438 w 3603656"/>
              <a:gd name="connsiteY5" fmla="*/ 3600207 h 4468139"/>
              <a:gd name="connsiteX6" fmla="*/ 2113404 w 3603656"/>
              <a:gd name="connsiteY6" fmla="*/ 4279177 h 4468139"/>
              <a:gd name="connsiteX7" fmla="*/ 1434227 w 3603656"/>
              <a:gd name="connsiteY7" fmla="*/ 4383670 h 4468139"/>
              <a:gd name="connsiteX8" fmla="*/ 1403204 w 3603656"/>
              <a:gd name="connsiteY8" fmla="*/ 4084469 h 4468139"/>
              <a:gd name="connsiteX9" fmla="*/ 1165200 w 3603656"/>
              <a:gd name="connsiteY9" fmla="*/ 4204556 h 4468139"/>
              <a:gd name="connsiteX10" fmla="*/ 827480 w 3603656"/>
              <a:gd name="connsiteY10" fmla="*/ 4283020 h 4468139"/>
              <a:gd name="connsiteX11" fmla="*/ 913511 w 3603656"/>
              <a:gd name="connsiteY11" fmla="*/ 3946122 h 4468139"/>
              <a:gd name="connsiteX12" fmla="*/ 453758 w 3603656"/>
              <a:gd name="connsiteY12" fmla="*/ 3923941 h 4468139"/>
              <a:gd name="connsiteX13" fmla="*/ 143985 w 3603656"/>
              <a:gd name="connsiteY13" fmla="*/ 3852985 h 4468139"/>
              <a:gd name="connsiteX14" fmla="*/ 266325 w 3603656"/>
              <a:gd name="connsiteY14" fmla="*/ 3529360 h 4468139"/>
              <a:gd name="connsiteX15" fmla="*/ 743495 w 3603656"/>
              <a:gd name="connsiteY15" fmla="*/ 3053950 h 4468139"/>
              <a:gd name="connsiteX16" fmla="*/ 143038 w 3603656"/>
              <a:gd name="connsiteY16" fmla="*/ 3153698 h 4468139"/>
              <a:gd name="connsiteX17" fmla="*/ 244313 w 3603656"/>
              <a:gd name="connsiteY17" fmla="*/ 2487251 h 4468139"/>
              <a:gd name="connsiteX18" fmla="*/ 935431 w 3603656"/>
              <a:gd name="connsiteY18" fmla="*/ 2070589 h 4468139"/>
              <a:gd name="connsiteX19" fmla="*/ 1441718 w 3603656"/>
              <a:gd name="connsiteY19" fmla="*/ 1465235 h 4468139"/>
              <a:gd name="connsiteX20" fmla="*/ 1748531 w 3603656"/>
              <a:gd name="connsiteY20" fmla="*/ 423098 h 4468139"/>
              <a:gd name="connsiteX21" fmla="*/ 2539574 w 3603656"/>
              <a:gd name="connsiteY21" fmla="*/ 2785 h 4468139"/>
              <a:gd name="connsiteX22" fmla="*/ 2648684 w 3603656"/>
              <a:gd name="connsiteY22" fmla="*/ 515 h 4468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603656" h="4468139">
                <a:moveTo>
                  <a:pt x="2648684" y="515"/>
                </a:moveTo>
                <a:cubicBezTo>
                  <a:pt x="2756334" y="3971"/>
                  <a:pt x="2858552" y="24935"/>
                  <a:pt x="2945908" y="66392"/>
                </a:cubicBezTo>
                <a:cubicBezTo>
                  <a:pt x="3213312" y="247204"/>
                  <a:pt x="3411225" y="513592"/>
                  <a:pt x="3507237" y="821732"/>
                </a:cubicBezTo>
                <a:cubicBezTo>
                  <a:pt x="3647683" y="1256101"/>
                  <a:pt x="3617690" y="1887038"/>
                  <a:pt x="3525454" y="2328502"/>
                </a:cubicBezTo>
                <a:cubicBezTo>
                  <a:pt x="3472612" y="2566549"/>
                  <a:pt x="3384740" y="2795422"/>
                  <a:pt x="3283368" y="2992510"/>
                </a:cubicBezTo>
                <a:cubicBezTo>
                  <a:pt x="3167200" y="3204461"/>
                  <a:pt x="3023432" y="3385762"/>
                  <a:pt x="2828438" y="3600207"/>
                </a:cubicBezTo>
                <a:cubicBezTo>
                  <a:pt x="2634769" y="3869374"/>
                  <a:pt x="2392181" y="4099654"/>
                  <a:pt x="2113404" y="4279177"/>
                </a:cubicBezTo>
                <a:cubicBezTo>
                  <a:pt x="1959535" y="4372644"/>
                  <a:pt x="1558313" y="4586326"/>
                  <a:pt x="1434227" y="4383670"/>
                </a:cubicBezTo>
                <a:cubicBezTo>
                  <a:pt x="1390934" y="4302971"/>
                  <a:pt x="1452419" y="4148367"/>
                  <a:pt x="1403204" y="4084469"/>
                </a:cubicBezTo>
                <a:cubicBezTo>
                  <a:pt x="1323515" y="3989658"/>
                  <a:pt x="1228145" y="4146068"/>
                  <a:pt x="1165200" y="4204556"/>
                </a:cubicBezTo>
                <a:cubicBezTo>
                  <a:pt x="1069459" y="4283483"/>
                  <a:pt x="928261" y="4384159"/>
                  <a:pt x="827480" y="4283020"/>
                </a:cubicBezTo>
                <a:cubicBezTo>
                  <a:pt x="703787" y="4166359"/>
                  <a:pt x="855820" y="4055186"/>
                  <a:pt x="913511" y="3946122"/>
                </a:cubicBezTo>
                <a:cubicBezTo>
                  <a:pt x="1121454" y="3536108"/>
                  <a:pt x="603626" y="3865804"/>
                  <a:pt x="453758" y="3923941"/>
                </a:cubicBezTo>
                <a:cubicBezTo>
                  <a:pt x="329233" y="3971777"/>
                  <a:pt x="206245" y="4001566"/>
                  <a:pt x="143985" y="3852985"/>
                </a:cubicBezTo>
                <a:cubicBezTo>
                  <a:pt x="96989" y="3728373"/>
                  <a:pt x="197580" y="3614011"/>
                  <a:pt x="266325" y="3529360"/>
                </a:cubicBezTo>
                <a:cubicBezTo>
                  <a:pt x="349219" y="3416842"/>
                  <a:pt x="796049" y="3223991"/>
                  <a:pt x="743495" y="3053950"/>
                </a:cubicBezTo>
                <a:cubicBezTo>
                  <a:pt x="676850" y="2813821"/>
                  <a:pt x="275603" y="3183392"/>
                  <a:pt x="143038" y="3153698"/>
                </a:cubicBezTo>
                <a:cubicBezTo>
                  <a:pt x="-175247" y="3082765"/>
                  <a:pt x="119164" y="2594788"/>
                  <a:pt x="244313" y="2487251"/>
                </a:cubicBezTo>
                <a:cubicBezTo>
                  <a:pt x="442488" y="2311659"/>
                  <a:pt x="735864" y="2240925"/>
                  <a:pt x="935431" y="2070589"/>
                </a:cubicBezTo>
                <a:cubicBezTo>
                  <a:pt x="1134998" y="1900253"/>
                  <a:pt x="1271383" y="1743426"/>
                  <a:pt x="1441718" y="1465235"/>
                </a:cubicBezTo>
                <a:cubicBezTo>
                  <a:pt x="1594274" y="1069752"/>
                  <a:pt x="1567133" y="760502"/>
                  <a:pt x="1748531" y="423098"/>
                </a:cubicBezTo>
                <a:cubicBezTo>
                  <a:pt x="1873235" y="191133"/>
                  <a:pt x="2216251" y="25915"/>
                  <a:pt x="2539574" y="2785"/>
                </a:cubicBezTo>
                <a:cubicBezTo>
                  <a:pt x="2576314" y="157"/>
                  <a:pt x="2612801" y="-637"/>
                  <a:pt x="2648684" y="515"/>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4" name="Group 113">
            <a:extLst>
              <a:ext uri="{FF2B5EF4-FFF2-40B4-BE49-F238E27FC236}">
                <a16:creationId xmlns:a16="http://schemas.microsoft.com/office/drawing/2014/main" id="{A61D7E39-1386-49DF-A47A-B35FD8148149}"/>
              </a:ext>
            </a:extLst>
          </p:cNvPr>
          <p:cNvGrpSpPr/>
          <p:nvPr userDrawn="1"/>
        </p:nvGrpSpPr>
        <p:grpSpPr>
          <a:xfrm>
            <a:off x="0" y="2570400"/>
            <a:ext cx="9144000" cy="4287600"/>
            <a:chOff x="0" y="1142644"/>
            <a:chExt cx="12192000" cy="5715356"/>
          </a:xfrm>
        </p:grpSpPr>
        <p:sp>
          <p:nvSpPr>
            <p:cNvPr id="115" name="Freeform: Shape 114">
              <a:extLst>
                <a:ext uri="{FF2B5EF4-FFF2-40B4-BE49-F238E27FC236}">
                  <a16:creationId xmlns:a16="http://schemas.microsoft.com/office/drawing/2014/main" id="{6581CA91-1E30-4D5D-82C9-CEB3628F7A38}"/>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D6827347-0DB2-4E5B-B741-40444B02D5B8}"/>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34E352E0-62F2-403C-B36C-7D7CD597E792}"/>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2C1D5342-187A-4B11-812D-86C227BA0625}"/>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8EB2A86B-86A6-422C-92EA-091FF1E6C7DB}"/>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0" name="Freeform: Shape 119">
              <a:extLst>
                <a:ext uri="{FF2B5EF4-FFF2-40B4-BE49-F238E27FC236}">
                  <a16:creationId xmlns:a16="http://schemas.microsoft.com/office/drawing/2014/main" id="{611422DC-D97D-4CB9-BCE3-BDAFD055732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E1F8B07B-E544-46FF-800C-CE0679E8AC81}"/>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DD941626-DE83-4324-A209-1A01AA9D9F34}"/>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89503170-4706-44C4-B6F5-3F0CF1FECCAC}"/>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1F642F7E-F8A7-4FCE-87CB-95863844445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8A540BE2-C305-42E8-8F27-642FDFB842CF}"/>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856E2701-288A-4B58-89CF-12FA5FB76A55}"/>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562359EE-5DE4-4AB8-A3EE-B5C5C1C926DD}"/>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2F00D313-86B0-4CA5-8974-39085DCD6CC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DF38D222-46A0-454A-B9AC-B507FE89650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AE744E7E-DD85-452F-83FD-B82D7B834D0C}"/>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2612F18A-13A2-46D2-9AB7-14F58A610F1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7C80782F-5FD9-46E8-8087-09A1D2287C6A}"/>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A5AA1F1C-6A21-4EBE-9D5C-270F581CA071}"/>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F3931D7C-C4AE-406B-9019-1C97417FF334}"/>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EDA164A7-73D2-4637-A90A-90D44BBE10A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4E85D8A1-7505-48DD-B73A-6910B51BF4EB}"/>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9AF25A33-C52B-4996-86EB-AB5ACEED55E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A3B53F39-6E31-43A8-90CB-AFCF1EB1367C}"/>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B96F9AF9-3388-4367-9598-F16B39816EB8}"/>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D0F96D9D-1B7C-4DA8-8F66-ECE9F293C97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B76CC9CD-6062-4FA6-897D-0B338653307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165575D4-6491-4820-B138-026F338A9A11}"/>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F9ACA25F-CC54-444B-B8EC-BF5A9C2E331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013BAC2E-19C1-44A7-85C5-9AA0D0FC5CBD}"/>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5F1F043B-EF1E-4064-8A10-DBB80260F7BB}"/>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EA0EB38F-A613-4F20-B70B-26A4793144B8}"/>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D2C86BFB-AE21-4E0A-9F2D-FFC7EE8DDA1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DA45D574-6D49-487D-AC0A-7FC1C85B2F44}"/>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CB1230E8-A4C7-4330-BC45-E5CC2FB053B7}"/>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E1DC322D-547D-434C-BD34-F382D4569A6E}"/>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691FAFB3-6354-4387-AF35-E952BE4C4EA6}"/>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ED7E4295-E07E-4274-B3DE-5F826DAC1AA8}"/>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9D76BBE4-041C-4FB7-8D8D-06684ED33BBC}"/>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B6917D70-3B2F-4367-8926-95900D2A7A12}"/>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39E66AA6-C3DE-4225-9852-2B0C63ED16D1}"/>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A46E27B3-1EDA-40EF-9F1D-31E4A0484123}"/>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8F089130-8E82-471F-8D70-8A7659E2C840}"/>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5850DBF2-C621-420C-9127-2E39D60C146B}"/>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6ECDF130-C799-4103-B3BF-DD3CEBFDDBA8}"/>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F4FAE643-3C42-403A-9AF0-ECA46DE36B41}"/>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C50DE170-5DF4-4780-A6FB-001F2DD161CA}"/>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415C6D97-C081-49D5-9CB6-283102D79DBA}"/>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FAFD1BB2-14BE-45D8-8F36-8DD4BAEA984A}"/>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2FF07A69-FBF8-4181-B47A-E66D1E20E3F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A29B9829-53DE-4486-9ADE-28D5435F0876}"/>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3BE90AD2-9960-45E5-88FD-27E7876EB79E}"/>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EAD3521A-04AF-4D42-A461-F651C377BFD6}"/>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E1A570C9-E980-4143-9717-263418085F6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415BE7A8-FB8E-4D5A-A83C-CB7929A79D82}"/>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7D0A4976-1CB6-4ACB-8EB3-9FB4CFBB14AF}"/>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8D8B236E-1E61-4E2A-8C96-9AED594AB66B}"/>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C7BC6736-DB6E-48F9-B524-74A102B15D2B}"/>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6AF2D176-E8C9-4E2D-A842-E83CF4EA7ED9}"/>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C7F05CA3-BDA1-4722-A61F-F9D07967275A}"/>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D52F7FC1-6776-446F-BBE8-928E465BB616}"/>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A7EBEB79-A67A-4657-9ECD-70F6A3D93BA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72313DAC-95BB-4B6E-A6CE-EEC777AE97BA}"/>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201DF3D3-478A-4434-AB66-9C0A35B01C45}"/>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1AAEC296-FE1D-4DA9-A0CD-35F6155D18A6}"/>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BA0796BD-A496-4450-B1B0-E81317C476AC}"/>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B4CD949E-B06A-421D-B351-FD5976CD5CF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9DECDCBB-9B28-4564-8920-C6DF2ECCD0E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81BCC872-3209-44D9-A010-C66268069A64}"/>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5C34AF0E-C465-4A05-B413-73CE7AAC8AE7}"/>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7A2FF9FF-BEE9-431A-8901-836D61BFE97B}"/>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057D1444-E662-4210-89AB-A305C8279F4F}"/>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B68B4203-1613-4BED-BE52-F7E91A5252C4}"/>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5BAF8707-2227-4104-AC9B-8DE3CEFA0560}"/>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C64F5064-4837-4979-AFA1-650C4C24BEFF}"/>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38879749-F2BC-4506-8BD6-161E9CFC024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A73431DF-4D8A-46C1-8C4C-FA9F6BA73720}"/>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74C93AE7-658A-4092-99AE-E37DAC7468A5}"/>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A6BA5DC0-6F60-47D9-A9AA-59A502D7852C}"/>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F57711DB-6A83-4802-965C-C2C8D155C5ED}"/>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5E08B359-0A13-4F7F-82C6-725B6BBB8104}"/>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45164A3B-FFC6-4D92-98F9-F2ACC1DA7F6A}"/>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365B2E90-E6D7-4EBF-B250-4361C8C919E5}"/>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476C847D-B53C-4F48-BF02-772BD496954C}"/>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45267026-B9A3-4EC0-AA07-615EEA0C0E0F}"/>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593A20CC-F429-42CF-B679-C61EEFD46144}"/>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CB5F185D-A8AB-4863-A05C-35A044953275}"/>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CFAAFAF9-05A1-4EA8-A058-B2294F8417E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5FEC94DC-4AE8-49E0-A132-C7B04057ABC0}"/>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194AEA1E-9057-4D99-AD9C-0085479AB704}"/>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68490978-91AA-4D51-985A-C7BAFF6448CA}"/>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185760FF-D918-4D20-A84B-06939DB8B700}"/>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A6EEB50D-850B-4E36-BC62-52A28E7D52C7}"/>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6CE73622-3DAB-4F02-BD2C-02EF112BB981}"/>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3D5F4758-3E8C-4F06-9313-54D6C47AF118}"/>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EDD78FAC-C9C4-4F37-8970-3031BE706E7A}"/>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47D4A2B8-548A-414E-9631-2E512AFC6260}"/>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E3BB18A6-CB4C-48EF-A327-9E821E663A95}"/>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DAE53E18-E18B-4AE9-A198-5746EF7CED51}"/>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275AF6FC-3C0E-4F1B-86C9-62E50C02E00F}"/>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485D35A4-BA7C-45E7-884A-072009F0153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BF8548CD-80FC-404C-B938-24A5468FE5F9}"/>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3C9B240B-8686-4ACA-B9A5-93BF195BBE16}"/>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8" name="Freeform: Shape 217">
            <a:extLst>
              <a:ext uri="{FF2B5EF4-FFF2-40B4-BE49-F238E27FC236}">
                <a16:creationId xmlns:a16="http://schemas.microsoft.com/office/drawing/2014/main" id="{63397913-D780-4C57-9888-93B1C33C627D}"/>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9" name="Rectangle 218">
            <a:extLst>
              <a:ext uri="{FF2B5EF4-FFF2-40B4-BE49-F238E27FC236}">
                <a16:creationId xmlns:a16="http://schemas.microsoft.com/office/drawing/2014/main" id="{629EBA49-F3A2-447B-B849-893C44B64CFF}"/>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18" name="Freeform: Shape 17">
            <a:extLst>
              <a:ext uri="{FF2B5EF4-FFF2-40B4-BE49-F238E27FC236}">
                <a16:creationId xmlns:a16="http://schemas.microsoft.com/office/drawing/2014/main" id="{F4CA557B-C1B1-4047-AD3A-D1551FB8FBDE}"/>
              </a:ext>
            </a:extLst>
          </p:cNvPr>
          <p:cNvSpPr/>
          <p:nvPr userDrawn="1"/>
        </p:nvSpPr>
        <p:spPr>
          <a:xfrm>
            <a:off x="4808906" y="166845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3" name="Title 29">
            <a:extLst>
              <a:ext uri="{FF2B5EF4-FFF2-40B4-BE49-F238E27FC236}">
                <a16:creationId xmlns:a16="http://schemas.microsoft.com/office/drawing/2014/main" id="{004A6BC7-6D78-4EF8-81EE-71D3E5E79990}"/>
              </a:ext>
            </a:extLst>
          </p:cNvPr>
          <p:cNvSpPr>
            <a:spLocks noGrp="1"/>
          </p:cNvSpPr>
          <p:nvPr>
            <p:ph type="title" hasCustomPrompt="1"/>
          </p:nvPr>
        </p:nvSpPr>
        <p:spPr>
          <a:xfrm>
            <a:off x="4743877" y="182246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10325067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221" name="Rectangle 220">
            <a:extLst>
              <a:ext uri="{FF2B5EF4-FFF2-40B4-BE49-F238E27FC236}">
                <a16:creationId xmlns:a16="http://schemas.microsoft.com/office/drawing/2014/main" id="{A3BDE272-2B36-457D-82E3-5E3A5F590C59}"/>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8" name="Title 29">
            <a:extLst>
              <a:ext uri="{FF2B5EF4-FFF2-40B4-BE49-F238E27FC236}">
                <a16:creationId xmlns:a16="http://schemas.microsoft.com/office/drawing/2014/main" id="{28D0F083-7D5D-4E38-9CE4-C2FF23106187}"/>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27" name="PpHolder4">
            <a:extLst>
              <a:ext uri="{FF2B5EF4-FFF2-40B4-BE49-F238E27FC236}">
                <a16:creationId xmlns:a16="http://schemas.microsoft.com/office/drawing/2014/main" id="{CA5C26F3-90E5-4819-9292-563C0D7D8DBD}"/>
              </a:ext>
            </a:extLst>
          </p:cNvPr>
          <p:cNvSpPr>
            <a:spLocks noGrp="1"/>
          </p:cNvSpPr>
          <p:nvPr>
            <p:ph type="pic" idx="12"/>
          </p:nvPr>
        </p:nvSpPr>
        <p:spPr>
          <a:xfrm>
            <a:off x="3370157" y="3994340"/>
            <a:ext cx="2768754" cy="1809066"/>
          </a:xfrm>
          <a:custGeom>
            <a:avLst/>
            <a:gdLst>
              <a:gd name="connsiteX0" fmla="*/ 1032756 w 2768754"/>
              <a:gd name="connsiteY0" fmla="*/ 4 h 1809066"/>
              <a:gd name="connsiteX1" fmla="*/ 2556504 w 2768754"/>
              <a:gd name="connsiteY1" fmla="*/ 590577 h 1809066"/>
              <a:gd name="connsiteX2" fmla="*/ 2544171 w 2768754"/>
              <a:gd name="connsiteY2" fmla="*/ 1808976 h 1809066"/>
              <a:gd name="connsiteX3" fmla="*/ 2344898 w 2768754"/>
              <a:gd name="connsiteY3" fmla="*/ 1234013 h 1809066"/>
              <a:gd name="connsiteX4" fmla="*/ 1300430 w 2768754"/>
              <a:gd name="connsiteY4" fmla="*/ 1346682 h 1809066"/>
              <a:gd name="connsiteX5" fmla="*/ 30012 w 2768754"/>
              <a:gd name="connsiteY5" fmla="*/ 983954 h 1809066"/>
              <a:gd name="connsiteX6" fmla="*/ 463841 w 2768754"/>
              <a:gd name="connsiteY6" fmla="*/ 143085 h 1809066"/>
              <a:gd name="connsiteX7" fmla="*/ 800198 w 2768754"/>
              <a:gd name="connsiteY7" fmla="*/ 22413 h 1809066"/>
              <a:gd name="connsiteX8" fmla="*/ 1032756 w 2768754"/>
              <a:gd name="connsiteY8" fmla="*/ 4 h 1809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8754" h="1809066">
                <a:moveTo>
                  <a:pt x="1032756" y="4"/>
                </a:moveTo>
                <a:cubicBezTo>
                  <a:pt x="1598336" y="-1242"/>
                  <a:pt x="2297270" y="334921"/>
                  <a:pt x="2556504" y="590577"/>
                </a:cubicBezTo>
                <a:cubicBezTo>
                  <a:pt x="3023074" y="1050707"/>
                  <a:pt x="2580237" y="1818640"/>
                  <a:pt x="2544171" y="1808976"/>
                </a:cubicBezTo>
                <a:cubicBezTo>
                  <a:pt x="2507597" y="1799176"/>
                  <a:pt x="2601015" y="1470867"/>
                  <a:pt x="2344898" y="1234013"/>
                </a:cubicBezTo>
                <a:cubicBezTo>
                  <a:pt x="2088781" y="997153"/>
                  <a:pt x="1910732" y="1056159"/>
                  <a:pt x="1300430" y="1346682"/>
                </a:cubicBezTo>
                <a:cubicBezTo>
                  <a:pt x="690133" y="1637212"/>
                  <a:pt x="203465" y="1456173"/>
                  <a:pt x="30012" y="983954"/>
                </a:cubicBezTo>
                <a:cubicBezTo>
                  <a:pt x="-67936" y="717616"/>
                  <a:pt x="73154" y="345460"/>
                  <a:pt x="463841" y="143085"/>
                </a:cubicBezTo>
                <a:cubicBezTo>
                  <a:pt x="665955" y="44647"/>
                  <a:pt x="690282" y="45650"/>
                  <a:pt x="800198" y="22413"/>
                </a:cubicBezTo>
                <a:cubicBezTo>
                  <a:pt x="873883" y="7245"/>
                  <a:pt x="951958" y="182"/>
                  <a:pt x="1032756" y="4"/>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5" name="PpHolder8">
            <a:extLst>
              <a:ext uri="{FF2B5EF4-FFF2-40B4-BE49-F238E27FC236}">
                <a16:creationId xmlns:a16="http://schemas.microsoft.com/office/drawing/2014/main" id="{C12C12E9-C8C6-4FF6-8A27-73D41F9B180F}"/>
              </a:ext>
            </a:extLst>
          </p:cNvPr>
          <p:cNvSpPr>
            <a:spLocks noGrp="1"/>
          </p:cNvSpPr>
          <p:nvPr>
            <p:ph type="pic" idx="11"/>
          </p:nvPr>
        </p:nvSpPr>
        <p:spPr>
          <a:xfrm>
            <a:off x="5399942" y="1189285"/>
            <a:ext cx="3424483" cy="3681830"/>
          </a:xfrm>
          <a:custGeom>
            <a:avLst/>
            <a:gdLst>
              <a:gd name="connsiteX0" fmla="*/ 1219747 w 3424483"/>
              <a:gd name="connsiteY0" fmla="*/ 64 h 3681830"/>
              <a:gd name="connsiteX1" fmla="*/ 2353410 w 3424483"/>
              <a:gd name="connsiteY1" fmla="*/ 756009 h 3681830"/>
              <a:gd name="connsiteX2" fmla="*/ 2458801 w 3424483"/>
              <a:gd name="connsiteY2" fmla="*/ 1546360 h 3681830"/>
              <a:gd name="connsiteX3" fmla="*/ 2420844 w 3424483"/>
              <a:gd name="connsiteY3" fmla="*/ 2266689 h 3681830"/>
              <a:gd name="connsiteX4" fmla="*/ 3089765 w 3424483"/>
              <a:gd name="connsiteY4" fmla="*/ 1921559 h 3681830"/>
              <a:gd name="connsiteX5" fmla="*/ 2790254 w 3424483"/>
              <a:gd name="connsiteY5" fmla="*/ 1903159 h 3681830"/>
              <a:gd name="connsiteX6" fmla="*/ 2855034 w 3424483"/>
              <a:gd name="connsiteY6" fmla="*/ 1651053 h 3681830"/>
              <a:gd name="connsiteX7" fmla="*/ 3339706 w 3424483"/>
              <a:gd name="connsiteY7" fmla="*/ 1903140 h 3681830"/>
              <a:gd name="connsiteX8" fmla="*/ 3109325 w 3424483"/>
              <a:gd name="connsiteY8" fmla="*/ 3123214 h 3681830"/>
              <a:gd name="connsiteX9" fmla="*/ 1701546 w 3424483"/>
              <a:gd name="connsiteY9" fmla="*/ 3620064 h 3681830"/>
              <a:gd name="connsiteX10" fmla="*/ 1213377 w 3424483"/>
              <a:gd name="connsiteY10" fmla="*/ 3085878 h 3681830"/>
              <a:gd name="connsiteX11" fmla="*/ 912563 w 3424483"/>
              <a:gd name="connsiteY11" fmla="*/ 2538124 h 3681830"/>
              <a:gd name="connsiteX12" fmla="*/ 322983 w 3424483"/>
              <a:gd name="connsiteY12" fmla="*/ 2125811 h 3681830"/>
              <a:gd name="connsiteX13" fmla="*/ 32691 w 3424483"/>
              <a:gd name="connsiteY13" fmla="*/ 1482364 h 3681830"/>
              <a:gd name="connsiteX14" fmla="*/ 489526 w 3424483"/>
              <a:gd name="connsiteY14" fmla="*/ 181820 h 3681830"/>
              <a:gd name="connsiteX15" fmla="*/ 976611 w 3424483"/>
              <a:gd name="connsiteY15" fmla="*/ 19482 h 3681830"/>
              <a:gd name="connsiteX16" fmla="*/ 1219747 w 3424483"/>
              <a:gd name="connsiteY16" fmla="*/ 64 h 3681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424483" h="3681830">
                <a:moveTo>
                  <a:pt x="1219747" y="64"/>
                </a:moveTo>
                <a:cubicBezTo>
                  <a:pt x="1768154" y="5430"/>
                  <a:pt x="2179416" y="352009"/>
                  <a:pt x="2353410" y="756009"/>
                </a:cubicBezTo>
                <a:cubicBezTo>
                  <a:pt x="2464389" y="1003650"/>
                  <a:pt x="2501014" y="1278248"/>
                  <a:pt x="2458801" y="1546360"/>
                </a:cubicBezTo>
                <a:cubicBezTo>
                  <a:pt x="2417619" y="1783562"/>
                  <a:pt x="2305207" y="2025622"/>
                  <a:pt x="2420844" y="2266689"/>
                </a:cubicBezTo>
                <a:cubicBezTo>
                  <a:pt x="2661553" y="2800324"/>
                  <a:pt x="3312449" y="2315789"/>
                  <a:pt x="3089765" y="1921559"/>
                </a:cubicBezTo>
                <a:cubicBezTo>
                  <a:pt x="2963329" y="1702497"/>
                  <a:pt x="2899818" y="1893700"/>
                  <a:pt x="2790254" y="1903159"/>
                </a:cubicBezTo>
                <a:cubicBezTo>
                  <a:pt x="2596675" y="1919018"/>
                  <a:pt x="2777756" y="1688736"/>
                  <a:pt x="2855034" y="1651053"/>
                </a:cubicBezTo>
                <a:cubicBezTo>
                  <a:pt x="3049979" y="1561695"/>
                  <a:pt x="3253687" y="1743076"/>
                  <a:pt x="3339706" y="1903140"/>
                </a:cubicBezTo>
                <a:cubicBezTo>
                  <a:pt x="3530271" y="2299699"/>
                  <a:pt x="3376213" y="2803467"/>
                  <a:pt x="3109325" y="3123214"/>
                </a:cubicBezTo>
                <a:cubicBezTo>
                  <a:pt x="2789495" y="3523562"/>
                  <a:pt x="2219991" y="3814276"/>
                  <a:pt x="1701546" y="3620064"/>
                </a:cubicBezTo>
                <a:cubicBezTo>
                  <a:pt x="1479248" y="3538093"/>
                  <a:pt x="1247469" y="3329304"/>
                  <a:pt x="1213377" y="3085878"/>
                </a:cubicBezTo>
                <a:cubicBezTo>
                  <a:pt x="1174851" y="2826025"/>
                  <a:pt x="1163485" y="2674768"/>
                  <a:pt x="912563" y="2538124"/>
                </a:cubicBezTo>
                <a:cubicBezTo>
                  <a:pt x="687189" y="2421966"/>
                  <a:pt x="475740" y="2343882"/>
                  <a:pt x="322983" y="2125811"/>
                </a:cubicBezTo>
                <a:cubicBezTo>
                  <a:pt x="184010" y="1932991"/>
                  <a:pt x="85215" y="1714178"/>
                  <a:pt x="32691" y="1482364"/>
                </a:cubicBezTo>
                <a:cubicBezTo>
                  <a:pt x="-70794" y="1072802"/>
                  <a:pt x="68742" y="381254"/>
                  <a:pt x="489526" y="181820"/>
                </a:cubicBezTo>
                <a:cubicBezTo>
                  <a:pt x="659208" y="97684"/>
                  <a:pt x="822183" y="45306"/>
                  <a:pt x="976611" y="19482"/>
                </a:cubicBezTo>
                <a:cubicBezTo>
                  <a:pt x="1060261" y="5495"/>
                  <a:pt x="1141404" y="-703"/>
                  <a:pt x="1219747" y="64"/>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3" name="PpHolder9">
            <a:extLst>
              <a:ext uri="{FF2B5EF4-FFF2-40B4-BE49-F238E27FC236}">
                <a16:creationId xmlns:a16="http://schemas.microsoft.com/office/drawing/2014/main" id="{32FFE396-45AE-4D34-9664-90658903666B}"/>
              </a:ext>
            </a:extLst>
          </p:cNvPr>
          <p:cNvSpPr>
            <a:spLocks noGrp="1"/>
          </p:cNvSpPr>
          <p:nvPr userDrawn="1">
            <p:ph type="pic" idx="10"/>
          </p:nvPr>
        </p:nvSpPr>
        <p:spPr>
          <a:xfrm>
            <a:off x="485783" y="4004831"/>
            <a:ext cx="1842131" cy="1605195"/>
          </a:xfrm>
          <a:custGeom>
            <a:avLst/>
            <a:gdLst>
              <a:gd name="connsiteX0" fmla="*/ 1287729 w 1842131"/>
              <a:gd name="connsiteY0" fmla="*/ 829 h 1605195"/>
              <a:gd name="connsiteX1" fmla="*/ 1449653 w 1842131"/>
              <a:gd name="connsiteY1" fmla="*/ 24404 h 1605195"/>
              <a:gd name="connsiteX2" fmla="*/ 1813232 w 1842131"/>
              <a:gd name="connsiteY2" fmla="*/ 786844 h 1605195"/>
              <a:gd name="connsiteX3" fmla="*/ 1676681 w 1842131"/>
              <a:gd name="connsiteY3" fmla="*/ 1080350 h 1605195"/>
              <a:gd name="connsiteX4" fmla="*/ 1341073 w 1842131"/>
              <a:gd name="connsiteY4" fmla="*/ 1362692 h 1605195"/>
              <a:gd name="connsiteX5" fmla="*/ 960866 w 1842131"/>
              <a:gd name="connsiteY5" fmla="*/ 1443077 h 1605195"/>
              <a:gd name="connsiteX6" fmla="*/ 252071 w 1842131"/>
              <a:gd name="connsiteY6" fmla="*/ 1270418 h 1605195"/>
              <a:gd name="connsiteX7" fmla="*/ 209852 w 1842131"/>
              <a:gd name="connsiteY7" fmla="*/ 1554686 h 1605195"/>
              <a:gd name="connsiteX8" fmla="*/ 71559 w 1842131"/>
              <a:gd name="connsiteY8" fmla="*/ 1584566 h 1605195"/>
              <a:gd name="connsiteX9" fmla="*/ 133690 w 1842131"/>
              <a:gd name="connsiteY9" fmla="*/ 1535958 h 1605195"/>
              <a:gd name="connsiteX10" fmla="*/ 16262 w 1842131"/>
              <a:gd name="connsiteY10" fmla="*/ 1171319 h 1605195"/>
              <a:gd name="connsiteX11" fmla="*/ 477974 w 1842131"/>
              <a:gd name="connsiteY11" fmla="*/ 895797 h 1605195"/>
              <a:gd name="connsiteX12" fmla="*/ 832109 w 1842131"/>
              <a:gd name="connsiteY12" fmla="*/ 325670 h 1605195"/>
              <a:gd name="connsiteX13" fmla="*/ 1287729 w 1842131"/>
              <a:gd name="connsiteY13" fmla="*/ 829 h 1605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42131" h="1605195">
                <a:moveTo>
                  <a:pt x="1287729" y="829"/>
                </a:moveTo>
                <a:cubicBezTo>
                  <a:pt x="1342676" y="-2701"/>
                  <a:pt x="1397254" y="5024"/>
                  <a:pt x="1449653" y="24404"/>
                </a:cubicBezTo>
                <a:cubicBezTo>
                  <a:pt x="1854754" y="173782"/>
                  <a:pt x="1881263" y="523489"/>
                  <a:pt x="1813232" y="786844"/>
                </a:cubicBezTo>
                <a:cubicBezTo>
                  <a:pt x="1779536" y="917693"/>
                  <a:pt x="1722425" y="1027097"/>
                  <a:pt x="1676681" y="1080350"/>
                </a:cubicBezTo>
                <a:cubicBezTo>
                  <a:pt x="1595551" y="1175737"/>
                  <a:pt x="1491871" y="1288492"/>
                  <a:pt x="1341073" y="1362692"/>
                </a:cubicBezTo>
                <a:cubicBezTo>
                  <a:pt x="1238606" y="1413260"/>
                  <a:pt x="1114543" y="1446005"/>
                  <a:pt x="960866" y="1443077"/>
                </a:cubicBezTo>
                <a:cubicBezTo>
                  <a:pt x="581603" y="1436420"/>
                  <a:pt x="373239" y="1194278"/>
                  <a:pt x="252071" y="1270418"/>
                </a:cubicBezTo>
                <a:cubicBezTo>
                  <a:pt x="127946" y="1347973"/>
                  <a:pt x="242372" y="1470406"/>
                  <a:pt x="209852" y="1554686"/>
                </a:cubicBezTo>
                <a:cubicBezTo>
                  <a:pt x="182062" y="1626330"/>
                  <a:pt x="73901" y="1607448"/>
                  <a:pt x="71559" y="1584566"/>
                </a:cubicBezTo>
                <a:cubicBezTo>
                  <a:pt x="69507" y="1561866"/>
                  <a:pt x="124148" y="1583390"/>
                  <a:pt x="133690" y="1535958"/>
                </a:cubicBezTo>
                <a:cubicBezTo>
                  <a:pt x="150782" y="1451348"/>
                  <a:pt x="-58698" y="1383367"/>
                  <a:pt x="16262" y="1171319"/>
                </a:cubicBezTo>
                <a:cubicBezTo>
                  <a:pt x="91217" y="959272"/>
                  <a:pt x="320013" y="998781"/>
                  <a:pt x="477974" y="895797"/>
                </a:cubicBezTo>
                <a:cubicBezTo>
                  <a:pt x="635639" y="792631"/>
                  <a:pt x="668920" y="595679"/>
                  <a:pt x="832109" y="325670"/>
                </a:cubicBezTo>
                <a:cubicBezTo>
                  <a:pt x="954722" y="123302"/>
                  <a:pt x="1122887" y="11419"/>
                  <a:pt x="1287729" y="829"/>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6" name="Group 115">
            <a:extLst>
              <a:ext uri="{FF2B5EF4-FFF2-40B4-BE49-F238E27FC236}">
                <a16:creationId xmlns:a16="http://schemas.microsoft.com/office/drawing/2014/main" id="{3A2882BC-599F-49CE-B48C-D3C7041F714A}"/>
              </a:ext>
            </a:extLst>
          </p:cNvPr>
          <p:cNvGrpSpPr/>
          <p:nvPr userDrawn="1"/>
        </p:nvGrpSpPr>
        <p:grpSpPr>
          <a:xfrm>
            <a:off x="0" y="2570400"/>
            <a:ext cx="9144000" cy="4287600"/>
            <a:chOff x="0" y="1142644"/>
            <a:chExt cx="12192000" cy="5715356"/>
          </a:xfrm>
        </p:grpSpPr>
        <p:sp>
          <p:nvSpPr>
            <p:cNvPr id="117" name="Freeform: Shape 116">
              <a:extLst>
                <a:ext uri="{FF2B5EF4-FFF2-40B4-BE49-F238E27FC236}">
                  <a16:creationId xmlns:a16="http://schemas.microsoft.com/office/drawing/2014/main" id="{B4874E9B-6306-4AE4-9F25-B27B50738A88}"/>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24BFCD80-36F7-426B-8CF3-0A5A69861650}"/>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30EBD9AE-D02D-4D84-8C30-BFF0A9EA83CD}"/>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902B4F1D-1293-4303-9BAF-0714E160AADE}"/>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6474782A-809B-451B-9CF8-45F67055821B}"/>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2" name="Freeform: Shape 121">
              <a:extLst>
                <a:ext uri="{FF2B5EF4-FFF2-40B4-BE49-F238E27FC236}">
                  <a16:creationId xmlns:a16="http://schemas.microsoft.com/office/drawing/2014/main" id="{53145F22-2C8F-4486-8C23-CE8F885C0365}"/>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F0A8CDE7-0373-47F8-91FB-6292201CF93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65E815C5-B627-45E8-B849-4F66B299D9B6}"/>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863F0C01-5258-4BC1-9E4E-FE19F297DCA1}"/>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5072D666-5C27-4B66-9156-FED87F1AC37C}"/>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E1893BB7-DF11-4196-8AA2-558604EA5916}"/>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2758F369-0DAC-47F1-9499-B7E062A55319}"/>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1F695329-164C-4A54-95FA-4D8C5E9234DF}"/>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0D2D4DE0-5693-4C18-898A-C6995CDF64B6}"/>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EF3BDA01-B196-4666-AA06-F79580023015}"/>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FE515B2A-8AE4-452E-AA62-DC8E9A3B8164}"/>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5A54936B-8E44-4D88-B813-5DEB3E3E842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5B254E2F-0569-4CEE-B26F-27070D20D1BF}"/>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D5A78356-A323-40AF-BE7A-49123C109711}"/>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F8A8920E-2913-4256-A688-F0D681FC190A}"/>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6DEFF011-FD73-4DAB-BC29-39F013951461}"/>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E63BA128-3518-4A87-9E3E-119E15349869}"/>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A95C94DD-0EEF-48E8-AE01-D52948016F0F}"/>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92081ED5-9770-49BA-BD6A-9647976057BD}"/>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4416F64B-DE8D-4B9B-BD0E-0B974A7A6012}"/>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B7211F27-51B6-4BDC-A14D-A316F8F8CDCD}"/>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13C63721-5875-48A5-A567-6986884016CC}"/>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E8921B2F-4C5E-413F-B49E-87D08821EDA9}"/>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3AA8962C-E717-4955-88DF-12DB1208CA6E}"/>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62CBF20A-70DD-4C87-B6C2-362464B8C51B}"/>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CBE49920-893D-40E9-961C-26E014425710}"/>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BDFA93B8-EDE8-4F1F-B774-9711FD892B18}"/>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57C54331-A215-4C67-9910-50974217C25E}"/>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6F771343-95A1-45F7-BA2B-974913130638}"/>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59B487A8-2559-4FF0-9B75-F1812B979651}"/>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D45EFC2D-E910-4304-8B9A-5C4B35C42738}"/>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4D4C3FCF-9167-4914-8EAB-39180B123889}"/>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E466997B-3C4D-4E3E-A772-054F5BC8286F}"/>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BCD6C60D-1E24-4B49-AF02-616C8F748C45}"/>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3B26D71B-0E89-4EC1-BE94-68BE1DB6C99F}"/>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56EC489B-9DE0-42AB-A566-6DEAD27BD609}"/>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4235BDAC-E234-4E42-AFDD-FB296B033A81}"/>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8DF0050D-9EB0-4E95-8871-3653167B7B6E}"/>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B2030F27-0876-4072-B5EE-CD156C669734}"/>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3712442F-F7B0-4A19-BDDC-7A57019B512F}"/>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33201151-47BE-4713-A51D-BA9A62E380F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B5DEB36A-86F0-466B-9442-DF1A166DE7B3}"/>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C7E2362E-D29A-4B28-A8E4-FB547338BCEF}"/>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0E8BD20D-4327-4F88-8FEC-B2B66FBDE0FC}"/>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F52759E9-34E0-433F-97A8-134E8BA4483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F5506154-7787-4469-BFBA-2EE7CDA91D4A}"/>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1AA97D70-BC5F-4AEF-B41E-1823D4CC0320}"/>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DE939551-CB49-4C24-8435-470E6BFAEE7A}"/>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F64E000E-AC79-49BC-B0A3-AEC01A6F58C8}"/>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712C33CA-31DA-45E7-A3B6-305322A33847}"/>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76C7D110-564E-408D-BF84-85FDFAF6D23F}"/>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D6853EE4-6916-4C9A-AA52-4060D59FDF71}"/>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488BC75A-3262-4C0E-B050-5A339BD3057D}"/>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675FFC46-3C96-447A-A97E-E00574661181}"/>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4D8CAA7B-C2DF-4D5F-9282-D6F8C47ED500}"/>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B6068F2B-A162-4296-A0D0-DFD8184CF12B}"/>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17C0D3E9-A7D8-43B6-A1F4-D43139F80076}"/>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36E21267-9633-4694-A0F4-FD425D84F389}"/>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5F400FD5-40EE-4C93-B735-9C4C5D2326B0}"/>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F43D432D-EFD5-48A2-9CAE-01BDC18ECBF6}"/>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54FF6AFD-4E0B-4D1C-BD21-176EF78C4236}"/>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4CE33D6E-D93E-4AFF-975A-D4D261948BF7}"/>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58110EE0-9A3F-49AC-BEB5-EA123A6CBC12}"/>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B3FEA239-7F2C-4C48-BF8F-663F505B34DD}"/>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124F307B-0B67-4E04-BE09-4AD52A5408BF}"/>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0707F70A-B7FD-401D-9C5C-EB77CFE8675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DCCACB51-4D74-4708-9FFF-0B2846ED2BC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6594AC66-3AEA-43D7-B40D-05E10A1A2089}"/>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EA644C38-7A5C-4305-8454-BEF251546938}"/>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CF20F1A0-2922-4EF8-8A47-6CCF648BE84A}"/>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BAE2E174-1870-451D-96D7-C2AED57000CA}"/>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6981FBD2-911F-4DA2-9F5C-4DB6F6BB2B74}"/>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76ECF6F1-CAA8-4042-A889-6A9040F6EC28}"/>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332820C9-A1CE-468D-888D-A8F0AA301D44}"/>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891D829F-FC35-4A02-A316-70E38BD33392}"/>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094A4CFC-87CB-481E-82AD-E079E4598BC8}"/>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F351A85B-9C12-4A77-8252-E6711B08B095}"/>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8F67D251-A9AB-45D8-A8FA-BD55B7FF3FD4}"/>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B4283919-A265-4BA1-87A2-513A704B0F1B}"/>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4B34919F-F2B2-4E6B-896C-9F310B1168A0}"/>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474C2E7D-ED38-4E73-80DD-F9F78F09CE09}"/>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01A6EBFE-C05A-48BC-8E2A-BF1FEDF6747C}"/>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2C1EAF98-861D-4F0F-8044-372115C5A1E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B9B4C076-ADC1-402D-A2C3-256E28EBDCA7}"/>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CBCB561F-160B-467C-9A8D-2EA654F3D6D6}"/>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BCF30B4F-56DA-4AB2-B919-24DE5B4E5B0D}"/>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C08C0BC9-A777-4C75-B33D-01DCF7939D70}"/>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4116ED6D-0AEB-493A-96FC-06034A32B4F9}"/>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6A22B608-4823-4EF1-925D-A8E3CF49BF7B}"/>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B3434FB1-4FF3-4C86-A4E7-980E2067AD7D}"/>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ED29C4C5-7643-4330-A73E-68C91D112A57}"/>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95D64DB1-1E53-46A5-96F2-E4041F5A2065}"/>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867C3EC9-FFB0-4368-960B-995E668CBF94}"/>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5B684C2A-CA01-4892-8CFA-9FB75254C0D8}"/>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5F054877-B71F-423D-A845-1D5E2D48961C}"/>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08DA9403-56E1-411B-9312-9FE707403872}"/>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3224ABC6-8A4D-4ECD-ABC2-6ED475D61140}"/>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1080B177-571B-4A81-A83E-2B4043FBCF6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20" name="Freeform: Shape 219">
            <a:extLst>
              <a:ext uri="{FF2B5EF4-FFF2-40B4-BE49-F238E27FC236}">
                <a16:creationId xmlns:a16="http://schemas.microsoft.com/office/drawing/2014/main" id="{ABD4942C-D460-4962-A1DE-6200E9401ED4}"/>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7" name="Freeform: Shape 6">
            <a:extLst>
              <a:ext uri="{FF2B5EF4-FFF2-40B4-BE49-F238E27FC236}">
                <a16:creationId xmlns:a16="http://schemas.microsoft.com/office/drawing/2014/main" id="{E14FEED2-D466-4D8E-B02C-D7D6C17502A4}"/>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12647016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222" name="Rectangle 221">
            <a:extLst>
              <a:ext uri="{FF2B5EF4-FFF2-40B4-BE49-F238E27FC236}">
                <a16:creationId xmlns:a16="http://schemas.microsoft.com/office/drawing/2014/main" id="{B06E5310-F44F-4583-BB1F-854024DA822A}"/>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10" name="Title 29">
            <a:extLst>
              <a:ext uri="{FF2B5EF4-FFF2-40B4-BE49-F238E27FC236}">
                <a16:creationId xmlns:a16="http://schemas.microsoft.com/office/drawing/2014/main" id="{49EE04DA-99CD-46CF-BADF-89058B880295}"/>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27" name="PpHolder4">
            <a:extLst>
              <a:ext uri="{FF2B5EF4-FFF2-40B4-BE49-F238E27FC236}">
                <a16:creationId xmlns:a16="http://schemas.microsoft.com/office/drawing/2014/main" id="{B9C6F181-2C9B-4F4E-BD34-B2E6DD99F39D}"/>
              </a:ext>
            </a:extLst>
          </p:cNvPr>
          <p:cNvSpPr>
            <a:spLocks noGrp="1"/>
          </p:cNvSpPr>
          <p:nvPr>
            <p:ph type="pic" idx="12"/>
          </p:nvPr>
        </p:nvSpPr>
        <p:spPr>
          <a:xfrm>
            <a:off x="6050904" y="2691326"/>
            <a:ext cx="2495993" cy="1475267"/>
          </a:xfrm>
          <a:custGeom>
            <a:avLst/>
            <a:gdLst>
              <a:gd name="connsiteX0" fmla="*/ 143411 w 2495993"/>
              <a:gd name="connsiteY0" fmla="*/ 0 h 1475267"/>
              <a:gd name="connsiteX1" fmla="*/ 2352583 w 2495993"/>
              <a:gd name="connsiteY1" fmla="*/ 0 h 1475267"/>
              <a:gd name="connsiteX2" fmla="*/ 2495993 w 2495993"/>
              <a:gd name="connsiteY2" fmla="*/ 143410 h 1475267"/>
              <a:gd name="connsiteX3" fmla="*/ 2495993 w 2495993"/>
              <a:gd name="connsiteY3" fmla="*/ 1331857 h 1475267"/>
              <a:gd name="connsiteX4" fmla="*/ 2352583 w 2495993"/>
              <a:gd name="connsiteY4" fmla="*/ 1475267 h 1475267"/>
              <a:gd name="connsiteX5" fmla="*/ 143411 w 2495993"/>
              <a:gd name="connsiteY5" fmla="*/ 1475267 h 1475267"/>
              <a:gd name="connsiteX6" fmla="*/ 0 w 2495993"/>
              <a:gd name="connsiteY6" fmla="*/ 1331857 h 1475267"/>
              <a:gd name="connsiteX7" fmla="*/ 0 w 2495993"/>
              <a:gd name="connsiteY7" fmla="*/ 143410 h 1475267"/>
              <a:gd name="connsiteX8" fmla="*/ 143411 w 2495993"/>
              <a:gd name="connsiteY8" fmla="*/ 0 h 147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5993" h="1475267">
                <a:moveTo>
                  <a:pt x="143411" y="0"/>
                </a:moveTo>
                <a:lnTo>
                  <a:pt x="2352583" y="0"/>
                </a:lnTo>
                <a:cubicBezTo>
                  <a:pt x="2431786" y="0"/>
                  <a:pt x="2495993" y="64207"/>
                  <a:pt x="2495993" y="143410"/>
                </a:cubicBezTo>
                <a:lnTo>
                  <a:pt x="2495993" y="1331857"/>
                </a:lnTo>
                <a:cubicBezTo>
                  <a:pt x="2495993" y="1411060"/>
                  <a:pt x="2431786" y="1475267"/>
                  <a:pt x="2352583" y="1475267"/>
                </a:cubicBezTo>
                <a:lnTo>
                  <a:pt x="143411" y="1475267"/>
                </a:lnTo>
                <a:cubicBezTo>
                  <a:pt x="64207" y="1475267"/>
                  <a:pt x="0" y="1411060"/>
                  <a:pt x="0" y="1331857"/>
                </a:cubicBezTo>
                <a:lnTo>
                  <a:pt x="0" y="143410"/>
                </a:lnTo>
                <a:cubicBezTo>
                  <a:pt x="0" y="64207"/>
                  <a:pt x="64207" y="0"/>
                  <a:pt x="143411"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5" name="PpHolder6">
            <a:extLst>
              <a:ext uri="{FF2B5EF4-FFF2-40B4-BE49-F238E27FC236}">
                <a16:creationId xmlns:a16="http://schemas.microsoft.com/office/drawing/2014/main" id="{A426823C-7445-474F-9DA2-6F6B41837A89}"/>
              </a:ext>
            </a:extLst>
          </p:cNvPr>
          <p:cNvSpPr>
            <a:spLocks noGrp="1"/>
          </p:cNvSpPr>
          <p:nvPr>
            <p:ph type="pic" idx="11"/>
          </p:nvPr>
        </p:nvSpPr>
        <p:spPr>
          <a:xfrm>
            <a:off x="596756" y="2691326"/>
            <a:ext cx="2495993" cy="1475267"/>
          </a:xfrm>
          <a:custGeom>
            <a:avLst/>
            <a:gdLst>
              <a:gd name="connsiteX0" fmla="*/ 143411 w 2495993"/>
              <a:gd name="connsiteY0" fmla="*/ 0 h 1475267"/>
              <a:gd name="connsiteX1" fmla="*/ 2352583 w 2495993"/>
              <a:gd name="connsiteY1" fmla="*/ 0 h 1475267"/>
              <a:gd name="connsiteX2" fmla="*/ 2495993 w 2495993"/>
              <a:gd name="connsiteY2" fmla="*/ 143410 h 1475267"/>
              <a:gd name="connsiteX3" fmla="*/ 2495993 w 2495993"/>
              <a:gd name="connsiteY3" fmla="*/ 1331857 h 1475267"/>
              <a:gd name="connsiteX4" fmla="*/ 2352583 w 2495993"/>
              <a:gd name="connsiteY4" fmla="*/ 1475267 h 1475267"/>
              <a:gd name="connsiteX5" fmla="*/ 143411 w 2495993"/>
              <a:gd name="connsiteY5" fmla="*/ 1475267 h 1475267"/>
              <a:gd name="connsiteX6" fmla="*/ 0 w 2495993"/>
              <a:gd name="connsiteY6" fmla="*/ 1331857 h 1475267"/>
              <a:gd name="connsiteX7" fmla="*/ 0 w 2495993"/>
              <a:gd name="connsiteY7" fmla="*/ 143410 h 1475267"/>
              <a:gd name="connsiteX8" fmla="*/ 143411 w 2495993"/>
              <a:gd name="connsiteY8" fmla="*/ 0 h 147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5993" h="1475267">
                <a:moveTo>
                  <a:pt x="143411" y="0"/>
                </a:moveTo>
                <a:lnTo>
                  <a:pt x="2352583" y="0"/>
                </a:lnTo>
                <a:cubicBezTo>
                  <a:pt x="2431786" y="0"/>
                  <a:pt x="2495993" y="64207"/>
                  <a:pt x="2495993" y="143410"/>
                </a:cubicBezTo>
                <a:lnTo>
                  <a:pt x="2495993" y="1331857"/>
                </a:lnTo>
                <a:cubicBezTo>
                  <a:pt x="2495993" y="1411060"/>
                  <a:pt x="2431786" y="1475267"/>
                  <a:pt x="2352583" y="1475267"/>
                </a:cubicBezTo>
                <a:lnTo>
                  <a:pt x="143411" y="1475267"/>
                </a:lnTo>
                <a:cubicBezTo>
                  <a:pt x="64207" y="1475267"/>
                  <a:pt x="0" y="1411060"/>
                  <a:pt x="0" y="1331857"/>
                </a:cubicBezTo>
                <a:lnTo>
                  <a:pt x="0" y="143410"/>
                </a:lnTo>
                <a:cubicBezTo>
                  <a:pt x="0" y="64207"/>
                  <a:pt x="64207" y="0"/>
                  <a:pt x="143411"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3" name="PpHolder7">
            <a:extLst>
              <a:ext uri="{FF2B5EF4-FFF2-40B4-BE49-F238E27FC236}">
                <a16:creationId xmlns:a16="http://schemas.microsoft.com/office/drawing/2014/main" id="{0146F43B-F895-4176-AEFD-CFEF56E11A2D}"/>
              </a:ext>
            </a:extLst>
          </p:cNvPr>
          <p:cNvSpPr>
            <a:spLocks noGrp="1"/>
          </p:cNvSpPr>
          <p:nvPr userDrawn="1">
            <p:ph type="pic" idx="10"/>
          </p:nvPr>
        </p:nvSpPr>
        <p:spPr>
          <a:xfrm>
            <a:off x="3323829" y="2691326"/>
            <a:ext cx="2495993" cy="1475267"/>
          </a:xfrm>
          <a:custGeom>
            <a:avLst/>
            <a:gdLst>
              <a:gd name="connsiteX0" fmla="*/ 143411 w 2495993"/>
              <a:gd name="connsiteY0" fmla="*/ 0 h 1475267"/>
              <a:gd name="connsiteX1" fmla="*/ 2352583 w 2495993"/>
              <a:gd name="connsiteY1" fmla="*/ 0 h 1475267"/>
              <a:gd name="connsiteX2" fmla="*/ 2495993 w 2495993"/>
              <a:gd name="connsiteY2" fmla="*/ 143410 h 1475267"/>
              <a:gd name="connsiteX3" fmla="*/ 2495993 w 2495993"/>
              <a:gd name="connsiteY3" fmla="*/ 1331857 h 1475267"/>
              <a:gd name="connsiteX4" fmla="*/ 2352583 w 2495993"/>
              <a:gd name="connsiteY4" fmla="*/ 1475267 h 1475267"/>
              <a:gd name="connsiteX5" fmla="*/ 143411 w 2495993"/>
              <a:gd name="connsiteY5" fmla="*/ 1475267 h 1475267"/>
              <a:gd name="connsiteX6" fmla="*/ 0 w 2495993"/>
              <a:gd name="connsiteY6" fmla="*/ 1331857 h 1475267"/>
              <a:gd name="connsiteX7" fmla="*/ 0 w 2495993"/>
              <a:gd name="connsiteY7" fmla="*/ 143410 h 1475267"/>
              <a:gd name="connsiteX8" fmla="*/ 143411 w 2495993"/>
              <a:gd name="connsiteY8" fmla="*/ 0 h 147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5993" h="1475267">
                <a:moveTo>
                  <a:pt x="143411" y="0"/>
                </a:moveTo>
                <a:lnTo>
                  <a:pt x="2352583" y="0"/>
                </a:lnTo>
                <a:cubicBezTo>
                  <a:pt x="2431786" y="0"/>
                  <a:pt x="2495993" y="64207"/>
                  <a:pt x="2495993" y="143410"/>
                </a:cubicBezTo>
                <a:lnTo>
                  <a:pt x="2495993" y="1331857"/>
                </a:lnTo>
                <a:cubicBezTo>
                  <a:pt x="2495993" y="1411060"/>
                  <a:pt x="2431786" y="1475267"/>
                  <a:pt x="2352583" y="1475267"/>
                </a:cubicBezTo>
                <a:lnTo>
                  <a:pt x="143411" y="1475267"/>
                </a:lnTo>
                <a:cubicBezTo>
                  <a:pt x="64207" y="1475267"/>
                  <a:pt x="0" y="1411060"/>
                  <a:pt x="0" y="1331857"/>
                </a:cubicBezTo>
                <a:lnTo>
                  <a:pt x="0" y="143410"/>
                </a:lnTo>
                <a:cubicBezTo>
                  <a:pt x="0" y="64207"/>
                  <a:pt x="64207" y="0"/>
                  <a:pt x="143411"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7" name="Group 116">
            <a:extLst>
              <a:ext uri="{FF2B5EF4-FFF2-40B4-BE49-F238E27FC236}">
                <a16:creationId xmlns:a16="http://schemas.microsoft.com/office/drawing/2014/main" id="{7E87C4D5-3FAC-4E39-B4EC-D79D1F277952}"/>
              </a:ext>
            </a:extLst>
          </p:cNvPr>
          <p:cNvGrpSpPr/>
          <p:nvPr userDrawn="1"/>
        </p:nvGrpSpPr>
        <p:grpSpPr>
          <a:xfrm>
            <a:off x="0" y="2570400"/>
            <a:ext cx="9144000" cy="4287600"/>
            <a:chOff x="0" y="1142644"/>
            <a:chExt cx="12192000" cy="5715356"/>
          </a:xfrm>
        </p:grpSpPr>
        <p:sp>
          <p:nvSpPr>
            <p:cNvPr id="118" name="Freeform: Shape 117">
              <a:extLst>
                <a:ext uri="{FF2B5EF4-FFF2-40B4-BE49-F238E27FC236}">
                  <a16:creationId xmlns:a16="http://schemas.microsoft.com/office/drawing/2014/main" id="{C7C2517B-CFD2-4229-AC64-41D7EC797A22}"/>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21E6B1B5-C25C-443D-8D2E-5387430E17ED}"/>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73C472E1-593C-49D2-9AC6-5D727EBDC34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852EE3AB-76F3-4F63-9CE1-038DE5407A55}"/>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3C2AB274-6218-4158-AAEF-45610D6EE697}"/>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3" name="Freeform: Shape 122">
              <a:extLst>
                <a:ext uri="{FF2B5EF4-FFF2-40B4-BE49-F238E27FC236}">
                  <a16:creationId xmlns:a16="http://schemas.microsoft.com/office/drawing/2014/main" id="{7D3CAAED-9C2F-431C-97CC-79ADAFFC8884}"/>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D58A886D-84DE-4FA4-89C3-0B5131AD5CB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BA0CC8AC-3883-4CF1-B07A-0A745C809153}"/>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9A129631-4F8D-4937-A9DE-478A7CEAF86E}"/>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2AEF883B-6A71-4390-AF80-5EAE0C209421}"/>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1042225F-8257-453B-B244-38F6C61A7125}"/>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D50B80C4-1194-4922-AB5B-24C6B726B276}"/>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EC437928-D65E-4280-A3E9-41F377C3436D}"/>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FACAFFBE-B0D4-41FF-8A72-FB0EB9AD5AB4}"/>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1D260597-94E7-424B-B577-9EB6A453A836}"/>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5DADE131-70BB-4BA6-80B1-5851152DA4D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90A3A362-E2A5-4C44-927C-AD6D771183ED}"/>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6085265E-A8B9-4F4C-B2B8-F488981FF3AC}"/>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F8390A4E-3E7F-494C-85D6-2DE515854D53}"/>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7FAEF9E7-A3CE-48A1-9E19-4FC84B955CCD}"/>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4BFA419B-9619-4A79-9D48-7CAFE51D614B}"/>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FE9EA534-447C-4584-82D1-C2181C89B867}"/>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F7E0EFCD-8D2C-48E9-9C2E-A163823F1BC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948AE2D6-AC90-406D-87D6-98CA2590934A}"/>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995D9764-05EF-4AEC-B862-7CE34DE662E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F7E8E581-DE3C-48E6-B74D-5B32100707B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6BEC475D-060F-45FA-8DDA-CA4B22E6A64F}"/>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1E1EF00B-3AF1-4E86-B3DD-8C0AAD23507A}"/>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54B5B8B7-DE7D-4209-B582-499A15FB4D60}"/>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9B99414D-27E8-4CA4-922C-ADF25D727E86}"/>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BAC416A2-B134-4978-A70D-EB84F583CA3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EA38561C-B3D8-4EC6-A6D2-77B181A0B136}"/>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7327F306-6098-49EE-91DA-40F8C96448B1}"/>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8B3C188A-E7E6-49EE-A473-F5AC1412256E}"/>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6BBBA99E-B2CD-4F4C-942D-A758528F12D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90468530-6FDF-412E-AB19-D21A962F5350}"/>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178B18E3-92BD-4E3B-A33D-733250C295EF}"/>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7F6B7A47-B7F1-4687-9E68-9A9BF32D95AA}"/>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300EDDF6-1E79-4F5A-938C-E55B3740DA24}"/>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704D6E4A-E2DC-4105-B5F5-26D954407BF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38746899-ECD1-4F2C-A99E-5F8918C1D205}"/>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C27A32FE-5033-44C9-A2C2-866BAFCAF4A6}"/>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AFD929C8-5392-45BF-9B38-0E21D51A83C6}"/>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70AB7611-BFE1-44D4-822D-050FB71BC16A}"/>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9E6BA1EA-CD80-4356-B1DC-DF31EE72743E}"/>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413B2189-7C65-4E7D-8C60-71379D93B49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AF17F14E-C97E-4C08-9DAF-55C4720020B9}"/>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9766CCD3-2F89-44E4-A5AB-6FC7DCD2C9C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9155F00E-F6CC-409D-8169-0F3DEF58A1D6}"/>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6973C73F-AF46-40B7-9E00-FA3D634FC0F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E072DF1C-5D04-43AD-AC73-CDBD2AEC8524}"/>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89D7B4D9-DD4F-45E2-8C6F-CF352D8FDF58}"/>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8D38BA95-ADEF-4E47-97FE-AD8D66C157D1}"/>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29F43D62-D465-4BBC-B052-C5F8921F0A0C}"/>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F0443902-0A16-4421-A2D6-4376F3F5AD09}"/>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C83DE582-FB0C-47F8-8506-41AE3175E92B}"/>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669D02B5-1FFB-4DE5-84F3-751F15554EC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C7965E1A-E2A1-4DB1-8A3B-34DB83E286C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75324D60-5E4D-46D1-8BAB-E8D31EB7135D}"/>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79E4CCD5-CBB4-4367-8CC2-E1CE755CED5B}"/>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4D37880B-CCC8-4AD3-BCBA-7BE2DD98979A}"/>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770D4723-6462-4A83-A773-542FC6BCA5C9}"/>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EB8DD368-8FCF-454D-ACE6-6C2B3C06312A}"/>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951DC7AF-1F96-4DBF-9A2A-2FB4AE6186FE}"/>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BC8E725A-770C-4D30-A795-446E9071FE12}"/>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6D0509B3-7D8B-4A16-9E7D-E3B58143A829}"/>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DBCEB840-33E8-4E96-ADA9-8CA8FC369A50}"/>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75EC2762-EC6B-4C1A-965F-EF56C26A5DCD}"/>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69F0CEDC-B89A-4B0C-84A8-E6EBCCB6F25C}"/>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54A1576D-E8A4-4C17-8C4C-B6C4D81DCEAE}"/>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A2675697-A4CD-441F-BF82-A65D610DD43F}"/>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CC94C5DB-9880-48CA-9579-781AF90F28A0}"/>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05E00A7D-CDAB-4BBF-B10F-6F36819BDC12}"/>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1BD5CD69-36B8-4BC2-9C35-52D0BA033B4F}"/>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470052B4-FAEF-464C-9549-FE1D89FBE98A}"/>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1EF6C1AE-E155-4A3A-8DD7-32098383360A}"/>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09341A88-D639-432D-9E92-3A9929E55B85}"/>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CBC3F31F-9669-4DE6-8586-152E48192E2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9800AD0F-AF52-4F0B-A7EC-9C490770D06E}"/>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E5F49BAC-0E9B-4C9A-9D4C-40EFF1D868E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8107396D-3D49-4DDB-8CA7-D8590F35BE47}"/>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4B42756C-B4BE-4597-8814-47F4DD8797D2}"/>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B4CA01D9-EAF7-4D6F-BE2E-11ABE1951DFD}"/>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C57916A6-9496-4F2F-BE51-F3D5879D1C29}"/>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E5C60F3F-850D-466D-A955-8BEFD64A9288}"/>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12FDAFA1-7A88-49D9-8415-F40287C2677E}"/>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DBFAA324-39A2-45CD-BBFB-38B72142F8E8}"/>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BD781351-89B9-474C-BE78-D04FA8A4194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B6805618-F6E6-47C0-A955-93229A49F434}"/>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E95441C0-AB01-4808-9C3D-7823D357D807}"/>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96356924-E7A1-42EE-A67B-D1A4C9DD23E8}"/>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CB6D98D1-365E-4C91-8785-4BEEAADE7F17}"/>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639BAAA8-C2FE-426A-9CF5-CBD500A97020}"/>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9E61E1CF-9EA1-41F2-83A9-DC76FF20E66F}"/>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20449C9B-701C-4D24-83F5-A16EBCD5FEDE}"/>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A28F1FEC-4CEB-4B4C-B358-7C0AAA1E2223}"/>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2C5CF00E-8760-43DA-99A9-762B29D49DE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6AA667C8-1450-46B1-A859-53D2338CAA08}"/>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B8817BA3-5C25-465E-A5F8-FF138091B536}"/>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11A25C09-C7CB-4B3A-8915-3F58783EC51C}"/>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A656F69E-E1C4-46B2-947C-A637D700615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ABB91C80-DF91-47AE-BB87-60F3B61E7EFA}"/>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161C4B6A-7488-49FF-A1FA-C54A73E5319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21" name="Freeform: Shape 220">
            <a:extLst>
              <a:ext uri="{FF2B5EF4-FFF2-40B4-BE49-F238E27FC236}">
                <a16:creationId xmlns:a16="http://schemas.microsoft.com/office/drawing/2014/main" id="{EFA9E2A9-BFB4-43CC-8D23-BE1CF69272F4}"/>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9" name="Freeform: Shape 8">
            <a:extLst>
              <a:ext uri="{FF2B5EF4-FFF2-40B4-BE49-F238E27FC236}">
                <a16:creationId xmlns:a16="http://schemas.microsoft.com/office/drawing/2014/main" id="{08084BE8-9A3B-493A-A480-8B519010E131}"/>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33998117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113" name="PpHolder4">
            <a:extLst>
              <a:ext uri="{FF2B5EF4-FFF2-40B4-BE49-F238E27FC236}">
                <a16:creationId xmlns:a16="http://schemas.microsoft.com/office/drawing/2014/main" id="{9A508F6E-64E4-4733-9768-5D9455813EC4}"/>
              </a:ext>
            </a:extLst>
          </p:cNvPr>
          <p:cNvSpPr>
            <a:spLocks noGrp="1"/>
          </p:cNvSpPr>
          <p:nvPr>
            <p:ph type="pic" idx="10"/>
          </p:nvPr>
        </p:nvSpPr>
        <p:spPr>
          <a:xfrm>
            <a:off x="2" y="1"/>
            <a:ext cx="5627078" cy="5386726"/>
          </a:xfrm>
          <a:custGeom>
            <a:avLst/>
            <a:gdLst>
              <a:gd name="connsiteX0" fmla="*/ 0 w 5627078"/>
              <a:gd name="connsiteY0" fmla="*/ 0 h 5386726"/>
              <a:gd name="connsiteX1" fmla="*/ 5627078 w 5627078"/>
              <a:gd name="connsiteY1" fmla="*/ 0 h 5386726"/>
              <a:gd name="connsiteX2" fmla="*/ 4793648 w 5627078"/>
              <a:gd name="connsiteY2" fmla="*/ 1429746 h 5386726"/>
              <a:gd name="connsiteX3" fmla="*/ 3412638 w 5627078"/>
              <a:gd name="connsiteY3" fmla="*/ 2190879 h 5386726"/>
              <a:gd name="connsiteX4" fmla="*/ 1888785 w 5627078"/>
              <a:gd name="connsiteY4" fmla="*/ 4284155 h 5386726"/>
              <a:gd name="connsiteX5" fmla="*/ 0 w 5627078"/>
              <a:gd name="connsiteY5" fmla="*/ 5386726 h 5386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27078" h="5386726">
                <a:moveTo>
                  <a:pt x="0" y="0"/>
                </a:moveTo>
                <a:lnTo>
                  <a:pt x="5627078" y="0"/>
                </a:lnTo>
                <a:cubicBezTo>
                  <a:pt x="5516678" y="580143"/>
                  <a:pt x="5218093" y="1112435"/>
                  <a:pt x="4793648" y="1429746"/>
                </a:cubicBezTo>
                <a:cubicBezTo>
                  <a:pt x="4363290" y="1751541"/>
                  <a:pt x="3836876" y="1857715"/>
                  <a:pt x="3412638" y="2190879"/>
                </a:cubicBezTo>
                <a:cubicBezTo>
                  <a:pt x="2761905" y="2701833"/>
                  <a:pt x="2459337" y="3652024"/>
                  <a:pt x="1888785" y="4284155"/>
                </a:cubicBezTo>
                <a:cubicBezTo>
                  <a:pt x="1373390" y="4855183"/>
                  <a:pt x="670980" y="5131620"/>
                  <a:pt x="0" y="5386726"/>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4" name="Group 113">
            <a:extLst>
              <a:ext uri="{FF2B5EF4-FFF2-40B4-BE49-F238E27FC236}">
                <a16:creationId xmlns:a16="http://schemas.microsoft.com/office/drawing/2014/main" id="{207F1EC0-A639-4646-A503-0ABE285F4DF1}"/>
              </a:ext>
            </a:extLst>
          </p:cNvPr>
          <p:cNvGrpSpPr/>
          <p:nvPr userDrawn="1"/>
        </p:nvGrpSpPr>
        <p:grpSpPr>
          <a:xfrm>
            <a:off x="0" y="2570400"/>
            <a:ext cx="9144000" cy="4287600"/>
            <a:chOff x="0" y="1142644"/>
            <a:chExt cx="12192000" cy="5715356"/>
          </a:xfrm>
        </p:grpSpPr>
        <p:sp>
          <p:nvSpPr>
            <p:cNvPr id="115" name="Freeform: Shape 114">
              <a:extLst>
                <a:ext uri="{FF2B5EF4-FFF2-40B4-BE49-F238E27FC236}">
                  <a16:creationId xmlns:a16="http://schemas.microsoft.com/office/drawing/2014/main" id="{E56AEF53-CF7E-41DA-977B-5B6FC16A84E9}"/>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790DD8DD-3EB7-47C2-A651-C5BA8828FA81}"/>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5864729D-1ADC-4EF1-9111-3299463F3081}"/>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AD002041-3BEB-4E20-9A19-D8370E7108EE}"/>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52F61D50-7D21-458D-95A2-A7A8A8042FC3}"/>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0" name="Freeform: Shape 119">
              <a:extLst>
                <a:ext uri="{FF2B5EF4-FFF2-40B4-BE49-F238E27FC236}">
                  <a16:creationId xmlns:a16="http://schemas.microsoft.com/office/drawing/2014/main" id="{E559A84A-5F55-4378-847C-A17B38295F22}"/>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66A5A39D-3774-46A9-B9E8-B805388AE316}"/>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940FB3ED-9914-438B-9EA0-155B0A8F5AD2}"/>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43458643-1DFE-4C31-9E70-BAA520F85E1D}"/>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CC54D731-AF5D-4112-9106-610A76F3CA36}"/>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878947E0-4704-4F0D-B506-84A35D3E8159}"/>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04623B0B-4F49-4616-BB17-46D8E78EA429}"/>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266F061D-CFCA-4E3C-A515-B375827CBD6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5386CC25-6843-4278-8BD2-090D84E9655F}"/>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7B46C5B2-4B17-433E-B943-7593BECFE73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8F13681C-A664-4E54-B401-BD18FD7172E7}"/>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3E68E5A2-C7BD-4EE2-80C8-7354CECF72C3}"/>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FE314A2B-E4B9-44C1-8BFE-0458B93FC93A}"/>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A55A10FB-EDF3-4B62-BBE5-9912868AB52E}"/>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0B130222-1D62-4750-983A-2022AB912633}"/>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C12D5116-65A2-4085-A0D2-D66DD078A82E}"/>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6FC29ACB-100D-443C-BF44-8FEE8043156C}"/>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9A5602D7-43B0-4C43-9D3C-9EAB22720770}"/>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6F34DBDE-F36C-4897-AEDF-1E352E6A0856}"/>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16841EAA-4B84-4C8B-BCEC-85097A0E095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4B4C56AA-6035-46A5-8FA8-AE987895020D}"/>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BCAF1D84-CA82-4F03-BC4A-5B6979F7516C}"/>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B45AFE8F-587F-45F2-B56C-7E18EE778C04}"/>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F41C4A8C-1A1F-4A03-A0A4-232821C737A6}"/>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AD6C1861-A5ED-4AA6-9ECC-208BA602B2BB}"/>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EF18F121-56AA-445B-A636-67CF9A941581}"/>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2E2C562A-279C-4418-9C55-922C965633B2}"/>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BDF12E61-6824-4500-97F3-1ADF2A91FF4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7F1A00AC-829E-41BE-97DA-8CDD1C18B061}"/>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352A1427-6FF9-4753-8F3B-AE9AF63D62D0}"/>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1DF724F9-F86E-4B10-AC85-57F96858E3F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9441A58E-95FA-4D12-AD46-6ECF647720F4}"/>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A10E4C6E-F087-4732-80BE-9E5C5AEC1CC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1D6E290E-16DF-442B-9C1F-A7962B74C809}"/>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7E06AAFD-E192-4BE7-B58C-14E39A1FC67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3B0DEE6D-0CB6-437F-8763-FB475C6A4392}"/>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D4E977BE-C41E-483E-9CB4-FB0413C9E44E}"/>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CB989E2B-BDF8-45D9-A5DE-7B6EBD9B2395}"/>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D0CE6D1E-6079-4D63-A80D-BF4E2D7A92EB}"/>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4030FC79-AACB-441D-A77A-3911FF4A6F4F}"/>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339395C2-B887-47A7-9EE5-9AC6BA660243}"/>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840AD72A-9F14-45BF-9FB7-2C27E78EEBC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D6EEC623-3C50-43A2-B9EE-B3F6000FFF08}"/>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085636BF-EF28-4B81-BA7F-F7441D4CEEB9}"/>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AF4236BB-5262-48B7-A19A-1F9A6CB65C8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4137E519-AB76-409A-B3E8-65162F908E70}"/>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E6BAC1F3-F14E-49E6-8B4E-247070F05863}"/>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A792A329-36E0-45CE-A69A-14028E8A3641}"/>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BEEF0AD0-FDDB-4961-B2B0-1B179D0F149B}"/>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59CC01DF-AAA6-4495-9F7C-ACE884E8619B}"/>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3AC592E1-D4D0-4C4A-B921-01F6BA6D6E72}"/>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02D76467-FEE5-4832-B856-BDEF637503E3}"/>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FDD69920-2942-46E8-AA2F-66C931593E5D}"/>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C0C3885C-8F4B-4A8D-8CBA-8EAAC749237F}"/>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A1F1F371-F7B2-453A-849E-A8EE172604B7}"/>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AABA7582-E434-43E7-A5D3-29AD5A455F3F}"/>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FBB5B170-5A50-43D0-98B5-B2BE16F8D0B1}"/>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4099BAF8-9ACC-4953-8DA1-EB29AF83CD53}"/>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3534A4CA-0A29-4C6B-B10F-FF63AC7712A8}"/>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4DB04A4D-FD9F-4662-BBE5-246C7880BA7A}"/>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2ABBDC9A-E88E-488C-8321-981D04143E40}"/>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790C120D-E827-4CAA-A502-2D1A0304E5A1}"/>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016A825E-4FB2-4472-BD5A-84A7917C8FA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906F65D1-C828-4823-B5D7-0520065D15A2}"/>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C9A1C563-73F6-47F4-A8F5-97FC260D7998}"/>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FC8B5FC2-66DF-499E-A9CB-7131BFF93FAD}"/>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06733036-9D9E-4ECF-80FB-88BDD5E0E540}"/>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F9EF685D-EBBB-482D-A931-8F4ADAEEC312}"/>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C3D22A1A-DD24-4906-A4AE-1220734BC3DF}"/>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97BD7B9C-7D4F-4071-83B5-29CA790311A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514474C2-C0F9-437D-BC89-6E1E75D3BC7E}"/>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CB04B1C4-B285-491A-99ED-988A5AE781EE}"/>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2972DF28-7D16-4519-9DC5-92E9BE31DD08}"/>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29B00B58-9D84-488B-8805-DE88403DCAAE}"/>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C6224744-9A4C-4DD3-ABC7-DBD9D5178F8D}"/>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56EEFE31-6E25-4013-AD41-2AB1040ED84F}"/>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E876267A-A061-49E3-928E-7BAE63A3455B}"/>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35812B5F-607D-46B1-BF4F-D4F41441E48E}"/>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B6AA3267-5A3B-4C56-9C7B-E42F1DA614EC}"/>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141EC716-B562-4F5A-84F0-41BE74BBCE06}"/>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8A9F1ACE-561D-404B-8032-B622276C8CE4}"/>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827C78C1-195D-4933-98D1-ECF0DB00C096}"/>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9DB6079E-9856-442C-AA69-DE10B2E17B55}"/>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515C9778-96F3-4907-BD03-52DB7EA935B8}"/>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95764C15-AA30-471E-B6BC-AB0AB3EA04EE}"/>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43739837-9417-43A0-92FF-9B6EC0B9E65A}"/>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7DDC7B99-8DF2-48D1-8505-9DACDFEB4764}"/>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9C051137-B386-4BCB-B9D5-D3C4E0E7011B}"/>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E1820D1C-A06A-4710-A7C9-DFE4D152B637}"/>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75D4D197-0232-4604-A361-8876D6EA6394}"/>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B714B016-79B7-4640-B26E-BA4E6A01EFE6}"/>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CE8B37E8-23F6-49C3-88D0-933F71BDAF55}"/>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31A38935-0DBF-4972-814E-ED6A8D2FDDA2}"/>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D69D736B-012A-44DA-82AD-E5171BFCD7CB}"/>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436DD2FF-378E-4D91-B0BF-E730F8189C3D}"/>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FD44B30E-1DA2-4094-9A86-0F695C6AE6B0}"/>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00DDCD21-7AF7-4880-9169-F2236AC47EEA}"/>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AAA67A5A-2F37-4E59-AEDC-A179294FA116}"/>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8" name="Freeform: Shape 217">
            <a:extLst>
              <a:ext uri="{FF2B5EF4-FFF2-40B4-BE49-F238E27FC236}">
                <a16:creationId xmlns:a16="http://schemas.microsoft.com/office/drawing/2014/main" id="{1E1E7B06-40F7-478E-B78F-692E4F39B64B}"/>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9" name="Rectangle 218">
            <a:extLst>
              <a:ext uri="{FF2B5EF4-FFF2-40B4-BE49-F238E27FC236}">
                <a16:creationId xmlns:a16="http://schemas.microsoft.com/office/drawing/2014/main" id="{99FACD35-34EE-45CA-9069-937719E463C5}"/>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13" name="Freeform: Shape 12">
            <a:extLst>
              <a:ext uri="{FF2B5EF4-FFF2-40B4-BE49-F238E27FC236}">
                <a16:creationId xmlns:a16="http://schemas.microsoft.com/office/drawing/2014/main" id="{6714DBFF-628F-45CD-A7DF-6B499C259508}"/>
              </a:ext>
            </a:extLst>
          </p:cNvPr>
          <p:cNvSpPr/>
          <p:nvPr userDrawn="1"/>
        </p:nvSpPr>
        <p:spPr>
          <a:xfrm>
            <a:off x="4323025" y="2283331"/>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4" name="Title 29">
            <a:extLst>
              <a:ext uri="{FF2B5EF4-FFF2-40B4-BE49-F238E27FC236}">
                <a16:creationId xmlns:a16="http://schemas.microsoft.com/office/drawing/2014/main" id="{B6518B55-E0F3-436C-8474-6F703A442956}"/>
              </a:ext>
            </a:extLst>
          </p:cNvPr>
          <p:cNvSpPr>
            <a:spLocks noGrp="1"/>
          </p:cNvSpPr>
          <p:nvPr>
            <p:ph type="title" hasCustomPrompt="1"/>
          </p:nvPr>
        </p:nvSpPr>
        <p:spPr>
          <a:xfrm>
            <a:off x="4257996" y="2437343"/>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42584462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219" name="PpHolder3">
            <a:extLst>
              <a:ext uri="{FF2B5EF4-FFF2-40B4-BE49-F238E27FC236}">
                <a16:creationId xmlns:a16="http://schemas.microsoft.com/office/drawing/2014/main" id="{25E12768-509C-4854-8018-09CBB904B5A3}"/>
              </a:ext>
            </a:extLst>
          </p:cNvPr>
          <p:cNvSpPr>
            <a:spLocks noGrp="1"/>
          </p:cNvSpPr>
          <p:nvPr>
            <p:ph type="pic" idx="10"/>
          </p:nvPr>
        </p:nvSpPr>
        <p:spPr>
          <a:xfrm>
            <a:off x="0" y="3927401"/>
            <a:ext cx="9144000" cy="2930599"/>
          </a:xfrm>
          <a:custGeom>
            <a:avLst/>
            <a:gdLst>
              <a:gd name="connsiteX0" fmla="*/ 9144000 w 9144000"/>
              <a:gd name="connsiteY0" fmla="*/ 0 h 2930599"/>
              <a:gd name="connsiteX1" fmla="*/ 9144000 w 9144000"/>
              <a:gd name="connsiteY1" fmla="*/ 2930599 h 2930599"/>
              <a:gd name="connsiteX2" fmla="*/ 0 w 9144000"/>
              <a:gd name="connsiteY2" fmla="*/ 2930599 h 2930599"/>
              <a:gd name="connsiteX3" fmla="*/ 0 w 9144000"/>
              <a:gd name="connsiteY3" fmla="*/ 661970 h 2930599"/>
              <a:gd name="connsiteX4" fmla="*/ 2270930 w 9144000"/>
              <a:gd name="connsiteY4" fmla="*/ 753807 h 2930599"/>
              <a:gd name="connsiteX5" fmla="*/ 4469087 w 9144000"/>
              <a:gd name="connsiteY5" fmla="*/ 162734 h 2930599"/>
              <a:gd name="connsiteX6" fmla="*/ 7371868 w 9144000"/>
              <a:gd name="connsiteY6" fmla="*/ 408793 h 2930599"/>
              <a:gd name="connsiteX7" fmla="*/ 9144000 w 9144000"/>
              <a:gd name="connsiteY7" fmla="*/ 0 h 2930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44000" h="2930599">
                <a:moveTo>
                  <a:pt x="9144000" y="0"/>
                </a:moveTo>
                <a:lnTo>
                  <a:pt x="9144000" y="2930599"/>
                </a:lnTo>
                <a:lnTo>
                  <a:pt x="0" y="2930599"/>
                </a:lnTo>
                <a:lnTo>
                  <a:pt x="0" y="661970"/>
                </a:lnTo>
                <a:cubicBezTo>
                  <a:pt x="752234" y="638987"/>
                  <a:pt x="1526772" y="833143"/>
                  <a:pt x="2270930" y="753807"/>
                </a:cubicBezTo>
                <a:cubicBezTo>
                  <a:pt x="3107440" y="664638"/>
                  <a:pt x="3636357" y="258884"/>
                  <a:pt x="4469087" y="162734"/>
                </a:cubicBezTo>
                <a:cubicBezTo>
                  <a:pt x="5434364" y="51275"/>
                  <a:pt x="6376477" y="392419"/>
                  <a:pt x="7371868" y="408793"/>
                </a:cubicBezTo>
                <a:cubicBezTo>
                  <a:pt x="8063405" y="420157"/>
                  <a:pt x="8755042" y="258862"/>
                  <a:pt x="9144000"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3" name="Group 112">
            <a:extLst>
              <a:ext uri="{FF2B5EF4-FFF2-40B4-BE49-F238E27FC236}">
                <a16:creationId xmlns:a16="http://schemas.microsoft.com/office/drawing/2014/main" id="{6565D24B-D43D-4CAB-AF24-3BCEE0559041}"/>
              </a:ext>
            </a:extLst>
          </p:cNvPr>
          <p:cNvGrpSpPr/>
          <p:nvPr userDrawn="1"/>
        </p:nvGrpSpPr>
        <p:grpSpPr>
          <a:xfrm>
            <a:off x="0" y="2570400"/>
            <a:ext cx="9144000" cy="4287600"/>
            <a:chOff x="0" y="1142644"/>
            <a:chExt cx="12192000" cy="5715356"/>
          </a:xfrm>
        </p:grpSpPr>
        <p:sp>
          <p:nvSpPr>
            <p:cNvPr id="114" name="Freeform: Shape 113">
              <a:extLst>
                <a:ext uri="{FF2B5EF4-FFF2-40B4-BE49-F238E27FC236}">
                  <a16:creationId xmlns:a16="http://schemas.microsoft.com/office/drawing/2014/main" id="{BD761A23-331B-4838-A12D-B3790522FCA5}"/>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5" name="Freeform: Shape 114">
              <a:extLst>
                <a:ext uri="{FF2B5EF4-FFF2-40B4-BE49-F238E27FC236}">
                  <a16:creationId xmlns:a16="http://schemas.microsoft.com/office/drawing/2014/main" id="{1BE5D9F1-12EF-4438-B65A-5ECB7E49A715}"/>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72555329-5E86-4A64-BA7F-3CCF07362F6D}"/>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9987230B-3F87-4817-82B7-A78FA8CB0754}"/>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4961D500-C3CD-402B-896D-22DB5C27297C}"/>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19" name="Freeform: Shape 118">
              <a:extLst>
                <a:ext uri="{FF2B5EF4-FFF2-40B4-BE49-F238E27FC236}">
                  <a16:creationId xmlns:a16="http://schemas.microsoft.com/office/drawing/2014/main" id="{5F87560C-44B7-46C2-8F02-CFA8B20F895D}"/>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CBC50871-11D7-464B-BFED-85299E55336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464C6232-3C5C-4FC1-8C86-6B4CF3160AC3}"/>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7E2A7AFC-A699-438E-89A7-CFF4BF7C6B28}"/>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789DBF81-2877-4848-BC1C-DE644369D2FD}"/>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7BDB9A04-585E-4418-886D-08E5ABF9E609}"/>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15A4A069-7B5C-419D-9996-438BCE87E1F7}"/>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8E851971-774E-4B97-8044-8B3AC55D0F38}"/>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4FA1C034-EBDF-4297-BD28-D8F463ECCFA2}"/>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5ECD6C94-A7C7-4D92-825C-D7E057E234F6}"/>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4BA565DD-E677-4D5A-9818-153E30B71160}"/>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28248A45-693D-4789-9765-F3F4E004196A}"/>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0FE17411-8502-4FE6-A0D6-1FDC2E3FE5E7}"/>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A5912108-6847-471F-A632-12D6B2BB008E}"/>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B07D04C1-0462-47D4-9E66-C1524C721A9D}"/>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AE8C848B-5AF2-41F0-9C13-819191B9C0E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5378B528-5151-42BF-AB14-2B5EC0264AD8}"/>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9945BD55-D7F9-4AF0-8378-0BB6B772A0F8}"/>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AB6FA431-C417-49B9-8257-E93B64A512CB}"/>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1861C079-A890-4342-BACB-E2B86FCA208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EC3C059D-131B-4C18-ABAA-36FCA2FB27BB}"/>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FDDE167D-82F1-4F8A-8197-EAE72B9052F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CC58CF4F-FC5F-4A1E-8282-4578C5D4EA8C}"/>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931C6CA4-ABAF-4B81-8A53-B703B08F1877}"/>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6420C4B4-A884-4500-B682-3CDEA68DAC43}"/>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7E8BA910-2A55-4785-BA34-920C429514FB}"/>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7AEE8613-09A9-417E-A626-5D4B024E2838}"/>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29C8D9F4-F919-44D7-8E03-91CC1C5D11CD}"/>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D24E7178-9BD6-4E4B-8980-8603FF408B65}"/>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E88BE708-F441-4065-BAB6-DA91FACCB4D3}"/>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981DD4A7-30F1-42C9-AE13-37933212357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7E84DBDE-2E8A-4B97-A563-9DDA6BEB1A20}"/>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2542B430-ACD4-4B94-8A86-CC1BC28EAF47}"/>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28DDA95A-4611-460D-AA6F-AAB2F9F92BA1}"/>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581686DD-7162-4768-8D6F-821DC091ECFD}"/>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AF5FDA66-7359-44B3-B6D8-BF5C45D88FE6}"/>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5FC965A2-9252-4B4C-8F47-4EF901BCC18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5B39905A-7991-444E-8841-504D1005B065}"/>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41A8CD47-B1DE-44E6-AF62-05614F6592F5}"/>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D031B790-DF52-48D8-B99F-157F48361E05}"/>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C284F9C5-31BA-4433-BFED-25945CA1356C}"/>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3E2DC188-2D90-4DA0-9171-54BC76F0124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86A53A0F-63DC-495C-97AD-EB693E147022}"/>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980D579D-79D9-4F3E-B977-4A6636BB8D60}"/>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AA519C1F-E0D0-49F9-ABDD-43195B69305C}"/>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0D33325E-C4A8-4A7C-9B66-EC8BD82E7E1B}"/>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9208B77D-8EF3-4F77-A30A-4180340BB238}"/>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E3F6C2D1-8711-4727-B5C1-8874F9346D8C}"/>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7809837F-6B64-4CE7-84C8-05A15C9882A9}"/>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946B59B1-C9C8-4438-A516-91A560BC2908}"/>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43775E3C-A5A7-4AEB-B1C3-0A5F946BE922}"/>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7A0358AF-AA34-4FC4-8A17-E65D155DFA4E}"/>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C94B644D-00AF-457A-AADC-4D386F87C3E3}"/>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602B8DA5-D390-4D71-8973-A4025900663A}"/>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A5A2B2ED-03E9-4E53-89C4-64C6BE596BC5}"/>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F3F16020-46AC-4A8D-86EA-9A19237A9696}"/>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E3128D9E-AF7B-4319-87DE-629FFBD5D613}"/>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1C4F98D6-4770-42C1-9C0B-A54033DAF4AD}"/>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8854E52F-D515-4EDB-ACFD-8ED786A5A7BE}"/>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6706A114-182A-429E-84AE-3E35FAD5C333}"/>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2EA78E04-311D-430E-9088-C124AE2EE9F1}"/>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E6F1BA73-F20B-4E2A-9E5B-C284685E1FC9}"/>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BCC1DD4E-4853-41D9-A727-7FEC8D5D4A2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D1C7DC1A-2F58-4D09-B6AC-4705A1506E9A}"/>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3AFEF8BE-9E17-4FE7-ABEF-3D5A380E535D}"/>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907E64D3-0C16-4DA3-AC93-82C6C900A584}"/>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E924B931-1A65-428E-81E4-CC480CCCC9D8}"/>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1D753054-9C93-422C-9724-95BD46D1CCB1}"/>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961EEEE5-B79C-4E89-B431-9AB216928E4F}"/>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F72C8677-923C-4D9B-87CC-E6EB0C98A21F}"/>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C1C6C1A8-A206-4AB8-9F73-14EBC610FA2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2A95CA12-EEA6-493E-88C5-709D12C02237}"/>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D9158770-DD0C-477E-986A-4C0F11D638C2}"/>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98E9EAD2-AE65-4AE5-BDB6-E83486B7D9B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9C0766A8-757D-4401-AC2E-4B6FD5E024F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9BFDBCEC-990C-47FB-A543-2D0CF7D8074E}"/>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DCA3D241-6800-4D23-81E7-8AABB567DEA3}"/>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4C0FB363-8EF0-42A3-A1FB-E718BC146E1B}"/>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29E5151F-0F36-48A7-8FE6-02750BE393E8}"/>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7EBBEE67-1FD1-44A7-BEB7-F3A2BD54A9A4}"/>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F0749D84-31D6-4FC2-8754-2B9D79925912}"/>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C05B4B82-B52D-404A-82B8-D290188A2848}"/>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A9D37BA4-3DED-4C2A-BE80-4A72560E2F6D}"/>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DC7E55C3-E2EB-4AB2-90F3-3707D91C424B}"/>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BA719199-9E27-4E8C-9005-225FBDF15805}"/>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D1510E2E-76D7-4733-B0C1-D771FB53CC3D}"/>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FC6C3496-598B-4AB4-967E-A4BEDB399E79}"/>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4CD2ED62-85B2-4900-B0CE-D7FECA41671D}"/>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DCE3C71C-7735-4E4D-9E23-43E1CB9CD620}"/>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A3A73B3B-CE81-4279-95D2-5F57F0D1D69A}"/>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23B2959A-78F7-4575-A2D4-146955916934}"/>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02E0B2F2-E95A-4522-A918-82F26CCAF621}"/>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95BA2536-686C-456B-B98F-7A23766FCF51}"/>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3C169A98-44C9-4D26-AA27-485958978080}"/>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EF337720-A129-4237-91C0-4EF3A778F459}"/>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EF75EA4B-5879-42E3-B8C5-599F5774511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058D643A-11FD-4FBF-8394-4F3719BE2A72}"/>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BAD65675-BB31-4032-8A5C-44ED57D2F04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7" name="Freeform: Shape 216">
            <a:extLst>
              <a:ext uri="{FF2B5EF4-FFF2-40B4-BE49-F238E27FC236}">
                <a16:creationId xmlns:a16="http://schemas.microsoft.com/office/drawing/2014/main" id="{4DDF328F-E4A2-4791-A14F-9959CE3F51D3}"/>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8" name="Rectangle 217">
            <a:extLst>
              <a:ext uri="{FF2B5EF4-FFF2-40B4-BE49-F238E27FC236}">
                <a16:creationId xmlns:a16="http://schemas.microsoft.com/office/drawing/2014/main" id="{821377D7-5C5B-4A88-A59B-25CB73C8B2E8}"/>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6" name="Freeform: Shape 5">
            <a:extLst>
              <a:ext uri="{FF2B5EF4-FFF2-40B4-BE49-F238E27FC236}">
                <a16:creationId xmlns:a16="http://schemas.microsoft.com/office/drawing/2014/main" id="{2D23D17D-D25F-4EB3-894D-9D88E5B85B94}"/>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7" name="Title 29">
            <a:extLst>
              <a:ext uri="{FF2B5EF4-FFF2-40B4-BE49-F238E27FC236}">
                <a16:creationId xmlns:a16="http://schemas.microsoft.com/office/drawing/2014/main" id="{557F24FE-2F09-4242-9FB2-4ECD0508DBF0}"/>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25759865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2D23D17D-D25F-4EB3-894D-9D88E5B85B94}"/>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7" name="Title 29">
            <a:extLst>
              <a:ext uri="{FF2B5EF4-FFF2-40B4-BE49-F238E27FC236}">
                <a16:creationId xmlns:a16="http://schemas.microsoft.com/office/drawing/2014/main" id="{557F24FE-2F09-4242-9FB2-4ECD0508DBF0}"/>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23" name="PpHolder3">
            <a:extLst>
              <a:ext uri="{FF2B5EF4-FFF2-40B4-BE49-F238E27FC236}">
                <a16:creationId xmlns:a16="http://schemas.microsoft.com/office/drawing/2014/main" id="{7477B2DD-8020-41E2-A978-C57B962BFAFD}"/>
              </a:ext>
            </a:extLst>
          </p:cNvPr>
          <p:cNvSpPr>
            <a:spLocks noGrp="1"/>
          </p:cNvSpPr>
          <p:nvPr>
            <p:ph type="pic" idx="11"/>
          </p:nvPr>
        </p:nvSpPr>
        <p:spPr>
          <a:xfrm>
            <a:off x="6896648" y="1903642"/>
            <a:ext cx="1568669" cy="3381471"/>
          </a:xfrm>
          <a:custGeom>
            <a:avLst/>
            <a:gdLst>
              <a:gd name="connsiteX0" fmla="*/ 111674 w 1568669"/>
              <a:gd name="connsiteY0" fmla="*/ 0 h 3381471"/>
              <a:gd name="connsiteX1" fmla="*/ 1456996 w 1568669"/>
              <a:gd name="connsiteY1" fmla="*/ 0 h 3381471"/>
              <a:gd name="connsiteX2" fmla="*/ 1568669 w 1568669"/>
              <a:gd name="connsiteY2" fmla="*/ 111674 h 3381471"/>
              <a:gd name="connsiteX3" fmla="*/ 1568669 w 1568669"/>
              <a:gd name="connsiteY3" fmla="*/ 3269798 h 3381471"/>
              <a:gd name="connsiteX4" fmla="*/ 1456996 w 1568669"/>
              <a:gd name="connsiteY4" fmla="*/ 3381471 h 3381471"/>
              <a:gd name="connsiteX5" fmla="*/ 111674 w 1568669"/>
              <a:gd name="connsiteY5" fmla="*/ 3381471 h 3381471"/>
              <a:gd name="connsiteX6" fmla="*/ 0 w 1568669"/>
              <a:gd name="connsiteY6" fmla="*/ 3269798 h 3381471"/>
              <a:gd name="connsiteX7" fmla="*/ 0 w 1568669"/>
              <a:gd name="connsiteY7" fmla="*/ 111674 h 3381471"/>
              <a:gd name="connsiteX8" fmla="*/ 111674 w 1568669"/>
              <a:gd name="connsiteY8" fmla="*/ 0 h 338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8669" h="3381471">
                <a:moveTo>
                  <a:pt x="111674" y="0"/>
                </a:moveTo>
                <a:lnTo>
                  <a:pt x="1456996" y="0"/>
                </a:lnTo>
                <a:cubicBezTo>
                  <a:pt x="1518671" y="0"/>
                  <a:pt x="1568669" y="49998"/>
                  <a:pt x="1568669" y="111674"/>
                </a:cubicBezTo>
                <a:lnTo>
                  <a:pt x="1568669" y="3269798"/>
                </a:lnTo>
                <a:cubicBezTo>
                  <a:pt x="1568669" y="3331473"/>
                  <a:pt x="1518671" y="3381471"/>
                  <a:pt x="1456996" y="3381471"/>
                </a:cubicBezTo>
                <a:lnTo>
                  <a:pt x="111674" y="3381471"/>
                </a:lnTo>
                <a:cubicBezTo>
                  <a:pt x="49998" y="3381471"/>
                  <a:pt x="0" y="3331473"/>
                  <a:pt x="0" y="3269798"/>
                </a:cubicBezTo>
                <a:lnTo>
                  <a:pt x="0" y="111674"/>
                </a:lnTo>
                <a:cubicBezTo>
                  <a:pt x="0" y="49998"/>
                  <a:pt x="49998" y="0"/>
                  <a:pt x="111674"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1" name="PpHolder7">
            <a:extLst>
              <a:ext uri="{FF2B5EF4-FFF2-40B4-BE49-F238E27FC236}">
                <a16:creationId xmlns:a16="http://schemas.microsoft.com/office/drawing/2014/main" id="{D067D465-2266-4167-873F-486C2AA1C112}"/>
              </a:ext>
            </a:extLst>
          </p:cNvPr>
          <p:cNvSpPr>
            <a:spLocks noGrp="1"/>
          </p:cNvSpPr>
          <p:nvPr userDrawn="1">
            <p:ph type="pic" idx="10"/>
          </p:nvPr>
        </p:nvSpPr>
        <p:spPr>
          <a:xfrm>
            <a:off x="4952123" y="1903642"/>
            <a:ext cx="1568669" cy="3381471"/>
          </a:xfrm>
          <a:custGeom>
            <a:avLst/>
            <a:gdLst>
              <a:gd name="connsiteX0" fmla="*/ 111674 w 1568669"/>
              <a:gd name="connsiteY0" fmla="*/ 0 h 3381471"/>
              <a:gd name="connsiteX1" fmla="*/ 1456996 w 1568669"/>
              <a:gd name="connsiteY1" fmla="*/ 0 h 3381471"/>
              <a:gd name="connsiteX2" fmla="*/ 1568669 w 1568669"/>
              <a:gd name="connsiteY2" fmla="*/ 111674 h 3381471"/>
              <a:gd name="connsiteX3" fmla="*/ 1568669 w 1568669"/>
              <a:gd name="connsiteY3" fmla="*/ 3269798 h 3381471"/>
              <a:gd name="connsiteX4" fmla="*/ 1456996 w 1568669"/>
              <a:gd name="connsiteY4" fmla="*/ 3381471 h 3381471"/>
              <a:gd name="connsiteX5" fmla="*/ 111674 w 1568669"/>
              <a:gd name="connsiteY5" fmla="*/ 3381471 h 3381471"/>
              <a:gd name="connsiteX6" fmla="*/ 0 w 1568669"/>
              <a:gd name="connsiteY6" fmla="*/ 3269798 h 3381471"/>
              <a:gd name="connsiteX7" fmla="*/ 0 w 1568669"/>
              <a:gd name="connsiteY7" fmla="*/ 111674 h 3381471"/>
              <a:gd name="connsiteX8" fmla="*/ 111674 w 1568669"/>
              <a:gd name="connsiteY8" fmla="*/ 0 h 338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8669" h="3381471">
                <a:moveTo>
                  <a:pt x="111674" y="0"/>
                </a:moveTo>
                <a:lnTo>
                  <a:pt x="1456996" y="0"/>
                </a:lnTo>
                <a:cubicBezTo>
                  <a:pt x="1518671" y="0"/>
                  <a:pt x="1568669" y="49998"/>
                  <a:pt x="1568669" y="111674"/>
                </a:cubicBezTo>
                <a:lnTo>
                  <a:pt x="1568669" y="3269798"/>
                </a:lnTo>
                <a:cubicBezTo>
                  <a:pt x="1568669" y="3331473"/>
                  <a:pt x="1518671" y="3381471"/>
                  <a:pt x="1456996" y="3381471"/>
                </a:cubicBezTo>
                <a:lnTo>
                  <a:pt x="111674" y="3381471"/>
                </a:lnTo>
                <a:cubicBezTo>
                  <a:pt x="49998" y="3381471"/>
                  <a:pt x="0" y="3331473"/>
                  <a:pt x="0" y="3269798"/>
                </a:cubicBezTo>
                <a:lnTo>
                  <a:pt x="0" y="111674"/>
                </a:lnTo>
                <a:cubicBezTo>
                  <a:pt x="0" y="49998"/>
                  <a:pt x="49998" y="0"/>
                  <a:pt x="111674"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4" name="Group 113">
            <a:extLst>
              <a:ext uri="{FF2B5EF4-FFF2-40B4-BE49-F238E27FC236}">
                <a16:creationId xmlns:a16="http://schemas.microsoft.com/office/drawing/2014/main" id="{084E2195-E5B5-4DFE-846F-3D666FE3C9A7}"/>
              </a:ext>
            </a:extLst>
          </p:cNvPr>
          <p:cNvGrpSpPr/>
          <p:nvPr userDrawn="1"/>
        </p:nvGrpSpPr>
        <p:grpSpPr>
          <a:xfrm>
            <a:off x="0" y="2570400"/>
            <a:ext cx="9144000" cy="4287600"/>
            <a:chOff x="0" y="1142644"/>
            <a:chExt cx="12192000" cy="5715356"/>
          </a:xfrm>
        </p:grpSpPr>
        <p:sp>
          <p:nvSpPr>
            <p:cNvPr id="115" name="Freeform: Shape 114">
              <a:extLst>
                <a:ext uri="{FF2B5EF4-FFF2-40B4-BE49-F238E27FC236}">
                  <a16:creationId xmlns:a16="http://schemas.microsoft.com/office/drawing/2014/main" id="{EDA42155-C687-4572-B52D-94718137212F}"/>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CF3353D3-1989-43F3-AA43-8C17E508B807}"/>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BD2CF795-816B-4578-BA94-1C4459AB58E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288B9CE6-18E8-4750-A44C-268FC0F7C973}"/>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62083AC0-DE8E-4AF5-98A5-727F5857159A}"/>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0" name="Freeform: Shape 119">
              <a:extLst>
                <a:ext uri="{FF2B5EF4-FFF2-40B4-BE49-F238E27FC236}">
                  <a16:creationId xmlns:a16="http://schemas.microsoft.com/office/drawing/2014/main" id="{D01E9CFB-6090-488D-83CB-5004540F73AC}"/>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371580C2-1008-4B5E-9D3A-DBDD69D9500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54BE1065-5B13-4509-8B18-66047EB2F4C0}"/>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DD4C2E92-8765-43CC-8F7A-1A77683457BE}"/>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E6D8578F-69B6-4B53-80BF-D1C504F99202}"/>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0C6CBF19-69DD-4223-B32A-350EED80FCC1}"/>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56AF5F8C-1620-44B1-A408-DD21C007A3EB}"/>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45E5603C-FB5A-4291-B22E-B585957BDF1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AD1EFCC9-F930-4B2B-8285-F3AF9FC6C169}"/>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AA52AD68-433C-4BE5-91B1-689157E03A04}"/>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19889A56-CB01-4A49-8284-86065779DE94}"/>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E7A455EB-59C4-4545-B98D-F98742D6D125}"/>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2964D399-91A7-4D63-9A05-F475AA1E5820}"/>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6541F676-9EE6-45CC-85E0-0EFD60FB2838}"/>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57AF5A30-D8AA-4644-BEE9-50CC9057B19F}"/>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73BAB8A3-F489-4CFF-96CB-38C23AB64085}"/>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CAD7D3DB-83BC-4493-825C-EFE825F0EE4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68998F72-FCE0-4734-980B-0E3A1AC3C936}"/>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9AEF9CAD-CC53-491E-9AE9-B115F231DBD4}"/>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BD9A0B28-B9E0-4EF3-A5C2-35147DBD90E9}"/>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135C7BEF-EA5A-440C-9B38-4F9CB2B6C33C}"/>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F66EF2E1-74BA-4035-B8D4-8C7673B36E21}"/>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67CE08C4-CEB3-49AC-BD56-CF69D16DF705}"/>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48DE391D-4E37-40BA-B2A1-A4537AA9A6BD}"/>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1C05E801-BA06-424B-96DD-EF88365FE450}"/>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96DFBB35-35D5-4E00-AA54-D8DFE58F7F9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DF329743-5859-41EC-813D-F74555685761}"/>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BE6D58B2-80C2-48EE-AC59-EA331B3D526F}"/>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54B0B56C-77A7-4296-8C22-06D24149B2A9}"/>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2205BEC7-19BD-4DB6-B65D-5DBF3C0454C5}"/>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EA7D9DD9-CF26-4821-A735-783B990D496A}"/>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1920ADEB-80FA-48C4-AE18-C54125BEDA56}"/>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CD901DF2-632E-49A6-A46B-DA5FDAA2E97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2BE41F5F-4143-4455-944A-4E7AA85C79CA}"/>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0D5C016F-3227-4C37-AB9F-9CDA59C723E8}"/>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45843254-8773-4D1D-A90D-59EEEFCE7598}"/>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FF2C1104-D024-46DD-94CA-67AE766875BC}"/>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379FDD1E-05F0-4EBF-9431-8417BBF3968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4DE2AFF9-4CBC-43FD-BEBD-EDCD1ACB2E04}"/>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A1F7A5E5-EE55-49B2-B1AF-C7C8CF27CB9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31622F47-E159-45BA-B0C7-289F117E7B1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8C33664D-1285-45A9-8C53-78BD28D88799}"/>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19D30357-8118-42C5-A532-9CBE07452DBD}"/>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F2E452A9-AF70-4D5B-B234-CC4FC7FC1751}"/>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E2D63CDE-A903-4279-8A9C-B1842A0018ED}"/>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0D0445DC-E598-4478-90BE-3047B671A663}"/>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F12151DE-073F-44CE-90B5-EF7F1AD990A2}"/>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7C15CBB7-9726-491F-B3E1-290411DBCB15}"/>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3039C85D-D816-4DDC-8274-57D7186B1E57}"/>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70A5F2E1-8E9E-423B-AB44-FE5A9B6D39B4}"/>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94962D08-5273-4770-B829-541BEC8D798A}"/>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603D98A9-5FF8-4C12-BCC8-BB01A1F5FD41}"/>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853C6FD4-651B-41B8-98D3-DEE263DCFD53}"/>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68438D32-26BF-412E-B784-8919AB1641C6}"/>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4D0AC5EA-99CA-4395-A850-E08A25ED2904}"/>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65425E38-0026-4197-9D46-260B6CFB3842}"/>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A1AD1F89-8875-4126-8782-35AC55D22253}"/>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DA9D3D45-D1B3-4F19-B782-56E0A6229756}"/>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AEFCE3CE-A3B4-4FAC-8412-68F5885E7CAB}"/>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B07337F2-F14E-4C5F-A18F-26666734C3B3}"/>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23543DFC-8F57-4C89-9D1F-60CF81413673}"/>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DFAED409-6027-4138-A0F7-6EBDAE122CF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4ECECCCC-369C-4D03-807C-B042A64990BA}"/>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22C0C01D-FD42-47B4-990F-4DB608F29809}"/>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CE3D03BF-A551-4613-BA3C-96C1022DC9DE}"/>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38F61157-C2E8-44CC-860B-CED558B5D164}"/>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97247655-ECE0-4CCC-B857-615A0102FCB0}"/>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7D6DF4A6-08FD-4FF6-BC9E-1ECD0D1DCAB8}"/>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11326BF2-86B6-424B-9474-BF0C5AF7B981}"/>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523EE27E-2E36-4B48-9E2D-A167C7259913}"/>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43D817A4-B171-47C0-A016-7EBAE744D16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334B047B-0767-4EFB-A32F-6204C80C1EBF}"/>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7309183B-BC5F-43BD-B5A6-D2E90835A4D0}"/>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79A3907D-B246-4E5F-9260-7B6E4387513E}"/>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CE3B2886-D182-4C9B-BEDE-85DAB12F2CA7}"/>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8A5399E7-4BCE-4070-8C40-EB257F65E3EE}"/>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0237F115-FE83-4A58-B6B5-27F4A28F4F7E}"/>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DD19A6E2-E2B4-4C8C-B0CC-A66EE157107F}"/>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1C5929F8-C2A6-4E5D-9CE0-C8FDF7C4131B}"/>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D125395E-3BCF-4B3F-8072-5B0508A8E1A6}"/>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CCA74154-4052-416B-8B9E-85FB11D56BAE}"/>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3C67F0FF-ED25-47F3-9FDD-3346CBD9F05D}"/>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24A56363-D002-4FC3-8B16-6BAED02E9BFD}"/>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0FD5C172-C533-4F2F-BF1C-C05D212E6F9E}"/>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42EFAE2E-0DD5-4226-BA07-FC9FCD0CA18E}"/>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5A1AEE98-8593-457E-B41C-7EFEE619ACF1}"/>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79204B8D-A0CB-4D93-A8B4-EBEB9EEFD17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42E38BAB-EBBA-415C-B232-4B4F5D9622A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BC6C35AA-DF2A-4D37-BD9A-1468834267E3}"/>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F733222F-FA6D-4D3B-8FAE-89E8498D9324}"/>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5D376443-CE82-45A7-97E5-0245FBE1CAD7}"/>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8AFA60AE-20A9-4C20-8F67-0BC491941C93}"/>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CDB1DFE7-6366-4D5C-895A-86754D2CF67E}"/>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798AB11F-014F-4400-8FC5-1CE098C189EF}"/>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3D6D61D4-7452-4620-97E8-5D59BB43F684}"/>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0E0034E7-8857-48A0-BBB1-B37CD68C1C6C}"/>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DB5E8F57-717A-436D-9FBA-D2D8324F4DC8}"/>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C8DDF30E-1E01-48FC-B7F2-D7D2B30C065E}"/>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8" name="Freeform: Shape 217">
            <a:extLst>
              <a:ext uri="{FF2B5EF4-FFF2-40B4-BE49-F238E27FC236}">
                <a16:creationId xmlns:a16="http://schemas.microsoft.com/office/drawing/2014/main" id="{84ED8452-3F09-4DDE-85B5-553CAF1A3803}"/>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9" name="Rectangle 218">
            <a:extLst>
              <a:ext uri="{FF2B5EF4-FFF2-40B4-BE49-F238E27FC236}">
                <a16:creationId xmlns:a16="http://schemas.microsoft.com/office/drawing/2014/main" id="{554E3DDD-313F-4F1E-B6DF-2D04E8AB408E}"/>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Tree>
    <p:extLst>
      <p:ext uri="{BB962C8B-B14F-4D97-AF65-F5344CB8AC3E}">
        <p14:creationId xmlns:p14="http://schemas.microsoft.com/office/powerpoint/2010/main" val="13877529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113" name="PpHolder5">
            <a:extLst>
              <a:ext uri="{FF2B5EF4-FFF2-40B4-BE49-F238E27FC236}">
                <a16:creationId xmlns:a16="http://schemas.microsoft.com/office/drawing/2014/main" id="{BC634224-65F9-43C1-A7A9-5E26F79ECE2F}"/>
              </a:ext>
            </a:extLst>
          </p:cNvPr>
          <p:cNvSpPr>
            <a:spLocks noGrp="1"/>
          </p:cNvSpPr>
          <p:nvPr>
            <p:ph type="pic" idx="10"/>
          </p:nvPr>
        </p:nvSpPr>
        <p:spPr>
          <a:xfrm>
            <a:off x="1" y="2078832"/>
            <a:ext cx="3734335" cy="2649141"/>
          </a:xfrm>
          <a:custGeom>
            <a:avLst/>
            <a:gdLst>
              <a:gd name="connsiteX0" fmla="*/ 0 w 3734335"/>
              <a:gd name="connsiteY0" fmla="*/ 0 h 2649141"/>
              <a:gd name="connsiteX1" fmla="*/ 3734335 w 3734335"/>
              <a:gd name="connsiteY1" fmla="*/ 0 h 2649141"/>
              <a:gd name="connsiteX2" fmla="*/ 3734335 w 3734335"/>
              <a:gd name="connsiteY2" fmla="*/ 2649141 h 2649141"/>
              <a:gd name="connsiteX3" fmla="*/ 0 w 3734335"/>
              <a:gd name="connsiteY3" fmla="*/ 2649141 h 2649141"/>
            </a:gdLst>
            <a:ahLst/>
            <a:cxnLst>
              <a:cxn ang="0">
                <a:pos x="connsiteX0" y="connsiteY0"/>
              </a:cxn>
              <a:cxn ang="0">
                <a:pos x="connsiteX1" y="connsiteY1"/>
              </a:cxn>
              <a:cxn ang="0">
                <a:pos x="connsiteX2" y="connsiteY2"/>
              </a:cxn>
              <a:cxn ang="0">
                <a:pos x="connsiteX3" y="connsiteY3"/>
              </a:cxn>
            </a:cxnLst>
            <a:rect l="l" t="t" r="r" b="b"/>
            <a:pathLst>
              <a:path w="3734335" h="2649141">
                <a:moveTo>
                  <a:pt x="0" y="0"/>
                </a:moveTo>
                <a:lnTo>
                  <a:pt x="3734335" y="0"/>
                </a:lnTo>
                <a:lnTo>
                  <a:pt x="3734335" y="2649141"/>
                </a:lnTo>
                <a:lnTo>
                  <a:pt x="0" y="2649141"/>
                </a:ln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4" name="Group 113">
            <a:extLst>
              <a:ext uri="{FF2B5EF4-FFF2-40B4-BE49-F238E27FC236}">
                <a16:creationId xmlns:a16="http://schemas.microsoft.com/office/drawing/2014/main" id="{B0E39139-D9C7-487C-8CCA-4503B2BDBF0A}"/>
              </a:ext>
            </a:extLst>
          </p:cNvPr>
          <p:cNvGrpSpPr/>
          <p:nvPr userDrawn="1"/>
        </p:nvGrpSpPr>
        <p:grpSpPr>
          <a:xfrm>
            <a:off x="0" y="2570400"/>
            <a:ext cx="9144000" cy="4287600"/>
            <a:chOff x="0" y="1142644"/>
            <a:chExt cx="12192000" cy="5715356"/>
          </a:xfrm>
        </p:grpSpPr>
        <p:sp>
          <p:nvSpPr>
            <p:cNvPr id="115" name="Freeform: Shape 114">
              <a:extLst>
                <a:ext uri="{FF2B5EF4-FFF2-40B4-BE49-F238E27FC236}">
                  <a16:creationId xmlns:a16="http://schemas.microsoft.com/office/drawing/2014/main" id="{1D3CE87A-0570-4878-8C02-9F61D75BF038}"/>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9F6FB81E-E616-4917-A3C0-65EF91CE9006}"/>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7F000C4E-318F-4400-8EC5-A38C07C4E59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08CBEDEE-4E64-4B38-A405-2C25E8BB50CA}"/>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927A5330-F0C0-4378-B6BB-8B53B5C965A7}"/>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0" name="Freeform: Shape 119">
              <a:extLst>
                <a:ext uri="{FF2B5EF4-FFF2-40B4-BE49-F238E27FC236}">
                  <a16:creationId xmlns:a16="http://schemas.microsoft.com/office/drawing/2014/main" id="{4F934E30-0E82-4D24-9818-98B6D8761E32}"/>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5F2A7042-A16A-4239-848D-48AA2D90977A}"/>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1A6BB24A-B968-4B83-AE33-CE97432B80DF}"/>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CA67153D-A98E-4FE0-BB9A-F78A5385F156}"/>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9052066B-EDD6-4535-A47D-0B85AE54E983}"/>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581A8910-9CFE-43EA-98CE-F00E1C26C016}"/>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2AAC9CFC-E535-4825-ADB3-46FF935C5053}"/>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259F2758-B797-40CD-83D5-17FD02794332}"/>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F394417F-9951-407E-9CF3-D4CFD7228BE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7E1C2B2E-5735-4C6D-B16C-8C0FF0C83F8D}"/>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8B400D00-1E92-49B8-B9A9-3AA1EC25327D}"/>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976968C3-0AC3-4910-A156-3658ECEFB725}"/>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74B2D44A-FBE0-45FB-ACFA-2002B8C34BA8}"/>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3C637DD7-D67C-4ABE-AAE0-86767B5D5440}"/>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C653CAFB-0FA4-4E34-8C52-3FA4925BEE01}"/>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E51614FE-A467-4C61-8D5F-C0C111506888}"/>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E2DE46F7-B1DF-4183-BB8D-8A2E2934BB2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1EB86302-C833-46C1-8E2F-D769516D51B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95EB7768-8A06-4C96-A490-5A457EE2FF8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86C347D4-7570-4DFC-9DE6-DA8CA898AB27}"/>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BDA78592-2E17-45FC-8601-1EE3D05D5246}"/>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7AEE37D8-BDE6-491D-8947-631268B072A3}"/>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3CC0CEC5-C237-4859-96B9-3F7C7564E2B1}"/>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BF9F7413-FD9C-4C3F-929B-9EFEA39478D2}"/>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67F77F88-29F6-44F7-B8F2-8C39C19ACA5F}"/>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3B0D6819-B6D2-49B6-9ACE-2E09C42A8577}"/>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5C1FE841-3185-46A2-8A3F-0D260BBA22EF}"/>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C6938A18-C6FD-49D7-BA96-54410BCBDEA7}"/>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A87A424C-1A1F-44B5-8A71-8D13579E16E5}"/>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0DB079B7-1D49-48DF-8FED-9E1A010A8B71}"/>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22B0C21F-AFCE-43C5-8437-146CEE1357EE}"/>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319763F9-881F-4F91-9885-9ECBBEACF606}"/>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C56CEA68-9716-44D9-9C7B-77FA0B104526}"/>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AE91A942-4E2D-4C91-9173-EE1E13881B1D}"/>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4E1B97ED-1DE6-4F7B-AFDE-3CF161AA9DED}"/>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6AEBCEB7-38CD-4F14-A60B-B1DA4545E7B9}"/>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D87C8F0C-87E0-4D49-87C4-D099826DE976}"/>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7945EF68-5E66-407B-83CD-B7FA783CFADF}"/>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93E0E3CD-25AE-43AF-A854-2677F4723A1C}"/>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70787336-AF69-4DAD-B578-FC423D86412D}"/>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F910990F-1BE0-41E5-B3D3-A38A4A9FC6BE}"/>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572CD7D2-E006-455C-AEBB-902D4CE49D44}"/>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9FD617FA-5051-4AEB-A776-68BCD22E619D}"/>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4B15AD2C-81DA-463B-8CE3-BAE63C80304C}"/>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4BF05D46-EAC6-4349-8C31-B13B18F9211E}"/>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5E1B926E-402E-455B-9678-975F0539356C}"/>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E70DEF4A-E7FC-467D-930E-0CEDE544997B}"/>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7ED11174-FC6E-499A-9C19-541DC1D9CBEA}"/>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70AB4B68-0103-4E9D-8B00-D6C9C35DDF3B}"/>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9D18F521-1764-461E-AABA-3B088466441D}"/>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0F2546A1-44C4-4803-9E92-A905220317BF}"/>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6A72EFD7-F643-4907-9B8F-0191903C66CF}"/>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92EE20B2-3EA8-418D-A587-63276FC7C92A}"/>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48136508-C3E3-48EB-9DA6-515CED428E08}"/>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D41EBB00-81F6-4684-8C9C-0178EAC83AD4}"/>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6089924A-D566-4D1B-A2F3-606E4A126E27}"/>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3F4172FE-2C2F-4CD5-B659-80A7A933B025}"/>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FB652A70-C544-4915-87E8-CB8CE9F8D428}"/>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1E7B7A3C-8C63-45E0-9AA8-5935C9DCFDC1}"/>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AC9BBAB1-EDA2-4AD4-AF1C-B5F855550855}"/>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643CED7A-CD7B-4884-8C50-E718D859FEB4}"/>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213B1B18-2248-4336-A2E8-07BE60422BFA}"/>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E0DD2F9A-7198-4CA5-8732-DB7C4C98D729}"/>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1A71BB99-787A-4E72-9AAB-529D8030B640}"/>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7CAAA9DB-77AA-4D42-AAEC-D364883AE2C7}"/>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0764008C-1574-48F7-978D-3AB156BD8678}"/>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BFAF2829-C52B-47CE-B096-348606ADF95D}"/>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C0CE3451-BFAE-466B-830E-ACC5AA13B07A}"/>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1D534480-BBA2-407E-80EB-E17330C9A83B}"/>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9B24EF0E-128A-4D91-A882-6DFC4B1FF4DB}"/>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5DC15AEF-7757-469B-BAB5-194CC8206089}"/>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37AA8813-A492-40FB-A61E-9D1A2813B4AD}"/>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478E088B-AF7C-4F3A-B562-CE8BF6ACA3B8}"/>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2A4007E0-EE76-4223-A500-F583C8E8353C}"/>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5AE266CB-A138-4FEA-976A-76BDEEB0D2F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0B0E8E5E-6BAF-4DF6-9DDA-CB93058710EF}"/>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DFBC6060-C1AA-4177-B139-6E2BC1C8F44E}"/>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426F373C-4BA6-40BA-BEE5-AB5C242B011A}"/>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C25CC751-3FBF-44D9-91E3-47F9B149228C}"/>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2BEABCEE-3896-4CC2-B091-EBC9574BFD3A}"/>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81AD929B-647A-4631-AA53-7182CAD82E85}"/>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2D9E2410-FE79-48B7-8781-3FC3A26C4B0C}"/>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CD90FC8F-7B79-49DB-9C18-2316B3E12427}"/>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D5F022F5-3D70-4791-A0C0-E8000D775189}"/>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F17B495E-1A5E-40CB-A07B-560F125FE7FE}"/>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13CB1762-072A-432C-A2EA-AB9516082D24}"/>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185AE326-4C42-4A23-B8B3-23C01D4A14A6}"/>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76116198-2C92-4852-81CA-502B9C98C785}"/>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5F91C534-F3A0-49B1-B528-66C1126B91B4}"/>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5A41D3A8-E2A0-4475-82F5-DF70F41B49F8}"/>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EE643A86-5589-432F-9FE4-558DBE44096E}"/>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6E85F58B-E1B3-4155-B375-86E3AA4C4FEF}"/>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9A674163-E8AE-4BF4-A551-B7825B30AA77}"/>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84684399-BFBA-492C-9204-D7BCACA9253B}"/>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3DAEFA7C-A32A-4C9C-AEC4-4DDF02B8FDBA}"/>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430113CB-12CF-47C1-ACFB-D7FF222FDDDD}"/>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F9B8D90C-86A4-49F7-B490-BB21F1D31DB3}"/>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9A60D51A-3825-4DEA-B6E0-7A3B462A13A0}"/>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8" name="Freeform: Shape 217">
            <a:extLst>
              <a:ext uri="{FF2B5EF4-FFF2-40B4-BE49-F238E27FC236}">
                <a16:creationId xmlns:a16="http://schemas.microsoft.com/office/drawing/2014/main" id="{24944B59-3793-4998-A6CB-39D87E9DF078}"/>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9" name="Rectangle 218">
            <a:extLst>
              <a:ext uri="{FF2B5EF4-FFF2-40B4-BE49-F238E27FC236}">
                <a16:creationId xmlns:a16="http://schemas.microsoft.com/office/drawing/2014/main" id="{8D9FA5F4-6389-4EA1-8722-614A62B93DF6}"/>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16" name="Freeform: Shape 15">
            <a:extLst>
              <a:ext uri="{FF2B5EF4-FFF2-40B4-BE49-F238E27FC236}">
                <a16:creationId xmlns:a16="http://schemas.microsoft.com/office/drawing/2014/main" id="{AA761B21-4164-4CE1-B26A-2EF8E61FD6D3}"/>
              </a:ext>
            </a:extLst>
          </p:cNvPr>
          <p:cNvSpPr/>
          <p:nvPr userDrawn="1"/>
        </p:nvSpPr>
        <p:spPr>
          <a:xfrm>
            <a:off x="4865629" y="1526859"/>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7" name="Title 29">
            <a:extLst>
              <a:ext uri="{FF2B5EF4-FFF2-40B4-BE49-F238E27FC236}">
                <a16:creationId xmlns:a16="http://schemas.microsoft.com/office/drawing/2014/main" id="{D256C3EC-14C0-40B3-9BE9-0659C8DF500C}"/>
              </a:ext>
            </a:extLst>
          </p:cNvPr>
          <p:cNvSpPr>
            <a:spLocks noGrp="1"/>
          </p:cNvSpPr>
          <p:nvPr>
            <p:ph type="title" hasCustomPrompt="1"/>
          </p:nvPr>
        </p:nvSpPr>
        <p:spPr>
          <a:xfrm>
            <a:off x="4800600" y="1680871"/>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27963125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217" name="PpHolder2">
            <a:extLst>
              <a:ext uri="{FF2B5EF4-FFF2-40B4-BE49-F238E27FC236}">
                <a16:creationId xmlns:a16="http://schemas.microsoft.com/office/drawing/2014/main" id="{62800DD7-CAD9-41A0-A6F6-39DE3D10DD5D}"/>
              </a:ext>
            </a:extLst>
          </p:cNvPr>
          <p:cNvSpPr>
            <a:spLocks noGrp="1"/>
          </p:cNvSpPr>
          <p:nvPr>
            <p:ph type="pic" idx="10"/>
          </p:nvPr>
        </p:nvSpPr>
        <p:spPr>
          <a:xfrm>
            <a:off x="587566" y="2403929"/>
            <a:ext cx="7997894" cy="1331274"/>
          </a:xfrm>
          <a:custGeom>
            <a:avLst/>
            <a:gdLst>
              <a:gd name="connsiteX0" fmla="*/ 5358929 w 7997894"/>
              <a:gd name="connsiteY0" fmla="*/ 436658 h 1331274"/>
              <a:gd name="connsiteX1" fmla="*/ 5344802 w 7997894"/>
              <a:gd name="connsiteY1" fmla="*/ 436763 h 1331274"/>
              <a:gd name="connsiteX2" fmla="*/ 5303782 w 7997894"/>
              <a:gd name="connsiteY2" fmla="*/ 460203 h 1331274"/>
              <a:gd name="connsiteX3" fmla="*/ 5288713 w 7997894"/>
              <a:gd name="connsiteY3" fmla="*/ 500387 h 1331274"/>
              <a:gd name="connsiteX4" fmla="*/ 5276155 w 7997894"/>
              <a:gd name="connsiteY4" fmla="*/ 531362 h 1331274"/>
              <a:gd name="connsiteX5" fmla="*/ 5261923 w 7997894"/>
              <a:gd name="connsiteY5" fmla="*/ 554803 h 1331274"/>
              <a:gd name="connsiteX6" fmla="*/ 5255227 w 7997894"/>
              <a:gd name="connsiteY6" fmla="*/ 641867 h 1331274"/>
              <a:gd name="connsiteX7" fmla="*/ 5288713 w 7997894"/>
              <a:gd name="connsiteY7" fmla="*/ 728094 h 1331274"/>
              <a:gd name="connsiteX8" fmla="*/ 5292061 w 7997894"/>
              <a:gd name="connsiteY8" fmla="*/ 788369 h 1331274"/>
              <a:gd name="connsiteX9" fmla="*/ 5298759 w 7997894"/>
              <a:gd name="connsiteY9" fmla="*/ 869573 h 1331274"/>
              <a:gd name="connsiteX10" fmla="*/ 5343965 w 7997894"/>
              <a:gd name="connsiteY10" fmla="*/ 975056 h 1331274"/>
              <a:gd name="connsiteX11" fmla="*/ 5375777 w 7997894"/>
              <a:gd name="connsiteY11" fmla="*/ 936546 h 1331274"/>
              <a:gd name="connsiteX12" fmla="*/ 5379963 w 7997894"/>
              <a:gd name="connsiteY12" fmla="*/ 908083 h 1331274"/>
              <a:gd name="connsiteX13" fmla="*/ 5385823 w 7997894"/>
              <a:gd name="connsiteY13" fmla="*/ 861202 h 1331274"/>
              <a:gd name="connsiteX14" fmla="*/ 5400055 w 7997894"/>
              <a:gd name="connsiteY14" fmla="*/ 728931 h 1331274"/>
              <a:gd name="connsiteX15" fmla="*/ 5395032 w 7997894"/>
              <a:gd name="connsiteY15" fmla="*/ 663632 h 1331274"/>
              <a:gd name="connsiteX16" fmla="*/ 5394195 w 7997894"/>
              <a:gd name="connsiteY16" fmla="*/ 605032 h 1331274"/>
              <a:gd name="connsiteX17" fmla="*/ 5394195 w 7997894"/>
              <a:gd name="connsiteY17" fmla="*/ 502898 h 1331274"/>
              <a:gd name="connsiteX18" fmla="*/ 5384986 w 7997894"/>
              <a:gd name="connsiteY18" fmla="*/ 450158 h 1331274"/>
              <a:gd name="connsiteX19" fmla="*/ 5358929 w 7997894"/>
              <a:gd name="connsiteY19" fmla="*/ 436658 h 1331274"/>
              <a:gd name="connsiteX20" fmla="*/ 1144117 w 7997894"/>
              <a:gd name="connsiteY20" fmla="*/ 436658 h 1331274"/>
              <a:gd name="connsiteX21" fmla="*/ 1129990 w 7997894"/>
              <a:gd name="connsiteY21" fmla="*/ 436763 h 1331274"/>
              <a:gd name="connsiteX22" fmla="*/ 1088969 w 7997894"/>
              <a:gd name="connsiteY22" fmla="*/ 460203 h 1331274"/>
              <a:gd name="connsiteX23" fmla="*/ 1073901 w 7997894"/>
              <a:gd name="connsiteY23" fmla="*/ 500387 h 1331274"/>
              <a:gd name="connsiteX24" fmla="*/ 1061344 w 7997894"/>
              <a:gd name="connsiteY24" fmla="*/ 531362 h 1331274"/>
              <a:gd name="connsiteX25" fmla="*/ 1047112 w 7997894"/>
              <a:gd name="connsiteY25" fmla="*/ 554803 h 1331274"/>
              <a:gd name="connsiteX26" fmla="*/ 1040414 w 7997894"/>
              <a:gd name="connsiteY26" fmla="*/ 641867 h 1331274"/>
              <a:gd name="connsiteX27" fmla="*/ 1073901 w 7997894"/>
              <a:gd name="connsiteY27" fmla="*/ 728094 h 1331274"/>
              <a:gd name="connsiteX28" fmla="*/ 1077249 w 7997894"/>
              <a:gd name="connsiteY28" fmla="*/ 788369 h 1331274"/>
              <a:gd name="connsiteX29" fmla="*/ 1083946 w 7997894"/>
              <a:gd name="connsiteY29" fmla="*/ 869573 h 1331274"/>
              <a:gd name="connsiteX30" fmla="*/ 1129153 w 7997894"/>
              <a:gd name="connsiteY30" fmla="*/ 975056 h 1331274"/>
              <a:gd name="connsiteX31" fmla="*/ 1160964 w 7997894"/>
              <a:gd name="connsiteY31" fmla="*/ 936546 h 1331274"/>
              <a:gd name="connsiteX32" fmla="*/ 1165151 w 7997894"/>
              <a:gd name="connsiteY32" fmla="*/ 908083 h 1331274"/>
              <a:gd name="connsiteX33" fmla="*/ 1171011 w 7997894"/>
              <a:gd name="connsiteY33" fmla="*/ 861202 h 1331274"/>
              <a:gd name="connsiteX34" fmla="*/ 1185243 w 7997894"/>
              <a:gd name="connsiteY34" fmla="*/ 728931 h 1331274"/>
              <a:gd name="connsiteX35" fmla="*/ 1180220 w 7997894"/>
              <a:gd name="connsiteY35" fmla="*/ 663632 h 1331274"/>
              <a:gd name="connsiteX36" fmla="*/ 1179382 w 7997894"/>
              <a:gd name="connsiteY36" fmla="*/ 605032 h 1331274"/>
              <a:gd name="connsiteX37" fmla="*/ 1179382 w 7997894"/>
              <a:gd name="connsiteY37" fmla="*/ 502898 h 1331274"/>
              <a:gd name="connsiteX38" fmla="*/ 1170174 w 7997894"/>
              <a:gd name="connsiteY38" fmla="*/ 450158 h 1331274"/>
              <a:gd name="connsiteX39" fmla="*/ 1144117 w 7997894"/>
              <a:gd name="connsiteY39" fmla="*/ 436658 h 1331274"/>
              <a:gd name="connsiteX40" fmla="*/ 4588611 w 7997894"/>
              <a:gd name="connsiteY40" fmla="*/ 356187 h 1331274"/>
              <a:gd name="connsiteX41" fmla="*/ 4555753 w 7997894"/>
              <a:gd name="connsiteY41" fmla="*/ 363094 h 1331274"/>
              <a:gd name="connsiteX42" fmla="*/ 4515569 w 7997894"/>
              <a:gd name="connsiteY42" fmla="*/ 404114 h 1331274"/>
              <a:gd name="connsiteX43" fmla="*/ 4507198 w 7997894"/>
              <a:gd name="connsiteY43" fmla="*/ 445134 h 1331274"/>
              <a:gd name="connsiteX44" fmla="*/ 4509709 w 7997894"/>
              <a:gd name="connsiteY44" fmla="*/ 465226 h 1331274"/>
              <a:gd name="connsiteX45" fmla="*/ 4514732 w 7997894"/>
              <a:gd name="connsiteY45" fmla="*/ 478621 h 1331274"/>
              <a:gd name="connsiteX46" fmla="*/ 4520592 w 7997894"/>
              <a:gd name="connsiteY46" fmla="*/ 498713 h 1331274"/>
              <a:gd name="connsiteX47" fmla="*/ 4525615 w 7997894"/>
              <a:gd name="connsiteY47" fmla="*/ 534711 h 1331274"/>
              <a:gd name="connsiteX48" fmla="*/ 4525615 w 7997894"/>
              <a:gd name="connsiteY48" fmla="*/ 584102 h 1331274"/>
              <a:gd name="connsiteX49" fmla="*/ 4521429 w 7997894"/>
              <a:gd name="connsiteY49" fmla="*/ 631821 h 1331274"/>
              <a:gd name="connsiteX50" fmla="*/ 4534824 w 7997894"/>
              <a:gd name="connsiteY50" fmla="*/ 693770 h 1331274"/>
              <a:gd name="connsiteX51" fmla="*/ 4595099 w 7997894"/>
              <a:gd name="connsiteY51" fmla="*/ 648564 h 1331274"/>
              <a:gd name="connsiteX52" fmla="*/ 4670443 w 7997894"/>
              <a:gd name="connsiteY52" fmla="*/ 514619 h 1331274"/>
              <a:gd name="connsiteX53" fmla="*/ 4672117 w 7997894"/>
              <a:gd name="connsiteY53" fmla="*/ 452669 h 1331274"/>
              <a:gd name="connsiteX54" fmla="*/ 4648678 w 7997894"/>
              <a:gd name="connsiteY54" fmla="*/ 392394 h 1331274"/>
              <a:gd name="connsiteX55" fmla="*/ 4648678 w 7997894"/>
              <a:gd name="connsiteY55" fmla="*/ 384022 h 1331274"/>
              <a:gd name="connsiteX56" fmla="*/ 4640305 w 7997894"/>
              <a:gd name="connsiteY56" fmla="*/ 374813 h 1331274"/>
              <a:gd name="connsiteX57" fmla="*/ 4625237 w 7997894"/>
              <a:gd name="connsiteY57" fmla="*/ 363930 h 1331274"/>
              <a:gd name="connsiteX58" fmla="*/ 4588611 w 7997894"/>
              <a:gd name="connsiteY58" fmla="*/ 356187 h 1331274"/>
              <a:gd name="connsiteX59" fmla="*/ 4321348 w 7997894"/>
              <a:gd name="connsiteY59" fmla="*/ 41625 h 1331274"/>
              <a:gd name="connsiteX60" fmla="*/ 4362369 w 7997894"/>
              <a:gd name="connsiteY60" fmla="*/ 42461 h 1331274"/>
              <a:gd name="connsiteX61" fmla="*/ 4431853 w 7997894"/>
              <a:gd name="connsiteY61" fmla="*/ 57530 h 1331274"/>
              <a:gd name="connsiteX62" fmla="*/ 4471200 w 7997894"/>
              <a:gd name="connsiteY62" fmla="*/ 72599 h 1331274"/>
              <a:gd name="connsiteX63" fmla="*/ 4515569 w 7997894"/>
              <a:gd name="connsiteY63" fmla="*/ 76784 h 1331274"/>
              <a:gd name="connsiteX64" fmla="*/ 4558264 w 7997894"/>
              <a:gd name="connsiteY64" fmla="*/ 76784 h 1331274"/>
              <a:gd name="connsiteX65" fmla="*/ 4594262 w 7997894"/>
              <a:gd name="connsiteY65" fmla="*/ 75948 h 1331274"/>
              <a:gd name="connsiteX66" fmla="*/ 4615191 w 7997894"/>
              <a:gd name="connsiteY66" fmla="*/ 79296 h 1331274"/>
              <a:gd name="connsiteX67" fmla="*/ 4649515 w 7997894"/>
              <a:gd name="connsiteY67" fmla="*/ 85994 h 1331274"/>
              <a:gd name="connsiteX68" fmla="*/ 4677141 w 7997894"/>
              <a:gd name="connsiteY68" fmla="*/ 98551 h 1331274"/>
              <a:gd name="connsiteX69" fmla="*/ 4695558 w 7997894"/>
              <a:gd name="connsiteY69" fmla="*/ 120317 h 1331274"/>
              <a:gd name="connsiteX70" fmla="*/ 4728208 w 7997894"/>
              <a:gd name="connsiteY70" fmla="*/ 131200 h 1331274"/>
              <a:gd name="connsiteX71" fmla="*/ 4774251 w 7997894"/>
              <a:gd name="connsiteY71" fmla="*/ 137060 h 1331274"/>
              <a:gd name="connsiteX72" fmla="*/ 4811086 w 7997894"/>
              <a:gd name="connsiteY72" fmla="*/ 152966 h 1331274"/>
              <a:gd name="connsiteX73" fmla="*/ 4841224 w 7997894"/>
              <a:gd name="connsiteY73" fmla="*/ 169710 h 1331274"/>
              <a:gd name="connsiteX74" fmla="*/ 4867176 w 7997894"/>
              <a:gd name="connsiteY74" fmla="*/ 191475 h 1331274"/>
              <a:gd name="connsiteX75" fmla="*/ 4886430 w 7997894"/>
              <a:gd name="connsiteY75" fmla="*/ 218265 h 1331274"/>
              <a:gd name="connsiteX76" fmla="*/ 4893127 w 7997894"/>
              <a:gd name="connsiteY76" fmla="*/ 246728 h 1331274"/>
              <a:gd name="connsiteX77" fmla="*/ 4916568 w 7997894"/>
              <a:gd name="connsiteY77" fmla="*/ 315375 h 1331274"/>
              <a:gd name="connsiteX78" fmla="*/ 4940845 w 7997894"/>
              <a:gd name="connsiteY78" fmla="*/ 357233 h 1331274"/>
              <a:gd name="connsiteX79" fmla="*/ 4945031 w 7997894"/>
              <a:gd name="connsiteY79" fmla="*/ 404114 h 1331274"/>
              <a:gd name="connsiteX80" fmla="*/ 4950892 w 7997894"/>
              <a:gd name="connsiteY80" fmla="*/ 470249 h 1331274"/>
              <a:gd name="connsiteX81" fmla="*/ 4934148 w 7997894"/>
              <a:gd name="connsiteY81" fmla="*/ 557314 h 1331274"/>
              <a:gd name="connsiteX82" fmla="*/ 4892290 w 7997894"/>
              <a:gd name="connsiteY82" fmla="*/ 623450 h 1331274"/>
              <a:gd name="connsiteX83" fmla="*/ 4857967 w 7997894"/>
              <a:gd name="connsiteY83" fmla="*/ 667818 h 1331274"/>
              <a:gd name="connsiteX84" fmla="*/ 4838712 w 7997894"/>
              <a:gd name="connsiteY84" fmla="*/ 726419 h 1331274"/>
              <a:gd name="connsiteX85" fmla="*/ 4802714 w 7997894"/>
              <a:gd name="connsiteY85" fmla="*/ 792555 h 1331274"/>
              <a:gd name="connsiteX86" fmla="*/ 4773414 w 7997894"/>
              <a:gd name="connsiteY86" fmla="*/ 821019 h 1331274"/>
              <a:gd name="connsiteX87" fmla="*/ 4752485 w 7997894"/>
              <a:gd name="connsiteY87" fmla="*/ 831902 h 1331274"/>
              <a:gd name="connsiteX88" fmla="*/ 4729045 w 7997894"/>
              <a:gd name="connsiteY88" fmla="*/ 846971 h 1331274"/>
              <a:gd name="connsiteX89" fmla="*/ 4698907 w 7997894"/>
              <a:gd name="connsiteY89" fmla="*/ 862877 h 1331274"/>
              <a:gd name="connsiteX90" fmla="*/ 4626911 w 7997894"/>
              <a:gd name="connsiteY90" fmla="*/ 871248 h 1331274"/>
              <a:gd name="connsiteX91" fmla="*/ 4590913 w 7997894"/>
              <a:gd name="connsiteY91" fmla="*/ 882131 h 1331274"/>
              <a:gd name="connsiteX92" fmla="*/ 4554916 w 7997894"/>
              <a:gd name="connsiteY92" fmla="*/ 889666 h 1331274"/>
              <a:gd name="connsiteX93" fmla="*/ 4512220 w 7997894"/>
              <a:gd name="connsiteY93" fmla="*/ 934872 h 1331274"/>
              <a:gd name="connsiteX94" fmla="*/ 4518918 w 7997894"/>
              <a:gd name="connsiteY94" fmla="*/ 1000171 h 1331274"/>
              <a:gd name="connsiteX95" fmla="*/ 4531475 w 7997894"/>
              <a:gd name="connsiteY95" fmla="*/ 1057097 h 1331274"/>
              <a:gd name="connsiteX96" fmla="*/ 4494640 w 7997894"/>
              <a:gd name="connsiteY96" fmla="*/ 1187693 h 1331274"/>
              <a:gd name="connsiteX97" fmla="*/ 4457805 w 7997894"/>
              <a:gd name="connsiteY97" fmla="*/ 1258852 h 1331274"/>
              <a:gd name="connsiteX98" fmla="*/ 4427668 w 7997894"/>
              <a:gd name="connsiteY98" fmla="*/ 1309919 h 1331274"/>
              <a:gd name="connsiteX99" fmla="*/ 4357346 w 7997894"/>
              <a:gd name="connsiteY99" fmla="*/ 1294850 h 1331274"/>
              <a:gd name="connsiteX100" fmla="*/ 4335580 w 7997894"/>
              <a:gd name="connsiteY100" fmla="*/ 1281455 h 1331274"/>
              <a:gd name="connsiteX101" fmla="*/ 4306279 w 7997894"/>
              <a:gd name="connsiteY101" fmla="*/ 1238760 h 1331274"/>
              <a:gd name="connsiteX102" fmla="*/ 4300420 w 7997894"/>
              <a:gd name="connsiteY102" fmla="*/ 1179322 h 1331274"/>
              <a:gd name="connsiteX103" fmla="*/ 4295397 w 7997894"/>
              <a:gd name="connsiteY103" fmla="*/ 1122395 h 1331274"/>
              <a:gd name="connsiteX104" fmla="*/ 4283677 w 7997894"/>
              <a:gd name="connsiteY104" fmla="*/ 1065469 h 1331274"/>
              <a:gd name="connsiteX105" fmla="*/ 4268608 w 7997894"/>
              <a:gd name="connsiteY105" fmla="*/ 953290 h 1331274"/>
              <a:gd name="connsiteX106" fmla="*/ 4267771 w 7997894"/>
              <a:gd name="connsiteY106" fmla="*/ 891341 h 1331274"/>
              <a:gd name="connsiteX107" fmla="*/ 4276142 w 7997894"/>
              <a:gd name="connsiteY107" fmla="*/ 834413 h 1331274"/>
              <a:gd name="connsiteX108" fmla="*/ 4283677 w 7997894"/>
              <a:gd name="connsiteY108" fmla="*/ 800927 h 1331274"/>
              <a:gd name="connsiteX109" fmla="*/ 4287025 w 7997894"/>
              <a:gd name="connsiteY109" fmla="*/ 781672 h 1331274"/>
              <a:gd name="connsiteX110" fmla="*/ 4298745 w 7997894"/>
              <a:gd name="connsiteY110" fmla="*/ 754883 h 1331274"/>
              <a:gd name="connsiteX111" fmla="*/ 4308791 w 7997894"/>
              <a:gd name="connsiteY111" fmla="*/ 722234 h 1331274"/>
              <a:gd name="connsiteX112" fmla="*/ 4288699 w 7997894"/>
              <a:gd name="connsiteY112" fmla="*/ 661958 h 1331274"/>
              <a:gd name="connsiteX113" fmla="*/ 4258561 w 7997894"/>
              <a:gd name="connsiteY113" fmla="*/ 601684 h 1331274"/>
              <a:gd name="connsiteX114" fmla="*/ 4258561 w 7997894"/>
              <a:gd name="connsiteY114" fmla="*/ 591637 h 1331274"/>
              <a:gd name="connsiteX115" fmla="*/ 4260236 w 7997894"/>
              <a:gd name="connsiteY115" fmla="*/ 514619 h 1331274"/>
              <a:gd name="connsiteX116" fmla="*/ 4246841 w 7997894"/>
              <a:gd name="connsiteY116" fmla="*/ 402440 h 1331274"/>
              <a:gd name="connsiteX117" fmla="*/ 4238470 w 7997894"/>
              <a:gd name="connsiteY117" fmla="*/ 263471 h 1331274"/>
              <a:gd name="connsiteX118" fmla="*/ 4236796 w 7997894"/>
              <a:gd name="connsiteY118" fmla="*/ 188127 h 1331274"/>
              <a:gd name="connsiteX119" fmla="*/ 4250190 w 7997894"/>
              <a:gd name="connsiteY119" fmla="*/ 75948 h 1331274"/>
              <a:gd name="connsiteX120" fmla="*/ 4276142 w 7997894"/>
              <a:gd name="connsiteY120" fmla="*/ 54183 h 1331274"/>
              <a:gd name="connsiteX121" fmla="*/ 4292885 w 7997894"/>
              <a:gd name="connsiteY121" fmla="*/ 42461 h 1331274"/>
              <a:gd name="connsiteX122" fmla="*/ 4321348 w 7997894"/>
              <a:gd name="connsiteY122" fmla="*/ 41625 h 1331274"/>
              <a:gd name="connsiteX123" fmla="*/ 7178026 w 7997894"/>
              <a:gd name="connsiteY123" fmla="*/ 37596 h 1331274"/>
              <a:gd name="connsiteX124" fmla="*/ 7215070 w 7997894"/>
              <a:gd name="connsiteY124" fmla="*/ 44972 h 1331274"/>
              <a:gd name="connsiteX125" fmla="*/ 7235161 w 7997894"/>
              <a:gd name="connsiteY125" fmla="*/ 64227 h 1331274"/>
              <a:gd name="connsiteX126" fmla="*/ 7246882 w 7997894"/>
              <a:gd name="connsiteY126" fmla="*/ 92690 h 1331274"/>
              <a:gd name="connsiteX127" fmla="*/ 7253579 w 7997894"/>
              <a:gd name="connsiteY127" fmla="*/ 224963 h 1331274"/>
              <a:gd name="connsiteX128" fmla="*/ 7256928 w 7997894"/>
              <a:gd name="connsiteY128" fmla="*/ 487829 h 1331274"/>
              <a:gd name="connsiteX129" fmla="*/ 7256928 w 7997894"/>
              <a:gd name="connsiteY129" fmla="*/ 655262 h 1331274"/>
              <a:gd name="connsiteX130" fmla="*/ 7252742 w 7997894"/>
              <a:gd name="connsiteY130" fmla="*/ 760743 h 1331274"/>
              <a:gd name="connsiteX131" fmla="*/ 7243533 w 7997894"/>
              <a:gd name="connsiteY131" fmla="*/ 852831 h 1331274"/>
              <a:gd name="connsiteX132" fmla="*/ 7222604 w 7997894"/>
              <a:gd name="connsiteY132" fmla="*/ 936546 h 1331274"/>
              <a:gd name="connsiteX133" fmla="*/ 7205024 w 7997894"/>
              <a:gd name="connsiteY133" fmla="*/ 998496 h 1331274"/>
              <a:gd name="connsiteX134" fmla="*/ 7188280 w 7997894"/>
              <a:gd name="connsiteY134" fmla="*/ 1040354 h 1331274"/>
              <a:gd name="connsiteX135" fmla="*/ 7163166 w 7997894"/>
              <a:gd name="connsiteY135" fmla="*/ 1135790 h 1331274"/>
              <a:gd name="connsiteX136" fmla="*/ 7114611 w 7997894"/>
              <a:gd name="connsiteY136" fmla="*/ 1229552 h 1331274"/>
              <a:gd name="connsiteX137" fmla="*/ 7077776 w 7997894"/>
              <a:gd name="connsiteY137" fmla="*/ 1243784 h 1331274"/>
              <a:gd name="connsiteX138" fmla="*/ 7047638 w 7997894"/>
              <a:gd name="connsiteY138" fmla="*/ 1250480 h 1331274"/>
              <a:gd name="connsiteX139" fmla="*/ 7027546 w 7997894"/>
              <a:gd name="connsiteY139" fmla="*/ 1265549 h 1331274"/>
              <a:gd name="connsiteX140" fmla="*/ 7005780 w 7997894"/>
              <a:gd name="connsiteY140" fmla="*/ 1284804 h 1331274"/>
              <a:gd name="connsiteX141" fmla="*/ 6963085 w 7997894"/>
              <a:gd name="connsiteY141" fmla="*/ 1304896 h 1331274"/>
              <a:gd name="connsiteX142" fmla="*/ 6942156 w 7997894"/>
              <a:gd name="connsiteY142" fmla="*/ 1291502 h 1331274"/>
              <a:gd name="connsiteX143" fmla="*/ 6927088 w 7997894"/>
              <a:gd name="connsiteY143" fmla="*/ 1269735 h 1331274"/>
              <a:gd name="connsiteX144" fmla="*/ 6900298 w 7997894"/>
              <a:gd name="connsiteY144" fmla="*/ 1236249 h 1331274"/>
              <a:gd name="connsiteX145" fmla="*/ 6874346 w 7997894"/>
              <a:gd name="connsiteY145" fmla="*/ 1239597 h 1331274"/>
              <a:gd name="connsiteX146" fmla="*/ 6833326 w 7997894"/>
              <a:gd name="connsiteY146" fmla="*/ 1249643 h 1331274"/>
              <a:gd name="connsiteX147" fmla="*/ 6659196 w 7997894"/>
              <a:gd name="connsiteY147" fmla="*/ 1194391 h 1331274"/>
              <a:gd name="connsiteX148" fmla="*/ 6588875 w 7997894"/>
              <a:gd name="connsiteY148" fmla="*/ 1033657 h 1331274"/>
              <a:gd name="connsiteX149" fmla="*/ 6571294 w 7997894"/>
              <a:gd name="connsiteY149" fmla="*/ 941569 h 1331274"/>
              <a:gd name="connsiteX150" fmla="*/ 6546180 w 7997894"/>
              <a:gd name="connsiteY150" fmla="*/ 853667 h 1331274"/>
              <a:gd name="connsiteX151" fmla="*/ 6525251 w 7997894"/>
              <a:gd name="connsiteY151" fmla="*/ 790881 h 1331274"/>
              <a:gd name="connsiteX152" fmla="*/ 6524414 w 7997894"/>
              <a:gd name="connsiteY152" fmla="*/ 742326 h 1331274"/>
              <a:gd name="connsiteX153" fmla="*/ 6533623 w 7997894"/>
              <a:gd name="connsiteY153" fmla="*/ 690422 h 1331274"/>
              <a:gd name="connsiteX154" fmla="*/ 6541157 w 7997894"/>
              <a:gd name="connsiteY154" fmla="*/ 559825 h 1331274"/>
              <a:gd name="connsiteX155" fmla="*/ 6527762 w 7997894"/>
              <a:gd name="connsiteY155" fmla="*/ 480295 h 1331274"/>
              <a:gd name="connsiteX156" fmla="*/ 6518554 w 7997894"/>
              <a:gd name="connsiteY156" fmla="*/ 419183 h 1331274"/>
              <a:gd name="connsiteX157" fmla="*/ 6521902 w 7997894"/>
              <a:gd name="connsiteY157" fmla="*/ 275191 h 1331274"/>
              <a:gd name="connsiteX158" fmla="*/ 6531111 w 7997894"/>
              <a:gd name="connsiteY158" fmla="*/ 193987 h 1331274"/>
              <a:gd name="connsiteX159" fmla="*/ 6536971 w 7997894"/>
              <a:gd name="connsiteY159" fmla="*/ 131200 h 1331274"/>
              <a:gd name="connsiteX160" fmla="*/ 6605618 w 7997894"/>
              <a:gd name="connsiteY160" fmla="*/ 42461 h 1331274"/>
              <a:gd name="connsiteX161" fmla="*/ 6670079 w 7997894"/>
              <a:gd name="connsiteY161" fmla="*/ 42461 h 1331274"/>
              <a:gd name="connsiteX162" fmla="*/ 6717797 w 7997894"/>
              <a:gd name="connsiteY162" fmla="*/ 44136 h 1331274"/>
              <a:gd name="connsiteX163" fmla="*/ 6769701 w 7997894"/>
              <a:gd name="connsiteY163" fmla="*/ 39113 h 1331274"/>
              <a:gd name="connsiteX164" fmla="*/ 6824954 w 7997894"/>
              <a:gd name="connsiteY164" fmla="*/ 62553 h 1331274"/>
              <a:gd name="connsiteX165" fmla="*/ 6856766 w 7997894"/>
              <a:gd name="connsiteY165" fmla="*/ 219939 h 1331274"/>
              <a:gd name="connsiteX166" fmla="*/ 6850069 w 7997894"/>
              <a:gd name="connsiteY166" fmla="*/ 400765 h 1331274"/>
              <a:gd name="connsiteX167" fmla="*/ 6852580 w 7997894"/>
              <a:gd name="connsiteY167" fmla="*/ 450158 h 1331274"/>
              <a:gd name="connsiteX168" fmla="*/ 6856766 w 7997894"/>
              <a:gd name="connsiteY168" fmla="*/ 482807 h 1331274"/>
              <a:gd name="connsiteX169" fmla="*/ 6846720 w 7997894"/>
              <a:gd name="connsiteY169" fmla="*/ 604195 h 1331274"/>
              <a:gd name="connsiteX170" fmla="*/ 6840023 w 7997894"/>
              <a:gd name="connsiteY170" fmla="*/ 735630 h 1331274"/>
              <a:gd name="connsiteX171" fmla="*/ 6845046 w 7997894"/>
              <a:gd name="connsiteY171" fmla="*/ 754046 h 1331274"/>
              <a:gd name="connsiteX172" fmla="*/ 6850069 w 7997894"/>
              <a:gd name="connsiteY172" fmla="*/ 764092 h 1331274"/>
              <a:gd name="connsiteX173" fmla="*/ 6859277 w 7997894"/>
              <a:gd name="connsiteY173" fmla="*/ 802601 h 1331274"/>
              <a:gd name="connsiteX174" fmla="*/ 6876858 w 7997894"/>
              <a:gd name="connsiteY174" fmla="*/ 852831 h 1331274"/>
              <a:gd name="connsiteX175" fmla="*/ 6917878 w 7997894"/>
              <a:gd name="connsiteY175" fmla="*/ 877108 h 1331274"/>
              <a:gd name="connsiteX176" fmla="*/ 6958062 w 7997894"/>
              <a:gd name="connsiteY176" fmla="*/ 827716 h 1331274"/>
              <a:gd name="connsiteX177" fmla="*/ 6966433 w 7997894"/>
              <a:gd name="connsiteY177" fmla="*/ 700468 h 1331274"/>
              <a:gd name="connsiteX178" fmla="*/ 6956388 w 7997894"/>
              <a:gd name="connsiteY178" fmla="*/ 578243 h 1331274"/>
              <a:gd name="connsiteX179" fmla="*/ 6953876 w 7997894"/>
              <a:gd name="connsiteY179" fmla="*/ 502898 h 1331274"/>
              <a:gd name="connsiteX180" fmla="*/ 6958900 w 7997894"/>
              <a:gd name="connsiteY180" fmla="*/ 385696 h 1331274"/>
              <a:gd name="connsiteX181" fmla="*/ 6963922 w 7997894"/>
              <a:gd name="connsiteY181" fmla="*/ 178082 h 1331274"/>
              <a:gd name="connsiteX182" fmla="*/ 6957225 w 7997894"/>
              <a:gd name="connsiteY182" fmla="*/ 110271 h 1331274"/>
              <a:gd name="connsiteX183" fmla="*/ 6973968 w 7997894"/>
              <a:gd name="connsiteY183" fmla="*/ 54183 h 1331274"/>
              <a:gd name="connsiteX184" fmla="*/ 7015826 w 7997894"/>
              <a:gd name="connsiteY184" fmla="*/ 38276 h 1331274"/>
              <a:gd name="connsiteX185" fmla="*/ 7069404 w 7997894"/>
              <a:gd name="connsiteY185" fmla="*/ 44136 h 1331274"/>
              <a:gd name="connsiteX186" fmla="*/ 7121308 w 7997894"/>
              <a:gd name="connsiteY186" fmla="*/ 44972 h 1331274"/>
              <a:gd name="connsiteX187" fmla="*/ 7158143 w 7997894"/>
              <a:gd name="connsiteY187" fmla="*/ 39113 h 1331274"/>
              <a:gd name="connsiteX188" fmla="*/ 7178026 w 7997894"/>
              <a:gd name="connsiteY188" fmla="*/ 37596 h 1331274"/>
              <a:gd name="connsiteX189" fmla="*/ 2963214 w 7997894"/>
              <a:gd name="connsiteY189" fmla="*/ 37596 h 1331274"/>
              <a:gd name="connsiteX190" fmla="*/ 3000258 w 7997894"/>
              <a:gd name="connsiteY190" fmla="*/ 44972 h 1331274"/>
              <a:gd name="connsiteX191" fmla="*/ 3020350 w 7997894"/>
              <a:gd name="connsiteY191" fmla="*/ 64227 h 1331274"/>
              <a:gd name="connsiteX192" fmla="*/ 3032069 w 7997894"/>
              <a:gd name="connsiteY192" fmla="*/ 92690 h 1331274"/>
              <a:gd name="connsiteX193" fmla="*/ 3038767 w 7997894"/>
              <a:gd name="connsiteY193" fmla="*/ 224963 h 1331274"/>
              <a:gd name="connsiteX194" fmla="*/ 3042115 w 7997894"/>
              <a:gd name="connsiteY194" fmla="*/ 487829 h 1331274"/>
              <a:gd name="connsiteX195" fmla="*/ 3042115 w 7997894"/>
              <a:gd name="connsiteY195" fmla="*/ 655262 h 1331274"/>
              <a:gd name="connsiteX196" fmla="*/ 3037930 w 7997894"/>
              <a:gd name="connsiteY196" fmla="*/ 760743 h 1331274"/>
              <a:gd name="connsiteX197" fmla="*/ 3028722 w 7997894"/>
              <a:gd name="connsiteY197" fmla="*/ 852831 h 1331274"/>
              <a:gd name="connsiteX198" fmla="*/ 3007793 w 7997894"/>
              <a:gd name="connsiteY198" fmla="*/ 936546 h 1331274"/>
              <a:gd name="connsiteX199" fmla="*/ 2990212 w 7997894"/>
              <a:gd name="connsiteY199" fmla="*/ 998496 h 1331274"/>
              <a:gd name="connsiteX200" fmla="*/ 2973469 w 7997894"/>
              <a:gd name="connsiteY200" fmla="*/ 1040354 h 1331274"/>
              <a:gd name="connsiteX201" fmla="*/ 2948354 w 7997894"/>
              <a:gd name="connsiteY201" fmla="*/ 1135790 h 1331274"/>
              <a:gd name="connsiteX202" fmla="*/ 2899799 w 7997894"/>
              <a:gd name="connsiteY202" fmla="*/ 1229552 h 1331274"/>
              <a:gd name="connsiteX203" fmla="*/ 2862964 w 7997894"/>
              <a:gd name="connsiteY203" fmla="*/ 1243784 h 1331274"/>
              <a:gd name="connsiteX204" fmla="*/ 2832826 w 7997894"/>
              <a:gd name="connsiteY204" fmla="*/ 1250480 h 1331274"/>
              <a:gd name="connsiteX205" fmla="*/ 2812735 w 7997894"/>
              <a:gd name="connsiteY205" fmla="*/ 1265549 h 1331274"/>
              <a:gd name="connsiteX206" fmla="*/ 2790968 w 7997894"/>
              <a:gd name="connsiteY206" fmla="*/ 1284804 h 1331274"/>
              <a:gd name="connsiteX207" fmla="*/ 2748274 w 7997894"/>
              <a:gd name="connsiteY207" fmla="*/ 1304896 h 1331274"/>
              <a:gd name="connsiteX208" fmla="*/ 2727343 w 7997894"/>
              <a:gd name="connsiteY208" fmla="*/ 1291502 h 1331274"/>
              <a:gd name="connsiteX209" fmla="*/ 2712276 w 7997894"/>
              <a:gd name="connsiteY209" fmla="*/ 1269735 h 1331274"/>
              <a:gd name="connsiteX210" fmla="*/ 2685487 w 7997894"/>
              <a:gd name="connsiteY210" fmla="*/ 1236249 h 1331274"/>
              <a:gd name="connsiteX211" fmla="*/ 2659534 w 7997894"/>
              <a:gd name="connsiteY211" fmla="*/ 1239597 h 1331274"/>
              <a:gd name="connsiteX212" fmla="*/ 2618514 w 7997894"/>
              <a:gd name="connsiteY212" fmla="*/ 1249643 h 1331274"/>
              <a:gd name="connsiteX213" fmla="*/ 2444385 w 7997894"/>
              <a:gd name="connsiteY213" fmla="*/ 1194391 h 1331274"/>
              <a:gd name="connsiteX214" fmla="*/ 2374062 w 7997894"/>
              <a:gd name="connsiteY214" fmla="*/ 1033657 h 1331274"/>
              <a:gd name="connsiteX215" fmla="*/ 2356483 w 7997894"/>
              <a:gd name="connsiteY215" fmla="*/ 941569 h 1331274"/>
              <a:gd name="connsiteX216" fmla="*/ 2331369 w 7997894"/>
              <a:gd name="connsiteY216" fmla="*/ 853667 h 1331274"/>
              <a:gd name="connsiteX217" fmla="*/ 2310440 w 7997894"/>
              <a:gd name="connsiteY217" fmla="*/ 790881 h 1331274"/>
              <a:gd name="connsiteX218" fmla="*/ 2309601 w 7997894"/>
              <a:gd name="connsiteY218" fmla="*/ 742326 h 1331274"/>
              <a:gd name="connsiteX219" fmla="*/ 2318811 w 7997894"/>
              <a:gd name="connsiteY219" fmla="*/ 690422 h 1331274"/>
              <a:gd name="connsiteX220" fmla="*/ 2326345 w 7997894"/>
              <a:gd name="connsiteY220" fmla="*/ 559825 h 1331274"/>
              <a:gd name="connsiteX221" fmla="*/ 2312950 w 7997894"/>
              <a:gd name="connsiteY221" fmla="*/ 480295 h 1331274"/>
              <a:gd name="connsiteX222" fmla="*/ 2303743 w 7997894"/>
              <a:gd name="connsiteY222" fmla="*/ 419183 h 1331274"/>
              <a:gd name="connsiteX223" fmla="*/ 2307091 w 7997894"/>
              <a:gd name="connsiteY223" fmla="*/ 275191 h 1331274"/>
              <a:gd name="connsiteX224" fmla="*/ 2316300 w 7997894"/>
              <a:gd name="connsiteY224" fmla="*/ 193987 h 1331274"/>
              <a:gd name="connsiteX225" fmla="*/ 2322159 w 7997894"/>
              <a:gd name="connsiteY225" fmla="*/ 131200 h 1331274"/>
              <a:gd name="connsiteX226" fmla="*/ 2390807 w 7997894"/>
              <a:gd name="connsiteY226" fmla="*/ 42461 h 1331274"/>
              <a:gd name="connsiteX227" fmla="*/ 2455267 w 7997894"/>
              <a:gd name="connsiteY227" fmla="*/ 42461 h 1331274"/>
              <a:gd name="connsiteX228" fmla="*/ 2502986 w 7997894"/>
              <a:gd name="connsiteY228" fmla="*/ 44136 h 1331274"/>
              <a:gd name="connsiteX229" fmla="*/ 2554890 w 7997894"/>
              <a:gd name="connsiteY229" fmla="*/ 39113 h 1331274"/>
              <a:gd name="connsiteX230" fmla="*/ 2610142 w 7997894"/>
              <a:gd name="connsiteY230" fmla="*/ 62553 h 1331274"/>
              <a:gd name="connsiteX231" fmla="*/ 2641954 w 7997894"/>
              <a:gd name="connsiteY231" fmla="*/ 219939 h 1331274"/>
              <a:gd name="connsiteX232" fmla="*/ 2635257 w 7997894"/>
              <a:gd name="connsiteY232" fmla="*/ 400765 h 1331274"/>
              <a:gd name="connsiteX233" fmla="*/ 2637769 w 7997894"/>
              <a:gd name="connsiteY233" fmla="*/ 450158 h 1331274"/>
              <a:gd name="connsiteX234" fmla="*/ 2641954 w 7997894"/>
              <a:gd name="connsiteY234" fmla="*/ 482807 h 1331274"/>
              <a:gd name="connsiteX235" fmla="*/ 2631908 w 7997894"/>
              <a:gd name="connsiteY235" fmla="*/ 604195 h 1331274"/>
              <a:gd name="connsiteX236" fmla="*/ 2625211 w 7997894"/>
              <a:gd name="connsiteY236" fmla="*/ 735630 h 1331274"/>
              <a:gd name="connsiteX237" fmla="*/ 2630234 w 7997894"/>
              <a:gd name="connsiteY237" fmla="*/ 754046 h 1331274"/>
              <a:gd name="connsiteX238" fmla="*/ 2635257 w 7997894"/>
              <a:gd name="connsiteY238" fmla="*/ 764092 h 1331274"/>
              <a:gd name="connsiteX239" fmla="*/ 2644466 w 7997894"/>
              <a:gd name="connsiteY239" fmla="*/ 802601 h 1331274"/>
              <a:gd name="connsiteX240" fmla="*/ 2662046 w 7997894"/>
              <a:gd name="connsiteY240" fmla="*/ 852831 h 1331274"/>
              <a:gd name="connsiteX241" fmla="*/ 2703067 w 7997894"/>
              <a:gd name="connsiteY241" fmla="*/ 877108 h 1331274"/>
              <a:gd name="connsiteX242" fmla="*/ 2743250 w 7997894"/>
              <a:gd name="connsiteY242" fmla="*/ 827716 h 1331274"/>
              <a:gd name="connsiteX243" fmla="*/ 2751622 w 7997894"/>
              <a:gd name="connsiteY243" fmla="*/ 700468 h 1331274"/>
              <a:gd name="connsiteX244" fmla="*/ 2741576 w 7997894"/>
              <a:gd name="connsiteY244" fmla="*/ 578243 h 1331274"/>
              <a:gd name="connsiteX245" fmla="*/ 2739064 w 7997894"/>
              <a:gd name="connsiteY245" fmla="*/ 502898 h 1331274"/>
              <a:gd name="connsiteX246" fmla="*/ 2744088 w 7997894"/>
              <a:gd name="connsiteY246" fmla="*/ 385696 h 1331274"/>
              <a:gd name="connsiteX247" fmla="*/ 2749110 w 7997894"/>
              <a:gd name="connsiteY247" fmla="*/ 178082 h 1331274"/>
              <a:gd name="connsiteX248" fmla="*/ 2742413 w 7997894"/>
              <a:gd name="connsiteY248" fmla="*/ 110271 h 1331274"/>
              <a:gd name="connsiteX249" fmla="*/ 2759157 w 7997894"/>
              <a:gd name="connsiteY249" fmla="*/ 54183 h 1331274"/>
              <a:gd name="connsiteX250" fmla="*/ 2801014 w 7997894"/>
              <a:gd name="connsiteY250" fmla="*/ 38276 h 1331274"/>
              <a:gd name="connsiteX251" fmla="*/ 2854593 w 7997894"/>
              <a:gd name="connsiteY251" fmla="*/ 44136 h 1331274"/>
              <a:gd name="connsiteX252" fmla="*/ 2906496 w 7997894"/>
              <a:gd name="connsiteY252" fmla="*/ 44972 h 1331274"/>
              <a:gd name="connsiteX253" fmla="*/ 2943331 w 7997894"/>
              <a:gd name="connsiteY253" fmla="*/ 39113 h 1331274"/>
              <a:gd name="connsiteX254" fmla="*/ 2963214 w 7997894"/>
              <a:gd name="connsiteY254" fmla="*/ 37596 h 1331274"/>
              <a:gd name="connsiteX255" fmla="*/ 5356209 w 7997894"/>
              <a:gd name="connsiteY255" fmla="*/ 13736 h 1331274"/>
              <a:gd name="connsiteX256" fmla="*/ 5389171 w 7997894"/>
              <a:gd name="connsiteY256" fmla="*/ 15672 h 1331274"/>
              <a:gd name="connsiteX257" fmla="*/ 5506374 w 7997894"/>
              <a:gd name="connsiteY257" fmla="*/ 55856 h 1331274"/>
              <a:gd name="connsiteX258" fmla="*/ 5558278 w 7997894"/>
              <a:gd name="connsiteY258" fmla="*/ 116969 h 1331274"/>
              <a:gd name="connsiteX259" fmla="*/ 5588416 w 7997894"/>
              <a:gd name="connsiteY259" fmla="*/ 178082 h 1331274"/>
              <a:gd name="connsiteX260" fmla="*/ 5610181 w 7997894"/>
              <a:gd name="connsiteY260" fmla="*/ 202358 h 1331274"/>
              <a:gd name="connsiteX261" fmla="*/ 5634459 w 7997894"/>
              <a:gd name="connsiteY261" fmla="*/ 223288 h 1331274"/>
              <a:gd name="connsiteX262" fmla="*/ 5657899 w 7997894"/>
              <a:gd name="connsiteY262" fmla="*/ 265983 h 1331274"/>
              <a:gd name="connsiteX263" fmla="*/ 5680503 w 7997894"/>
              <a:gd name="connsiteY263" fmla="*/ 333793 h 1331274"/>
              <a:gd name="connsiteX264" fmla="*/ 5703943 w 7997894"/>
              <a:gd name="connsiteY264" fmla="*/ 482807 h 1331274"/>
              <a:gd name="connsiteX265" fmla="*/ 5698920 w 7997894"/>
              <a:gd name="connsiteY265" fmla="*/ 605032 h 1331274"/>
              <a:gd name="connsiteX266" fmla="*/ 5677154 w 7997894"/>
              <a:gd name="connsiteY266" fmla="*/ 764092 h 1331274"/>
              <a:gd name="connsiteX267" fmla="*/ 5649528 w 7997894"/>
              <a:gd name="connsiteY267" fmla="*/ 845296 h 1331274"/>
              <a:gd name="connsiteX268" fmla="*/ 5638645 w 7997894"/>
              <a:gd name="connsiteY268" fmla="*/ 904734 h 1331274"/>
              <a:gd name="connsiteX269" fmla="*/ 5636971 w 7997894"/>
              <a:gd name="connsiteY269" fmla="*/ 956638 h 1331274"/>
              <a:gd name="connsiteX270" fmla="*/ 5627761 w 7997894"/>
              <a:gd name="connsiteY270" fmla="*/ 1037005 h 1331274"/>
              <a:gd name="connsiteX271" fmla="*/ 5608507 w 7997894"/>
              <a:gd name="connsiteY271" fmla="*/ 1063794 h 1331274"/>
              <a:gd name="connsiteX272" fmla="*/ 5579206 w 7997894"/>
              <a:gd name="connsiteY272" fmla="*/ 1089746 h 1331274"/>
              <a:gd name="connsiteX273" fmla="*/ 5548231 w 7997894"/>
              <a:gd name="connsiteY273" fmla="*/ 1114024 h 1331274"/>
              <a:gd name="connsiteX274" fmla="*/ 5526466 w 7997894"/>
              <a:gd name="connsiteY274" fmla="*/ 1133279 h 1331274"/>
              <a:gd name="connsiteX275" fmla="*/ 5510560 w 7997894"/>
              <a:gd name="connsiteY275" fmla="*/ 1154207 h 1331274"/>
              <a:gd name="connsiteX276" fmla="*/ 5492142 w 7997894"/>
              <a:gd name="connsiteY276" fmla="*/ 1182671 h 1331274"/>
              <a:gd name="connsiteX277" fmla="*/ 5475399 w 7997894"/>
              <a:gd name="connsiteY277" fmla="*/ 1210297 h 1331274"/>
              <a:gd name="connsiteX278" fmla="*/ 5464516 w 7997894"/>
              <a:gd name="connsiteY278" fmla="*/ 1228715 h 1331274"/>
              <a:gd name="connsiteX279" fmla="*/ 5452795 w 7997894"/>
              <a:gd name="connsiteY279" fmla="*/ 1249643 h 1331274"/>
              <a:gd name="connsiteX280" fmla="*/ 5432704 w 7997894"/>
              <a:gd name="connsiteY280" fmla="*/ 1281455 h 1331274"/>
              <a:gd name="connsiteX281" fmla="*/ 5308804 w 7997894"/>
              <a:gd name="connsiteY281" fmla="*/ 1288153 h 1331274"/>
              <a:gd name="connsiteX282" fmla="*/ 5292898 w 7997894"/>
              <a:gd name="connsiteY282" fmla="*/ 1279781 h 1331274"/>
              <a:gd name="connsiteX283" fmla="*/ 5267784 w 7997894"/>
              <a:gd name="connsiteY283" fmla="*/ 1287315 h 1331274"/>
              <a:gd name="connsiteX284" fmla="*/ 5228437 w 7997894"/>
              <a:gd name="connsiteY284" fmla="*/ 1286478 h 1331274"/>
              <a:gd name="connsiteX285" fmla="*/ 5189091 w 7997894"/>
              <a:gd name="connsiteY285" fmla="*/ 1258852 h 1331274"/>
              <a:gd name="connsiteX286" fmla="*/ 5162302 w 7997894"/>
              <a:gd name="connsiteY286" fmla="*/ 1227877 h 1331274"/>
              <a:gd name="connsiteX287" fmla="*/ 5138024 w 7997894"/>
              <a:gd name="connsiteY287" fmla="*/ 1209460 h 1331274"/>
              <a:gd name="connsiteX288" fmla="*/ 5114584 w 7997894"/>
              <a:gd name="connsiteY288" fmla="*/ 1197740 h 1331274"/>
              <a:gd name="connsiteX289" fmla="*/ 5081098 w 7997894"/>
              <a:gd name="connsiteY289" fmla="*/ 1170113 h 1331274"/>
              <a:gd name="connsiteX290" fmla="*/ 5078586 w 7997894"/>
              <a:gd name="connsiteY290" fmla="*/ 1149185 h 1331274"/>
              <a:gd name="connsiteX291" fmla="*/ 5074400 w 7997894"/>
              <a:gd name="connsiteY291" fmla="*/ 1124069 h 1331274"/>
              <a:gd name="connsiteX292" fmla="*/ 5009102 w 7997894"/>
              <a:gd name="connsiteY292" fmla="*/ 896363 h 1331274"/>
              <a:gd name="connsiteX293" fmla="*/ 4987336 w 7997894"/>
              <a:gd name="connsiteY293" fmla="*/ 666981 h 1331274"/>
              <a:gd name="connsiteX294" fmla="*/ 5012450 w 7997894"/>
              <a:gd name="connsiteY294" fmla="*/ 521316 h 1331274"/>
              <a:gd name="connsiteX295" fmla="*/ 5026682 w 7997894"/>
              <a:gd name="connsiteY295" fmla="*/ 397416 h 1331274"/>
              <a:gd name="connsiteX296" fmla="*/ 5019985 w 7997894"/>
              <a:gd name="connsiteY296" fmla="*/ 341327 h 1331274"/>
              <a:gd name="connsiteX297" fmla="*/ 5017474 w 7997894"/>
              <a:gd name="connsiteY297" fmla="*/ 298631 h 1331274"/>
              <a:gd name="connsiteX298" fmla="*/ 5024170 w 7997894"/>
              <a:gd name="connsiteY298" fmla="*/ 247565 h 1331274"/>
              <a:gd name="connsiteX299" fmla="*/ 5058494 w 7997894"/>
              <a:gd name="connsiteY299" fmla="*/ 193987 h 1331274"/>
              <a:gd name="connsiteX300" fmla="*/ 5106212 w 7997894"/>
              <a:gd name="connsiteY300" fmla="*/ 145432 h 1331274"/>
              <a:gd name="connsiteX301" fmla="*/ 5141373 w 7997894"/>
              <a:gd name="connsiteY301" fmla="*/ 96039 h 1331274"/>
              <a:gd name="connsiteX302" fmla="*/ 5178208 w 7997894"/>
              <a:gd name="connsiteY302" fmla="*/ 55856 h 1331274"/>
              <a:gd name="connsiteX303" fmla="*/ 5356209 w 7997894"/>
              <a:gd name="connsiteY303" fmla="*/ 13736 h 1331274"/>
              <a:gd name="connsiteX304" fmla="*/ 1141397 w 7997894"/>
              <a:gd name="connsiteY304" fmla="*/ 13736 h 1331274"/>
              <a:gd name="connsiteX305" fmla="*/ 1174360 w 7997894"/>
              <a:gd name="connsiteY305" fmla="*/ 15672 h 1331274"/>
              <a:gd name="connsiteX306" fmla="*/ 1291561 w 7997894"/>
              <a:gd name="connsiteY306" fmla="*/ 55856 h 1331274"/>
              <a:gd name="connsiteX307" fmla="*/ 1343465 w 7997894"/>
              <a:gd name="connsiteY307" fmla="*/ 116969 h 1331274"/>
              <a:gd name="connsiteX308" fmla="*/ 1373603 w 7997894"/>
              <a:gd name="connsiteY308" fmla="*/ 178082 h 1331274"/>
              <a:gd name="connsiteX309" fmla="*/ 1395370 w 7997894"/>
              <a:gd name="connsiteY309" fmla="*/ 202358 h 1331274"/>
              <a:gd name="connsiteX310" fmla="*/ 1419646 w 7997894"/>
              <a:gd name="connsiteY310" fmla="*/ 223288 h 1331274"/>
              <a:gd name="connsiteX311" fmla="*/ 1443087 w 7997894"/>
              <a:gd name="connsiteY311" fmla="*/ 265983 h 1331274"/>
              <a:gd name="connsiteX312" fmla="*/ 1465690 w 7997894"/>
              <a:gd name="connsiteY312" fmla="*/ 333793 h 1331274"/>
              <a:gd name="connsiteX313" fmla="*/ 1489131 w 7997894"/>
              <a:gd name="connsiteY313" fmla="*/ 482807 h 1331274"/>
              <a:gd name="connsiteX314" fmla="*/ 1484108 w 7997894"/>
              <a:gd name="connsiteY314" fmla="*/ 605032 h 1331274"/>
              <a:gd name="connsiteX315" fmla="*/ 1462342 w 7997894"/>
              <a:gd name="connsiteY315" fmla="*/ 764092 h 1331274"/>
              <a:gd name="connsiteX316" fmla="*/ 1434716 w 7997894"/>
              <a:gd name="connsiteY316" fmla="*/ 845296 h 1331274"/>
              <a:gd name="connsiteX317" fmla="*/ 1423833 w 7997894"/>
              <a:gd name="connsiteY317" fmla="*/ 904734 h 1331274"/>
              <a:gd name="connsiteX318" fmla="*/ 1422158 w 7997894"/>
              <a:gd name="connsiteY318" fmla="*/ 956638 h 1331274"/>
              <a:gd name="connsiteX319" fmla="*/ 1412950 w 7997894"/>
              <a:gd name="connsiteY319" fmla="*/ 1037005 h 1331274"/>
              <a:gd name="connsiteX320" fmla="*/ 1393695 w 7997894"/>
              <a:gd name="connsiteY320" fmla="*/ 1063794 h 1331274"/>
              <a:gd name="connsiteX321" fmla="*/ 1364395 w 7997894"/>
              <a:gd name="connsiteY321" fmla="*/ 1089746 h 1331274"/>
              <a:gd name="connsiteX322" fmla="*/ 1333420 w 7997894"/>
              <a:gd name="connsiteY322" fmla="*/ 1114024 h 1331274"/>
              <a:gd name="connsiteX323" fmla="*/ 1311653 w 7997894"/>
              <a:gd name="connsiteY323" fmla="*/ 1133279 h 1331274"/>
              <a:gd name="connsiteX324" fmla="*/ 1295748 w 7997894"/>
              <a:gd name="connsiteY324" fmla="*/ 1154207 h 1331274"/>
              <a:gd name="connsiteX325" fmla="*/ 1277331 w 7997894"/>
              <a:gd name="connsiteY325" fmla="*/ 1182671 h 1331274"/>
              <a:gd name="connsiteX326" fmla="*/ 1260587 w 7997894"/>
              <a:gd name="connsiteY326" fmla="*/ 1210297 h 1331274"/>
              <a:gd name="connsiteX327" fmla="*/ 1249704 w 7997894"/>
              <a:gd name="connsiteY327" fmla="*/ 1228715 h 1331274"/>
              <a:gd name="connsiteX328" fmla="*/ 1237983 w 7997894"/>
              <a:gd name="connsiteY328" fmla="*/ 1249643 h 1331274"/>
              <a:gd name="connsiteX329" fmla="*/ 1217892 w 7997894"/>
              <a:gd name="connsiteY329" fmla="*/ 1281455 h 1331274"/>
              <a:gd name="connsiteX330" fmla="*/ 1093992 w 7997894"/>
              <a:gd name="connsiteY330" fmla="*/ 1288153 h 1331274"/>
              <a:gd name="connsiteX331" fmla="*/ 1078086 w 7997894"/>
              <a:gd name="connsiteY331" fmla="*/ 1279781 h 1331274"/>
              <a:gd name="connsiteX332" fmla="*/ 1052971 w 7997894"/>
              <a:gd name="connsiteY332" fmla="*/ 1287315 h 1331274"/>
              <a:gd name="connsiteX333" fmla="*/ 1013625 w 7997894"/>
              <a:gd name="connsiteY333" fmla="*/ 1286478 h 1331274"/>
              <a:gd name="connsiteX334" fmla="*/ 974278 w 7997894"/>
              <a:gd name="connsiteY334" fmla="*/ 1258852 h 1331274"/>
              <a:gd name="connsiteX335" fmla="*/ 947489 w 7997894"/>
              <a:gd name="connsiteY335" fmla="*/ 1227877 h 1331274"/>
              <a:gd name="connsiteX336" fmla="*/ 923211 w 7997894"/>
              <a:gd name="connsiteY336" fmla="*/ 1209460 h 1331274"/>
              <a:gd name="connsiteX337" fmla="*/ 899772 w 7997894"/>
              <a:gd name="connsiteY337" fmla="*/ 1197740 h 1331274"/>
              <a:gd name="connsiteX338" fmla="*/ 866285 w 7997894"/>
              <a:gd name="connsiteY338" fmla="*/ 1170113 h 1331274"/>
              <a:gd name="connsiteX339" fmla="*/ 863773 w 7997894"/>
              <a:gd name="connsiteY339" fmla="*/ 1149185 h 1331274"/>
              <a:gd name="connsiteX340" fmla="*/ 859589 w 7997894"/>
              <a:gd name="connsiteY340" fmla="*/ 1124069 h 1331274"/>
              <a:gd name="connsiteX341" fmla="*/ 794289 w 7997894"/>
              <a:gd name="connsiteY341" fmla="*/ 896363 h 1331274"/>
              <a:gd name="connsiteX342" fmla="*/ 772523 w 7997894"/>
              <a:gd name="connsiteY342" fmla="*/ 666981 h 1331274"/>
              <a:gd name="connsiteX343" fmla="*/ 797638 w 7997894"/>
              <a:gd name="connsiteY343" fmla="*/ 521316 h 1331274"/>
              <a:gd name="connsiteX344" fmla="*/ 811870 w 7997894"/>
              <a:gd name="connsiteY344" fmla="*/ 397416 h 1331274"/>
              <a:gd name="connsiteX345" fmla="*/ 805172 w 7997894"/>
              <a:gd name="connsiteY345" fmla="*/ 341327 h 1331274"/>
              <a:gd name="connsiteX346" fmla="*/ 802661 w 7997894"/>
              <a:gd name="connsiteY346" fmla="*/ 298631 h 1331274"/>
              <a:gd name="connsiteX347" fmla="*/ 809358 w 7997894"/>
              <a:gd name="connsiteY347" fmla="*/ 247565 h 1331274"/>
              <a:gd name="connsiteX348" fmla="*/ 843681 w 7997894"/>
              <a:gd name="connsiteY348" fmla="*/ 193987 h 1331274"/>
              <a:gd name="connsiteX349" fmla="*/ 891400 w 7997894"/>
              <a:gd name="connsiteY349" fmla="*/ 145432 h 1331274"/>
              <a:gd name="connsiteX350" fmla="*/ 926561 w 7997894"/>
              <a:gd name="connsiteY350" fmla="*/ 96039 h 1331274"/>
              <a:gd name="connsiteX351" fmla="*/ 963395 w 7997894"/>
              <a:gd name="connsiteY351" fmla="*/ 55856 h 1331274"/>
              <a:gd name="connsiteX352" fmla="*/ 1141397 w 7997894"/>
              <a:gd name="connsiteY352" fmla="*/ 13736 h 1331274"/>
              <a:gd name="connsiteX353" fmla="*/ 7651117 w 7997894"/>
              <a:gd name="connsiteY353" fmla="*/ 12323 h 1331274"/>
              <a:gd name="connsiteX354" fmla="*/ 7681255 w 7997894"/>
              <a:gd name="connsiteY354" fmla="*/ 15672 h 1331274"/>
              <a:gd name="connsiteX355" fmla="*/ 7706370 w 7997894"/>
              <a:gd name="connsiteY355" fmla="*/ 20695 h 1331274"/>
              <a:gd name="connsiteX356" fmla="*/ 7736508 w 7997894"/>
              <a:gd name="connsiteY356" fmla="*/ 22370 h 1331274"/>
              <a:gd name="connsiteX357" fmla="*/ 7772506 w 7997894"/>
              <a:gd name="connsiteY357" fmla="*/ 25719 h 1331274"/>
              <a:gd name="connsiteX358" fmla="*/ 7906451 w 7997894"/>
              <a:gd name="connsiteY358" fmla="*/ 109434 h 1331274"/>
              <a:gd name="connsiteX359" fmla="*/ 7962540 w 7997894"/>
              <a:gd name="connsiteY359" fmla="*/ 209894 h 1331274"/>
              <a:gd name="connsiteX360" fmla="*/ 7971749 w 7997894"/>
              <a:gd name="connsiteY360" fmla="*/ 312027 h 1331274"/>
              <a:gd name="connsiteX361" fmla="*/ 7981795 w 7997894"/>
              <a:gd name="connsiteY361" fmla="*/ 419183 h 1331274"/>
              <a:gd name="connsiteX362" fmla="*/ 7996864 w 7997894"/>
              <a:gd name="connsiteY362" fmla="*/ 472760 h 1331274"/>
              <a:gd name="connsiteX363" fmla="*/ 7992678 w 7997894"/>
              <a:gd name="connsiteY363" fmla="*/ 523827 h 1331274"/>
              <a:gd name="connsiteX364" fmla="*/ 7968400 w 7997894"/>
              <a:gd name="connsiteY364" fmla="*/ 569871 h 1331274"/>
              <a:gd name="connsiteX365" fmla="*/ 7931566 w 7997894"/>
              <a:gd name="connsiteY365" fmla="*/ 586614 h 1331274"/>
              <a:gd name="connsiteX366" fmla="*/ 7893056 w 7997894"/>
              <a:gd name="connsiteY366" fmla="*/ 588288 h 1331274"/>
              <a:gd name="connsiteX367" fmla="*/ 7862918 w 7997894"/>
              <a:gd name="connsiteY367" fmla="*/ 586614 h 1331274"/>
              <a:gd name="connsiteX368" fmla="*/ 7847012 w 7997894"/>
              <a:gd name="connsiteY368" fmla="*/ 592474 h 1331274"/>
              <a:gd name="connsiteX369" fmla="*/ 7837804 w 7997894"/>
              <a:gd name="connsiteY369" fmla="*/ 605032 h 1331274"/>
              <a:gd name="connsiteX370" fmla="*/ 7792597 w 7997894"/>
              <a:gd name="connsiteY370" fmla="*/ 606706 h 1331274"/>
              <a:gd name="connsiteX371" fmla="*/ 7737345 w 7997894"/>
              <a:gd name="connsiteY371" fmla="*/ 564011 h 1331274"/>
              <a:gd name="connsiteX372" fmla="*/ 7732322 w 7997894"/>
              <a:gd name="connsiteY372" fmla="*/ 479458 h 1331274"/>
              <a:gd name="connsiteX373" fmla="*/ 7742368 w 7997894"/>
              <a:gd name="connsiteY373" fmla="*/ 448484 h 1331274"/>
              <a:gd name="connsiteX374" fmla="*/ 7744042 w 7997894"/>
              <a:gd name="connsiteY374" fmla="*/ 424206 h 1331274"/>
              <a:gd name="connsiteX375" fmla="*/ 7712230 w 7997894"/>
              <a:gd name="connsiteY375" fmla="*/ 399092 h 1331274"/>
              <a:gd name="connsiteX376" fmla="*/ 7668698 w 7997894"/>
              <a:gd name="connsiteY376" fmla="*/ 412486 h 1331274"/>
              <a:gd name="connsiteX377" fmla="*/ 7636048 w 7997894"/>
              <a:gd name="connsiteY377" fmla="*/ 470249 h 1331274"/>
              <a:gd name="connsiteX378" fmla="*/ 7631026 w 7997894"/>
              <a:gd name="connsiteY378" fmla="*/ 519641 h 1331274"/>
              <a:gd name="connsiteX379" fmla="*/ 7633537 w 7997894"/>
              <a:gd name="connsiteY379" fmla="*/ 551453 h 1331274"/>
              <a:gd name="connsiteX380" fmla="*/ 7635211 w 7997894"/>
              <a:gd name="connsiteY380" fmla="*/ 586614 h 1331274"/>
              <a:gd name="connsiteX381" fmla="*/ 7656140 w 7997894"/>
              <a:gd name="connsiteY381" fmla="*/ 645215 h 1331274"/>
              <a:gd name="connsiteX382" fmla="*/ 7680418 w 7997894"/>
              <a:gd name="connsiteY382" fmla="*/ 661958 h 1331274"/>
              <a:gd name="connsiteX383" fmla="*/ 7699672 w 7997894"/>
              <a:gd name="connsiteY383" fmla="*/ 662796 h 1331274"/>
              <a:gd name="connsiteX384" fmla="*/ 7718927 w 7997894"/>
              <a:gd name="connsiteY384" fmla="*/ 661958 h 1331274"/>
              <a:gd name="connsiteX385" fmla="*/ 7747390 w 7997894"/>
              <a:gd name="connsiteY385" fmla="*/ 670330 h 1331274"/>
              <a:gd name="connsiteX386" fmla="*/ 7785063 w 7997894"/>
              <a:gd name="connsiteY386" fmla="*/ 687074 h 1331274"/>
              <a:gd name="connsiteX387" fmla="*/ 7819386 w 7997894"/>
              <a:gd name="connsiteY387" fmla="*/ 713862 h 1331274"/>
              <a:gd name="connsiteX388" fmla="*/ 7845338 w 7997894"/>
              <a:gd name="connsiteY388" fmla="*/ 737303 h 1331274"/>
              <a:gd name="connsiteX389" fmla="*/ 7864592 w 7997894"/>
              <a:gd name="connsiteY389" fmla="*/ 746511 h 1331274"/>
              <a:gd name="connsiteX390" fmla="*/ 7880498 w 7997894"/>
              <a:gd name="connsiteY390" fmla="*/ 754046 h 1331274"/>
              <a:gd name="connsiteX391" fmla="*/ 7893056 w 7997894"/>
              <a:gd name="connsiteY391" fmla="*/ 770789 h 1331274"/>
              <a:gd name="connsiteX392" fmla="*/ 7903102 w 7997894"/>
              <a:gd name="connsiteY392" fmla="*/ 906409 h 1331274"/>
              <a:gd name="connsiteX393" fmla="*/ 7897242 w 7997894"/>
              <a:gd name="connsiteY393" fmla="*/ 951615 h 1331274"/>
              <a:gd name="connsiteX394" fmla="*/ 7893056 w 7997894"/>
              <a:gd name="connsiteY394" fmla="*/ 980916 h 1331274"/>
              <a:gd name="connsiteX395" fmla="*/ 7889707 w 7997894"/>
              <a:gd name="connsiteY395" fmla="*/ 1002682 h 1331274"/>
              <a:gd name="connsiteX396" fmla="*/ 7888033 w 7997894"/>
              <a:gd name="connsiteY396" fmla="*/ 1030308 h 1331274"/>
              <a:gd name="connsiteX397" fmla="*/ 7865430 w 7997894"/>
              <a:gd name="connsiteY397" fmla="*/ 1135790 h 1331274"/>
              <a:gd name="connsiteX398" fmla="*/ 7819386 w 7997894"/>
              <a:gd name="connsiteY398" fmla="*/ 1186019 h 1331274"/>
              <a:gd name="connsiteX399" fmla="*/ 7789249 w 7997894"/>
              <a:gd name="connsiteY399" fmla="*/ 1206111 h 1331274"/>
              <a:gd name="connsiteX400" fmla="*/ 7778365 w 7997894"/>
              <a:gd name="connsiteY400" fmla="*/ 1222854 h 1331274"/>
              <a:gd name="connsiteX401" fmla="*/ 7765808 w 7997894"/>
              <a:gd name="connsiteY401" fmla="*/ 1244621 h 1331274"/>
              <a:gd name="connsiteX402" fmla="*/ 7707207 w 7997894"/>
              <a:gd name="connsiteY402" fmla="*/ 1284804 h 1331274"/>
              <a:gd name="connsiteX403" fmla="*/ 7614283 w 7997894"/>
              <a:gd name="connsiteY403" fmla="*/ 1297361 h 1331274"/>
              <a:gd name="connsiteX404" fmla="*/ 7538101 w 7997894"/>
              <a:gd name="connsiteY404" fmla="*/ 1291502 h 1331274"/>
              <a:gd name="connsiteX405" fmla="*/ 7488709 w 7997894"/>
              <a:gd name="connsiteY405" fmla="*/ 1266386 h 1331274"/>
              <a:gd name="connsiteX406" fmla="*/ 7451874 w 7997894"/>
              <a:gd name="connsiteY406" fmla="*/ 1222017 h 1331274"/>
              <a:gd name="connsiteX407" fmla="*/ 7429270 w 7997894"/>
              <a:gd name="connsiteY407" fmla="*/ 1195228 h 1331274"/>
              <a:gd name="connsiteX408" fmla="*/ 7410853 w 7997894"/>
              <a:gd name="connsiteY408" fmla="*/ 1192717 h 1331274"/>
              <a:gd name="connsiteX409" fmla="*/ 7390762 w 7997894"/>
              <a:gd name="connsiteY409" fmla="*/ 1192717 h 1331274"/>
              <a:gd name="connsiteX410" fmla="*/ 7354764 w 7997894"/>
              <a:gd name="connsiteY410" fmla="*/ 1176811 h 1331274"/>
              <a:gd name="connsiteX411" fmla="*/ 7348066 w 7997894"/>
              <a:gd name="connsiteY411" fmla="*/ 1146673 h 1331274"/>
              <a:gd name="connsiteX412" fmla="*/ 7348903 w 7997894"/>
              <a:gd name="connsiteY412" fmla="*/ 1105652 h 1331274"/>
              <a:gd name="connsiteX413" fmla="*/ 7349740 w 7997894"/>
              <a:gd name="connsiteY413" fmla="*/ 1055423 h 1331274"/>
              <a:gd name="connsiteX414" fmla="*/ 7368995 w 7997894"/>
              <a:gd name="connsiteY414" fmla="*/ 1015239 h 1331274"/>
              <a:gd name="connsiteX415" fmla="*/ 7439317 w 7997894"/>
              <a:gd name="connsiteY415" fmla="*/ 981753 h 1331274"/>
              <a:gd name="connsiteX416" fmla="*/ 7479500 w 7997894"/>
              <a:gd name="connsiteY416" fmla="*/ 970033 h 1331274"/>
              <a:gd name="connsiteX417" fmla="*/ 7495406 w 7997894"/>
              <a:gd name="connsiteY417" fmla="*/ 951615 h 1331274"/>
              <a:gd name="connsiteX418" fmla="*/ 7512149 w 7997894"/>
              <a:gd name="connsiteY418" fmla="*/ 941569 h 1331274"/>
              <a:gd name="connsiteX419" fmla="*/ 7534753 w 7997894"/>
              <a:gd name="connsiteY419" fmla="*/ 943244 h 1331274"/>
              <a:gd name="connsiteX420" fmla="*/ 7563216 w 7997894"/>
              <a:gd name="connsiteY420" fmla="*/ 976730 h 1331274"/>
              <a:gd name="connsiteX421" fmla="*/ 7564053 w 7997894"/>
              <a:gd name="connsiteY421" fmla="*/ 1022774 h 1331274"/>
              <a:gd name="connsiteX422" fmla="*/ 7569913 w 7997894"/>
              <a:gd name="connsiteY422" fmla="*/ 1060445 h 1331274"/>
              <a:gd name="connsiteX423" fmla="*/ 7613446 w 7997894"/>
              <a:gd name="connsiteY423" fmla="*/ 1100629 h 1331274"/>
              <a:gd name="connsiteX424" fmla="*/ 7651954 w 7997894"/>
              <a:gd name="connsiteY424" fmla="*/ 1030308 h 1331274"/>
              <a:gd name="connsiteX425" fmla="*/ 7651954 w 7997894"/>
              <a:gd name="connsiteY425" fmla="*/ 995148 h 1331274"/>
              <a:gd name="connsiteX426" fmla="*/ 7651954 w 7997894"/>
              <a:gd name="connsiteY426" fmla="*/ 958313 h 1331274"/>
              <a:gd name="connsiteX427" fmla="*/ 7576610 w 7997894"/>
              <a:gd name="connsiteY427" fmla="*/ 837761 h 1331274"/>
              <a:gd name="connsiteX428" fmla="*/ 7518010 w 7997894"/>
              <a:gd name="connsiteY428" fmla="*/ 805949 h 1331274"/>
              <a:gd name="connsiteX429" fmla="*/ 7464431 w 7997894"/>
              <a:gd name="connsiteY429" fmla="*/ 769115 h 1331274"/>
              <a:gd name="connsiteX430" fmla="*/ 7392436 w 7997894"/>
              <a:gd name="connsiteY430" fmla="*/ 653587 h 1331274"/>
              <a:gd name="connsiteX431" fmla="*/ 7370670 w 7997894"/>
              <a:gd name="connsiteY431" fmla="*/ 569034 h 1331274"/>
              <a:gd name="connsiteX432" fmla="*/ 7358112 w 7997894"/>
              <a:gd name="connsiteY432" fmla="*/ 543082 h 1331274"/>
              <a:gd name="connsiteX433" fmla="*/ 7345555 w 7997894"/>
              <a:gd name="connsiteY433" fmla="*/ 533036 h 1331274"/>
              <a:gd name="connsiteX434" fmla="*/ 7327138 w 7997894"/>
              <a:gd name="connsiteY434" fmla="*/ 512945 h 1331274"/>
              <a:gd name="connsiteX435" fmla="*/ 7318765 w 7997894"/>
              <a:gd name="connsiteY435" fmla="*/ 454344 h 1331274"/>
              <a:gd name="connsiteX436" fmla="*/ 7335509 w 7997894"/>
              <a:gd name="connsiteY436" fmla="*/ 398254 h 1331274"/>
              <a:gd name="connsiteX437" fmla="*/ 7342206 w 7997894"/>
              <a:gd name="connsiteY437" fmla="*/ 348861 h 1331274"/>
              <a:gd name="connsiteX438" fmla="*/ 7339695 w 7997894"/>
              <a:gd name="connsiteY438" fmla="*/ 296121 h 1331274"/>
              <a:gd name="connsiteX439" fmla="*/ 7337183 w 7997894"/>
              <a:gd name="connsiteY439" fmla="*/ 243379 h 1331274"/>
              <a:gd name="connsiteX440" fmla="*/ 7382389 w 7997894"/>
              <a:gd name="connsiteY440" fmla="*/ 132875 h 1331274"/>
              <a:gd name="connsiteX441" fmla="*/ 7479500 w 7997894"/>
              <a:gd name="connsiteY441" fmla="*/ 72599 h 1331274"/>
              <a:gd name="connsiteX442" fmla="*/ 7529730 w 7997894"/>
              <a:gd name="connsiteY442" fmla="*/ 60878 h 1331274"/>
              <a:gd name="connsiteX443" fmla="*/ 7581634 w 7997894"/>
              <a:gd name="connsiteY443" fmla="*/ 40787 h 1331274"/>
              <a:gd name="connsiteX444" fmla="*/ 7651117 w 7997894"/>
              <a:gd name="connsiteY444" fmla="*/ 12323 h 1331274"/>
              <a:gd name="connsiteX445" fmla="*/ 3436306 w 7997894"/>
              <a:gd name="connsiteY445" fmla="*/ 12323 h 1331274"/>
              <a:gd name="connsiteX446" fmla="*/ 3466444 w 7997894"/>
              <a:gd name="connsiteY446" fmla="*/ 15672 h 1331274"/>
              <a:gd name="connsiteX447" fmla="*/ 3491557 w 7997894"/>
              <a:gd name="connsiteY447" fmla="*/ 20695 h 1331274"/>
              <a:gd name="connsiteX448" fmla="*/ 3521695 w 7997894"/>
              <a:gd name="connsiteY448" fmla="*/ 22370 h 1331274"/>
              <a:gd name="connsiteX449" fmla="*/ 3557693 w 7997894"/>
              <a:gd name="connsiteY449" fmla="*/ 25719 h 1331274"/>
              <a:gd name="connsiteX450" fmla="*/ 3691638 w 7997894"/>
              <a:gd name="connsiteY450" fmla="*/ 109434 h 1331274"/>
              <a:gd name="connsiteX451" fmla="*/ 3747729 w 7997894"/>
              <a:gd name="connsiteY451" fmla="*/ 209894 h 1331274"/>
              <a:gd name="connsiteX452" fmla="*/ 3756937 w 7997894"/>
              <a:gd name="connsiteY452" fmla="*/ 312027 h 1331274"/>
              <a:gd name="connsiteX453" fmla="*/ 3766983 w 7997894"/>
              <a:gd name="connsiteY453" fmla="*/ 419183 h 1331274"/>
              <a:gd name="connsiteX454" fmla="*/ 3782052 w 7997894"/>
              <a:gd name="connsiteY454" fmla="*/ 472760 h 1331274"/>
              <a:gd name="connsiteX455" fmla="*/ 3777866 w 7997894"/>
              <a:gd name="connsiteY455" fmla="*/ 523827 h 1331274"/>
              <a:gd name="connsiteX456" fmla="*/ 3753588 w 7997894"/>
              <a:gd name="connsiteY456" fmla="*/ 569871 h 1331274"/>
              <a:gd name="connsiteX457" fmla="*/ 3716753 w 7997894"/>
              <a:gd name="connsiteY457" fmla="*/ 586614 h 1331274"/>
              <a:gd name="connsiteX458" fmla="*/ 3678244 w 7997894"/>
              <a:gd name="connsiteY458" fmla="*/ 588288 h 1331274"/>
              <a:gd name="connsiteX459" fmla="*/ 3648105 w 7997894"/>
              <a:gd name="connsiteY459" fmla="*/ 586614 h 1331274"/>
              <a:gd name="connsiteX460" fmla="*/ 3632200 w 7997894"/>
              <a:gd name="connsiteY460" fmla="*/ 592474 h 1331274"/>
              <a:gd name="connsiteX461" fmla="*/ 3622992 w 7997894"/>
              <a:gd name="connsiteY461" fmla="*/ 605032 h 1331274"/>
              <a:gd name="connsiteX462" fmla="*/ 3577785 w 7997894"/>
              <a:gd name="connsiteY462" fmla="*/ 606706 h 1331274"/>
              <a:gd name="connsiteX463" fmla="*/ 3522533 w 7997894"/>
              <a:gd name="connsiteY463" fmla="*/ 564011 h 1331274"/>
              <a:gd name="connsiteX464" fmla="*/ 3517510 w 7997894"/>
              <a:gd name="connsiteY464" fmla="*/ 479458 h 1331274"/>
              <a:gd name="connsiteX465" fmla="*/ 3527555 w 7997894"/>
              <a:gd name="connsiteY465" fmla="*/ 448484 h 1331274"/>
              <a:gd name="connsiteX466" fmla="*/ 3529231 w 7997894"/>
              <a:gd name="connsiteY466" fmla="*/ 424206 h 1331274"/>
              <a:gd name="connsiteX467" fmla="*/ 3497419 w 7997894"/>
              <a:gd name="connsiteY467" fmla="*/ 399092 h 1331274"/>
              <a:gd name="connsiteX468" fmla="*/ 3453886 w 7997894"/>
              <a:gd name="connsiteY468" fmla="*/ 412486 h 1331274"/>
              <a:gd name="connsiteX469" fmla="*/ 3421236 w 7997894"/>
              <a:gd name="connsiteY469" fmla="*/ 470249 h 1331274"/>
              <a:gd name="connsiteX470" fmla="*/ 3416214 w 7997894"/>
              <a:gd name="connsiteY470" fmla="*/ 519641 h 1331274"/>
              <a:gd name="connsiteX471" fmla="*/ 3418726 w 7997894"/>
              <a:gd name="connsiteY471" fmla="*/ 551453 h 1331274"/>
              <a:gd name="connsiteX472" fmla="*/ 3420400 w 7997894"/>
              <a:gd name="connsiteY472" fmla="*/ 586614 h 1331274"/>
              <a:gd name="connsiteX473" fmla="*/ 3441329 w 7997894"/>
              <a:gd name="connsiteY473" fmla="*/ 645215 h 1331274"/>
              <a:gd name="connsiteX474" fmla="*/ 3465606 w 7997894"/>
              <a:gd name="connsiteY474" fmla="*/ 661958 h 1331274"/>
              <a:gd name="connsiteX475" fmla="*/ 3484861 w 7997894"/>
              <a:gd name="connsiteY475" fmla="*/ 662796 h 1331274"/>
              <a:gd name="connsiteX476" fmla="*/ 3504115 w 7997894"/>
              <a:gd name="connsiteY476" fmla="*/ 661958 h 1331274"/>
              <a:gd name="connsiteX477" fmla="*/ 3532578 w 7997894"/>
              <a:gd name="connsiteY477" fmla="*/ 670330 h 1331274"/>
              <a:gd name="connsiteX478" fmla="*/ 3570251 w 7997894"/>
              <a:gd name="connsiteY478" fmla="*/ 687074 h 1331274"/>
              <a:gd name="connsiteX479" fmla="*/ 3604575 w 7997894"/>
              <a:gd name="connsiteY479" fmla="*/ 713862 h 1331274"/>
              <a:gd name="connsiteX480" fmla="*/ 3630526 w 7997894"/>
              <a:gd name="connsiteY480" fmla="*/ 737303 h 1331274"/>
              <a:gd name="connsiteX481" fmla="*/ 3649782 w 7997894"/>
              <a:gd name="connsiteY481" fmla="*/ 746511 h 1331274"/>
              <a:gd name="connsiteX482" fmla="*/ 3665686 w 7997894"/>
              <a:gd name="connsiteY482" fmla="*/ 754046 h 1331274"/>
              <a:gd name="connsiteX483" fmla="*/ 3678244 w 7997894"/>
              <a:gd name="connsiteY483" fmla="*/ 770789 h 1331274"/>
              <a:gd name="connsiteX484" fmla="*/ 3688290 w 7997894"/>
              <a:gd name="connsiteY484" fmla="*/ 906409 h 1331274"/>
              <a:gd name="connsiteX485" fmla="*/ 3682430 w 7997894"/>
              <a:gd name="connsiteY485" fmla="*/ 951615 h 1331274"/>
              <a:gd name="connsiteX486" fmla="*/ 3678244 w 7997894"/>
              <a:gd name="connsiteY486" fmla="*/ 980916 h 1331274"/>
              <a:gd name="connsiteX487" fmla="*/ 3674895 w 7997894"/>
              <a:gd name="connsiteY487" fmla="*/ 1002682 h 1331274"/>
              <a:gd name="connsiteX488" fmla="*/ 3673221 w 7997894"/>
              <a:gd name="connsiteY488" fmla="*/ 1030308 h 1331274"/>
              <a:gd name="connsiteX489" fmla="*/ 3650618 w 7997894"/>
              <a:gd name="connsiteY489" fmla="*/ 1135790 h 1331274"/>
              <a:gd name="connsiteX490" fmla="*/ 3604575 w 7997894"/>
              <a:gd name="connsiteY490" fmla="*/ 1186019 h 1331274"/>
              <a:gd name="connsiteX491" fmla="*/ 3574437 w 7997894"/>
              <a:gd name="connsiteY491" fmla="*/ 1206111 h 1331274"/>
              <a:gd name="connsiteX492" fmla="*/ 3563555 w 7997894"/>
              <a:gd name="connsiteY492" fmla="*/ 1222854 h 1331274"/>
              <a:gd name="connsiteX493" fmla="*/ 3550996 w 7997894"/>
              <a:gd name="connsiteY493" fmla="*/ 1244621 h 1331274"/>
              <a:gd name="connsiteX494" fmla="*/ 3492396 w 7997894"/>
              <a:gd name="connsiteY494" fmla="*/ 1284804 h 1331274"/>
              <a:gd name="connsiteX495" fmla="*/ 3399471 w 7997894"/>
              <a:gd name="connsiteY495" fmla="*/ 1297361 h 1331274"/>
              <a:gd name="connsiteX496" fmla="*/ 3323290 w 7997894"/>
              <a:gd name="connsiteY496" fmla="*/ 1291502 h 1331274"/>
              <a:gd name="connsiteX497" fmla="*/ 3273898 w 7997894"/>
              <a:gd name="connsiteY497" fmla="*/ 1266386 h 1331274"/>
              <a:gd name="connsiteX498" fmla="*/ 3237062 w 7997894"/>
              <a:gd name="connsiteY498" fmla="*/ 1222017 h 1331274"/>
              <a:gd name="connsiteX499" fmla="*/ 3214459 w 7997894"/>
              <a:gd name="connsiteY499" fmla="*/ 1195228 h 1331274"/>
              <a:gd name="connsiteX500" fmla="*/ 3196041 w 7997894"/>
              <a:gd name="connsiteY500" fmla="*/ 1192717 h 1331274"/>
              <a:gd name="connsiteX501" fmla="*/ 3175949 w 7997894"/>
              <a:gd name="connsiteY501" fmla="*/ 1192717 h 1331274"/>
              <a:gd name="connsiteX502" fmla="*/ 3139951 w 7997894"/>
              <a:gd name="connsiteY502" fmla="*/ 1176811 h 1331274"/>
              <a:gd name="connsiteX503" fmla="*/ 3133254 w 7997894"/>
              <a:gd name="connsiteY503" fmla="*/ 1146673 h 1331274"/>
              <a:gd name="connsiteX504" fmla="*/ 3134092 w 7997894"/>
              <a:gd name="connsiteY504" fmla="*/ 1105652 h 1331274"/>
              <a:gd name="connsiteX505" fmla="*/ 3134929 w 7997894"/>
              <a:gd name="connsiteY505" fmla="*/ 1055423 h 1331274"/>
              <a:gd name="connsiteX506" fmla="*/ 3154183 w 7997894"/>
              <a:gd name="connsiteY506" fmla="*/ 1015239 h 1331274"/>
              <a:gd name="connsiteX507" fmla="*/ 3224504 w 7997894"/>
              <a:gd name="connsiteY507" fmla="*/ 981753 h 1331274"/>
              <a:gd name="connsiteX508" fmla="*/ 3264688 w 7997894"/>
              <a:gd name="connsiteY508" fmla="*/ 970033 h 1331274"/>
              <a:gd name="connsiteX509" fmla="*/ 3280594 w 7997894"/>
              <a:gd name="connsiteY509" fmla="*/ 951615 h 1331274"/>
              <a:gd name="connsiteX510" fmla="*/ 3297337 w 7997894"/>
              <a:gd name="connsiteY510" fmla="*/ 941569 h 1331274"/>
              <a:gd name="connsiteX511" fmla="*/ 3319941 w 7997894"/>
              <a:gd name="connsiteY511" fmla="*/ 943244 h 1331274"/>
              <a:gd name="connsiteX512" fmla="*/ 3348404 w 7997894"/>
              <a:gd name="connsiteY512" fmla="*/ 976730 h 1331274"/>
              <a:gd name="connsiteX513" fmla="*/ 3349242 w 7997894"/>
              <a:gd name="connsiteY513" fmla="*/ 1022774 h 1331274"/>
              <a:gd name="connsiteX514" fmla="*/ 3355102 w 7997894"/>
              <a:gd name="connsiteY514" fmla="*/ 1060445 h 1331274"/>
              <a:gd name="connsiteX515" fmla="*/ 3398634 w 7997894"/>
              <a:gd name="connsiteY515" fmla="*/ 1100629 h 1331274"/>
              <a:gd name="connsiteX516" fmla="*/ 3437144 w 7997894"/>
              <a:gd name="connsiteY516" fmla="*/ 1030308 h 1331274"/>
              <a:gd name="connsiteX517" fmla="*/ 3437144 w 7997894"/>
              <a:gd name="connsiteY517" fmla="*/ 995148 h 1331274"/>
              <a:gd name="connsiteX518" fmla="*/ 3437144 w 7997894"/>
              <a:gd name="connsiteY518" fmla="*/ 958313 h 1331274"/>
              <a:gd name="connsiteX519" fmla="*/ 3361798 w 7997894"/>
              <a:gd name="connsiteY519" fmla="*/ 837761 h 1331274"/>
              <a:gd name="connsiteX520" fmla="*/ 3303198 w 7997894"/>
              <a:gd name="connsiteY520" fmla="*/ 805949 h 1331274"/>
              <a:gd name="connsiteX521" fmla="*/ 3249619 w 7997894"/>
              <a:gd name="connsiteY521" fmla="*/ 769115 h 1331274"/>
              <a:gd name="connsiteX522" fmla="*/ 3177624 w 7997894"/>
              <a:gd name="connsiteY522" fmla="*/ 653587 h 1331274"/>
              <a:gd name="connsiteX523" fmla="*/ 3155858 w 7997894"/>
              <a:gd name="connsiteY523" fmla="*/ 569034 h 1331274"/>
              <a:gd name="connsiteX524" fmla="*/ 3143301 w 7997894"/>
              <a:gd name="connsiteY524" fmla="*/ 543082 h 1331274"/>
              <a:gd name="connsiteX525" fmla="*/ 3130743 w 7997894"/>
              <a:gd name="connsiteY525" fmla="*/ 533036 h 1331274"/>
              <a:gd name="connsiteX526" fmla="*/ 3112326 w 7997894"/>
              <a:gd name="connsiteY526" fmla="*/ 512945 h 1331274"/>
              <a:gd name="connsiteX527" fmla="*/ 3103954 w 7997894"/>
              <a:gd name="connsiteY527" fmla="*/ 454344 h 1331274"/>
              <a:gd name="connsiteX528" fmla="*/ 3120697 w 7997894"/>
              <a:gd name="connsiteY528" fmla="*/ 398254 h 1331274"/>
              <a:gd name="connsiteX529" fmla="*/ 3127394 w 7997894"/>
              <a:gd name="connsiteY529" fmla="*/ 348861 h 1331274"/>
              <a:gd name="connsiteX530" fmla="*/ 3124882 w 7997894"/>
              <a:gd name="connsiteY530" fmla="*/ 296121 h 1331274"/>
              <a:gd name="connsiteX531" fmla="*/ 3122370 w 7997894"/>
              <a:gd name="connsiteY531" fmla="*/ 243379 h 1331274"/>
              <a:gd name="connsiteX532" fmla="*/ 3167578 w 7997894"/>
              <a:gd name="connsiteY532" fmla="*/ 132875 h 1331274"/>
              <a:gd name="connsiteX533" fmla="*/ 3264688 w 7997894"/>
              <a:gd name="connsiteY533" fmla="*/ 72599 h 1331274"/>
              <a:gd name="connsiteX534" fmla="*/ 3314918 w 7997894"/>
              <a:gd name="connsiteY534" fmla="*/ 60878 h 1331274"/>
              <a:gd name="connsiteX535" fmla="*/ 3366822 w 7997894"/>
              <a:gd name="connsiteY535" fmla="*/ 40787 h 1331274"/>
              <a:gd name="connsiteX536" fmla="*/ 3436306 w 7997894"/>
              <a:gd name="connsiteY536" fmla="*/ 12323 h 1331274"/>
              <a:gd name="connsiteX537" fmla="*/ 6157873 w 7997894"/>
              <a:gd name="connsiteY537" fmla="*/ 11879 h 1331274"/>
              <a:gd name="connsiteX538" fmla="*/ 6182909 w 7997894"/>
              <a:gd name="connsiteY538" fmla="*/ 24044 h 1331274"/>
              <a:gd name="connsiteX539" fmla="*/ 6229790 w 7997894"/>
              <a:gd name="connsiteY539" fmla="*/ 70925 h 1331274"/>
              <a:gd name="connsiteX540" fmla="*/ 6315180 w 7997894"/>
              <a:gd name="connsiteY540" fmla="*/ 96039 h 1331274"/>
              <a:gd name="connsiteX541" fmla="*/ 6402244 w 7997894"/>
              <a:gd name="connsiteY541" fmla="*/ 146270 h 1331274"/>
              <a:gd name="connsiteX542" fmla="*/ 6415639 w 7997894"/>
              <a:gd name="connsiteY542" fmla="*/ 165524 h 1331274"/>
              <a:gd name="connsiteX543" fmla="*/ 6425685 w 7997894"/>
              <a:gd name="connsiteY543" fmla="*/ 186452 h 1331274"/>
              <a:gd name="connsiteX544" fmla="*/ 6432382 w 7997894"/>
              <a:gd name="connsiteY544" fmla="*/ 258448 h 1331274"/>
              <a:gd name="connsiteX545" fmla="*/ 6437405 w 7997894"/>
              <a:gd name="connsiteY545" fmla="*/ 334629 h 1331274"/>
              <a:gd name="connsiteX546" fmla="*/ 6454148 w 7997894"/>
              <a:gd name="connsiteY546" fmla="*/ 390720 h 1331274"/>
              <a:gd name="connsiteX547" fmla="*/ 6435731 w 7997894"/>
              <a:gd name="connsiteY547" fmla="*/ 516293 h 1331274"/>
              <a:gd name="connsiteX548" fmla="*/ 6373781 w 7997894"/>
              <a:gd name="connsiteY548" fmla="*/ 601684 h 1331274"/>
              <a:gd name="connsiteX549" fmla="*/ 6343643 w 7997894"/>
              <a:gd name="connsiteY549" fmla="*/ 611729 h 1331274"/>
              <a:gd name="connsiteX550" fmla="*/ 6269137 w 7997894"/>
              <a:gd name="connsiteY550" fmla="*/ 622612 h 1331274"/>
              <a:gd name="connsiteX551" fmla="*/ 6226441 w 7997894"/>
              <a:gd name="connsiteY551" fmla="*/ 605032 h 1331274"/>
              <a:gd name="connsiteX552" fmla="*/ 6209698 w 7997894"/>
              <a:gd name="connsiteY552" fmla="*/ 504573 h 1331274"/>
              <a:gd name="connsiteX553" fmla="*/ 6209698 w 7997894"/>
              <a:gd name="connsiteY553" fmla="*/ 467738 h 1331274"/>
              <a:gd name="connsiteX554" fmla="*/ 6181234 w 7997894"/>
              <a:gd name="connsiteY554" fmla="*/ 435926 h 1331274"/>
              <a:gd name="connsiteX555" fmla="*/ 6163654 w 7997894"/>
              <a:gd name="connsiteY555" fmla="*/ 424206 h 1331274"/>
              <a:gd name="connsiteX556" fmla="*/ 6156957 w 7997894"/>
              <a:gd name="connsiteY556" fmla="*/ 409974 h 1331274"/>
              <a:gd name="connsiteX557" fmla="*/ 6151934 w 7997894"/>
              <a:gd name="connsiteY557" fmla="*/ 401602 h 1331274"/>
              <a:gd name="connsiteX558" fmla="*/ 6136028 w 7997894"/>
              <a:gd name="connsiteY558" fmla="*/ 409136 h 1331274"/>
              <a:gd name="connsiteX559" fmla="*/ 6120959 w 7997894"/>
              <a:gd name="connsiteY559" fmla="*/ 420020 h 1331274"/>
              <a:gd name="connsiteX560" fmla="*/ 6110077 w 7997894"/>
              <a:gd name="connsiteY560" fmla="*/ 417508 h 1331274"/>
              <a:gd name="connsiteX561" fmla="*/ 6092496 w 7997894"/>
              <a:gd name="connsiteY561" fmla="*/ 419183 h 1331274"/>
              <a:gd name="connsiteX562" fmla="*/ 6075753 w 7997894"/>
              <a:gd name="connsiteY562" fmla="*/ 437600 h 1331274"/>
              <a:gd name="connsiteX563" fmla="*/ 6064033 w 7997894"/>
              <a:gd name="connsiteY563" fmla="*/ 606706 h 1331274"/>
              <a:gd name="connsiteX564" fmla="*/ 6077428 w 7997894"/>
              <a:gd name="connsiteY564" fmla="*/ 672004 h 1331274"/>
              <a:gd name="connsiteX565" fmla="*/ 6089984 w 7997894"/>
              <a:gd name="connsiteY565" fmla="*/ 772463 h 1331274"/>
              <a:gd name="connsiteX566" fmla="*/ 6079939 w 7997894"/>
              <a:gd name="connsiteY566" fmla="*/ 825204 h 1331274"/>
              <a:gd name="connsiteX567" fmla="*/ 6064033 w 7997894"/>
              <a:gd name="connsiteY567" fmla="*/ 879620 h 1331274"/>
              <a:gd name="connsiteX568" fmla="*/ 6069055 w 7997894"/>
              <a:gd name="connsiteY568" fmla="*/ 996821 h 1331274"/>
              <a:gd name="connsiteX569" fmla="*/ 6107565 w 7997894"/>
              <a:gd name="connsiteY569" fmla="*/ 1067143 h 1331274"/>
              <a:gd name="connsiteX570" fmla="*/ 6144400 w 7997894"/>
              <a:gd name="connsiteY570" fmla="*/ 1079700 h 1331274"/>
              <a:gd name="connsiteX571" fmla="*/ 6177886 w 7997894"/>
              <a:gd name="connsiteY571" fmla="*/ 1057934 h 1331274"/>
              <a:gd name="connsiteX572" fmla="*/ 6199652 w 7997894"/>
              <a:gd name="connsiteY572" fmla="*/ 1016076 h 1331274"/>
              <a:gd name="connsiteX573" fmla="*/ 6221419 w 7997894"/>
              <a:gd name="connsiteY573" fmla="*/ 973381 h 1331274"/>
              <a:gd name="connsiteX574" fmla="*/ 6249045 w 7997894"/>
              <a:gd name="connsiteY574" fmla="*/ 949941 h 1331274"/>
              <a:gd name="connsiteX575" fmla="*/ 6290065 w 7997894"/>
              <a:gd name="connsiteY575" fmla="*/ 949104 h 1331274"/>
              <a:gd name="connsiteX576" fmla="*/ 6324389 w 7997894"/>
              <a:gd name="connsiteY576" fmla="*/ 951615 h 1331274"/>
              <a:gd name="connsiteX577" fmla="*/ 6346992 w 7997894"/>
              <a:gd name="connsiteY577" fmla="*/ 962498 h 1331274"/>
              <a:gd name="connsiteX578" fmla="*/ 6361224 w 7997894"/>
              <a:gd name="connsiteY578" fmla="*/ 1011054 h 1331274"/>
              <a:gd name="connsiteX579" fmla="*/ 6363735 w 7997894"/>
              <a:gd name="connsiteY579" fmla="*/ 1071329 h 1331274"/>
              <a:gd name="connsiteX580" fmla="*/ 6352015 w 7997894"/>
              <a:gd name="connsiteY580" fmla="*/ 1111512 h 1331274"/>
              <a:gd name="connsiteX581" fmla="*/ 6334435 w 7997894"/>
              <a:gd name="connsiteY581" fmla="*/ 1143324 h 1331274"/>
              <a:gd name="connsiteX582" fmla="*/ 6328575 w 7997894"/>
              <a:gd name="connsiteY582" fmla="*/ 1170950 h 1331274"/>
              <a:gd name="connsiteX583" fmla="*/ 6316017 w 7997894"/>
              <a:gd name="connsiteY583" fmla="*/ 1222854 h 1331274"/>
              <a:gd name="connsiteX584" fmla="*/ 6295925 w 7997894"/>
              <a:gd name="connsiteY584" fmla="*/ 1250480 h 1331274"/>
              <a:gd name="connsiteX585" fmla="*/ 6247370 w 7997894"/>
              <a:gd name="connsiteY585" fmla="*/ 1261364 h 1331274"/>
              <a:gd name="connsiteX586" fmla="*/ 6176212 w 7997894"/>
              <a:gd name="connsiteY586" fmla="*/ 1298198 h 1331274"/>
              <a:gd name="connsiteX587" fmla="*/ 6115936 w 7997894"/>
              <a:gd name="connsiteY587" fmla="*/ 1330847 h 1331274"/>
              <a:gd name="connsiteX588" fmla="*/ 6075753 w 7997894"/>
              <a:gd name="connsiteY588" fmla="*/ 1296524 h 1331274"/>
              <a:gd name="connsiteX589" fmla="*/ 6023849 w 7997894"/>
              <a:gd name="connsiteY589" fmla="*/ 1268061 h 1331274"/>
              <a:gd name="connsiteX590" fmla="*/ 6002083 w 7997894"/>
              <a:gd name="connsiteY590" fmla="*/ 1262201 h 1331274"/>
              <a:gd name="connsiteX591" fmla="*/ 5978642 w 7997894"/>
              <a:gd name="connsiteY591" fmla="*/ 1255503 h 1331274"/>
              <a:gd name="connsiteX592" fmla="*/ 5951854 w 7997894"/>
              <a:gd name="connsiteY592" fmla="*/ 1244621 h 1331274"/>
              <a:gd name="connsiteX593" fmla="*/ 5896601 w 7997894"/>
              <a:gd name="connsiteY593" fmla="*/ 1186019 h 1331274"/>
              <a:gd name="connsiteX594" fmla="*/ 5870649 w 7997894"/>
              <a:gd name="connsiteY594" fmla="*/ 1144161 h 1331274"/>
              <a:gd name="connsiteX595" fmla="*/ 5849720 w 7997894"/>
              <a:gd name="connsiteY595" fmla="*/ 1112349 h 1331274"/>
              <a:gd name="connsiteX596" fmla="*/ 5832977 w 7997894"/>
              <a:gd name="connsiteY596" fmla="*/ 1048725 h 1331274"/>
              <a:gd name="connsiteX597" fmla="*/ 5811211 w 7997894"/>
              <a:gd name="connsiteY597" fmla="*/ 943244 h 1331274"/>
              <a:gd name="connsiteX598" fmla="*/ 5792794 w 7997894"/>
              <a:gd name="connsiteY598" fmla="*/ 924826 h 1331274"/>
              <a:gd name="connsiteX599" fmla="*/ 5786096 w 7997894"/>
              <a:gd name="connsiteY599" fmla="*/ 896363 h 1331274"/>
              <a:gd name="connsiteX600" fmla="*/ 5786933 w 7997894"/>
              <a:gd name="connsiteY600" fmla="*/ 826041 h 1331274"/>
              <a:gd name="connsiteX601" fmla="*/ 5794468 w 7997894"/>
              <a:gd name="connsiteY601" fmla="*/ 759906 h 1331274"/>
              <a:gd name="connsiteX602" fmla="*/ 5786096 w 7997894"/>
              <a:gd name="connsiteY602" fmla="*/ 705491 h 1331274"/>
              <a:gd name="connsiteX603" fmla="*/ 5784422 w 7997894"/>
              <a:gd name="connsiteY603" fmla="*/ 608380 h 1331274"/>
              <a:gd name="connsiteX604" fmla="*/ 5788607 w 7997894"/>
              <a:gd name="connsiteY604" fmla="*/ 541408 h 1331274"/>
              <a:gd name="connsiteX605" fmla="*/ 5784422 w 7997894"/>
              <a:gd name="connsiteY605" fmla="*/ 470249 h 1331274"/>
              <a:gd name="connsiteX606" fmla="*/ 5780236 w 7997894"/>
              <a:gd name="connsiteY606" fmla="*/ 397416 h 1331274"/>
              <a:gd name="connsiteX607" fmla="*/ 5779399 w 7997894"/>
              <a:gd name="connsiteY607" fmla="*/ 300306 h 1331274"/>
              <a:gd name="connsiteX608" fmla="*/ 5868137 w 7997894"/>
              <a:gd name="connsiteY608" fmla="*/ 121154 h 1331274"/>
              <a:gd name="connsiteX609" fmla="*/ 6015478 w 7997894"/>
              <a:gd name="connsiteY609" fmla="*/ 55856 h 1331274"/>
              <a:gd name="connsiteX610" fmla="*/ 6039755 w 7997894"/>
              <a:gd name="connsiteY610" fmla="*/ 58367 h 1331274"/>
              <a:gd name="connsiteX611" fmla="*/ 6067381 w 7997894"/>
              <a:gd name="connsiteY611" fmla="*/ 57530 h 1331274"/>
              <a:gd name="connsiteX612" fmla="*/ 6090821 w 7997894"/>
              <a:gd name="connsiteY612" fmla="*/ 47484 h 1331274"/>
              <a:gd name="connsiteX613" fmla="*/ 6110914 w 7997894"/>
              <a:gd name="connsiteY613" fmla="*/ 32415 h 1331274"/>
              <a:gd name="connsiteX614" fmla="*/ 6157873 w 7997894"/>
              <a:gd name="connsiteY614" fmla="*/ 11879 h 1331274"/>
              <a:gd name="connsiteX615" fmla="*/ 1943061 w 7997894"/>
              <a:gd name="connsiteY615" fmla="*/ 11879 h 1331274"/>
              <a:gd name="connsiteX616" fmla="*/ 1968098 w 7997894"/>
              <a:gd name="connsiteY616" fmla="*/ 24044 h 1331274"/>
              <a:gd name="connsiteX617" fmla="*/ 2014978 w 7997894"/>
              <a:gd name="connsiteY617" fmla="*/ 70925 h 1331274"/>
              <a:gd name="connsiteX618" fmla="*/ 2100368 w 7997894"/>
              <a:gd name="connsiteY618" fmla="*/ 96039 h 1331274"/>
              <a:gd name="connsiteX619" fmla="*/ 2187432 w 7997894"/>
              <a:gd name="connsiteY619" fmla="*/ 146270 h 1331274"/>
              <a:gd name="connsiteX620" fmla="*/ 2200827 w 7997894"/>
              <a:gd name="connsiteY620" fmla="*/ 165524 h 1331274"/>
              <a:gd name="connsiteX621" fmla="*/ 2210873 w 7997894"/>
              <a:gd name="connsiteY621" fmla="*/ 186452 h 1331274"/>
              <a:gd name="connsiteX622" fmla="*/ 2217570 w 7997894"/>
              <a:gd name="connsiteY622" fmla="*/ 258448 h 1331274"/>
              <a:gd name="connsiteX623" fmla="*/ 2222594 w 7997894"/>
              <a:gd name="connsiteY623" fmla="*/ 334629 h 1331274"/>
              <a:gd name="connsiteX624" fmla="*/ 2239336 w 7997894"/>
              <a:gd name="connsiteY624" fmla="*/ 390720 h 1331274"/>
              <a:gd name="connsiteX625" fmla="*/ 2220919 w 7997894"/>
              <a:gd name="connsiteY625" fmla="*/ 516293 h 1331274"/>
              <a:gd name="connsiteX626" fmla="*/ 2158969 w 7997894"/>
              <a:gd name="connsiteY626" fmla="*/ 601684 h 1331274"/>
              <a:gd name="connsiteX627" fmla="*/ 2128831 w 7997894"/>
              <a:gd name="connsiteY627" fmla="*/ 611729 h 1331274"/>
              <a:gd name="connsiteX628" fmla="*/ 2054325 w 7997894"/>
              <a:gd name="connsiteY628" fmla="*/ 622612 h 1331274"/>
              <a:gd name="connsiteX629" fmla="*/ 2011630 w 7997894"/>
              <a:gd name="connsiteY629" fmla="*/ 605032 h 1331274"/>
              <a:gd name="connsiteX630" fmla="*/ 1994886 w 7997894"/>
              <a:gd name="connsiteY630" fmla="*/ 504573 h 1331274"/>
              <a:gd name="connsiteX631" fmla="*/ 1994886 w 7997894"/>
              <a:gd name="connsiteY631" fmla="*/ 467738 h 1331274"/>
              <a:gd name="connsiteX632" fmla="*/ 1966423 w 7997894"/>
              <a:gd name="connsiteY632" fmla="*/ 435926 h 1331274"/>
              <a:gd name="connsiteX633" fmla="*/ 1948842 w 7997894"/>
              <a:gd name="connsiteY633" fmla="*/ 424206 h 1331274"/>
              <a:gd name="connsiteX634" fmla="*/ 1942145 w 7997894"/>
              <a:gd name="connsiteY634" fmla="*/ 409974 h 1331274"/>
              <a:gd name="connsiteX635" fmla="*/ 1937122 w 7997894"/>
              <a:gd name="connsiteY635" fmla="*/ 401602 h 1331274"/>
              <a:gd name="connsiteX636" fmla="*/ 1921216 w 7997894"/>
              <a:gd name="connsiteY636" fmla="*/ 409136 h 1331274"/>
              <a:gd name="connsiteX637" fmla="*/ 1906147 w 7997894"/>
              <a:gd name="connsiteY637" fmla="*/ 420020 h 1331274"/>
              <a:gd name="connsiteX638" fmla="*/ 1895264 w 7997894"/>
              <a:gd name="connsiteY638" fmla="*/ 417508 h 1331274"/>
              <a:gd name="connsiteX639" fmla="*/ 1877684 w 7997894"/>
              <a:gd name="connsiteY639" fmla="*/ 419183 h 1331274"/>
              <a:gd name="connsiteX640" fmla="*/ 1860942 w 7997894"/>
              <a:gd name="connsiteY640" fmla="*/ 437600 h 1331274"/>
              <a:gd name="connsiteX641" fmla="*/ 1849221 w 7997894"/>
              <a:gd name="connsiteY641" fmla="*/ 606706 h 1331274"/>
              <a:gd name="connsiteX642" fmla="*/ 1862615 w 7997894"/>
              <a:gd name="connsiteY642" fmla="*/ 672004 h 1331274"/>
              <a:gd name="connsiteX643" fmla="*/ 1875172 w 7997894"/>
              <a:gd name="connsiteY643" fmla="*/ 772463 h 1331274"/>
              <a:gd name="connsiteX644" fmla="*/ 1865126 w 7997894"/>
              <a:gd name="connsiteY644" fmla="*/ 825204 h 1331274"/>
              <a:gd name="connsiteX645" fmla="*/ 1849221 w 7997894"/>
              <a:gd name="connsiteY645" fmla="*/ 879620 h 1331274"/>
              <a:gd name="connsiteX646" fmla="*/ 1854243 w 7997894"/>
              <a:gd name="connsiteY646" fmla="*/ 996821 h 1331274"/>
              <a:gd name="connsiteX647" fmla="*/ 1892753 w 7997894"/>
              <a:gd name="connsiteY647" fmla="*/ 1067143 h 1331274"/>
              <a:gd name="connsiteX648" fmla="*/ 1929588 w 7997894"/>
              <a:gd name="connsiteY648" fmla="*/ 1079700 h 1331274"/>
              <a:gd name="connsiteX649" fmla="*/ 1963075 w 7997894"/>
              <a:gd name="connsiteY649" fmla="*/ 1057934 h 1331274"/>
              <a:gd name="connsiteX650" fmla="*/ 1984840 w 7997894"/>
              <a:gd name="connsiteY650" fmla="*/ 1016076 h 1331274"/>
              <a:gd name="connsiteX651" fmla="*/ 2006607 w 7997894"/>
              <a:gd name="connsiteY651" fmla="*/ 973381 h 1331274"/>
              <a:gd name="connsiteX652" fmla="*/ 2034232 w 7997894"/>
              <a:gd name="connsiteY652" fmla="*/ 949941 h 1331274"/>
              <a:gd name="connsiteX653" fmla="*/ 2075253 w 7997894"/>
              <a:gd name="connsiteY653" fmla="*/ 949104 h 1331274"/>
              <a:gd name="connsiteX654" fmla="*/ 2109577 w 7997894"/>
              <a:gd name="connsiteY654" fmla="*/ 951615 h 1331274"/>
              <a:gd name="connsiteX655" fmla="*/ 2132181 w 7997894"/>
              <a:gd name="connsiteY655" fmla="*/ 962498 h 1331274"/>
              <a:gd name="connsiteX656" fmla="*/ 2146412 w 7997894"/>
              <a:gd name="connsiteY656" fmla="*/ 1011054 h 1331274"/>
              <a:gd name="connsiteX657" fmla="*/ 2148923 w 7997894"/>
              <a:gd name="connsiteY657" fmla="*/ 1071329 h 1331274"/>
              <a:gd name="connsiteX658" fmla="*/ 2137203 w 7997894"/>
              <a:gd name="connsiteY658" fmla="*/ 1111512 h 1331274"/>
              <a:gd name="connsiteX659" fmla="*/ 2119623 w 7997894"/>
              <a:gd name="connsiteY659" fmla="*/ 1143324 h 1331274"/>
              <a:gd name="connsiteX660" fmla="*/ 2113762 w 7997894"/>
              <a:gd name="connsiteY660" fmla="*/ 1170950 h 1331274"/>
              <a:gd name="connsiteX661" fmla="*/ 2101205 w 7997894"/>
              <a:gd name="connsiteY661" fmla="*/ 1222854 h 1331274"/>
              <a:gd name="connsiteX662" fmla="*/ 2081114 w 7997894"/>
              <a:gd name="connsiteY662" fmla="*/ 1250480 h 1331274"/>
              <a:gd name="connsiteX663" fmla="*/ 2032559 w 7997894"/>
              <a:gd name="connsiteY663" fmla="*/ 1261364 h 1331274"/>
              <a:gd name="connsiteX664" fmla="*/ 1961400 w 7997894"/>
              <a:gd name="connsiteY664" fmla="*/ 1298198 h 1331274"/>
              <a:gd name="connsiteX665" fmla="*/ 1901124 w 7997894"/>
              <a:gd name="connsiteY665" fmla="*/ 1330847 h 1331274"/>
              <a:gd name="connsiteX666" fmla="*/ 1860942 w 7997894"/>
              <a:gd name="connsiteY666" fmla="*/ 1296524 h 1331274"/>
              <a:gd name="connsiteX667" fmla="*/ 1809038 w 7997894"/>
              <a:gd name="connsiteY667" fmla="*/ 1268061 h 1331274"/>
              <a:gd name="connsiteX668" fmla="*/ 1787271 w 7997894"/>
              <a:gd name="connsiteY668" fmla="*/ 1262201 h 1331274"/>
              <a:gd name="connsiteX669" fmla="*/ 1763831 w 7997894"/>
              <a:gd name="connsiteY669" fmla="*/ 1255503 h 1331274"/>
              <a:gd name="connsiteX670" fmla="*/ 1737041 w 7997894"/>
              <a:gd name="connsiteY670" fmla="*/ 1244621 h 1331274"/>
              <a:gd name="connsiteX671" fmla="*/ 1681789 w 7997894"/>
              <a:gd name="connsiteY671" fmla="*/ 1186019 h 1331274"/>
              <a:gd name="connsiteX672" fmla="*/ 1655838 w 7997894"/>
              <a:gd name="connsiteY672" fmla="*/ 1144161 h 1331274"/>
              <a:gd name="connsiteX673" fmla="*/ 1634909 w 7997894"/>
              <a:gd name="connsiteY673" fmla="*/ 1112349 h 1331274"/>
              <a:gd name="connsiteX674" fmla="*/ 1618165 w 7997894"/>
              <a:gd name="connsiteY674" fmla="*/ 1048725 h 1331274"/>
              <a:gd name="connsiteX675" fmla="*/ 1596399 w 7997894"/>
              <a:gd name="connsiteY675" fmla="*/ 943244 h 1331274"/>
              <a:gd name="connsiteX676" fmla="*/ 1577981 w 7997894"/>
              <a:gd name="connsiteY676" fmla="*/ 924826 h 1331274"/>
              <a:gd name="connsiteX677" fmla="*/ 1571283 w 7997894"/>
              <a:gd name="connsiteY677" fmla="*/ 896363 h 1331274"/>
              <a:gd name="connsiteX678" fmla="*/ 1572121 w 7997894"/>
              <a:gd name="connsiteY678" fmla="*/ 826041 h 1331274"/>
              <a:gd name="connsiteX679" fmla="*/ 1579656 w 7997894"/>
              <a:gd name="connsiteY679" fmla="*/ 759906 h 1331274"/>
              <a:gd name="connsiteX680" fmla="*/ 1571283 w 7997894"/>
              <a:gd name="connsiteY680" fmla="*/ 705491 h 1331274"/>
              <a:gd name="connsiteX681" fmla="*/ 1569610 w 7997894"/>
              <a:gd name="connsiteY681" fmla="*/ 608380 h 1331274"/>
              <a:gd name="connsiteX682" fmla="*/ 1573796 w 7997894"/>
              <a:gd name="connsiteY682" fmla="*/ 541408 h 1331274"/>
              <a:gd name="connsiteX683" fmla="*/ 1569610 w 7997894"/>
              <a:gd name="connsiteY683" fmla="*/ 470249 h 1331274"/>
              <a:gd name="connsiteX684" fmla="*/ 1565424 w 7997894"/>
              <a:gd name="connsiteY684" fmla="*/ 397416 h 1331274"/>
              <a:gd name="connsiteX685" fmla="*/ 1564587 w 7997894"/>
              <a:gd name="connsiteY685" fmla="*/ 300306 h 1331274"/>
              <a:gd name="connsiteX686" fmla="*/ 1653326 w 7997894"/>
              <a:gd name="connsiteY686" fmla="*/ 121154 h 1331274"/>
              <a:gd name="connsiteX687" fmla="*/ 1800665 w 7997894"/>
              <a:gd name="connsiteY687" fmla="*/ 55856 h 1331274"/>
              <a:gd name="connsiteX688" fmla="*/ 1824944 w 7997894"/>
              <a:gd name="connsiteY688" fmla="*/ 58367 h 1331274"/>
              <a:gd name="connsiteX689" fmla="*/ 1852569 w 7997894"/>
              <a:gd name="connsiteY689" fmla="*/ 57530 h 1331274"/>
              <a:gd name="connsiteX690" fmla="*/ 1876009 w 7997894"/>
              <a:gd name="connsiteY690" fmla="*/ 47484 h 1331274"/>
              <a:gd name="connsiteX691" fmla="*/ 1896102 w 7997894"/>
              <a:gd name="connsiteY691" fmla="*/ 32415 h 1331274"/>
              <a:gd name="connsiteX692" fmla="*/ 1943061 w 7997894"/>
              <a:gd name="connsiteY692" fmla="*/ 11879 h 1331274"/>
              <a:gd name="connsiteX693" fmla="*/ 96379 w 7997894"/>
              <a:gd name="connsiteY693" fmla="*/ 603 h 1331274"/>
              <a:gd name="connsiteX694" fmla="*/ 162514 w 7997894"/>
              <a:gd name="connsiteY694" fmla="*/ 32415 h 1331274"/>
              <a:gd name="connsiteX695" fmla="*/ 299807 w 7997894"/>
              <a:gd name="connsiteY695" fmla="*/ 75948 h 1331274"/>
              <a:gd name="connsiteX696" fmla="*/ 303156 w 7997894"/>
              <a:gd name="connsiteY696" fmla="*/ 122829 h 1331274"/>
              <a:gd name="connsiteX697" fmla="*/ 299807 w 7997894"/>
              <a:gd name="connsiteY697" fmla="*/ 163012 h 1331274"/>
              <a:gd name="connsiteX698" fmla="*/ 299807 w 7997894"/>
              <a:gd name="connsiteY698" fmla="*/ 213242 h 1331274"/>
              <a:gd name="connsiteX699" fmla="*/ 294785 w 7997894"/>
              <a:gd name="connsiteY699" fmla="*/ 309515 h 1331274"/>
              <a:gd name="connsiteX700" fmla="*/ 293111 w 7997894"/>
              <a:gd name="connsiteY700" fmla="*/ 373976 h 1331274"/>
              <a:gd name="connsiteX701" fmla="*/ 290599 w 7997894"/>
              <a:gd name="connsiteY701" fmla="*/ 444298 h 1331274"/>
              <a:gd name="connsiteX702" fmla="*/ 291437 w 7997894"/>
              <a:gd name="connsiteY702" fmla="*/ 489504 h 1331274"/>
              <a:gd name="connsiteX703" fmla="*/ 308180 w 7997894"/>
              <a:gd name="connsiteY703" fmla="*/ 507921 h 1331274"/>
              <a:gd name="connsiteX704" fmla="*/ 343340 w 7997894"/>
              <a:gd name="connsiteY704" fmla="*/ 517967 h 1331274"/>
              <a:gd name="connsiteX705" fmla="*/ 391895 w 7997894"/>
              <a:gd name="connsiteY705" fmla="*/ 484481 h 1331274"/>
              <a:gd name="connsiteX706" fmla="*/ 392732 w 7997894"/>
              <a:gd name="connsiteY706" fmla="*/ 433414 h 1331274"/>
              <a:gd name="connsiteX707" fmla="*/ 391895 w 7997894"/>
              <a:gd name="connsiteY707" fmla="*/ 362256 h 1331274"/>
              <a:gd name="connsiteX708" fmla="*/ 391058 w 7997894"/>
              <a:gd name="connsiteY708" fmla="*/ 297794 h 1331274"/>
              <a:gd name="connsiteX709" fmla="*/ 384361 w 7997894"/>
              <a:gd name="connsiteY709" fmla="*/ 235007 h 1331274"/>
              <a:gd name="connsiteX710" fmla="*/ 381849 w 7997894"/>
              <a:gd name="connsiteY710" fmla="*/ 166361 h 1331274"/>
              <a:gd name="connsiteX711" fmla="*/ 400267 w 7997894"/>
              <a:gd name="connsiteY711" fmla="*/ 62553 h 1331274"/>
              <a:gd name="connsiteX712" fmla="*/ 458031 w 7997894"/>
              <a:gd name="connsiteY712" fmla="*/ 29904 h 1331274"/>
              <a:gd name="connsiteX713" fmla="*/ 542584 w 7997894"/>
              <a:gd name="connsiteY713" fmla="*/ 19021 h 1331274"/>
              <a:gd name="connsiteX714" fmla="*/ 681552 w 7997894"/>
              <a:gd name="connsiteY714" fmla="*/ 65902 h 1331274"/>
              <a:gd name="connsiteX715" fmla="*/ 696621 w 7997894"/>
              <a:gd name="connsiteY715" fmla="*/ 106086 h 1331274"/>
              <a:gd name="connsiteX716" fmla="*/ 694946 w 7997894"/>
              <a:gd name="connsiteY716" fmla="*/ 137060 h 1331274"/>
              <a:gd name="connsiteX717" fmla="*/ 694946 w 7997894"/>
              <a:gd name="connsiteY717" fmla="*/ 163012 h 1331274"/>
              <a:gd name="connsiteX718" fmla="*/ 689924 w 7997894"/>
              <a:gd name="connsiteY718" fmla="*/ 243379 h 1331274"/>
              <a:gd name="connsiteX719" fmla="*/ 675692 w 7997894"/>
              <a:gd name="connsiteY719" fmla="*/ 322072 h 1331274"/>
              <a:gd name="connsiteX720" fmla="*/ 669833 w 7997894"/>
              <a:gd name="connsiteY720" fmla="*/ 405788 h 1331274"/>
              <a:gd name="connsiteX721" fmla="*/ 664810 w 7997894"/>
              <a:gd name="connsiteY721" fmla="*/ 566523 h 1331274"/>
              <a:gd name="connsiteX722" fmla="*/ 653089 w 7997894"/>
              <a:gd name="connsiteY722" fmla="*/ 759069 h 1331274"/>
              <a:gd name="connsiteX723" fmla="*/ 643043 w 7997894"/>
              <a:gd name="connsiteY723" fmla="*/ 887991 h 1331274"/>
              <a:gd name="connsiteX724" fmla="*/ 647229 w 7997894"/>
              <a:gd name="connsiteY724" fmla="*/ 915617 h 1331274"/>
              <a:gd name="connsiteX725" fmla="*/ 645554 w 7997894"/>
              <a:gd name="connsiteY725" fmla="*/ 949104 h 1331274"/>
              <a:gd name="connsiteX726" fmla="*/ 644717 w 7997894"/>
              <a:gd name="connsiteY726" fmla="*/ 983427 h 1331274"/>
              <a:gd name="connsiteX727" fmla="*/ 653089 w 7997894"/>
              <a:gd name="connsiteY727" fmla="*/ 1021937 h 1331274"/>
              <a:gd name="connsiteX728" fmla="*/ 624626 w 7997894"/>
              <a:gd name="connsiteY728" fmla="*/ 1117373 h 1331274"/>
              <a:gd name="connsiteX729" fmla="*/ 611231 w 7997894"/>
              <a:gd name="connsiteY729" fmla="*/ 1175136 h 1331274"/>
              <a:gd name="connsiteX730" fmla="*/ 612905 w 7997894"/>
              <a:gd name="connsiteY730" fmla="*/ 1235411 h 1331274"/>
              <a:gd name="connsiteX731" fmla="*/ 603697 w 7997894"/>
              <a:gd name="connsiteY731" fmla="*/ 1263875 h 1331274"/>
              <a:gd name="connsiteX732" fmla="*/ 565187 w 7997894"/>
              <a:gd name="connsiteY732" fmla="*/ 1283129 h 1331274"/>
              <a:gd name="connsiteX733" fmla="*/ 500726 w 7997894"/>
              <a:gd name="connsiteY733" fmla="*/ 1296524 h 1331274"/>
              <a:gd name="connsiteX734" fmla="*/ 388547 w 7997894"/>
              <a:gd name="connsiteY734" fmla="*/ 1261364 h 1331274"/>
              <a:gd name="connsiteX735" fmla="*/ 379338 w 7997894"/>
              <a:gd name="connsiteY735" fmla="*/ 1114861 h 1331274"/>
              <a:gd name="connsiteX736" fmla="*/ 394406 w 7997894"/>
              <a:gd name="connsiteY736" fmla="*/ 949941 h 1331274"/>
              <a:gd name="connsiteX737" fmla="*/ 391895 w 7997894"/>
              <a:gd name="connsiteY737" fmla="*/ 872922 h 1331274"/>
              <a:gd name="connsiteX738" fmla="*/ 370129 w 7997894"/>
              <a:gd name="connsiteY738" fmla="*/ 846133 h 1331274"/>
              <a:gd name="connsiteX739" fmla="*/ 338317 w 7997894"/>
              <a:gd name="connsiteY739" fmla="*/ 842785 h 1331274"/>
              <a:gd name="connsiteX740" fmla="*/ 288089 w 7997894"/>
              <a:gd name="connsiteY740" fmla="*/ 864551 h 1331274"/>
              <a:gd name="connsiteX741" fmla="*/ 289762 w 7997894"/>
              <a:gd name="connsiteY741" fmla="*/ 970870 h 1331274"/>
              <a:gd name="connsiteX742" fmla="*/ 288089 w 7997894"/>
              <a:gd name="connsiteY742" fmla="*/ 1107326 h 1331274"/>
              <a:gd name="connsiteX743" fmla="*/ 275531 w 7997894"/>
              <a:gd name="connsiteY743" fmla="*/ 1287315 h 1331274"/>
              <a:gd name="connsiteX744" fmla="*/ 247904 w 7997894"/>
              <a:gd name="connsiteY744" fmla="*/ 1303221 h 1331274"/>
              <a:gd name="connsiteX745" fmla="*/ 204372 w 7997894"/>
              <a:gd name="connsiteY745" fmla="*/ 1308245 h 1331274"/>
              <a:gd name="connsiteX746" fmla="*/ 134051 w 7997894"/>
              <a:gd name="connsiteY746" fmla="*/ 1290664 h 1331274"/>
              <a:gd name="connsiteX747" fmla="*/ 107261 w 7997894"/>
              <a:gd name="connsiteY747" fmla="*/ 1258015 h 1331274"/>
              <a:gd name="connsiteX748" fmla="*/ 79635 w 7997894"/>
              <a:gd name="connsiteY748" fmla="*/ 1240435 h 1331274"/>
              <a:gd name="connsiteX749" fmla="*/ 58706 w 7997894"/>
              <a:gd name="connsiteY749" fmla="*/ 1221180 h 1331274"/>
              <a:gd name="connsiteX750" fmla="*/ 52009 w 7997894"/>
              <a:gd name="connsiteY750" fmla="*/ 1187693 h 1331274"/>
              <a:gd name="connsiteX751" fmla="*/ 52009 w 7997894"/>
              <a:gd name="connsiteY751" fmla="*/ 1128255 h 1331274"/>
              <a:gd name="connsiteX752" fmla="*/ 61217 w 7997894"/>
              <a:gd name="connsiteY752" fmla="*/ 1093932 h 1331274"/>
              <a:gd name="connsiteX753" fmla="*/ 55358 w 7997894"/>
              <a:gd name="connsiteY753" fmla="*/ 1066306 h 1331274"/>
              <a:gd name="connsiteX754" fmla="*/ 42800 w 7997894"/>
              <a:gd name="connsiteY754" fmla="*/ 1018588 h 1331274"/>
              <a:gd name="connsiteX755" fmla="*/ 33591 w 7997894"/>
              <a:gd name="connsiteY755" fmla="*/ 924826 h 1331274"/>
              <a:gd name="connsiteX756" fmla="*/ 30243 w 7997894"/>
              <a:gd name="connsiteY756" fmla="*/ 825204 h 1331274"/>
              <a:gd name="connsiteX757" fmla="*/ 40289 w 7997894"/>
              <a:gd name="connsiteY757" fmla="*/ 754046 h 1331274"/>
              <a:gd name="connsiteX758" fmla="*/ 44474 w 7997894"/>
              <a:gd name="connsiteY758" fmla="*/ 650238 h 1331274"/>
              <a:gd name="connsiteX759" fmla="*/ 21871 w 7997894"/>
              <a:gd name="connsiteY759" fmla="*/ 570708 h 1331274"/>
              <a:gd name="connsiteX760" fmla="*/ 16849 w 7997894"/>
              <a:gd name="connsiteY760" fmla="*/ 517967 h 1331274"/>
              <a:gd name="connsiteX761" fmla="*/ 10151 w 7997894"/>
              <a:gd name="connsiteY761" fmla="*/ 439274 h 1331274"/>
              <a:gd name="connsiteX762" fmla="*/ 3454 w 7997894"/>
              <a:gd name="connsiteY762" fmla="*/ 393231 h 1331274"/>
              <a:gd name="connsiteX763" fmla="*/ 1780 w 7997894"/>
              <a:gd name="connsiteY763" fmla="*/ 330444 h 1331274"/>
              <a:gd name="connsiteX764" fmla="*/ 2616 w 7997894"/>
              <a:gd name="connsiteY764" fmla="*/ 261797 h 1331274"/>
              <a:gd name="connsiteX765" fmla="*/ 942 w 7997894"/>
              <a:gd name="connsiteY765" fmla="*/ 183104 h 1331274"/>
              <a:gd name="connsiteX766" fmla="*/ 2616 w 7997894"/>
              <a:gd name="connsiteY766" fmla="*/ 96039 h 1331274"/>
              <a:gd name="connsiteX767" fmla="*/ 32754 w 7997894"/>
              <a:gd name="connsiteY767" fmla="*/ 29066 h 1331274"/>
              <a:gd name="connsiteX768" fmla="*/ 96379 w 7997894"/>
              <a:gd name="connsiteY768" fmla="*/ 603 h 1331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Lst>
            <a:rect l="l" t="t" r="r" b="b"/>
            <a:pathLst>
              <a:path w="7997894" h="1331274">
                <a:moveTo>
                  <a:pt x="5358929" y="436658"/>
                </a:moveTo>
                <a:cubicBezTo>
                  <a:pt x="5354674" y="436310"/>
                  <a:pt x="5349964" y="436344"/>
                  <a:pt x="5344802" y="436763"/>
                </a:cubicBezTo>
                <a:cubicBezTo>
                  <a:pt x="5324152" y="438438"/>
                  <a:pt x="5310479" y="446251"/>
                  <a:pt x="5303782" y="460203"/>
                </a:cubicBezTo>
                <a:cubicBezTo>
                  <a:pt x="5297084" y="474156"/>
                  <a:pt x="5292061" y="487551"/>
                  <a:pt x="5288713" y="500387"/>
                </a:cubicBezTo>
                <a:cubicBezTo>
                  <a:pt x="5285364" y="513223"/>
                  <a:pt x="5281178" y="523548"/>
                  <a:pt x="5276155" y="531362"/>
                </a:cubicBezTo>
                <a:cubicBezTo>
                  <a:pt x="5271133" y="539176"/>
                  <a:pt x="5266388" y="546990"/>
                  <a:pt x="5261923" y="554803"/>
                </a:cubicBezTo>
                <a:cubicBezTo>
                  <a:pt x="5242948" y="582708"/>
                  <a:pt x="5240716" y="611729"/>
                  <a:pt x="5255227" y="641867"/>
                </a:cubicBezTo>
                <a:cubicBezTo>
                  <a:pt x="5276434" y="685399"/>
                  <a:pt x="5287597" y="714142"/>
                  <a:pt x="5288713" y="728094"/>
                </a:cubicBezTo>
                <a:cubicBezTo>
                  <a:pt x="5289829" y="742046"/>
                  <a:pt x="5290945" y="762138"/>
                  <a:pt x="5292061" y="788369"/>
                </a:cubicBezTo>
                <a:cubicBezTo>
                  <a:pt x="5293177" y="814601"/>
                  <a:pt x="5295410" y="841668"/>
                  <a:pt x="5298759" y="869573"/>
                </a:cubicBezTo>
                <a:cubicBezTo>
                  <a:pt x="5308804" y="939895"/>
                  <a:pt x="5323873" y="975056"/>
                  <a:pt x="5343965" y="975056"/>
                </a:cubicBezTo>
                <a:cubicBezTo>
                  <a:pt x="5355127" y="975056"/>
                  <a:pt x="5365731" y="962220"/>
                  <a:pt x="5375777" y="936546"/>
                </a:cubicBezTo>
                <a:cubicBezTo>
                  <a:pt x="5378010" y="930966"/>
                  <a:pt x="5379405" y="921478"/>
                  <a:pt x="5379963" y="908083"/>
                </a:cubicBezTo>
                <a:cubicBezTo>
                  <a:pt x="5380521" y="894689"/>
                  <a:pt x="5382475" y="879062"/>
                  <a:pt x="5385823" y="861202"/>
                </a:cubicBezTo>
                <a:cubicBezTo>
                  <a:pt x="5398102" y="797578"/>
                  <a:pt x="5402845" y="753488"/>
                  <a:pt x="5400055" y="728931"/>
                </a:cubicBezTo>
                <a:cubicBezTo>
                  <a:pt x="5397264" y="704375"/>
                  <a:pt x="5395590" y="682608"/>
                  <a:pt x="5395032" y="663632"/>
                </a:cubicBezTo>
                <a:cubicBezTo>
                  <a:pt x="5394474" y="644658"/>
                  <a:pt x="5394195" y="625125"/>
                  <a:pt x="5394195" y="605032"/>
                </a:cubicBezTo>
                <a:lnTo>
                  <a:pt x="5394195" y="502898"/>
                </a:lnTo>
                <a:cubicBezTo>
                  <a:pt x="5394195" y="478342"/>
                  <a:pt x="5391125" y="460761"/>
                  <a:pt x="5384986" y="450158"/>
                </a:cubicBezTo>
                <a:cubicBezTo>
                  <a:pt x="5380381" y="442205"/>
                  <a:pt x="5371696" y="437706"/>
                  <a:pt x="5358929" y="436658"/>
                </a:cubicBezTo>
                <a:close/>
                <a:moveTo>
                  <a:pt x="1144117" y="436658"/>
                </a:moveTo>
                <a:cubicBezTo>
                  <a:pt x="1139862" y="436310"/>
                  <a:pt x="1135153" y="436344"/>
                  <a:pt x="1129990" y="436763"/>
                </a:cubicBezTo>
                <a:cubicBezTo>
                  <a:pt x="1109340" y="438438"/>
                  <a:pt x="1095667" y="446251"/>
                  <a:pt x="1088969" y="460203"/>
                </a:cubicBezTo>
                <a:cubicBezTo>
                  <a:pt x="1082273" y="474156"/>
                  <a:pt x="1077249" y="487551"/>
                  <a:pt x="1073901" y="500387"/>
                </a:cubicBezTo>
                <a:cubicBezTo>
                  <a:pt x="1070552" y="513223"/>
                  <a:pt x="1066367" y="523548"/>
                  <a:pt x="1061344" y="531362"/>
                </a:cubicBezTo>
                <a:cubicBezTo>
                  <a:pt x="1056320" y="539176"/>
                  <a:pt x="1051577" y="546990"/>
                  <a:pt x="1047112" y="554803"/>
                </a:cubicBezTo>
                <a:cubicBezTo>
                  <a:pt x="1028135" y="582708"/>
                  <a:pt x="1025903" y="611729"/>
                  <a:pt x="1040414" y="641867"/>
                </a:cubicBezTo>
                <a:cubicBezTo>
                  <a:pt x="1061622" y="685399"/>
                  <a:pt x="1072785" y="714142"/>
                  <a:pt x="1073901" y="728094"/>
                </a:cubicBezTo>
                <a:cubicBezTo>
                  <a:pt x="1075017" y="742046"/>
                  <a:pt x="1076133" y="762138"/>
                  <a:pt x="1077249" y="788369"/>
                </a:cubicBezTo>
                <a:cubicBezTo>
                  <a:pt x="1078365" y="814601"/>
                  <a:pt x="1080598" y="841668"/>
                  <a:pt x="1083946" y="869573"/>
                </a:cubicBezTo>
                <a:cubicBezTo>
                  <a:pt x="1093992" y="939895"/>
                  <a:pt x="1109061" y="975056"/>
                  <a:pt x="1129153" y="975056"/>
                </a:cubicBezTo>
                <a:cubicBezTo>
                  <a:pt x="1140315" y="975056"/>
                  <a:pt x="1150919" y="962220"/>
                  <a:pt x="1160964" y="936546"/>
                </a:cubicBezTo>
                <a:cubicBezTo>
                  <a:pt x="1163197" y="930966"/>
                  <a:pt x="1164593" y="921478"/>
                  <a:pt x="1165151" y="908083"/>
                </a:cubicBezTo>
                <a:cubicBezTo>
                  <a:pt x="1165709" y="894689"/>
                  <a:pt x="1167663" y="879062"/>
                  <a:pt x="1171011" y="861202"/>
                </a:cubicBezTo>
                <a:cubicBezTo>
                  <a:pt x="1183289" y="797578"/>
                  <a:pt x="1188033" y="753488"/>
                  <a:pt x="1185243" y="728931"/>
                </a:cubicBezTo>
                <a:cubicBezTo>
                  <a:pt x="1182453" y="704375"/>
                  <a:pt x="1180778" y="682608"/>
                  <a:pt x="1180220" y="663632"/>
                </a:cubicBezTo>
                <a:cubicBezTo>
                  <a:pt x="1179662" y="644658"/>
                  <a:pt x="1179382" y="625125"/>
                  <a:pt x="1179382" y="605032"/>
                </a:cubicBezTo>
                <a:lnTo>
                  <a:pt x="1179382" y="502898"/>
                </a:lnTo>
                <a:cubicBezTo>
                  <a:pt x="1179382" y="478342"/>
                  <a:pt x="1176312" y="460761"/>
                  <a:pt x="1170174" y="450158"/>
                </a:cubicBezTo>
                <a:cubicBezTo>
                  <a:pt x="1165570" y="442205"/>
                  <a:pt x="1156884" y="437706"/>
                  <a:pt x="1144117" y="436658"/>
                </a:cubicBezTo>
                <a:close/>
                <a:moveTo>
                  <a:pt x="4588611" y="356187"/>
                </a:moveTo>
                <a:cubicBezTo>
                  <a:pt x="4577031" y="356047"/>
                  <a:pt x="4566078" y="358349"/>
                  <a:pt x="4555753" y="363094"/>
                </a:cubicBezTo>
                <a:cubicBezTo>
                  <a:pt x="4535103" y="372581"/>
                  <a:pt x="4521709" y="386254"/>
                  <a:pt x="4515569" y="404114"/>
                </a:cubicBezTo>
                <a:cubicBezTo>
                  <a:pt x="4509430" y="421974"/>
                  <a:pt x="4506640" y="435647"/>
                  <a:pt x="4507198" y="445134"/>
                </a:cubicBezTo>
                <a:cubicBezTo>
                  <a:pt x="4507756" y="454623"/>
                  <a:pt x="4508593" y="461319"/>
                  <a:pt x="4509709" y="465226"/>
                </a:cubicBezTo>
                <a:cubicBezTo>
                  <a:pt x="4510825" y="469133"/>
                  <a:pt x="4512499" y="473599"/>
                  <a:pt x="4514732" y="478621"/>
                </a:cubicBezTo>
                <a:cubicBezTo>
                  <a:pt x="4516964" y="483644"/>
                  <a:pt x="4518918" y="490341"/>
                  <a:pt x="4520592" y="498713"/>
                </a:cubicBezTo>
                <a:cubicBezTo>
                  <a:pt x="4522267" y="507084"/>
                  <a:pt x="4523941" y="519083"/>
                  <a:pt x="4525615" y="534711"/>
                </a:cubicBezTo>
                <a:cubicBezTo>
                  <a:pt x="4527289" y="550337"/>
                  <a:pt x="4527289" y="566802"/>
                  <a:pt x="4525615" y="584102"/>
                </a:cubicBezTo>
                <a:cubicBezTo>
                  <a:pt x="4523941" y="601404"/>
                  <a:pt x="4522546" y="617311"/>
                  <a:pt x="4521429" y="631821"/>
                </a:cubicBezTo>
                <a:cubicBezTo>
                  <a:pt x="4519197" y="668656"/>
                  <a:pt x="4523662" y="689306"/>
                  <a:pt x="4534824" y="693770"/>
                </a:cubicBezTo>
                <a:cubicBezTo>
                  <a:pt x="4547102" y="699351"/>
                  <a:pt x="4567194" y="684283"/>
                  <a:pt x="4595099" y="648564"/>
                </a:cubicBezTo>
                <a:cubicBezTo>
                  <a:pt x="4625237" y="611729"/>
                  <a:pt x="4650352" y="567080"/>
                  <a:pt x="4670443" y="514619"/>
                </a:cubicBezTo>
                <a:cubicBezTo>
                  <a:pt x="4680490" y="486714"/>
                  <a:pt x="4681048" y="466064"/>
                  <a:pt x="4672117" y="452669"/>
                </a:cubicBezTo>
                <a:cubicBezTo>
                  <a:pt x="4653142" y="430346"/>
                  <a:pt x="4645329" y="410253"/>
                  <a:pt x="4648678" y="392394"/>
                </a:cubicBezTo>
                <a:cubicBezTo>
                  <a:pt x="4649794" y="391278"/>
                  <a:pt x="4649794" y="388487"/>
                  <a:pt x="4648678" y="384022"/>
                </a:cubicBezTo>
                <a:cubicBezTo>
                  <a:pt x="4646445" y="381789"/>
                  <a:pt x="4643654" y="378721"/>
                  <a:pt x="4640305" y="374813"/>
                </a:cubicBezTo>
                <a:cubicBezTo>
                  <a:pt x="4636957" y="370908"/>
                  <a:pt x="4631934" y="367280"/>
                  <a:pt x="4625237" y="363930"/>
                </a:cubicBezTo>
                <a:cubicBezTo>
                  <a:pt x="4612400" y="358907"/>
                  <a:pt x="4600192" y="356326"/>
                  <a:pt x="4588611" y="356187"/>
                </a:cubicBezTo>
                <a:close/>
                <a:moveTo>
                  <a:pt x="4321348" y="41625"/>
                </a:moveTo>
                <a:cubicBezTo>
                  <a:pt x="4334185" y="41066"/>
                  <a:pt x="4347859" y="41345"/>
                  <a:pt x="4362369" y="42461"/>
                </a:cubicBezTo>
                <a:cubicBezTo>
                  <a:pt x="4396972" y="44693"/>
                  <a:pt x="4420133" y="49717"/>
                  <a:pt x="4431853" y="57530"/>
                </a:cubicBezTo>
                <a:cubicBezTo>
                  <a:pt x="4443574" y="65344"/>
                  <a:pt x="4456689" y="70367"/>
                  <a:pt x="4471200" y="72599"/>
                </a:cubicBezTo>
                <a:cubicBezTo>
                  <a:pt x="4485710" y="74831"/>
                  <a:pt x="4500500" y="76226"/>
                  <a:pt x="4515569" y="76784"/>
                </a:cubicBezTo>
                <a:cubicBezTo>
                  <a:pt x="4530638" y="77343"/>
                  <a:pt x="4544869" y="77343"/>
                  <a:pt x="4558264" y="76784"/>
                </a:cubicBezTo>
                <a:cubicBezTo>
                  <a:pt x="4571659" y="76226"/>
                  <a:pt x="4583658" y="75948"/>
                  <a:pt x="4594262" y="75948"/>
                </a:cubicBezTo>
                <a:cubicBezTo>
                  <a:pt x="4604866" y="75948"/>
                  <a:pt x="4611842" y="77063"/>
                  <a:pt x="4615191" y="79296"/>
                </a:cubicBezTo>
                <a:cubicBezTo>
                  <a:pt x="4628585" y="84877"/>
                  <a:pt x="4640026" y="87110"/>
                  <a:pt x="4649515" y="85994"/>
                </a:cubicBezTo>
                <a:cubicBezTo>
                  <a:pt x="4659002" y="84877"/>
                  <a:pt x="4668211" y="89064"/>
                  <a:pt x="4677141" y="98551"/>
                </a:cubicBezTo>
                <a:cubicBezTo>
                  <a:pt x="4686070" y="108039"/>
                  <a:pt x="4692210" y="115294"/>
                  <a:pt x="4695558" y="120317"/>
                </a:cubicBezTo>
                <a:cubicBezTo>
                  <a:pt x="4698907" y="125340"/>
                  <a:pt x="4709790" y="128968"/>
                  <a:pt x="4728208" y="131200"/>
                </a:cubicBezTo>
                <a:cubicBezTo>
                  <a:pt x="4746625" y="133433"/>
                  <a:pt x="4761973" y="135386"/>
                  <a:pt x="4774251" y="137060"/>
                </a:cubicBezTo>
                <a:cubicBezTo>
                  <a:pt x="4786529" y="138734"/>
                  <a:pt x="4798807" y="144036"/>
                  <a:pt x="4811086" y="152966"/>
                </a:cubicBezTo>
                <a:cubicBezTo>
                  <a:pt x="4823365" y="161897"/>
                  <a:pt x="4833410" y="167477"/>
                  <a:pt x="4841224" y="169710"/>
                </a:cubicBezTo>
                <a:cubicBezTo>
                  <a:pt x="4849037" y="171942"/>
                  <a:pt x="4857688" y="179197"/>
                  <a:pt x="4867176" y="191475"/>
                </a:cubicBezTo>
                <a:cubicBezTo>
                  <a:pt x="4876663" y="203754"/>
                  <a:pt x="4883082" y="212684"/>
                  <a:pt x="4886430" y="218265"/>
                </a:cubicBezTo>
                <a:cubicBezTo>
                  <a:pt x="4889779" y="223846"/>
                  <a:pt x="4892011" y="233334"/>
                  <a:pt x="4893127" y="246728"/>
                </a:cubicBezTo>
                <a:cubicBezTo>
                  <a:pt x="4894243" y="277982"/>
                  <a:pt x="4902057" y="300864"/>
                  <a:pt x="4916568" y="315375"/>
                </a:cubicBezTo>
                <a:cubicBezTo>
                  <a:pt x="4931079" y="329885"/>
                  <a:pt x="4939171" y="343839"/>
                  <a:pt x="4940845" y="357233"/>
                </a:cubicBezTo>
                <a:cubicBezTo>
                  <a:pt x="4942520" y="370628"/>
                  <a:pt x="4943915" y="386254"/>
                  <a:pt x="4945031" y="404114"/>
                </a:cubicBezTo>
                <a:cubicBezTo>
                  <a:pt x="4946148" y="421974"/>
                  <a:pt x="4948101" y="444018"/>
                  <a:pt x="4950892" y="470249"/>
                </a:cubicBezTo>
                <a:cubicBezTo>
                  <a:pt x="4953682" y="496480"/>
                  <a:pt x="4948101" y="525502"/>
                  <a:pt x="4934148" y="557314"/>
                </a:cubicBezTo>
                <a:cubicBezTo>
                  <a:pt x="4920196" y="589126"/>
                  <a:pt x="4906243" y="611171"/>
                  <a:pt x="4892290" y="623450"/>
                </a:cubicBezTo>
                <a:cubicBezTo>
                  <a:pt x="4878337" y="635727"/>
                  <a:pt x="4866897" y="650517"/>
                  <a:pt x="4857967" y="667818"/>
                </a:cubicBezTo>
                <a:cubicBezTo>
                  <a:pt x="4849037" y="685120"/>
                  <a:pt x="4842619" y="704654"/>
                  <a:pt x="4838712" y="726419"/>
                </a:cubicBezTo>
                <a:cubicBezTo>
                  <a:pt x="4834805" y="748186"/>
                  <a:pt x="4822806" y="770231"/>
                  <a:pt x="4802714" y="792555"/>
                </a:cubicBezTo>
                <a:cubicBezTo>
                  <a:pt x="4790436" y="808182"/>
                  <a:pt x="4780669" y="817670"/>
                  <a:pt x="4773414" y="821019"/>
                </a:cubicBezTo>
                <a:cubicBezTo>
                  <a:pt x="4766158" y="824367"/>
                  <a:pt x="4759182" y="827995"/>
                  <a:pt x="4752485" y="831902"/>
                </a:cubicBezTo>
                <a:cubicBezTo>
                  <a:pt x="4745788" y="835808"/>
                  <a:pt x="4737974" y="840832"/>
                  <a:pt x="4729045" y="846971"/>
                </a:cubicBezTo>
                <a:cubicBezTo>
                  <a:pt x="4720115" y="853110"/>
                  <a:pt x="4710069" y="858412"/>
                  <a:pt x="4698907" y="862877"/>
                </a:cubicBezTo>
                <a:cubicBezTo>
                  <a:pt x="4671001" y="876272"/>
                  <a:pt x="4647003" y="879062"/>
                  <a:pt x="4626911" y="871248"/>
                </a:cubicBezTo>
                <a:cubicBezTo>
                  <a:pt x="4614633" y="876829"/>
                  <a:pt x="4602634" y="880457"/>
                  <a:pt x="4590913" y="882131"/>
                </a:cubicBezTo>
                <a:cubicBezTo>
                  <a:pt x="4579193" y="883805"/>
                  <a:pt x="4567194" y="886316"/>
                  <a:pt x="4554916" y="889666"/>
                </a:cubicBezTo>
                <a:cubicBezTo>
                  <a:pt x="4529242" y="898595"/>
                  <a:pt x="4515011" y="913664"/>
                  <a:pt x="4512220" y="934872"/>
                </a:cubicBezTo>
                <a:cubicBezTo>
                  <a:pt x="4509430" y="956080"/>
                  <a:pt x="4511662" y="977846"/>
                  <a:pt x="4518918" y="1000171"/>
                </a:cubicBezTo>
                <a:cubicBezTo>
                  <a:pt x="4526173" y="1022495"/>
                  <a:pt x="4530359" y="1041470"/>
                  <a:pt x="4531475" y="1057097"/>
                </a:cubicBezTo>
                <a:cubicBezTo>
                  <a:pt x="4537056" y="1107326"/>
                  <a:pt x="4524778" y="1150859"/>
                  <a:pt x="4494640" y="1187693"/>
                </a:cubicBezTo>
                <a:cubicBezTo>
                  <a:pt x="4475665" y="1210018"/>
                  <a:pt x="4463386" y="1233737"/>
                  <a:pt x="4457805" y="1258852"/>
                </a:cubicBezTo>
                <a:cubicBezTo>
                  <a:pt x="4452224" y="1283967"/>
                  <a:pt x="4442179" y="1300989"/>
                  <a:pt x="4427668" y="1309919"/>
                </a:cubicBezTo>
                <a:cubicBezTo>
                  <a:pt x="4403111" y="1332243"/>
                  <a:pt x="4379671" y="1327220"/>
                  <a:pt x="4357346" y="1294850"/>
                </a:cubicBezTo>
                <a:cubicBezTo>
                  <a:pt x="4353997" y="1291502"/>
                  <a:pt x="4346742" y="1287036"/>
                  <a:pt x="4335580" y="1281455"/>
                </a:cubicBezTo>
                <a:cubicBezTo>
                  <a:pt x="4319953" y="1272526"/>
                  <a:pt x="4310186" y="1258294"/>
                  <a:pt x="4306279" y="1238760"/>
                </a:cubicBezTo>
                <a:cubicBezTo>
                  <a:pt x="4302373" y="1219226"/>
                  <a:pt x="4300420" y="1199414"/>
                  <a:pt x="4300420" y="1179322"/>
                </a:cubicBezTo>
                <a:cubicBezTo>
                  <a:pt x="4300420" y="1159230"/>
                  <a:pt x="4298745" y="1140254"/>
                  <a:pt x="4295397" y="1122395"/>
                </a:cubicBezTo>
                <a:cubicBezTo>
                  <a:pt x="4292048" y="1104536"/>
                  <a:pt x="4288141" y="1085561"/>
                  <a:pt x="4283677" y="1065469"/>
                </a:cubicBezTo>
                <a:cubicBezTo>
                  <a:pt x="4273630" y="1010774"/>
                  <a:pt x="4268608" y="973381"/>
                  <a:pt x="4268608" y="953290"/>
                </a:cubicBezTo>
                <a:cubicBezTo>
                  <a:pt x="4268608" y="933198"/>
                  <a:pt x="4268329" y="912548"/>
                  <a:pt x="4267771" y="891341"/>
                </a:cubicBezTo>
                <a:cubicBezTo>
                  <a:pt x="4267212" y="870131"/>
                  <a:pt x="4270003" y="851157"/>
                  <a:pt x="4276142" y="834413"/>
                </a:cubicBezTo>
                <a:cubicBezTo>
                  <a:pt x="4282281" y="817670"/>
                  <a:pt x="4284793" y="806507"/>
                  <a:pt x="4283677" y="800927"/>
                </a:cubicBezTo>
                <a:cubicBezTo>
                  <a:pt x="4282560" y="795346"/>
                  <a:pt x="4283677" y="788928"/>
                  <a:pt x="4287025" y="781672"/>
                </a:cubicBezTo>
                <a:cubicBezTo>
                  <a:pt x="4290373" y="774416"/>
                  <a:pt x="4294280" y="765487"/>
                  <a:pt x="4298745" y="754883"/>
                </a:cubicBezTo>
                <a:cubicBezTo>
                  <a:pt x="4303210" y="744279"/>
                  <a:pt x="4306558" y="733396"/>
                  <a:pt x="4308791" y="722234"/>
                </a:cubicBezTo>
                <a:cubicBezTo>
                  <a:pt x="4313256" y="698793"/>
                  <a:pt x="4306558" y="678702"/>
                  <a:pt x="4288699" y="661958"/>
                </a:cubicBezTo>
                <a:cubicBezTo>
                  <a:pt x="4268608" y="642983"/>
                  <a:pt x="4258561" y="622891"/>
                  <a:pt x="4258561" y="601684"/>
                </a:cubicBezTo>
                <a:lnTo>
                  <a:pt x="4258561" y="591637"/>
                </a:lnTo>
                <a:cubicBezTo>
                  <a:pt x="4261910" y="553686"/>
                  <a:pt x="4262468" y="528013"/>
                  <a:pt x="4260236" y="514619"/>
                </a:cubicBezTo>
                <a:cubicBezTo>
                  <a:pt x="4251306" y="476667"/>
                  <a:pt x="4246841" y="439274"/>
                  <a:pt x="4246841" y="402440"/>
                </a:cubicBezTo>
                <a:lnTo>
                  <a:pt x="4238470" y="263471"/>
                </a:lnTo>
                <a:cubicBezTo>
                  <a:pt x="4238470" y="240031"/>
                  <a:pt x="4237912" y="214916"/>
                  <a:pt x="4236796" y="188127"/>
                </a:cubicBezTo>
                <a:cubicBezTo>
                  <a:pt x="4232331" y="121154"/>
                  <a:pt x="4236796" y="83762"/>
                  <a:pt x="4250190" y="75948"/>
                </a:cubicBezTo>
                <a:cubicBezTo>
                  <a:pt x="4262468" y="69251"/>
                  <a:pt x="4271119" y="61996"/>
                  <a:pt x="4276142" y="54183"/>
                </a:cubicBezTo>
                <a:cubicBezTo>
                  <a:pt x="4281165" y="46368"/>
                  <a:pt x="4286746" y="42461"/>
                  <a:pt x="4292885" y="42461"/>
                </a:cubicBezTo>
                <a:cubicBezTo>
                  <a:pt x="4299024" y="42461"/>
                  <a:pt x="4308512" y="42183"/>
                  <a:pt x="4321348" y="41625"/>
                </a:cubicBezTo>
                <a:close/>
                <a:moveTo>
                  <a:pt x="7178026" y="37596"/>
                </a:moveTo>
                <a:cubicBezTo>
                  <a:pt x="7196024" y="37072"/>
                  <a:pt x="7208372" y="39531"/>
                  <a:pt x="7215070" y="44972"/>
                </a:cubicBezTo>
                <a:cubicBezTo>
                  <a:pt x="7223999" y="52228"/>
                  <a:pt x="7230697" y="58646"/>
                  <a:pt x="7235161" y="64227"/>
                </a:cubicBezTo>
                <a:cubicBezTo>
                  <a:pt x="7239626" y="69809"/>
                  <a:pt x="7243533" y="79296"/>
                  <a:pt x="7246882" y="92690"/>
                </a:cubicBezTo>
                <a:cubicBezTo>
                  <a:pt x="7253579" y="119480"/>
                  <a:pt x="7255811" y="163570"/>
                  <a:pt x="7253579" y="224963"/>
                </a:cubicBezTo>
                <a:cubicBezTo>
                  <a:pt x="7251346" y="326537"/>
                  <a:pt x="7252463" y="414161"/>
                  <a:pt x="7256928" y="487829"/>
                </a:cubicBezTo>
                <a:cubicBezTo>
                  <a:pt x="7261393" y="561500"/>
                  <a:pt x="7261393" y="617311"/>
                  <a:pt x="7256928" y="655262"/>
                </a:cubicBezTo>
                <a:cubicBezTo>
                  <a:pt x="7252463" y="693212"/>
                  <a:pt x="7251067" y="728374"/>
                  <a:pt x="7252742" y="760743"/>
                </a:cubicBezTo>
                <a:cubicBezTo>
                  <a:pt x="7254416" y="793113"/>
                  <a:pt x="7251346" y="823809"/>
                  <a:pt x="7243533" y="852831"/>
                </a:cubicBezTo>
                <a:cubicBezTo>
                  <a:pt x="7235719" y="881852"/>
                  <a:pt x="7228744" y="909757"/>
                  <a:pt x="7222604" y="936546"/>
                </a:cubicBezTo>
                <a:cubicBezTo>
                  <a:pt x="7216465" y="963336"/>
                  <a:pt x="7210605" y="983985"/>
                  <a:pt x="7205024" y="998496"/>
                </a:cubicBezTo>
                <a:cubicBezTo>
                  <a:pt x="7199443" y="1013007"/>
                  <a:pt x="7193862" y="1026959"/>
                  <a:pt x="7188280" y="1040354"/>
                </a:cubicBezTo>
                <a:cubicBezTo>
                  <a:pt x="7176002" y="1073840"/>
                  <a:pt x="7167631" y="1105652"/>
                  <a:pt x="7163166" y="1135790"/>
                </a:cubicBezTo>
                <a:cubicBezTo>
                  <a:pt x="7155352" y="1182671"/>
                  <a:pt x="7139167" y="1213925"/>
                  <a:pt x="7114611" y="1229552"/>
                </a:cubicBezTo>
                <a:cubicBezTo>
                  <a:pt x="7103448" y="1238481"/>
                  <a:pt x="7091170" y="1243225"/>
                  <a:pt x="7077776" y="1243784"/>
                </a:cubicBezTo>
                <a:cubicBezTo>
                  <a:pt x="7064381" y="1244342"/>
                  <a:pt x="7054336" y="1246574"/>
                  <a:pt x="7047638" y="1250480"/>
                </a:cubicBezTo>
                <a:cubicBezTo>
                  <a:pt x="7040941" y="1254387"/>
                  <a:pt x="7034244" y="1259410"/>
                  <a:pt x="7027546" y="1265549"/>
                </a:cubicBezTo>
                <a:cubicBezTo>
                  <a:pt x="7020849" y="1271689"/>
                  <a:pt x="7013593" y="1278107"/>
                  <a:pt x="7005780" y="1284804"/>
                </a:cubicBezTo>
                <a:cubicBezTo>
                  <a:pt x="6985688" y="1300431"/>
                  <a:pt x="6971457" y="1307128"/>
                  <a:pt x="6963085" y="1304896"/>
                </a:cubicBezTo>
                <a:cubicBezTo>
                  <a:pt x="6954714" y="1302663"/>
                  <a:pt x="6947737" y="1298198"/>
                  <a:pt x="6942156" y="1291502"/>
                </a:cubicBezTo>
                <a:cubicBezTo>
                  <a:pt x="6936574" y="1284804"/>
                  <a:pt x="6931552" y="1277549"/>
                  <a:pt x="6927088" y="1269735"/>
                </a:cubicBezTo>
                <a:cubicBezTo>
                  <a:pt x="6914809" y="1248527"/>
                  <a:pt x="6905879" y="1237365"/>
                  <a:pt x="6900298" y="1236249"/>
                </a:cubicBezTo>
                <a:cubicBezTo>
                  <a:pt x="6894717" y="1235132"/>
                  <a:pt x="6886066" y="1236249"/>
                  <a:pt x="6874346" y="1239597"/>
                </a:cubicBezTo>
                <a:cubicBezTo>
                  <a:pt x="6862626" y="1242946"/>
                  <a:pt x="6848952" y="1246295"/>
                  <a:pt x="6833326" y="1249643"/>
                </a:cubicBezTo>
                <a:cubicBezTo>
                  <a:pt x="6757423" y="1265270"/>
                  <a:pt x="6699380" y="1246853"/>
                  <a:pt x="6659196" y="1194391"/>
                </a:cubicBezTo>
                <a:cubicBezTo>
                  <a:pt x="6626826" y="1151975"/>
                  <a:pt x="6603385" y="1098397"/>
                  <a:pt x="6588875" y="1033657"/>
                </a:cubicBezTo>
                <a:cubicBezTo>
                  <a:pt x="6583294" y="1005752"/>
                  <a:pt x="6577434" y="975056"/>
                  <a:pt x="6571294" y="941569"/>
                </a:cubicBezTo>
                <a:cubicBezTo>
                  <a:pt x="6565156" y="908083"/>
                  <a:pt x="6556784" y="878783"/>
                  <a:pt x="6546180" y="853667"/>
                </a:cubicBezTo>
                <a:cubicBezTo>
                  <a:pt x="6535576" y="828553"/>
                  <a:pt x="6528600" y="807624"/>
                  <a:pt x="6525251" y="790881"/>
                </a:cubicBezTo>
                <a:cubicBezTo>
                  <a:pt x="6521902" y="774137"/>
                  <a:pt x="6521623" y="757953"/>
                  <a:pt x="6524414" y="742326"/>
                </a:cubicBezTo>
                <a:cubicBezTo>
                  <a:pt x="6527204" y="726699"/>
                  <a:pt x="6530274" y="709397"/>
                  <a:pt x="6533623" y="690422"/>
                </a:cubicBezTo>
                <a:cubicBezTo>
                  <a:pt x="6543668" y="635727"/>
                  <a:pt x="6546180" y="592196"/>
                  <a:pt x="6541157" y="559825"/>
                </a:cubicBezTo>
                <a:cubicBezTo>
                  <a:pt x="6536134" y="527455"/>
                  <a:pt x="6531669" y="500945"/>
                  <a:pt x="6527762" y="480295"/>
                </a:cubicBezTo>
                <a:cubicBezTo>
                  <a:pt x="6523855" y="459645"/>
                  <a:pt x="6520786" y="439274"/>
                  <a:pt x="6518554" y="419183"/>
                </a:cubicBezTo>
                <a:cubicBezTo>
                  <a:pt x="6512973" y="378999"/>
                  <a:pt x="6514089" y="331002"/>
                  <a:pt x="6521902" y="275191"/>
                </a:cubicBezTo>
                <a:cubicBezTo>
                  <a:pt x="6526367" y="245054"/>
                  <a:pt x="6529437" y="217986"/>
                  <a:pt x="6531111" y="193987"/>
                </a:cubicBezTo>
                <a:cubicBezTo>
                  <a:pt x="6532786" y="169989"/>
                  <a:pt x="6534739" y="149060"/>
                  <a:pt x="6536971" y="131200"/>
                </a:cubicBezTo>
                <a:cubicBezTo>
                  <a:pt x="6543668" y="75390"/>
                  <a:pt x="6566551" y="45811"/>
                  <a:pt x="6605618" y="42461"/>
                </a:cubicBezTo>
                <a:cubicBezTo>
                  <a:pt x="6625710" y="40229"/>
                  <a:pt x="6647197" y="40229"/>
                  <a:pt x="6670079" y="42461"/>
                </a:cubicBezTo>
                <a:cubicBezTo>
                  <a:pt x="6692962" y="44693"/>
                  <a:pt x="6708868" y="45251"/>
                  <a:pt x="6717797" y="44136"/>
                </a:cubicBezTo>
                <a:lnTo>
                  <a:pt x="6769701" y="39113"/>
                </a:lnTo>
                <a:cubicBezTo>
                  <a:pt x="6796490" y="39113"/>
                  <a:pt x="6814908" y="46926"/>
                  <a:pt x="6824954" y="62553"/>
                </a:cubicBezTo>
                <a:cubicBezTo>
                  <a:pt x="6846162" y="89342"/>
                  <a:pt x="6856766" y="141804"/>
                  <a:pt x="6856766" y="219939"/>
                </a:cubicBezTo>
                <a:lnTo>
                  <a:pt x="6850069" y="400765"/>
                </a:lnTo>
                <a:cubicBezTo>
                  <a:pt x="6850069" y="420858"/>
                  <a:pt x="6850906" y="437321"/>
                  <a:pt x="6852580" y="450158"/>
                </a:cubicBezTo>
                <a:cubicBezTo>
                  <a:pt x="6854254" y="462994"/>
                  <a:pt x="6855649" y="473877"/>
                  <a:pt x="6856766" y="482807"/>
                </a:cubicBezTo>
                <a:cubicBezTo>
                  <a:pt x="6861230" y="515178"/>
                  <a:pt x="6857882" y="555639"/>
                  <a:pt x="6846720" y="604195"/>
                </a:cubicBezTo>
                <a:cubicBezTo>
                  <a:pt x="6835558" y="652751"/>
                  <a:pt x="6833326" y="696562"/>
                  <a:pt x="6840023" y="735630"/>
                </a:cubicBezTo>
                <a:cubicBezTo>
                  <a:pt x="6841138" y="744558"/>
                  <a:pt x="6842813" y="750697"/>
                  <a:pt x="6845046" y="754046"/>
                </a:cubicBezTo>
                <a:cubicBezTo>
                  <a:pt x="6847278" y="757395"/>
                  <a:pt x="6848952" y="760743"/>
                  <a:pt x="6850069" y="764092"/>
                </a:cubicBezTo>
                <a:cubicBezTo>
                  <a:pt x="6855649" y="774137"/>
                  <a:pt x="6858719" y="786975"/>
                  <a:pt x="6859277" y="802601"/>
                </a:cubicBezTo>
                <a:cubicBezTo>
                  <a:pt x="6859835" y="818228"/>
                  <a:pt x="6865696" y="834972"/>
                  <a:pt x="6876858" y="852831"/>
                </a:cubicBezTo>
                <a:cubicBezTo>
                  <a:pt x="6888019" y="870690"/>
                  <a:pt x="6901693" y="878783"/>
                  <a:pt x="6917878" y="877108"/>
                </a:cubicBezTo>
                <a:cubicBezTo>
                  <a:pt x="6934063" y="875434"/>
                  <a:pt x="6947458" y="858970"/>
                  <a:pt x="6958062" y="827716"/>
                </a:cubicBezTo>
                <a:cubicBezTo>
                  <a:pt x="6968665" y="796462"/>
                  <a:pt x="6971457" y="754046"/>
                  <a:pt x="6966433" y="700468"/>
                </a:cubicBezTo>
                <a:cubicBezTo>
                  <a:pt x="6961411" y="646890"/>
                  <a:pt x="6958062" y="606148"/>
                  <a:pt x="6956388" y="578243"/>
                </a:cubicBezTo>
                <a:cubicBezTo>
                  <a:pt x="6954714" y="550337"/>
                  <a:pt x="6953876" y="525224"/>
                  <a:pt x="6953876" y="502898"/>
                </a:cubicBezTo>
                <a:cubicBezTo>
                  <a:pt x="6952759" y="463831"/>
                  <a:pt x="6954434" y="424763"/>
                  <a:pt x="6958900" y="385696"/>
                </a:cubicBezTo>
                <a:cubicBezTo>
                  <a:pt x="6968945" y="303096"/>
                  <a:pt x="6970620" y="233892"/>
                  <a:pt x="6963922" y="178082"/>
                </a:cubicBezTo>
                <a:cubicBezTo>
                  <a:pt x="6961690" y="157989"/>
                  <a:pt x="6959457" y="135386"/>
                  <a:pt x="6957225" y="110271"/>
                </a:cubicBezTo>
                <a:cubicBezTo>
                  <a:pt x="6954992" y="85157"/>
                  <a:pt x="6960574" y="66460"/>
                  <a:pt x="6973968" y="54183"/>
                </a:cubicBezTo>
                <a:cubicBezTo>
                  <a:pt x="6987363" y="41904"/>
                  <a:pt x="7001315" y="36601"/>
                  <a:pt x="7015826" y="38276"/>
                </a:cubicBezTo>
                <a:cubicBezTo>
                  <a:pt x="7030336" y="39951"/>
                  <a:pt x="7048196" y="41904"/>
                  <a:pt x="7069404" y="44136"/>
                </a:cubicBezTo>
                <a:cubicBezTo>
                  <a:pt x="7090612" y="46368"/>
                  <a:pt x="7107913" y="46647"/>
                  <a:pt x="7121308" y="44972"/>
                </a:cubicBezTo>
                <a:cubicBezTo>
                  <a:pt x="7134703" y="43298"/>
                  <a:pt x="7146980" y="41345"/>
                  <a:pt x="7158143" y="39113"/>
                </a:cubicBezTo>
                <a:cubicBezTo>
                  <a:pt x="7165399" y="38276"/>
                  <a:pt x="7172026" y="37769"/>
                  <a:pt x="7178026" y="37596"/>
                </a:cubicBezTo>
                <a:close/>
                <a:moveTo>
                  <a:pt x="2963214" y="37596"/>
                </a:moveTo>
                <a:cubicBezTo>
                  <a:pt x="2981212" y="37072"/>
                  <a:pt x="2993561" y="39531"/>
                  <a:pt x="3000258" y="44972"/>
                </a:cubicBezTo>
                <a:cubicBezTo>
                  <a:pt x="3009187" y="52228"/>
                  <a:pt x="3015885" y="58646"/>
                  <a:pt x="3020350" y="64227"/>
                </a:cubicBezTo>
                <a:cubicBezTo>
                  <a:pt x="3024813" y="69809"/>
                  <a:pt x="3028722" y="79296"/>
                  <a:pt x="3032069" y="92690"/>
                </a:cubicBezTo>
                <a:cubicBezTo>
                  <a:pt x="3038767" y="119480"/>
                  <a:pt x="3041000" y="163570"/>
                  <a:pt x="3038767" y="224963"/>
                </a:cubicBezTo>
                <a:cubicBezTo>
                  <a:pt x="3036534" y="326537"/>
                  <a:pt x="3037651" y="414161"/>
                  <a:pt x="3042115" y="487829"/>
                </a:cubicBezTo>
                <a:cubicBezTo>
                  <a:pt x="3046581" y="561500"/>
                  <a:pt x="3046581" y="617311"/>
                  <a:pt x="3042115" y="655262"/>
                </a:cubicBezTo>
                <a:cubicBezTo>
                  <a:pt x="3037651" y="693212"/>
                  <a:pt x="3036255" y="728374"/>
                  <a:pt x="3037930" y="760743"/>
                </a:cubicBezTo>
                <a:cubicBezTo>
                  <a:pt x="3039605" y="793113"/>
                  <a:pt x="3036534" y="823809"/>
                  <a:pt x="3028722" y="852831"/>
                </a:cubicBezTo>
                <a:cubicBezTo>
                  <a:pt x="3020908" y="881852"/>
                  <a:pt x="3013931" y="909757"/>
                  <a:pt x="3007793" y="936546"/>
                </a:cubicBezTo>
                <a:cubicBezTo>
                  <a:pt x="3001652" y="963336"/>
                  <a:pt x="2995793" y="983985"/>
                  <a:pt x="2990212" y="998496"/>
                </a:cubicBezTo>
                <a:cubicBezTo>
                  <a:pt x="2984631" y="1013007"/>
                  <a:pt x="2979050" y="1026959"/>
                  <a:pt x="2973469" y="1040354"/>
                </a:cubicBezTo>
                <a:cubicBezTo>
                  <a:pt x="2961192" y="1073840"/>
                  <a:pt x="2952818" y="1105652"/>
                  <a:pt x="2948354" y="1135790"/>
                </a:cubicBezTo>
                <a:cubicBezTo>
                  <a:pt x="2940540" y="1182671"/>
                  <a:pt x="2924355" y="1213925"/>
                  <a:pt x="2899799" y="1229552"/>
                </a:cubicBezTo>
                <a:cubicBezTo>
                  <a:pt x="2888636" y="1238481"/>
                  <a:pt x="2876359" y="1243225"/>
                  <a:pt x="2862964" y="1243784"/>
                </a:cubicBezTo>
                <a:cubicBezTo>
                  <a:pt x="2849569" y="1244342"/>
                  <a:pt x="2839523" y="1246574"/>
                  <a:pt x="2832826" y="1250480"/>
                </a:cubicBezTo>
                <a:cubicBezTo>
                  <a:pt x="2826130" y="1254387"/>
                  <a:pt x="2819431" y="1259410"/>
                  <a:pt x="2812735" y="1265549"/>
                </a:cubicBezTo>
                <a:cubicBezTo>
                  <a:pt x="2806037" y="1271689"/>
                  <a:pt x="2798782" y="1278107"/>
                  <a:pt x="2790968" y="1284804"/>
                </a:cubicBezTo>
                <a:cubicBezTo>
                  <a:pt x="2770877" y="1300431"/>
                  <a:pt x="2756645" y="1307128"/>
                  <a:pt x="2748274" y="1304896"/>
                </a:cubicBezTo>
                <a:cubicBezTo>
                  <a:pt x="2739903" y="1302663"/>
                  <a:pt x="2732926" y="1298198"/>
                  <a:pt x="2727343" y="1291502"/>
                </a:cubicBezTo>
                <a:cubicBezTo>
                  <a:pt x="2721763" y="1284804"/>
                  <a:pt x="2716740" y="1277549"/>
                  <a:pt x="2712276" y="1269735"/>
                </a:cubicBezTo>
                <a:cubicBezTo>
                  <a:pt x="2699997" y="1248527"/>
                  <a:pt x="2691067" y="1237365"/>
                  <a:pt x="2685487" y="1236249"/>
                </a:cubicBezTo>
                <a:cubicBezTo>
                  <a:pt x="2679905" y="1235132"/>
                  <a:pt x="2671254" y="1236249"/>
                  <a:pt x="2659534" y="1239597"/>
                </a:cubicBezTo>
                <a:cubicBezTo>
                  <a:pt x="2647813" y="1242946"/>
                  <a:pt x="2634141" y="1246295"/>
                  <a:pt x="2618514" y="1249643"/>
                </a:cubicBezTo>
                <a:cubicBezTo>
                  <a:pt x="2542611" y="1265270"/>
                  <a:pt x="2484569" y="1246853"/>
                  <a:pt x="2444385" y="1194391"/>
                </a:cubicBezTo>
                <a:cubicBezTo>
                  <a:pt x="2412014" y="1151975"/>
                  <a:pt x="2388574" y="1098397"/>
                  <a:pt x="2374062" y="1033657"/>
                </a:cubicBezTo>
                <a:cubicBezTo>
                  <a:pt x="2368482" y="1005752"/>
                  <a:pt x="2362623" y="975056"/>
                  <a:pt x="2356483" y="941569"/>
                </a:cubicBezTo>
                <a:cubicBezTo>
                  <a:pt x="2350344" y="908083"/>
                  <a:pt x="2341972" y="878783"/>
                  <a:pt x="2331369" y="853667"/>
                </a:cubicBezTo>
                <a:cubicBezTo>
                  <a:pt x="2320764" y="828553"/>
                  <a:pt x="2313788" y="807624"/>
                  <a:pt x="2310440" y="790881"/>
                </a:cubicBezTo>
                <a:cubicBezTo>
                  <a:pt x="2307091" y="774137"/>
                  <a:pt x="2306811" y="757953"/>
                  <a:pt x="2309601" y="742326"/>
                </a:cubicBezTo>
                <a:cubicBezTo>
                  <a:pt x="2312392" y="726699"/>
                  <a:pt x="2315463" y="709397"/>
                  <a:pt x="2318811" y="690422"/>
                </a:cubicBezTo>
                <a:cubicBezTo>
                  <a:pt x="2328857" y="635727"/>
                  <a:pt x="2331369" y="592196"/>
                  <a:pt x="2326345" y="559825"/>
                </a:cubicBezTo>
                <a:cubicBezTo>
                  <a:pt x="2321322" y="527455"/>
                  <a:pt x="2316858" y="500945"/>
                  <a:pt x="2312950" y="480295"/>
                </a:cubicBezTo>
                <a:cubicBezTo>
                  <a:pt x="2309044" y="459645"/>
                  <a:pt x="2305975" y="439274"/>
                  <a:pt x="2303743" y="419183"/>
                </a:cubicBezTo>
                <a:cubicBezTo>
                  <a:pt x="2298162" y="378999"/>
                  <a:pt x="2299277" y="331002"/>
                  <a:pt x="2307091" y="275191"/>
                </a:cubicBezTo>
                <a:cubicBezTo>
                  <a:pt x="2311555" y="245054"/>
                  <a:pt x="2314625" y="217986"/>
                  <a:pt x="2316300" y="193987"/>
                </a:cubicBezTo>
                <a:cubicBezTo>
                  <a:pt x="2317975" y="169989"/>
                  <a:pt x="2319927" y="149060"/>
                  <a:pt x="2322159" y="131200"/>
                </a:cubicBezTo>
                <a:cubicBezTo>
                  <a:pt x="2328857" y="75390"/>
                  <a:pt x="2351739" y="45811"/>
                  <a:pt x="2390807" y="42461"/>
                </a:cubicBezTo>
                <a:cubicBezTo>
                  <a:pt x="2410899" y="40229"/>
                  <a:pt x="2432385" y="40229"/>
                  <a:pt x="2455267" y="42461"/>
                </a:cubicBezTo>
                <a:cubicBezTo>
                  <a:pt x="2478150" y="44693"/>
                  <a:pt x="2494056" y="45251"/>
                  <a:pt x="2502986" y="44136"/>
                </a:cubicBezTo>
                <a:lnTo>
                  <a:pt x="2554890" y="39113"/>
                </a:lnTo>
                <a:cubicBezTo>
                  <a:pt x="2581679" y="39113"/>
                  <a:pt x="2600096" y="46926"/>
                  <a:pt x="2610142" y="62553"/>
                </a:cubicBezTo>
                <a:cubicBezTo>
                  <a:pt x="2631350" y="89342"/>
                  <a:pt x="2641954" y="141804"/>
                  <a:pt x="2641954" y="219939"/>
                </a:cubicBezTo>
                <a:lnTo>
                  <a:pt x="2635257" y="400765"/>
                </a:lnTo>
                <a:cubicBezTo>
                  <a:pt x="2635257" y="420858"/>
                  <a:pt x="2636095" y="437321"/>
                  <a:pt x="2637769" y="450158"/>
                </a:cubicBezTo>
                <a:cubicBezTo>
                  <a:pt x="2639442" y="462994"/>
                  <a:pt x="2640838" y="473877"/>
                  <a:pt x="2641954" y="482807"/>
                </a:cubicBezTo>
                <a:cubicBezTo>
                  <a:pt x="2646419" y="515178"/>
                  <a:pt x="2643070" y="555639"/>
                  <a:pt x="2631908" y="604195"/>
                </a:cubicBezTo>
                <a:cubicBezTo>
                  <a:pt x="2620746" y="652751"/>
                  <a:pt x="2618514" y="696562"/>
                  <a:pt x="2625211" y="735630"/>
                </a:cubicBezTo>
                <a:cubicBezTo>
                  <a:pt x="2626327" y="744558"/>
                  <a:pt x="2628001" y="750697"/>
                  <a:pt x="2630234" y="754046"/>
                </a:cubicBezTo>
                <a:cubicBezTo>
                  <a:pt x="2632467" y="757395"/>
                  <a:pt x="2634141" y="760743"/>
                  <a:pt x="2635257" y="764092"/>
                </a:cubicBezTo>
                <a:cubicBezTo>
                  <a:pt x="2640838" y="774137"/>
                  <a:pt x="2643908" y="786975"/>
                  <a:pt x="2644466" y="802601"/>
                </a:cubicBezTo>
                <a:cubicBezTo>
                  <a:pt x="2645023" y="818228"/>
                  <a:pt x="2650884" y="834972"/>
                  <a:pt x="2662046" y="852831"/>
                </a:cubicBezTo>
                <a:cubicBezTo>
                  <a:pt x="2673209" y="870690"/>
                  <a:pt x="2686882" y="878783"/>
                  <a:pt x="2703067" y="877108"/>
                </a:cubicBezTo>
                <a:cubicBezTo>
                  <a:pt x="2719252" y="875434"/>
                  <a:pt x="2732646" y="858970"/>
                  <a:pt x="2743250" y="827716"/>
                </a:cubicBezTo>
                <a:cubicBezTo>
                  <a:pt x="2753854" y="796462"/>
                  <a:pt x="2756645" y="754046"/>
                  <a:pt x="2751622" y="700468"/>
                </a:cubicBezTo>
                <a:cubicBezTo>
                  <a:pt x="2746599" y="646890"/>
                  <a:pt x="2743250" y="606148"/>
                  <a:pt x="2741576" y="578243"/>
                </a:cubicBezTo>
                <a:cubicBezTo>
                  <a:pt x="2739903" y="550337"/>
                  <a:pt x="2739064" y="525224"/>
                  <a:pt x="2739064" y="502898"/>
                </a:cubicBezTo>
                <a:cubicBezTo>
                  <a:pt x="2737948" y="463831"/>
                  <a:pt x="2739622" y="424763"/>
                  <a:pt x="2744088" y="385696"/>
                </a:cubicBezTo>
                <a:cubicBezTo>
                  <a:pt x="2754133" y="303096"/>
                  <a:pt x="2755809" y="233892"/>
                  <a:pt x="2749110" y="178082"/>
                </a:cubicBezTo>
                <a:cubicBezTo>
                  <a:pt x="2746878" y="157989"/>
                  <a:pt x="2744646" y="135386"/>
                  <a:pt x="2742413" y="110271"/>
                </a:cubicBezTo>
                <a:cubicBezTo>
                  <a:pt x="2740181" y="85157"/>
                  <a:pt x="2745762" y="66460"/>
                  <a:pt x="2759157" y="54183"/>
                </a:cubicBezTo>
                <a:cubicBezTo>
                  <a:pt x="2772551" y="41904"/>
                  <a:pt x="2786503" y="36601"/>
                  <a:pt x="2801014" y="38276"/>
                </a:cubicBezTo>
                <a:cubicBezTo>
                  <a:pt x="2815525" y="39951"/>
                  <a:pt x="2833384" y="41904"/>
                  <a:pt x="2854593" y="44136"/>
                </a:cubicBezTo>
                <a:cubicBezTo>
                  <a:pt x="2875800" y="46368"/>
                  <a:pt x="2893102" y="46647"/>
                  <a:pt x="2906496" y="44972"/>
                </a:cubicBezTo>
                <a:cubicBezTo>
                  <a:pt x="2919891" y="43298"/>
                  <a:pt x="2932168" y="41345"/>
                  <a:pt x="2943331" y="39113"/>
                </a:cubicBezTo>
                <a:cubicBezTo>
                  <a:pt x="2950587" y="38276"/>
                  <a:pt x="2957214" y="37769"/>
                  <a:pt x="2963214" y="37596"/>
                </a:cubicBezTo>
                <a:close/>
                <a:moveTo>
                  <a:pt x="5356209" y="13736"/>
                </a:moveTo>
                <a:cubicBezTo>
                  <a:pt x="5366882" y="14050"/>
                  <a:pt x="5377870" y="14696"/>
                  <a:pt x="5389171" y="15672"/>
                </a:cubicBezTo>
                <a:cubicBezTo>
                  <a:pt x="5426007" y="19021"/>
                  <a:pt x="5465074" y="32415"/>
                  <a:pt x="5506374" y="55856"/>
                </a:cubicBezTo>
                <a:cubicBezTo>
                  <a:pt x="5526466" y="67018"/>
                  <a:pt x="5543767" y="87389"/>
                  <a:pt x="5558278" y="116969"/>
                </a:cubicBezTo>
                <a:cubicBezTo>
                  <a:pt x="5572789" y="146548"/>
                  <a:pt x="5582834" y="166919"/>
                  <a:pt x="5588416" y="178082"/>
                </a:cubicBezTo>
                <a:cubicBezTo>
                  <a:pt x="5593996" y="189243"/>
                  <a:pt x="5601252" y="197336"/>
                  <a:pt x="5610181" y="202358"/>
                </a:cubicBezTo>
                <a:cubicBezTo>
                  <a:pt x="5619111" y="207381"/>
                  <a:pt x="5627203" y="214358"/>
                  <a:pt x="5634459" y="223288"/>
                </a:cubicBezTo>
                <a:cubicBezTo>
                  <a:pt x="5641714" y="232218"/>
                  <a:pt x="5649528" y="246449"/>
                  <a:pt x="5657899" y="265983"/>
                </a:cubicBezTo>
                <a:cubicBezTo>
                  <a:pt x="5666271" y="285516"/>
                  <a:pt x="5673805" y="308120"/>
                  <a:pt x="5680503" y="333793"/>
                </a:cubicBezTo>
                <a:cubicBezTo>
                  <a:pt x="5698362" y="392951"/>
                  <a:pt x="5706175" y="442623"/>
                  <a:pt x="5703943" y="482807"/>
                </a:cubicBezTo>
                <a:cubicBezTo>
                  <a:pt x="5701711" y="522991"/>
                  <a:pt x="5700037" y="563732"/>
                  <a:pt x="5698920" y="605032"/>
                </a:cubicBezTo>
                <a:cubicBezTo>
                  <a:pt x="5696688" y="678702"/>
                  <a:pt x="5689432" y="731722"/>
                  <a:pt x="5677154" y="764092"/>
                </a:cubicBezTo>
                <a:cubicBezTo>
                  <a:pt x="5664876" y="796462"/>
                  <a:pt x="5655667" y="823530"/>
                  <a:pt x="5649528" y="845296"/>
                </a:cubicBezTo>
                <a:cubicBezTo>
                  <a:pt x="5643388" y="867063"/>
                  <a:pt x="5639761" y="886875"/>
                  <a:pt x="5638645" y="904734"/>
                </a:cubicBezTo>
                <a:cubicBezTo>
                  <a:pt x="5637529" y="922594"/>
                  <a:pt x="5636971" y="939895"/>
                  <a:pt x="5636971" y="956638"/>
                </a:cubicBezTo>
                <a:cubicBezTo>
                  <a:pt x="5634738" y="1001286"/>
                  <a:pt x="5631668" y="1028075"/>
                  <a:pt x="5627761" y="1037005"/>
                </a:cubicBezTo>
                <a:cubicBezTo>
                  <a:pt x="5623855" y="1045935"/>
                  <a:pt x="5617437" y="1054865"/>
                  <a:pt x="5608507" y="1063794"/>
                </a:cubicBezTo>
                <a:cubicBezTo>
                  <a:pt x="5599577" y="1072724"/>
                  <a:pt x="5589811" y="1081375"/>
                  <a:pt x="5579206" y="1089746"/>
                </a:cubicBezTo>
                <a:cubicBezTo>
                  <a:pt x="5568603" y="1098118"/>
                  <a:pt x="5558278" y="1106210"/>
                  <a:pt x="5548231" y="1114024"/>
                </a:cubicBezTo>
                <a:cubicBezTo>
                  <a:pt x="5538186" y="1121837"/>
                  <a:pt x="5530930" y="1128255"/>
                  <a:pt x="5526466" y="1133279"/>
                </a:cubicBezTo>
                <a:cubicBezTo>
                  <a:pt x="5522001" y="1138301"/>
                  <a:pt x="5516698" y="1145278"/>
                  <a:pt x="5510560" y="1154207"/>
                </a:cubicBezTo>
                <a:cubicBezTo>
                  <a:pt x="5504420" y="1163137"/>
                  <a:pt x="5498281" y="1172625"/>
                  <a:pt x="5492142" y="1182671"/>
                </a:cubicBezTo>
                <a:cubicBezTo>
                  <a:pt x="5486003" y="1192717"/>
                  <a:pt x="5480422" y="1201925"/>
                  <a:pt x="5475399" y="1210297"/>
                </a:cubicBezTo>
                <a:cubicBezTo>
                  <a:pt x="5470376" y="1218668"/>
                  <a:pt x="5466748" y="1224808"/>
                  <a:pt x="5464516" y="1228715"/>
                </a:cubicBezTo>
                <a:cubicBezTo>
                  <a:pt x="5462284" y="1232621"/>
                  <a:pt x="5458377" y="1239597"/>
                  <a:pt x="5452795" y="1249643"/>
                </a:cubicBezTo>
                <a:cubicBezTo>
                  <a:pt x="5447215" y="1259690"/>
                  <a:pt x="5440517" y="1270293"/>
                  <a:pt x="5432704" y="1281455"/>
                </a:cubicBezTo>
                <a:cubicBezTo>
                  <a:pt x="5389171" y="1335033"/>
                  <a:pt x="5347872" y="1337266"/>
                  <a:pt x="5308804" y="1288153"/>
                </a:cubicBezTo>
                <a:cubicBezTo>
                  <a:pt x="5305456" y="1282571"/>
                  <a:pt x="5300154" y="1279781"/>
                  <a:pt x="5292898" y="1279781"/>
                </a:cubicBezTo>
                <a:cubicBezTo>
                  <a:pt x="5285643" y="1279781"/>
                  <a:pt x="5277271" y="1282292"/>
                  <a:pt x="5267784" y="1287315"/>
                </a:cubicBezTo>
                <a:cubicBezTo>
                  <a:pt x="5258296" y="1292339"/>
                  <a:pt x="5245180" y="1292060"/>
                  <a:pt x="5228437" y="1286478"/>
                </a:cubicBezTo>
                <a:cubicBezTo>
                  <a:pt x="5211694" y="1280897"/>
                  <a:pt x="5198578" y="1271689"/>
                  <a:pt x="5189091" y="1258852"/>
                </a:cubicBezTo>
                <a:cubicBezTo>
                  <a:pt x="5179603" y="1246016"/>
                  <a:pt x="5170673" y="1235690"/>
                  <a:pt x="5162302" y="1227877"/>
                </a:cubicBezTo>
                <a:cubicBezTo>
                  <a:pt x="5153930" y="1220064"/>
                  <a:pt x="5145838" y="1213925"/>
                  <a:pt x="5138024" y="1209460"/>
                </a:cubicBezTo>
                <a:cubicBezTo>
                  <a:pt x="5130211" y="1204995"/>
                  <a:pt x="5122397" y="1201088"/>
                  <a:pt x="5114584" y="1197740"/>
                </a:cubicBezTo>
                <a:cubicBezTo>
                  <a:pt x="5093376" y="1186577"/>
                  <a:pt x="5082214" y="1177369"/>
                  <a:pt x="5081098" y="1170113"/>
                </a:cubicBezTo>
                <a:cubicBezTo>
                  <a:pt x="5079981" y="1162858"/>
                  <a:pt x="5079144" y="1155881"/>
                  <a:pt x="5078586" y="1149185"/>
                </a:cubicBezTo>
                <a:cubicBezTo>
                  <a:pt x="5078028" y="1142487"/>
                  <a:pt x="5076633" y="1134116"/>
                  <a:pt x="5074400" y="1124069"/>
                </a:cubicBezTo>
                <a:cubicBezTo>
                  <a:pt x="5065471" y="1070492"/>
                  <a:pt x="5043704" y="994590"/>
                  <a:pt x="5009102" y="896363"/>
                </a:cubicBezTo>
                <a:cubicBezTo>
                  <a:pt x="4982313" y="822693"/>
                  <a:pt x="4975057" y="746232"/>
                  <a:pt x="4987336" y="666981"/>
                </a:cubicBezTo>
                <a:cubicBezTo>
                  <a:pt x="4996265" y="608939"/>
                  <a:pt x="5004637" y="560384"/>
                  <a:pt x="5012450" y="521316"/>
                </a:cubicBezTo>
                <a:cubicBezTo>
                  <a:pt x="5024729" y="462158"/>
                  <a:pt x="5029473" y="420858"/>
                  <a:pt x="5026682" y="397416"/>
                </a:cubicBezTo>
                <a:cubicBezTo>
                  <a:pt x="5023891" y="373976"/>
                  <a:pt x="5021659" y="355280"/>
                  <a:pt x="5019985" y="341327"/>
                </a:cubicBezTo>
                <a:cubicBezTo>
                  <a:pt x="5018311" y="327374"/>
                  <a:pt x="5017474" y="313142"/>
                  <a:pt x="5017474" y="298631"/>
                </a:cubicBezTo>
                <a:cubicBezTo>
                  <a:pt x="5017474" y="284121"/>
                  <a:pt x="5019706" y="267099"/>
                  <a:pt x="5024170" y="247565"/>
                </a:cubicBezTo>
                <a:cubicBezTo>
                  <a:pt x="5028635" y="228032"/>
                  <a:pt x="5040076" y="210172"/>
                  <a:pt x="5058494" y="193987"/>
                </a:cubicBezTo>
                <a:cubicBezTo>
                  <a:pt x="5076912" y="177802"/>
                  <a:pt x="5092818" y="161617"/>
                  <a:pt x="5106212" y="145432"/>
                </a:cubicBezTo>
                <a:cubicBezTo>
                  <a:pt x="5119606" y="129247"/>
                  <a:pt x="5131327" y="112783"/>
                  <a:pt x="5141373" y="96039"/>
                </a:cubicBezTo>
                <a:cubicBezTo>
                  <a:pt x="5151418" y="79296"/>
                  <a:pt x="5163697" y="65902"/>
                  <a:pt x="5178208" y="55856"/>
                </a:cubicBezTo>
                <a:cubicBezTo>
                  <a:pt x="5222158" y="25578"/>
                  <a:pt x="5281492" y="11539"/>
                  <a:pt x="5356209" y="13736"/>
                </a:cubicBezTo>
                <a:close/>
                <a:moveTo>
                  <a:pt x="1141397" y="13736"/>
                </a:moveTo>
                <a:cubicBezTo>
                  <a:pt x="1152070" y="14050"/>
                  <a:pt x="1163058" y="14696"/>
                  <a:pt x="1174360" y="15672"/>
                </a:cubicBezTo>
                <a:cubicBezTo>
                  <a:pt x="1211195" y="19021"/>
                  <a:pt x="1250262" y="32415"/>
                  <a:pt x="1291561" y="55856"/>
                </a:cubicBezTo>
                <a:cubicBezTo>
                  <a:pt x="1311653" y="67018"/>
                  <a:pt x="1328955" y="87389"/>
                  <a:pt x="1343465" y="116969"/>
                </a:cubicBezTo>
                <a:cubicBezTo>
                  <a:pt x="1357976" y="146548"/>
                  <a:pt x="1368022" y="166919"/>
                  <a:pt x="1373603" y="178082"/>
                </a:cubicBezTo>
                <a:cubicBezTo>
                  <a:pt x="1379184" y="189243"/>
                  <a:pt x="1386439" y="197336"/>
                  <a:pt x="1395370" y="202358"/>
                </a:cubicBezTo>
                <a:cubicBezTo>
                  <a:pt x="1404299" y="207381"/>
                  <a:pt x="1412392" y="214358"/>
                  <a:pt x="1419646" y="223288"/>
                </a:cubicBezTo>
                <a:cubicBezTo>
                  <a:pt x="1426902" y="232218"/>
                  <a:pt x="1434716" y="246449"/>
                  <a:pt x="1443087" y="265983"/>
                </a:cubicBezTo>
                <a:cubicBezTo>
                  <a:pt x="1451460" y="285516"/>
                  <a:pt x="1458994" y="308120"/>
                  <a:pt x="1465690" y="333793"/>
                </a:cubicBezTo>
                <a:cubicBezTo>
                  <a:pt x="1483550" y="392951"/>
                  <a:pt x="1491363" y="442623"/>
                  <a:pt x="1489131" y="482807"/>
                </a:cubicBezTo>
                <a:cubicBezTo>
                  <a:pt x="1486899" y="522991"/>
                  <a:pt x="1485225" y="563732"/>
                  <a:pt x="1484108" y="605032"/>
                </a:cubicBezTo>
                <a:cubicBezTo>
                  <a:pt x="1481875" y="678702"/>
                  <a:pt x="1474621" y="731722"/>
                  <a:pt x="1462342" y="764092"/>
                </a:cubicBezTo>
                <a:cubicBezTo>
                  <a:pt x="1450063" y="796462"/>
                  <a:pt x="1440855" y="823530"/>
                  <a:pt x="1434716" y="845296"/>
                </a:cubicBezTo>
                <a:cubicBezTo>
                  <a:pt x="1428577" y="867063"/>
                  <a:pt x="1424949" y="886875"/>
                  <a:pt x="1423833" y="904734"/>
                </a:cubicBezTo>
                <a:cubicBezTo>
                  <a:pt x="1422716" y="922594"/>
                  <a:pt x="1422158" y="939895"/>
                  <a:pt x="1422158" y="956638"/>
                </a:cubicBezTo>
                <a:cubicBezTo>
                  <a:pt x="1419926" y="1001286"/>
                  <a:pt x="1416856" y="1028075"/>
                  <a:pt x="1412950" y="1037005"/>
                </a:cubicBezTo>
                <a:cubicBezTo>
                  <a:pt x="1409043" y="1045935"/>
                  <a:pt x="1402625" y="1054865"/>
                  <a:pt x="1393695" y="1063794"/>
                </a:cubicBezTo>
                <a:cubicBezTo>
                  <a:pt x="1384766" y="1072724"/>
                  <a:pt x="1374999" y="1081375"/>
                  <a:pt x="1364395" y="1089746"/>
                </a:cubicBezTo>
                <a:cubicBezTo>
                  <a:pt x="1353791" y="1098118"/>
                  <a:pt x="1343465" y="1106210"/>
                  <a:pt x="1333420" y="1114024"/>
                </a:cubicBezTo>
                <a:cubicBezTo>
                  <a:pt x="1323374" y="1121837"/>
                  <a:pt x="1316118" y="1128255"/>
                  <a:pt x="1311653" y="1133279"/>
                </a:cubicBezTo>
                <a:cubicBezTo>
                  <a:pt x="1307188" y="1138301"/>
                  <a:pt x="1301886" y="1145278"/>
                  <a:pt x="1295748" y="1154207"/>
                </a:cubicBezTo>
                <a:cubicBezTo>
                  <a:pt x="1289609" y="1163137"/>
                  <a:pt x="1283469" y="1172625"/>
                  <a:pt x="1277331" y="1182671"/>
                </a:cubicBezTo>
                <a:cubicBezTo>
                  <a:pt x="1271190" y="1192717"/>
                  <a:pt x="1265610" y="1201925"/>
                  <a:pt x="1260587" y="1210297"/>
                </a:cubicBezTo>
                <a:cubicBezTo>
                  <a:pt x="1255563" y="1218668"/>
                  <a:pt x="1251936" y="1224808"/>
                  <a:pt x="1249704" y="1228715"/>
                </a:cubicBezTo>
                <a:cubicBezTo>
                  <a:pt x="1247471" y="1232621"/>
                  <a:pt x="1243564" y="1239597"/>
                  <a:pt x="1237983" y="1249643"/>
                </a:cubicBezTo>
                <a:cubicBezTo>
                  <a:pt x="1232402" y="1259690"/>
                  <a:pt x="1225706" y="1270293"/>
                  <a:pt x="1217892" y="1281455"/>
                </a:cubicBezTo>
                <a:cubicBezTo>
                  <a:pt x="1174360" y="1335033"/>
                  <a:pt x="1133059" y="1337266"/>
                  <a:pt x="1093992" y="1288153"/>
                </a:cubicBezTo>
                <a:cubicBezTo>
                  <a:pt x="1090644" y="1282571"/>
                  <a:pt x="1085342" y="1279781"/>
                  <a:pt x="1078086" y="1279781"/>
                </a:cubicBezTo>
                <a:cubicBezTo>
                  <a:pt x="1070831" y="1279781"/>
                  <a:pt x="1062459" y="1282292"/>
                  <a:pt x="1052971" y="1287315"/>
                </a:cubicBezTo>
                <a:cubicBezTo>
                  <a:pt x="1043484" y="1292339"/>
                  <a:pt x="1030368" y="1292060"/>
                  <a:pt x="1013625" y="1286478"/>
                </a:cubicBezTo>
                <a:cubicBezTo>
                  <a:pt x="996881" y="1280897"/>
                  <a:pt x="983766" y="1271689"/>
                  <a:pt x="974278" y="1258852"/>
                </a:cubicBezTo>
                <a:cubicBezTo>
                  <a:pt x="964791" y="1246016"/>
                  <a:pt x="955861" y="1235690"/>
                  <a:pt x="947489" y="1227877"/>
                </a:cubicBezTo>
                <a:cubicBezTo>
                  <a:pt x="939117" y="1220064"/>
                  <a:pt x="931026" y="1213925"/>
                  <a:pt x="923211" y="1209460"/>
                </a:cubicBezTo>
                <a:cubicBezTo>
                  <a:pt x="915398" y="1204995"/>
                  <a:pt x="907585" y="1201088"/>
                  <a:pt x="899772" y="1197740"/>
                </a:cubicBezTo>
                <a:cubicBezTo>
                  <a:pt x="878563" y="1186577"/>
                  <a:pt x="867401" y="1177369"/>
                  <a:pt x="866285" y="1170113"/>
                </a:cubicBezTo>
                <a:cubicBezTo>
                  <a:pt x="865169" y="1162858"/>
                  <a:pt x="864332" y="1155881"/>
                  <a:pt x="863773" y="1149185"/>
                </a:cubicBezTo>
                <a:cubicBezTo>
                  <a:pt x="863215" y="1142487"/>
                  <a:pt x="861820" y="1134116"/>
                  <a:pt x="859589" y="1124069"/>
                </a:cubicBezTo>
                <a:cubicBezTo>
                  <a:pt x="850658" y="1070492"/>
                  <a:pt x="828893" y="994590"/>
                  <a:pt x="794289" y="896363"/>
                </a:cubicBezTo>
                <a:cubicBezTo>
                  <a:pt x="767501" y="822693"/>
                  <a:pt x="760245" y="746232"/>
                  <a:pt x="772523" y="666981"/>
                </a:cubicBezTo>
                <a:cubicBezTo>
                  <a:pt x="781453" y="608939"/>
                  <a:pt x="789824" y="560384"/>
                  <a:pt x="797638" y="521316"/>
                </a:cubicBezTo>
                <a:cubicBezTo>
                  <a:pt x="809916" y="462158"/>
                  <a:pt x="814660" y="420858"/>
                  <a:pt x="811870" y="397416"/>
                </a:cubicBezTo>
                <a:cubicBezTo>
                  <a:pt x="809079" y="373976"/>
                  <a:pt x="806846" y="355280"/>
                  <a:pt x="805172" y="341327"/>
                </a:cubicBezTo>
                <a:cubicBezTo>
                  <a:pt x="803498" y="327374"/>
                  <a:pt x="802661" y="313142"/>
                  <a:pt x="802661" y="298631"/>
                </a:cubicBezTo>
                <a:cubicBezTo>
                  <a:pt x="802661" y="284121"/>
                  <a:pt x="804893" y="267099"/>
                  <a:pt x="809358" y="247565"/>
                </a:cubicBezTo>
                <a:cubicBezTo>
                  <a:pt x="813824" y="228032"/>
                  <a:pt x="825264" y="210172"/>
                  <a:pt x="843681" y="193987"/>
                </a:cubicBezTo>
                <a:cubicBezTo>
                  <a:pt x="862099" y="177802"/>
                  <a:pt x="878006" y="161617"/>
                  <a:pt x="891400" y="145432"/>
                </a:cubicBezTo>
                <a:cubicBezTo>
                  <a:pt x="904794" y="129247"/>
                  <a:pt x="916515" y="112783"/>
                  <a:pt x="926561" y="96039"/>
                </a:cubicBezTo>
                <a:cubicBezTo>
                  <a:pt x="936607" y="79296"/>
                  <a:pt x="948884" y="65902"/>
                  <a:pt x="963395" y="55856"/>
                </a:cubicBezTo>
                <a:cubicBezTo>
                  <a:pt x="1007347" y="25578"/>
                  <a:pt x="1066680" y="11539"/>
                  <a:pt x="1141397" y="13736"/>
                </a:cubicBezTo>
                <a:close/>
                <a:moveTo>
                  <a:pt x="7651117" y="12323"/>
                </a:moveTo>
                <a:cubicBezTo>
                  <a:pt x="7663954" y="12323"/>
                  <a:pt x="7674000" y="13440"/>
                  <a:pt x="7681255" y="15672"/>
                </a:cubicBezTo>
                <a:cubicBezTo>
                  <a:pt x="7688511" y="17905"/>
                  <a:pt x="7696882" y="19579"/>
                  <a:pt x="7706370" y="20695"/>
                </a:cubicBezTo>
                <a:cubicBezTo>
                  <a:pt x="7715858" y="21812"/>
                  <a:pt x="7725904" y="22370"/>
                  <a:pt x="7736508" y="22370"/>
                </a:cubicBezTo>
                <a:cubicBezTo>
                  <a:pt x="7747111" y="22370"/>
                  <a:pt x="7759111" y="23486"/>
                  <a:pt x="7772506" y="25719"/>
                </a:cubicBezTo>
                <a:cubicBezTo>
                  <a:pt x="7814921" y="31299"/>
                  <a:pt x="7859570" y="59204"/>
                  <a:pt x="7906451" y="109434"/>
                </a:cubicBezTo>
                <a:cubicBezTo>
                  <a:pt x="7936588" y="141804"/>
                  <a:pt x="7955285" y="175290"/>
                  <a:pt x="7962540" y="209894"/>
                </a:cubicBezTo>
                <a:cubicBezTo>
                  <a:pt x="7969796" y="244496"/>
                  <a:pt x="7972865" y="278541"/>
                  <a:pt x="7971749" y="312027"/>
                </a:cubicBezTo>
                <a:cubicBezTo>
                  <a:pt x="7970633" y="360023"/>
                  <a:pt x="7973982" y="395742"/>
                  <a:pt x="7981795" y="419183"/>
                </a:cubicBezTo>
                <a:cubicBezTo>
                  <a:pt x="7989608" y="442623"/>
                  <a:pt x="7994632" y="460482"/>
                  <a:pt x="7996864" y="472760"/>
                </a:cubicBezTo>
                <a:cubicBezTo>
                  <a:pt x="7999096" y="485039"/>
                  <a:pt x="7997701" y="502061"/>
                  <a:pt x="7992678" y="523827"/>
                </a:cubicBezTo>
                <a:cubicBezTo>
                  <a:pt x="7987655" y="545594"/>
                  <a:pt x="7979562" y="560942"/>
                  <a:pt x="7968400" y="569871"/>
                </a:cubicBezTo>
                <a:cubicBezTo>
                  <a:pt x="7957238" y="578801"/>
                  <a:pt x="7944960" y="584382"/>
                  <a:pt x="7931566" y="586614"/>
                </a:cubicBezTo>
                <a:cubicBezTo>
                  <a:pt x="7918170" y="588847"/>
                  <a:pt x="7905334" y="589405"/>
                  <a:pt x="7893056" y="588288"/>
                </a:cubicBezTo>
                <a:cubicBezTo>
                  <a:pt x="7880778" y="587172"/>
                  <a:pt x="7870732" y="586614"/>
                  <a:pt x="7862918" y="586614"/>
                </a:cubicBezTo>
                <a:cubicBezTo>
                  <a:pt x="7855105" y="586614"/>
                  <a:pt x="7849802" y="588568"/>
                  <a:pt x="7847012" y="592474"/>
                </a:cubicBezTo>
                <a:cubicBezTo>
                  <a:pt x="7844222" y="596381"/>
                  <a:pt x="7841152" y="600567"/>
                  <a:pt x="7837804" y="605032"/>
                </a:cubicBezTo>
                <a:cubicBezTo>
                  <a:pt x="7829990" y="612846"/>
                  <a:pt x="7814921" y="613403"/>
                  <a:pt x="7792597" y="606706"/>
                </a:cubicBezTo>
                <a:cubicBezTo>
                  <a:pt x="7770273" y="600009"/>
                  <a:pt x="7751856" y="585777"/>
                  <a:pt x="7737345" y="564011"/>
                </a:cubicBezTo>
                <a:cubicBezTo>
                  <a:pt x="7722834" y="542245"/>
                  <a:pt x="7721160" y="514061"/>
                  <a:pt x="7732322" y="479458"/>
                </a:cubicBezTo>
                <a:cubicBezTo>
                  <a:pt x="7735671" y="468296"/>
                  <a:pt x="7739019" y="457972"/>
                  <a:pt x="7742368" y="448484"/>
                </a:cubicBezTo>
                <a:cubicBezTo>
                  <a:pt x="7745716" y="438995"/>
                  <a:pt x="7746274" y="430903"/>
                  <a:pt x="7744042" y="424206"/>
                </a:cubicBezTo>
                <a:cubicBezTo>
                  <a:pt x="7739577" y="408579"/>
                  <a:pt x="7728973" y="400207"/>
                  <a:pt x="7712230" y="399092"/>
                </a:cubicBezTo>
                <a:cubicBezTo>
                  <a:pt x="7695487" y="397974"/>
                  <a:pt x="7680976" y="402440"/>
                  <a:pt x="7668698" y="412486"/>
                </a:cubicBezTo>
                <a:cubicBezTo>
                  <a:pt x="7651954" y="428113"/>
                  <a:pt x="7641072" y="447367"/>
                  <a:pt x="7636048" y="470249"/>
                </a:cubicBezTo>
                <a:cubicBezTo>
                  <a:pt x="7631026" y="493131"/>
                  <a:pt x="7629352" y="509596"/>
                  <a:pt x="7631026" y="519641"/>
                </a:cubicBezTo>
                <a:cubicBezTo>
                  <a:pt x="7632700" y="529688"/>
                  <a:pt x="7633537" y="540291"/>
                  <a:pt x="7633537" y="551453"/>
                </a:cubicBezTo>
                <a:cubicBezTo>
                  <a:pt x="7633537" y="562616"/>
                  <a:pt x="7634095" y="574336"/>
                  <a:pt x="7635211" y="586614"/>
                </a:cubicBezTo>
                <a:cubicBezTo>
                  <a:pt x="7639676" y="615636"/>
                  <a:pt x="7646653" y="635169"/>
                  <a:pt x="7656140" y="645215"/>
                </a:cubicBezTo>
                <a:cubicBezTo>
                  <a:pt x="7665628" y="655262"/>
                  <a:pt x="7673721" y="660843"/>
                  <a:pt x="7680418" y="661958"/>
                </a:cubicBezTo>
                <a:cubicBezTo>
                  <a:pt x="7687115" y="663075"/>
                  <a:pt x="7693534" y="663353"/>
                  <a:pt x="7699672" y="662796"/>
                </a:cubicBezTo>
                <a:cubicBezTo>
                  <a:pt x="7705812" y="662237"/>
                  <a:pt x="7712230" y="661958"/>
                  <a:pt x="7718927" y="661958"/>
                </a:cubicBezTo>
                <a:cubicBezTo>
                  <a:pt x="7725625" y="661958"/>
                  <a:pt x="7735112" y="664750"/>
                  <a:pt x="7747390" y="670330"/>
                </a:cubicBezTo>
                <a:cubicBezTo>
                  <a:pt x="7759669" y="675911"/>
                  <a:pt x="7772227" y="681492"/>
                  <a:pt x="7785063" y="687074"/>
                </a:cubicBezTo>
                <a:cubicBezTo>
                  <a:pt x="7797899" y="692654"/>
                  <a:pt x="7809340" y="701584"/>
                  <a:pt x="7819386" y="713862"/>
                </a:cubicBezTo>
                <a:cubicBezTo>
                  <a:pt x="7829432" y="726141"/>
                  <a:pt x="7838082" y="733955"/>
                  <a:pt x="7845338" y="737303"/>
                </a:cubicBezTo>
                <a:cubicBezTo>
                  <a:pt x="7852594" y="740651"/>
                  <a:pt x="7859012" y="743721"/>
                  <a:pt x="7864592" y="746511"/>
                </a:cubicBezTo>
                <a:cubicBezTo>
                  <a:pt x="7870174" y="749302"/>
                  <a:pt x="7875476" y="751814"/>
                  <a:pt x="7880498" y="754046"/>
                </a:cubicBezTo>
                <a:cubicBezTo>
                  <a:pt x="7885522" y="756278"/>
                  <a:pt x="7889707" y="761859"/>
                  <a:pt x="7893056" y="770789"/>
                </a:cubicBezTo>
                <a:cubicBezTo>
                  <a:pt x="7907567" y="809856"/>
                  <a:pt x="7910916" y="855063"/>
                  <a:pt x="7903102" y="906409"/>
                </a:cubicBezTo>
                <a:cubicBezTo>
                  <a:pt x="7900870" y="925384"/>
                  <a:pt x="7898916" y="940453"/>
                  <a:pt x="7897242" y="951615"/>
                </a:cubicBezTo>
                <a:cubicBezTo>
                  <a:pt x="7895568" y="962778"/>
                  <a:pt x="7894172" y="972545"/>
                  <a:pt x="7893056" y="980916"/>
                </a:cubicBezTo>
                <a:cubicBezTo>
                  <a:pt x="7891940" y="989287"/>
                  <a:pt x="7890824" y="996543"/>
                  <a:pt x="7889707" y="1002682"/>
                </a:cubicBezTo>
                <a:cubicBezTo>
                  <a:pt x="7888591" y="1008821"/>
                  <a:pt x="7888033" y="1018031"/>
                  <a:pt x="7888033" y="1030308"/>
                </a:cubicBezTo>
                <a:cubicBezTo>
                  <a:pt x="7888033" y="1076072"/>
                  <a:pt x="7880498" y="1111233"/>
                  <a:pt x="7865430" y="1135790"/>
                </a:cubicBezTo>
                <a:cubicBezTo>
                  <a:pt x="7850360" y="1160346"/>
                  <a:pt x="7835014" y="1177090"/>
                  <a:pt x="7819386" y="1186019"/>
                </a:cubicBezTo>
                <a:cubicBezTo>
                  <a:pt x="7803760" y="1194949"/>
                  <a:pt x="7793713" y="1201646"/>
                  <a:pt x="7789249" y="1206111"/>
                </a:cubicBezTo>
                <a:cubicBezTo>
                  <a:pt x="7784784" y="1210576"/>
                  <a:pt x="7781156" y="1216157"/>
                  <a:pt x="7778365" y="1222854"/>
                </a:cubicBezTo>
                <a:cubicBezTo>
                  <a:pt x="7775575" y="1229552"/>
                  <a:pt x="7771390" y="1236807"/>
                  <a:pt x="7765808" y="1244621"/>
                </a:cubicBezTo>
                <a:cubicBezTo>
                  <a:pt x="7752414" y="1263596"/>
                  <a:pt x="7732880" y="1276991"/>
                  <a:pt x="7707207" y="1284804"/>
                </a:cubicBezTo>
                <a:cubicBezTo>
                  <a:pt x="7678186" y="1293734"/>
                  <a:pt x="7647211" y="1297919"/>
                  <a:pt x="7614283" y="1297361"/>
                </a:cubicBezTo>
                <a:cubicBezTo>
                  <a:pt x="7581355" y="1296803"/>
                  <a:pt x="7555960" y="1294850"/>
                  <a:pt x="7538101" y="1291502"/>
                </a:cubicBezTo>
                <a:cubicBezTo>
                  <a:pt x="7520242" y="1288153"/>
                  <a:pt x="7503778" y="1279781"/>
                  <a:pt x="7488709" y="1266386"/>
                </a:cubicBezTo>
                <a:cubicBezTo>
                  <a:pt x="7473640" y="1252992"/>
                  <a:pt x="7461361" y="1238202"/>
                  <a:pt x="7451874" y="1222017"/>
                </a:cubicBezTo>
                <a:cubicBezTo>
                  <a:pt x="7442386" y="1205832"/>
                  <a:pt x="7434852" y="1196903"/>
                  <a:pt x="7429270" y="1195228"/>
                </a:cubicBezTo>
                <a:cubicBezTo>
                  <a:pt x="7423690" y="1193554"/>
                  <a:pt x="7417550" y="1192717"/>
                  <a:pt x="7410853" y="1192717"/>
                </a:cubicBezTo>
                <a:lnTo>
                  <a:pt x="7390762" y="1192717"/>
                </a:lnTo>
                <a:cubicBezTo>
                  <a:pt x="7372902" y="1192717"/>
                  <a:pt x="7360903" y="1187414"/>
                  <a:pt x="7354764" y="1176811"/>
                </a:cubicBezTo>
                <a:cubicBezTo>
                  <a:pt x="7348624" y="1166207"/>
                  <a:pt x="7346392" y="1156160"/>
                  <a:pt x="7348066" y="1146673"/>
                </a:cubicBezTo>
                <a:cubicBezTo>
                  <a:pt x="7349740" y="1137185"/>
                  <a:pt x="7350019" y="1123511"/>
                  <a:pt x="7348903" y="1105652"/>
                </a:cubicBezTo>
                <a:cubicBezTo>
                  <a:pt x="7348903" y="1087793"/>
                  <a:pt x="7349182" y="1071050"/>
                  <a:pt x="7349740" y="1055423"/>
                </a:cubicBezTo>
                <a:cubicBezTo>
                  <a:pt x="7350298" y="1039796"/>
                  <a:pt x="7356717" y="1026401"/>
                  <a:pt x="7368995" y="1015239"/>
                </a:cubicBezTo>
                <a:cubicBezTo>
                  <a:pt x="7395784" y="994032"/>
                  <a:pt x="7419225" y="982869"/>
                  <a:pt x="7439317" y="981753"/>
                </a:cubicBezTo>
                <a:cubicBezTo>
                  <a:pt x="7459408" y="980636"/>
                  <a:pt x="7472803" y="976730"/>
                  <a:pt x="7479500" y="970033"/>
                </a:cubicBezTo>
                <a:cubicBezTo>
                  <a:pt x="7486198" y="963336"/>
                  <a:pt x="7491499" y="957196"/>
                  <a:pt x="7495406" y="951615"/>
                </a:cubicBezTo>
                <a:cubicBezTo>
                  <a:pt x="7499313" y="946034"/>
                  <a:pt x="7504894" y="942686"/>
                  <a:pt x="7512149" y="941569"/>
                </a:cubicBezTo>
                <a:cubicBezTo>
                  <a:pt x="7519405" y="940453"/>
                  <a:pt x="7526939" y="941011"/>
                  <a:pt x="7534753" y="943244"/>
                </a:cubicBezTo>
                <a:cubicBezTo>
                  <a:pt x="7553728" y="948824"/>
                  <a:pt x="7563216" y="959987"/>
                  <a:pt x="7563216" y="976730"/>
                </a:cubicBezTo>
                <a:cubicBezTo>
                  <a:pt x="7563216" y="993473"/>
                  <a:pt x="7563495" y="1008821"/>
                  <a:pt x="7564053" y="1022774"/>
                </a:cubicBezTo>
                <a:cubicBezTo>
                  <a:pt x="7564611" y="1036726"/>
                  <a:pt x="7566565" y="1049284"/>
                  <a:pt x="7569913" y="1060445"/>
                </a:cubicBezTo>
                <a:cubicBezTo>
                  <a:pt x="7577727" y="1089467"/>
                  <a:pt x="7592237" y="1102862"/>
                  <a:pt x="7613446" y="1100629"/>
                </a:cubicBezTo>
                <a:cubicBezTo>
                  <a:pt x="7636886" y="1098397"/>
                  <a:pt x="7649722" y="1074956"/>
                  <a:pt x="7651954" y="1030308"/>
                </a:cubicBezTo>
                <a:cubicBezTo>
                  <a:pt x="7651954" y="1018031"/>
                  <a:pt x="7651954" y="1006310"/>
                  <a:pt x="7651954" y="995148"/>
                </a:cubicBezTo>
                <a:lnTo>
                  <a:pt x="7651954" y="958313"/>
                </a:lnTo>
                <a:cubicBezTo>
                  <a:pt x="7651954" y="905851"/>
                  <a:pt x="7626840" y="865667"/>
                  <a:pt x="7576610" y="837761"/>
                </a:cubicBezTo>
                <a:cubicBezTo>
                  <a:pt x="7556518" y="826600"/>
                  <a:pt x="7536985" y="815996"/>
                  <a:pt x="7518010" y="805949"/>
                </a:cubicBezTo>
                <a:cubicBezTo>
                  <a:pt x="7499034" y="795904"/>
                  <a:pt x="7481174" y="783626"/>
                  <a:pt x="7464431" y="769115"/>
                </a:cubicBezTo>
                <a:cubicBezTo>
                  <a:pt x="7426480" y="735630"/>
                  <a:pt x="7402482" y="697119"/>
                  <a:pt x="7392436" y="653587"/>
                </a:cubicBezTo>
                <a:cubicBezTo>
                  <a:pt x="7382389" y="610055"/>
                  <a:pt x="7375135" y="581871"/>
                  <a:pt x="7370670" y="569034"/>
                </a:cubicBezTo>
                <a:cubicBezTo>
                  <a:pt x="7366204" y="556197"/>
                  <a:pt x="7362019" y="547547"/>
                  <a:pt x="7358112" y="543082"/>
                </a:cubicBezTo>
                <a:cubicBezTo>
                  <a:pt x="7354205" y="538618"/>
                  <a:pt x="7350019" y="535268"/>
                  <a:pt x="7345555" y="533036"/>
                </a:cubicBezTo>
                <a:cubicBezTo>
                  <a:pt x="7341090" y="530805"/>
                  <a:pt x="7334951" y="524106"/>
                  <a:pt x="7327138" y="512945"/>
                </a:cubicBezTo>
                <a:cubicBezTo>
                  <a:pt x="7314859" y="496201"/>
                  <a:pt x="7312069" y="476667"/>
                  <a:pt x="7318765" y="454344"/>
                </a:cubicBezTo>
                <a:cubicBezTo>
                  <a:pt x="7325463" y="432019"/>
                  <a:pt x="7331044" y="413322"/>
                  <a:pt x="7335509" y="398254"/>
                </a:cubicBezTo>
                <a:cubicBezTo>
                  <a:pt x="7339974" y="383185"/>
                  <a:pt x="7342206" y="366721"/>
                  <a:pt x="7342206" y="348861"/>
                </a:cubicBezTo>
                <a:cubicBezTo>
                  <a:pt x="7342206" y="331002"/>
                  <a:pt x="7341369" y="313421"/>
                  <a:pt x="7339695" y="296121"/>
                </a:cubicBezTo>
                <a:cubicBezTo>
                  <a:pt x="7338020" y="278819"/>
                  <a:pt x="7337183" y="261239"/>
                  <a:pt x="7337183" y="243379"/>
                </a:cubicBezTo>
                <a:cubicBezTo>
                  <a:pt x="7339416" y="203195"/>
                  <a:pt x="7354484" y="166361"/>
                  <a:pt x="7382389" y="132875"/>
                </a:cubicBezTo>
                <a:cubicBezTo>
                  <a:pt x="7409179" y="100504"/>
                  <a:pt x="7441549" y="80412"/>
                  <a:pt x="7479500" y="72599"/>
                </a:cubicBezTo>
                <a:cubicBezTo>
                  <a:pt x="7496243" y="68135"/>
                  <a:pt x="7512986" y="64227"/>
                  <a:pt x="7529730" y="60878"/>
                </a:cubicBezTo>
                <a:cubicBezTo>
                  <a:pt x="7546473" y="57530"/>
                  <a:pt x="7563774" y="50833"/>
                  <a:pt x="7581634" y="40787"/>
                </a:cubicBezTo>
                <a:cubicBezTo>
                  <a:pt x="7615120" y="21812"/>
                  <a:pt x="7638281" y="12323"/>
                  <a:pt x="7651117" y="12323"/>
                </a:cubicBezTo>
                <a:close/>
                <a:moveTo>
                  <a:pt x="3436306" y="12323"/>
                </a:moveTo>
                <a:cubicBezTo>
                  <a:pt x="3449142" y="12323"/>
                  <a:pt x="3459188" y="13440"/>
                  <a:pt x="3466444" y="15672"/>
                </a:cubicBezTo>
                <a:cubicBezTo>
                  <a:pt x="3473700" y="17905"/>
                  <a:pt x="3482071" y="19579"/>
                  <a:pt x="3491557" y="20695"/>
                </a:cubicBezTo>
                <a:cubicBezTo>
                  <a:pt x="3501046" y="21812"/>
                  <a:pt x="3511092" y="22370"/>
                  <a:pt x="3521695" y="22370"/>
                </a:cubicBezTo>
                <a:cubicBezTo>
                  <a:pt x="3532300" y="22370"/>
                  <a:pt x="3544299" y="23486"/>
                  <a:pt x="3557693" y="25719"/>
                </a:cubicBezTo>
                <a:cubicBezTo>
                  <a:pt x="3600111" y="31299"/>
                  <a:pt x="3644757" y="59204"/>
                  <a:pt x="3691638" y="109434"/>
                </a:cubicBezTo>
                <a:cubicBezTo>
                  <a:pt x="3721776" y="141804"/>
                  <a:pt x="3740473" y="175290"/>
                  <a:pt x="3747729" y="209894"/>
                </a:cubicBezTo>
                <a:cubicBezTo>
                  <a:pt x="3754983" y="244496"/>
                  <a:pt x="3758052" y="278541"/>
                  <a:pt x="3756937" y="312027"/>
                </a:cubicBezTo>
                <a:cubicBezTo>
                  <a:pt x="3755820" y="360023"/>
                  <a:pt x="3759169" y="395742"/>
                  <a:pt x="3766983" y="419183"/>
                </a:cubicBezTo>
                <a:cubicBezTo>
                  <a:pt x="3774797" y="442623"/>
                  <a:pt x="3779819" y="460482"/>
                  <a:pt x="3782052" y="472760"/>
                </a:cubicBezTo>
                <a:cubicBezTo>
                  <a:pt x="3784284" y="485039"/>
                  <a:pt x="3782889" y="502061"/>
                  <a:pt x="3777866" y="523827"/>
                </a:cubicBezTo>
                <a:cubicBezTo>
                  <a:pt x="3772843" y="545594"/>
                  <a:pt x="3764751" y="560942"/>
                  <a:pt x="3753588" y="569871"/>
                </a:cubicBezTo>
                <a:cubicBezTo>
                  <a:pt x="3742426" y="578801"/>
                  <a:pt x="3730148" y="584382"/>
                  <a:pt x="3716753" y="586614"/>
                </a:cubicBezTo>
                <a:cubicBezTo>
                  <a:pt x="3703359" y="588847"/>
                  <a:pt x="3690522" y="589405"/>
                  <a:pt x="3678244" y="588288"/>
                </a:cubicBezTo>
                <a:cubicBezTo>
                  <a:pt x="3665966" y="587172"/>
                  <a:pt x="3655919" y="586614"/>
                  <a:pt x="3648105" y="586614"/>
                </a:cubicBezTo>
                <a:cubicBezTo>
                  <a:pt x="3640292" y="586614"/>
                  <a:pt x="3634990" y="588568"/>
                  <a:pt x="3632200" y="592474"/>
                </a:cubicBezTo>
                <a:cubicBezTo>
                  <a:pt x="3629409" y="596381"/>
                  <a:pt x="3626340" y="600567"/>
                  <a:pt x="3622992" y="605032"/>
                </a:cubicBezTo>
                <a:cubicBezTo>
                  <a:pt x="3615179" y="612846"/>
                  <a:pt x="3600111" y="613403"/>
                  <a:pt x="3577785" y="606706"/>
                </a:cubicBezTo>
                <a:cubicBezTo>
                  <a:pt x="3555460" y="600009"/>
                  <a:pt x="3537043" y="585777"/>
                  <a:pt x="3522533" y="564011"/>
                </a:cubicBezTo>
                <a:cubicBezTo>
                  <a:pt x="3508023" y="542245"/>
                  <a:pt x="3506348" y="514061"/>
                  <a:pt x="3517510" y="479458"/>
                </a:cubicBezTo>
                <a:cubicBezTo>
                  <a:pt x="3520859" y="468296"/>
                  <a:pt x="3524207" y="457972"/>
                  <a:pt x="3527555" y="448484"/>
                </a:cubicBezTo>
                <a:cubicBezTo>
                  <a:pt x="3530904" y="438995"/>
                  <a:pt x="3531462" y="430903"/>
                  <a:pt x="3529231" y="424206"/>
                </a:cubicBezTo>
                <a:cubicBezTo>
                  <a:pt x="3524766" y="408579"/>
                  <a:pt x="3514161" y="400207"/>
                  <a:pt x="3497419" y="399092"/>
                </a:cubicBezTo>
                <a:cubicBezTo>
                  <a:pt x="3480675" y="397974"/>
                  <a:pt x="3466165" y="402440"/>
                  <a:pt x="3453886" y="412486"/>
                </a:cubicBezTo>
                <a:cubicBezTo>
                  <a:pt x="3437144" y="428113"/>
                  <a:pt x="3426260" y="447367"/>
                  <a:pt x="3421236" y="470249"/>
                </a:cubicBezTo>
                <a:cubicBezTo>
                  <a:pt x="3416214" y="493131"/>
                  <a:pt x="3414540" y="509596"/>
                  <a:pt x="3416214" y="519641"/>
                </a:cubicBezTo>
                <a:cubicBezTo>
                  <a:pt x="3417889" y="529688"/>
                  <a:pt x="3418726" y="540291"/>
                  <a:pt x="3418726" y="551453"/>
                </a:cubicBezTo>
                <a:cubicBezTo>
                  <a:pt x="3418726" y="562616"/>
                  <a:pt x="3419284" y="574336"/>
                  <a:pt x="3420400" y="586614"/>
                </a:cubicBezTo>
                <a:cubicBezTo>
                  <a:pt x="3424863" y="615636"/>
                  <a:pt x="3431841" y="635169"/>
                  <a:pt x="3441329" y="645215"/>
                </a:cubicBezTo>
                <a:cubicBezTo>
                  <a:pt x="3450816" y="655262"/>
                  <a:pt x="3458909" y="660843"/>
                  <a:pt x="3465606" y="661958"/>
                </a:cubicBezTo>
                <a:cubicBezTo>
                  <a:pt x="3472304" y="663075"/>
                  <a:pt x="3478723" y="663353"/>
                  <a:pt x="3484861" y="662796"/>
                </a:cubicBezTo>
                <a:cubicBezTo>
                  <a:pt x="3491000" y="662237"/>
                  <a:pt x="3497419" y="661958"/>
                  <a:pt x="3504115" y="661958"/>
                </a:cubicBezTo>
                <a:cubicBezTo>
                  <a:pt x="3510813" y="661958"/>
                  <a:pt x="3520300" y="664750"/>
                  <a:pt x="3532578" y="670330"/>
                </a:cubicBezTo>
                <a:cubicBezTo>
                  <a:pt x="3544857" y="675911"/>
                  <a:pt x="3557415" y="681492"/>
                  <a:pt x="3570251" y="687074"/>
                </a:cubicBezTo>
                <a:cubicBezTo>
                  <a:pt x="3583087" y="692654"/>
                  <a:pt x="3594529" y="701584"/>
                  <a:pt x="3604575" y="713862"/>
                </a:cubicBezTo>
                <a:cubicBezTo>
                  <a:pt x="3614619" y="726141"/>
                  <a:pt x="3623271" y="733955"/>
                  <a:pt x="3630526" y="737303"/>
                </a:cubicBezTo>
                <a:cubicBezTo>
                  <a:pt x="3637782" y="740651"/>
                  <a:pt x="3644199" y="743721"/>
                  <a:pt x="3649782" y="746511"/>
                </a:cubicBezTo>
                <a:cubicBezTo>
                  <a:pt x="3655362" y="749302"/>
                  <a:pt x="3660663" y="751814"/>
                  <a:pt x="3665686" y="754046"/>
                </a:cubicBezTo>
                <a:cubicBezTo>
                  <a:pt x="3670709" y="756278"/>
                  <a:pt x="3674895" y="761859"/>
                  <a:pt x="3678244" y="770789"/>
                </a:cubicBezTo>
                <a:cubicBezTo>
                  <a:pt x="3692754" y="809856"/>
                  <a:pt x="3696103" y="855063"/>
                  <a:pt x="3688290" y="906409"/>
                </a:cubicBezTo>
                <a:cubicBezTo>
                  <a:pt x="3686057" y="925384"/>
                  <a:pt x="3684103" y="940453"/>
                  <a:pt x="3682430" y="951615"/>
                </a:cubicBezTo>
                <a:cubicBezTo>
                  <a:pt x="3680755" y="962778"/>
                  <a:pt x="3679360" y="972545"/>
                  <a:pt x="3678244" y="980916"/>
                </a:cubicBezTo>
                <a:cubicBezTo>
                  <a:pt x="3677128" y="989287"/>
                  <a:pt x="3676011" y="996543"/>
                  <a:pt x="3674895" y="1002682"/>
                </a:cubicBezTo>
                <a:cubicBezTo>
                  <a:pt x="3673779" y="1008821"/>
                  <a:pt x="3673221" y="1018031"/>
                  <a:pt x="3673221" y="1030308"/>
                </a:cubicBezTo>
                <a:cubicBezTo>
                  <a:pt x="3673221" y="1076072"/>
                  <a:pt x="3665686" y="1111233"/>
                  <a:pt x="3650618" y="1135790"/>
                </a:cubicBezTo>
                <a:cubicBezTo>
                  <a:pt x="3635549" y="1160346"/>
                  <a:pt x="3620202" y="1177090"/>
                  <a:pt x="3604575" y="1186019"/>
                </a:cubicBezTo>
                <a:cubicBezTo>
                  <a:pt x="3588947" y="1194949"/>
                  <a:pt x="3578902" y="1201646"/>
                  <a:pt x="3574437" y="1206111"/>
                </a:cubicBezTo>
                <a:cubicBezTo>
                  <a:pt x="3569972" y="1210576"/>
                  <a:pt x="3566344" y="1216157"/>
                  <a:pt x="3563555" y="1222854"/>
                </a:cubicBezTo>
                <a:cubicBezTo>
                  <a:pt x="3560764" y="1229552"/>
                  <a:pt x="3556578" y="1236807"/>
                  <a:pt x="3550996" y="1244621"/>
                </a:cubicBezTo>
                <a:cubicBezTo>
                  <a:pt x="3537602" y="1263596"/>
                  <a:pt x="3518068" y="1276991"/>
                  <a:pt x="3492396" y="1284804"/>
                </a:cubicBezTo>
                <a:cubicBezTo>
                  <a:pt x="3463373" y="1293734"/>
                  <a:pt x="3432398" y="1297919"/>
                  <a:pt x="3399471" y="1297361"/>
                </a:cubicBezTo>
                <a:cubicBezTo>
                  <a:pt x="3366543" y="1296803"/>
                  <a:pt x="3341148" y="1294850"/>
                  <a:pt x="3323290" y="1291502"/>
                </a:cubicBezTo>
                <a:cubicBezTo>
                  <a:pt x="3305430" y="1288153"/>
                  <a:pt x="3288966" y="1279781"/>
                  <a:pt x="3273898" y="1266386"/>
                </a:cubicBezTo>
                <a:cubicBezTo>
                  <a:pt x="3258828" y="1252992"/>
                  <a:pt x="3246550" y="1238202"/>
                  <a:pt x="3237062" y="1222017"/>
                </a:cubicBezTo>
                <a:cubicBezTo>
                  <a:pt x="3227575" y="1205832"/>
                  <a:pt x="3220040" y="1196903"/>
                  <a:pt x="3214459" y="1195228"/>
                </a:cubicBezTo>
                <a:cubicBezTo>
                  <a:pt x="3208878" y="1193554"/>
                  <a:pt x="3202738" y="1192717"/>
                  <a:pt x="3196041" y="1192717"/>
                </a:cubicBezTo>
                <a:lnTo>
                  <a:pt x="3175949" y="1192717"/>
                </a:lnTo>
                <a:cubicBezTo>
                  <a:pt x="3158089" y="1192717"/>
                  <a:pt x="3146091" y="1187414"/>
                  <a:pt x="3139951" y="1176811"/>
                </a:cubicBezTo>
                <a:cubicBezTo>
                  <a:pt x="3133813" y="1166207"/>
                  <a:pt x="3131581" y="1156160"/>
                  <a:pt x="3133254" y="1146673"/>
                </a:cubicBezTo>
                <a:cubicBezTo>
                  <a:pt x="3134929" y="1137185"/>
                  <a:pt x="3135208" y="1123511"/>
                  <a:pt x="3134092" y="1105652"/>
                </a:cubicBezTo>
                <a:cubicBezTo>
                  <a:pt x="3134092" y="1087793"/>
                  <a:pt x="3134371" y="1071050"/>
                  <a:pt x="3134929" y="1055423"/>
                </a:cubicBezTo>
                <a:cubicBezTo>
                  <a:pt x="3135487" y="1039796"/>
                  <a:pt x="3141905" y="1026401"/>
                  <a:pt x="3154183" y="1015239"/>
                </a:cubicBezTo>
                <a:cubicBezTo>
                  <a:pt x="3180972" y="994032"/>
                  <a:pt x="3204413" y="982869"/>
                  <a:pt x="3224504" y="981753"/>
                </a:cubicBezTo>
                <a:cubicBezTo>
                  <a:pt x="3244597" y="980636"/>
                  <a:pt x="3257991" y="976730"/>
                  <a:pt x="3264688" y="970033"/>
                </a:cubicBezTo>
                <a:cubicBezTo>
                  <a:pt x="3271386" y="963336"/>
                  <a:pt x="3276687" y="957196"/>
                  <a:pt x="3280594" y="951615"/>
                </a:cubicBezTo>
                <a:cubicBezTo>
                  <a:pt x="3284502" y="946034"/>
                  <a:pt x="3290083" y="942686"/>
                  <a:pt x="3297337" y="941569"/>
                </a:cubicBezTo>
                <a:cubicBezTo>
                  <a:pt x="3304593" y="940453"/>
                  <a:pt x="3312127" y="941011"/>
                  <a:pt x="3319941" y="943244"/>
                </a:cubicBezTo>
                <a:cubicBezTo>
                  <a:pt x="3338916" y="948824"/>
                  <a:pt x="3348404" y="959987"/>
                  <a:pt x="3348404" y="976730"/>
                </a:cubicBezTo>
                <a:cubicBezTo>
                  <a:pt x="3348404" y="993473"/>
                  <a:pt x="3348683" y="1008821"/>
                  <a:pt x="3349242" y="1022774"/>
                </a:cubicBezTo>
                <a:cubicBezTo>
                  <a:pt x="3349799" y="1036726"/>
                  <a:pt x="3351753" y="1049284"/>
                  <a:pt x="3355102" y="1060445"/>
                </a:cubicBezTo>
                <a:cubicBezTo>
                  <a:pt x="3362914" y="1089467"/>
                  <a:pt x="3377426" y="1102862"/>
                  <a:pt x="3398634" y="1100629"/>
                </a:cubicBezTo>
                <a:cubicBezTo>
                  <a:pt x="3422074" y="1098397"/>
                  <a:pt x="3434910" y="1074956"/>
                  <a:pt x="3437144" y="1030308"/>
                </a:cubicBezTo>
                <a:cubicBezTo>
                  <a:pt x="3437144" y="1018031"/>
                  <a:pt x="3437144" y="1006310"/>
                  <a:pt x="3437144" y="995148"/>
                </a:cubicBezTo>
                <a:lnTo>
                  <a:pt x="3437144" y="958313"/>
                </a:lnTo>
                <a:cubicBezTo>
                  <a:pt x="3437144" y="905851"/>
                  <a:pt x="3412027" y="865667"/>
                  <a:pt x="3361798" y="837761"/>
                </a:cubicBezTo>
                <a:cubicBezTo>
                  <a:pt x="3341707" y="826600"/>
                  <a:pt x="3322173" y="815996"/>
                  <a:pt x="3303198" y="805949"/>
                </a:cubicBezTo>
                <a:cubicBezTo>
                  <a:pt x="3284222" y="795904"/>
                  <a:pt x="3266363" y="783626"/>
                  <a:pt x="3249619" y="769115"/>
                </a:cubicBezTo>
                <a:cubicBezTo>
                  <a:pt x="3211668" y="735630"/>
                  <a:pt x="3187670" y="697119"/>
                  <a:pt x="3177624" y="653587"/>
                </a:cubicBezTo>
                <a:cubicBezTo>
                  <a:pt x="3167578" y="610055"/>
                  <a:pt x="3160322" y="581871"/>
                  <a:pt x="3155858" y="569034"/>
                </a:cubicBezTo>
                <a:cubicBezTo>
                  <a:pt x="3151393" y="556197"/>
                  <a:pt x="3147208" y="547547"/>
                  <a:pt x="3143301" y="543082"/>
                </a:cubicBezTo>
                <a:cubicBezTo>
                  <a:pt x="3139393" y="538618"/>
                  <a:pt x="3135208" y="535268"/>
                  <a:pt x="3130743" y="533036"/>
                </a:cubicBezTo>
                <a:cubicBezTo>
                  <a:pt x="3126278" y="530805"/>
                  <a:pt x="3120139" y="524106"/>
                  <a:pt x="3112326" y="512945"/>
                </a:cubicBezTo>
                <a:cubicBezTo>
                  <a:pt x="3100047" y="496201"/>
                  <a:pt x="3097257" y="476667"/>
                  <a:pt x="3103954" y="454344"/>
                </a:cubicBezTo>
                <a:cubicBezTo>
                  <a:pt x="3110652" y="432019"/>
                  <a:pt x="3116233" y="413322"/>
                  <a:pt x="3120697" y="398254"/>
                </a:cubicBezTo>
                <a:cubicBezTo>
                  <a:pt x="3125162" y="383185"/>
                  <a:pt x="3127394" y="366721"/>
                  <a:pt x="3127394" y="348861"/>
                </a:cubicBezTo>
                <a:cubicBezTo>
                  <a:pt x="3127394" y="331002"/>
                  <a:pt x="3126557" y="313421"/>
                  <a:pt x="3124882" y="296121"/>
                </a:cubicBezTo>
                <a:cubicBezTo>
                  <a:pt x="3123208" y="278819"/>
                  <a:pt x="3122370" y="261239"/>
                  <a:pt x="3122370" y="243379"/>
                </a:cubicBezTo>
                <a:cubicBezTo>
                  <a:pt x="3124603" y="203195"/>
                  <a:pt x="3139674" y="166361"/>
                  <a:pt x="3167578" y="132875"/>
                </a:cubicBezTo>
                <a:cubicBezTo>
                  <a:pt x="3194366" y="100504"/>
                  <a:pt x="3226737" y="80412"/>
                  <a:pt x="3264688" y="72599"/>
                </a:cubicBezTo>
                <a:cubicBezTo>
                  <a:pt x="3281431" y="68135"/>
                  <a:pt x="3298175" y="64227"/>
                  <a:pt x="3314918" y="60878"/>
                </a:cubicBezTo>
                <a:cubicBezTo>
                  <a:pt x="3331661" y="57530"/>
                  <a:pt x="3348962" y="50833"/>
                  <a:pt x="3366822" y="40787"/>
                </a:cubicBezTo>
                <a:cubicBezTo>
                  <a:pt x="3400308" y="21812"/>
                  <a:pt x="3423470" y="12323"/>
                  <a:pt x="3436306" y="12323"/>
                </a:cubicBezTo>
                <a:close/>
                <a:moveTo>
                  <a:pt x="6157873" y="11879"/>
                </a:moveTo>
                <a:cubicBezTo>
                  <a:pt x="6166611" y="12873"/>
                  <a:pt x="6174956" y="16928"/>
                  <a:pt x="6182909" y="24044"/>
                </a:cubicBezTo>
                <a:cubicBezTo>
                  <a:pt x="6203001" y="47484"/>
                  <a:pt x="6218628" y="63111"/>
                  <a:pt x="6229790" y="70925"/>
                </a:cubicBezTo>
                <a:cubicBezTo>
                  <a:pt x="6248765" y="85436"/>
                  <a:pt x="6277229" y="93807"/>
                  <a:pt x="6315180" y="96039"/>
                </a:cubicBezTo>
                <a:cubicBezTo>
                  <a:pt x="6347550" y="98272"/>
                  <a:pt x="6376572" y="115016"/>
                  <a:pt x="6402244" y="146270"/>
                </a:cubicBezTo>
                <a:cubicBezTo>
                  <a:pt x="6406709" y="152966"/>
                  <a:pt x="6411174" y="159384"/>
                  <a:pt x="6415639" y="165524"/>
                </a:cubicBezTo>
                <a:cubicBezTo>
                  <a:pt x="6420104" y="171662"/>
                  <a:pt x="6423452" y="178639"/>
                  <a:pt x="6425685" y="186452"/>
                </a:cubicBezTo>
                <a:cubicBezTo>
                  <a:pt x="6432382" y="203195"/>
                  <a:pt x="6434614" y="227194"/>
                  <a:pt x="6432382" y="258448"/>
                </a:cubicBezTo>
                <a:cubicBezTo>
                  <a:pt x="6430150" y="289702"/>
                  <a:pt x="6431824" y="315095"/>
                  <a:pt x="6437405" y="334629"/>
                </a:cubicBezTo>
                <a:cubicBezTo>
                  <a:pt x="6442986" y="354163"/>
                  <a:pt x="6448567" y="372861"/>
                  <a:pt x="6454148" y="390720"/>
                </a:cubicBezTo>
                <a:cubicBezTo>
                  <a:pt x="6464194" y="421974"/>
                  <a:pt x="6458055" y="463831"/>
                  <a:pt x="6435731" y="516293"/>
                </a:cubicBezTo>
                <a:cubicBezTo>
                  <a:pt x="6418987" y="564290"/>
                  <a:pt x="6398338" y="592754"/>
                  <a:pt x="6373781" y="601684"/>
                </a:cubicBezTo>
                <a:lnTo>
                  <a:pt x="6343643" y="611729"/>
                </a:lnTo>
                <a:cubicBezTo>
                  <a:pt x="6314622" y="621775"/>
                  <a:pt x="6289786" y="625403"/>
                  <a:pt x="6269137" y="622612"/>
                </a:cubicBezTo>
                <a:cubicBezTo>
                  <a:pt x="6248486" y="619822"/>
                  <a:pt x="6234255" y="613961"/>
                  <a:pt x="6226441" y="605032"/>
                </a:cubicBezTo>
                <a:cubicBezTo>
                  <a:pt x="6204117" y="576011"/>
                  <a:pt x="6198536" y="542524"/>
                  <a:pt x="6209698" y="504573"/>
                </a:cubicBezTo>
                <a:cubicBezTo>
                  <a:pt x="6211930" y="496759"/>
                  <a:pt x="6211930" y="484481"/>
                  <a:pt x="6209698" y="467738"/>
                </a:cubicBezTo>
                <a:cubicBezTo>
                  <a:pt x="6207466" y="450995"/>
                  <a:pt x="6197978" y="440391"/>
                  <a:pt x="6181234" y="435926"/>
                </a:cubicBezTo>
                <a:cubicBezTo>
                  <a:pt x="6172305" y="433693"/>
                  <a:pt x="6166445" y="429786"/>
                  <a:pt x="6163654" y="424206"/>
                </a:cubicBezTo>
                <a:cubicBezTo>
                  <a:pt x="6160864" y="418625"/>
                  <a:pt x="6158632" y="413880"/>
                  <a:pt x="6156957" y="409974"/>
                </a:cubicBezTo>
                <a:cubicBezTo>
                  <a:pt x="6155283" y="406067"/>
                  <a:pt x="6153608" y="403277"/>
                  <a:pt x="6151934" y="401602"/>
                </a:cubicBezTo>
                <a:cubicBezTo>
                  <a:pt x="6150260" y="399928"/>
                  <a:pt x="6144958" y="402440"/>
                  <a:pt x="6136028" y="409136"/>
                </a:cubicBezTo>
                <a:cubicBezTo>
                  <a:pt x="6127099" y="415834"/>
                  <a:pt x="6122075" y="419462"/>
                  <a:pt x="6120959" y="420020"/>
                </a:cubicBezTo>
                <a:cubicBezTo>
                  <a:pt x="6119843" y="420578"/>
                  <a:pt x="6116215" y="419741"/>
                  <a:pt x="6110077" y="417508"/>
                </a:cubicBezTo>
                <a:cubicBezTo>
                  <a:pt x="6103937" y="415276"/>
                  <a:pt x="6098077" y="415834"/>
                  <a:pt x="6092496" y="419183"/>
                </a:cubicBezTo>
                <a:cubicBezTo>
                  <a:pt x="6086915" y="422532"/>
                  <a:pt x="6081334" y="428671"/>
                  <a:pt x="6075753" y="437600"/>
                </a:cubicBezTo>
                <a:cubicBezTo>
                  <a:pt x="6055661" y="472203"/>
                  <a:pt x="6051754" y="528571"/>
                  <a:pt x="6064033" y="606706"/>
                </a:cubicBezTo>
                <a:cubicBezTo>
                  <a:pt x="6068497" y="630146"/>
                  <a:pt x="6072962" y="651912"/>
                  <a:pt x="6077428" y="672004"/>
                </a:cubicBezTo>
                <a:cubicBezTo>
                  <a:pt x="6086357" y="722234"/>
                  <a:pt x="6090542" y="755720"/>
                  <a:pt x="6089984" y="772463"/>
                </a:cubicBezTo>
                <a:cubicBezTo>
                  <a:pt x="6089426" y="789207"/>
                  <a:pt x="6086078" y="806787"/>
                  <a:pt x="6079939" y="825204"/>
                </a:cubicBezTo>
                <a:cubicBezTo>
                  <a:pt x="6073799" y="843622"/>
                  <a:pt x="6068497" y="861760"/>
                  <a:pt x="6064033" y="879620"/>
                </a:cubicBezTo>
                <a:cubicBezTo>
                  <a:pt x="6050638" y="925384"/>
                  <a:pt x="6052312" y="964451"/>
                  <a:pt x="6069055" y="996821"/>
                </a:cubicBezTo>
                <a:cubicBezTo>
                  <a:pt x="6089147" y="1037005"/>
                  <a:pt x="6101984" y="1060445"/>
                  <a:pt x="6107565" y="1067143"/>
                </a:cubicBezTo>
                <a:cubicBezTo>
                  <a:pt x="6117611" y="1077189"/>
                  <a:pt x="6129889" y="1081375"/>
                  <a:pt x="6144400" y="1079700"/>
                </a:cubicBezTo>
                <a:cubicBezTo>
                  <a:pt x="6158911" y="1078026"/>
                  <a:pt x="6170073" y="1070771"/>
                  <a:pt x="6177886" y="1057934"/>
                </a:cubicBezTo>
                <a:cubicBezTo>
                  <a:pt x="6185700" y="1045098"/>
                  <a:pt x="6192955" y="1031145"/>
                  <a:pt x="6199652" y="1016076"/>
                </a:cubicBezTo>
                <a:cubicBezTo>
                  <a:pt x="6206350" y="1001007"/>
                  <a:pt x="6213605" y="986776"/>
                  <a:pt x="6221419" y="973381"/>
                </a:cubicBezTo>
                <a:cubicBezTo>
                  <a:pt x="6229232" y="959987"/>
                  <a:pt x="6238441" y="952173"/>
                  <a:pt x="6249045" y="949941"/>
                </a:cubicBezTo>
                <a:cubicBezTo>
                  <a:pt x="6259648" y="947708"/>
                  <a:pt x="6273322" y="947430"/>
                  <a:pt x="6290065" y="949104"/>
                </a:cubicBezTo>
                <a:cubicBezTo>
                  <a:pt x="6306808" y="950779"/>
                  <a:pt x="6318250" y="951615"/>
                  <a:pt x="6324389" y="951615"/>
                </a:cubicBezTo>
                <a:cubicBezTo>
                  <a:pt x="6330528" y="951615"/>
                  <a:pt x="6338062" y="955243"/>
                  <a:pt x="6346992" y="962498"/>
                </a:cubicBezTo>
                <a:cubicBezTo>
                  <a:pt x="6355921" y="969754"/>
                  <a:pt x="6360666" y="985939"/>
                  <a:pt x="6361224" y="1011054"/>
                </a:cubicBezTo>
                <a:cubicBezTo>
                  <a:pt x="6361782" y="1036168"/>
                  <a:pt x="6362619" y="1056260"/>
                  <a:pt x="6363735" y="1071329"/>
                </a:cubicBezTo>
                <a:cubicBezTo>
                  <a:pt x="6364852" y="1086398"/>
                  <a:pt x="6360945" y="1099792"/>
                  <a:pt x="6352015" y="1111512"/>
                </a:cubicBezTo>
                <a:cubicBezTo>
                  <a:pt x="6343085" y="1123232"/>
                  <a:pt x="6337225" y="1133837"/>
                  <a:pt x="6334435" y="1143324"/>
                </a:cubicBezTo>
                <a:cubicBezTo>
                  <a:pt x="6331644" y="1152812"/>
                  <a:pt x="6329691" y="1162021"/>
                  <a:pt x="6328575" y="1170950"/>
                </a:cubicBezTo>
                <a:cubicBezTo>
                  <a:pt x="6327458" y="1194391"/>
                  <a:pt x="6323272" y="1211692"/>
                  <a:pt x="6316017" y="1222854"/>
                </a:cubicBezTo>
                <a:cubicBezTo>
                  <a:pt x="6308762" y="1234016"/>
                  <a:pt x="6302065" y="1243225"/>
                  <a:pt x="6295925" y="1250480"/>
                </a:cubicBezTo>
                <a:cubicBezTo>
                  <a:pt x="6289786" y="1257736"/>
                  <a:pt x="6273601" y="1261364"/>
                  <a:pt x="6247370" y="1261364"/>
                </a:cubicBezTo>
                <a:cubicBezTo>
                  <a:pt x="6221140" y="1261364"/>
                  <a:pt x="6197420" y="1273642"/>
                  <a:pt x="6176212" y="1298198"/>
                </a:cubicBezTo>
                <a:cubicBezTo>
                  <a:pt x="6155004" y="1322755"/>
                  <a:pt x="6134912" y="1333638"/>
                  <a:pt x="6115936" y="1330847"/>
                </a:cubicBezTo>
                <a:cubicBezTo>
                  <a:pt x="6096961" y="1328057"/>
                  <a:pt x="6083566" y="1316616"/>
                  <a:pt x="6075753" y="1296524"/>
                </a:cubicBezTo>
                <a:cubicBezTo>
                  <a:pt x="6067939" y="1278665"/>
                  <a:pt x="6050638" y="1269177"/>
                  <a:pt x="6023849" y="1268061"/>
                </a:cubicBezTo>
                <a:cubicBezTo>
                  <a:pt x="6016036" y="1266944"/>
                  <a:pt x="6008780" y="1264991"/>
                  <a:pt x="6002083" y="1262201"/>
                </a:cubicBezTo>
                <a:cubicBezTo>
                  <a:pt x="5995385" y="1259410"/>
                  <a:pt x="5987572" y="1257178"/>
                  <a:pt x="5978642" y="1255503"/>
                </a:cubicBezTo>
                <a:cubicBezTo>
                  <a:pt x="5969713" y="1253829"/>
                  <a:pt x="5960783" y="1250201"/>
                  <a:pt x="5951854" y="1244621"/>
                </a:cubicBezTo>
                <a:cubicBezTo>
                  <a:pt x="5929529" y="1232342"/>
                  <a:pt x="5911112" y="1212809"/>
                  <a:pt x="5896601" y="1186019"/>
                </a:cubicBezTo>
                <a:cubicBezTo>
                  <a:pt x="5887672" y="1169276"/>
                  <a:pt x="5879021" y="1155323"/>
                  <a:pt x="5870649" y="1144161"/>
                </a:cubicBezTo>
                <a:cubicBezTo>
                  <a:pt x="5862277" y="1133000"/>
                  <a:pt x="5855302" y="1122395"/>
                  <a:pt x="5849720" y="1112349"/>
                </a:cubicBezTo>
                <a:cubicBezTo>
                  <a:pt x="5835209" y="1090025"/>
                  <a:pt x="5829628" y="1068817"/>
                  <a:pt x="5832977" y="1048725"/>
                </a:cubicBezTo>
                <a:cubicBezTo>
                  <a:pt x="5839675" y="995148"/>
                  <a:pt x="5832419" y="959987"/>
                  <a:pt x="5811211" y="943244"/>
                </a:cubicBezTo>
                <a:cubicBezTo>
                  <a:pt x="5798932" y="935430"/>
                  <a:pt x="5792794" y="929292"/>
                  <a:pt x="5792794" y="924826"/>
                </a:cubicBezTo>
                <a:cubicBezTo>
                  <a:pt x="5792794" y="920361"/>
                  <a:pt x="5790561" y="910874"/>
                  <a:pt x="5786096" y="896363"/>
                </a:cubicBezTo>
                <a:cubicBezTo>
                  <a:pt x="5779399" y="876272"/>
                  <a:pt x="5779678" y="852831"/>
                  <a:pt x="5786933" y="826041"/>
                </a:cubicBezTo>
                <a:cubicBezTo>
                  <a:pt x="5794189" y="799254"/>
                  <a:pt x="5796700" y="777208"/>
                  <a:pt x="5794468" y="759906"/>
                </a:cubicBezTo>
                <a:cubicBezTo>
                  <a:pt x="5792236" y="742605"/>
                  <a:pt x="5789444" y="724466"/>
                  <a:pt x="5786096" y="705491"/>
                </a:cubicBezTo>
                <a:cubicBezTo>
                  <a:pt x="5779399" y="656378"/>
                  <a:pt x="5778841" y="624008"/>
                  <a:pt x="5784422" y="608380"/>
                </a:cubicBezTo>
                <a:cubicBezTo>
                  <a:pt x="5790003" y="592754"/>
                  <a:pt x="5791398" y="570430"/>
                  <a:pt x="5788607" y="541408"/>
                </a:cubicBezTo>
                <a:cubicBezTo>
                  <a:pt x="5785817" y="512386"/>
                  <a:pt x="5784422" y="488667"/>
                  <a:pt x="5784422" y="470249"/>
                </a:cubicBezTo>
                <a:cubicBezTo>
                  <a:pt x="5784422" y="451832"/>
                  <a:pt x="5783026" y="427554"/>
                  <a:pt x="5780236" y="397416"/>
                </a:cubicBezTo>
                <a:cubicBezTo>
                  <a:pt x="5777446" y="367280"/>
                  <a:pt x="5777167" y="334908"/>
                  <a:pt x="5779399" y="300306"/>
                </a:cubicBezTo>
                <a:cubicBezTo>
                  <a:pt x="5787212" y="213242"/>
                  <a:pt x="5816792" y="153524"/>
                  <a:pt x="5868137" y="121154"/>
                </a:cubicBezTo>
                <a:cubicBezTo>
                  <a:pt x="5945156" y="75390"/>
                  <a:pt x="5994269" y="53624"/>
                  <a:pt x="6015478" y="55856"/>
                </a:cubicBezTo>
                <a:cubicBezTo>
                  <a:pt x="6022175" y="55856"/>
                  <a:pt x="6030268" y="56693"/>
                  <a:pt x="6039755" y="58367"/>
                </a:cubicBezTo>
                <a:cubicBezTo>
                  <a:pt x="6049243" y="60042"/>
                  <a:pt x="6058451" y="59763"/>
                  <a:pt x="6067381" y="57530"/>
                </a:cubicBezTo>
                <a:cubicBezTo>
                  <a:pt x="6076311" y="55298"/>
                  <a:pt x="6084124" y="51950"/>
                  <a:pt x="6090821" y="47484"/>
                </a:cubicBezTo>
                <a:cubicBezTo>
                  <a:pt x="6097519" y="43019"/>
                  <a:pt x="6104216" y="37997"/>
                  <a:pt x="6110914" y="32415"/>
                </a:cubicBezTo>
                <a:cubicBezTo>
                  <a:pt x="6127657" y="17067"/>
                  <a:pt x="6143310" y="10222"/>
                  <a:pt x="6157873" y="11879"/>
                </a:cubicBezTo>
                <a:close/>
                <a:moveTo>
                  <a:pt x="1943061" y="11879"/>
                </a:moveTo>
                <a:cubicBezTo>
                  <a:pt x="1951799" y="12873"/>
                  <a:pt x="1960144" y="16928"/>
                  <a:pt x="1968098" y="24044"/>
                </a:cubicBezTo>
                <a:cubicBezTo>
                  <a:pt x="1988189" y="47484"/>
                  <a:pt x="2003817" y="63111"/>
                  <a:pt x="2014978" y="70925"/>
                </a:cubicBezTo>
                <a:cubicBezTo>
                  <a:pt x="2033953" y="85436"/>
                  <a:pt x="2062416" y="93807"/>
                  <a:pt x="2100368" y="96039"/>
                </a:cubicBezTo>
                <a:cubicBezTo>
                  <a:pt x="2132739" y="98272"/>
                  <a:pt x="2161760" y="115016"/>
                  <a:pt x="2187432" y="146270"/>
                </a:cubicBezTo>
                <a:cubicBezTo>
                  <a:pt x="2191898" y="152966"/>
                  <a:pt x="2196363" y="159384"/>
                  <a:pt x="2200827" y="165524"/>
                </a:cubicBezTo>
                <a:cubicBezTo>
                  <a:pt x="2205292" y="171662"/>
                  <a:pt x="2208640" y="178639"/>
                  <a:pt x="2210873" y="186452"/>
                </a:cubicBezTo>
                <a:cubicBezTo>
                  <a:pt x="2217570" y="203195"/>
                  <a:pt x="2219803" y="227194"/>
                  <a:pt x="2217570" y="258448"/>
                </a:cubicBezTo>
                <a:cubicBezTo>
                  <a:pt x="2215338" y="289702"/>
                  <a:pt x="2217012" y="315095"/>
                  <a:pt x="2222594" y="334629"/>
                </a:cubicBezTo>
                <a:cubicBezTo>
                  <a:pt x="2228175" y="354163"/>
                  <a:pt x="2233756" y="372861"/>
                  <a:pt x="2239336" y="390720"/>
                </a:cubicBezTo>
                <a:cubicBezTo>
                  <a:pt x="2249382" y="421974"/>
                  <a:pt x="2243244" y="463831"/>
                  <a:pt x="2220919" y="516293"/>
                </a:cubicBezTo>
                <a:cubicBezTo>
                  <a:pt x="2204176" y="564290"/>
                  <a:pt x="2183527" y="592754"/>
                  <a:pt x="2158969" y="601684"/>
                </a:cubicBezTo>
                <a:lnTo>
                  <a:pt x="2128831" y="611729"/>
                </a:lnTo>
                <a:cubicBezTo>
                  <a:pt x="2099811" y="621775"/>
                  <a:pt x="2074974" y="625403"/>
                  <a:pt x="2054325" y="622612"/>
                </a:cubicBezTo>
                <a:cubicBezTo>
                  <a:pt x="2033674" y="619822"/>
                  <a:pt x="2019444" y="613961"/>
                  <a:pt x="2011630" y="605032"/>
                </a:cubicBezTo>
                <a:cubicBezTo>
                  <a:pt x="1989306" y="576011"/>
                  <a:pt x="1983723" y="542524"/>
                  <a:pt x="1994886" y="504573"/>
                </a:cubicBezTo>
                <a:cubicBezTo>
                  <a:pt x="1997119" y="496759"/>
                  <a:pt x="1997119" y="484481"/>
                  <a:pt x="1994886" y="467738"/>
                </a:cubicBezTo>
                <a:cubicBezTo>
                  <a:pt x="1992654" y="450995"/>
                  <a:pt x="1983167" y="440391"/>
                  <a:pt x="1966423" y="435926"/>
                </a:cubicBezTo>
                <a:cubicBezTo>
                  <a:pt x="1957493" y="433693"/>
                  <a:pt x="1951633" y="429786"/>
                  <a:pt x="1948842" y="424206"/>
                </a:cubicBezTo>
                <a:cubicBezTo>
                  <a:pt x="1946052" y="418625"/>
                  <a:pt x="1943820" y="413880"/>
                  <a:pt x="1942145" y="409974"/>
                </a:cubicBezTo>
                <a:cubicBezTo>
                  <a:pt x="1940472" y="406067"/>
                  <a:pt x="1938796" y="403277"/>
                  <a:pt x="1937122" y="401602"/>
                </a:cubicBezTo>
                <a:cubicBezTo>
                  <a:pt x="1935448" y="399928"/>
                  <a:pt x="1930146" y="402440"/>
                  <a:pt x="1921216" y="409136"/>
                </a:cubicBezTo>
                <a:cubicBezTo>
                  <a:pt x="1912287" y="415834"/>
                  <a:pt x="1907265" y="419462"/>
                  <a:pt x="1906147" y="420020"/>
                </a:cubicBezTo>
                <a:cubicBezTo>
                  <a:pt x="1905032" y="420578"/>
                  <a:pt x="1901404" y="419741"/>
                  <a:pt x="1895264" y="417508"/>
                </a:cubicBezTo>
                <a:cubicBezTo>
                  <a:pt x="1889126" y="415276"/>
                  <a:pt x="1883265" y="415834"/>
                  <a:pt x="1877684" y="419183"/>
                </a:cubicBezTo>
                <a:cubicBezTo>
                  <a:pt x="1872103" y="422532"/>
                  <a:pt x="1866522" y="428671"/>
                  <a:pt x="1860942" y="437600"/>
                </a:cubicBezTo>
                <a:cubicBezTo>
                  <a:pt x="1840849" y="472203"/>
                  <a:pt x="1836942" y="528571"/>
                  <a:pt x="1849221" y="606706"/>
                </a:cubicBezTo>
                <a:cubicBezTo>
                  <a:pt x="1853686" y="630146"/>
                  <a:pt x="1858151" y="651912"/>
                  <a:pt x="1862615" y="672004"/>
                </a:cubicBezTo>
                <a:cubicBezTo>
                  <a:pt x="1871545" y="722234"/>
                  <a:pt x="1875730" y="755720"/>
                  <a:pt x="1875172" y="772463"/>
                </a:cubicBezTo>
                <a:cubicBezTo>
                  <a:pt x="1874614" y="789207"/>
                  <a:pt x="1871266" y="806787"/>
                  <a:pt x="1865126" y="825204"/>
                </a:cubicBezTo>
                <a:cubicBezTo>
                  <a:pt x="1858988" y="843622"/>
                  <a:pt x="1853686" y="861760"/>
                  <a:pt x="1849221" y="879620"/>
                </a:cubicBezTo>
                <a:cubicBezTo>
                  <a:pt x="1835826" y="925384"/>
                  <a:pt x="1837501" y="964451"/>
                  <a:pt x="1854243" y="996821"/>
                </a:cubicBezTo>
                <a:cubicBezTo>
                  <a:pt x="1874336" y="1037005"/>
                  <a:pt x="1887172" y="1060445"/>
                  <a:pt x="1892753" y="1067143"/>
                </a:cubicBezTo>
                <a:cubicBezTo>
                  <a:pt x="1902799" y="1077189"/>
                  <a:pt x="1915077" y="1081375"/>
                  <a:pt x="1929588" y="1079700"/>
                </a:cubicBezTo>
                <a:cubicBezTo>
                  <a:pt x="1944099" y="1078026"/>
                  <a:pt x="1955260" y="1070771"/>
                  <a:pt x="1963075" y="1057934"/>
                </a:cubicBezTo>
                <a:cubicBezTo>
                  <a:pt x="1970887" y="1045098"/>
                  <a:pt x="1978143" y="1031145"/>
                  <a:pt x="1984840" y="1016076"/>
                </a:cubicBezTo>
                <a:cubicBezTo>
                  <a:pt x="1991538" y="1001007"/>
                  <a:pt x="1998792" y="986776"/>
                  <a:pt x="2006607" y="973381"/>
                </a:cubicBezTo>
                <a:cubicBezTo>
                  <a:pt x="2014419" y="959987"/>
                  <a:pt x="2023629" y="952173"/>
                  <a:pt x="2034232" y="949941"/>
                </a:cubicBezTo>
                <a:cubicBezTo>
                  <a:pt x="2044836" y="947708"/>
                  <a:pt x="2058510" y="947430"/>
                  <a:pt x="2075253" y="949104"/>
                </a:cubicBezTo>
                <a:cubicBezTo>
                  <a:pt x="2091997" y="950779"/>
                  <a:pt x="2103438" y="951615"/>
                  <a:pt x="2109577" y="951615"/>
                </a:cubicBezTo>
                <a:cubicBezTo>
                  <a:pt x="2115716" y="951615"/>
                  <a:pt x="2123250" y="955243"/>
                  <a:pt x="2132181" y="962498"/>
                </a:cubicBezTo>
                <a:cubicBezTo>
                  <a:pt x="2141110" y="969754"/>
                  <a:pt x="2145854" y="985939"/>
                  <a:pt x="2146412" y="1011054"/>
                </a:cubicBezTo>
                <a:cubicBezTo>
                  <a:pt x="2146970" y="1036168"/>
                  <a:pt x="2147808" y="1056260"/>
                  <a:pt x="2148923" y="1071329"/>
                </a:cubicBezTo>
                <a:cubicBezTo>
                  <a:pt x="2150039" y="1086398"/>
                  <a:pt x="2146133" y="1099792"/>
                  <a:pt x="2137203" y="1111512"/>
                </a:cubicBezTo>
                <a:cubicBezTo>
                  <a:pt x="2128273" y="1123232"/>
                  <a:pt x="2122413" y="1133837"/>
                  <a:pt x="2119623" y="1143324"/>
                </a:cubicBezTo>
                <a:cubicBezTo>
                  <a:pt x="2116833" y="1152812"/>
                  <a:pt x="2114880" y="1162021"/>
                  <a:pt x="2113762" y="1170950"/>
                </a:cubicBezTo>
                <a:cubicBezTo>
                  <a:pt x="2112647" y="1194391"/>
                  <a:pt x="2108461" y="1211692"/>
                  <a:pt x="2101205" y="1222854"/>
                </a:cubicBezTo>
                <a:cubicBezTo>
                  <a:pt x="2093950" y="1234016"/>
                  <a:pt x="2087253" y="1243225"/>
                  <a:pt x="2081114" y="1250480"/>
                </a:cubicBezTo>
                <a:cubicBezTo>
                  <a:pt x="2074974" y="1257736"/>
                  <a:pt x="2058789" y="1261364"/>
                  <a:pt x="2032559" y="1261364"/>
                </a:cubicBezTo>
                <a:cubicBezTo>
                  <a:pt x="2006327" y="1261364"/>
                  <a:pt x="1982607" y="1273642"/>
                  <a:pt x="1961400" y="1298198"/>
                </a:cubicBezTo>
                <a:cubicBezTo>
                  <a:pt x="1940193" y="1322755"/>
                  <a:pt x="1920101" y="1333638"/>
                  <a:pt x="1901124" y="1330847"/>
                </a:cubicBezTo>
                <a:cubicBezTo>
                  <a:pt x="1882149" y="1328057"/>
                  <a:pt x="1868754" y="1316616"/>
                  <a:pt x="1860942" y="1296524"/>
                </a:cubicBezTo>
                <a:cubicBezTo>
                  <a:pt x="1853128" y="1278665"/>
                  <a:pt x="1835826" y="1269177"/>
                  <a:pt x="1809038" y="1268061"/>
                </a:cubicBezTo>
                <a:cubicBezTo>
                  <a:pt x="1801224" y="1266944"/>
                  <a:pt x="1793969" y="1264991"/>
                  <a:pt x="1787271" y="1262201"/>
                </a:cubicBezTo>
                <a:cubicBezTo>
                  <a:pt x="1780575" y="1259410"/>
                  <a:pt x="1772760" y="1257178"/>
                  <a:pt x="1763831" y="1255503"/>
                </a:cubicBezTo>
                <a:cubicBezTo>
                  <a:pt x="1754901" y="1253829"/>
                  <a:pt x="1745972" y="1250201"/>
                  <a:pt x="1737041" y="1244621"/>
                </a:cubicBezTo>
                <a:cubicBezTo>
                  <a:pt x="1714718" y="1232342"/>
                  <a:pt x="1696299" y="1212809"/>
                  <a:pt x="1681789" y="1186019"/>
                </a:cubicBezTo>
                <a:cubicBezTo>
                  <a:pt x="1672859" y="1169276"/>
                  <a:pt x="1664209" y="1155323"/>
                  <a:pt x="1655838" y="1144161"/>
                </a:cubicBezTo>
                <a:cubicBezTo>
                  <a:pt x="1647465" y="1133000"/>
                  <a:pt x="1640490" y="1122395"/>
                  <a:pt x="1634909" y="1112349"/>
                </a:cubicBezTo>
                <a:cubicBezTo>
                  <a:pt x="1620398" y="1090025"/>
                  <a:pt x="1614817" y="1068817"/>
                  <a:pt x="1618165" y="1048725"/>
                </a:cubicBezTo>
                <a:cubicBezTo>
                  <a:pt x="1624863" y="995148"/>
                  <a:pt x="1617607" y="959987"/>
                  <a:pt x="1596399" y="943244"/>
                </a:cubicBezTo>
                <a:cubicBezTo>
                  <a:pt x="1584121" y="935430"/>
                  <a:pt x="1577981" y="929292"/>
                  <a:pt x="1577981" y="924826"/>
                </a:cubicBezTo>
                <a:cubicBezTo>
                  <a:pt x="1577981" y="920361"/>
                  <a:pt x="1575749" y="910874"/>
                  <a:pt x="1571283" y="896363"/>
                </a:cubicBezTo>
                <a:cubicBezTo>
                  <a:pt x="1564587" y="876272"/>
                  <a:pt x="1564866" y="852831"/>
                  <a:pt x="1572121" y="826041"/>
                </a:cubicBezTo>
                <a:cubicBezTo>
                  <a:pt x="1579377" y="799254"/>
                  <a:pt x="1581888" y="777208"/>
                  <a:pt x="1579656" y="759906"/>
                </a:cubicBezTo>
                <a:cubicBezTo>
                  <a:pt x="1577424" y="742605"/>
                  <a:pt x="1574633" y="724466"/>
                  <a:pt x="1571283" y="705491"/>
                </a:cubicBezTo>
                <a:cubicBezTo>
                  <a:pt x="1564587" y="656378"/>
                  <a:pt x="1564029" y="624008"/>
                  <a:pt x="1569610" y="608380"/>
                </a:cubicBezTo>
                <a:cubicBezTo>
                  <a:pt x="1575191" y="592754"/>
                  <a:pt x="1576587" y="570430"/>
                  <a:pt x="1573796" y="541408"/>
                </a:cubicBezTo>
                <a:cubicBezTo>
                  <a:pt x="1571006" y="512386"/>
                  <a:pt x="1569610" y="488667"/>
                  <a:pt x="1569610" y="470249"/>
                </a:cubicBezTo>
                <a:cubicBezTo>
                  <a:pt x="1569610" y="451832"/>
                  <a:pt x="1568214" y="427554"/>
                  <a:pt x="1565424" y="397416"/>
                </a:cubicBezTo>
                <a:cubicBezTo>
                  <a:pt x="1562633" y="367280"/>
                  <a:pt x="1562354" y="334908"/>
                  <a:pt x="1564587" y="300306"/>
                </a:cubicBezTo>
                <a:cubicBezTo>
                  <a:pt x="1572400" y="213242"/>
                  <a:pt x="1601980" y="153524"/>
                  <a:pt x="1653326" y="121154"/>
                </a:cubicBezTo>
                <a:cubicBezTo>
                  <a:pt x="1730345" y="75390"/>
                  <a:pt x="1779458" y="53624"/>
                  <a:pt x="1800665" y="55856"/>
                </a:cubicBezTo>
                <a:cubicBezTo>
                  <a:pt x="1807363" y="55856"/>
                  <a:pt x="1815456" y="56693"/>
                  <a:pt x="1824944" y="58367"/>
                </a:cubicBezTo>
                <a:cubicBezTo>
                  <a:pt x="1834431" y="60042"/>
                  <a:pt x="1843640" y="59763"/>
                  <a:pt x="1852569" y="57530"/>
                </a:cubicBezTo>
                <a:cubicBezTo>
                  <a:pt x="1861500" y="55298"/>
                  <a:pt x="1869312" y="51950"/>
                  <a:pt x="1876009" y="47484"/>
                </a:cubicBezTo>
                <a:cubicBezTo>
                  <a:pt x="1882707" y="43019"/>
                  <a:pt x="1889405" y="37997"/>
                  <a:pt x="1896102" y="32415"/>
                </a:cubicBezTo>
                <a:cubicBezTo>
                  <a:pt x="1912845" y="17067"/>
                  <a:pt x="1928499" y="10222"/>
                  <a:pt x="1943061" y="11879"/>
                </a:cubicBezTo>
                <a:close/>
                <a:moveTo>
                  <a:pt x="96379" y="603"/>
                </a:moveTo>
                <a:cubicBezTo>
                  <a:pt x="121494" y="-2746"/>
                  <a:pt x="143538" y="7859"/>
                  <a:pt x="162514" y="32415"/>
                </a:cubicBezTo>
                <a:cubicBezTo>
                  <a:pt x="241765" y="8975"/>
                  <a:pt x="287529" y="23486"/>
                  <a:pt x="299807" y="75948"/>
                </a:cubicBezTo>
                <a:cubicBezTo>
                  <a:pt x="304273" y="94923"/>
                  <a:pt x="305389" y="110550"/>
                  <a:pt x="303156" y="122829"/>
                </a:cubicBezTo>
                <a:cubicBezTo>
                  <a:pt x="300925" y="135107"/>
                  <a:pt x="299807" y="148501"/>
                  <a:pt x="299807" y="163012"/>
                </a:cubicBezTo>
                <a:lnTo>
                  <a:pt x="299807" y="213242"/>
                </a:lnTo>
                <a:cubicBezTo>
                  <a:pt x="299807" y="259006"/>
                  <a:pt x="298133" y="291097"/>
                  <a:pt x="294785" y="309515"/>
                </a:cubicBezTo>
                <a:cubicBezTo>
                  <a:pt x="291437" y="327932"/>
                  <a:pt x="290879" y="349420"/>
                  <a:pt x="293111" y="373976"/>
                </a:cubicBezTo>
                <a:cubicBezTo>
                  <a:pt x="295343" y="398534"/>
                  <a:pt x="294506" y="421974"/>
                  <a:pt x="290599" y="444298"/>
                </a:cubicBezTo>
                <a:cubicBezTo>
                  <a:pt x="286692" y="466622"/>
                  <a:pt x="286971" y="481691"/>
                  <a:pt x="291437" y="489504"/>
                </a:cubicBezTo>
                <a:cubicBezTo>
                  <a:pt x="295901" y="497318"/>
                  <a:pt x="301483" y="503456"/>
                  <a:pt x="308180" y="507921"/>
                </a:cubicBezTo>
                <a:cubicBezTo>
                  <a:pt x="317109" y="514619"/>
                  <a:pt x="328829" y="517967"/>
                  <a:pt x="343340" y="517967"/>
                </a:cubicBezTo>
                <a:cubicBezTo>
                  <a:pt x="367896" y="517967"/>
                  <a:pt x="384082" y="506805"/>
                  <a:pt x="391895" y="484481"/>
                </a:cubicBezTo>
                <a:cubicBezTo>
                  <a:pt x="395243" y="474435"/>
                  <a:pt x="395524" y="457412"/>
                  <a:pt x="392732" y="433414"/>
                </a:cubicBezTo>
                <a:cubicBezTo>
                  <a:pt x="389942" y="409415"/>
                  <a:pt x="389663" y="385696"/>
                  <a:pt x="391895" y="362256"/>
                </a:cubicBezTo>
                <a:cubicBezTo>
                  <a:pt x="394127" y="338815"/>
                  <a:pt x="393849" y="317328"/>
                  <a:pt x="391058" y="297794"/>
                </a:cubicBezTo>
                <a:cubicBezTo>
                  <a:pt x="388268" y="278261"/>
                  <a:pt x="386036" y="257332"/>
                  <a:pt x="384361" y="235007"/>
                </a:cubicBezTo>
                <a:cubicBezTo>
                  <a:pt x="382686" y="212684"/>
                  <a:pt x="381849" y="189801"/>
                  <a:pt x="381849" y="166361"/>
                </a:cubicBezTo>
                <a:cubicBezTo>
                  <a:pt x="381849" y="111666"/>
                  <a:pt x="387989" y="77063"/>
                  <a:pt x="400267" y="62553"/>
                </a:cubicBezTo>
                <a:cubicBezTo>
                  <a:pt x="412545" y="48042"/>
                  <a:pt x="431801" y="37159"/>
                  <a:pt x="458031" y="29904"/>
                </a:cubicBezTo>
                <a:cubicBezTo>
                  <a:pt x="484262" y="22649"/>
                  <a:pt x="512446" y="19021"/>
                  <a:pt x="542584" y="19021"/>
                </a:cubicBezTo>
                <a:cubicBezTo>
                  <a:pt x="612905" y="19021"/>
                  <a:pt x="659228" y="34648"/>
                  <a:pt x="681552" y="65902"/>
                </a:cubicBezTo>
                <a:cubicBezTo>
                  <a:pt x="691598" y="79296"/>
                  <a:pt x="696621" y="92690"/>
                  <a:pt x="696621" y="106086"/>
                </a:cubicBezTo>
                <a:cubicBezTo>
                  <a:pt x="696621" y="119480"/>
                  <a:pt x="696063" y="129805"/>
                  <a:pt x="694946" y="137060"/>
                </a:cubicBezTo>
                <a:cubicBezTo>
                  <a:pt x="693830" y="144315"/>
                  <a:pt x="693830" y="152966"/>
                  <a:pt x="694946" y="163012"/>
                </a:cubicBezTo>
                <a:cubicBezTo>
                  <a:pt x="698296" y="189801"/>
                  <a:pt x="696621" y="216590"/>
                  <a:pt x="689924" y="243379"/>
                </a:cubicBezTo>
                <a:cubicBezTo>
                  <a:pt x="683227" y="270168"/>
                  <a:pt x="678482" y="296400"/>
                  <a:pt x="675692" y="322072"/>
                </a:cubicBezTo>
                <a:cubicBezTo>
                  <a:pt x="672902" y="347745"/>
                  <a:pt x="670948" y="375650"/>
                  <a:pt x="669833" y="405788"/>
                </a:cubicBezTo>
                <a:cubicBezTo>
                  <a:pt x="666483" y="456017"/>
                  <a:pt x="664810" y="509596"/>
                  <a:pt x="664810" y="566523"/>
                </a:cubicBezTo>
                <a:cubicBezTo>
                  <a:pt x="664810" y="668098"/>
                  <a:pt x="660902" y="732280"/>
                  <a:pt x="653089" y="759069"/>
                </a:cubicBezTo>
                <a:cubicBezTo>
                  <a:pt x="634114" y="815996"/>
                  <a:pt x="630764" y="858970"/>
                  <a:pt x="643043" y="887991"/>
                </a:cubicBezTo>
                <a:cubicBezTo>
                  <a:pt x="646391" y="895805"/>
                  <a:pt x="647786" y="905013"/>
                  <a:pt x="647229" y="915617"/>
                </a:cubicBezTo>
                <a:cubicBezTo>
                  <a:pt x="646671" y="926222"/>
                  <a:pt x="646112" y="937383"/>
                  <a:pt x="645554" y="949104"/>
                </a:cubicBezTo>
                <a:cubicBezTo>
                  <a:pt x="644997" y="960824"/>
                  <a:pt x="644717" y="972265"/>
                  <a:pt x="644717" y="983427"/>
                </a:cubicBezTo>
                <a:cubicBezTo>
                  <a:pt x="644717" y="994590"/>
                  <a:pt x="647508" y="1007426"/>
                  <a:pt x="653089" y="1021937"/>
                </a:cubicBezTo>
                <a:cubicBezTo>
                  <a:pt x="663134" y="1052074"/>
                  <a:pt x="653647" y="1083886"/>
                  <a:pt x="624626" y="1117373"/>
                </a:cubicBezTo>
                <a:cubicBezTo>
                  <a:pt x="614579" y="1128535"/>
                  <a:pt x="610115" y="1147789"/>
                  <a:pt x="611231" y="1175136"/>
                </a:cubicBezTo>
                <a:cubicBezTo>
                  <a:pt x="612347" y="1202483"/>
                  <a:pt x="612905" y="1222575"/>
                  <a:pt x="612905" y="1235411"/>
                </a:cubicBezTo>
                <a:cubicBezTo>
                  <a:pt x="612905" y="1248248"/>
                  <a:pt x="609835" y="1257736"/>
                  <a:pt x="603697" y="1263875"/>
                </a:cubicBezTo>
                <a:cubicBezTo>
                  <a:pt x="597557" y="1270014"/>
                  <a:pt x="584720" y="1276433"/>
                  <a:pt x="565187" y="1283129"/>
                </a:cubicBezTo>
                <a:cubicBezTo>
                  <a:pt x="545653" y="1289827"/>
                  <a:pt x="524167" y="1294292"/>
                  <a:pt x="500726" y="1296524"/>
                </a:cubicBezTo>
                <a:cubicBezTo>
                  <a:pt x="441566" y="1302105"/>
                  <a:pt x="404174" y="1290385"/>
                  <a:pt x="388547" y="1261364"/>
                </a:cubicBezTo>
                <a:cubicBezTo>
                  <a:pt x="375152" y="1236807"/>
                  <a:pt x="372083" y="1187972"/>
                  <a:pt x="379338" y="1114861"/>
                </a:cubicBezTo>
                <a:cubicBezTo>
                  <a:pt x="386593" y="1041749"/>
                  <a:pt x="391616" y="986776"/>
                  <a:pt x="394406" y="949941"/>
                </a:cubicBezTo>
                <a:cubicBezTo>
                  <a:pt x="397197" y="913106"/>
                  <a:pt x="396360" y="887433"/>
                  <a:pt x="391895" y="872922"/>
                </a:cubicBezTo>
                <a:cubicBezTo>
                  <a:pt x="387430" y="858412"/>
                  <a:pt x="380176" y="849482"/>
                  <a:pt x="370129" y="846133"/>
                </a:cubicBezTo>
                <a:cubicBezTo>
                  <a:pt x="360084" y="842785"/>
                  <a:pt x="349479" y="841668"/>
                  <a:pt x="338317" y="842785"/>
                </a:cubicBezTo>
                <a:cubicBezTo>
                  <a:pt x="313761" y="845017"/>
                  <a:pt x="297017" y="852273"/>
                  <a:pt x="288089" y="864551"/>
                </a:cubicBezTo>
                <a:cubicBezTo>
                  <a:pt x="289204" y="890224"/>
                  <a:pt x="289762" y="925664"/>
                  <a:pt x="289762" y="970870"/>
                </a:cubicBezTo>
                <a:cubicBezTo>
                  <a:pt x="289762" y="1016076"/>
                  <a:pt x="289204" y="1061562"/>
                  <a:pt x="288089" y="1107326"/>
                </a:cubicBezTo>
                <a:cubicBezTo>
                  <a:pt x="284739" y="1220064"/>
                  <a:pt x="280553" y="1280060"/>
                  <a:pt x="275531" y="1287315"/>
                </a:cubicBezTo>
                <a:cubicBezTo>
                  <a:pt x="270508" y="1294571"/>
                  <a:pt x="261299" y="1299873"/>
                  <a:pt x="247904" y="1303221"/>
                </a:cubicBezTo>
                <a:cubicBezTo>
                  <a:pt x="234510" y="1306570"/>
                  <a:pt x="219998" y="1308245"/>
                  <a:pt x="204372" y="1308245"/>
                </a:cubicBezTo>
                <a:cubicBezTo>
                  <a:pt x="168653" y="1310477"/>
                  <a:pt x="145213" y="1304617"/>
                  <a:pt x="134051" y="1290664"/>
                </a:cubicBezTo>
                <a:cubicBezTo>
                  <a:pt x="122888" y="1276712"/>
                  <a:pt x="113960" y="1265828"/>
                  <a:pt x="107261" y="1258015"/>
                </a:cubicBezTo>
                <a:cubicBezTo>
                  <a:pt x="100564" y="1250201"/>
                  <a:pt x="91356" y="1244342"/>
                  <a:pt x="79635" y="1240435"/>
                </a:cubicBezTo>
                <a:cubicBezTo>
                  <a:pt x="67916" y="1236528"/>
                  <a:pt x="60939" y="1230110"/>
                  <a:pt x="58706" y="1221180"/>
                </a:cubicBezTo>
                <a:cubicBezTo>
                  <a:pt x="56474" y="1212251"/>
                  <a:pt x="54241" y="1201088"/>
                  <a:pt x="52009" y="1187693"/>
                </a:cubicBezTo>
                <a:cubicBezTo>
                  <a:pt x="46428" y="1156439"/>
                  <a:pt x="46428" y="1136627"/>
                  <a:pt x="52009" y="1128255"/>
                </a:cubicBezTo>
                <a:cubicBezTo>
                  <a:pt x="57590" y="1119884"/>
                  <a:pt x="60660" y="1108442"/>
                  <a:pt x="61217" y="1093932"/>
                </a:cubicBezTo>
                <a:cubicBezTo>
                  <a:pt x="61775" y="1079421"/>
                  <a:pt x="59822" y="1070213"/>
                  <a:pt x="55358" y="1066306"/>
                </a:cubicBezTo>
                <a:cubicBezTo>
                  <a:pt x="50893" y="1062399"/>
                  <a:pt x="46707" y="1046493"/>
                  <a:pt x="42800" y="1018588"/>
                </a:cubicBezTo>
                <a:cubicBezTo>
                  <a:pt x="38894" y="990683"/>
                  <a:pt x="35824" y="959429"/>
                  <a:pt x="33591" y="924826"/>
                </a:cubicBezTo>
                <a:cubicBezTo>
                  <a:pt x="31359" y="890224"/>
                  <a:pt x="30243" y="857016"/>
                  <a:pt x="30243" y="825204"/>
                </a:cubicBezTo>
                <a:cubicBezTo>
                  <a:pt x="30243" y="793393"/>
                  <a:pt x="33591" y="769673"/>
                  <a:pt x="40289" y="754046"/>
                </a:cubicBezTo>
                <a:cubicBezTo>
                  <a:pt x="55916" y="718328"/>
                  <a:pt x="57311" y="683724"/>
                  <a:pt x="44474" y="650238"/>
                </a:cubicBezTo>
                <a:cubicBezTo>
                  <a:pt x="31638" y="616752"/>
                  <a:pt x="24104" y="590243"/>
                  <a:pt x="21871" y="570708"/>
                </a:cubicBezTo>
                <a:cubicBezTo>
                  <a:pt x="19640" y="551174"/>
                  <a:pt x="17964" y="533594"/>
                  <a:pt x="16849" y="517967"/>
                </a:cubicBezTo>
                <a:cubicBezTo>
                  <a:pt x="15732" y="476667"/>
                  <a:pt x="13499" y="450437"/>
                  <a:pt x="10151" y="439274"/>
                </a:cubicBezTo>
                <a:cubicBezTo>
                  <a:pt x="6803" y="428113"/>
                  <a:pt x="4570" y="412764"/>
                  <a:pt x="3454" y="393231"/>
                </a:cubicBezTo>
                <a:cubicBezTo>
                  <a:pt x="2337" y="373697"/>
                  <a:pt x="1780" y="352768"/>
                  <a:pt x="1780" y="330444"/>
                </a:cubicBezTo>
                <a:cubicBezTo>
                  <a:pt x="1780" y="308120"/>
                  <a:pt x="2059" y="285237"/>
                  <a:pt x="2616" y="261797"/>
                </a:cubicBezTo>
                <a:cubicBezTo>
                  <a:pt x="3175" y="238356"/>
                  <a:pt x="2616" y="212126"/>
                  <a:pt x="942" y="183104"/>
                </a:cubicBezTo>
                <a:cubicBezTo>
                  <a:pt x="-732" y="154083"/>
                  <a:pt x="-174" y="125062"/>
                  <a:pt x="2616" y="96039"/>
                </a:cubicBezTo>
                <a:cubicBezTo>
                  <a:pt x="5407" y="67018"/>
                  <a:pt x="15453" y="44693"/>
                  <a:pt x="32754" y="29066"/>
                </a:cubicBezTo>
                <a:cubicBezTo>
                  <a:pt x="50057" y="13440"/>
                  <a:pt x="71264" y="3952"/>
                  <a:pt x="96379" y="603"/>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1" name="Group 110">
            <a:extLst>
              <a:ext uri="{FF2B5EF4-FFF2-40B4-BE49-F238E27FC236}">
                <a16:creationId xmlns:a16="http://schemas.microsoft.com/office/drawing/2014/main" id="{A59027D2-255C-4D5B-8F3D-F17022F73393}"/>
              </a:ext>
            </a:extLst>
          </p:cNvPr>
          <p:cNvGrpSpPr/>
          <p:nvPr userDrawn="1"/>
        </p:nvGrpSpPr>
        <p:grpSpPr>
          <a:xfrm>
            <a:off x="0" y="2570400"/>
            <a:ext cx="9144000" cy="4287600"/>
            <a:chOff x="0" y="1142644"/>
            <a:chExt cx="12192000" cy="5715356"/>
          </a:xfrm>
        </p:grpSpPr>
        <p:sp>
          <p:nvSpPr>
            <p:cNvPr id="112" name="Freeform: Shape 111">
              <a:extLst>
                <a:ext uri="{FF2B5EF4-FFF2-40B4-BE49-F238E27FC236}">
                  <a16:creationId xmlns:a16="http://schemas.microsoft.com/office/drawing/2014/main" id="{74C4FF79-C20B-46B3-A247-422A14F8D303}"/>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3" name="Freeform: Shape 112">
              <a:extLst>
                <a:ext uri="{FF2B5EF4-FFF2-40B4-BE49-F238E27FC236}">
                  <a16:creationId xmlns:a16="http://schemas.microsoft.com/office/drawing/2014/main" id="{54BAA7DD-57C0-4F45-AF17-0B4D6EB5241F}"/>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4" name="Freeform: Shape 113">
              <a:extLst>
                <a:ext uri="{FF2B5EF4-FFF2-40B4-BE49-F238E27FC236}">
                  <a16:creationId xmlns:a16="http://schemas.microsoft.com/office/drawing/2014/main" id="{07C6B89A-76BF-4AC1-AD4E-79F5FEDF635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5" name="Freeform: Shape 114">
              <a:extLst>
                <a:ext uri="{FF2B5EF4-FFF2-40B4-BE49-F238E27FC236}">
                  <a16:creationId xmlns:a16="http://schemas.microsoft.com/office/drawing/2014/main" id="{69F77840-1602-4622-A6FC-6829CCC84957}"/>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9E4E8701-E6E0-4486-AD21-DDC77CCDFEFA}"/>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17" name="Freeform: Shape 116">
              <a:extLst>
                <a:ext uri="{FF2B5EF4-FFF2-40B4-BE49-F238E27FC236}">
                  <a16:creationId xmlns:a16="http://schemas.microsoft.com/office/drawing/2014/main" id="{57CB7F4A-F792-4A98-A997-D2C5D38D4E8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BC39EEF0-E04F-4D8C-85C6-D5ACEEED103D}"/>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CAE336D8-A7D5-4C49-8543-9AECB931A08A}"/>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5EA48135-DFB6-4235-B7B3-97971356FCA5}"/>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AD501302-5744-45A7-9E94-91C0DEF192DE}"/>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9FFDD5AD-166B-45CF-97AE-B0CC90CA61E4}"/>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737DB129-E4FA-489D-A960-303F45073E5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9557F54F-7A88-4738-9EEC-443CC520BA2B}"/>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EE5EB3F9-576D-4C2E-A473-EBCD6DE84A07}"/>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9B1E3A64-7FA8-4DA3-B74F-06F7DBF8076F}"/>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DC9A15CF-A7F6-4EEC-ACA1-3E592DFE7EB9}"/>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3A4CEDCB-EC2F-411E-9340-65E0F9DE4CC3}"/>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E8E2CEA3-583C-41FF-A35A-78EB361CFA94}"/>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C6D2DE60-CED1-4C80-9A0B-49295D46754C}"/>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3892D1AB-516B-415A-92B3-5DF8EBF7E83C}"/>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522C309F-A7A8-49DB-988B-A99CFFAC887A}"/>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DD9CDADE-A20E-42E2-B763-EED1D801FCD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DC968CE9-BC39-4CA3-988C-5449FB4132E5}"/>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9DD1E708-1E3D-46B0-9665-38C1E35F3710}"/>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3B80F880-BE4A-4FE3-BF96-8023FD667C4A}"/>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86223EC7-A702-4814-9973-43E2F0E9CFE8}"/>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1BA02910-F888-40EF-AEB4-40E2499DBB5A}"/>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03E0F0E3-C7A9-4B6F-BD0A-93FEF0C978AD}"/>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CF89A74D-C689-4F87-942C-7FB5F89CBDAB}"/>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E75206CF-2ABE-4124-B924-BED93778E69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DCA38078-B18F-44E8-A77A-9F167CA33FF7}"/>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4AC6982D-69F6-439A-93DF-7C25BFA584CF}"/>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080708B9-E77B-4A58-A048-095CFE016A3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FF99C86E-CCAB-46DD-A574-C6685309123C}"/>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2793CF1A-85F8-4A5C-B9C8-96C98309F18E}"/>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D0DDE984-E7BB-422D-8A6A-09637AF64D75}"/>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F471C17E-8F2D-4483-BFE5-CA04BB7E8A00}"/>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C1C4CE5E-70D7-4903-AB64-1938A3EE8548}"/>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FB5EC31F-F6DE-475B-AEF9-F5CB986FD266}"/>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CB41D01C-D9A2-42E9-9DE7-08E6A51DEA58}"/>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1D092B43-03F7-4610-81A5-EF905BA3A261}"/>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6E43BED9-D953-4A8C-A8A5-7C47595DB003}"/>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44C09811-35FA-4488-88DF-37B524BA46B4}"/>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D048178E-588A-44C3-802A-138E4C522168}"/>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66FA3795-4AA7-47BC-9A86-05DE5EB38225}"/>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D2A35998-7A3A-47EF-BDB0-9467F140E486}"/>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E8E65A30-7BB5-4764-98A9-B460BEA76A32}"/>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1EFB0A97-2C40-48B0-ADFA-774A9FF0C9BA}"/>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5656B432-A547-40D8-B1DD-0A8B2E6AA6C5}"/>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2A3CDB48-5FE7-474A-B627-72DDABB4A268}"/>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3C1AF86C-D407-4C45-B108-3999C253AB6F}"/>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D9E9A5A0-7C46-4290-BA96-863F2BA6F3B3}"/>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C1F0B4FE-C0F0-4B2D-B566-0952CE24CBF0}"/>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B126CB59-7C7E-41FD-94B5-CF62D8BECF4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8D85D743-B659-44A1-A89C-F567D0276BCD}"/>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888FEEF5-3798-4105-B327-4ABE10DA06B3}"/>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A696AC52-5D85-429E-9B0A-2073BE2F5B2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57A98133-E25B-4FDC-847B-59A037139B97}"/>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42E5E928-25ED-4F81-9531-52DBD2D80355}"/>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57837613-E7ED-40CD-900B-CA038A1EDF90}"/>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ED93B253-59C1-448E-88AB-41628C2DA5D0}"/>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98753BEC-A26C-486E-B1B7-8D8F6B8FF094}"/>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58B1671E-F931-4E11-99C0-20128C4DA689}"/>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9E9C0857-2364-400F-9D3E-FF130BDECBEB}"/>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471E31F6-3C75-4DAE-9780-20DC5BEF0790}"/>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509C1B8C-BCC0-4B78-BB03-6DC5BF6C062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ACE232DC-5CBD-4351-8859-CB78E7C87EF2}"/>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2B9A4ECD-23D8-4ACC-9973-86FB25E42AD5}"/>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63F7048B-EA1E-4C63-A16B-D7047F45CC02}"/>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9D23BE81-5582-4FC4-B654-7EE67A0B4E97}"/>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4D7E6FFD-3A94-402B-8D9E-C04B8C9007F6}"/>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131E3C71-700F-4A91-B33F-4E0572AEAB84}"/>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5EDED053-11B4-4DB7-A6A2-F2CF7520690D}"/>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1F375217-32EE-4F18-88C2-BF0B462BF5B5}"/>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B78800AF-E0A6-4179-B85A-F1772AB27848}"/>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39BFC4F3-0631-418A-9841-DB28EC74EBE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5EBA3489-428F-45F3-AFF9-ACF789DFEED2}"/>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D152F370-BD6C-41D6-B100-5DE0AB811FA9}"/>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050AA3AB-7B7D-4985-BE71-3EE8311784F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D0C1977D-3A4B-4733-ABAC-2BA063C30840}"/>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C3DA340F-787D-46CF-8C68-0BC742893886}"/>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7BE52F9C-26AE-4150-BAE0-0C373CFEB548}"/>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51CB4BF6-DEC9-45A6-83A4-4EE5248FA9D3}"/>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C1E1D5B5-3FAF-4018-AB59-8FC448841E78}"/>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0B2DEFD4-1BA9-425E-8532-3D23397A2C54}"/>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020C604D-5AC4-4554-8D98-A3726CBEF68A}"/>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173A9380-DE8E-4EEA-8A84-446F482254CF}"/>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90C5C838-D119-4DA2-BF43-41461548030F}"/>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48F93F1D-25DA-451B-A52F-BF1926F303C7}"/>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5258BB30-36C3-44A9-BD98-53424A75F167}"/>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612F1480-783A-4750-B8C1-E491AD6000DB}"/>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4AE349C5-00BC-4B26-A91E-8DE4F616A60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2C33067E-9A94-4D3F-9611-7F48D85A8EEB}"/>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83DF0A96-2FBB-4C5A-9CEA-F0CD0DAA7873}"/>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3FA6EE3C-29D4-4781-A3DE-7A547FC586C8}"/>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3DE93908-48C5-4E47-85F7-27116DB8E28D}"/>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B3413773-1A56-4979-A379-F793459EC2D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9779B806-0DF7-40CB-B184-854D56DD6624}"/>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9B3FB82D-E7D5-4BA6-9CDB-8E0470F64DBF}"/>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984FA287-3151-4393-AD2B-239E43455951}"/>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469E996F-6B89-4712-9C1F-571CC42DC0EF}"/>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0FA88D38-1E39-4FF6-B144-C30714729821}"/>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00FD0C00-F44B-4FD3-820D-6C3929AA3CFE}"/>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5" name="Freeform: Shape 214">
            <a:extLst>
              <a:ext uri="{FF2B5EF4-FFF2-40B4-BE49-F238E27FC236}">
                <a16:creationId xmlns:a16="http://schemas.microsoft.com/office/drawing/2014/main" id="{D35D8638-BE7B-40A1-8F35-1F88738CEDC5}"/>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6" name="Rectangle 215">
            <a:extLst>
              <a:ext uri="{FF2B5EF4-FFF2-40B4-BE49-F238E27FC236}">
                <a16:creationId xmlns:a16="http://schemas.microsoft.com/office/drawing/2014/main" id="{8C3DFF5A-57AF-4D5E-9FC5-A2F46AE32E6D}"/>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Tree>
    <p:extLst>
      <p:ext uri="{BB962C8B-B14F-4D97-AF65-F5344CB8AC3E}">
        <p14:creationId xmlns:p14="http://schemas.microsoft.com/office/powerpoint/2010/main" val="23721142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113" name="PpHolder2">
            <a:extLst>
              <a:ext uri="{FF2B5EF4-FFF2-40B4-BE49-F238E27FC236}">
                <a16:creationId xmlns:a16="http://schemas.microsoft.com/office/drawing/2014/main" id="{6AEFE173-2BD9-45C6-928F-D9D45E70856E}"/>
              </a:ext>
            </a:extLst>
          </p:cNvPr>
          <p:cNvSpPr>
            <a:spLocks noGrp="1"/>
          </p:cNvSpPr>
          <p:nvPr>
            <p:ph type="pic" idx="10"/>
          </p:nvPr>
        </p:nvSpPr>
        <p:spPr>
          <a:xfrm>
            <a:off x="0" y="1049758"/>
            <a:ext cx="3538170" cy="5808242"/>
          </a:xfrm>
          <a:custGeom>
            <a:avLst/>
            <a:gdLst>
              <a:gd name="connsiteX0" fmla="*/ 1843736 w 3538170"/>
              <a:gd name="connsiteY0" fmla="*/ 1232 h 5808242"/>
              <a:gd name="connsiteX1" fmla="*/ 2464499 w 3538170"/>
              <a:gd name="connsiteY1" fmla="*/ 111365 h 5808242"/>
              <a:gd name="connsiteX2" fmla="*/ 3119931 w 3538170"/>
              <a:gd name="connsiteY2" fmla="*/ 610313 h 5808242"/>
              <a:gd name="connsiteX3" fmla="*/ 3475338 w 3538170"/>
              <a:gd name="connsiteY3" fmla="*/ 1498350 h 5808242"/>
              <a:gd name="connsiteX4" fmla="*/ 3529575 w 3538170"/>
              <a:gd name="connsiteY4" fmla="*/ 2489669 h 5808242"/>
              <a:gd name="connsiteX5" fmla="*/ 3393355 w 3538170"/>
              <a:gd name="connsiteY5" fmla="*/ 3474812 h 5808242"/>
              <a:gd name="connsiteX6" fmla="*/ 3117880 w 3538170"/>
              <a:gd name="connsiteY6" fmla="*/ 4426111 h 5808242"/>
              <a:gd name="connsiteX7" fmla="*/ 2711485 w 3538170"/>
              <a:gd name="connsiteY7" fmla="*/ 5299929 h 5808242"/>
              <a:gd name="connsiteX8" fmla="*/ 2444026 w 3538170"/>
              <a:gd name="connsiteY8" fmla="*/ 5689629 h 5808242"/>
              <a:gd name="connsiteX9" fmla="*/ 2366396 w 3538170"/>
              <a:gd name="connsiteY9" fmla="*/ 5779922 h 5808242"/>
              <a:gd name="connsiteX10" fmla="*/ 2338602 w 3538170"/>
              <a:gd name="connsiteY10" fmla="*/ 5808242 h 5808242"/>
              <a:gd name="connsiteX11" fmla="*/ 1295064 w 3538170"/>
              <a:gd name="connsiteY11" fmla="*/ 5808242 h 5808242"/>
              <a:gd name="connsiteX12" fmla="*/ 1286685 w 3538170"/>
              <a:gd name="connsiteY12" fmla="*/ 5791948 h 5808242"/>
              <a:gd name="connsiteX13" fmla="*/ 1231280 w 3538170"/>
              <a:gd name="connsiteY13" fmla="*/ 5652781 h 5808242"/>
              <a:gd name="connsiteX14" fmla="*/ 1158857 w 3538170"/>
              <a:gd name="connsiteY14" fmla="*/ 5499227 h 5808242"/>
              <a:gd name="connsiteX15" fmla="*/ 1065801 w 3538170"/>
              <a:gd name="connsiteY15" fmla="*/ 5428774 h 5808242"/>
              <a:gd name="connsiteX16" fmla="*/ 1029695 w 3538170"/>
              <a:gd name="connsiteY16" fmla="*/ 5424514 h 5808242"/>
              <a:gd name="connsiteX17" fmla="*/ 941376 w 3538170"/>
              <a:gd name="connsiteY17" fmla="*/ 5426110 h 5808242"/>
              <a:gd name="connsiteX18" fmla="*/ 728634 w 3538170"/>
              <a:gd name="connsiteY18" fmla="*/ 5457608 h 5808242"/>
              <a:gd name="connsiteX19" fmla="*/ 306500 w 3538170"/>
              <a:gd name="connsiteY19" fmla="*/ 5515761 h 5808242"/>
              <a:gd name="connsiteX20" fmla="*/ 96767 w 3538170"/>
              <a:gd name="connsiteY20" fmla="*/ 5485752 h 5808242"/>
              <a:gd name="connsiteX21" fmla="*/ 5602 w 3538170"/>
              <a:gd name="connsiteY21" fmla="*/ 5443953 h 5808242"/>
              <a:gd name="connsiteX22" fmla="*/ 0 w 3538170"/>
              <a:gd name="connsiteY22" fmla="*/ 5439209 h 5808242"/>
              <a:gd name="connsiteX23" fmla="*/ 0 w 3538170"/>
              <a:gd name="connsiteY23" fmla="*/ 2363522 h 5808242"/>
              <a:gd name="connsiteX24" fmla="*/ 9699 w 3538170"/>
              <a:gd name="connsiteY24" fmla="*/ 2349671 h 5808242"/>
              <a:gd name="connsiteX25" fmla="*/ 454890 w 3538170"/>
              <a:gd name="connsiteY25" fmla="*/ 1452579 h 5808242"/>
              <a:gd name="connsiteX26" fmla="*/ 889348 w 3538170"/>
              <a:gd name="connsiteY26" fmla="*/ 587788 h 5808242"/>
              <a:gd name="connsiteX27" fmla="*/ 1195416 w 3538170"/>
              <a:gd name="connsiteY27" fmla="*/ 240155 h 5808242"/>
              <a:gd name="connsiteX28" fmla="*/ 1635041 w 3538170"/>
              <a:gd name="connsiteY28" fmla="*/ 28079 h 5808242"/>
              <a:gd name="connsiteX29" fmla="*/ 1843736 w 3538170"/>
              <a:gd name="connsiteY29" fmla="*/ 1232 h 5808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538170" h="5808242">
                <a:moveTo>
                  <a:pt x="1843736" y="1232"/>
                </a:moveTo>
                <a:cubicBezTo>
                  <a:pt x="2054919" y="-7904"/>
                  <a:pt x="2270636" y="34285"/>
                  <a:pt x="2464499" y="111365"/>
                </a:cubicBezTo>
                <a:cubicBezTo>
                  <a:pt x="2723121" y="214197"/>
                  <a:pt x="2953995" y="386253"/>
                  <a:pt x="3119931" y="610313"/>
                </a:cubicBezTo>
                <a:cubicBezTo>
                  <a:pt x="3312093" y="869732"/>
                  <a:pt x="3415802" y="1184081"/>
                  <a:pt x="3475338" y="1498350"/>
                </a:cubicBezTo>
                <a:cubicBezTo>
                  <a:pt x="3537217" y="1824973"/>
                  <a:pt x="3549065" y="2158414"/>
                  <a:pt x="3529575" y="2489669"/>
                </a:cubicBezTo>
                <a:cubicBezTo>
                  <a:pt x="3510191" y="2820739"/>
                  <a:pt x="3463436" y="3150745"/>
                  <a:pt x="3393355" y="3474812"/>
                </a:cubicBezTo>
                <a:cubicBezTo>
                  <a:pt x="3323542" y="3797653"/>
                  <a:pt x="3230430" y="4115571"/>
                  <a:pt x="3117880" y="4426111"/>
                </a:cubicBezTo>
                <a:cubicBezTo>
                  <a:pt x="3008260" y="4728426"/>
                  <a:pt x="2876220" y="5023416"/>
                  <a:pt x="2711485" y="5299929"/>
                </a:cubicBezTo>
                <a:cubicBezTo>
                  <a:pt x="2630914" y="5435190"/>
                  <a:pt x="2543340" y="5567337"/>
                  <a:pt x="2444026" y="5689629"/>
                </a:cubicBezTo>
                <a:cubicBezTo>
                  <a:pt x="2419064" y="5720336"/>
                  <a:pt x="2393227" y="5750557"/>
                  <a:pt x="2366396" y="5779922"/>
                </a:cubicBezTo>
                <a:lnTo>
                  <a:pt x="2338602" y="5808242"/>
                </a:lnTo>
                <a:lnTo>
                  <a:pt x="1295064" y="5808242"/>
                </a:lnTo>
                <a:lnTo>
                  <a:pt x="1286685" y="5791948"/>
                </a:lnTo>
                <a:cubicBezTo>
                  <a:pt x="1267007" y="5746004"/>
                  <a:pt x="1249494" y="5699030"/>
                  <a:pt x="1231280" y="5652781"/>
                </a:cubicBezTo>
                <a:cubicBezTo>
                  <a:pt x="1210566" y="5600166"/>
                  <a:pt x="1190890" y="5546194"/>
                  <a:pt x="1158857" y="5499227"/>
                </a:cubicBezTo>
                <a:cubicBezTo>
                  <a:pt x="1145145" y="5479124"/>
                  <a:pt x="1114793" y="5441208"/>
                  <a:pt x="1065801" y="5428774"/>
                </a:cubicBezTo>
                <a:cubicBezTo>
                  <a:pt x="1054085" y="5425792"/>
                  <a:pt x="1041730" y="5425738"/>
                  <a:pt x="1029695" y="5424514"/>
                </a:cubicBezTo>
                <a:cubicBezTo>
                  <a:pt x="1000112" y="5421503"/>
                  <a:pt x="971066" y="5423474"/>
                  <a:pt x="941376" y="5426110"/>
                </a:cubicBezTo>
                <a:cubicBezTo>
                  <a:pt x="869858" y="5432394"/>
                  <a:pt x="799086" y="5444244"/>
                  <a:pt x="728634" y="5457608"/>
                </a:cubicBezTo>
                <a:cubicBezTo>
                  <a:pt x="589243" y="5484075"/>
                  <a:pt x="449164" y="5516321"/>
                  <a:pt x="306500" y="5515761"/>
                </a:cubicBezTo>
                <a:cubicBezTo>
                  <a:pt x="235595" y="5515495"/>
                  <a:pt x="164664" y="5506548"/>
                  <a:pt x="96767" y="5485752"/>
                </a:cubicBezTo>
                <a:cubicBezTo>
                  <a:pt x="63884" y="5475688"/>
                  <a:pt x="33530" y="5461742"/>
                  <a:pt x="5602" y="5443953"/>
                </a:cubicBezTo>
                <a:lnTo>
                  <a:pt x="0" y="5439209"/>
                </a:lnTo>
                <a:lnTo>
                  <a:pt x="0" y="2363522"/>
                </a:lnTo>
                <a:lnTo>
                  <a:pt x="9699" y="2349671"/>
                </a:lnTo>
                <a:cubicBezTo>
                  <a:pt x="188149" y="2066340"/>
                  <a:pt x="323222" y="1759528"/>
                  <a:pt x="454890" y="1452579"/>
                </a:cubicBezTo>
                <a:cubicBezTo>
                  <a:pt x="581948" y="1156417"/>
                  <a:pt x="709516" y="856658"/>
                  <a:pt x="889348" y="587788"/>
                </a:cubicBezTo>
                <a:cubicBezTo>
                  <a:pt x="975431" y="459077"/>
                  <a:pt x="1075358" y="338699"/>
                  <a:pt x="1195416" y="240155"/>
                </a:cubicBezTo>
                <a:cubicBezTo>
                  <a:pt x="1323115" y="135355"/>
                  <a:pt x="1473767" y="63573"/>
                  <a:pt x="1635041" y="28079"/>
                </a:cubicBezTo>
                <a:cubicBezTo>
                  <a:pt x="1703451" y="13023"/>
                  <a:pt x="1773342" y="4276"/>
                  <a:pt x="1843736" y="1232"/>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428" name="Group 427">
            <a:extLst>
              <a:ext uri="{FF2B5EF4-FFF2-40B4-BE49-F238E27FC236}">
                <a16:creationId xmlns:a16="http://schemas.microsoft.com/office/drawing/2014/main" id="{9576F631-4D95-4C8E-B58A-E3590E590A8A}"/>
              </a:ext>
            </a:extLst>
          </p:cNvPr>
          <p:cNvGrpSpPr/>
          <p:nvPr userDrawn="1"/>
        </p:nvGrpSpPr>
        <p:grpSpPr>
          <a:xfrm>
            <a:off x="0" y="2570400"/>
            <a:ext cx="9144000" cy="4287600"/>
            <a:chOff x="0" y="1142644"/>
            <a:chExt cx="12192000" cy="5715356"/>
          </a:xfrm>
        </p:grpSpPr>
        <p:sp>
          <p:nvSpPr>
            <p:cNvPr id="429" name="Freeform: Shape 428">
              <a:extLst>
                <a:ext uri="{FF2B5EF4-FFF2-40B4-BE49-F238E27FC236}">
                  <a16:creationId xmlns:a16="http://schemas.microsoft.com/office/drawing/2014/main" id="{28EAE013-8F39-4DE4-8E5C-786E4E551B2D}"/>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0" name="Freeform: Shape 429">
              <a:extLst>
                <a:ext uri="{FF2B5EF4-FFF2-40B4-BE49-F238E27FC236}">
                  <a16:creationId xmlns:a16="http://schemas.microsoft.com/office/drawing/2014/main" id="{EDCDFC0E-790F-45FE-9E13-86AF2356518F}"/>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431" name="Freeform: Shape 430">
              <a:extLst>
                <a:ext uri="{FF2B5EF4-FFF2-40B4-BE49-F238E27FC236}">
                  <a16:creationId xmlns:a16="http://schemas.microsoft.com/office/drawing/2014/main" id="{CB358862-A114-4732-A18A-3262F903394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432" name="Freeform: Shape 431">
              <a:extLst>
                <a:ext uri="{FF2B5EF4-FFF2-40B4-BE49-F238E27FC236}">
                  <a16:creationId xmlns:a16="http://schemas.microsoft.com/office/drawing/2014/main" id="{DB65E093-048B-448C-9976-F3C980C62D84}"/>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433" name="Freeform: Shape 432">
              <a:extLst>
                <a:ext uri="{FF2B5EF4-FFF2-40B4-BE49-F238E27FC236}">
                  <a16:creationId xmlns:a16="http://schemas.microsoft.com/office/drawing/2014/main" id="{D57F52C2-64BC-45C0-9B9D-FE5622C37A4A}"/>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434" name="Freeform: Shape 433">
              <a:extLst>
                <a:ext uri="{FF2B5EF4-FFF2-40B4-BE49-F238E27FC236}">
                  <a16:creationId xmlns:a16="http://schemas.microsoft.com/office/drawing/2014/main" id="{924F900B-4441-475E-8F7D-C8C7396995D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5" name="Freeform: Shape 434">
              <a:extLst>
                <a:ext uri="{FF2B5EF4-FFF2-40B4-BE49-F238E27FC236}">
                  <a16:creationId xmlns:a16="http://schemas.microsoft.com/office/drawing/2014/main" id="{6E33E186-F3EF-4776-9B99-8490076EDE0B}"/>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6" name="Freeform: Shape 435">
              <a:extLst>
                <a:ext uri="{FF2B5EF4-FFF2-40B4-BE49-F238E27FC236}">
                  <a16:creationId xmlns:a16="http://schemas.microsoft.com/office/drawing/2014/main" id="{4862C7E9-CD6B-43DC-8441-C28B0C7E53BB}"/>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7" name="Freeform: Shape 436">
              <a:extLst>
                <a:ext uri="{FF2B5EF4-FFF2-40B4-BE49-F238E27FC236}">
                  <a16:creationId xmlns:a16="http://schemas.microsoft.com/office/drawing/2014/main" id="{8FEF813C-66B0-4172-AFCE-EA625331A582}"/>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8" name="Freeform: Shape 437">
              <a:extLst>
                <a:ext uri="{FF2B5EF4-FFF2-40B4-BE49-F238E27FC236}">
                  <a16:creationId xmlns:a16="http://schemas.microsoft.com/office/drawing/2014/main" id="{ABECE7AE-FA78-4E11-8C55-A53E11E2272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9" name="Freeform: Shape 438">
              <a:extLst>
                <a:ext uri="{FF2B5EF4-FFF2-40B4-BE49-F238E27FC236}">
                  <a16:creationId xmlns:a16="http://schemas.microsoft.com/office/drawing/2014/main" id="{AB5628F6-9FD8-4E9C-9456-02A020D2291A}"/>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40" name="Freeform: Shape 439">
              <a:extLst>
                <a:ext uri="{FF2B5EF4-FFF2-40B4-BE49-F238E27FC236}">
                  <a16:creationId xmlns:a16="http://schemas.microsoft.com/office/drawing/2014/main" id="{D1890B6D-1EA6-4E42-81EA-6D48BEF3DFE7}"/>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41" name="Freeform: Shape 440">
              <a:extLst>
                <a:ext uri="{FF2B5EF4-FFF2-40B4-BE49-F238E27FC236}">
                  <a16:creationId xmlns:a16="http://schemas.microsoft.com/office/drawing/2014/main" id="{A83DDB5A-6324-47D8-8BBF-6FC23549D5BA}"/>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442" name="Freeform: Shape 441">
              <a:extLst>
                <a:ext uri="{FF2B5EF4-FFF2-40B4-BE49-F238E27FC236}">
                  <a16:creationId xmlns:a16="http://schemas.microsoft.com/office/drawing/2014/main" id="{6DC0FEE3-DDB6-4A09-8C76-4DE923C59973}"/>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443" name="Freeform: Shape 442">
              <a:extLst>
                <a:ext uri="{FF2B5EF4-FFF2-40B4-BE49-F238E27FC236}">
                  <a16:creationId xmlns:a16="http://schemas.microsoft.com/office/drawing/2014/main" id="{B2820066-6752-432C-94D7-29A8FA6B57F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444" name="Freeform: Shape 443">
              <a:extLst>
                <a:ext uri="{FF2B5EF4-FFF2-40B4-BE49-F238E27FC236}">
                  <a16:creationId xmlns:a16="http://schemas.microsoft.com/office/drawing/2014/main" id="{3E690554-0188-4845-90AA-D555A2D988FF}"/>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445" name="Freeform: Shape 444">
              <a:extLst>
                <a:ext uri="{FF2B5EF4-FFF2-40B4-BE49-F238E27FC236}">
                  <a16:creationId xmlns:a16="http://schemas.microsoft.com/office/drawing/2014/main" id="{4D1A497E-A277-44F1-AED9-6949CE03872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46" name="Freeform: Shape 445">
              <a:extLst>
                <a:ext uri="{FF2B5EF4-FFF2-40B4-BE49-F238E27FC236}">
                  <a16:creationId xmlns:a16="http://schemas.microsoft.com/office/drawing/2014/main" id="{8853AC30-5B46-4A94-81F3-72654443563D}"/>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47" name="Freeform: Shape 446">
              <a:extLst>
                <a:ext uri="{FF2B5EF4-FFF2-40B4-BE49-F238E27FC236}">
                  <a16:creationId xmlns:a16="http://schemas.microsoft.com/office/drawing/2014/main" id="{5C9717C1-7165-4D8B-938A-7CC341AF6B67}"/>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448" name="Freeform: Shape 447">
              <a:extLst>
                <a:ext uri="{FF2B5EF4-FFF2-40B4-BE49-F238E27FC236}">
                  <a16:creationId xmlns:a16="http://schemas.microsoft.com/office/drawing/2014/main" id="{363787E0-3111-4958-85F6-C635B5585F77}"/>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449" name="Freeform: Shape 448">
              <a:extLst>
                <a:ext uri="{FF2B5EF4-FFF2-40B4-BE49-F238E27FC236}">
                  <a16:creationId xmlns:a16="http://schemas.microsoft.com/office/drawing/2014/main" id="{AA8E587C-EBB2-4A5A-9385-BADF536D8A20}"/>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50" name="Freeform: Shape 449">
              <a:extLst>
                <a:ext uri="{FF2B5EF4-FFF2-40B4-BE49-F238E27FC236}">
                  <a16:creationId xmlns:a16="http://schemas.microsoft.com/office/drawing/2014/main" id="{4599F1FE-458B-4005-BCCA-A8F81D7E1D04}"/>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51" name="Freeform: Shape 450">
              <a:extLst>
                <a:ext uri="{FF2B5EF4-FFF2-40B4-BE49-F238E27FC236}">
                  <a16:creationId xmlns:a16="http://schemas.microsoft.com/office/drawing/2014/main" id="{6526D928-F927-4257-A709-3A6A8DCF2AA6}"/>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52" name="Freeform: Shape 451">
              <a:extLst>
                <a:ext uri="{FF2B5EF4-FFF2-40B4-BE49-F238E27FC236}">
                  <a16:creationId xmlns:a16="http://schemas.microsoft.com/office/drawing/2014/main" id="{18CF93C3-6AB8-48E8-B0CD-DD2F1E6B9AB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53" name="Freeform: Shape 452">
              <a:extLst>
                <a:ext uri="{FF2B5EF4-FFF2-40B4-BE49-F238E27FC236}">
                  <a16:creationId xmlns:a16="http://schemas.microsoft.com/office/drawing/2014/main" id="{76093C22-6A24-4D3F-AFEE-6F7A88C4AD8A}"/>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54" name="Freeform: Shape 453">
              <a:extLst>
                <a:ext uri="{FF2B5EF4-FFF2-40B4-BE49-F238E27FC236}">
                  <a16:creationId xmlns:a16="http://schemas.microsoft.com/office/drawing/2014/main" id="{D2EC7041-A93B-4606-A11D-D174AEAC3D5F}"/>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55" name="Freeform: Shape 454">
              <a:extLst>
                <a:ext uri="{FF2B5EF4-FFF2-40B4-BE49-F238E27FC236}">
                  <a16:creationId xmlns:a16="http://schemas.microsoft.com/office/drawing/2014/main" id="{1FA09524-3A28-4E8E-8C4B-B48225C3F78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56" name="Freeform: Shape 455">
              <a:extLst>
                <a:ext uri="{FF2B5EF4-FFF2-40B4-BE49-F238E27FC236}">
                  <a16:creationId xmlns:a16="http://schemas.microsoft.com/office/drawing/2014/main" id="{48573F6E-E2F5-48E5-9CD5-5FE7DFDEBB32}"/>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57" name="Freeform: Shape 456">
              <a:extLst>
                <a:ext uri="{FF2B5EF4-FFF2-40B4-BE49-F238E27FC236}">
                  <a16:creationId xmlns:a16="http://schemas.microsoft.com/office/drawing/2014/main" id="{1B58ADF5-971B-406F-8AD6-F3B44583495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58" name="Freeform: Shape 457">
              <a:extLst>
                <a:ext uri="{FF2B5EF4-FFF2-40B4-BE49-F238E27FC236}">
                  <a16:creationId xmlns:a16="http://schemas.microsoft.com/office/drawing/2014/main" id="{6BA1AADD-20DA-4F65-83FC-031DFDF8C49A}"/>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59" name="Freeform: Shape 458">
              <a:extLst>
                <a:ext uri="{FF2B5EF4-FFF2-40B4-BE49-F238E27FC236}">
                  <a16:creationId xmlns:a16="http://schemas.microsoft.com/office/drawing/2014/main" id="{DC08E4B3-59D1-4D98-ACDE-8796D36A3FE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60" name="Freeform: Shape 459">
              <a:extLst>
                <a:ext uri="{FF2B5EF4-FFF2-40B4-BE49-F238E27FC236}">
                  <a16:creationId xmlns:a16="http://schemas.microsoft.com/office/drawing/2014/main" id="{AB985518-1C5F-4DD6-B28D-16909346A885}"/>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61" name="Freeform: Shape 460">
              <a:extLst>
                <a:ext uri="{FF2B5EF4-FFF2-40B4-BE49-F238E27FC236}">
                  <a16:creationId xmlns:a16="http://schemas.microsoft.com/office/drawing/2014/main" id="{A35C4B30-C5BA-4EAF-81A8-DF999586CBD3}"/>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62" name="Freeform: Shape 461">
              <a:extLst>
                <a:ext uri="{FF2B5EF4-FFF2-40B4-BE49-F238E27FC236}">
                  <a16:creationId xmlns:a16="http://schemas.microsoft.com/office/drawing/2014/main" id="{141EDEA4-40C4-4ADF-B30F-C9017B6384F7}"/>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63" name="Freeform: Shape 462">
              <a:extLst>
                <a:ext uri="{FF2B5EF4-FFF2-40B4-BE49-F238E27FC236}">
                  <a16:creationId xmlns:a16="http://schemas.microsoft.com/office/drawing/2014/main" id="{7F897CFA-EFAD-4B22-A8E6-C8553D2C7EC2}"/>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64" name="Freeform: Shape 463">
              <a:extLst>
                <a:ext uri="{FF2B5EF4-FFF2-40B4-BE49-F238E27FC236}">
                  <a16:creationId xmlns:a16="http://schemas.microsoft.com/office/drawing/2014/main" id="{358ED058-DF7B-4AD0-981F-8F6A282AAFB7}"/>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65" name="Freeform: Shape 464">
              <a:extLst>
                <a:ext uri="{FF2B5EF4-FFF2-40B4-BE49-F238E27FC236}">
                  <a16:creationId xmlns:a16="http://schemas.microsoft.com/office/drawing/2014/main" id="{95113A0E-17DA-4534-B068-A3C8C6D20E0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66" name="Freeform: Shape 465">
              <a:extLst>
                <a:ext uri="{FF2B5EF4-FFF2-40B4-BE49-F238E27FC236}">
                  <a16:creationId xmlns:a16="http://schemas.microsoft.com/office/drawing/2014/main" id="{9FB8EEEA-AC0D-4E37-B156-FA1060C696DB}"/>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67" name="Freeform: Shape 466">
              <a:extLst>
                <a:ext uri="{FF2B5EF4-FFF2-40B4-BE49-F238E27FC236}">
                  <a16:creationId xmlns:a16="http://schemas.microsoft.com/office/drawing/2014/main" id="{DAE0D193-4999-4F85-865E-40C9D80030FB}"/>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68" name="Freeform: Shape 467">
              <a:extLst>
                <a:ext uri="{FF2B5EF4-FFF2-40B4-BE49-F238E27FC236}">
                  <a16:creationId xmlns:a16="http://schemas.microsoft.com/office/drawing/2014/main" id="{9A02211D-6113-4949-BF7D-42D3E8D1AF13}"/>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69" name="Freeform: Shape 468">
              <a:extLst>
                <a:ext uri="{FF2B5EF4-FFF2-40B4-BE49-F238E27FC236}">
                  <a16:creationId xmlns:a16="http://schemas.microsoft.com/office/drawing/2014/main" id="{0075AA81-04A8-40B5-B559-40CE02900C79}"/>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70" name="Freeform: Shape 469">
              <a:extLst>
                <a:ext uri="{FF2B5EF4-FFF2-40B4-BE49-F238E27FC236}">
                  <a16:creationId xmlns:a16="http://schemas.microsoft.com/office/drawing/2014/main" id="{B6324A4F-B055-42E8-B09E-A6CB25BEBE96}"/>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71" name="Freeform: Shape 470">
              <a:extLst>
                <a:ext uri="{FF2B5EF4-FFF2-40B4-BE49-F238E27FC236}">
                  <a16:creationId xmlns:a16="http://schemas.microsoft.com/office/drawing/2014/main" id="{058CC29A-364A-4C72-97B6-1B4C1521347D}"/>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72" name="Freeform: Shape 471">
              <a:extLst>
                <a:ext uri="{FF2B5EF4-FFF2-40B4-BE49-F238E27FC236}">
                  <a16:creationId xmlns:a16="http://schemas.microsoft.com/office/drawing/2014/main" id="{906E2015-9101-44F8-BA48-5DF90A936E4D}"/>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73" name="Freeform: Shape 472">
              <a:extLst>
                <a:ext uri="{FF2B5EF4-FFF2-40B4-BE49-F238E27FC236}">
                  <a16:creationId xmlns:a16="http://schemas.microsoft.com/office/drawing/2014/main" id="{3615AF1C-4296-4973-A72D-495B540E5030}"/>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74" name="Freeform: Shape 473">
              <a:extLst>
                <a:ext uri="{FF2B5EF4-FFF2-40B4-BE49-F238E27FC236}">
                  <a16:creationId xmlns:a16="http://schemas.microsoft.com/office/drawing/2014/main" id="{DFAD2ADA-6BAC-45B3-933D-B63B39B3F5A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75" name="Freeform: Shape 474">
              <a:extLst>
                <a:ext uri="{FF2B5EF4-FFF2-40B4-BE49-F238E27FC236}">
                  <a16:creationId xmlns:a16="http://schemas.microsoft.com/office/drawing/2014/main" id="{98054247-1C6C-4786-A22D-A7717DF7D85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76" name="Freeform: Shape 475">
              <a:extLst>
                <a:ext uri="{FF2B5EF4-FFF2-40B4-BE49-F238E27FC236}">
                  <a16:creationId xmlns:a16="http://schemas.microsoft.com/office/drawing/2014/main" id="{7227EE47-A1BE-439C-B17A-DFDD08139402}"/>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77" name="Freeform: Shape 476">
              <a:extLst>
                <a:ext uri="{FF2B5EF4-FFF2-40B4-BE49-F238E27FC236}">
                  <a16:creationId xmlns:a16="http://schemas.microsoft.com/office/drawing/2014/main" id="{019F84E7-7F35-44D9-A207-610FF3A3A34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78" name="Freeform: Shape 477">
              <a:extLst>
                <a:ext uri="{FF2B5EF4-FFF2-40B4-BE49-F238E27FC236}">
                  <a16:creationId xmlns:a16="http://schemas.microsoft.com/office/drawing/2014/main" id="{0F653E4B-A997-461C-83EB-D312F2C7268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79" name="Freeform: Shape 478">
              <a:extLst>
                <a:ext uri="{FF2B5EF4-FFF2-40B4-BE49-F238E27FC236}">
                  <a16:creationId xmlns:a16="http://schemas.microsoft.com/office/drawing/2014/main" id="{04678A7A-A868-4E28-9E36-18932EB5338D}"/>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80" name="Freeform: Shape 479">
              <a:extLst>
                <a:ext uri="{FF2B5EF4-FFF2-40B4-BE49-F238E27FC236}">
                  <a16:creationId xmlns:a16="http://schemas.microsoft.com/office/drawing/2014/main" id="{258C2D43-C9AA-4F65-8422-0DC3CBC11095}"/>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81" name="Freeform: Shape 480">
              <a:extLst>
                <a:ext uri="{FF2B5EF4-FFF2-40B4-BE49-F238E27FC236}">
                  <a16:creationId xmlns:a16="http://schemas.microsoft.com/office/drawing/2014/main" id="{C3BE9EC9-304D-4BF8-AE1C-0C812CA5B4A5}"/>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82" name="Freeform: Shape 481">
              <a:extLst>
                <a:ext uri="{FF2B5EF4-FFF2-40B4-BE49-F238E27FC236}">
                  <a16:creationId xmlns:a16="http://schemas.microsoft.com/office/drawing/2014/main" id="{AB91B55F-ECBB-4C7B-885A-A66CCBE6FA9C}"/>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83" name="Freeform: Shape 482">
              <a:extLst>
                <a:ext uri="{FF2B5EF4-FFF2-40B4-BE49-F238E27FC236}">
                  <a16:creationId xmlns:a16="http://schemas.microsoft.com/office/drawing/2014/main" id="{5892389D-3895-46B1-870C-03C5F636C070}"/>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84" name="Freeform: Shape 483">
              <a:extLst>
                <a:ext uri="{FF2B5EF4-FFF2-40B4-BE49-F238E27FC236}">
                  <a16:creationId xmlns:a16="http://schemas.microsoft.com/office/drawing/2014/main" id="{4D6B1621-3534-457C-AA2A-DC1FB7038556}"/>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85" name="Freeform: Shape 484">
              <a:extLst>
                <a:ext uri="{FF2B5EF4-FFF2-40B4-BE49-F238E27FC236}">
                  <a16:creationId xmlns:a16="http://schemas.microsoft.com/office/drawing/2014/main" id="{7A1162B2-E503-4886-B675-E57B25F614A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486" name="Freeform: Shape 485">
              <a:extLst>
                <a:ext uri="{FF2B5EF4-FFF2-40B4-BE49-F238E27FC236}">
                  <a16:creationId xmlns:a16="http://schemas.microsoft.com/office/drawing/2014/main" id="{ABCD50F0-4520-427C-9194-5CD0F5D2C67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87" name="Freeform: Shape 486">
              <a:extLst>
                <a:ext uri="{FF2B5EF4-FFF2-40B4-BE49-F238E27FC236}">
                  <a16:creationId xmlns:a16="http://schemas.microsoft.com/office/drawing/2014/main" id="{2CD42BA8-9D70-4BAE-8E8A-22F495B8B18E}"/>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488" name="Freeform: Shape 487">
              <a:extLst>
                <a:ext uri="{FF2B5EF4-FFF2-40B4-BE49-F238E27FC236}">
                  <a16:creationId xmlns:a16="http://schemas.microsoft.com/office/drawing/2014/main" id="{D0D374B6-D4C1-42BB-898E-22EF75B48C63}"/>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489" name="Freeform: Shape 488">
              <a:extLst>
                <a:ext uri="{FF2B5EF4-FFF2-40B4-BE49-F238E27FC236}">
                  <a16:creationId xmlns:a16="http://schemas.microsoft.com/office/drawing/2014/main" id="{3D850657-99FE-4F84-898E-A419DB6DD395}"/>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490" name="Freeform: Shape 489">
              <a:extLst>
                <a:ext uri="{FF2B5EF4-FFF2-40B4-BE49-F238E27FC236}">
                  <a16:creationId xmlns:a16="http://schemas.microsoft.com/office/drawing/2014/main" id="{951C85F9-5747-4026-881F-87FE12C2FB6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491" name="Freeform: Shape 490">
              <a:extLst>
                <a:ext uri="{FF2B5EF4-FFF2-40B4-BE49-F238E27FC236}">
                  <a16:creationId xmlns:a16="http://schemas.microsoft.com/office/drawing/2014/main" id="{1FF970AF-EED4-4A3B-9252-5BD527B6F1F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92" name="Freeform: Shape 491">
              <a:extLst>
                <a:ext uri="{FF2B5EF4-FFF2-40B4-BE49-F238E27FC236}">
                  <a16:creationId xmlns:a16="http://schemas.microsoft.com/office/drawing/2014/main" id="{800B5452-41C1-4E68-8C2E-ADBEBB7E6508}"/>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493" name="Freeform: Shape 492">
              <a:extLst>
                <a:ext uri="{FF2B5EF4-FFF2-40B4-BE49-F238E27FC236}">
                  <a16:creationId xmlns:a16="http://schemas.microsoft.com/office/drawing/2014/main" id="{F086841A-52A4-4CD9-91EF-A21D6EF3EC1D}"/>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494" name="Freeform: Shape 493">
              <a:extLst>
                <a:ext uri="{FF2B5EF4-FFF2-40B4-BE49-F238E27FC236}">
                  <a16:creationId xmlns:a16="http://schemas.microsoft.com/office/drawing/2014/main" id="{F94A7BBB-592F-4BA7-814F-9E3FD2837F1B}"/>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495" name="Freeform: Shape 494">
              <a:extLst>
                <a:ext uri="{FF2B5EF4-FFF2-40B4-BE49-F238E27FC236}">
                  <a16:creationId xmlns:a16="http://schemas.microsoft.com/office/drawing/2014/main" id="{BDD96F78-F7C7-4406-A4E7-17DCC51660F6}"/>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496" name="Freeform: Shape 495">
              <a:extLst>
                <a:ext uri="{FF2B5EF4-FFF2-40B4-BE49-F238E27FC236}">
                  <a16:creationId xmlns:a16="http://schemas.microsoft.com/office/drawing/2014/main" id="{95B2388E-BA1B-4A58-A352-06E02B7CB78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497" name="Freeform: Shape 496">
              <a:extLst>
                <a:ext uri="{FF2B5EF4-FFF2-40B4-BE49-F238E27FC236}">
                  <a16:creationId xmlns:a16="http://schemas.microsoft.com/office/drawing/2014/main" id="{C1C88279-6A4F-4D47-B0B7-26796001A144}"/>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98" name="Freeform: Shape 497">
              <a:extLst>
                <a:ext uri="{FF2B5EF4-FFF2-40B4-BE49-F238E27FC236}">
                  <a16:creationId xmlns:a16="http://schemas.microsoft.com/office/drawing/2014/main" id="{FEC3008C-622B-41C2-AC5D-F838BD141453}"/>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499" name="Freeform: Shape 498">
              <a:extLst>
                <a:ext uri="{FF2B5EF4-FFF2-40B4-BE49-F238E27FC236}">
                  <a16:creationId xmlns:a16="http://schemas.microsoft.com/office/drawing/2014/main" id="{DACA1396-020A-47FB-89B3-3AD1078BF48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500" name="Freeform: Shape 499">
              <a:extLst>
                <a:ext uri="{FF2B5EF4-FFF2-40B4-BE49-F238E27FC236}">
                  <a16:creationId xmlns:a16="http://schemas.microsoft.com/office/drawing/2014/main" id="{E01F6A6D-826C-46FA-A8DC-CEBA0C64ACE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501" name="Freeform: Shape 500">
              <a:extLst>
                <a:ext uri="{FF2B5EF4-FFF2-40B4-BE49-F238E27FC236}">
                  <a16:creationId xmlns:a16="http://schemas.microsoft.com/office/drawing/2014/main" id="{3441D7E7-E430-4CEA-8D9F-F4C87D584071}"/>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502" name="Freeform: Shape 501">
              <a:extLst>
                <a:ext uri="{FF2B5EF4-FFF2-40B4-BE49-F238E27FC236}">
                  <a16:creationId xmlns:a16="http://schemas.microsoft.com/office/drawing/2014/main" id="{EA2AA366-ACCA-43FF-A0C9-C3B4D95E2E24}"/>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503" name="Freeform: Shape 502">
              <a:extLst>
                <a:ext uri="{FF2B5EF4-FFF2-40B4-BE49-F238E27FC236}">
                  <a16:creationId xmlns:a16="http://schemas.microsoft.com/office/drawing/2014/main" id="{E616FACE-8A4B-4B30-97B1-1A76F858C6DF}"/>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04" name="Freeform: Shape 503">
              <a:extLst>
                <a:ext uri="{FF2B5EF4-FFF2-40B4-BE49-F238E27FC236}">
                  <a16:creationId xmlns:a16="http://schemas.microsoft.com/office/drawing/2014/main" id="{2E5F7FFD-169E-4CAD-B0DF-68C0AA71A9DB}"/>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505" name="Freeform: Shape 504">
              <a:extLst>
                <a:ext uri="{FF2B5EF4-FFF2-40B4-BE49-F238E27FC236}">
                  <a16:creationId xmlns:a16="http://schemas.microsoft.com/office/drawing/2014/main" id="{DC8A906B-0A26-4C05-82F6-9C312C641F50}"/>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506" name="Freeform: Shape 505">
              <a:extLst>
                <a:ext uri="{FF2B5EF4-FFF2-40B4-BE49-F238E27FC236}">
                  <a16:creationId xmlns:a16="http://schemas.microsoft.com/office/drawing/2014/main" id="{C022E0F9-7430-4B27-A4A0-8145D84DEFB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07" name="Freeform: Shape 506">
              <a:extLst>
                <a:ext uri="{FF2B5EF4-FFF2-40B4-BE49-F238E27FC236}">
                  <a16:creationId xmlns:a16="http://schemas.microsoft.com/office/drawing/2014/main" id="{93106F40-B367-4E63-B4A6-941766B2BD7B}"/>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08" name="Freeform: Shape 507">
              <a:extLst>
                <a:ext uri="{FF2B5EF4-FFF2-40B4-BE49-F238E27FC236}">
                  <a16:creationId xmlns:a16="http://schemas.microsoft.com/office/drawing/2014/main" id="{EC0FF8B1-1528-4721-BDBB-942AABE559C6}"/>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09" name="Freeform: Shape 508">
              <a:extLst>
                <a:ext uri="{FF2B5EF4-FFF2-40B4-BE49-F238E27FC236}">
                  <a16:creationId xmlns:a16="http://schemas.microsoft.com/office/drawing/2014/main" id="{8842071F-E6B2-42B8-800E-13159CC6EBA1}"/>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0" name="Freeform: Shape 509">
              <a:extLst>
                <a:ext uri="{FF2B5EF4-FFF2-40B4-BE49-F238E27FC236}">
                  <a16:creationId xmlns:a16="http://schemas.microsoft.com/office/drawing/2014/main" id="{892F040C-ED24-4C7D-BC7B-081739E6874D}"/>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511" name="Freeform: Shape 510">
              <a:extLst>
                <a:ext uri="{FF2B5EF4-FFF2-40B4-BE49-F238E27FC236}">
                  <a16:creationId xmlns:a16="http://schemas.microsoft.com/office/drawing/2014/main" id="{40589F44-EB5D-4909-8FDF-4AF6D9C30868}"/>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512" name="Freeform: Shape 511">
              <a:extLst>
                <a:ext uri="{FF2B5EF4-FFF2-40B4-BE49-F238E27FC236}">
                  <a16:creationId xmlns:a16="http://schemas.microsoft.com/office/drawing/2014/main" id="{BDC3A0C0-D0C5-4122-A7CD-7C446888D782}"/>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3" name="Freeform: Shape 512">
              <a:extLst>
                <a:ext uri="{FF2B5EF4-FFF2-40B4-BE49-F238E27FC236}">
                  <a16:creationId xmlns:a16="http://schemas.microsoft.com/office/drawing/2014/main" id="{E3B5C78C-074A-4FB9-9BA7-B7FA0D67D132}"/>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4" name="Freeform: Shape 513">
              <a:extLst>
                <a:ext uri="{FF2B5EF4-FFF2-40B4-BE49-F238E27FC236}">
                  <a16:creationId xmlns:a16="http://schemas.microsoft.com/office/drawing/2014/main" id="{DBA2875F-F9A8-4D61-BB05-DF24CCCFB3EB}"/>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5" name="Freeform: Shape 514">
              <a:extLst>
                <a:ext uri="{FF2B5EF4-FFF2-40B4-BE49-F238E27FC236}">
                  <a16:creationId xmlns:a16="http://schemas.microsoft.com/office/drawing/2014/main" id="{3CA368F6-27DA-43CF-B3C9-D0DF7D9A73E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6" name="Freeform: Shape 515">
              <a:extLst>
                <a:ext uri="{FF2B5EF4-FFF2-40B4-BE49-F238E27FC236}">
                  <a16:creationId xmlns:a16="http://schemas.microsoft.com/office/drawing/2014/main" id="{5019E1A3-850A-4F05-9424-C1DACE3113F0}"/>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7" name="Freeform: Shape 516">
              <a:extLst>
                <a:ext uri="{FF2B5EF4-FFF2-40B4-BE49-F238E27FC236}">
                  <a16:creationId xmlns:a16="http://schemas.microsoft.com/office/drawing/2014/main" id="{650CCE95-0B12-4B31-B131-FD7766426C2E}"/>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8" name="Freeform: Shape 517">
              <a:extLst>
                <a:ext uri="{FF2B5EF4-FFF2-40B4-BE49-F238E27FC236}">
                  <a16:creationId xmlns:a16="http://schemas.microsoft.com/office/drawing/2014/main" id="{CCDD5E3D-E3AB-4927-B963-3C583A9837B7}"/>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9" name="Freeform: Shape 518">
              <a:extLst>
                <a:ext uri="{FF2B5EF4-FFF2-40B4-BE49-F238E27FC236}">
                  <a16:creationId xmlns:a16="http://schemas.microsoft.com/office/drawing/2014/main" id="{39112F86-238D-4722-8D02-AA5D1AFFE297}"/>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0" name="Freeform: Shape 519">
              <a:extLst>
                <a:ext uri="{FF2B5EF4-FFF2-40B4-BE49-F238E27FC236}">
                  <a16:creationId xmlns:a16="http://schemas.microsoft.com/office/drawing/2014/main" id="{3DB7660D-A347-4178-8CD6-A8121A83CC04}"/>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1" name="Freeform: Shape 520">
              <a:extLst>
                <a:ext uri="{FF2B5EF4-FFF2-40B4-BE49-F238E27FC236}">
                  <a16:creationId xmlns:a16="http://schemas.microsoft.com/office/drawing/2014/main" id="{5A664527-731F-45DE-93EB-9B3D601B5D92}"/>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2" name="Freeform: Shape 521">
              <a:extLst>
                <a:ext uri="{FF2B5EF4-FFF2-40B4-BE49-F238E27FC236}">
                  <a16:creationId xmlns:a16="http://schemas.microsoft.com/office/drawing/2014/main" id="{26EDBEF5-B3D6-4694-808E-C80D26CDC011}"/>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3" name="Freeform: Shape 522">
              <a:extLst>
                <a:ext uri="{FF2B5EF4-FFF2-40B4-BE49-F238E27FC236}">
                  <a16:creationId xmlns:a16="http://schemas.microsoft.com/office/drawing/2014/main" id="{544DF5BF-2615-4323-865D-6C7CA1090892}"/>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4" name="Freeform: Shape 523">
              <a:extLst>
                <a:ext uri="{FF2B5EF4-FFF2-40B4-BE49-F238E27FC236}">
                  <a16:creationId xmlns:a16="http://schemas.microsoft.com/office/drawing/2014/main" id="{CEDBCB43-9553-4CF3-93EB-C5D5721631F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5" name="Freeform: Shape 524">
              <a:extLst>
                <a:ext uri="{FF2B5EF4-FFF2-40B4-BE49-F238E27FC236}">
                  <a16:creationId xmlns:a16="http://schemas.microsoft.com/office/drawing/2014/main" id="{2D394B5B-B8D6-4593-807D-0EFAEAC7CBC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6" name="Freeform: Shape 525">
              <a:extLst>
                <a:ext uri="{FF2B5EF4-FFF2-40B4-BE49-F238E27FC236}">
                  <a16:creationId xmlns:a16="http://schemas.microsoft.com/office/drawing/2014/main" id="{90736879-E7E1-488F-93F8-6E1684916CB3}"/>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7" name="Freeform: Shape 526">
              <a:extLst>
                <a:ext uri="{FF2B5EF4-FFF2-40B4-BE49-F238E27FC236}">
                  <a16:creationId xmlns:a16="http://schemas.microsoft.com/office/drawing/2014/main" id="{15E2316D-5DA7-4C4C-9C69-D1972B5A723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8" name="Freeform: Shape 527">
              <a:extLst>
                <a:ext uri="{FF2B5EF4-FFF2-40B4-BE49-F238E27FC236}">
                  <a16:creationId xmlns:a16="http://schemas.microsoft.com/office/drawing/2014/main" id="{96AD85AB-F28F-4570-B3F5-04A1B6E44C1E}"/>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9" name="Freeform: Shape 528">
              <a:extLst>
                <a:ext uri="{FF2B5EF4-FFF2-40B4-BE49-F238E27FC236}">
                  <a16:creationId xmlns:a16="http://schemas.microsoft.com/office/drawing/2014/main" id="{08B90F90-8505-464B-924B-30E960CCA003}"/>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30" name="Freeform: Shape 529">
              <a:extLst>
                <a:ext uri="{FF2B5EF4-FFF2-40B4-BE49-F238E27FC236}">
                  <a16:creationId xmlns:a16="http://schemas.microsoft.com/office/drawing/2014/main" id="{3B50480D-183E-4F9B-85C3-CF99F5EE51FB}"/>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31" name="Freeform: Shape 530">
              <a:extLst>
                <a:ext uri="{FF2B5EF4-FFF2-40B4-BE49-F238E27FC236}">
                  <a16:creationId xmlns:a16="http://schemas.microsoft.com/office/drawing/2014/main" id="{72D374FF-BFE8-460A-986D-06202D3B97C6}"/>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 name="Freeform: Shape 1">
            <a:extLst>
              <a:ext uri="{FF2B5EF4-FFF2-40B4-BE49-F238E27FC236}">
                <a16:creationId xmlns:a16="http://schemas.microsoft.com/office/drawing/2014/main" id="{E03FE5B5-6727-4BE9-979B-D5FD1CC95998}"/>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 name="Freeform: Shape 20">
            <a:extLst>
              <a:ext uri="{FF2B5EF4-FFF2-40B4-BE49-F238E27FC236}">
                <a16:creationId xmlns:a16="http://schemas.microsoft.com/office/drawing/2014/main" id="{2355F2EE-84EA-4507-BD49-CB0B58901E95}"/>
              </a:ext>
            </a:extLst>
          </p:cNvPr>
          <p:cNvSpPr/>
          <p:nvPr userDrawn="1"/>
        </p:nvSpPr>
        <p:spPr>
          <a:xfrm>
            <a:off x="4171554" y="1811522"/>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30" name="Title 29">
            <a:extLst>
              <a:ext uri="{FF2B5EF4-FFF2-40B4-BE49-F238E27FC236}">
                <a16:creationId xmlns:a16="http://schemas.microsoft.com/office/drawing/2014/main" id="{ED86D557-7751-411F-97DA-C100C932CF04}"/>
              </a:ext>
            </a:extLst>
          </p:cNvPr>
          <p:cNvSpPr>
            <a:spLocks noGrp="1"/>
          </p:cNvSpPr>
          <p:nvPr>
            <p:ph type="title" hasCustomPrompt="1"/>
          </p:nvPr>
        </p:nvSpPr>
        <p:spPr>
          <a:xfrm>
            <a:off x="4106525" y="1965534"/>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5" name="Rectangle 4">
            <a:extLst>
              <a:ext uri="{FF2B5EF4-FFF2-40B4-BE49-F238E27FC236}">
                <a16:creationId xmlns:a16="http://schemas.microsoft.com/office/drawing/2014/main" id="{1338D035-2477-41C9-B3E8-C662187E9ABE}"/>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Tree>
    <p:extLst>
      <p:ext uri="{BB962C8B-B14F-4D97-AF65-F5344CB8AC3E}">
        <p14:creationId xmlns:p14="http://schemas.microsoft.com/office/powerpoint/2010/main" val="827757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grpSp>
        <p:nvGrpSpPr>
          <p:cNvPr id="110" name="Group 109">
            <a:extLst>
              <a:ext uri="{FF2B5EF4-FFF2-40B4-BE49-F238E27FC236}">
                <a16:creationId xmlns:a16="http://schemas.microsoft.com/office/drawing/2014/main" id="{FBA16607-711F-4C40-BC14-C2996A811D8A}"/>
              </a:ext>
            </a:extLst>
          </p:cNvPr>
          <p:cNvGrpSpPr/>
          <p:nvPr userDrawn="1"/>
        </p:nvGrpSpPr>
        <p:grpSpPr>
          <a:xfrm>
            <a:off x="0" y="2570400"/>
            <a:ext cx="9144000" cy="4287600"/>
            <a:chOff x="0" y="1142644"/>
            <a:chExt cx="12192000" cy="5715356"/>
          </a:xfrm>
        </p:grpSpPr>
        <p:sp>
          <p:nvSpPr>
            <p:cNvPr id="111" name="Freeform: Shape 110">
              <a:extLst>
                <a:ext uri="{FF2B5EF4-FFF2-40B4-BE49-F238E27FC236}">
                  <a16:creationId xmlns:a16="http://schemas.microsoft.com/office/drawing/2014/main" id="{114A5C83-0A84-424E-977D-84740839A006}"/>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2" name="Freeform: Shape 111">
              <a:extLst>
                <a:ext uri="{FF2B5EF4-FFF2-40B4-BE49-F238E27FC236}">
                  <a16:creationId xmlns:a16="http://schemas.microsoft.com/office/drawing/2014/main" id="{96461845-5DE3-4F1C-97DE-50C0521FB3AF}"/>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3" name="Freeform: Shape 112">
              <a:extLst>
                <a:ext uri="{FF2B5EF4-FFF2-40B4-BE49-F238E27FC236}">
                  <a16:creationId xmlns:a16="http://schemas.microsoft.com/office/drawing/2014/main" id="{21228958-D564-4111-8A34-B922F810E9C4}"/>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4" name="Freeform: Shape 113">
              <a:extLst>
                <a:ext uri="{FF2B5EF4-FFF2-40B4-BE49-F238E27FC236}">
                  <a16:creationId xmlns:a16="http://schemas.microsoft.com/office/drawing/2014/main" id="{6026F3C6-B23D-4014-B60F-EA417B8CABCE}"/>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418DE20F-7C4A-400E-BA8E-1F63B4BF69F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0" name="Freeform: Shape 219">
              <a:extLst>
                <a:ext uri="{FF2B5EF4-FFF2-40B4-BE49-F238E27FC236}">
                  <a16:creationId xmlns:a16="http://schemas.microsoft.com/office/drawing/2014/main" id="{9A936E49-4B1C-458E-B9F9-77F6F7ECF375}"/>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1" name="Freeform: Shape 220">
              <a:extLst>
                <a:ext uri="{FF2B5EF4-FFF2-40B4-BE49-F238E27FC236}">
                  <a16:creationId xmlns:a16="http://schemas.microsoft.com/office/drawing/2014/main" id="{8EBD8E13-4BA3-43E9-BD9A-2867F0F52E92}"/>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BBC95940-D9EB-4B18-9349-50AF9A3E0CC7}"/>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E3B39294-CB5D-490E-9F1F-2AA053D721CB}"/>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8CFE4635-406D-4506-BF5A-2CC75DB6D007}"/>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C779F555-383B-45A4-A5D9-CFAED759727D}"/>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12928706-5307-477C-BBAF-9B913F28281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F504EE6C-7A96-4C6B-A0AD-593AB1EDAAA1}"/>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D08094D9-6E2A-497D-9C80-BD5F36278B66}"/>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CC053BE3-3948-4AB9-A72B-F02C7F56E345}"/>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8444CC45-1AF3-4737-9F5D-DF3C6A8CA52B}"/>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AE2A222C-69F5-4777-B6F7-E8586720EAA3}"/>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713963C5-64D3-4BFD-8A4A-8C6D10E9B7A6}"/>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A8A7863C-B96C-4223-B45C-450852B083C3}"/>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CCC1AFCA-3F61-438F-BAAD-27A18E6B81D7}"/>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5E9D9BDE-8AAE-4249-8C0E-DBADDFA460BF}"/>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F2C0FAF1-B07B-4FB9-8788-AB949E0EC868}"/>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12FEBD8A-D6B9-4C88-BB9C-E15D3E87717D}"/>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F54029A5-4776-40D9-B745-73A6D987FFEC}"/>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5A362AAC-1960-476A-9F21-072CA5BE2B59}"/>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3B5B679A-7168-41DB-B13A-232C3E45C703}"/>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D390175D-8D6B-47BC-A1AE-3EE597195E8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E9D2143F-27A7-4483-92AB-08DEAC0F980B}"/>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1E22DC51-A132-4BB3-A8EB-F4F4F323DF39}"/>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88C22A27-25A8-447F-A189-23406B6CBE62}"/>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64B3DADD-C45F-444E-8FCB-453977B19F0E}"/>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11967950-D51C-455F-AE33-A201EC94D0E4}"/>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BF4DA9B8-76E3-45E6-8C46-09EF447B4846}"/>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39922EE7-E5E6-4400-824F-B0495AF7A533}"/>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0C1C05E1-5415-4E32-9730-C30C25FECBEC}"/>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FB0AF534-E2B2-484B-9521-ADB176626752}"/>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93619720-FE63-4FFF-96B7-3A6B4638E8C5}"/>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689299DD-F217-42A3-9DAD-C109E4F38CDA}"/>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67DF88B7-EAB2-4292-85D6-C1ABFE1A8A90}"/>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E93003D7-61BF-4551-9C19-816ACAEBA5EB}"/>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BD79CEED-5D20-490F-9276-A4711685369C}"/>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6F0E1C59-63B2-4563-A0C0-310A627EEA3E}"/>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0D2FDC8F-CD0B-4DA8-AD83-B5964B43E62C}"/>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8A0C521E-2398-47CB-96D2-C7E6E593FDD2}"/>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F4698C2F-179E-4630-B269-F81BC17A1D9D}"/>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8A8466FB-AA03-4395-B46C-255BBC83B507}"/>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21663FC4-7FDE-45F0-ABBD-CC57125418BA}"/>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676C8812-809D-4DFF-B183-5267FF7BFFC6}"/>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34524F7D-AD52-4F52-8C56-F203C6C41C9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06FD7CAC-22F6-4E5C-9BB7-63E9F98ED03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BADB2D67-B2DE-404B-B1CC-0842E0F91221}"/>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7ADF0C16-47F1-46BA-AF5C-E8C74268D124}"/>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8B5BBDE2-28B4-407E-8747-7B973762D8F0}"/>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7FDB7B9D-025F-49DA-90B1-E5E9AB1D625B}"/>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A7BAA371-3187-446F-84E0-750D08F5DE1E}"/>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9B140CEF-17F5-4487-97AF-3FB81AA0C9C0}"/>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600BBB26-0D63-407D-B913-5B70FB08D405}"/>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33BB96E8-BCA3-4075-8E09-ADBEF12644F8}"/>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675251CB-3E2E-4573-BDA9-03EE0A554BBB}"/>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6467A3A2-9DEB-4EA3-9DD2-557F503CCE97}"/>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F20CFB43-A00F-4A63-9F6B-29A1E482B53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C6DA9E53-ED3E-4487-A49C-DD05398B7AD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8BE410A9-CC5F-4ABC-9F8F-646FE7F79E17}"/>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E4BA6259-5033-4119-8198-ACCE6E7B88F9}"/>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2D758F7B-1555-48CB-BF86-71FB57E19725}"/>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E8D7CD22-1252-4460-ACB5-0560D604F0F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29188AD7-9715-4590-838D-4C21ECEBD35A}"/>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9BB1E6EA-64BD-4D13-B4E0-7D4AD4B02A8D}"/>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844CC628-E357-402A-85F5-4F813248BB91}"/>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04C1F6FB-C9E7-4E57-BD63-7C1791024F31}"/>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DBE3383C-CD8E-4943-A51A-74FF1F34028F}"/>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6FD9C81F-0783-427D-ABCE-3173FB4374C9}"/>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7CDED29D-CC0C-4070-97E4-FA3F0916B5F8}"/>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543DBD2A-894B-4331-A93F-B5F5F02F1682}"/>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80747884-AF69-4AD3-9BA0-F2FAA62A02FE}"/>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5FB6877B-86FB-4C09-9673-8E3ABF613BCB}"/>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6F819C33-5DBB-4D3F-A8F0-BC2B1A2A0EDC}"/>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16EAD7B5-C62B-4991-A878-73DE368DD0F6}"/>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9885C5EE-DB4F-4309-B9AB-FB3ED21354C9}"/>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EA3B8F23-6ABB-458F-A85E-9D3B5B4049A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CC588F34-4345-40A7-A233-EF4657399A0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1ADA0580-05D6-4A3D-B8DC-5511BB34BEE5}"/>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0A02F4BF-FAF8-4EAA-BF7F-9532F672DB83}"/>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C7097376-14C3-46AF-8788-1A801AB9399D}"/>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2E30F342-4FEA-47EC-817A-8C20B2947B9E}"/>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0CC96E30-7E49-4F7A-AA45-017EA3DF3F34}"/>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96A45E9D-C5AA-42B9-BF21-B32B4B2CBAC7}"/>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AEB892BF-0F85-4FB0-949E-E806DA53669C}"/>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890762E2-57DE-45AE-B874-A9025412FC35}"/>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48F81098-E9A4-49F4-9AAA-36040D963F41}"/>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1AD296D1-6F93-4D2A-90EA-9CA73893444C}"/>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9D171963-40EA-4F17-A467-C8DF73006FD9}"/>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A471392D-A996-4784-8383-661DF440B7A1}"/>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34D22442-4C94-4591-9A4F-B4ACD3265938}"/>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C64F5997-20F7-410F-986A-53DC6722DB30}"/>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68808CCA-84A6-4704-8ADD-FCB54DEE1295}"/>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DABE6932-B55F-4CC3-A80A-35950CCE4322}"/>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737AED5D-180B-45B1-9549-2BE4CE57B9AA}"/>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36BB06DC-76F4-4957-9F76-C34B7D3FD04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A94F2470-890B-400C-86D7-444CD24D743A}"/>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51079676-BB73-4141-9E04-F44D59B9B272}"/>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25CBB2BC-26E8-4EAE-B18C-C03ADD6A0CFD}"/>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BA01557E-B49E-4B10-90CF-A3D183E48D2B}"/>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8" name="Freeform: Shape 317">
            <a:extLst>
              <a:ext uri="{FF2B5EF4-FFF2-40B4-BE49-F238E27FC236}">
                <a16:creationId xmlns:a16="http://schemas.microsoft.com/office/drawing/2014/main" id="{FDDC49E5-C305-42F7-9C01-F4FDF9A6A7DD}"/>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19" name="Rectangle 318">
            <a:extLst>
              <a:ext uri="{FF2B5EF4-FFF2-40B4-BE49-F238E27FC236}">
                <a16:creationId xmlns:a16="http://schemas.microsoft.com/office/drawing/2014/main" id="{8E4A29E2-3CB4-4F16-874C-B86FB7665635}"/>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6" name="Freeform: Shape 5">
            <a:extLst>
              <a:ext uri="{FF2B5EF4-FFF2-40B4-BE49-F238E27FC236}">
                <a16:creationId xmlns:a16="http://schemas.microsoft.com/office/drawing/2014/main" id="{F882F036-3C14-4249-AD65-1CDA0446F004}"/>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7" name="Title 29">
            <a:extLst>
              <a:ext uri="{FF2B5EF4-FFF2-40B4-BE49-F238E27FC236}">
                <a16:creationId xmlns:a16="http://schemas.microsoft.com/office/drawing/2014/main" id="{E7C9192D-1D6F-476A-8997-172239171A35}"/>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1190769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220" name="Rectangle 219">
            <a:extLst>
              <a:ext uri="{FF2B5EF4-FFF2-40B4-BE49-F238E27FC236}">
                <a16:creationId xmlns:a16="http://schemas.microsoft.com/office/drawing/2014/main" id="{402ED238-78F5-48F3-AD79-892A38566CB2}"/>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7" name="Title 29">
            <a:extLst>
              <a:ext uri="{FF2B5EF4-FFF2-40B4-BE49-F238E27FC236}">
                <a16:creationId xmlns:a16="http://schemas.microsoft.com/office/drawing/2014/main" id="{E7C9192D-1D6F-476A-8997-172239171A35}"/>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27" name="PpHolder8">
            <a:extLst>
              <a:ext uri="{FF2B5EF4-FFF2-40B4-BE49-F238E27FC236}">
                <a16:creationId xmlns:a16="http://schemas.microsoft.com/office/drawing/2014/main" id="{BF542DC9-AD50-48BB-B1EA-FDF8E0715822}"/>
              </a:ext>
            </a:extLst>
          </p:cNvPr>
          <p:cNvSpPr>
            <a:spLocks noGrp="1"/>
          </p:cNvSpPr>
          <p:nvPr>
            <p:ph type="pic" idx="12"/>
          </p:nvPr>
        </p:nvSpPr>
        <p:spPr>
          <a:xfrm>
            <a:off x="1455084" y="3576885"/>
            <a:ext cx="809999" cy="810000"/>
          </a:xfrm>
          <a:custGeom>
            <a:avLst/>
            <a:gdLst>
              <a:gd name="connsiteX0" fmla="*/ 404999 w 809999"/>
              <a:gd name="connsiteY0" fmla="*/ 0 h 810000"/>
              <a:gd name="connsiteX1" fmla="*/ 809999 w 809999"/>
              <a:gd name="connsiteY1" fmla="*/ 405000 h 810000"/>
              <a:gd name="connsiteX2" fmla="*/ 404999 w 809999"/>
              <a:gd name="connsiteY2" fmla="*/ 810000 h 810000"/>
              <a:gd name="connsiteX3" fmla="*/ 0 w 809999"/>
              <a:gd name="connsiteY3" fmla="*/ 405000 h 810000"/>
              <a:gd name="connsiteX4" fmla="*/ 404999 w 809999"/>
              <a:gd name="connsiteY4" fmla="*/ 0 h 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9999" h="810000">
                <a:moveTo>
                  <a:pt x="404999" y="0"/>
                </a:moveTo>
                <a:cubicBezTo>
                  <a:pt x="628676" y="0"/>
                  <a:pt x="809999" y="181325"/>
                  <a:pt x="809999" y="405000"/>
                </a:cubicBezTo>
                <a:cubicBezTo>
                  <a:pt x="809999" y="628676"/>
                  <a:pt x="628676" y="810000"/>
                  <a:pt x="404999" y="810000"/>
                </a:cubicBezTo>
                <a:cubicBezTo>
                  <a:pt x="181324" y="810000"/>
                  <a:pt x="0" y="628676"/>
                  <a:pt x="0" y="405000"/>
                </a:cubicBezTo>
                <a:cubicBezTo>
                  <a:pt x="0" y="181325"/>
                  <a:pt x="181324" y="0"/>
                  <a:pt x="404999"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5" name="PpHolder9">
            <a:extLst>
              <a:ext uri="{FF2B5EF4-FFF2-40B4-BE49-F238E27FC236}">
                <a16:creationId xmlns:a16="http://schemas.microsoft.com/office/drawing/2014/main" id="{7997D286-AABF-4555-B424-3C21C96CA21B}"/>
              </a:ext>
            </a:extLst>
          </p:cNvPr>
          <p:cNvSpPr>
            <a:spLocks noGrp="1"/>
          </p:cNvSpPr>
          <p:nvPr>
            <p:ph type="pic" idx="11"/>
          </p:nvPr>
        </p:nvSpPr>
        <p:spPr>
          <a:xfrm>
            <a:off x="4203350" y="3576885"/>
            <a:ext cx="809999" cy="810000"/>
          </a:xfrm>
          <a:custGeom>
            <a:avLst/>
            <a:gdLst>
              <a:gd name="connsiteX0" fmla="*/ 404999 w 809999"/>
              <a:gd name="connsiteY0" fmla="*/ 0 h 810000"/>
              <a:gd name="connsiteX1" fmla="*/ 809999 w 809999"/>
              <a:gd name="connsiteY1" fmla="*/ 405000 h 810000"/>
              <a:gd name="connsiteX2" fmla="*/ 404999 w 809999"/>
              <a:gd name="connsiteY2" fmla="*/ 810000 h 810000"/>
              <a:gd name="connsiteX3" fmla="*/ 0 w 809999"/>
              <a:gd name="connsiteY3" fmla="*/ 405000 h 810000"/>
              <a:gd name="connsiteX4" fmla="*/ 404999 w 809999"/>
              <a:gd name="connsiteY4" fmla="*/ 0 h 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9999" h="810000">
                <a:moveTo>
                  <a:pt x="404999" y="0"/>
                </a:moveTo>
                <a:cubicBezTo>
                  <a:pt x="628675" y="0"/>
                  <a:pt x="809999" y="181325"/>
                  <a:pt x="809999" y="405000"/>
                </a:cubicBezTo>
                <a:cubicBezTo>
                  <a:pt x="809999" y="628676"/>
                  <a:pt x="628675" y="810000"/>
                  <a:pt x="404999" y="810000"/>
                </a:cubicBezTo>
                <a:cubicBezTo>
                  <a:pt x="181325" y="810000"/>
                  <a:pt x="0" y="628676"/>
                  <a:pt x="0" y="405000"/>
                </a:cubicBezTo>
                <a:cubicBezTo>
                  <a:pt x="0" y="181325"/>
                  <a:pt x="181325" y="0"/>
                  <a:pt x="404999"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3" name="PpHolder10">
            <a:extLst>
              <a:ext uri="{FF2B5EF4-FFF2-40B4-BE49-F238E27FC236}">
                <a16:creationId xmlns:a16="http://schemas.microsoft.com/office/drawing/2014/main" id="{FF8014EC-5A9D-4028-9111-523212CCB18C}"/>
              </a:ext>
            </a:extLst>
          </p:cNvPr>
          <p:cNvSpPr>
            <a:spLocks noGrp="1"/>
          </p:cNvSpPr>
          <p:nvPr userDrawn="1">
            <p:ph type="pic" idx="10"/>
          </p:nvPr>
        </p:nvSpPr>
        <p:spPr>
          <a:xfrm>
            <a:off x="6938490" y="3576885"/>
            <a:ext cx="810000" cy="810000"/>
          </a:xfrm>
          <a:custGeom>
            <a:avLst/>
            <a:gdLst>
              <a:gd name="connsiteX0" fmla="*/ 405000 w 810000"/>
              <a:gd name="connsiteY0" fmla="*/ 0 h 810000"/>
              <a:gd name="connsiteX1" fmla="*/ 810000 w 810000"/>
              <a:gd name="connsiteY1" fmla="*/ 405000 h 810000"/>
              <a:gd name="connsiteX2" fmla="*/ 405000 w 810000"/>
              <a:gd name="connsiteY2" fmla="*/ 810000 h 810000"/>
              <a:gd name="connsiteX3" fmla="*/ 0 w 810000"/>
              <a:gd name="connsiteY3" fmla="*/ 405000 h 810000"/>
              <a:gd name="connsiteX4" fmla="*/ 405000 w 810000"/>
              <a:gd name="connsiteY4" fmla="*/ 0 h 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0000" h="810000">
                <a:moveTo>
                  <a:pt x="405000" y="0"/>
                </a:moveTo>
                <a:cubicBezTo>
                  <a:pt x="628676" y="0"/>
                  <a:pt x="810000" y="181325"/>
                  <a:pt x="810000" y="405000"/>
                </a:cubicBezTo>
                <a:cubicBezTo>
                  <a:pt x="810000" y="628676"/>
                  <a:pt x="628676" y="810000"/>
                  <a:pt x="405000" y="810000"/>
                </a:cubicBezTo>
                <a:cubicBezTo>
                  <a:pt x="181325" y="810000"/>
                  <a:pt x="0" y="628676"/>
                  <a:pt x="0" y="405000"/>
                </a:cubicBezTo>
                <a:cubicBezTo>
                  <a:pt x="0" y="181325"/>
                  <a:pt x="181325" y="0"/>
                  <a:pt x="405000"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5" name="Group 114">
            <a:extLst>
              <a:ext uri="{FF2B5EF4-FFF2-40B4-BE49-F238E27FC236}">
                <a16:creationId xmlns:a16="http://schemas.microsoft.com/office/drawing/2014/main" id="{E334FA9F-6BFA-4AFF-95F2-690426A1591A}"/>
              </a:ext>
            </a:extLst>
          </p:cNvPr>
          <p:cNvGrpSpPr/>
          <p:nvPr userDrawn="1"/>
        </p:nvGrpSpPr>
        <p:grpSpPr>
          <a:xfrm>
            <a:off x="0" y="2570400"/>
            <a:ext cx="9144000" cy="4287600"/>
            <a:chOff x="0" y="1142644"/>
            <a:chExt cx="12192000" cy="5715356"/>
          </a:xfrm>
        </p:grpSpPr>
        <p:sp>
          <p:nvSpPr>
            <p:cNvPr id="116" name="Freeform: Shape 115">
              <a:extLst>
                <a:ext uri="{FF2B5EF4-FFF2-40B4-BE49-F238E27FC236}">
                  <a16:creationId xmlns:a16="http://schemas.microsoft.com/office/drawing/2014/main" id="{269F06DE-0593-42D6-A9D2-8C6C19E60F02}"/>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2A6E8754-615A-4717-8F2A-B1133EC652A8}"/>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AAB8855D-CBE0-460A-A27F-AAEE81BC7FBA}"/>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C3C12EAD-28C9-4BB4-ABA4-D8A3999C200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4894C697-04EA-4E14-BEF6-055DD812D9A6}"/>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1" name="Freeform: Shape 120">
              <a:extLst>
                <a:ext uri="{FF2B5EF4-FFF2-40B4-BE49-F238E27FC236}">
                  <a16:creationId xmlns:a16="http://schemas.microsoft.com/office/drawing/2014/main" id="{338AB748-43BD-4B0F-9D1F-AC6B8AC1C37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7B0A498A-535C-4076-9D2C-1189BF57F014}"/>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19418920-0401-488D-8EDF-0B815FC2C6E4}"/>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B2F547A9-42B9-431D-96D8-3AB3CB8D4CF9}"/>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26827220-5036-4968-9A5A-873F488FA2B4}"/>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ADE521CE-F4B4-461C-9A49-44E3FCEA9504}"/>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2B8EE076-3A2D-4064-8663-8AB509C05EAC}"/>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4E33774A-654E-49E7-8791-40084CBAE5E7}"/>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5EB5861A-E42D-486C-B939-5DB002778234}"/>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03E7E870-04E7-4012-97EA-C582DB383CCD}"/>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FD34E08F-4927-46B3-AC9B-72DADEC9F73B}"/>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155A1412-4224-4F22-9477-B587F71BB837}"/>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871E26C9-A008-4BAE-BDC5-44985BF5EA1F}"/>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D7D15101-D539-426B-988E-736346D682A4}"/>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F95A68DC-C434-4B0A-A601-BCB0D12023C5}"/>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89BFD4A1-E924-4ECB-A63E-BAC1E187D53E}"/>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4A44C99B-25D8-4C7A-A462-9F07DACD5B6C}"/>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DEB229B9-628A-4E44-B52B-3A24B24956B6}"/>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40497AB3-503D-4680-9ACF-6C756FDC432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E5071B6D-CFF6-4A1A-A371-68ECD79DA05E}"/>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E96B87D3-0B6E-478C-960E-2CEE16E8E3E8}"/>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57EC83D5-4B4D-4845-AD39-406CD7BC7E69}"/>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DEAD5D34-0DB5-4579-B559-D4CBF64FFC75}"/>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E4468621-BE35-4C06-937D-C93DF8012527}"/>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D2808008-8396-4C8B-8762-13AE25621BA5}"/>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DAA9C7B9-84DE-40E1-A940-2DD78837098B}"/>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B084F27D-A62C-4CAD-80DA-FD09B70D5696}"/>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6393BB83-379F-47BC-BDFF-EE2C2D9F95C8}"/>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3272F699-6E89-4C22-BB7D-34E69A74819A}"/>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6FCE9C0D-CE0D-4325-9B09-FD04C79CDF20}"/>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C6045F8B-380F-4B6F-B53D-D00EF43974F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F9719AE6-15E8-483E-8875-5F8A8075B19E}"/>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2F357D15-03D5-4B16-90F8-296AF65396FB}"/>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AABB5F20-6C5D-45D3-B4AE-C7E72D84A484}"/>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2C346B99-9460-4E16-8F9E-0466BD4DDCD5}"/>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0049CF49-8793-4CEA-B356-450D5D0634FA}"/>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F5959926-646F-4569-BA4B-D4C5726210CA}"/>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639CA446-004A-402F-BF7D-FB27E08879FC}"/>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B69554BD-DCAE-4177-81CE-82630950E8DC}"/>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DE0712E5-F61F-469D-86D8-7FAAB658B29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87409679-CC68-474B-B0DC-4F189D2F7F6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58019967-E624-475E-85E6-C63922177CD7}"/>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78615F75-5E30-4223-A173-BE674A5EC87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27903C89-8A12-46C4-BA0A-122D605FBB77}"/>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2D242CBA-1868-492B-A9DE-D777570936D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18335045-6911-4BC1-A620-F49B43DD2C02}"/>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4F8BCD25-0FEA-42CA-9AB3-EF7487BFDA47}"/>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1E6F2F25-92DF-43B5-BC90-9E7A23E4F992}"/>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D5511FE2-237B-481F-B9C7-989FCA2A4E73}"/>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6DDAEA85-EE09-4637-AE99-209522DCB721}"/>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E42584C4-7E3F-4E5D-BBBB-14C4E2162A4D}"/>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8232D8C1-6A57-461F-93F0-AFB9F4434808}"/>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C369CFC6-5DCE-4602-A90B-CC810DBE9A01}"/>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6EFAF93B-B96E-4276-8E41-2360B644BF54}"/>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AEA24C4F-61DD-4D89-B532-6AAE663CE138}"/>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6420D443-3A13-4319-AD5C-CC3B0B2329EA}"/>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A9553E4F-4E0F-403A-9C8C-82295159FAF7}"/>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5F97C573-3163-4F81-9182-7B2C28B4B6C1}"/>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CFA19C84-A0D5-4014-8E6A-D73F8E920232}"/>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CF5A986C-6111-4008-8750-2AC1C69830B2}"/>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2ADDA8FA-5EEE-45A7-A16D-36DB968F8DAB}"/>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12F6C02C-1498-433E-AA3D-55CF3E661B18}"/>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CBAFCFCE-267E-4ED0-A8D7-72705A853D4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B7D5E77A-79C7-405A-837D-FFF7A129B391}"/>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A71804E9-23E9-4E76-835F-76C039D07882}"/>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02E83C77-BF19-4FBC-8C9A-FCDBFCC486F2}"/>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DA448179-2540-4EC7-AFFE-02263BA44EDB}"/>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3FF95DEC-97B8-4EB0-B359-748697B71EA4}"/>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E21BC6AC-F73D-4416-8529-DFAD1066501F}"/>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1AE59806-F744-46A4-94B5-508251C19224}"/>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992B12D9-D561-4BA5-B512-0C8219188DF9}"/>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DE4208B6-E5F7-47D3-9946-548D974D3EA1}"/>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3ABDC670-09D4-4572-AF55-06C9A266C42F}"/>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7681B23D-BAA1-41B7-8B4F-9DA77E2325F5}"/>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6AA80614-8070-4227-82CF-07692F6CA9A1}"/>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8E2757BF-FAA4-4C8F-A728-7EE54BD8D580}"/>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282A245E-34D1-434E-9629-8D5FDD219B27}"/>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E424C008-0FEE-451B-813E-050116296013}"/>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0AC958A1-5D28-45D4-833E-F298B3072CA6}"/>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2818F7A5-6021-4D3D-82A1-D21D9C6F97A2}"/>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D667CF20-455F-464E-A35D-5F0D397F6981}"/>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BD5616B9-3F67-46F6-A664-DBEEBBB1569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6CC9B4CC-028F-4134-911A-415D689CF651}"/>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B7D0CB5D-9600-4E95-92BB-14FA28A423A1}"/>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2732698E-F19A-4352-B3FB-F3C0535EA6A9}"/>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2FA84CB5-621A-4A1B-AC64-4B57700E567C}"/>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3CB01201-6310-41A5-B324-8EFFAB6B3055}"/>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B7C64C5E-03C5-42DE-83EA-9866121389DE}"/>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2A58E41D-EA91-47F3-99F6-0DA34CB0005A}"/>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3218ACCE-C814-44F7-AE75-9A4DBB63F96F}"/>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6D72F761-E05E-4020-A6A6-4945F08C2A02}"/>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281658C7-1E69-4286-8CF9-AB2B709D88AA}"/>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A0768D3C-15F8-4CF3-B259-D04ACE35F578}"/>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21782313-5826-49C4-8A85-31E77779A568}"/>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77D73A1E-C50E-4712-8D59-7FD505707FA6}"/>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B17F491E-B95B-408F-BDF0-DB12859DC6B5}"/>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9BE75E09-9A54-495B-AC2F-358D62CA91A3}"/>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BB6A8505-8D61-4363-8B84-403309F060C0}"/>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9" name="Freeform: Shape 218">
            <a:extLst>
              <a:ext uri="{FF2B5EF4-FFF2-40B4-BE49-F238E27FC236}">
                <a16:creationId xmlns:a16="http://schemas.microsoft.com/office/drawing/2014/main" id="{2EF6CAF4-9412-4A5F-BABB-2ABF2F35F063}"/>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6" name="Freeform: Shape 5">
            <a:extLst>
              <a:ext uri="{FF2B5EF4-FFF2-40B4-BE49-F238E27FC236}">
                <a16:creationId xmlns:a16="http://schemas.microsoft.com/office/drawing/2014/main" id="{F882F036-3C14-4249-AD65-1CDA0446F004}"/>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9256204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113" name="PpHolder4">
            <a:extLst>
              <a:ext uri="{FF2B5EF4-FFF2-40B4-BE49-F238E27FC236}">
                <a16:creationId xmlns:a16="http://schemas.microsoft.com/office/drawing/2014/main" id="{1041D51D-1A4E-4169-95E6-704DF1953103}"/>
              </a:ext>
            </a:extLst>
          </p:cNvPr>
          <p:cNvSpPr>
            <a:spLocks noGrp="1"/>
          </p:cNvSpPr>
          <p:nvPr>
            <p:ph type="pic" idx="10"/>
          </p:nvPr>
        </p:nvSpPr>
        <p:spPr>
          <a:xfrm>
            <a:off x="693776" y="1130849"/>
            <a:ext cx="3261479" cy="4596307"/>
          </a:xfrm>
          <a:custGeom>
            <a:avLst/>
            <a:gdLst>
              <a:gd name="connsiteX0" fmla="*/ 696000 w 3261479"/>
              <a:gd name="connsiteY0" fmla="*/ 4086145 h 4596307"/>
              <a:gd name="connsiteX1" fmla="*/ 697257 w 3261479"/>
              <a:gd name="connsiteY1" fmla="*/ 4109825 h 4596307"/>
              <a:gd name="connsiteX2" fmla="*/ 708250 w 3261479"/>
              <a:gd name="connsiteY2" fmla="*/ 4109825 h 4596307"/>
              <a:gd name="connsiteX3" fmla="*/ 457526 w 3261479"/>
              <a:gd name="connsiteY3" fmla="*/ 3983717 h 4596307"/>
              <a:gd name="connsiteX4" fmla="*/ 420060 w 3261479"/>
              <a:gd name="connsiteY4" fmla="*/ 3988284 h 4596307"/>
              <a:gd name="connsiteX5" fmla="*/ 382898 w 3261479"/>
              <a:gd name="connsiteY5" fmla="*/ 3993465 h 4596307"/>
              <a:gd name="connsiteX6" fmla="*/ 382898 w 3261479"/>
              <a:gd name="connsiteY6" fmla="*/ 4029103 h 4596307"/>
              <a:gd name="connsiteX7" fmla="*/ 386249 w 3261479"/>
              <a:gd name="connsiteY7" fmla="*/ 4109217 h 4596307"/>
              <a:gd name="connsiteX8" fmla="*/ 457526 w 3261479"/>
              <a:gd name="connsiteY8" fmla="*/ 4109521 h 4596307"/>
              <a:gd name="connsiteX9" fmla="*/ 457526 w 3261479"/>
              <a:gd name="connsiteY9" fmla="*/ 3983717 h 4596307"/>
              <a:gd name="connsiteX10" fmla="*/ 591251 w 3261479"/>
              <a:gd name="connsiteY10" fmla="*/ 3965745 h 4596307"/>
              <a:gd name="connsiteX11" fmla="*/ 545254 w 3261479"/>
              <a:gd name="connsiteY11" fmla="*/ 3972447 h 4596307"/>
              <a:gd name="connsiteX12" fmla="*/ 532766 w 3261479"/>
              <a:gd name="connsiteY12" fmla="*/ 3974273 h 4596307"/>
              <a:gd name="connsiteX13" fmla="*/ 532766 w 3261479"/>
              <a:gd name="connsiteY13" fmla="*/ 4027274 h 4596307"/>
              <a:gd name="connsiteX14" fmla="*/ 536421 w 3261479"/>
              <a:gd name="connsiteY14" fmla="*/ 4110740 h 4596307"/>
              <a:gd name="connsiteX15" fmla="*/ 614709 w 3261479"/>
              <a:gd name="connsiteY15" fmla="*/ 4113176 h 4596307"/>
              <a:gd name="connsiteX16" fmla="*/ 614709 w 3261479"/>
              <a:gd name="connsiteY16" fmla="*/ 4042810 h 4596307"/>
              <a:gd name="connsiteX17" fmla="*/ 597343 w 3261479"/>
              <a:gd name="connsiteY17" fmla="*/ 3965745 h 4596307"/>
              <a:gd name="connsiteX18" fmla="*/ 256179 w 3261479"/>
              <a:gd name="connsiteY18" fmla="*/ 3316008 h 4596307"/>
              <a:gd name="connsiteX19" fmla="*/ 256179 w 3261479"/>
              <a:gd name="connsiteY19" fmla="*/ 3318444 h 4596307"/>
              <a:gd name="connsiteX20" fmla="*/ 275371 w 3261479"/>
              <a:gd name="connsiteY20" fmla="*/ 3433282 h 4596307"/>
              <a:gd name="connsiteX21" fmla="*/ 272627 w 3261479"/>
              <a:gd name="connsiteY21" fmla="*/ 3433282 h 4596307"/>
              <a:gd name="connsiteX22" fmla="*/ 292429 w 3261479"/>
              <a:gd name="connsiteY22" fmla="*/ 3531672 h 4596307"/>
              <a:gd name="connsiteX23" fmla="*/ 340559 w 3261479"/>
              <a:gd name="connsiteY23" fmla="*/ 3856388 h 4596307"/>
              <a:gd name="connsiteX24" fmla="*/ 345126 w 3261479"/>
              <a:gd name="connsiteY24" fmla="*/ 3857913 h 4596307"/>
              <a:gd name="connsiteX25" fmla="*/ 362183 w 3261479"/>
              <a:gd name="connsiteY25" fmla="*/ 3876189 h 4596307"/>
              <a:gd name="connsiteX26" fmla="*/ 378023 w 3261479"/>
              <a:gd name="connsiteY26" fmla="*/ 3927057 h 4596307"/>
              <a:gd name="connsiteX27" fmla="*/ 383201 w 3261479"/>
              <a:gd name="connsiteY27" fmla="*/ 3976407 h 4596307"/>
              <a:gd name="connsiteX28" fmla="*/ 449609 w 3261479"/>
              <a:gd name="connsiteY28" fmla="*/ 3967877 h 4596307"/>
              <a:gd name="connsiteX29" fmla="*/ 459049 w 3261479"/>
              <a:gd name="connsiteY29" fmla="*/ 3967877 h 4596307"/>
              <a:gd name="connsiteX30" fmla="*/ 464533 w 3261479"/>
              <a:gd name="connsiteY30" fmla="*/ 3880452 h 4596307"/>
              <a:gd name="connsiteX31" fmla="*/ 471541 w 3261479"/>
              <a:gd name="connsiteY31" fmla="*/ 3859739 h 4596307"/>
              <a:gd name="connsiteX32" fmla="*/ 494993 w 3261479"/>
              <a:gd name="connsiteY32" fmla="*/ 3857302 h 4596307"/>
              <a:gd name="connsiteX33" fmla="*/ 512054 w 3261479"/>
              <a:gd name="connsiteY33" fmla="*/ 3875579 h 4596307"/>
              <a:gd name="connsiteX34" fmla="*/ 527891 w 3261479"/>
              <a:gd name="connsiteY34" fmla="*/ 3926450 h 4596307"/>
              <a:gd name="connsiteX35" fmla="*/ 531547 w 3261479"/>
              <a:gd name="connsiteY35" fmla="*/ 3956911 h 4596307"/>
              <a:gd name="connsiteX36" fmla="*/ 555917 w 3261479"/>
              <a:gd name="connsiteY36" fmla="*/ 3953560 h 4596307"/>
              <a:gd name="connsiteX37" fmla="*/ 593688 w 3261479"/>
              <a:gd name="connsiteY37" fmla="*/ 3948075 h 4596307"/>
              <a:gd name="connsiteX38" fmla="*/ 482809 w 3261479"/>
              <a:gd name="connsiteY38" fmla="*/ 3319967 h 4596307"/>
              <a:gd name="connsiteX39" fmla="*/ 256179 w 3261479"/>
              <a:gd name="connsiteY39" fmla="*/ 3316008 h 4596307"/>
              <a:gd name="connsiteX40" fmla="*/ 1854478 w 3261479"/>
              <a:gd name="connsiteY40" fmla="*/ 0 h 4596307"/>
              <a:gd name="connsiteX41" fmla="*/ 1884939 w 3261479"/>
              <a:gd name="connsiteY41" fmla="*/ 16755 h 4596307"/>
              <a:gd name="connsiteX42" fmla="*/ 2238290 w 3261479"/>
              <a:gd name="connsiteY42" fmla="*/ 492253 h 4596307"/>
              <a:gd name="connsiteX43" fmla="*/ 2055522 w 3261479"/>
              <a:gd name="connsiteY43" fmla="*/ 432853 h 4596307"/>
              <a:gd name="connsiteX44" fmla="*/ 2026888 w 3261479"/>
              <a:gd name="connsiteY44" fmla="*/ 638467 h 4596307"/>
              <a:gd name="connsiteX45" fmla="*/ 2193510 w 3261479"/>
              <a:gd name="connsiteY45" fmla="*/ 671976 h 4596307"/>
              <a:gd name="connsiteX46" fmla="*/ 2269968 w 3261479"/>
              <a:gd name="connsiteY46" fmla="*/ 1058224 h 4596307"/>
              <a:gd name="connsiteX47" fmla="*/ 2365923 w 3261479"/>
              <a:gd name="connsiteY47" fmla="*/ 1282722 h 4596307"/>
              <a:gd name="connsiteX48" fmla="*/ 2138069 w 3261479"/>
              <a:gd name="connsiteY48" fmla="*/ 1321101 h 4596307"/>
              <a:gd name="connsiteX49" fmla="*/ 2133504 w 3261479"/>
              <a:gd name="connsiteY49" fmla="*/ 1514838 h 4596307"/>
              <a:gd name="connsiteX50" fmla="*/ 2529499 w 3261479"/>
              <a:gd name="connsiteY50" fmla="*/ 1268404 h 4596307"/>
              <a:gd name="connsiteX51" fmla="*/ 2579456 w 3261479"/>
              <a:gd name="connsiteY51" fmla="*/ 1256526 h 4596307"/>
              <a:gd name="connsiteX52" fmla="*/ 2621490 w 3261479"/>
              <a:gd name="connsiteY52" fmla="*/ 1299780 h 4596307"/>
              <a:gd name="connsiteX53" fmla="*/ 3001646 w 3261479"/>
              <a:gd name="connsiteY53" fmla="*/ 2008614 h 4596307"/>
              <a:gd name="connsiteX54" fmla="*/ 3195380 w 3261479"/>
              <a:gd name="connsiteY54" fmla="*/ 2370188 h 4596307"/>
              <a:gd name="connsiteX55" fmla="*/ 3210916 w 3261479"/>
              <a:gd name="connsiteY55" fmla="*/ 2470098 h 4596307"/>
              <a:gd name="connsiteX56" fmla="*/ 3015660 w 3261479"/>
              <a:gd name="connsiteY56" fmla="*/ 2483807 h 4596307"/>
              <a:gd name="connsiteX57" fmla="*/ 3003475 w 3261479"/>
              <a:gd name="connsiteY57" fmla="*/ 2869445 h 4596307"/>
              <a:gd name="connsiteX58" fmla="*/ 3261479 w 3261479"/>
              <a:gd name="connsiteY58" fmla="*/ 3254171 h 4596307"/>
              <a:gd name="connsiteX59" fmla="*/ 2985502 w 3261479"/>
              <a:gd name="connsiteY59" fmla="*/ 3247467 h 4596307"/>
              <a:gd name="connsiteX60" fmla="*/ 2923058 w 3261479"/>
              <a:gd name="connsiteY60" fmla="*/ 4063220 h 4596307"/>
              <a:gd name="connsiteX61" fmla="*/ 2912395 w 3261479"/>
              <a:gd name="connsiteY61" fmla="*/ 4136631 h 4596307"/>
              <a:gd name="connsiteX62" fmla="*/ 2957174 w 3261479"/>
              <a:gd name="connsiteY62" fmla="*/ 4175928 h 4596307"/>
              <a:gd name="connsiteX63" fmla="*/ 3118921 w 3261479"/>
              <a:gd name="connsiteY63" fmla="*/ 4358388 h 4596307"/>
              <a:gd name="connsiteX64" fmla="*/ 3175276 w 3261479"/>
              <a:gd name="connsiteY64" fmla="*/ 4501861 h 4596307"/>
              <a:gd name="connsiteX65" fmla="*/ 3142075 w 3261479"/>
              <a:gd name="connsiteY65" fmla="*/ 4524404 h 4596307"/>
              <a:gd name="connsiteX66" fmla="*/ 2205084 w 3261479"/>
              <a:gd name="connsiteY66" fmla="*/ 4548466 h 4596307"/>
              <a:gd name="connsiteX67" fmla="*/ 1721668 w 3261479"/>
              <a:gd name="connsiteY67" fmla="*/ 4586848 h 4596307"/>
              <a:gd name="connsiteX68" fmla="*/ 1078020 w 3261479"/>
              <a:gd name="connsiteY68" fmla="*/ 4588371 h 4596307"/>
              <a:gd name="connsiteX69" fmla="*/ 0 w 3261479"/>
              <a:gd name="connsiteY69" fmla="*/ 4538718 h 4596307"/>
              <a:gd name="connsiteX70" fmla="*/ 274152 w 3261479"/>
              <a:gd name="connsiteY70" fmla="*/ 4150341 h 4596307"/>
              <a:gd name="connsiteX71" fmla="*/ 294254 w 3261479"/>
              <a:gd name="connsiteY71" fmla="*/ 4114699 h 4596307"/>
              <a:gd name="connsiteX72" fmla="*/ 305221 w 3261479"/>
              <a:gd name="connsiteY72" fmla="*/ 4110740 h 4596307"/>
              <a:gd name="connsiteX73" fmla="*/ 305221 w 3261479"/>
              <a:gd name="connsiteY73" fmla="*/ 4006867 h 4596307"/>
              <a:gd name="connsiteX74" fmla="*/ 293646 w 3261479"/>
              <a:gd name="connsiteY74" fmla="*/ 4006867 h 4596307"/>
              <a:gd name="connsiteX75" fmla="*/ 290571 w 3261479"/>
              <a:gd name="connsiteY75" fmla="*/ 4005528 h 4596307"/>
              <a:gd name="connsiteX76" fmla="*/ 283900 w 3261479"/>
              <a:gd name="connsiteY76" fmla="*/ 3981888 h 4596307"/>
              <a:gd name="connsiteX77" fmla="*/ 305830 w 3261479"/>
              <a:gd name="connsiteY77" fmla="*/ 3981888 h 4596307"/>
              <a:gd name="connsiteX78" fmla="*/ 310097 w 3261479"/>
              <a:gd name="connsiteY78" fmla="*/ 3910611 h 4596307"/>
              <a:gd name="connsiteX79" fmla="*/ 252523 w 3261479"/>
              <a:gd name="connsiteY79" fmla="*/ 3511566 h 4596307"/>
              <a:gd name="connsiteX80" fmla="*/ 237598 w 3261479"/>
              <a:gd name="connsiteY80" fmla="*/ 3397032 h 4596307"/>
              <a:gd name="connsiteX81" fmla="*/ 225107 w 3261479"/>
              <a:gd name="connsiteY81" fmla="*/ 3312352 h 4596307"/>
              <a:gd name="connsiteX82" fmla="*/ 66101 w 3261479"/>
              <a:gd name="connsiteY82" fmla="*/ 3276406 h 4596307"/>
              <a:gd name="connsiteX83" fmla="*/ 200433 w 3261479"/>
              <a:gd name="connsiteY83" fmla="*/ 3100646 h 4596307"/>
              <a:gd name="connsiteX84" fmla="*/ 385639 w 3261479"/>
              <a:gd name="connsiteY84" fmla="*/ 2959306 h 4596307"/>
              <a:gd name="connsiteX85" fmla="*/ 371019 w 3261479"/>
              <a:gd name="connsiteY85" fmla="*/ 2666271 h 4596307"/>
              <a:gd name="connsiteX86" fmla="*/ 356091 w 3261479"/>
              <a:gd name="connsiteY86" fmla="*/ 2616922 h 4596307"/>
              <a:gd name="connsiteX87" fmla="*/ 308265 w 3261479"/>
              <a:gd name="connsiteY87" fmla="*/ 2601693 h 4596307"/>
              <a:gd name="connsiteX88" fmla="*/ 103569 w 3261479"/>
              <a:gd name="connsiteY88" fmla="*/ 2587375 h 4596307"/>
              <a:gd name="connsiteX89" fmla="*/ 487379 w 3261479"/>
              <a:gd name="connsiteY89" fmla="*/ 1630894 h 4596307"/>
              <a:gd name="connsiteX90" fmla="*/ 859614 w 3261479"/>
              <a:gd name="connsiteY90" fmla="*/ 1993991 h 4596307"/>
              <a:gd name="connsiteX91" fmla="*/ 801129 w 3261479"/>
              <a:gd name="connsiteY91" fmla="*/ 1445691 h 4596307"/>
              <a:gd name="connsiteX92" fmla="*/ 579371 w 3261479"/>
              <a:gd name="connsiteY92" fmla="*/ 1432590 h 4596307"/>
              <a:gd name="connsiteX93" fmla="*/ 773715 w 3261479"/>
              <a:gd name="connsiteY93" fmla="*/ 1116709 h 4596307"/>
              <a:gd name="connsiteX94" fmla="*/ 902870 w 3261479"/>
              <a:gd name="connsiteY94" fmla="*/ 817275 h 4596307"/>
              <a:gd name="connsiteX95" fmla="*/ 1034464 w 3261479"/>
              <a:gd name="connsiteY95" fmla="*/ 806917 h 4596307"/>
              <a:gd name="connsiteX96" fmla="*/ 1025934 w 3261479"/>
              <a:gd name="connsiteY96" fmla="*/ 697563 h 4596307"/>
              <a:gd name="connsiteX97" fmla="*/ 917796 w 3261479"/>
              <a:gd name="connsiteY97" fmla="*/ 684161 h 4596307"/>
              <a:gd name="connsiteX98" fmla="*/ 1108482 w 3261479"/>
              <a:gd name="connsiteY98" fmla="*/ 243689 h 4596307"/>
              <a:gd name="connsiteX99" fmla="*/ 1812137 w 3261479"/>
              <a:gd name="connsiteY99" fmla="*/ 18887 h 4596307"/>
              <a:gd name="connsiteX100" fmla="*/ 1854478 w 3261479"/>
              <a:gd name="connsiteY100" fmla="*/ 0 h 4596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3261479" h="4596307">
                <a:moveTo>
                  <a:pt x="696000" y="4086145"/>
                </a:moveTo>
                <a:lnTo>
                  <a:pt x="697257" y="4109825"/>
                </a:lnTo>
                <a:lnTo>
                  <a:pt x="708250" y="4109825"/>
                </a:lnTo>
                <a:close/>
                <a:moveTo>
                  <a:pt x="457526" y="3983717"/>
                </a:moveTo>
                <a:lnTo>
                  <a:pt x="420060" y="3988284"/>
                </a:lnTo>
                <a:lnTo>
                  <a:pt x="382898" y="3993465"/>
                </a:lnTo>
                <a:cubicBezTo>
                  <a:pt x="382898" y="4005342"/>
                  <a:pt x="382898" y="4017222"/>
                  <a:pt x="382898" y="4029103"/>
                </a:cubicBezTo>
                <a:cubicBezTo>
                  <a:pt x="383201" y="4055910"/>
                  <a:pt x="384723" y="4082715"/>
                  <a:pt x="386249" y="4109217"/>
                </a:cubicBezTo>
                <a:lnTo>
                  <a:pt x="457526" y="4109521"/>
                </a:lnTo>
                <a:cubicBezTo>
                  <a:pt x="455394" y="4067790"/>
                  <a:pt x="457526" y="4025751"/>
                  <a:pt x="457526" y="3983717"/>
                </a:cubicBezTo>
                <a:close/>
                <a:moveTo>
                  <a:pt x="591251" y="3965745"/>
                </a:moveTo>
                <a:lnTo>
                  <a:pt x="545254" y="3972447"/>
                </a:lnTo>
                <a:lnTo>
                  <a:pt x="532766" y="3974273"/>
                </a:lnTo>
                <a:cubicBezTo>
                  <a:pt x="532766" y="3991939"/>
                  <a:pt x="532766" y="4009608"/>
                  <a:pt x="532766" y="4027274"/>
                </a:cubicBezTo>
                <a:cubicBezTo>
                  <a:pt x="533070" y="4055301"/>
                  <a:pt x="534596" y="4083019"/>
                  <a:pt x="536421" y="4110740"/>
                </a:cubicBezTo>
                <a:lnTo>
                  <a:pt x="614709" y="4113176"/>
                </a:lnTo>
                <a:cubicBezTo>
                  <a:pt x="614709" y="4089722"/>
                  <a:pt x="614709" y="4066264"/>
                  <a:pt x="614709" y="4042810"/>
                </a:cubicBezTo>
                <a:cubicBezTo>
                  <a:pt x="608921" y="4017222"/>
                  <a:pt x="602828" y="3991635"/>
                  <a:pt x="597343" y="3965745"/>
                </a:cubicBezTo>
                <a:close/>
                <a:moveTo>
                  <a:pt x="256179" y="3316008"/>
                </a:moveTo>
                <a:lnTo>
                  <a:pt x="256179" y="3318444"/>
                </a:lnTo>
                <a:lnTo>
                  <a:pt x="275371" y="3433282"/>
                </a:lnTo>
                <a:lnTo>
                  <a:pt x="272627" y="3433282"/>
                </a:lnTo>
                <a:cubicBezTo>
                  <a:pt x="278415" y="3466181"/>
                  <a:pt x="283900" y="3499383"/>
                  <a:pt x="292429" y="3531672"/>
                </a:cubicBezTo>
                <a:cubicBezTo>
                  <a:pt x="310097" y="3639504"/>
                  <a:pt x="325631" y="3747946"/>
                  <a:pt x="340559" y="3856388"/>
                </a:cubicBezTo>
                <a:lnTo>
                  <a:pt x="345126" y="3857913"/>
                </a:lnTo>
                <a:cubicBezTo>
                  <a:pt x="352437" y="3862269"/>
                  <a:pt x="358345" y="3868604"/>
                  <a:pt x="362183" y="3876189"/>
                </a:cubicBezTo>
                <a:cubicBezTo>
                  <a:pt x="370377" y="3892090"/>
                  <a:pt x="375740" y="3909299"/>
                  <a:pt x="378023" y="3927057"/>
                </a:cubicBezTo>
                <a:cubicBezTo>
                  <a:pt x="380642" y="3943387"/>
                  <a:pt x="382379" y="3959866"/>
                  <a:pt x="383201" y="3976407"/>
                </a:cubicBezTo>
                <a:cubicBezTo>
                  <a:pt x="405134" y="3973969"/>
                  <a:pt x="427373" y="3971229"/>
                  <a:pt x="449609" y="3967877"/>
                </a:cubicBezTo>
                <a:lnTo>
                  <a:pt x="459049" y="3967877"/>
                </a:lnTo>
                <a:cubicBezTo>
                  <a:pt x="460270" y="3938634"/>
                  <a:pt x="462097" y="3910914"/>
                  <a:pt x="464533" y="3880452"/>
                </a:cubicBezTo>
                <a:cubicBezTo>
                  <a:pt x="464351" y="3872928"/>
                  <a:pt x="466849" y="3865617"/>
                  <a:pt x="471541" y="3859739"/>
                </a:cubicBezTo>
                <a:cubicBezTo>
                  <a:pt x="478086" y="3854133"/>
                  <a:pt x="487442" y="3853161"/>
                  <a:pt x="494993" y="3857302"/>
                </a:cubicBezTo>
                <a:cubicBezTo>
                  <a:pt x="502304" y="3861658"/>
                  <a:pt x="508216" y="3867993"/>
                  <a:pt x="512054" y="3875579"/>
                </a:cubicBezTo>
                <a:cubicBezTo>
                  <a:pt x="520247" y="3891480"/>
                  <a:pt x="525576" y="3908691"/>
                  <a:pt x="527891" y="3926450"/>
                </a:cubicBezTo>
                <a:cubicBezTo>
                  <a:pt x="529718" y="3936198"/>
                  <a:pt x="531547" y="3946553"/>
                  <a:pt x="531547" y="3956911"/>
                </a:cubicBezTo>
                <a:lnTo>
                  <a:pt x="555917" y="3953560"/>
                </a:lnTo>
                <a:lnTo>
                  <a:pt x="593688" y="3948075"/>
                </a:lnTo>
                <a:cubicBezTo>
                  <a:pt x="549216" y="3740331"/>
                  <a:pt x="511749" y="3530759"/>
                  <a:pt x="482809" y="3319967"/>
                </a:cubicBezTo>
                <a:cubicBezTo>
                  <a:pt x="407328" y="3326577"/>
                  <a:pt x="331387" y="3325237"/>
                  <a:pt x="256179" y="3316008"/>
                </a:cubicBezTo>
                <a:close/>
                <a:moveTo>
                  <a:pt x="1854478" y="0"/>
                </a:moveTo>
                <a:cubicBezTo>
                  <a:pt x="1866113" y="2287"/>
                  <a:pt x="1876776" y="8132"/>
                  <a:pt x="1884939" y="16755"/>
                </a:cubicBezTo>
                <a:cubicBezTo>
                  <a:pt x="2034137" y="149290"/>
                  <a:pt x="2154430" y="311161"/>
                  <a:pt x="2238290" y="492253"/>
                </a:cubicBezTo>
                <a:lnTo>
                  <a:pt x="2055522" y="432853"/>
                </a:lnTo>
                <a:cubicBezTo>
                  <a:pt x="2045990" y="501482"/>
                  <a:pt x="2036424" y="570023"/>
                  <a:pt x="2026888" y="638467"/>
                </a:cubicBezTo>
                <a:lnTo>
                  <a:pt x="2193510" y="671976"/>
                </a:lnTo>
                <a:cubicBezTo>
                  <a:pt x="2193207" y="806005"/>
                  <a:pt x="2241640" y="927543"/>
                  <a:pt x="2269968" y="1058224"/>
                </a:cubicBezTo>
                <a:cubicBezTo>
                  <a:pt x="2293516" y="1136387"/>
                  <a:pt x="2325715" y="1211687"/>
                  <a:pt x="2365923" y="1282722"/>
                </a:cubicBezTo>
                <a:cubicBezTo>
                  <a:pt x="2365923" y="1282722"/>
                  <a:pt x="2226105" y="1303132"/>
                  <a:pt x="2138069" y="1321101"/>
                </a:cubicBezTo>
                <a:lnTo>
                  <a:pt x="2133504" y="1514838"/>
                </a:lnTo>
                <a:cubicBezTo>
                  <a:pt x="2258821" y="1422419"/>
                  <a:pt x="2391236" y="1340021"/>
                  <a:pt x="2529499" y="1268404"/>
                </a:cubicBezTo>
                <a:cubicBezTo>
                  <a:pt x="2544210" y="1258627"/>
                  <a:pt x="2561909" y="1254423"/>
                  <a:pt x="2579456" y="1256526"/>
                </a:cubicBezTo>
                <a:cubicBezTo>
                  <a:pt x="2599558" y="1261401"/>
                  <a:pt x="2611746" y="1281504"/>
                  <a:pt x="2621490" y="1299780"/>
                </a:cubicBezTo>
                <a:cubicBezTo>
                  <a:pt x="2747601" y="1536159"/>
                  <a:pt x="2874927" y="1772234"/>
                  <a:pt x="3001646" y="2008614"/>
                </a:cubicBezTo>
                <a:cubicBezTo>
                  <a:pt x="3066223" y="2128932"/>
                  <a:pt x="3131717" y="2248343"/>
                  <a:pt x="3195380" y="2370188"/>
                </a:cubicBezTo>
                <a:cubicBezTo>
                  <a:pt x="3217007" y="2410701"/>
                  <a:pt x="3247165" y="2441162"/>
                  <a:pt x="3210916" y="2470098"/>
                </a:cubicBezTo>
                <a:cubicBezTo>
                  <a:pt x="3180757" y="2493859"/>
                  <a:pt x="3055261" y="2481063"/>
                  <a:pt x="3015660" y="2483807"/>
                </a:cubicBezTo>
                <a:cubicBezTo>
                  <a:pt x="2988854" y="2582502"/>
                  <a:pt x="3003475" y="2869445"/>
                  <a:pt x="3003475" y="2869445"/>
                </a:cubicBezTo>
                <a:cubicBezTo>
                  <a:pt x="3003475" y="2869445"/>
                  <a:pt x="3191116" y="3162787"/>
                  <a:pt x="3261479" y="3254171"/>
                </a:cubicBezTo>
                <a:cubicBezTo>
                  <a:pt x="3170435" y="3237327"/>
                  <a:pt x="3077282" y="3235072"/>
                  <a:pt x="2985502" y="3247467"/>
                </a:cubicBezTo>
                <a:cubicBezTo>
                  <a:pt x="2964177" y="3519185"/>
                  <a:pt x="2943375" y="3791109"/>
                  <a:pt x="2923058" y="4063220"/>
                </a:cubicBezTo>
                <a:cubicBezTo>
                  <a:pt x="2921779" y="4087953"/>
                  <a:pt x="2918212" y="4112537"/>
                  <a:pt x="2912395" y="4136631"/>
                </a:cubicBezTo>
                <a:cubicBezTo>
                  <a:pt x="2929422" y="4147110"/>
                  <a:pt x="2944562" y="4160392"/>
                  <a:pt x="2957174" y="4175928"/>
                </a:cubicBezTo>
                <a:cubicBezTo>
                  <a:pt x="3008348" y="4231974"/>
                  <a:pt x="3082067" y="4291374"/>
                  <a:pt x="3118921" y="4358388"/>
                </a:cubicBezTo>
                <a:cubicBezTo>
                  <a:pt x="3132935" y="4383976"/>
                  <a:pt x="3185938" y="4482063"/>
                  <a:pt x="3175276" y="4501861"/>
                </a:cubicBezTo>
                <a:cubicBezTo>
                  <a:pt x="3167295" y="4513163"/>
                  <a:pt x="3155506" y="4521174"/>
                  <a:pt x="3142075" y="4524404"/>
                </a:cubicBezTo>
                <a:cubicBezTo>
                  <a:pt x="2844769" y="4629798"/>
                  <a:pt x="2519751" y="4545422"/>
                  <a:pt x="2205084" y="4548466"/>
                </a:cubicBezTo>
                <a:cubicBezTo>
                  <a:pt x="2043339" y="4549992"/>
                  <a:pt x="1883111" y="4574968"/>
                  <a:pt x="1721668" y="4586848"/>
                </a:cubicBezTo>
                <a:cubicBezTo>
                  <a:pt x="1507311" y="4598941"/>
                  <a:pt x="1292437" y="4599430"/>
                  <a:pt x="1078020" y="4588371"/>
                </a:cubicBezTo>
                <a:cubicBezTo>
                  <a:pt x="718581" y="4576491"/>
                  <a:pt x="358832" y="4564613"/>
                  <a:pt x="0" y="4538718"/>
                </a:cubicBezTo>
                <a:cubicBezTo>
                  <a:pt x="4874" y="4376664"/>
                  <a:pt x="223280" y="4302646"/>
                  <a:pt x="274152" y="4150341"/>
                </a:cubicBezTo>
                <a:cubicBezTo>
                  <a:pt x="276556" y="4136509"/>
                  <a:pt x="283653" y="4123899"/>
                  <a:pt x="294254" y="4114699"/>
                </a:cubicBezTo>
                <a:cubicBezTo>
                  <a:pt x="297667" y="4112811"/>
                  <a:pt x="301382" y="4111472"/>
                  <a:pt x="305221" y="4110740"/>
                </a:cubicBezTo>
                <a:cubicBezTo>
                  <a:pt x="305221" y="4076016"/>
                  <a:pt x="305221" y="4041591"/>
                  <a:pt x="305221" y="4006867"/>
                </a:cubicBezTo>
                <a:cubicBezTo>
                  <a:pt x="301415" y="4007782"/>
                  <a:pt x="297452" y="4007782"/>
                  <a:pt x="293646" y="4006867"/>
                </a:cubicBezTo>
                <a:cubicBezTo>
                  <a:pt x="292582" y="4006532"/>
                  <a:pt x="291545" y="4006074"/>
                  <a:pt x="290571" y="4005528"/>
                </a:cubicBezTo>
                <a:cubicBezTo>
                  <a:pt x="282191" y="4000836"/>
                  <a:pt x="279208" y="3990267"/>
                  <a:pt x="283900" y="3981888"/>
                </a:cubicBezTo>
                <a:lnTo>
                  <a:pt x="305830" y="3981888"/>
                </a:lnTo>
                <a:cubicBezTo>
                  <a:pt x="306743" y="3958129"/>
                  <a:pt x="308265" y="3934368"/>
                  <a:pt x="310097" y="3910611"/>
                </a:cubicBezTo>
                <a:cubicBezTo>
                  <a:pt x="289778" y="3777799"/>
                  <a:pt x="270585" y="3644774"/>
                  <a:pt x="252523" y="3511566"/>
                </a:cubicBezTo>
                <a:cubicBezTo>
                  <a:pt x="247649" y="3473187"/>
                  <a:pt x="242471" y="3435108"/>
                  <a:pt x="237598" y="3397032"/>
                </a:cubicBezTo>
                <a:cubicBezTo>
                  <a:pt x="231353" y="3369162"/>
                  <a:pt x="227178" y="3340833"/>
                  <a:pt x="225107" y="3312352"/>
                </a:cubicBezTo>
                <a:cubicBezTo>
                  <a:pt x="171313" y="3304219"/>
                  <a:pt x="118159" y="3292185"/>
                  <a:pt x="66101" y="3276406"/>
                </a:cubicBezTo>
                <a:cubicBezTo>
                  <a:pt x="102836" y="3212103"/>
                  <a:pt x="148011" y="3152979"/>
                  <a:pt x="200433" y="3100646"/>
                </a:cubicBezTo>
                <a:cubicBezTo>
                  <a:pt x="257944" y="3048224"/>
                  <a:pt x="319902" y="3000915"/>
                  <a:pt x="385639" y="2959306"/>
                </a:cubicBezTo>
                <a:lnTo>
                  <a:pt x="371019" y="2666271"/>
                </a:lnTo>
                <a:cubicBezTo>
                  <a:pt x="372356" y="2648541"/>
                  <a:pt x="367057" y="2630933"/>
                  <a:pt x="356091" y="2616922"/>
                </a:cubicBezTo>
                <a:cubicBezTo>
                  <a:pt x="342474" y="2606292"/>
                  <a:pt x="325508" y="2600900"/>
                  <a:pt x="308265" y="2601693"/>
                </a:cubicBezTo>
                <a:lnTo>
                  <a:pt x="103569" y="2587375"/>
                </a:lnTo>
                <a:cubicBezTo>
                  <a:pt x="200649" y="2257022"/>
                  <a:pt x="329164" y="1936725"/>
                  <a:pt x="487379" y="1630894"/>
                </a:cubicBezTo>
                <a:cubicBezTo>
                  <a:pt x="606573" y="1756791"/>
                  <a:pt x="730672" y="1877842"/>
                  <a:pt x="859614" y="1993991"/>
                </a:cubicBezTo>
                <a:lnTo>
                  <a:pt x="801129" y="1445691"/>
                </a:lnTo>
                <a:cubicBezTo>
                  <a:pt x="742339" y="1444471"/>
                  <a:pt x="579371" y="1432590"/>
                  <a:pt x="579371" y="1432590"/>
                </a:cubicBezTo>
                <a:cubicBezTo>
                  <a:pt x="579068" y="1413706"/>
                  <a:pt x="717363" y="1175195"/>
                  <a:pt x="773715" y="1116709"/>
                </a:cubicBezTo>
                <a:cubicBezTo>
                  <a:pt x="851177" y="1035530"/>
                  <a:pt x="896990" y="929311"/>
                  <a:pt x="902870" y="817275"/>
                </a:cubicBezTo>
                <a:lnTo>
                  <a:pt x="1034464" y="806917"/>
                </a:lnTo>
                <a:cubicBezTo>
                  <a:pt x="1031415" y="770670"/>
                  <a:pt x="1028675" y="734117"/>
                  <a:pt x="1025934" y="697563"/>
                </a:cubicBezTo>
                <a:lnTo>
                  <a:pt x="917796" y="684161"/>
                </a:lnTo>
                <a:lnTo>
                  <a:pt x="1108482" y="243689"/>
                </a:lnTo>
                <a:cubicBezTo>
                  <a:pt x="1362683" y="257642"/>
                  <a:pt x="1613133" y="177650"/>
                  <a:pt x="1812137" y="18887"/>
                </a:cubicBezTo>
                <a:cubicBezTo>
                  <a:pt x="1823224" y="7250"/>
                  <a:pt x="1838425" y="457"/>
                  <a:pt x="1854478"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5" name="Group 114">
            <a:extLst>
              <a:ext uri="{FF2B5EF4-FFF2-40B4-BE49-F238E27FC236}">
                <a16:creationId xmlns:a16="http://schemas.microsoft.com/office/drawing/2014/main" id="{3391CD78-31DC-4BA9-8AD7-741E8B8B288F}"/>
              </a:ext>
            </a:extLst>
          </p:cNvPr>
          <p:cNvGrpSpPr/>
          <p:nvPr userDrawn="1"/>
        </p:nvGrpSpPr>
        <p:grpSpPr>
          <a:xfrm>
            <a:off x="0" y="2570400"/>
            <a:ext cx="9144000" cy="4287600"/>
            <a:chOff x="0" y="1142644"/>
            <a:chExt cx="12192000" cy="5715356"/>
          </a:xfrm>
        </p:grpSpPr>
        <p:sp>
          <p:nvSpPr>
            <p:cNvPr id="116" name="Freeform: Shape 115">
              <a:extLst>
                <a:ext uri="{FF2B5EF4-FFF2-40B4-BE49-F238E27FC236}">
                  <a16:creationId xmlns:a16="http://schemas.microsoft.com/office/drawing/2014/main" id="{04D0677A-F401-45A7-819D-AC4AF13664A0}"/>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08E6B8A9-D1D7-4F85-ACFE-A830CF335AEB}"/>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73E51254-38A4-4434-B7F6-53A61C46EF5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394F68F3-6B90-499C-8DEC-371019BE4DFF}"/>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BD040528-6E95-4E9D-B0EC-019653830423}"/>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1" name="Freeform: Shape 120">
              <a:extLst>
                <a:ext uri="{FF2B5EF4-FFF2-40B4-BE49-F238E27FC236}">
                  <a16:creationId xmlns:a16="http://schemas.microsoft.com/office/drawing/2014/main" id="{20514987-BBDC-4848-A1AC-21399B8DB473}"/>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03F7B858-EF38-45F9-B4E9-FE6B35A02D8C}"/>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A19A4B10-92F1-45DF-9379-B19EF11D07E7}"/>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83106242-F576-4AB5-A836-52614E3B51CF}"/>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ECDF7F18-E78D-45EA-ACCC-07DAE045C2E7}"/>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9525FFBA-575F-459A-AE32-0976E3897AEE}"/>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D017700D-C058-42E6-9DC4-88FCAD0046A0}"/>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57589797-454E-40D8-835D-FBEBA29862DC}"/>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94B531FE-4161-49BA-8D60-891ACE6CD8FA}"/>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6CE2316F-CCB9-43B8-8A34-28E35570F7D3}"/>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4147B604-EA1C-4C33-AD85-8DD3E0A12A23}"/>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5E20EF18-3AAB-45A4-808E-B102424C7EF1}"/>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1BB3AE08-D472-46EA-9E3E-E53375E1FFE9}"/>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DF7FEC5E-3B9B-497C-A63C-00AFD225D557}"/>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99F9829B-FBF6-41E0-BE21-6694675AF796}"/>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68A77506-3AB0-4597-84D8-90325432A217}"/>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F5A0DA00-1D47-4949-AFBF-4E1F44E56D7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D3607B22-5217-45A3-8707-E8B991299CA5}"/>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FF0896FB-BB0B-4490-A470-9BCB33043A5A}"/>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8CD94C7E-1023-47B5-B14A-E4D961D1693C}"/>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5EFA776E-7FDB-435E-8EE1-CFF4BEDECDE4}"/>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F00FFBDA-C759-415D-A14D-8E7296FFD3F4}"/>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AA5BB965-3CF5-40A5-8417-F91A760F51AC}"/>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EE81F949-408B-40D3-8B12-DE068640DD6B}"/>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AE9856C1-3996-4190-A5A1-64C2D332FC6E}"/>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FB7BF9DE-ECEE-4883-9F68-914DD2388954}"/>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5AA9EC7C-E2AB-4CDB-9BE0-08098EEB8F85}"/>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144010B9-B1F1-48AC-A423-57E650E9C383}"/>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7A65063D-7DDC-492F-8367-E47E45BA57D5}"/>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9ADB8D3C-E7F3-4355-9F13-DCF4E28A4F85}"/>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61B0F6DA-25A7-44E9-8AF9-BDCF1FBFC648}"/>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7D141196-1314-46C7-B200-7BDE1AEA2C4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DBAE0F38-82E6-4FE2-B970-B1CE0BF3257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3D801DE0-59FA-403E-8BA5-D0E933A75665}"/>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A362C702-19D7-4C8E-8E58-17985516D49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F072FED9-F82E-4361-95F3-CAB4919300AE}"/>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247CA133-BDE9-4646-B111-A84E692B0D93}"/>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5333103E-83C7-44BB-9369-41AA2E0DB71F}"/>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17DF12EB-5E49-43F1-976F-E0FA4507972D}"/>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F327466F-DD1F-47A4-9A6A-5467175A485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23F0E40F-86B4-4E3B-A3C8-67048B7108C7}"/>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2FF940F6-D1D8-4B8A-8811-72A3C816C04A}"/>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6057F694-70D4-436F-96C3-64CBB788AE6C}"/>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F3A3FCA6-0E2D-4898-B7A9-A00A05831449}"/>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BB5AAD67-D21F-445F-B253-B9F58D5F2FFF}"/>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8A444476-D3E4-43B8-91BD-B067DF3B1663}"/>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D7B2BCB3-A537-4F07-8BC4-2B514958E48E}"/>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A72DCAF0-FDFF-43BD-B2B7-D62C5EA712DF}"/>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AF3AD26C-6D93-44A8-99AB-E2E625248CEF}"/>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6647EA0F-B81B-475D-BA5D-4E0E847E7EB8}"/>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F38150BE-F78A-4713-8D66-317661D95FEA}"/>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A369A83F-ABE8-48A0-BA5B-7F54748BA68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0A343FD9-736A-4733-A8FB-A9D83DD51733}"/>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40D6BC54-96B8-47E1-9C04-33565FCDBAD2}"/>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928E20F2-26FA-4B5E-B75D-FF690FFF8FF1}"/>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D9A2598C-A815-43EE-9968-3CCC114CE1E0}"/>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7CABD7CB-2E76-42E2-B6C9-0D73837FD28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6B7F624D-EEB7-4926-99E0-CBBF41FD63E0}"/>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B404DFD6-BB13-4920-9F2F-77C7BE22B8D1}"/>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DC39E0B2-7DF0-4308-98D3-8EF06E4D8036}"/>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375E2113-7A42-4052-8B84-4F5ED2932C8A}"/>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CD0CE8D4-7F4D-4D8E-8EBD-E94F1AF6AAA0}"/>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786E0A72-53FE-4752-AE0E-F82A8B125071}"/>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BDC114E7-A35E-4672-BA2A-0FB26D84A227}"/>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B9BDC0F1-FDCB-45BC-AD6B-5F6183267492}"/>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C18C36B7-3C18-4728-96CD-3F65863E4E06}"/>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DFCD237D-6A97-4E23-ACF0-81EB4ECBEA36}"/>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ECC9FCC5-B151-42F8-82ED-87EE0B9C153C}"/>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650D407A-9513-4BE2-87D0-A5488F94C30C}"/>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DD7BB5C1-41F1-4966-B654-16BB07D40111}"/>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52DF71F7-E872-402B-AB7C-8CF748ADA576}"/>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796DB552-EFCF-45B9-B969-2945841BC2AD}"/>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A9545F7C-1F1D-48F7-A2CC-9D49DC2EC223}"/>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91F4F575-DC43-45AD-B24D-FDFA4409A89D}"/>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CF1D30DA-9844-4160-A3F4-93265F01DF20}"/>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E3C66670-09A7-4A18-B010-D2076B6CCB43}"/>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2411E8E8-24FB-4C9B-A443-AC0C3E1C6A01}"/>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BC06F757-F4E0-4726-A3FE-7F1545CC13E5}"/>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86C86CDE-C1AF-43AE-881D-278EDB7734C7}"/>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A8780E18-109B-4EFB-BC2B-09AC3F596968}"/>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32E65D8B-2AC0-4CE3-964C-3585D8234493}"/>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B2C817DC-D6A2-4DB2-8A39-6B8D78A4216D}"/>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0ACDCF4A-F711-4D0F-B96F-6FFE5166697E}"/>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14C8B738-E541-4800-952B-BC1E673AD3D9}"/>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61414ADC-5089-4283-A527-ACECC2B9EE9A}"/>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485CF5EE-D747-43BD-939D-1125537DAAC3}"/>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C51C759B-B094-4BC8-B512-EBA745B235BD}"/>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F9D679ED-3D78-4FDD-AB8A-7D332CC00644}"/>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8DCBC1C6-BC86-4E31-80BD-23BC7E4EA5A0}"/>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0C6F7D41-95DA-4A6C-BC76-818B777EEDCF}"/>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AC18D5A8-BEDC-4A05-B3C0-7537F77A8FBF}"/>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8AABCB19-7FCA-4F8F-85CB-2F2F59B67BCF}"/>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4BCE9A37-A1F0-4421-943D-9EBDE4A5B597}"/>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25E19C5A-0090-4FA9-86C8-0D2E47EA930E}"/>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58E997E0-2192-4224-8087-1257FF4675FF}"/>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3DF62EE4-6DF2-47D0-B5E5-3EA624717C5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EDE8645C-D37E-4453-A968-F5FC2F701735}"/>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7AC92B40-C064-4E37-B691-93D4BA053549}"/>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9" name="Freeform: Shape 218">
            <a:extLst>
              <a:ext uri="{FF2B5EF4-FFF2-40B4-BE49-F238E27FC236}">
                <a16:creationId xmlns:a16="http://schemas.microsoft.com/office/drawing/2014/main" id="{41833560-F517-4F69-87B4-B528D5F5D894}"/>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20" name="Rectangle 219">
            <a:extLst>
              <a:ext uri="{FF2B5EF4-FFF2-40B4-BE49-F238E27FC236}">
                <a16:creationId xmlns:a16="http://schemas.microsoft.com/office/drawing/2014/main" id="{8C03E690-C68C-46E1-ABFD-6DF8818E0D7F}"/>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7" name="Freeform: Shape 6">
            <a:extLst>
              <a:ext uri="{FF2B5EF4-FFF2-40B4-BE49-F238E27FC236}">
                <a16:creationId xmlns:a16="http://schemas.microsoft.com/office/drawing/2014/main" id="{CC6BD64C-6D0A-4F3B-9790-53D872EC716A}"/>
              </a:ext>
            </a:extLst>
          </p:cNvPr>
          <p:cNvSpPr/>
          <p:nvPr userDrawn="1"/>
        </p:nvSpPr>
        <p:spPr>
          <a:xfrm>
            <a:off x="4761963" y="818368"/>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8" name="Title 29">
            <a:extLst>
              <a:ext uri="{FF2B5EF4-FFF2-40B4-BE49-F238E27FC236}">
                <a16:creationId xmlns:a16="http://schemas.microsoft.com/office/drawing/2014/main" id="{66F6C6E6-91F4-4321-A241-4BCBA31EA1B0}"/>
              </a:ext>
            </a:extLst>
          </p:cNvPr>
          <p:cNvSpPr>
            <a:spLocks noGrp="1"/>
          </p:cNvSpPr>
          <p:nvPr>
            <p:ph type="title" hasCustomPrompt="1"/>
          </p:nvPr>
        </p:nvSpPr>
        <p:spPr>
          <a:xfrm>
            <a:off x="4696934" y="972381"/>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32358445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113" name="PpHolder2">
            <a:extLst>
              <a:ext uri="{FF2B5EF4-FFF2-40B4-BE49-F238E27FC236}">
                <a16:creationId xmlns:a16="http://schemas.microsoft.com/office/drawing/2014/main" id="{E360651E-0CD5-45B7-AC9B-F90A1F87EC90}"/>
              </a:ext>
            </a:extLst>
          </p:cNvPr>
          <p:cNvSpPr>
            <a:spLocks noGrp="1"/>
          </p:cNvSpPr>
          <p:nvPr>
            <p:ph type="pic" idx="10"/>
          </p:nvPr>
        </p:nvSpPr>
        <p:spPr>
          <a:xfrm>
            <a:off x="0" y="1"/>
            <a:ext cx="9144000" cy="3206313"/>
          </a:xfrm>
          <a:custGeom>
            <a:avLst/>
            <a:gdLst>
              <a:gd name="connsiteX0" fmla="*/ 0 w 9144000"/>
              <a:gd name="connsiteY0" fmla="*/ 0 h 3206313"/>
              <a:gd name="connsiteX1" fmla="*/ 9144000 w 9144000"/>
              <a:gd name="connsiteY1" fmla="*/ 0 h 3206313"/>
              <a:gd name="connsiteX2" fmla="*/ 9144000 w 9144000"/>
              <a:gd name="connsiteY2" fmla="*/ 2482065 h 3206313"/>
              <a:gd name="connsiteX3" fmla="*/ 6873071 w 9144000"/>
              <a:gd name="connsiteY3" fmla="*/ 2381588 h 3206313"/>
              <a:gd name="connsiteX4" fmla="*/ 4674915 w 9144000"/>
              <a:gd name="connsiteY4" fmla="*/ 3028269 h 3206313"/>
              <a:gd name="connsiteX5" fmla="*/ 1772133 w 9144000"/>
              <a:gd name="connsiteY5" fmla="*/ 2759062 h 3206313"/>
              <a:gd name="connsiteX6" fmla="*/ 0 w 9144000"/>
              <a:gd name="connsiteY6" fmla="*/ 3206313 h 3206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3206313">
                <a:moveTo>
                  <a:pt x="0" y="0"/>
                </a:moveTo>
                <a:lnTo>
                  <a:pt x="9144000" y="0"/>
                </a:lnTo>
                <a:lnTo>
                  <a:pt x="9144000" y="2482065"/>
                </a:lnTo>
                <a:cubicBezTo>
                  <a:pt x="8391766" y="2507209"/>
                  <a:pt x="7617228" y="2294787"/>
                  <a:pt x="6873071" y="2381588"/>
                </a:cubicBezTo>
                <a:cubicBezTo>
                  <a:pt x="6036561" y="2479147"/>
                  <a:pt x="5507644" y="2923074"/>
                  <a:pt x="4674915" y="3028269"/>
                </a:cubicBezTo>
                <a:cubicBezTo>
                  <a:pt x="3709636" y="3150214"/>
                  <a:pt x="2767523" y="2776974"/>
                  <a:pt x="1772133" y="2759062"/>
                </a:cubicBezTo>
                <a:cubicBezTo>
                  <a:pt x="1080596" y="2746629"/>
                  <a:pt x="388958" y="2923098"/>
                  <a:pt x="0" y="3206313"/>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0" name="Group 109">
            <a:extLst>
              <a:ext uri="{FF2B5EF4-FFF2-40B4-BE49-F238E27FC236}">
                <a16:creationId xmlns:a16="http://schemas.microsoft.com/office/drawing/2014/main" id="{42A4E7C0-84C4-4B6C-B6D8-21FA15BE2FEC}"/>
              </a:ext>
            </a:extLst>
          </p:cNvPr>
          <p:cNvGrpSpPr/>
          <p:nvPr userDrawn="1"/>
        </p:nvGrpSpPr>
        <p:grpSpPr>
          <a:xfrm>
            <a:off x="0" y="2570400"/>
            <a:ext cx="9144000" cy="4287600"/>
            <a:chOff x="0" y="1142644"/>
            <a:chExt cx="12192000" cy="5715356"/>
          </a:xfrm>
        </p:grpSpPr>
        <p:sp>
          <p:nvSpPr>
            <p:cNvPr id="111" name="Freeform: Shape 110">
              <a:extLst>
                <a:ext uri="{FF2B5EF4-FFF2-40B4-BE49-F238E27FC236}">
                  <a16:creationId xmlns:a16="http://schemas.microsoft.com/office/drawing/2014/main" id="{7CB1A39C-777F-4847-9EB3-EB10883B93B0}"/>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8E38CD4B-84E1-4578-AFD1-7B3FEFDA68D3}"/>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B6A1BB78-53B1-4FBB-9D45-E455AFB7DD9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29C955F5-406D-4C58-A6F9-4ABAC3C9851A}"/>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648170A4-5C21-46EF-8767-02F6BDB187D2}"/>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0" name="Freeform: Shape 219">
              <a:extLst>
                <a:ext uri="{FF2B5EF4-FFF2-40B4-BE49-F238E27FC236}">
                  <a16:creationId xmlns:a16="http://schemas.microsoft.com/office/drawing/2014/main" id="{5F10DF34-6500-4107-9922-0F18597976A1}"/>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1" name="Freeform: Shape 220">
              <a:extLst>
                <a:ext uri="{FF2B5EF4-FFF2-40B4-BE49-F238E27FC236}">
                  <a16:creationId xmlns:a16="http://schemas.microsoft.com/office/drawing/2014/main" id="{F321A077-554B-4B68-9F1A-8F45A1061B9B}"/>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0F7A1357-D94D-4B2D-B3EA-0E6770A34C78}"/>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798B5EBD-2EB9-426E-970F-BF2D068AA7F3}"/>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36464DCA-D133-45E0-A19A-C295E3C81999}"/>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FA4F03CD-C538-41E9-BE4D-0DC5AAB1050E}"/>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CEA1A7BC-EA5C-4438-A8F1-975C3725171E}"/>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D0F7627C-2711-4310-9954-FC6029BBECA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F3825A7D-65A7-4F01-9D2B-B4CD7E150807}"/>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5CF9C066-BC71-466B-8E8B-35094ABEF6DC}"/>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C1F4B230-5A78-4F89-B988-153190F73EDA}"/>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83D0A8C2-5919-485F-9592-58D172D959C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6FF625DF-C4F7-4DCC-A0F9-DA8277EBEE0B}"/>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BB11E6D2-328D-4C77-A8A8-08054815AAFA}"/>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AB4C4400-AAEF-406C-BED1-E5E7CCE6271F}"/>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7C6325DF-94DF-4CF0-88B0-0817A4C27C7A}"/>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55F3A650-3AC4-4E4B-9EF2-FDD43440F332}"/>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EE10CA82-BCEE-4D39-97B9-9DDFE5286990}"/>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0817167F-CFD7-47E2-B432-6AB83DF426FD}"/>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4451C135-8F1A-459B-AB74-4294768ECBD0}"/>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3150CB77-219D-4AEA-AFF5-7D3D8EFABDD7}"/>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3D1A6FE8-722C-47D6-B460-45417C488F7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19645150-C898-4960-AEA5-B52FC2C4CA4C}"/>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9BAFC046-5ECA-41BF-A586-5E54430CACE7}"/>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8E7F2CA2-8008-4A85-83AC-E07E7F43ED0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C72EE65A-38A7-4697-A90A-6DEFA08C1581}"/>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98A94FF0-7864-476E-8B3F-192E11A0EE5C}"/>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2ECDCCEC-2B9D-444F-8E34-523B80311627}"/>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C0DF53FB-F90C-47B7-B4AA-3B2B7F39503A}"/>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BCBE9464-7544-4916-84DA-66B2756448A7}"/>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1AD75A13-56B9-475C-9528-A4BC2F2CC567}"/>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4D6B0981-158F-49EF-B6AD-93B7CF5CFEAA}"/>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357D9948-2999-434A-B3B8-03632887D461}"/>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281C9624-AAA4-430B-B184-7037A8ACC45D}"/>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9419DEA2-6FA7-4F3B-AD67-748CDB2730AD}"/>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1A135D7C-CD8E-48A3-AE87-DBBCA51A1124}"/>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9471808D-A35E-4195-AA75-2FDD3BD33EA4}"/>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8433F5FC-F42C-4E08-B65E-3670539EA951}"/>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C2DFECA3-8739-4F60-AB42-2ABA2A67C3B2}"/>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22F4F773-89F5-4237-A8C1-5F4D2474E40F}"/>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5E04EEB9-A140-41B7-87C6-9C4B548145ED}"/>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F48EB09B-16A6-4769-A9C9-C6CC22F41D4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5FD684B4-05DC-4AE0-8649-F8E03FC73D60}"/>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CD9DFAAB-3A0A-4A33-BAF0-0E48DFCC816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5D160E07-8E2A-4823-9473-EF13E0B275E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947B162D-CB37-4021-B071-79A402594F61}"/>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8389BB0E-97D1-4AAE-93E1-AEFB5C2AD86D}"/>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4E8861FC-D2E1-4524-A50D-2189B3D6C272}"/>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8C7DC326-7056-4230-91C0-2A3B4797700E}"/>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F7796C3B-CBE7-4D69-9220-A5B12BC07AE2}"/>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65FC9570-28FF-4A7D-912A-E347FB03EA6E}"/>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46A1C74D-B3EE-4149-871C-0D6CB099C013}"/>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106D16FF-E81B-4AE1-A552-FF6F4C5072D4}"/>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C30C0EF5-7377-46D7-BC80-CBA65A5BD5A1}"/>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3D82C766-6544-458F-AF31-328B02A680AF}"/>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E7465BD6-0A42-4EB0-BA4D-B66CCF27E38E}"/>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8F8D9C93-781D-4069-AF58-271E82A5007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8768B1B6-DE5D-4888-BB5E-9C32FFA2E2D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ED7B9000-9DED-4EE1-8D28-EDB675AB7B12}"/>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514BF840-378B-47E2-89B0-CF0F81B94808}"/>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8CC9BC5F-E42C-47AA-BA57-2E024194D899}"/>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305FBAA7-080E-4807-8E42-F7D6F4A1D2D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C929311F-8EC2-462C-B798-47750D0A8CE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0DC9293F-AB2F-45C9-9CA5-0801A36BA697}"/>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3F5DCD39-BC21-408C-B7E6-1B7919E21F93}"/>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0C2771AC-672C-41C6-B01F-4E5F653B335A}"/>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E64125E8-06A1-43E3-9FD0-65EABCBBB0C5}"/>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446D7B31-8889-45A0-8ABE-04708BCAEB0E}"/>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0ED450FD-F515-4BA5-83B4-24FD1ED42C2C}"/>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209A49FA-CBED-4A69-A5A2-92BB217420E3}"/>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E7C207A7-3611-4043-BC52-9995F0BF97BB}"/>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EE9286CF-C5B8-4A88-ABDE-E2D158AD1C33}"/>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6E34E95A-0479-4AAF-AF65-9DD5988755F9}"/>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AFB2A3FD-5573-43C6-A0DC-B4681CC11B01}"/>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2239830C-4254-42D5-B4A9-4E28216C7408}"/>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586C8933-3C96-411C-BA2F-43AD2F417605}"/>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55BB3EDD-5A9B-449D-97DD-A6A36BD55012}"/>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AF2287DC-4C75-4FE8-9D72-8EBC72213BDD}"/>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D3D5E27D-9DD4-4FA5-B764-37105EDCF9FD}"/>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7CB86C4E-EF01-41C9-A67A-AD14359377A3}"/>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6129E865-4EC0-476D-BC9B-41ADD91AED8B}"/>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A825E8DF-C69F-4548-947C-38EDC02E3329}"/>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408FEBB6-EC98-4EF4-9D22-7F60742AFD93}"/>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F5CA43B4-DC23-4460-A957-F82AC208F1D6}"/>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22895378-CAAE-453F-A772-93667A8149A6}"/>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38BB7F9D-B650-464C-9A39-6AA461C72CCC}"/>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3865762A-3B9C-40E3-A20B-D920EE46241B}"/>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2B5C0B54-9D4A-443B-B1E3-4D842322A3F2}"/>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A49611BA-3139-4860-84C1-A1E0D3C1E73E}"/>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03CF3765-1B92-4827-97F0-F561569A89FE}"/>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74981227-0873-4617-B365-67914C18B777}"/>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429C49BA-AF3A-4F8C-A7D2-C547E0CF5F7B}"/>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B847BCED-EBDD-491D-A44A-9726BB335DD7}"/>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6297F7C9-E95B-4CB1-9AFB-4285EE982DD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704062B7-F018-404F-9DDC-7F16E544F1CA}"/>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F160DE6D-1061-4190-B306-CB1BA6FA940E}"/>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8194D50C-6640-4BE2-8CAA-4730A19C3EF5}"/>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7E3AC92A-F18D-4D44-9209-6639B56B4391}"/>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8" name="Freeform: Shape 317">
            <a:extLst>
              <a:ext uri="{FF2B5EF4-FFF2-40B4-BE49-F238E27FC236}">
                <a16:creationId xmlns:a16="http://schemas.microsoft.com/office/drawing/2014/main" id="{B3BC4207-C330-4BAA-9C76-33B51F935236}"/>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19" name="Rectangle 318">
            <a:extLst>
              <a:ext uri="{FF2B5EF4-FFF2-40B4-BE49-F238E27FC236}">
                <a16:creationId xmlns:a16="http://schemas.microsoft.com/office/drawing/2014/main" id="{D8D78371-B7FE-4E6D-8DA7-7D34BEA9CA88}"/>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8" name="Title 29">
            <a:extLst>
              <a:ext uri="{FF2B5EF4-FFF2-40B4-BE49-F238E27FC236}">
                <a16:creationId xmlns:a16="http://schemas.microsoft.com/office/drawing/2014/main" id="{77B9352E-744D-4992-86CF-8622BB7A2CD2}"/>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5019348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12" name="Freeform: Shape 11">
            <a:extLst>
              <a:ext uri="{FF2B5EF4-FFF2-40B4-BE49-F238E27FC236}">
                <a16:creationId xmlns:a16="http://schemas.microsoft.com/office/drawing/2014/main" id="{D755E3F0-6E47-4881-AA64-AD620798C0A0}"/>
              </a:ext>
            </a:extLst>
          </p:cNvPr>
          <p:cNvSpPr/>
          <p:nvPr userDrawn="1"/>
        </p:nvSpPr>
        <p:spPr>
          <a:xfrm>
            <a:off x="1524405" y="2757032"/>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3" name="Title 29">
            <a:extLst>
              <a:ext uri="{FF2B5EF4-FFF2-40B4-BE49-F238E27FC236}">
                <a16:creationId xmlns:a16="http://schemas.microsoft.com/office/drawing/2014/main" id="{9AE41936-3E86-4516-8D02-AEF0A17A6B87}"/>
              </a:ext>
            </a:extLst>
          </p:cNvPr>
          <p:cNvSpPr>
            <a:spLocks noGrp="1"/>
          </p:cNvSpPr>
          <p:nvPr>
            <p:ph type="title" hasCustomPrompt="1"/>
          </p:nvPr>
        </p:nvSpPr>
        <p:spPr>
          <a:xfrm>
            <a:off x="1459376" y="2911044"/>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121" name="PpHolder5">
            <a:extLst>
              <a:ext uri="{FF2B5EF4-FFF2-40B4-BE49-F238E27FC236}">
                <a16:creationId xmlns:a16="http://schemas.microsoft.com/office/drawing/2014/main" id="{27C2761D-7655-44D1-875C-0165FD4400BC}"/>
              </a:ext>
            </a:extLst>
          </p:cNvPr>
          <p:cNvSpPr>
            <a:spLocks noGrp="1"/>
          </p:cNvSpPr>
          <p:nvPr>
            <p:ph type="pic" idx="11"/>
          </p:nvPr>
        </p:nvSpPr>
        <p:spPr>
          <a:xfrm>
            <a:off x="5091257" y="1079750"/>
            <a:ext cx="3388105" cy="4524241"/>
          </a:xfrm>
          <a:custGeom>
            <a:avLst/>
            <a:gdLst>
              <a:gd name="connsiteX0" fmla="*/ 1368289 w 3388105"/>
              <a:gd name="connsiteY0" fmla="*/ 158 h 4524241"/>
              <a:gd name="connsiteX1" fmla="*/ 2592381 w 3388105"/>
              <a:gd name="connsiteY1" fmla="*/ 487408 h 4524241"/>
              <a:gd name="connsiteX2" fmla="*/ 3326798 w 3388105"/>
              <a:gd name="connsiteY2" fmla="*/ 1774971 h 4524241"/>
              <a:gd name="connsiteX3" fmla="*/ 3200720 w 3388105"/>
              <a:gd name="connsiteY3" fmla="*/ 2919402 h 4524241"/>
              <a:gd name="connsiteX4" fmla="*/ 2774231 w 3388105"/>
              <a:gd name="connsiteY4" fmla="*/ 3396045 h 4524241"/>
              <a:gd name="connsiteX5" fmla="*/ 2239209 w 3388105"/>
              <a:gd name="connsiteY5" fmla="*/ 3740373 h 4524241"/>
              <a:gd name="connsiteX6" fmla="*/ 2344637 w 3388105"/>
              <a:gd name="connsiteY6" fmla="*/ 4128112 h 4524241"/>
              <a:gd name="connsiteX7" fmla="*/ 2919964 w 3388105"/>
              <a:gd name="connsiteY7" fmla="*/ 4127392 h 4524241"/>
              <a:gd name="connsiteX8" fmla="*/ 2602170 w 3388105"/>
              <a:gd name="connsiteY8" fmla="*/ 4503915 h 4524241"/>
              <a:gd name="connsiteX9" fmla="*/ 1702135 w 3388105"/>
              <a:gd name="connsiteY9" fmla="*/ 4298660 h 4524241"/>
              <a:gd name="connsiteX10" fmla="*/ 2177955 w 3388105"/>
              <a:gd name="connsiteY10" fmla="*/ 3149180 h 4524241"/>
              <a:gd name="connsiteX11" fmla="*/ 1305204 w 3388105"/>
              <a:gd name="connsiteY11" fmla="*/ 2569416 h 4524241"/>
              <a:gd name="connsiteX12" fmla="*/ 136318 w 3388105"/>
              <a:gd name="connsiteY12" fmla="*/ 1794229 h 4524241"/>
              <a:gd name="connsiteX13" fmla="*/ 165969 w 3388105"/>
              <a:gd name="connsiteY13" fmla="*/ 609785 h 4524241"/>
              <a:gd name="connsiteX14" fmla="*/ 473439 w 3388105"/>
              <a:gd name="connsiteY14" fmla="*/ 307355 h 4524241"/>
              <a:gd name="connsiteX15" fmla="*/ 1368289 w 3388105"/>
              <a:gd name="connsiteY15" fmla="*/ 158 h 452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388105" h="4524241">
                <a:moveTo>
                  <a:pt x="1368289" y="158"/>
                </a:moveTo>
                <a:cubicBezTo>
                  <a:pt x="1869590" y="-6836"/>
                  <a:pt x="2340249" y="220189"/>
                  <a:pt x="2592381" y="487408"/>
                </a:cubicBezTo>
                <a:cubicBezTo>
                  <a:pt x="2924951" y="827702"/>
                  <a:pt x="3223962" y="1314810"/>
                  <a:pt x="3326798" y="1774971"/>
                </a:cubicBezTo>
                <a:cubicBezTo>
                  <a:pt x="3429373" y="2174762"/>
                  <a:pt x="3413430" y="2549937"/>
                  <a:pt x="3200720" y="2919402"/>
                </a:cubicBezTo>
                <a:cubicBezTo>
                  <a:pt x="3087602" y="3102076"/>
                  <a:pt x="2943266" y="3263405"/>
                  <a:pt x="2774231" y="3396045"/>
                </a:cubicBezTo>
                <a:cubicBezTo>
                  <a:pt x="2608706" y="3528182"/>
                  <a:pt x="2400068" y="3590897"/>
                  <a:pt x="2239209" y="3740373"/>
                </a:cubicBezTo>
                <a:cubicBezTo>
                  <a:pt x="2078356" y="3889857"/>
                  <a:pt x="2072338" y="4126626"/>
                  <a:pt x="2344637" y="4128112"/>
                </a:cubicBezTo>
                <a:cubicBezTo>
                  <a:pt x="2502510" y="4122765"/>
                  <a:pt x="2792709" y="4008888"/>
                  <a:pt x="2919964" y="4127392"/>
                </a:cubicBezTo>
                <a:cubicBezTo>
                  <a:pt x="3130764" y="4316204"/>
                  <a:pt x="2733579" y="4477415"/>
                  <a:pt x="2602170" y="4503915"/>
                </a:cubicBezTo>
                <a:cubicBezTo>
                  <a:pt x="2308935" y="4558561"/>
                  <a:pt x="1926603" y="4507221"/>
                  <a:pt x="1702135" y="4298660"/>
                </a:cubicBezTo>
                <a:cubicBezTo>
                  <a:pt x="1270668" y="3879500"/>
                  <a:pt x="2045035" y="3489575"/>
                  <a:pt x="2177955" y="3149180"/>
                </a:cubicBezTo>
                <a:cubicBezTo>
                  <a:pt x="2395281" y="2593694"/>
                  <a:pt x="1621130" y="2630001"/>
                  <a:pt x="1305204" y="2569416"/>
                </a:cubicBezTo>
                <a:cubicBezTo>
                  <a:pt x="823521" y="2480224"/>
                  <a:pt x="351249" y="2262951"/>
                  <a:pt x="136318" y="1794229"/>
                </a:cubicBezTo>
                <a:cubicBezTo>
                  <a:pt x="-45082" y="1392968"/>
                  <a:pt x="-55447" y="995624"/>
                  <a:pt x="165969" y="609785"/>
                </a:cubicBezTo>
                <a:cubicBezTo>
                  <a:pt x="262675" y="489129"/>
                  <a:pt x="365913" y="389091"/>
                  <a:pt x="473439" y="307355"/>
                </a:cubicBezTo>
                <a:cubicBezTo>
                  <a:pt x="755697" y="92798"/>
                  <a:pt x="1067509" y="4355"/>
                  <a:pt x="1368289" y="158"/>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119" name="PpHolder6">
            <a:extLst>
              <a:ext uri="{FF2B5EF4-FFF2-40B4-BE49-F238E27FC236}">
                <a16:creationId xmlns:a16="http://schemas.microsoft.com/office/drawing/2014/main" id="{91EEDAFD-4762-45B0-B30E-A13B1E19D779}"/>
              </a:ext>
            </a:extLst>
          </p:cNvPr>
          <p:cNvSpPr>
            <a:spLocks noGrp="1"/>
          </p:cNvSpPr>
          <p:nvPr userDrawn="1">
            <p:ph type="pic" idx="10"/>
          </p:nvPr>
        </p:nvSpPr>
        <p:spPr>
          <a:xfrm>
            <a:off x="164658" y="1011528"/>
            <a:ext cx="1897031" cy="1884290"/>
          </a:xfrm>
          <a:custGeom>
            <a:avLst/>
            <a:gdLst>
              <a:gd name="connsiteX0" fmla="*/ 1235466 w 1897031"/>
              <a:gd name="connsiteY0" fmla="*/ 116 h 1884290"/>
              <a:gd name="connsiteX1" fmla="*/ 1708068 w 1897031"/>
              <a:gd name="connsiteY1" fmla="*/ 156791 h 1884290"/>
              <a:gd name="connsiteX2" fmla="*/ 1849883 w 1897031"/>
              <a:gd name="connsiteY2" fmla="*/ 874918 h 1884290"/>
              <a:gd name="connsiteX3" fmla="*/ 1648663 w 1897031"/>
              <a:gd name="connsiteY3" fmla="*/ 1191186 h 1884290"/>
              <a:gd name="connsiteX4" fmla="*/ 1307599 w 1897031"/>
              <a:gd name="connsiteY4" fmla="*/ 1363342 h 1884290"/>
              <a:gd name="connsiteX5" fmla="*/ 1108081 w 1897031"/>
              <a:gd name="connsiteY5" fmla="*/ 1628515 h 1884290"/>
              <a:gd name="connsiteX6" fmla="*/ 811109 w 1897031"/>
              <a:gd name="connsiteY6" fmla="*/ 1872396 h 1884290"/>
              <a:gd name="connsiteX7" fmla="*/ 108704 w 1897031"/>
              <a:gd name="connsiteY7" fmla="*/ 1504828 h 1884290"/>
              <a:gd name="connsiteX8" fmla="*/ 79835 w 1897031"/>
              <a:gd name="connsiteY8" fmla="*/ 846114 h 1884290"/>
              <a:gd name="connsiteX9" fmla="*/ 353645 w 1897031"/>
              <a:gd name="connsiteY9" fmla="*/ 750247 h 1884290"/>
              <a:gd name="connsiteX10" fmla="*/ 368639 w 1897031"/>
              <a:gd name="connsiteY10" fmla="*/ 887656 h 1884290"/>
              <a:gd name="connsiteX11" fmla="*/ 209817 w 1897031"/>
              <a:gd name="connsiteY11" fmla="*/ 874689 h 1884290"/>
              <a:gd name="connsiteX12" fmla="*/ 535329 w 1897031"/>
              <a:gd name="connsiteY12" fmla="*/ 1106660 h 1884290"/>
              <a:gd name="connsiteX13" fmla="*/ 569827 w 1897031"/>
              <a:gd name="connsiteY13" fmla="*/ 725169 h 1884290"/>
              <a:gd name="connsiteX14" fmla="*/ 684965 w 1897031"/>
              <a:gd name="connsiteY14" fmla="*/ 317709 h 1884290"/>
              <a:gd name="connsiteX15" fmla="*/ 1235466 w 1897031"/>
              <a:gd name="connsiteY15" fmla="*/ 116 h 1884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97031" h="1884290">
                <a:moveTo>
                  <a:pt x="1235466" y="116"/>
                </a:moveTo>
                <a:cubicBezTo>
                  <a:pt x="1381252" y="-2608"/>
                  <a:pt x="1542409" y="42691"/>
                  <a:pt x="1708068" y="156791"/>
                </a:cubicBezTo>
                <a:cubicBezTo>
                  <a:pt x="1914166" y="293424"/>
                  <a:pt x="1935236" y="667465"/>
                  <a:pt x="1849883" y="874918"/>
                </a:cubicBezTo>
                <a:cubicBezTo>
                  <a:pt x="1804754" y="992795"/>
                  <a:pt x="1736285" y="1100341"/>
                  <a:pt x="1648663" y="1191186"/>
                </a:cubicBezTo>
                <a:cubicBezTo>
                  <a:pt x="1551886" y="1294262"/>
                  <a:pt x="1434842" y="1319323"/>
                  <a:pt x="1307599" y="1363342"/>
                </a:cubicBezTo>
                <a:cubicBezTo>
                  <a:pt x="1165380" y="1416198"/>
                  <a:pt x="1147972" y="1494843"/>
                  <a:pt x="1108081" y="1628515"/>
                </a:cubicBezTo>
                <a:cubicBezTo>
                  <a:pt x="1071762" y="1753888"/>
                  <a:pt x="934151" y="1846114"/>
                  <a:pt x="811109" y="1872396"/>
                </a:cubicBezTo>
                <a:cubicBezTo>
                  <a:pt x="523922" y="1935289"/>
                  <a:pt x="246552" y="1739437"/>
                  <a:pt x="108704" y="1504828"/>
                </a:cubicBezTo>
                <a:cubicBezTo>
                  <a:pt x="-7408" y="1316588"/>
                  <a:pt x="-50306" y="1040151"/>
                  <a:pt x="79835" y="846114"/>
                </a:cubicBezTo>
                <a:cubicBezTo>
                  <a:pt x="137147" y="768483"/>
                  <a:pt x="257931" y="688543"/>
                  <a:pt x="353645" y="750247"/>
                </a:cubicBezTo>
                <a:cubicBezTo>
                  <a:pt x="391416" y="775896"/>
                  <a:pt x="469189" y="910625"/>
                  <a:pt x="368639" y="887656"/>
                </a:cubicBezTo>
                <a:cubicBezTo>
                  <a:pt x="311765" y="874403"/>
                  <a:pt x="292834" y="769102"/>
                  <a:pt x="209817" y="874689"/>
                </a:cubicBezTo>
                <a:cubicBezTo>
                  <a:pt x="62969" y="1065073"/>
                  <a:pt x="368471" y="1368955"/>
                  <a:pt x="535329" y="1106660"/>
                </a:cubicBezTo>
                <a:cubicBezTo>
                  <a:pt x="614333" y="988690"/>
                  <a:pt x="573543" y="852961"/>
                  <a:pt x="569827" y="725169"/>
                </a:cubicBezTo>
                <a:cubicBezTo>
                  <a:pt x="567906" y="581052"/>
                  <a:pt x="607913" y="439486"/>
                  <a:pt x="684965" y="317709"/>
                </a:cubicBezTo>
                <a:cubicBezTo>
                  <a:pt x="792211" y="142589"/>
                  <a:pt x="992489" y="4655"/>
                  <a:pt x="1235466" y="116"/>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2" name="Group 111">
            <a:extLst>
              <a:ext uri="{FF2B5EF4-FFF2-40B4-BE49-F238E27FC236}">
                <a16:creationId xmlns:a16="http://schemas.microsoft.com/office/drawing/2014/main" id="{8E2301B0-F80D-4071-B8B7-2502775B3C29}"/>
              </a:ext>
            </a:extLst>
          </p:cNvPr>
          <p:cNvGrpSpPr/>
          <p:nvPr userDrawn="1"/>
        </p:nvGrpSpPr>
        <p:grpSpPr>
          <a:xfrm>
            <a:off x="0" y="2570400"/>
            <a:ext cx="9144000" cy="4287600"/>
            <a:chOff x="0" y="1142644"/>
            <a:chExt cx="12192000" cy="5715356"/>
          </a:xfrm>
        </p:grpSpPr>
        <p:sp>
          <p:nvSpPr>
            <p:cNvPr id="113" name="Freeform: Shape 112">
              <a:extLst>
                <a:ext uri="{FF2B5EF4-FFF2-40B4-BE49-F238E27FC236}">
                  <a16:creationId xmlns:a16="http://schemas.microsoft.com/office/drawing/2014/main" id="{9CEDA538-E294-48E5-86E1-A133164F5D1A}"/>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4" name="Freeform: Shape 113">
              <a:extLst>
                <a:ext uri="{FF2B5EF4-FFF2-40B4-BE49-F238E27FC236}">
                  <a16:creationId xmlns:a16="http://schemas.microsoft.com/office/drawing/2014/main" id="{DD25D325-A5B7-4A66-8EC0-BA1EBDA6937C}"/>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5" name="Freeform: Shape 114">
              <a:extLst>
                <a:ext uri="{FF2B5EF4-FFF2-40B4-BE49-F238E27FC236}">
                  <a16:creationId xmlns:a16="http://schemas.microsoft.com/office/drawing/2014/main" id="{7116B74D-141F-4713-9F50-1DA5B5514813}"/>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770F3899-200A-4DF2-9D4F-458B0E13B6C3}"/>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21" name="Freeform: Shape 220">
              <a:extLst>
                <a:ext uri="{FF2B5EF4-FFF2-40B4-BE49-F238E27FC236}">
                  <a16:creationId xmlns:a16="http://schemas.microsoft.com/office/drawing/2014/main" id="{7C29323F-4A12-4E94-8E33-0D520E14D229}"/>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2" name="Freeform: Shape 221">
              <a:extLst>
                <a:ext uri="{FF2B5EF4-FFF2-40B4-BE49-F238E27FC236}">
                  <a16:creationId xmlns:a16="http://schemas.microsoft.com/office/drawing/2014/main" id="{358017CB-637E-43BE-ACC6-C9DE0C93D823}"/>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E6DD9896-15E5-41D6-837B-D68ADE26A56C}"/>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589BDFCC-58E3-437B-A3FB-A33C0A4BE556}"/>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A8E4813E-72D0-470F-A788-6219C973D085}"/>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DBAE6E80-1AB1-4846-99CA-325A71BF6D53}"/>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A2AF474F-64C6-4F9F-857C-3FC7A137ECEF}"/>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C071550E-2874-45A1-B879-006407618AE7}"/>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CE918906-7DEE-4310-9C64-BAC046ED1BD1}"/>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9C8B3F54-CA21-44A5-8C05-BA46024B8BA5}"/>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4EDD97BA-7079-4278-B6B3-DED229C43414}"/>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E97ACE5F-5409-44B9-9C11-C83EA4E843DA}"/>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7F7E692F-7513-4DAB-9C4E-1442D9988792}"/>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90EE91A9-D9CF-495D-8B9A-51F86A758B67}"/>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DFBFC619-4C86-4679-B65C-CF6107E6BFED}"/>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354F2ED3-2088-4828-A3F9-8743551C2871}"/>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D26169CB-454D-44B0-8C3B-84F73904199A}"/>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14A9E736-40A5-4ED9-B278-E778C34E714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ADF91465-B69E-4D99-A232-139655D9B106}"/>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6542CB6C-C0BF-4BA9-BDBE-1EB1B52BF0F3}"/>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B1649017-DE8F-4F6A-B1C0-717566C8486E}"/>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00F2CA1F-A60D-44B6-AFF5-5A7E39C8D4A2}"/>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C988DDFE-E32C-461E-B1B2-41190BC2B89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A9A3F8D4-7953-4151-A299-1F056470C380}"/>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D59C1262-6FBB-4390-AEEF-50E2B316DEC5}"/>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F346A14F-AC65-4A5F-AC9F-14A5D99414A5}"/>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976D6CAB-005A-4748-AD75-A9432FFEA595}"/>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AB8ECC8B-474C-4CBC-92B5-BA1875C996E7}"/>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B0DFF949-3D7A-43E8-A542-28C3DF005BBD}"/>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F11B3BB5-42D8-49E3-B0A1-1272889C7FA8}"/>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F363FE27-98FC-4F71-B839-BF6DC3AFD802}"/>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D1B101A1-D6C4-4636-A0C0-717949C5A287}"/>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EC859A34-ED40-4863-A643-D7081CA05D91}"/>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6F7B618B-DC61-48AA-9120-9EAD09A64FAA}"/>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46BA528F-0A91-4BF1-BDF2-DA8888545FB1}"/>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80F42545-E9A0-4A13-B928-C009A9F91428}"/>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2B902C2B-8C9F-4C68-A8B4-88B362C9144C}"/>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60633A8D-200F-4A11-95E6-E74234663D0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0F8446B0-D0B9-4B61-A803-6871FB7873BA}"/>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DACA35B1-475F-42E6-9756-54A7F224A464}"/>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991F8635-B9D0-4AD0-A927-4D4FB619DC99}"/>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DD39642A-3424-482C-B90B-F53722A6469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FDDD4D07-316C-42BE-A684-BEA60CC02539}"/>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3067B7D5-B717-4B0F-B41D-DDF2173D943C}"/>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1A36C0D1-5B16-4D31-A6F3-F5A50A00238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07F861CA-7BAB-4E2B-9706-90F44031DFDA}"/>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D7ACABDF-6B54-44A2-898F-7AC5C9F9D641}"/>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3CA16F37-0158-48B7-BA72-DEF0076B9D71}"/>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777249A2-D365-4EC3-BC13-C9FC2F52FAE6}"/>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EEF6BA5C-E8DF-49A5-BD6A-9087DF6D5C02}"/>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1F8972C9-74CC-42A9-ADD7-2A4C18064C80}"/>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BAD85B69-CF9C-420A-B2C0-41B26560E5E5}"/>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93725A81-25DA-40F7-AC48-25470CBF85C4}"/>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6905CF52-D19E-40CA-8FED-735865B68473}"/>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F6187948-4143-4621-BAB4-CCDB850A3AD2}"/>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5D5185C3-E24A-4B42-B0FB-98AA88B22F4D}"/>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C0E8CDAB-2EF6-44B9-ABD0-BF0D26A12E33}"/>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E97FDC51-BC29-44C6-8CFA-6595AB54E38C}"/>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CEB6D542-1F95-46A0-957B-4444868B5AC8}"/>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40484AAB-5F02-4635-BDB2-83F8FFF4F0CF}"/>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E1E1CFCD-1B77-487A-B718-331DE758D1A1}"/>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AD00850D-9711-4332-A39D-C62CC24A479A}"/>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49BA800B-C2CA-42A2-B518-730434FEDF18}"/>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CE60F418-7C3A-4E68-BB84-CD3108AE720F}"/>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0C983FE0-D5F9-41E9-B3A9-979285EE1CC9}"/>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5D082D1C-1B3C-42A5-B653-C9858380B6EC}"/>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578B3210-CCDF-4F4B-B794-F17223E69DE5}"/>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140A5967-5164-4237-820F-CCE10F1D92B2}"/>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ECECC0F1-31EB-47BF-A6B5-AA69780EE7A5}"/>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FB4E7BF3-F234-4771-ADC6-C36798C981CB}"/>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718BDA05-5647-434A-8CA6-49A6F02C72A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AC303BED-B635-4D2D-A73B-878EE3DCE237}"/>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ECC8B3A7-2FF4-4B45-8378-125CC5F1A518}"/>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7BFCE97A-7AEB-47F6-8755-05693D5A01EE}"/>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7E4CC9C2-FF46-4AE0-9A4B-87B777272598}"/>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002DDED2-B400-4E5B-B0F6-338491989C36}"/>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100080C1-9082-4D57-A8C4-40C050DB08B1}"/>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2D59E06F-77F8-4ABD-982B-12AE01440E4A}"/>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7FF33D32-5997-4C47-9E88-B94FE19326F6}"/>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D48C0075-C0A2-4B9D-906F-1FB3D079CACB}"/>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DC5CF07F-D1B1-4077-B9BC-7C5AAA855CBE}"/>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6CFB45BD-EFAE-4B2D-9E82-B1A7F61146D6}"/>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6CE45097-92F5-4C73-8118-74480487298F}"/>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3F196CD5-E57D-4CE6-A10A-BA0870370F7F}"/>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93AE9864-55BA-4A18-9645-897518D682B5}"/>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93DBE2AA-9750-47E4-85DB-ADF8DB242F3D}"/>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BEAB0D49-0739-45DA-A78D-35109244B8BE}"/>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E0085959-A930-4FCF-A1F2-2AE4E59464DB}"/>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C8D19E5A-4BAD-4C20-9799-C706FF9C170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71378583-2D2C-4401-AD39-FDD3AF5C5474}"/>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BEC9C936-8ABA-4161-82D7-48FEB48ADC66}"/>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0876800B-12E5-4058-9C86-B98FF236B50C}"/>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4AA450C1-82B4-4A20-B821-93D9E5535E6B}"/>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66B2AF89-6CE8-47B3-A8CF-A850FF17136F}"/>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415ACF23-9BC1-4C48-874F-3DF1A49A3577}"/>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F81FE7C4-773E-4DD3-AE3A-C1639438782F}"/>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3D4CB3D4-A540-4793-8216-8FAEDA050A8D}"/>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8" name="Freeform: Shape 317">
              <a:extLst>
                <a:ext uri="{FF2B5EF4-FFF2-40B4-BE49-F238E27FC236}">
                  <a16:creationId xmlns:a16="http://schemas.microsoft.com/office/drawing/2014/main" id="{D4E7DEF2-6F40-48DE-A388-ED3FFB0157A7}"/>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9" name="Freeform: Shape 318">
              <a:extLst>
                <a:ext uri="{FF2B5EF4-FFF2-40B4-BE49-F238E27FC236}">
                  <a16:creationId xmlns:a16="http://schemas.microsoft.com/office/drawing/2014/main" id="{FB9AB5EC-8A36-4F7A-B1D3-BB42403C48C9}"/>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20" name="Freeform: Shape 319">
            <a:extLst>
              <a:ext uri="{FF2B5EF4-FFF2-40B4-BE49-F238E27FC236}">
                <a16:creationId xmlns:a16="http://schemas.microsoft.com/office/drawing/2014/main" id="{8BD7ED7A-2B17-4986-8634-BE34DE08AB41}"/>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21" name="Rectangle 320">
            <a:extLst>
              <a:ext uri="{FF2B5EF4-FFF2-40B4-BE49-F238E27FC236}">
                <a16:creationId xmlns:a16="http://schemas.microsoft.com/office/drawing/2014/main" id="{6AC9918A-7735-4EBA-BC6C-B7CBE17395F2}"/>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Tree>
    <p:extLst>
      <p:ext uri="{BB962C8B-B14F-4D97-AF65-F5344CB8AC3E}">
        <p14:creationId xmlns:p14="http://schemas.microsoft.com/office/powerpoint/2010/main" val="24400224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115" name="PpHolder3">
            <a:extLst>
              <a:ext uri="{FF2B5EF4-FFF2-40B4-BE49-F238E27FC236}">
                <a16:creationId xmlns:a16="http://schemas.microsoft.com/office/drawing/2014/main" id="{959BA44C-4CD3-477A-9994-00912245A8A6}"/>
              </a:ext>
            </a:extLst>
          </p:cNvPr>
          <p:cNvSpPr>
            <a:spLocks noGrp="1"/>
          </p:cNvSpPr>
          <p:nvPr>
            <p:ph type="pic" idx="10"/>
          </p:nvPr>
        </p:nvSpPr>
        <p:spPr>
          <a:xfrm>
            <a:off x="464477" y="1479150"/>
            <a:ext cx="3472334" cy="3959405"/>
          </a:xfrm>
          <a:custGeom>
            <a:avLst/>
            <a:gdLst>
              <a:gd name="connsiteX0" fmla="*/ 2058275 w 3472334"/>
              <a:gd name="connsiteY0" fmla="*/ 0 h 3959405"/>
              <a:gd name="connsiteX1" fmla="*/ 2080235 w 3472334"/>
              <a:gd name="connsiteY1" fmla="*/ 0 h 3959405"/>
              <a:gd name="connsiteX2" fmla="*/ 3472334 w 3472334"/>
              <a:gd name="connsiteY2" fmla="*/ 1447532 h 3959405"/>
              <a:gd name="connsiteX3" fmla="*/ 3472334 w 3472334"/>
              <a:gd name="connsiteY3" fmla="*/ 2828152 h 3959405"/>
              <a:gd name="connsiteX4" fmla="*/ 3397178 w 3472334"/>
              <a:gd name="connsiteY4" fmla="*/ 3151345 h 3959405"/>
              <a:gd name="connsiteX5" fmla="*/ 1669379 w 3472334"/>
              <a:gd name="connsiteY5" fmla="*/ 3959405 h 3959405"/>
              <a:gd name="connsiteX6" fmla="*/ 0 w 3472334"/>
              <a:gd name="connsiteY6" fmla="*/ 3271452 h 3959405"/>
              <a:gd name="connsiteX7" fmla="*/ 534528 w 3472334"/>
              <a:gd name="connsiteY7" fmla="*/ 2995231 h 3959405"/>
              <a:gd name="connsiteX8" fmla="*/ 644183 w 3472334"/>
              <a:gd name="connsiteY8" fmla="*/ 2566551 h 3959405"/>
              <a:gd name="connsiteX9" fmla="*/ 644183 w 3472334"/>
              <a:gd name="connsiteY9" fmla="*/ 1414061 h 3959405"/>
              <a:gd name="connsiteX10" fmla="*/ 2058275 w 3472334"/>
              <a:gd name="connsiteY10" fmla="*/ 0 h 39594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72334" h="3959405">
                <a:moveTo>
                  <a:pt x="2058275" y="0"/>
                </a:moveTo>
                <a:lnTo>
                  <a:pt x="2080235" y="0"/>
                </a:lnTo>
                <a:cubicBezTo>
                  <a:pt x="2847727" y="11751"/>
                  <a:pt x="3472334" y="661008"/>
                  <a:pt x="3472334" y="1447532"/>
                </a:cubicBezTo>
                <a:lnTo>
                  <a:pt x="3472334" y="2828152"/>
                </a:lnTo>
                <a:cubicBezTo>
                  <a:pt x="3471701" y="2940131"/>
                  <a:pt x="3446024" y="3050572"/>
                  <a:pt x="3397178" y="3151345"/>
                </a:cubicBezTo>
                <a:cubicBezTo>
                  <a:pt x="3169229" y="3627088"/>
                  <a:pt x="2458740" y="3959405"/>
                  <a:pt x="1669379" y="3959405"/>
                </a:cubicBezTo>
                <a:cubicBezTo>
                  <a:pt x="890166" y="3959405"/>
                  <a:pt x="291657" y="3710523"/>
                  <a:pt x="0" y="3271452"/>
                </a:cubicBezTo>
                <a:cubicBezTo>
                  <a:pt x="216531" y="3290150"/>
                  <a:pt x="424541" y="3182671"/>
                  <a:pt x="534528" y="2995231"/>
                </a:cubicBezTo>
                <a:cubicBezTo>
                  <a:pt x="608235" y="2864491"/>
                  <a:pt x="646086" y="2716594"/>
                  <a:pt x="644183" y="2566551"/>
                </a:cubicBezTo>
                <a:lnTo>
                  <a:pt x="644183" y="1414061"/>
                </a:lnTo>
                <a:cubicBezTo>
                  <a:pt x="644183" y="633097"/>
                  <a:pt x="1277280" y="0"/>
                  <a:pt x="2058275"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1" name="Group 110">
            <a:extLst>
              <a:ext uri="{FF2B5EF4-FFF2-40B4-BE49-F238E27FC236}">
                <a16:creationId xmlns:a16="http://schemas.microsoft.com/office/drawing/2014/main" id="{B8174BA0-F362-414E-8F3D-A0C447B46F26}"/>
              </a:ext>
            </a:extLst>
          </p:cNvPr>
          <p:cNvGrpSpPr/>
          <p:nvPr userDrawn="1"/>
        </p:nvGrpSpPr>
        <p:grpSpPr>
          <a:xfrm>
            <a:off x="0" y="2570400"/>
            <a:ext cx="9144000" cy="4287600"/>
            <a:chOff x="0" y="1142644"/>
            <a:chExt cx="12192000" cy="5715356"/>
          </a:xfrm>
        </p:grpSpPr>
        <p:sp>
          <p:nvSpPr>
            <p:cNvPr id="112" name="Freeform: Shape 111">
              <a:extLst>
                <a:ext uri="{FF2B5EF4-FFF2-40B4-BE49-F238E27FC236}">
                  <a16:creationId xmlns:a16="http://schemas.microsoft.com/office/drawing/2014/main" id="{63D196CF-D8B3-4F65-85AC-2ED1B3CADAD5}"/>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3" name="Freeform: Shape 112">
              <a:extLst>
                <a:ext uri="{FF2B5EF4-FFF2-40B4-BE49-F238E27FC236}">
                  <a16:creationId xmlns:a16="http://schemas.microsoft.com/office/drawing/2014/main" id="{93FE0AB0-309C-481E-AA41-D98B4A82FD3A}"/>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1EA57DA7-4E77-4133-8C7D-AD5720740C22}"/>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FFB90F6B-03D8-4CAE-B7BE-8C8636204844}"/>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86E17BAE-3C86-444B-BAB2-2E5ACE8C4547}"/>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1" name="Freeform: Shape 220">
              <a:extLst>
                <a:ext uri="{FF2B5EF4-FFF2-40B4-BE49-F238E27FC236}">
                  <a16:creationId xmlns:a16="http://schemas.microsoft.com/office/drawing/2014/main" id="{5DA0EF5A-D31A-4D35-BF28-DD2CD82BD3FC}"/>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A2735EED-55E4-4930-8AE2-E4A5E785FBE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8D141BF4-3BE1-410F-9AD7-550E7EEAC732}"/>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A73B4726-E59B-4769-8CF2-405633DE0BEF}"/>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8261E605-EA47-47B4-B485-834A31D32A31}"/>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C6F7A816-1FB1-4368-9812-A65C187581F5}"/>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862E23FB-A091-4FF4-B928-383CE826667D}"/>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3A8B95E2-8122-4215-8C0D-FBCD5BB18A06}"/>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BA297F51-1C44-4ABC-AF21-3C9B98C994BD}"/>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48D336B4-931D-47A5-91BB-7125AC277B92}"/>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71919B2C-4C8B-4297-AB96-3EBF2BA1B4DB}"/>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96B8B164-D267-4877-83FB-6FF515F6D8B6}"/>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1EFE6836-2D32-4BF0-BECF-85D234206E53}"/>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30EE836E-F032-4A07-A597-9EED80468943}"/>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1F9D724D-10FF-4547-A3AC-412D393D60A9}"/>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E5D44234-B0B5-4B5C-940C-F6DF7380189D}"/>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CC17517F-627A-4815-B06A-5CAB7AD70D6C}"/>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28BFB154-8FA2-4056-9F29-8188774515DE}"/>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E1246C90-B61B-4665-8790-D6FA70314443}"/>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9478E066-CA1C-451C-9BCB-ADE0E6ECE290}"/>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9D874981-F931-4577-AF3B-C38C19F1ADF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A55C1DD3-4226-491A-AD11-703E9D0A873B}"/>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53D0782D-3F2D-4C90-AF00-1E548D11A537}"/>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6EE27426-50F4-45E1-99AC-626A9DA07F0F}"/>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027BF687-370E-430C-ACB4-4266F2242FB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B6599037-54F9-4C7C-9519-2A40A70A7933}"/>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5343E318-4852-40B2-8D93-DB21900E8ACB}"/>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64B46816-65FD-4CFA-BC32-08500F70BA3B}"/>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2D36EFFA-4A66-49C1-B6A5-4A082CB6BC04}"/>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5750935A-A758-4FF5-9CE1-5C4496E147DF}"/>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1776A1D2-78AC-43D7-94C7-03719BE53BBE}"/>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D06D0565-AAC3-44A0-B9A2-970FA934E506}"/>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9CA93B1E-FD78-473F-924F-12C83148490C}"/>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97079F59-3BED-4F6C-954D-694382E13F30}"/>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46425DC9-A15C-406D-9B84-B8110E97163A}"/>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5122FED0-F695-4EF7-9B50-7AD55BFD0399}"/>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A82707A5-E127-4433-B893-59115B52EA15}"/>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0E2AC0FC-82CB-4993-AD24-78552E6B8A76}"/>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B477C150-229C-413C-BB25-5208DA269841}"/>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5B1B0939-C16A-4F14-A573-303108AF9D49}"/>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CB04EF4E-CEC5-4921-9121-2DFA7D256BDA}"/>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BCAB9BD7-6DED-4466-B9E8-8790A0D57C6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74CB5517-CB70-4563-AA50-CD756B9F5835}"/>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A2DC8883-CF91-4666-9459-E3554A9B4D08}"/>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79CB0F14-6A70-493D-AD19-B7ADD745414B}"/>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F13AA6C1-21EB-42F9-B5B8-3BC668BCD0F5}"/>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9285B870-779C-47AF-A008-99EB307B3806}"/>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6EC43A54-1982-4F71-AA3C-43BE73622490}"/>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EC370928-7B63-41F6-A98A-FCCAFDE63218}"/>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D27E496F-F075-4191-9DAE-A08566A5F1F9}"/>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E1455FD6-EA08-490D-ACEF-46F0C407D7A5}"/>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5D44612E-20D4-4F23-9429-61A64CA0B5E3}"/>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16B98145-B1E8-4C70-82B8-25A69144AE79}"/>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A1F92920-9A09-42B8-9243-1B05F37F43E6}"/>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85294064-D474-4A1D-93CA-93CEC509178B}"/>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3A5C9F56-4F9B-43FE-A731-9A96D69F0A61}"/>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B6981091-33C8-4E7E-9A7C-B49C07BC25AE}"/>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943489A7-559F-4416-8867-4E52A13027B7}"/>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5F01B0CE-3975-48F5-9D47-FDD3F5EF38A0}"/>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87E535B9-F8B8-4A68-B5BD-95E1B3098A53}"/>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5ADFA86A-CAE4-44E3-BA6E-E187E8F7FDE0}"/>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D4B2D700-03BD-4405-B224-9C5D9ABC46DD}"/>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C9F264E1-77FE-4F25-A4DE-1AC9B487BD44}"/>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17E783A1-92DD-4B38-A44C-192EF71A12D6}"/>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D58A847C-A8F3-4E39-BA83-066C7E618A3F}"/>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AE6F3CC9-08A6-4153-9089-70AB4A1A910A}"/>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81151662-416B-47CC-BBC0-6D4C0049BDD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7042F318-2B93-436C-BFF4-0650D8F75445}"/>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2E70FAC7-257F-4FE9-9D5D-F554016D867A}"/>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F2E39B56-C2FC-44C8-A301-83D2427A8F37}"/>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584109AC-51C7-48C8-A43E-D8ACCBA9355B}"/>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27B8DDAA-7224-470B-91D1-F23EB4C8FFEB}"/>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9F97B374-A0DD-4573-9F56-6769CCE2674E}"/>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CCD05BC0-A4D9-476C-811C-36E5D6CC700E}"/>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B9AA7CE0-8267-434C-B107-0EEBAE9F2F00}"/>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B4A60988-4506-4F52-9F47-AFFC6D096352}"/>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75A362E8-01D4-4620-B9B9-C54BF1F0EC2B}"/>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295A5EA2-C022-4B1F-9BE2-94F4AA2ED4A4}"/>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6CAAA0EA-82BF-47ED-A930-BBC4CFBAB0C1}"/>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A21CC82A-A916-4591-9279-AACA4345329D}"/>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5D50B188-4A90-4219-934B-2DA6489CBCDC}"/>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39476FAE-8AC9-4B51-9E50-F307D28E8D7C}"/>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D825F7F4-F163-42E1-9FAE-2529DBFED68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17B6AF19-2BE4-4648-8121-2ADF3AF0F26F}"/>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0C85D0C0-0877-4C93-8100-BBE56F3B7E66}"/>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6ED0FB04-3542-41A2-8276-066EC1B0222F}"/>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DA7201A0-9B35-4CE0-9894-7904B83895EB}"/>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344120A0-ED0B-4DEE-96FF-FEF34D05DD4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29651D94-B903-42BA-B434-791BE743D73A}"/>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15DFCBEE-E782-441C-A66E-F26342880A6C}"/>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8E43C9C3-6418-471E-9A54-D4ECA177FCBF}"/>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515E6C47-CCD9-48E3-97D6-8D5B6E5D0727}"/>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33B48AA2-6DC8-4D0D-A472-0BA7E243587D}"/>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107FA2BE-3A5E-4C6C-B93B-BDDE05805062}"/>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156EA1CB-AB08-4B4E-9339-288CEBDB5C33}"/>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439AAE18-4638-4123-9494-9FF579EFB622}"/>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0F958BDF-C449-4885-BB6A-56F9A3C3C5CE}"/>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8" name="Freeform: Shape 317">
              <a:extLst>
                <a:ext uri="{FF2B5EF4-FFF2-40B4-BE49-F238E27FC236}">
                  <a16:creationId xmlns:a16="http://schemas.microsoft.com/office/drawing/2014/main" id="{BF1115CA-77AD-4DD1-A431-1C4EF73C442A}"/>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9" name="Freeform: Shape 318">
            <a:extLst>
              <a:ext uri="{FF2B5EF4-FFF2-40B4-BE49-F238E27FC236}">
                <a16:creationId xmlns:a16="http://schemas.microsoft.com/office/drawing/2014/main" id="{2F356016-67F3-4854-AC6A-6FFA33F8859B}"/>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20" name="Rectangle 319">
            <a:extLst>
              <a:ext uri="{FF2B5EF4-FFF2-40B4-BE49-F238E27FC236}">
                <a16:creationId xmlns:a16="http://schemas.microsoft.com/office/drawing/2014/main" id="{5D0AF794-DBB0-4CC5-BC23-FDC34E4E22FD}"/>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23" name="Freeform: Shape 22">
            <a:extLst>
              <a:ext uri="{FF2B5EF4-FFF2-40B4-BE49-F238E27FC236}">
                <a16:creationId xmlns:a16="http://schemas.microsoft.com/office/drawing/2014/main" id="{20FCE5D5-401B-48C0-B4C4-5CC4872889DF}"/>
              </a:ext>
            </a:extLst>
          </p:cNvPr>
          <p:cNvSpPr/>
          <p:nvPr userDrawn="1"/>
        </p:nvSpPr>
        <p:spPr>
          <a:xfrm>
            <a:off x="4637029" y="1351480"/>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4" name="Title 29">
            <a:extLst>
              <a:ext uri="{FF2B5EF4-FFF2-40B4-BE49-F238E27FC236}">
                <a16:creationId xmlns:a16="http://schemas.microsoft.com/office/drawing/2014/main" id="{43BD4A44-E4AF-4F3F-8BF8-F94939E85625}"/>
              </a:ext>
            </a:extLst>
          </p:cNvPr>
          <p:cNvSpPr>
            <a:spLocks noGrp="1"/>
          </p:cNvSpPr>
          <p:nvPr>
            <p:ph type="title" hasCustomPrompt="1"/>
          </p:nvPr>
        </p:nvSpPr>
        <p:spPr>
          <a:xfrm>
            <a:off x="4572000" y="1505492"/>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15085786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115" name="PpHolder17">
            <a:extLst>
              <a:ext uri="{FF2B5EF4-FFF2-40B4-BE49-F238E27FC236}">
                <a16:creationId xmlns:a16="http://schemas.microsoft.com/office/drawing/2014/main" id="{60EE59D7-A22B-4976-BD21-D1992235C216}"/>
              </a:ext>
            </a:extLst>
          </p:cNvPr>
          <p:cNvSpPr>
            <a:spLocks noGrp="1"/>
          </p:cNvSpPr>
          <p:nvPr>
            <p:ph type="pic" idx="10"/>
          </p:nvPr>
        </p:nvSpPr>
        <p:spPr>
          <a:xfrm>
            <a:off x="5137222" y="1244136"/>
            <a:ext cx="3504103" cy="4185413"/>
          </a:xfrm>
          <a:custGeom>
            <a:avLst/>
            <a:gdLst>
              <a:gd name="connsiteX0" fmla="*/ 1720718 w 3504103"/>
              <a:gd name="connsiteY0" fmla="*/ 111 h 4185413"/>
              <a:gd name="connsiteX1" fmla="*/ 1888747 w 3504103"/>
              <a:gd name="connsiteY1" fmla="*/ 16048 h 4185413"/>
              <a:gd name="connsiteX2" fmla="*/ 3004348 w 3504103"/>
              <a:gd name="connsiteY2" fmla="*/ 1177928 h 4185413"/>
              <a:gd name="connsiteX3" fmla="*/ 2503799 w 3504103"/>
              <a:gd name="connsiteY3" fmla="*/ 2741974 h 4185413"/>
              <a:gd name="connsiteX4" fmla="*/ 3163648 w 3504103"/>
              <a:gd name="connsiteY4" fmla="*/ 2891920 h 4185413"/>
              <a:gd name="connsiteX5" fmla="*/ 3156510 w 3504103"/>
              <a:gd name="connsiteY5" fmla="*/ 3603466 h 4185413"/>
              <a:gd name="connsiteX6" fmla="*/ 3502231 w 3504103"/>
              <a:gd name="connsiteY6" fmla="*/ 3886773 h 4185413"/>
              <a:gd name="connsiteX7" fmla="*/ 3245097 w 3504103"/>
              <a:gd name="connsiteY7" fmla="*/ 4184903 h 4185413"/>
              <a:gd name="connsiteX8" fmla="*/ 3312461 w 3504103"/>
              <a:gd name="connsiteY8" fmla="*/ 3883375 h 4185413"/>
              <a:gd name="connsiteX9" fmla="*/ 2895174 w 3504103"/>
              <a:gd name="connsiteY9" fmla="*/ 3690100 h 4185413"/>
              <a:gd name="connsiteX10" fmla="*/ 2898020 w 3504103"/>
              <a:gd name="connsiteY10" fmla="*/ 3221787 h 4185413"/>
              <a:gd name="connsiteX11" fmla="*/ 1002246 w 3504103"/>
              <a:gd name="connsiteY11" fmla="*/ 3501576 h 4185413"/>
              <a:gd name="connsiteX12" fmla="*/ 251316 w 3504103"/>
              <a:gd name="connsiteY12" fmla="*/ 1309480 h 4185413"/>
              <a:gd name="connsiteX13" fmla="*/ 1720718 w 3504103"/>
              <a:gd name="connsiteY13" fmla="*/ 111 h 4185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504103" h="4185413">
                <a:moveTo>
                  <a:pt x="1720718" y="111"/>
                </a:moveTo>
                <a:cubicBezTo>
                  <a:pt x="1781019" y="-872"/>
                  <a:pt x="1837392" y="4749"/>
                  <a:pt x="1888747" y="16048"/>
                </a:cubicBezTo>
                <a:cubicBezTo>
                  <a:pt x="2299589" y="106443"/>
                  <a:pt x="3111214" y="398220"/>
                  <a:pt x="3004348" y="1177928"/>
                </a:cubicBezTo>
                <a:cubicBezTo>
                  <a:pt x="2897470" y="1957642"/>
                  <a:pt x="2266678" y="2611297"/>
                  <a:pt x="2503799" y="2741974"/>
                </a:cubicBezTo>
                <a:cubicBezTo>
                  <a:pt x="2740696" y="2873485"/>
                  <a:pt x="2949177" y="2686750"/>
                  <a:pt x="3163648" y="2891920"/>
                </a:cubicBezTo>
                <a:cubicBezTo>
                  <a:pt x="3439212" y="3156429"/>
                  <a:pt x="3041233" y="3485747"/>
                  <a:pt x="3156510" y="3603466"/>
                </a:cubicBezTo>
                <a:cubicBezTo>
                  <a:pt x="3273837" y="3723529"/>
                  <a:pt x="3474584" y="3709285"/>
                  <a:pt x="3502231" y="3886773"/>
                </a:cubicBezTo>
                <a:cubicBezTo>
                  <a:pt x="3526371" y="4047221"/>
                  <a:pt x="3310363" y="4195230"/>
                  <a:pt x="3245097" y="4184903"/>
                </a:cubicBezTo>
                <a:cubicBezTo>
                  <a:pt x="3207452" y="4178397"/>
                  <a:pt x="3410609" y="3971439"/>
                  <a:pt x="3312461" y="3883375"/>
                </a:cubicBezTo>
                <a:cubicBezTo>
                  <a:pt x="3214315" y="3795303"/>
                  <a:pt x="2954552" y="3876100"/>
                  <a:pt x="2895174" y="3690100"/>
                </a:cubicBezTo>
                <a:cubicBezTo>
                  <a:pt x="2836634" y="3504334"/>
                  <a:pt x="3074829" y="3296916"/>
                  <a:pt x="2898020" y="3221787"/>
                </a:cubicBezTo>
                <a:cubicBezTo>
                  <a:pt x="2720985" y="3147499"/>
                  <a:pt x="2019940" y="3862892"/>
                  <a:pt x="1002246" y="3501576"/>
                </a:cubicBezTo>
                <a:cubicBezTo>
                  <a:pt x="-15441" y="3140263"/>
                  <a:pt x="-243274" y="2420361"/>
                  <a:pt x="251316" y="1309480"/>
                </a:cubicBezTo>
                <a:cubicBezTo>
                  <a:pt x="684098" y="337463"/>
                  <a:pt x="1298617" y="6990"/>
                  <a:pt x="1720718" y="111"/>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1" name="Group 110">
            <a:extLst>
              <a:ext uri="{FF2B5EF4-FFF2-40B4-BE49-F238E27FC236}">
                <a16:creationId xmlns:a16="http://schemas.microsoft.com/office/drawing/2014/main" id="{24A084DA-31D9-4F5B-84CD-3469083C301C}"/>
              </a:ext>
            </a:extLst>
          </p:cNvPr>
          <p:cNvGrpSpPr/>
          <p:nvPr userDrawn="1"/>
        </p:nvGrpSpPr>
        <p:grpSpPr>
          <a:xfrm>
            <a:off x="0" y="2570400"/>
            <a:ext cx="9144000" cy="4287600"/>
            <a:chOff x="0" y="1142644"/>
            <a:chExt cx="12192000" cy="5715356"/>
          </a:xfrm>
        </p:grpSpPr>
        <p:sp>
          <p:nvSpPr>
            <p:cNvPr id="112" name="Freeform: Shape 111">
              <a:extLst>
                <a:ext uri="{FF2B5EF4-FFF2-40B4-BE49-F238E27FC236}">
                  <a16:creationId xmlns:a16="http://schemas.microsoft.com/office/drawing/2014/main" id="{82234944-42E0-4E75-999C-64B1E699523E}"/>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3" name="Freeform: Shape 112">
              <a:extLst>
                <a:ext uri="{FF2B5EF4-FFF2-40B4-BE49-F238E27FC236}">
                  <a16:creationId xmlns:a16="http://schemas.microsoft.com/office/drawing/2014/main" id="{54D749A9-ECDD-4B16-B5B8-185E664AB2B2}"/>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F060BD00-2DAC-49D8-96FE-543069608D32}"/>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05EDB802-2E5A-47E3-B414-39A2489D5523}"/>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4C516133-F731-4181-AA35-F20CA2A3EBDD}"/>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1" name="Freeform: Shape 220">
              <a:extLst>
                <a:ext uri="{FF2B5EF4-FFF2-40B4-BE49-F238E27FC236}">
                  <a16:creationId xmlns:a16="http://schemas.microsoft.com/office/drawing/2014/main" id="{B5CBA8EB-D985-4127-8BD7-4EB749B0B825}"/>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F2FAE694-AA7F-4D72-8287-F3B7442FC66B}"/>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882DF637-03E4-435B-BC91-11B306262BCE}"/>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42A86C6F-BDE8-4EF4-8DD7-381E131C6CCF}"/>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6AE4B5FF-88C6-44F8-9210-B57B1C24FB8A}"/>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27D83AFB-C3EE-4013-9F01-72CE2734F585}"/>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537ADAB4-6194-4164-A982-A6E47A0DD003}"/>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5F4762BD-2160-44A0-85FA-0D67A1A96E2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9B461CF5-75C1-4435-B412-7CA4FB410DBD}"/>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138D75CF-C771-4343-9CE7-049CAEF8539E}"/>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78E6CA65-C743-48FF-A6B5-E7E74E2EF363}"/>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AEBB5E9A-25BC-4E25-9235-C1468C5901B0}"/>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030293EA-3DD2-426A-8879-ACEC377625C1}"/>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227D5399-8B90-4664-AB52-0B485BE3B400}"/>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660D9A84-6598-4FDC-9C6D-C1A3CD337FFA}"/>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00825B87-8F61-4824-905F-DB677EC9436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AA72171A-16E7-4CE0-8C5A-DC07AA38ABE8}"/>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2B814B30-2A04-4FB1-87C9-63A06B876D81}"/>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4B377547-2867-4A20-8DDD-9CFF8AA9EE6D}"/>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185786BE-F438-41BE-88D4-CC0197A8A914}"/>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09B61E88-82B7-4AC7-B1C3-BB8DFDA62190}"/>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A3FD9AB2-37B2-496F-A124-E542944B2688}"/>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35BE5F07-1447-43D4-A95C-ADADCA00397B}"/>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6D3D83ED-F674-408E-896B-9D280DFAE33B}"/>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10E9DFDF-AE8F-4C78-832F-CB1FAF179D82}"/>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8A7D9F61-37AE-45A5-A609-534B5BAE6970}"/>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1134F4EB-6883-4884-BBD6-9840EF046116}"/>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CD06A133-3783-42BE-9D33-5EAF7B8D04B1}"/>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5566D96C-D413-4F1A-95D9-FBCC8B33B345}"/>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DE91D654-2C16-4FF0-A339-B2119464CB22}"/>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459E9F57-B471-4AEC-97D8-93FD81A2A0AC}"/>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96E1FE18-1A11-4EAB-98A6-95358FF4EF8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E0DEF1E8-5429-4DF4-BD47-0D9F6B2F9578}"/>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77CEC592-1E65-46B2-9603-CF95D9CBA41F}"/>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864EEBB6-6F01-41A0-96C5-5E319B04C907}"/>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0B116843-115C-4E53-A6BB-C92D68C0BA2C}"/>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6F14C17F-3854-4C5C-8E85-123455559D8F}"/>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65B1309E-EA08-4A1F-B9C0-6E6B7F89B911}"/>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56095304-0D61-40F9-BAE5-664BD119EAE1}"/>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3FA443F7-146A-4F86-923B-DD916A76CCFE}"/>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C2154425-7988-426A-8109-D8A850CC40C3}"/>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4ED1ABDE-2522-45D0-B079-4E6FE0249599}"/>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EB37CB65-7C95-4681-B69F-500DF08AC200}"/>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1985F9B0-AC3C-40EE-A0A2-34AFEEE11A40}"/>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417A9716-0D04-4CCB-9DDF-A4B21E6E1F66}"/>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F1377867-F0B3-4568-8E56-64C9AF8697B9}"/>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03A80C64-3AE5-47CC-8CAD-AC176258B8E3}"/>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4A5A50F1-7EFA-4324-9C74-EDCD2E5F3477}"/>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799FA9EE-5BB8-4CD1-B5A7-6948B43A228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0281E3A0-C207-4EE8-80C3-5389FBB3ED11}"/>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3A5804C9-3478-4D38-95C7-2335521C2669}"/>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9B6FA09E-CDC9-4AA8-9721-B712A7CA547C}"/>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E86C59FE-BD42-415C-BC5A-9BF80F533530}"/>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30C759C9-D185-48C0-8004-C4AADD29314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525BAD30-1D9C-472F-8357-695E0EFB6E7E}"/>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747EE304-6B74-4C09-BBC8-7AD2464315BD}"/>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158FEBAC-BA84-47D4-A1B9-22BD030A2E97}"/>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E657A9F1-743F-4F7C-8560-9501C10B9956}"/>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171B3A12-4599-46F6-85D4-E0193D6C9A0F}"/>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48029219-5D08-49D9-8B61-7F53F92154E9}"/>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AFC6B5F2-FD85-405A-A747-3C9E5BB9CE5C}"/>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CC248079-1D7D-4552-BE86-83EA104A7F9F}"/>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55356CAC-7B9B-4900-A49B-BC01FEEC95F9}"/>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1003D941-8114-4D6C-A7A9-183E46629C10}"/>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F6FC11AA-FB0A-489A-A513-CD768849C8B4}"/>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2EDE86D9-8EFF-44AF-9E48-3D0F9A0A9C88}"/>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1A23D793-C56E-428F-B356-3469EB16C3B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7CC1EF28-9FCC-40AE-B1EB-902D9470ECBB}"/>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429000C6-6412-4F90-A0A0-3B016E831A49}"/>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3963E099-D5D4-4708-AA9D-D904C8512C2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6860B67E-AFFC-486B-A99D-1A8AD49B48E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8DCEB0AA-4FC9-4865-89FC-42A5C71DFEA4}"/>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49A0E6B0-E45D-43E4-9B02-7F6E4C8BCCB5}"/>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7603CF92-FF44-41E5-8C5C-4903A50C92F0}"/>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5DF2C285-389E-481F-8EE5-70DAE44DA2E1}"/>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646BD60A-89BC-4DE4-8F15-CEF7B3079199}"/>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AA4EEA81-A924-4A1B-9BD0-976B877B8186}"/>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4649D5E9-877F-4A04-B046-35422D36A3E1}"/>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182E0EB3-CF9A-4683-B204-1ED9CB45642A}"/>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A7075AC9-9C16-4313-A372-DEBBF463E958}"/>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A299F6FB-4104-4DEE-A28B-F48DC9131A47}"/>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371AD23A-4455-499A-A971-7A7D5462F0A4}"/>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2C1F5A75-0548-4EFE-9397-C529155D1C01}"/>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5B98F91B-BFF5-4CAE-87D1-CE413E8DBF49}"/>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25B59050-3FE4-4EB4-B55B-CD39A736083F}"/>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F1942D06-F8B3-4B9E-825F-2102D39A252D}"/>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822C693A-503F-45D3-91F7-B31A27486BF4}"/>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2EA7D3CF-D2DD-4F4B-B3E7-3F5885088176}"/>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EF1BEB64-4520-46E5-8750-27984FDFC17C}"/>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C4655C3D-9566-41A4-8EB6-45B88465755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291D8A30-6D74-4719-8C45-9822CC2DF070}"/>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80D7CB2D-A04D-4D70-9A73-AC719B55507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3A3574C2-83C4-44F6-AE74-ED428ED8A5EB}"/>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32698CA6-E78B-4317-8F50-7BD16F712C46}"/>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0F6F4418-012F-482F-86D7-546082515913}"/>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10E20115-B32B-4390-A405-E5487F9B8C39}"/>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4A6AE791-E505-40EF-81D6-6EBB6E5CC972}"/>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8" name="Freeform: Shape 317">
              <a:extLst>
                <a:ext uri="{FF2B5EF4-FFF2-40B4-BE49-F238E27FC236}">
                  <a16:creationId xmlns:a16="http://schemas.microsoft.com/office/drawing/2014/main" id="{09723C31-142D-412D-9EAC-E130576C41D9}"/>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9" name="Freeform: Shape 318">
            <a:extLst>
              <a:ext uri="{FF2B5EF4-FFF2-40B4-BE49-F238E27FC236}">
                <a16:creationId xmlns:a16="http://schemas.microsoft.com/office/drawing/2014/main" id="{3CD8B3F6-5B22-4CB2-A899-A57664B93FB3}"/>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20" name="Rectangle 319">
            <a:extLst>
              <a:ext uri="{FF2B5EF4-FFF2-40B4-BE49-F238E27FC236}">
                <a16:creationId xmlns:a16="http://schemas.microsoft.com/office/drawing/2014/main" id="{1892CE2B-AF5B-43D3-9445-AAF0F97D2ED8}"/>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16" name="Freeform: Shape 15">
            <a:extLst>
              <a:ext uri="{FF2B5EF4-FFF2-40B4-BE49-F238E27FC236}">
                <a16:creationId xmlns:a16="http://schemas.microsoft.com/office/drawing/2014/main" id="{D1C80276-326E-4730-A8FF-C7C492220155}"/>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7" name="Title 29">
            <a:extLst>
              <a:ext uri="{FF2B5EF4-FFF2-40B4-BE49-F238E27FC236}">
                <a16:creationId xmlns:a16="http://schemas.microsoft.com/office/drawing/2014/main" id="{24275B1C-BCBA-42E0-BB47-66F160E771F0}"/>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32146985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115" name="PpHolder2">
            <a:extLst>
              <a:ext uri="{FF2B5EF4-FFF2-40B4-BE49-F238E27FC236}">
                <a16:creationId xmlns:a16="http://schemas.microsoft.com/office/drawing/2014/main" id="{920A7254-ABA8-4044-A177-2C930A9AE361}"/>
              </a:ext>
            </a:extLst>
          </p:cNvPr>
          <p:cNvSpPr>
            <a:spLocks noGrp="1"/>
          </p:cNvSpPr>
          <p:nvPr>
            <p:ph type="pic" idx="10"/>
          </p:nvPr>
        </p:nvSpPr>
        <p:spPr>
          <a:xfrm>
            <a:off x="4386089" y="1488707"/>
            <a:ext cx="4388743" cy="3964679"/>
          </a:xfrm>
          <a:custGeom>
            <a:avLst/>
            <a:gdLst>
              <a:gd name="connsiteX0" fmla="*/ 2335773 w 4388743"/>
              <a:gd name="connsiteY0" fmla="*/ 257 h 3964679"/>
              <a:gd name="connsiteX1" fmla="*/ 2448599 w 4388743"/>
              <a:gd name="connsiteY1" fmla="*/ 2475 h 3964679"/>
              <a:gd name="connsiteX2" fmla="*/ 3256540 w 4388743"/>
              <a:gd name="connsiteY2" fmla="*/ 538142 h 3964679"/>
              <a:gd name="connsiteX3" fmla="*/ 3431862 w 4388743"/>
              <a:gd name="connsiteY3" fmla="*/ 1893058 h 3964679"/>
              <a:gd name="connsiteX4" fmla="*/ 3886735 w 4388743"/>
              <a:gd name="connsiteY4" fmla="*/ 3024176 h 3964679"/>
              <a:gd name="connsiteX5" fmla="*/ 4385232 w 4388743"/>
              <a:gd name="connsiteY5" fmla="*/ 3313416 h 3964679"/>
              <a:gd name="connsiteX6" fmla="*/ 3986919 w 4388743"/>
              <a:gd name="connsiteY6" fmla="*/ 3685068 h 3964679"/>
              <a:gd name="connsiteX7" fmla="*/ 3443983 w 4388743"/>
              <a:gd name="connsiteY7" fmla="*/ 3710923 h 3964679"/>
              <a:gd name="connsiteX8" fmla="*/ 3201601 w 4388743"/>
              <a:gd name="connsiteY8" fmla="*/ 3912912 h 3964679"/>
              <a:gd name="connsiteX9" fmla="*/ 2903472 w 4388743"/>
              <a:gd name="connsiteY9" fmla="*/ 3790105 h 3964679"/>
              <a:gd name="connsiteX10" fmla="*/ 2317708 w 4388743"/>
              <a:gd name="connsiteY10" fmla="*/ 3870899 h 3964679"/>
              <a:gd name="connsiteX11" fmla="*/ 1827286 w 4388743"/>
              <a:gd name="connsiteY11" fmla="*/ 3783641 h 3964679"/>
              <a:gd name="connsiteX12" fmla="*/ 785852 w 4388743"/>
              <a:gd name="connsiteY12" fmla="*/ 3783641 h 3964679"/>
              <a:gd name="connsiteX13" fmla="*/ 313208 w 4388743"/>
              <a:gd name="connsiteY13" fmla="*/ 3687494 h 3964679"/>
              <a:gd name="connsiteX14" fmla="*/ 120107 w 4388743"/>
              <a:gd name="connsiteY14" fmla="*/ 3249594 h 3964679"/>
              <a:gd name="connsiteX15" fmla="*/ 733337 w 4388743"/>
              <a:gd name="connsiteY15" fmla="*/ 2838354 h 3964679"/>
              <a:gd name="connsiteX16" fmla="*/ 987026 w 4388743"/>
              <a:gd name="connsiteY16" fmla="*/ 2217040 h 3964679"/>
              <a:gd name="connsiteX17" fmla="*/ 2335773 w 4388743"/>
              <a:gd name="connsiteY17" fmla="*/ 257 h 3964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388743" h="3964679">
                <a:moveTo>
                  <a:pt x="2335773" y="257"/>
                </a:moveTo>
                <a:cubicBezTo>
                  <a:pt x="2372174" y="-440"/>
                  <a:pt x="2409767" y="278"/>
                  <a:pt x="2448599" y="2475"/>
                </a:cubicBezTo>
                <a:cubicBezTo>
                  <a:pt x="2845291" y="10559"/>
                  <a:pt x="3213713" y="398362"/>
                  <a:pt x="3256540" y="538142"/>
                </a:cubicBezTo>
                <a:cubicBezTo>
                  <a:pt x="3405202" y="1026139"/>
                  <a:pt x="3422973" y="1455149"/>
                  <a:pt x="3431862" y="1893058"/>
                </a:cubicBezTo>
                <a:cubicBezTo>
                  <a:pt x="3439936" y="2350348"/>
                  <a:pt x="3414091" y="2797147"/>
                  <a:pt x="3886735" y="3024176"/>
                </a:cubicBezTo>
                <a:cubicBezTo>
                  <a:pt x="4044277" y="3094469"/>
                  <a:pt x="4350489" y="3103359"/>
                  <a:pt x="4385232" y="3313416"/>
                </a:cubicBezTo>
                <a:cubicBezTo>
                  <a:pt x="4420782" y="3523480"/>
                  <a:pt x="4179205" y="3676187"/>
                  <a:pt x="3986919" y="3685068"/>
                </a:cubicBezTo>
                <a:cubicBezTo>
                  <a:pt x="3794625" y="3693958"/>
                  <a:pt x="3619303" y="3553381"/>
                  <a:pt x="3443983" y="3710923"/>
                </a:cubicBezTo>
                <a:cubicBezTo>
                  <a:pt x="3350262" y="3798994"/>
                  <a:pt x="3350262" y="3887059"/>
                  <a:pt x="3201601" y="3912912"/>
                </a:cubicBezTo>
                <a:cubicBezTo>
                  <a:pt x="3052939" y="3938767"/>
                  <a:pt x="3008500" y="3870899"/>
                  <a:pt x="2903472" y="3790105"/>
                </a:cubicBezTo>
                <a:cubicBezTo>
                  <a:pt x="2658664" y="3617201"/>
                  <a:pt x="2536663" y="3721432"/>
                  <a:pt x="2317708" y="3870899"/>
                </a:cubicBezTo>
                <a:cubicBezTo>
                  <a:pt x="2098762" y="4020366"/>
                  <a:pt x="2019580" y="3897559"/>
                  <a:pt x="1827286" y="3783641"/>
                </a:cubicBezTo>
                <a:cubicBezTo>
                  <a:pt x="1485533" y="3591347"/>
                  <a:pt x="1056513" y="4274065"/>
                  <a:pt x="785852" y="3783641"/>
                </a:cubicBezTo>
                <a:cubicBezTo>
                  <a:pt x="645274" y="3521062"/>
                  <a:pt x="566897" y="3660835"/>
                  <a:pt x="313208" y="3687494"/>
                </a:cubicBezTo>
                <a:cubicBezTo>
                  <a:pt x="32850" y="3722238"/>
                  <a:pt x="-122275" y="3433805"/>
                  <a:pt x="120107" y="3249594"/>
                </a:cubicBezTo>
                <a:cubicBezTo>
                  <a:pt x="321283" y="3100933"/>
                  <a:pt x="566897" y="3048410"/>
                  <a:pt x="733337" y="2838354"/>
                </a:cubicBezTo>
                <a:cubicBezTo>
                  <a:pt x="864219" y="2671914"/>
                  <a:pt x="925623" y="2418216"/>
                  <a:pt x="987026" y="2217040"/>
                </a:cubicBezTo>
                <a:cubicBezTo>
                  <a:pt x="1224185" y="1402259"/>
                  <a:pt x="1207333" y="21830"/>
                  <a:pt x="2335773" y="257"/>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1" name="Group 110">
            <a:extLst>
              <a:ext uri="{FF2B5EF4-FFF2-40B4-BE49-F238E27FC236}">
                <a16:creationId xmlns:a16="http://schemas.microsoft.com/office/drawing/2014/main" id="{852F061D-D0CB-49F5-A236-2461CA77A38F}"/>
              </a:ext>
            </a:extLst>
          </p:cNvPr>
          <p:cNvGrpSpPr/>
          <p:nvPr userDrawn="1"/>
        </p:nvGrpSpPr>
        <p:grpSpPr>
          <a:xfrm>
            <a:off x="0" y="2570400"/>
            <a:ext cx="9144000" cy="4287600"/>
            <a:chOff x="0" y="1142644"/>
            <a:chExt cx="12192000" cy="5715356"/>
          </a:xfrm>
        </p:grpSpPr>
        <p:sp>
          <p:nvSpPr>
            <p:cNvPr id="112" name="Freeform: Shape 111">
              <a:extLst>
                <a:ext uri="{FF2B5EF4-FFF2-40B4-BE49-F238E27FC236}">
                  <a16:creationId xmlns:a16="http://schemas.microsoft.com/office/drawing/2014/main" id="{DC4336B6-1FDB-4207-99F7-B771CCBF3284}"/>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3" name="Freeform: Shape 112">
              <a:extLst>
                <a:ext uri="{FF2B5EF4-FFF2-40B4-BE49-F238E27FC236}">
                  <a16:creationId xmlns:a16="http://schemas.microsoft.com/office/drawing/2014/main" id="{CE0BB6F9-A766-40C6-9D5D-C4576B4D4D7B}"/>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E9CEDD75-B48E-4A24-AA7E-F25B50FFE99F}"/>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404A2A80-EF03-4F9D-B12F-D7A24E627D02}"/>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A82DF2C6-792B-47ED-80DE-48E2B5BA80FD}"/>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1" name="Freeform: Shape 220">
              <a:extLst>
                <a:ext uri="{FF2B5EF4-FFF2-40B4-BE49-F238E27FC236}">
                  <a16:creationId xmlns:a16="http://schemas.microsoft.com/office/drawing/2014/main" id="{CFAC935B-2A9C-426C-ABFF-D5E9F3F97A43}"/>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9E71A8B3-F1A4-4D5F-9E24-0BB3B2B94451}"/>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4E2A6241-2DE5-4276-9040-ECCCE5D14B47}"/>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9ECC4A7A-A3D2-4687-9953-20077A6B48B7}"/>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110D3861-87E9-45A9-8E3A-125DC096CE7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C3E0D949-F541-49F8-8DCB-BCF2A8212A21}"/>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F9FB3F3A-0C56-4536-BF86-93F33D28C31C}"/>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14E9BA74-2BA9-4B3C-B0AD-A7D207FD457B}"/>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B18BBE93-C000-4A07-A03F-DF51CD6421FE}"/>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69B15559-3D90-4F9F-895F-799C37E5101A}"/>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41C49A65-2838-4FC4-B8EF-A407ABA68673}"/>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522EE07B-BE5A-46DC-9E68-E6A8245CEFF6}"/>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BD32802C-F354-451E-A43D-154D945C9391}"/>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27CF9E0F-DD53-40B8-824B-8F4F3D58F907}"/>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5E452CC7-56BF-40E7-A4AA-6FFC4391A556}"/>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89BA4B3F-5366-4010-ABA9-CA7491CA3719}"/>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F20708AD-43CD-4572-99C5-47B48534030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45BFCEA9-7886-485D-98DF-065C55D862DF}"/>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B6991CAB-5644-455C-A993-57686946E8CE}"/>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84EF1D56-6DAC-4CE6-B08A-AE73F623B04D}"/>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559AD105-B78E-40E5-A3E1-577B3CC1EAA8}"/>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645CDE1A-BEDD-45FB-929B-7A443678EFB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50365594-62EA-4D47-A9BB-6B6A369F8240}"/>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4365607F-22CE-44D2-8D93-CB28A3BF24AA}"/>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3B4CD9B1-6979-4166-92D9-CE4A3BB91045}"/>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85F9B503-CD30-4DF8-BB9B-80F7F0151263}"/>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924944F1-0B8D-425B-9FD4-666DEB5D1DF2}"/>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2AB909D7-7A61-487C-BF72-FE3F07FD29B5}"/>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D740801B-A2BE-4946-9AA5-8656C25332A0}"/>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23C68300-B8E0-483A-A4F9-60849D933611}"/>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93FA2E78-C7C6-4F29-B7EC-C4154579BBD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311A62D4-6AFC-4AB4-8B03-64AFEEBB20BF}"/>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023E68C5-0EC3-492C-A515-5D832FC9F66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CADE9178-7704-4A9A-8720-16923324B9D8}"/>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AAFC8221-4839-4997-9A14-31E4AE7E38E9}"/>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B53A9251-A388-4E65-8D76-54B26EDA16C2}"/>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DD40527D-C006-4DAC-A49B-337DAF075374}"/>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5AD1DEE7-FA20-4020-8D02-7A3377F8F239}"/>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06DC1048-DBDC-4B8D-A0BB-C605DFB7B802}"/>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6B5495F0-87AF-435A-8BBB-5D80F8C92A54}"/>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1027AFC4-DF6E-456F-9221-74CF71DCFB21}"/>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19DDA6E5-FA44-43D8-9AB4-5E8854CF9075}"/>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872B2A82-7289-4A70-8BF3-30AD891A574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328FC364-D3A1-46A0-84CC-A6A7498DACD6}"/>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187724E1-E102-4223-B4D1-A1F80DC61224}"/>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21423622-D7E3-44CE-B079-F11A1D385815}"/>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3DB6BF0E-4114-4BC0-9FD0-D0094CDB95FB}"/>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B5DF78C0-AEEB-440F-A283-676B2F446F9B}"/>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6E888656-D959-4BDF-A1DB-1C87E366E790}"/>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DFC78296-5E59-4853-BDB0-18E403787AAC}"/>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D4678218-CD06-4B1B-8972-F4A0050FE8D1}"/>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4E349BB4-50B3-4B6B-A034-81B4C83F7EF7}"/>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2951B7F8-0F99-4351-B16D-80EEE77CCE36}"/>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ED6CFF92-D501-45AF-94A9-EC74F53E74FE}"/>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91B303B5-EB29-4BB4-B9BE-498B47E9BD9B}"/>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4CBA688F-4DC3-4E1C-BAA4-B43526AE8BA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6A7360DF-5358-421C-8510-3748638CD925}"/>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6F779E3E-D8CE-49F5-B06A-95102D0C123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11DB9E5C-8642-43FC-8B2D-A15CAEC5B555}"/>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BBE24593-4157-4F18-A0B6-41E105701912}"/>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971853C8-CD7C-4F0C-9FF4-660FF0E49A4F}"/>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B7070965-12C8-4311-94C5-F5EB48455D58}"/>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7D02954C-D6CF-4E57-8E8A-6968649DCFF1}"/>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0F6E0E04-AA92-4D81-8C73-F67B34AE4183}"/>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8EF92472-83CD-4A99-BC60-C9C6F75A9FCD}"/>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0906AC45-5483-4498-BA13-2EC7B1DEBC94}"/>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4E6CDDC2-2D8C-40B4-8514-D4DFECE24EA7}"/>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A1AC41C8-B38D-4A59-9E3D-258211DAA065}"/>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0BDD703E-D019-4AC6-BEB6-D00A15230806}"/>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CB2F465E-7841-41C8-9822-D8596512DB94}"/>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68162053-B1A6-44DD-B819-41474D910B8E}"/>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25873399-D298-4FBF-836F-38D9E23889B2}"/>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E278783D-E0CF-473C-80AC-18DAB11E15D3}"/>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BA62CC9B-647B-4B30-8CBB-54C982A23264}"/>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190B9888-311E-4C3A-B320-637532F3F4E5}"/>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6F4414C6-3ADD-4D1F-BFD4-F5BF31C4601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D9525931-A64A-4128-8A37-DEB1CBDA9958}"/>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FF408182-042E-4253-9D46-7595FCF4130D}"/>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9E597F44-1657-4213-B2EB-53064A4C52AF}"/>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01AC6646-7943-470C-B72E-AE099519B5A7}"/>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2F8EB6B9-A593-49FD-BB61-828285850E48}"/>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492BBBF3-CA03-4B9B-9C10-5CFAC21E53C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82E03E01-147E-451E-8DE1-1328A6BB04D0}"/>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A96CC5CA-3342-46EC-BAC0-430C301B8B33}"/>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2214C0AD-C0C1-44F3-8381-9F11889FEFBA}"/>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40459490-A91F-4E4E-8B85-6C742C533606}"/>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9151C5F3-D62D-4AF9-B464-9367E6976C2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952B5F7B-0AB8-46CC-A6C8-27CDE3303980}"/>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A068FF95-8F73-4542-8D71-368246F80A64}"/>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7CBFC5F3-8473-44C0-AA39-03CD59CEE32C}"/>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D7F879BE-E93A-4957-9000-BE696216D85C}"/>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D3265554-1969-4276-87D4-BBD61B522AD3}"/>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8A663115-8B41-4D16-9B2E-E43802CFD973}"/>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787426A1-D3A6-4042-ACAD-EB21C55EB3BA}"/>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78084A36-CC30-4F6F-A68D-055FAC94AD53}"/>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9417EEB1-13FA-4DDB-B09D-DCCE24D8037F}"/>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5C4DBA29-94A5-4081-8347-C4641FB6EA24}"/>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8" name="Freeform: Shape 317">
              <a:extLst>
                <a:ext uri="{FF2B5EF4-FFF2-40B4-BE49-F238E27FC236}">
                  <a16:creationId xmlns:a16="http://schemas.microsoft.com/office/drawing/2014/main" id="{BBC33B4C-6A19-43D2-8F56-898065D2ABF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9" name="Freeform: Shape 318">
            <a:extLst>
              <a:ext uri="{FF2B5EF4-FFF2-40B4-BE49-F238E27FC236}">
                <a16:creationId xmlns:a16="http://schemas.microsoft.com/office/drawing/2014/main" id="{F370BB75-B2D8-40C1-95E5-7C265868A13A}"/>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20" name="Rectangle 319">
            <a:extLst>
              <a:ext uri="{FF2B5EF4-FFF2-40B4-BE49-F238E27FC236}">
                <a16:creationId xmlns:a16="http://schemas.microsoft.com/office/drawing/2014/main" id="{6F15E264-EEA5-48DC-A3CC-032101E49D25}"/>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9" name="Freeform: Shape 8">
            <a:extLst>
              <a:ext uri="{FF2B5EF4-FFF2-40B4-BE49-F238E27FC236}">
                <a16:creationId xmlns:a16="http://schemas.microsoft.com/office/drawing/2014/main" id="{4C04B59B-580E-429B-9D03-77C6E309582C}"/>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0" name="Title 29">
            <a:extLst>
              <a:ext uri="{FF2B5EF4-FFF2-40B4-BE49-F238E27FC236}">
                <a16:creationId xmlns:a16="http://schemas.microsoft.com/office/drawing/2014/main" id="{346B0D6B-3CC6-4069-AF7F-BAC17A4ACAAD}"/>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14370986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113" name="PpHolder12">
            <a:extLst>
              <a:ext uri="{FF2B5EF4-FFF2-40B4-BE49-F238E27FC236}">
                <a16:creationId xmlns:a16="http://schemas.microsoft.com/office/drawing/2014/main" id="{358A765C-59C6-4F5F-A50F-1718CDD71333}"/>
              </a:ext>
            </a:extLst>
          </p:cNvPr>
          <p:cNvSpPr>
            <a:spLocks noGrp="1"/>
          </p:cNvSpPr>
          <p:nvPr>
            <p:ph type="pic" idx="10"/>
          </p:nvPr>
        </p:nvSpPr>
        <p:spPr>
          <a:xfrm>
            <a:off x="4712762" y="1394786"/>
            <a:ext cx="3836016" cy="4252863"/>
          </a:xfrm>
          <a:custGeom>
            <a:avLst/>
            <a:gdLst>
              <a:gd name="connsiteX0" fmla="*/ 2004180 w 3836016"/>
              <a:gd name="connsiteY0" fmla="*/ 25 h 4252863"/>
              <a:gd name="connsiteX1" fmla="*/ 2018570 w 3836016"/>
              <a:gd name="connsiteY1" fmla="*/ 25 h 4252863"/>
              <a:gd name="connsiteX2" fmla="*/ 2030078 w 3836016"/>
              <a:gd name="connsiteY2" fmla="*/ 25 h 4252863"/>
              <a:gd name="connsiteX3" fmla="*/ 2602604 w 3836016"/>
              <a:gd name="connsiteY3" fmla="*/ 638731 h 4252863"/>
              <a:gd name="connsiteX4" fmla="*/ 3670560 w 3836016"/>
              <a:gd name="connsiteY4" fmla="*/ 631252 h 4252863"/>
              <a:gd name="connsiteX5" fmla="*/ 3637763 w 3836016"/>
              <a:gd name="connsiteY5" fmla="*/ 1762501 h 4252863"/>
              <a:gd name="connsiteX6" fmla="*/ 3489885 w 3836016"/>
              <a:gd name="connsiteY6" fmla="*/ 1417256 h 4252863"/>
              <a:gd name="connsiteX7" fmla="*/ 3327044 w 3836016"/>
              <a:gd name="connsiteY7" fmla="*/ 2507080 h 4252863"/>
              <a:gd name="connsiteX8" fmla="*/ 2999064 w 3836016"/>
              <a:gd name="connsiteY8" fmla="*/ 2581880 h 4252863"/>
              <a:gd name="connsiteX9" fmla="*/ 2822412 w 3836016"/>
              <a:gd name="connsiteY9" fmla="*/ 2095662 h 4252863"/>
              <a:gd name="connsiteX10" fmla="*/ 2644033 w 3836016"/>
              <a:gd name="connsiteY10" fmla="*/ 2364953 h 4252863"/>
              <a:gd name="connsiteX11" fmla="*/ 1809695 w 3836016"/>
              <a:gd name="connsiteY11" fmla="*/ 4252863 h 4252863"/>
              <a:gd name="connsiteX12" fmla="*/ 1530624 w 3836016"/>
              <a:gd name="connsiteY12" fmla="*/ 3659617 h 4252863"/>
              <a:gd name="connsiteX13" fmla="*/ 1119206 w 3836016"/>
              <a:gd name="connsiteY13" fmla="*/ 2306838 h 4252863"/>
              <a:gd name="connsiteX14" fmla="*/ 957518 w 3836016"/>
              <a:gd name="connsiteY14" fmla="*/ 2061138 h 4252863"/>
              <a:gd name="connsiteX15" fmla="*/ 751519 w 3836016"/>
              <a:gd name="connsiteY15" fmla="*/ 2538149 h 4252863"/>
              <a:gd name="connsiteX16" fmla="*/ 428143 w 3836016"/>
              <a:gd name="connsiteY16" fmla="*/ 2447812 h 4252863"/>
              <a:gd name="connsiteX17" fmla="*/ 332622 w 3836016"/>
              <a:gd name="connsiteY17" fmla="*/ 1354538 h 4252863"/>
              <a:gd name="connsiteX18" fmla="*/ 164030 w 3836016"/>
              <a:gd name="connsiteY18" fmla="*/ 1690002 h 4252863"/>
              <a:gd name="connsiteX19" fmla="*/ 200282 w 3836016"/>
              <a:gd name="connsiteY19" fmla="*/ 561623 h 4252863"/>
              <a:gd name="connsiteX20" fmla="*/ 1265936 w 3836016"/>
              <a:gd name="connsiteY20" fmla="*/ 619163 h 4252863"/>
              <a:gd name="connsiteX21" fmla="*/ 2004180 w 3836016"/>
              <a:gd name="connsiteY21" fmla="*/ 25 h 4252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836016" h="4252863">
                <a:moveTo>
                  <a:pt x="2004180" y="25"/>
                </a:moveTo>
                <a:lnTo>
                  <a:pt x="2018570" y="25"/>
                </a:lnTo>
                <a:lnTo>
                  <a:pt x="2030078" y="25"/>
                </a:lnTo>
                <a:cubicBezTo>
                  <a:pt x="2487522" y="84611"/>
                  <a:pt x="2490404" y="510413"/>
                  <a:pt x="2602604" y="638731"/>
                </a:cubicBezTo>
                <a:cubicBezTo>
                  <a:pt x="2726892" y="780278"/>
                  <a:pt x="3404151" y="534584"/>
                  <a:pt x="3670560" y="631252"/>
                </a:cubicBezTo>
                <a:cubicBezTo>
                  <a:pt x="3936401" y="727920"/>
                  <a:pt x="3849513" y="1787818"/>
                  <a:pt x="3637763" y="1762501"/>
                </a:cubicBezTo>
                <a:cubicBezTo>
                  <a:pt x="3426014" y="1737182"/>
                  <a:pt x="3637763" y="1527734"/>
                  <a:pt x="3489885" y="1417256"/>
                </a:cubicBezTo>
                <a:cubicBezTo>
                  <a:pt x="3342007" y="1306777"/>
                  <a:pt x="3309784" y="2209016"/>
                  <a:pt x="3327044" y="2507080"/>
                </a:cubicBezTo>
                <a:cubicBezTo>
                  <a:pt x="3344309" y="2805138"/>
                  <a:pt x="2951303" y="3121616"/>
                  <a:pt x="2999064" y="2581880"/>
                </a:cubicBezTo>
                <a:cubicBezTo>
                  <a:pt x="3046818" y="2042151"/>
                  <a:pt x="2822412" y="2095662"/>
                  <a:pt x="2822412" y="2095662"/>
                </a:cubicBezTo>
                <a:cubicBezTo>
                  <a:pt x="2649216" y="2042725"/>
                  <a:pt x="2644033" y="2364953"/>
                  <a:pt x="2644033" y="2364953"/>
                </a:cubicBezTo>
                <a:cubicBezTo>
                  <a:pt x="2685462" y="3004232"/>
                  <a:pt x="1809695" y="4252863"/>
                  <a:pt x="1809695" y="4252863"/>
                </a:cubicBezTo>
                <a:cubicBezTo>
                  <a:pt x="1986347" y="3911075"/>
                  <a:pt x="1530624" y="3659617"/>
                  <a:pt x="1530624" y="3659617"/>
                </a:cubicBezTo>
                <a:cubicBezTo>
                  <a:pt x="969600" y="3205048"/>
                  <a:pt x="1115177" y="2509955"/>
                  <a:pt x="1119206" y="2306838"/>
                </a:cubicBezTo>
                <a:cubicBezTo>
                  <a:pt x="1117478" y="2226281"/>
                  <a:pt x="1099065" y="2024885"/>
                  <a:pt x="957518" y="2061138"/>
                </a:cubicBezTo>
                <a:cubicBezTo>
                  <a:pt x="957518" y="2061138"/>
                  <a:pt x="736562" y="1995545"/>
                  <a:pt x="751519" y="2538149"/>
                </a:cubicBezTo>
                <a:cubicBezTo>
                  <a:pt x="766483" y="3080760"/>
                  <a:pt x="391317" y="2741846"/>
                  <a:pt x="428143" y="2447812"/>
                </a:cubicBezTo>
                <a:cubicBezTo>
                  <a:pt x="464969" y="2153777"/>
                  <a:pt x="486832" y="1249236"/>
                  <a:pt x="332622" y="1354538"/>
                </a:cubicBezTo>
                <a:cubicBezTo>
                  <a:pt x="178413" y="1459838"/>
                  <a:pt x="377507" y="1677340"/>
                  <a:pt x="164030" y="1690002"/>
                </a:cubicBezTo>
                <a:cubicBezTo>
                  <a:pt x="-49448" y="1702658"/>
                  <a:pt x="-71891" y="646209"/>
                  <a:pt x="200282" y="561623"/>
                </a:cubicBezTo>
                <a:cubicBezTo>
                  <a:pt x="472448" y="477043"/>
                  <a:pt x="1135317" y="752664"/>
                  <a:pt x="1265936" y="619163"/>
                </a:cubicBezTo>
                <a:cubicBezTo>
                  <a:pt x="1396550" y="485669"/>
                  <a:pt x="1420145" y="-3998"/>
                  <a:pt x="2004180" y="25"/>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0" name="Group 109">
            <a:extLst>
              <a:ext uri="{FF2B5EF4-FFF2-40B4-BE49-F238E27FC236}">
                <a16:creationId xmlns:a16="http://schemas.microsoft.com/office/drawing/2014/main" id="{5DCC0B76-D8FC-49A9-A263-F685F5FB8D90}"/>
              </a:ext>
            </a:extLst>
          </p:cNvPr>
          <p:cNvGrpSpPr/>
          <p:nvPr userDrawn="1"/>
        </p:nvGrpSpPr>
        <p:grpSpPr>
          <a:xfrm>
            <a:off x="0" y="2570400"/>
            <a:ext cx="9144000" cy="4287600"/>
            <a:chOff x="0" y="1142644"/>
            <a:chExt cx="12192000" cy="5715356"/>
          </a:xfrm>
        </p:grpSpPr>
        <p:sp>
          <p:nvSpPr>
            <p:cNvPr id="111" name="Freeform: Shape 110">
              <a:extLst>
                <a:ext uri="{FF2B5EF4-FFF2-40B4-BE49-F238E27FC236}">
                  <a16:creationId xmlns:a16="http://schemas.microsoft.com/office/drawing/2014/main" id="{CE3BD889-937D-49E6-ABAA-DC20E1568D48}"/>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C2A38CB9-E8CE-4611-9C4E-B9BDE3F06B28}"/>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329D0A29-6700-437A-8B8D-AE73CB8B202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00702232-D7F8-4272-8E23-C3385C815CA2}"/>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DD82B235-F6CC-4F58-8479-BAC3C7E2BDA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0" name="Freeform: Shape 219">
              <a:extLst>
                <a:ext uri="{FF2B5EF4-FFF2-40B4-BE49-F238E27FC236}">
                  <a16:creationId xmlns:a16="http://schemas.microsoft.com/office/drawing/2014/main" id="{314C309B-AC2A-4809-BA7E-B6529559AA4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1" name="Freeform: Shape 220">
              <a:extLst>
                <a:ext uri="{FF2B5EF4-FFF2-40B4-BE49-F238E27FC236}">
                  <a16:creationId xmlns:a16="http://schemas.microsoft.com/office/drawing/2014/main" id="{C798FEFA-E8CD-443C-84ED-BE9A4F6D2D32}"/>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E146094C-AD24-4147-970B-55980E09C111}"/>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2C6461E8-DEF4-435C-8B4E-8689A34ACD1B}"/>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6656487F-F68C-4E21-988C-062D742358F8}"/>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FDBE966A-2347-46AE-8CC9-68391B268125}"/>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F6F40C95-480E-4EC0-9149-F486ADB1F3A9}"/>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19B8BCBB-AC3E-43CC-8292-641C061CFC4F}"/>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0E685B3F-5FC7-4FD4-BCE3-C69B090AC127}"/>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E80C3C1C-39CB-4721-A1F5-25AD022C5E8C}"/>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4D9CE631-3011-4E9C-A421-F8D25408A287}"/>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724CF10D-8E10-4A6B-991C-823E55DE966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5592D223-8B47-443B-8FAB-E5066B1407D5}"/>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73C70E11-9704-445D-90F8-FADB6D3E3D3A}"/>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88D0960B-ED8C-4374-9DCF-62FB0671A10C}"/>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0B1BC4E7-F965-4C0C-8E2E-CF6F6144D9DF}"/>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9936DED7-B60E-4E49-8844-EF35C09971A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346C4327-B2D7-4639-83D1-4B76099DF6E1}"/>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91F6D3B6-2B30-4DF2-9C22-0E5199907AA8}"/>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B65CF994-CBE9-473D-8B8D-0FA94293CAE1}"/>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75D58B44-EA46-41BC-AB98-F69913B7C82D}"/>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6A0EE294-6FFC-40AC-B9B4-B73951162661}"/>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BC682C2A-884E-40CB-809F-7707E55F9734}"/>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7578A94E-F3E2-4BBA-A974-49012D13EF46}"/>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E2C3DB13-B5FD-4D1F-BCC6-24B2DC36DDE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A28B1FD7-E94F-46F6-ACA5-445D031AF752}"/>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65FCC1FF-1CA9-41CA-AD12-2FAB5D1EAECA}"/>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6D56CC07-7C9D-4718-B890-197C1CB0128B}"/>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3B19B016-F98B-4FE4-9723-C1D263EEF63B}"/>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32969283-CE31-471E-A884-4D1149C5F4FC}"/>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08482ECA-74D7-4646-A777-6693D77B421E}"/>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94BBAD35-A49A-40BE-93CB-7A9DD02ABD9F}"/>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CE25FEA1-B130-45BC-865E-A26C320B87D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BEFE585D-2F77-4CE9-8CAF-FE0CE45C78F6}"/>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76C86595-1AC0-428D-A5ED-86A52B5059DE}"/>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DF3FFDD6-E114-47AC-9F0F-D47C2D9473EA}"/>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DC1C855D-F668-4F88-BBC5-BEE956A95791}"/>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FAE6CDDA-F3E4-483C-912A-8FCBA3BA450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0A90CBF0-E202-4625-99CB-68C22036FCDC}"/>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AB3FD88C-9F02-41E9-8A37-AE298086E75E}"/>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E8026FF5-9626-44F6-994D-6B82A820981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2B5BBAE5-00B3-4D69-9580-7BCC83E8942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399B793C-7A69-42EC-B7EF-2E7AD6C3E14E}"/>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6BAA3F73-31DA-4893-BB72-8CD5C1887CFD}"/>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F4A6F66F-3BE5-4640-937E-ECB68274CA44}"/>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34EAF728-4591-477F-8819-11C7152C0652}"/>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E59612F2-98CB-46DF-8D8B-B8E401C12BF5}"/>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33CEDF34-D988-4EE4-BED0-012C2B371081}"/>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FE26821D-49B6-4CED-B2DE-15BB5F2D5BE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052C8FAD-B088-40E6-B7E3-5EEA4B27D7F4}"/>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4D6E8804-BA5E-42D0-9641-C344D300ADBA}"/>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1E9E4382-7276-4EAC-85FA-4B1C24040B3E}"/>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197029C2-685C-454A-BF8F-094127D8F964}"/>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7A75BE56-207E-4775-9002-A2F96B8B9B2A}"/>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7145ECD9-DA6C-48BB-AC00-0747EDF1E7AB}"/>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9230AB6E-451B-481A-A582-B6CDC49AA24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BF87EC8F-30FA-4713-A31A-A45D4476B058}"/>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D6541A46-DCC2-47AC-B84B-BDEF2B3DE378}"/>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E6E2716A-12CF-4E88-B3DD-427857ECE0D3}"/>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EC5F571A-54B3-464C-89FC-785F9D488E7A}"/>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881A5ECD-FBC0-4D37-9F29-E643110AE852}"/>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7E891B5D-EED2-401E-9E03-B924E15E130F}"/>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6647F911-9958-4525-9C04-8E94C1B251BB}"/>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72E13C8C-E177-4E51-8D37-0E1865982F96}"/>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C1F0DF52-D7E4-4472-B201-3DEBD2C5477A}"/>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6F4103BB-1F9B-45EE-A04B-42F6B55D0FE5}"/>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08918EF7-A5F0-4FF0-A86B-2AE82489F01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C721F008-00F5-4EE3-9941-14197933BAD6}"/>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844E8774-36D8-4A7B-90BE-EF06A11325A6}"/>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722C410F-0CA1-44C5-82F6-3281E2070896}"/>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950CEEBC-2623-463F-89CC-9296935C8BDA}"/>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C665E544-A252-486C-B348-AB83A7ED48C5}"/>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A429B1E3-6223-41B1-B5CB-BA1985E587B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6AC7161B-28AC-4ACA-BFA8-C378786393AD}"/>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1FC67BA4-6ACE-4A8E-A31A-EDDA14B5D961}"/>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FD1A686D-ABA6-4E8C-857A-A9D8F86C9EDD}"/>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F461D39B-CED2-4890-9826-53CEB97A95C6}"/>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38587565-4685-46F8-9AF2-33AB109AEF55}"/>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6AF73A30-CF01-4621-B560-8D8EAF14DAB5}"/>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EB4328A6-409E-4BC5-8EAE-E8EE6BF9F474}"/>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5D97B2FB-5CCE-4FB0-9E41-6FE240DA223E}"/>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FB44877F-4BF4-4CCE-8CCA-A3F5779F9E41}"/>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1B5924D3-E2F4-43C6-A525-7EF9B70B0883}"/>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873E2027-6C4C-4590-B40E-89EE819AA59F}"/>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50D573E9-59B2-4794-AFFD-D0FA274AB105}"/>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3FE223BF-1EC7-46DC-99E4-A9E9E813C62E}"/>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D6820A85-9475-4705-8BBD-A99AF0B5BF0E}"/>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C6463D7C-3B5F-4391-BA32-8C405FC4E639}"/>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3DB7278B-F159-4959-B89C-05F2D755D138}"/>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104520B7-C4F5-48CC-BA1D-B320202AEF28}"/>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9C996B4A-C131-42BF-B0EF-981AF7F527AF}"/>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ECA91D64-C672-4147-A7AB-8750EB359CFD}"/>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8ACB1713-CA66-4E1A-9322-D1203A0FF9E9}"/>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ED751837-DB36-4C85-B914-07AF0731708D}"/>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9D2575E2-E874-42FC-B01F-F01BE48F3B51}"/>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AC9C32ED-8B3A-4FAF-A550-DF5A3A3D04E7}"/>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649AA261-0886-4063-B9AF-6166C372F7C5}"/>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90C7765C-B1B2-49A2-B6B3-9EB58801FA52}"/>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8" name="Freeform: Shape 317">
            <a:extLst>
              <a:ext uri="{FF2B5EF4-FFF2-40B4-BE49-F238E27FC236}">
                <a16:creationId xmlns:a16="http://schemas.microsoft.com/office/drawing/2014/main" id="{0A6739AA-7941-462E-B340-EB7FD66DEA6C}"/>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19" name="Rectangle 318">
            <a:extLst>
              <a:ext uri="{FF2B5EF4-FFF2-40B4-BE49-F238E27FC236}">
                <a16:creationId xmlns:a16="http://schemas.microsoft.com/office/drawing/2014/main" id="{72B9D881-B665-4C94-B532-A9A2A1132266}"/>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29" name="Freeform: Shape 28">
            <a:extLst>
              <a:ext uri="{FF2B5EF4-FFF2-40B4-BE49-F238E27FC236}">
                <a16:creationId xmlns:a16="http://schemas.microsoft.com/office/drawing/2014/main" id="{0E38A8DA-C817-41E3-A28F-6739887ECF8F}"/>
              </a:ext>
            </a:extLst>
          </p:cNvPr>
          <p:cNvSpPr/>
          <p:nvPr userDrawn="1"/>
        </p:nvSpPr>
        <p:spPr>
          <a:xfrm>
            <a:off x="8293395" y="1"/>
            <a:ext cx="850605" cy="1822710"/>
          </a:xfrm>
          <a:custGeom>
            <a:avLst/>
            <a:gdLst>
              <a:gd name="connsiteX0" fmla="*/ 87248 w 445216"/>
              <a:gd name="connsiteY0" fmla="*/ -16 h 715520"/>
              <a:gd name="connsiteX1" fmla="*/ 38860 w 445216"/>
              <a:gd name="connsiteY1" fmla="*/ -16 h 715520"/>
              <a:gd name="connsiteX2" fmla="*/ 34098 w 445216"/>
              <a:gd name="connsiteY2" fmla="*/ 4747 h 715520"/>
              <a:gd name="connsiteX3" fmla="*/ 38860 w 445216"/>
              <a:gd name="connsiteY3" fmla="*/ 9509 h 715520"/>
              <a:gd name="connsiteX4" fmla="*/ 87248 w 445216"/>
              <a:gd name="connsiteY4" fmla="*/ 9509 h 715520"/>
              <a:gd name="connsiteX5" fmla="*/ 121728 w 445216"/>
              <a:gd name="connsiteY5" fmla="*/ 95234 h 715520"/>
              <a:gd name="connsiteX6" fmla="*/ 116489 w 445216"/>
              <a:gd name="connsiteY6" fmla="*/ 156480 h 715520"/>
              <a:gd name="connsiteX7" fmla="*/ 51338 w 445216"/>
              <a:gd name="connsiteY7" fmla="*/ 188103 h 715520"/>
              <a:gd name="connsiteX8" fmla="*/ 49338 w 445216"/>
              <a:gd name="connsiteY8" fmla="*/ 194485 h 715520"/>
              <a:gd name="connsiteX9" fmla="*/ 55720 w 445216"/>
              <a:gd name="connsiteY9" fmla="*/ 196485 h 715520"/>
              <a:gd name="connsiteX10" fmla="*/ 111632 w 445216"/>
              <a:gd name="connsiteY10" fmla="*/ 169339 h 715520"/>
              <a:gd name="connsiteX11" fmla="*/ 111632 w 445216"/>
              <a:gd name="connsiteY11" fmla="*/ 425085 h 715520"/>
              <a:gd name="connsiteX12" fmla="*/ 44004 w 445216"/>
              <a:gd name="connsiteY12" fmla="*/ 505190 h 715520"/>
              <a:gd name="connsiteX13" fmla="*/ 42956 w 445216"/>
              <a:gd name="connsiteY13" fmla="*/ 508810 h 715520"/>
              <a:gd name="connsiteX14" fmla="*/ 44957 w 445216"/>
              <a:gd name="connsiteY14" fmla="*/ 512048 h 715520"/>
              <a:gd name="connsiteX15" fmla="*/ 74770 w 445216"/>
              <a:gd name="connsiteY15" fmla="*/ 531956 h 715520"/>
              <a:gd name="connsiteX16" fmla="*/ 70103 w 445216"/>
              <a:gd name="connsiteY16" fmla="*/ 549291 h 715520"/>
              <a:gd name="connsiteX17" fmla="*/ 36765 w 445216"/>
              <a:gd name="connsiteY17" fmla="*/ 530241 h 715520"/>
              <a:gd name="connsiteX18" fmla="*/ 31812 w 445216"/>
              <a:gd name="connsiteY18" fmla="*/ 530241 h 715520"/>
              <a:gd name="connsiteX19" fmla="*/ 1903 w 445216"/>
              <a:gd name="connsiteY19" fmla="*/ 551768 h 715520"/>
              <a:gd name="connsiteX20" fmla="*/ 856 w 445216"/>
              <a:gd name="connsiteY20" fmla="*/ 558340 h 715520"/>
              <a:gd name="connsiteX21" fmla="*/ 7219 w 445216"/>
              <a:gd name="connsiteY21" fmla="*/ 559468 h 715520"/>
              <a:gd name="connsiteX22" fmla="*/ 7333 w 445216"/>
              <a:gd name="connsiteY22" fmla="*/ 559388 h 715520"/>
              <a:gd name="connsiteX23" fmla="*/ 34860 w 445216"/>
              <a:gd name="connsiteY23" fmla="*/ 539480 h 715520"/>
              <a:gd name="connsiteX24" fmla="*/ 69817 w 445216"/>
              <a:gd name="connsiteY24" fmla="*/ 559102 h 715520"/>
              <a:gd name="connsiteX25" fmla="*/ 72579 w 445216"/>
              <a:gd name="connsiteY25" fmla="*/ 574151 h 715520"/>
              <a:gd name="connsiteX26" fmla="*/ 32574 w 445216"/>
              <a:gd name="connsiteY26" fmla="*/ 574151 h 715520"/>
              <a:gd name="connsiteX27" fmla="*/ 28669 w 445216"/>
              <a:gd name="connsiteY27" fmla="*/ 576437 h 715520"/>
              <a:gd name="connsiteX28" fmla="*/ 9619 w 445216"/>
              <a:gd name="connsiteY28" fmla="*/ 607775 h 715520"/>
              <a:gd name="connsiteX29" fmla="*/ 10981 w 445216"/>
              <a:gd name="connsiteY29" fmla="*/ 614095 h 715520"/>
              <a:gd name="connsiteX30" fmla="*/ 13619 w 445216"/>
              <a:gd name="connsiteY30" fmla="*/ 614823 h 715520"/>
              <a:gd name="connsiteX31" fmla="*/ 17524 w 445216"/>
              <a:gd name="connsiteY31" fmla="*/ 612632 h 715520"/>
              <a:gd name="connsiteX32" fmla="*/ 35527 w 445216"/>
              <a:gd name="connsiteY32" fmla="*/ 583486 h 715520"/>
              <a:gd name="connsiteX33" fmla="*/ 76770 w 445216"/>
              <a:gd name="connsiteY33" fmla="*/ 583486 h 715520"/>
              <a:gd name="connsiteX34" fmla="*/ 77342 w 445216"/>
              <a:gd name="connsiteY34" fmla="*/ 584629 h 715520"/>
              <a:gd name="connsiteX35" fmla="*/ 92105 w 445216"/>
              <a:gd name="connsiteY35" fmla="*/ 602536 h 715520"/>
              <a:gd name="connsiteX36" fmla="*/ 93820 w 445216"/>
              <a:gd name="connsiteY36" fmla="*/ 603774 h 715520"/>
              <a:gd name="connsiteX37" fmla="*/ 52100 w 445216"/>
              <a:gd name="connsiteY37" fmla="*/ 645494 h 715520"/>
              <a:gd name="connsiteX38" fmla="*/ 50767 w 445216"/>
              <a:gd name="connsiteY38" fmla="*/ 648827 h 715520"/>
              <a:gd name="connsiteX39" fmla="*/ 52100 w 445216"/>
              <a:gd name="connsiteY39" fmla="*/ 652066 h 715520"/>
              <a:gd name="connsiteX40" fmla="*/ 112870 w 445216"/>
              <a:gd name="connsiteY40" fmla="*/ 714169 h 715520"/>
              <a:gd name="connsiteX41" fmla="*/ 116109 w 445216"/>
              <a:gd name="connsiteY41" fmla="*/ 715502 h 715520"/>
              <a:gd name="connsiteX42" fmla="*/ 119442 w 445216"/>
              <a:gd name="connsiteY42" fmla="*/ 714169 h 715520"/>
              <a:gd name="connsiteX43" fmla="*/ 119442 w 445216"/>
              <a:gd name="connsiteY43" fmla="*/ 707597 h 715520"/>
              <a:gd name="connsiteX44" fmla="*/ 61435 w 445216"/>
              <a:gd name="connsiteY44" fmla="*/ 649589 h 715520"/>
              <a:gd name="connsiteX45" fmla="*/ 101154 w 445216"/>
              <a:gd name="connsiteY45" fmla="*/ 609775 h 715520"/>
              <a:gd name="connsiteX46" fmla="*/ 113917 w 445216"/>
              <a:gd name="connsiteY46" fmla="*/ 614918 h 715520"/>
              <a:gd name="connsiteX47" fmla="*/ 138778 w 445216"/>
              <a:gd name="connsiteY47" fmla="*/ 633968 h 715520"/>
              <a:gd name="connsiteX48" fmla="*/ 138778 w 445216"/>
              <a:gd name="connsiteY48" fmla="*/ 633968 h 715520"/>
              <a:gd name="connsiteX49" fmla="*/ 142207 w 445216"/>
              <a:gd name="connsiteY49" fmla="*/ 633968 h 715520"/>
              <a:gd name="connsiteX50" fmla="*/ 146017 w 445216"/>
              <a:gd name="connsiteY50" fmla="*/ 633968 h 715520"/>
              <a:gd name="connsiteX51" fmla="*/ 146017 w 445216"/>
              <a:gd name="connsiteY51" fmla="*/ 633968 h 715520"/>
              <a:gd name="connsiteX52" fmla="*/ 169162 w 445216"/>
              <a:gd name="connsiteY52" fmla="*/ 618157 h 715520"/>
              <a:gd name="connsiteX53" fmla="*/ 170591 w 445216"/>
              <a:gd name="connsiteY53" fmla="*/ 615014 h 715520"/>
              <a:gd name="connsiteX54" fmla="*/ 204215 w 445216"/>
              <a:gd name="connsiteY54" fmla="*/ 647018 h 715520"/>
              <a:gd name="connsiteX55" fmla="*/ 172592 w 445216"/>
              <a:gd name="connsiteY55" fmla="*/ 703215 h 715520"/>
              <a:gd name="connsiteX56" fmla="*/ 174296 w 445216"/>
              <a:gd name="connsiteY56" fmla="*/ 709591 h 715520"/>
              <a:gd name="connsiteX57" fmla="*/ 174306 w 445216"/>
              <a:gd name="connsiteY57" fmla="*/ 709597 h 715520"/>
              <a:gd name="connsiteX58" fmla="*/ 176592 w 445216"/>
              <a:gd name="connsiteY58" fmla="*/ 710168 h 715520"/>
              <a:gd name="connsiteX59" fmla="*/ 180688 w 445216"/>
              <a:gd name="connsiteY59" fmla="*/ 707787 h 715520"/>
              <a:gd name="connsiteX60" fmla="*/ 214121 w 445216"/>
              <a:gd name="connsiteY60" fmla="*/ 648446 h 715520"/>
              <a:gd name="connsiteX61" fmla="*/ 213263 w 445216"/>
              <a:gd name="connsiteY61" fmla="*/ 642731 h 715520"/>
              <a:gd name="connsiteX62" fmla="*/ 172782 w 445216"/>
              <a:gd name="connsiteY62" fmla="*/ 604631 h 715520"/>
              <a:gd name="connsiteX63" fmla="*/ 172782 w 445216"/>
              <a:gd name="connsiteY63" fmla="*/ 603965 h 715520"/>
              <a:gd name="connsiteX64" fmla="*/ 172782 w 445216"/>
              <a:gd name="connsiteY64" fmla="*/ 600250 h 715520"/>
              <a:gd name="connsiteX65" fmla="*/ 183736 w 445216"/>
              <a:gd name="connsiteY65" fmla="*/ 585867 h 715520"/>
              <a:gd name="connsiteX66" fmla="*/ 187260 w 445216"/>
              <a:gd name="connsiteY66" fmla="*/ 577961 h 715520"/>
              <a:gd name="connsiteX67" fmla="*/ 224693 w 445216"/>
              <a:gd name="connsiteY67" fmla="*/ 577961 h 715520"/>
              <a:gd name="connsiteX68" fmla="*/ 243743 w 445216"/>
              <a:gd name="connsiteY68" fmla="*/ 596440 h 715520"/>
              <a:gd name="connsiteX69" fmla="*/ 247077 w 445216"/>
              <a:gd name="connsiteY69" fmla="*/ 597869 h 715520"/>
              <a:gd name="connsiteX70" fmla="*/ 250316 w 445216"/>
              <a:gd name="connsiteY70" fmla="*/ 596440 h 715520"/>
              <a:gd name="connsiteX71" fmla="*/ 250316 w 445216"/>
              <a:gd name="connsiteY71" fmla="*/ 589868 h 715520"/>
              <a:gd name="connsiteX72" fmla="*/ 230409 w 445216"/>
              <a:gd name="connsiteY72" fmla="*/ 569960 h 715520"/>
              <a:gd name="connsiteX73" fmla="*/ 227170 w 445216"/>
              <a:gd name="connsiteY73" fmla="*/ 567960 h 715520"/>
              <a:gd name="connsiteX74" fmla="*/ 190022 w 445216"/>
              <a:gd name="connsiteY74" fmla="*/ 567960 h 715520"/>
              <a:gd name="connsiteX75" fmla="*/ 191165 w 445216"/>
              <a:gd name="connsiteY75" fmla="*/ 556149 h 715520"/>
              <a:gd name="connsiteX76" fmla="*/ 190022 w 445216"/>
              <a:gd name="connsiteY76" fmla="*/ 544529 h 715520"/>
              <a:gd name="connsiteX77" fmla="*/ 217550 w 445216"/>
              <a:gd name="connsiteY77" fmla="*/ 533098 h 715520"/>
              <a:gd name="connsiteX78" fmla="*/ 240981 w 445216"/>
              <a:gd name="connsiteY78" fmla="*/ 549196 h 715520"/>
              <a:gd name="connsiteX79" fmla="*/ 247506 w 445216"/>
              <a:gd name="connsiteY79" fmla="*/ 548005 h 715520"/>
              <a:gd name="connsiteX80" fmla="*/ 246315 w 445216"/>
              <a:gd name="connsiteY80" fmla="*/ 541481 h 715520"/>
              <a:gd name="connsiteX81" fmla="*/ 220693 w 445216"/>
              <a:gd name="connsiteY81" fmla="*/ 523954 h 715520"/>
              <a:gd name="connsiteX82" fmla="*/ 216311 w 445216"/>
              <a:gd name="connsiteY82" fmla="*/ 523478 h 715520"/>
              <a:gd name="connsiteX83" fmla="*/ 187736 w 445216"/>
              <a:gd name="connsiteY83" fmla="*/ 535480 h 715520"/>
              <a:gd name="connsiteX84" fmla="*/ 183355 w 445216"/>
              <a:gd name="connsiteY84" fmla="*/ 525955 h 715520"/>
              <a:gd name="connsiteX85" fmla="*/ 203548 w 445216"/>
              <a:gd name="connsiteY85" fmla="*/ 498047 h 715520"/>
              <a:gd name="connsiteX86" fmla="*/ 202786 w 445216"/>
              <a:gd name="connsiteY86" fmla="*/ 491665 h 715520"/>
              <a:gd name="connsiteX87" fmla="*/ 120871 w 445216"/>
              <a:gd name="connsiteY87" fmla="*/ 424133 h 715520"/>
              <a:gd name="connsiteX88" fmla="*/ 120871 w 445216"/>
              <a:gd name="connsiteY88" fmla="*/ 167910 h 715520"/>
              <a:gd name="connsiteX89" fmla="*/ 240791 w 445216"/>
              <a:gd name="connsiteY89" fmla="*/ 320310 h 715520"/>
              <a:gd name="connsiteX90" fmla="*/ 205262 w 445216"/>
              <a:gd name="connsiteY90" fmla="*/ 378032 h 715520"/>
              <a:gd name="connsiteX91" fmla="*/ 206672 w 445216"/>
              <a:gd name="connsiteY91" fmla="*/ 384342 h 715520"/>
              <a:gd name="connsiteX92" fmla="*/ 206786 w 445216"/>
              <a:gd name="connsiteY92" fmla="*/ 384413 h 715520"/>
              <a:gd name="connsiteX93" fmla="*/ 209167 w 445216"/>
              <a:gd name="connsiteY93" fmla="*/ 385080 h 715520"/>
              <a:gd name="connsiteX94" fmla="*/ 213168 w 445216"/>
              <a:gd name="connsiteY94" fmla="*/ 382889 h 715520"/>
              <a:gd name="connsiteX95" fmla="*/ 248696 w 445216"/>
              <a:gd name="connsiteY95" fmla="*/ 325168 h 715520"/>
              <a:gd name="connsiteX96" fmla="*/ 435672 w 445216"/>
              <a:gd name="connsiteY96" fmla="*/ 369840 h 715520"/>
              <a:gd name="connsiteX97" fmla="*/ 435672 w 445216"/>
              <a:gd name="connsiteY97" fmla="*/ 414322 h 715520"/>
              <a:gd name="connsiteX98" fmla="*/ 440435 w 445216"/>
              <a:gd name="connsiteY98" fmla="*/ 419084 h 715520"/>
              <a:gd name="connsiteX99" fmla="*/ 445197 w 445216"/>
              <a:gd name="connsiteY99" fmla="*/ 414322 h 715520"/>
              <a:gd name="connsiteX100" fmla="*/ 445197 w 445216"/>
              <a:gd name="connsiteY100" fmla="*/ -16 h 715520"/>
              <a:gd name="connsiteX101" fmla="*/ 314895 w 445216"/>
              <a:gd name="connsiteY101" fmla="*/ 9509 h 715520"/>
              <a:gd name="connsiteX102" fmla="*/ 321086 w 445216"/>
              <a:gd name="connsiteY102" fmla="*/ 57134 h 715520"/>
              <a:gd name="connsiteX103" fmla="*/ 236028 w 445216"/>
              <a:gd name="connsiteY103" fmla="*/ 98473 h 715520"/>
              <a:gd name="connsiteX104" fmla="*/ 221645 w 445216"/>
              <a:gd name="connsiteY104" fmla="*/ 9223 h 715520"/>
              <a:gd name="connsiteX105" fmla="*/ 379570 w 445216"/>
              <a:gd name="connsiteY105" fmla="*/ 94186 h 715520"/>
              <a:gd name="connsiteX106" fmla="*/ 339851 w 445216"/>
              <a:gd name="connsiteY106" fmla="*/ 58563 h 715520"/>
              <a:gd name="connsiteX107" fmla="*/ 427766 w 445216"/>
              <a:gd name="connsiteY107" fmla="*/ 15510 h 715520"/>
              <a:gd name="connsiteX108" fmla="*/ 435482 w 445216"/>
              <a:gd name="connsiteY108" fmla="*/ 21130 h 715520"/>
              <a:gd name="connsiteX109" fmla="*/ 435482 w 445216"/>
              <a:gd name="connsiteY109" fmla="*/ 96663 h 715520"/>
              <a:gd name="connsiteX110" fmla="*/ 389762 w 445216"/>
              <a:gd name="connsiteY110" fmla="*/ 95425 h 715520"/>
              <a:gd name="connsiteX111" fmla="*/ 334135 w 445216"/>
              <a:gd name="connsiteY111" fmla="*/ 50943 h 715520"/>
              <a:gd name="connsiteX112" fmla="*/ 327373 w 445216"/>
              <a:gd name="connsiteY112" fmla="*/ 9319 h 715520"/>
              <a:gd name="connsiteX113" fmla="*/ 419956 w 445216"/>
              <a:gd name="connsiteY113" fmla="*/ 9319 h 715520"/>
              <a:gd name="connsiteX114" fmla="*/ 325468 w 445216"/>
              <a:gd name="connsiteY114" fmla="*/ 65516 h 715520"/>
              <a:gd name="connsiteX115" fmla="*/ 373093 w 445216"/>
              <a:gd name="connsiteY115" fmla="*/ 104854 h 715520"/>
              <a:gd name="connsiteX116" fmla="*/ 320419 w 445216"/>
              <a:gd name="connsiteY116" fmla="*/ 190580 h 715520"/>
              <a:gd name="connsiteX117" fmla="*/ 242220 w 445216"/>
              <a:gd name="connsiteY117" fmla="*/ 105997 h 715520"/>
              <a:gd name="connsiteX118" fmla="*/ 381189 w 445216"/>
              <a:gd name="connsiteY118" fmla="*/ 109331 h 715520"/>
              <a:gd name="connsiteX119" fmla="*/ 435482 w 445216"/>
              <a:gd name="connsiteY119" fmla="*/ 107903 h 715520"/>
              <a:gd name="connsiteX120" fmla="*/ 435482 w 445216"/>
              <a:gd name="connsiteY120" fmla="*/ 220774 h 715520"/>
              <a:gd name="connsiteX121" fmla="*/ 329087 w 445216"/>
              <a:gd name="connsiteY121" fmla="*/ 194104 h 715520"/>
              <a:gd name="connsiteX122" fmla="*/ 130968 w 445216"/>
              <a:gd name="connsiteY122" fmla="*/ 93996 h 715520"/>
              <a:gd name="connsiteX123" fmla="*/ 102393 w 445216"/>
              <a:gd name="connsiteY123" fmla="*/ 9319 h 715520"/>
              <a:gd name="connsiteX124" fmla="*/ 207168 w 445216"/>
              <a:gd name="connsiteY124" fmla="*/ 9319 h 715520"/>
              <a:gd name="connsiteX125" fmla="*/ 223170 w 445216"/>
              <a:gd name="connsiteY125" fmla="*/ 103521 h 715520"/>
              <a:gd name="connsiteX126" fmla="*/ 222693 w 445216"/>
              <a:gd name="connsiteY126" fmla="*/ 104950 h 715520"/>
              <a:gd name="connsiteX127" fmla="*/ 130586 w 445216"/>
              <a:gd name="connsiteY127" fmla="*/ 149717 h 715520"/>
              <a:gd name="connsiteX128" fmla="*/ 130968 w 445216"/>
              <a:gd name="connsiteY128" fmla="*/ 93996 h 715520"/>
              <a:gd name="connsiteX129" fmla="*/ 54101 w 445216"/>
              <a:gd name="connsiteY129" fmla="*/ 506905 h 715520"/>
              <a:gd name="connsiteX130" fmla="*/ 111251 w 445216"/>
              <a:gd name="connsiteY130" fmla="*/ 439182 h 715520"/>
              <a:gd name="connsiteX131" fmla="*/ 111251 w 445216"/>
              <a:gd name="connsiteY131" fmla="*/ 495379 h 715520"/>
              <a:gd name="connsiteX132" fmla="*/ 112298 w 445216"/>
              <a:gd name="connsiteY132" fmla="*/ 498237 h 715520"/>
              <a:gd name="connsiteX133" fmla="*/ 79056 w 445216"/>
              <a:gd name="connsiteY133" fmla="*/ 523669 h 715520"/>
              <a:gd name="connsiteX134" fmla="*/ 193166 w 445216"/>
              <a:gd name="connsiteY134" fmla="*/ 496141 h 715520"/>
              <a:gd name="connsiteX135" fmla="*/ 177450 w 445216"/>
              <a:gd name="connsiteY135" fmla="*/ 517858 h 715520"/>
              <a:gd name="connsiteX136" fmla="*/ 135159 w 445216"/>
              <a:gd name="connsiteY136" fmla="*/ 495760 h 715520"/>
              <a:gd name="connsiteX137" fmla="*/ 130301 w 445216"/>
              <a:gd name="connsiteY137" fmla="*/ 495760 h 715520"/>
              <a:gd name="connsiteX138" fmla="*/ 123538 w 445216"/>
              <a:gd name="connsiteY138" fmla="*/ 495760 h 715520"/>
              <a:gd name="connsiteX139" fmla="*/ 123538 w 445216"/>
              <a:gd name="connsiteY139" fmla="*/ 495760 h 715520"/>
              <a:gd name="connsiteX140" fmla="*/ 120680 w 445216"/>
              <a:gd name="connsiteY140" fmla="*/ 495760 h 715520"/>
              <a:gd name="connsiteX141" fmla="*/ 120680 w 445216"/>
              <a:gd name="connsiteY141" fmla="*/ 494713 h 715520"/>
              <a:gd name="connsiteX142" fmla="*/ 120680 w 445216"/>
              <a:gd name="connsiteY142" fmla="*/ 435658 h 715520"/>
              <a:gd name="connsiteX143" fmla="*/ 129919 w 445216"/>
              <a:gd name="connsiteY143" fmla="*/ 160481 h 715520"/>
              <a:gd name="connsiteX144" fmla="*/ 230313 w 445216"/>
              <a:gd name="connsiteY144" fmla="*/ 111712 h 715520"/>
              <a:gd name="connsiteX145" fmla="*/ 312037 w 445216"/>
              <a:gd name="connsiteY145" fmla="*/ 203819 h 715520"/>
              <a:gd name="connsiteX146" fmla="*/ 247458 w 445216"/>
              <a:gd name="connsiteY146" fmla="*/ 308594 h 715520"/>
              <a:gd name="connsiteX147" fmla="*/ 129919 w 445216"/>
              <a:gd name="connsiteY147" fmla="*/ 160481 h 715520"/>
              <a:gd name="connsiteX148" fmla="*/ 255745 w 445216"/>
              <a:gd name="connsiteY148" fmla="*/ 313643 h 715520"/>
              <a:gd name="connsiteX149" fmla="*/ 320419 w 445216"/>
              <a:gd name="connsiteY149" fmla="*/ 208867 h 715520"/>
              <a:gd name="connsiteX150" fmla="*/ 435768 w 445216"/>
              <a:gd name="connsiteY150" fmla="*/ 235918 h 715520"/>
              <a:gd name="connsiteX151" fmla="*/ 435768 w 445216"/>
              <a:gd name="connsiteY151" fmla="*/ 355934 h 715520"/>
              <a:gd name="connsiteX152" fmla="*/ 255745 w 445216"/>
              <a:gd name="connsiteY152" fmla="*/ 313643 h 715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445216" h="715520">
                <a:moveTo>
                  <a:pt x="87248" y="-16"/>
                </a:moveTo>
                <a:lnTo>
                  <a:pt x="38860" y="-16"/>
                </a:lnTo>
                <a:cubicBezTo>
                  <a:pt x="36231" y="-16"/>
                  <a:pt x="34098" y="2117"/>
                  <a:pt x="34098" y="4747"/>
                </a:cubicBezTo>
                <a:cubicBezTo>
                  <a:pt x="34098" y="7377"/>
                  <a:pt x="36231" y="9509"/>
                  <a:pt x="38860" y="9509"/>
                </a:cubicBezTo>
                <a:lnTo>
                  <a:pt x="87248" y="9509"/>
                </a:lnTo>
                <a:cubicBezTo>
                  <a:pt x="96773" y="9509"/>
                  <a:pt x="114680" y="47609"/>
                  <a:pt x="121728" y="95234"/>
                </a:cubicBezTo>
                <a:cubicBezTo>
                  <a:pt x="126395" y="126667"/>
                  <a:pt x="124205" y="150956"/>
                  <a:pt x="116489" y="156480"/>
                </a:cubicBezTo>
                <a:lnTo>
                  <a:pt x="51338" y="188103"/>
                </a:lnTo>
                <a:cubicBezTo>
                  <a:pt x="49024" y="189313"/>
                  <a:pt x="48128" y="192170"/>
                  <a:pt x="49338" y="194485"/>
                </a:cubicBezTo>
                <a:cubicBezTo>
                  <a:pt x="50547" y="196799"/>
                  <a:pt x="53405" y="197695"/>
                  <a:pt x="55720" y="196485"/>
                </a:cubicBezTo>
                <a:lnTo>
                  <a:pt x="111632" y="169339"/>
                </a:lnTo>
                <a:lnTo>
                  <a:pt x="111632" y="425085"/>
                </a:lnTo>
                <a:lnTo>
                  <a:pt x="44004" y="505190"/>
                </a:lnTo>
                <a:cubicBezTo>
                  <a:pt x="43166" y="506196"/>
                  <a:pt x="42785" y="507510"/>
                  <a:pt x="42956" y="508810"/>
                </a:cubicBezTo>
                <a:cubicBezTo>
                  <a:pt x="43157" y="510117"/>
                  <a:pt x="43880" y="511286"/>
                  <a:pt x="44957" y="512048"/>
                </a:cubicBezTo>
                <a:lnTo>
                  <a:pt x="74770" y="531956"/>
                </a:lnTo>
                <a:cubicBezTo>
                  <a:pt x="72389" y="537478"/>
                  <a:pt x="70807" y="543317"/>
                  <a:pt x="70103" y="549291"/>
                </a:cubicBezTo>
                <a:lnTo>
                  <a:pt x="36765" y="530241"/>
                </a:lnTo>
                <a:cubicBezTo>
                  <a:pt x="35251" y="529292"/>
                  <a:pt x="33326" y="529292"/>
                  <a:pt x="31812" y="530241"/>
                </a:cubicBezTo>
                <a:lnTo>
                  <a:pt x="1903" y="551768"/>
                </a:lnTo>
                <a:cubicBezTo>
                  <a:pt x="-173" y="553311"/>
                  <a:pt x="-640" y="556228"/>
                  <a:pt x="856" y="558340"/>
                </a:cubicBezTo>
                <a:cubicBezTo>
                  <a:pt x="2304" y="560410"/>
                  <a:pt x="5151" y="560914"/>
                  <a:pt x="7219" y="559468"/>
                </a:cubicBezTo>
                <a:cubicBezTo>
                  <a:pt x="7257" y="559441"/>
                  <a:pt x="7295" y="559415"/>
                  <a:pt x="7333" y="559388"/>
                </a:cubicBezTo>
                <a:lnTo>
                  <a:pt x="34860" y="539480"/>
                </a:lnTo>
                <a:lnTo>
                  <a:pt x="69817" y="559102"/>
                </a:lnTo>
                <a:cubicBezTo>
                  <a:pt x="70140" y="564210"/>
                  <a:pt x="71065" y="569262"/>
                  <a:pt x="72579" y="574151"/>
                </a:cubicBezTo>
                <a:lnTo>
                  <a:pt x="32574" y="574151"/>
                </a:lnTo>
                <a:cubicBezTo>
                  <a:pt x="30955" y="574151"/>
                  <a:pt x="29459" y="575025"/>
                  <a:pt x="28669" y="576437"/>
                </a:cubicBezTo>
                <a:lnTo>
                  <a:pt x="9619" y="607775"/>
                </a:lnTo>
                <a:cubicBezTo>
                  <a:pt x="8247" y="609896"/>
                  <a:pt x="8857" y="612726"/>
                  <a:pt x="10981" y="614095"/>
                </a:cubicBezTo>
                <a:cubicBezTo>
                  <a:pt x="11762" y="614601"/>
                  <a:pt x="12686" y="614855"/>
                  <a:pt x="13619" y="614823"/>
                </a:cubicBezTo>
                <a:cubicBezTo>
                  <a:pt x="15210" y="614824"/>
                  <a:pt x="16696" y="613993"/>
                  <a:pt x="17524" y="612632"/>
                </a:cubicBezTo>
                <a:lnTo>
                  <a:pt x="35527" y="583486"/>
                </a:lnTo>
                <a:lnTo>
                  <a:pt x="76770" y="583486"/>
                </a:lnTo>
                <a:lnTo>
                  <a:pt x="77342" y="584629"/>
                </a:lnTo>
                <a:cubicBezTo>
                  <a:pt x="81066" y="591490"/>
                  <a:pt x="86085" y="597569"/>
                  <a:pt x="92105" y="602536"/>
                </a:cubicBezTo>
                <a:lnTo>
                  <a:pt x="93820" y="603774"/>
                </a:lnTo>
                <a:lnTo>
                  <a:pt x="52100" y="645494"/>
                </a:lnTo>
                <a:cubicBezTo>
                  <a:pt x="51253" y="646398"/>
                  <a:pt x="50777" y="647588"/>
                  <a:pt x="50767" y="648827"/>
                </a:cubicBezTo>
                <a:cubicBezTo>
                  <a:pt x="50767" y="650041"/>
                  <a:pt x="51243" y="651206"/>
                  <a:pt x="52100" y="652066"/>
                </a:cubicBezTo>
                <a:lnTo>
                  <a:pt x="112870" y="714169"/>
                </a:lnTo>
                <a:cubicBezTo>
                  <a:pt x="113708" y="715054"/>
                  <a:pt x="114889" y="715539"/>
                  <a:pt x="116109" y="715502"/>
                </a:cubicBezTo>
                <a:cubicBezTo>
                  <a:pt x="117356" y="715542"/>
                  <a:pt x="118566" y="715059"/>
                  <a:pt x="119442" y="714169"/>
                </a:cubicBezTo>
                <a:cubicBezTo>
                  <a:pt x="121243" y="712349"/>
                  <a:pt x="121243" y="709416"/>
                  <a:pt x="119442" y="707597"/>
                </a:cubicBezTo>
                <a:lnTo>
                  <a:pt x="61435" y="649589"/>
                </a:lnTo>
                <a:lnTo>
                  <a:pt x="101154" y="609775"/>
                </a:lnTo>
                <a:cubicBezTo>
                  <a:pt x="105192" y="611976"/>
                  <a:pt x="109479" y="613702"/>
                  <a:pt x="113917" y="614918"/>
                </a:cubicBezTo>
                <a:cubicBezTo>
                  <a:pt x="118128" y="625314"/>
                  <a:pt x="127643" y="632607"/>
                  <a:pt x="138778" y="633968"/>
                </a:cubicBezTo>
                <a:lnTo>
                  <a:pt x="138778" y="633968"/>
                </a:lnTo>
                <a:cubicBezTo>
                  <a:pt x="139921" y="634064"/>
                  <a:pt x="141064" y="634064"/>
                  <a:pt x="142207" y="633968"/>
                </a:cubicBezTo>
                <a:lnTo>
                  <a:pt x="146017" y="633968"/>
                </a:lnTo>
                <a:lnTo>
                  <a:pt x="146017" y="633968"/>
                </a:lnTo>
                <a:cubicBezTo>
                  <a:pt x="155818" y="632708"/>
                  <a:pt x="164419" y="626829"/>
                  <a:pt x="169162" y="618157"/>
                </a:cubicBezTo>
                <a:lnTo>
                  <a:pt x="170591" y="615014"/>
                </a:lnTo>
                <a:lnTo>
                  <a:pt x="204215" y="647018"/>
                </a:lnTo>
                <a:lnTo>
                  <a:pt x="172592" y="703215"/>
                </a:lnTo>
                <a:cubicBezTo>
                  <a:pt x="171306" y="705447"/>
                  <a:pt x="172068" y="708301"/>
                  <a:pt x="174296" y="709591"/>
                </a:cubicBezTo>
                <a:cubicBezTo>
                  <a:pt x="174296" y="709593"/>
                  <a:pt x="174306" y="709595"/>
                  <a:pt x="174306" y="709597"/>
                </a:cubicBezTo>
                <a:cubicBezTo>
                  <a:pt x="175011" y="709964"/>
                  <a:pt x="175792" y="710161"/>
                  <a:pt x="176592" y="710168"/>
                </a:cubicBezTo>
                <a:cubicBezTo>
                  <a:pt x="178287" y="710158"/>
                  <a:pt x="179840" y="709252"/>
                  <a:pt x="180688" y="707787"/>
                </a:cubicBezTo>
                <a:lnTo>
                  <a:pt x="214121" y="648446"/>
                </a:lnTo>
                <a:cubicBezTo>
                  <a:pt x="215159" y="646566"/>
                  <a:pt x="214807" y="644226"/>
                  <a:pt x="213263" y="642731"/>
                </a:cubicBezTo>
                <a:lnTo>
                  <a:pt x="172782" y="604631"/>
                </a:lnTo>
                <a:lnTo>
                  <a:pt x="172782" y="603965"/>
                </a:lnTo>
                <a:cubicBezTo>
                  <a:pt x="172782" y="602726"/>
                  <a:pt x="172782" y="601488"/>
                  <a:pt x="172782" y="600250"/>
                </a:cubicBezTo>
                <a:cubicBezTo>
                  <a:pt x="177116" y="596012"/>
                  <a:pt x="180802" y="591167"/>
                  <a:pt x="183736" y="585867"/>
                </a:cubicBezTo>
                <a:cubicBezTo>
                  <a:pt x="185050" y="583294"/>
                  <a:pt x="186222" y="580656"/>
                  <a:pt x="187260" y="577961"/>
                </a:cubicBezTo>
                <a:lnTo>
                  <a:pt x="224693" y="577961"/>
                </a:lnTo>
                <a:lnTo>
                  <a:pt x="243743" y="596440"/>
                </a:lnTo>
                <a:cubicBezTo>
                  <a:pt x="244601" y="597365"/>
                  <a:pt x="245810" y="597884"/>
                  <a:pt x="247077" y="597869"/>
                </a:cubicBezTo>
                <a:cubicBezTo>
                  <a:pt x="248306" y="597869"/>
                  <a:pt x="249487" y="597350"/>
                  <a:pt x="250316" y="596440"/>
                </a:cubicBezTo>
                <a:cubicBezTo>
                  <a:pt x="252116" y="594621"/>
                  <a:pt x="252116" y="591687"/>
                  <a:pt x="250316" y="589868"/>
                </a:cubicBezTo>
                <a:lnTo>
                  <a:pt x="230409" y="569960"/>
                </a:lnTo>
                <a:cubicBezTo>
                  <a:pt x="229675" y="568854"/>
                  <a:pt x="228484" y="568125"/>
                  <a:pt x="227170" y="567960"/>
                </a:cubicBezTo>
                <a:lnTo>
                  <a:pt x="190022" y="567960"/>
                </a:lnTo>
                <a:cubicBezTo>
                  <a:pt x="190784" y="564070"/>
                  <a:pt x="191175" y="560114"/>
                  <a:pt x="191165" y="556149"/>
                </a:cubicBezTo>
                <a:cubicBezTo>
                  <a:pt x="191175" y="552247"/>
                  <a:pt x="190794" y="548354"/>
                  <a:pt x="190022" y="544529"/>
                </a:cubicBezTo>
                <a:lnTo>
                  <a:pt x="217550" y="533098"/>
                </a:lnTo>
                <a:lnTo>
                  <a:pt x="240981" y="549196"/>
                </a:lnTo>
                <a:cubicBezTo>
                  <a:pt x="243115" y="550668"/>
                  <a:pt x="246029" y="550136"/>
                  <a:pt x="247506" y="548005"/>
                </a:cubicBezTo>
                <a:cubicBezTo>
                  <a:pt x="248982" y="545874"/>
                  <a:pt x="248449" y="542953"/>
                  <a:pt x="246315" y="541481"/>
                </a:cubicBezTo>
                <a:lnTo>
                  <a:pt x="220693" y="523954"/>
                </a:lnTo>
                <a:cubicBezTo>
                  <a:pt x="219398" y="523089"/>
                  <a:pt x="217759" y="522911"/>
                  <a:pt x="216311" y="523478"/>
                </a:cubicBezTo>
                <a:lnTo>
                  <a:pt x="187736" y="535480"/>
                </a:lnTo>
                <a:cubicBezTo>
                  <a:pt x="186565" y="532180"/>
                  <a:pt x="185098" y="528992"/>
                  <a:pt x="183355" y="525955"/>
                </a:cubicBezTo>
                <a:lnTo>
                  <a:pt x="203548" y="498047"/>
                </a:lnTo>
                <a:cubicBezTo>
                  <a:pt x="204986" y="496042"/>
                  <a:pt x="204653" y="493274"/>
                  <a:pt x="202786" y="491665"/>
                </a:cubicBezTo>
                <a:lnTo>
                  <a:pt x="120871" y="424133"/>
                </a:lnTo>
                <a:lnTo>
                  <a:pt x="120871" y="167910"/>
                </a:lnTo>
                <a:cubicBezTo>
                  <a:pt x="181831" y="180674"/>
                  <a:pt x="222121" y="231823"/>
                  <a:pt x="240791" y="320310"/>
                </a:cubicBezTo>
                <a:lnTo>
                  <a:pt x="205262" y="378032"/>
                </a:lnTo>
                <a:cubicBezTo>
                  <a:pt x="203910" y="380163"/>
                  <a:pt x="204539" y="382988"/>
                  <a:pt x="206672" y="384342"/>
                </a:cubicBezTo>
                <a:cubicBezTo>
                  <a:pt x="206710" y="384367"/>
                  <a:pt x="206748" y="384390"/>
                  <a:pt x="206786" y="384413"/>
                </a:cubicBezTo>
                <a:cubicBezTo>
                  <a:pt x="207501" y="384865"/>
                  <a:pt x="208329" y="385096"/>
                  <a:pt x="209167" y="385080"/>
                </a:cubicBezTo>
                <a:cubicBezTo>
                  <a:pt x="210796" y="385114"/>
                  <a:pt x="212320" y="384280"/>
                  <a:pt x="213168" y="382889"/>
                </a:cubicBezTo>
                <a:lnTo>
                  <a:pt x="248696" y="325168"/>
                </a:lnTo>
                <a:cubicBezTo>
                  <a:pt x="330897" y="302784"/>
                  <a:pt x="391571" y="317357"/>
                  <a:pt x="435672" y="369840"/>
                </a:cubicBezTo>
                <a:lnTo>
                  <a:pt x="435672" y="414322"/>
                </a:lnTo>
                <a:cubicBezTo>
                  <a:pt x="435672" y="416952"/>
                  <a:pt x="437806" y="419084"/>
                  <a:pt x="440435" y="419084"/>
                </a:cubicBezTo>
                <a:cubicBezTo>
                  <a:pt x="443064" y="419084"/>
                  <a:pt x="445197" y="416952"/>
                  <a:pt x="445197" y="414322"/>
                </a:cubicBezTo>
                <a:lnTo>
                  <a:pt x="445197" y="-16"/>
                </a:lnTo>
                <a:close/>
                <a:moveTo>
                  <a:pt x="314895" y="9509"/>
                </a:moveTo>
                <a:cubicBezTo>
                  <a:pt x="328592" y="21596"/>
                  <a:pt x="331240" y="41948"/>
                  <a:pt x="321086" y="57134"/>
                </a:cubicBezTo>
                <a:lnTo>
                  <a:pt x="236028" y="98473"/>
                </a:lnTo>
                <a:cubicBezTo>
                  <a:pt x="252030" y="63135"/>
                  <a:pt x="247267" y="33226"/>
                  <a:pt x="221645" y="9223"/>
                </a:cubicBezTo>
                <a:close/>
                <a:moveTo>
                  <a:pt x="379570" y="94186"/>
                </a:moveTo>
                <a:cubicBezTo>
                  <a:pt x="373712" y="76023"/>
                  <a:pt x="358539" y="62414"/>
                  <a:pt x="339851" y="58563"/>
                </a:cubicBezTo>
                <a:lnTo>
                  <a:pt x="427766" y="15510"/>
                </a:lnTo>
                <a:close/>
                <a:moveTo>
                  <a:pt x="435482" y="21130"/>
                </a:moveTo>
                <a:lnTo>
                  <a:pt x="435482" y="96663"/>
                </a:lnTo>
                <a:cubicBezTo>
                  <a:pt x="421223" y="89310"/>
                  <a:pt x="404392" y="88854"/>
                  <a:pt x="389762" y="95425"/>
                </a:cubicBezTo>
                <a:close/>
                <a:moveTo>
                  <a:pt x="334135" y="50943"/>
                </a:moveTo>
                <a:cubicBezTo>
                  <a:pt x="339432" y="36852"/>
                  <a:pt x="336860" y="21008"/>
                  <a:pt x="327373" y="9319"/>
                </a:cubicBezTo>
                <a:lnTo>
                  <a:pt x="419956" y="9319"/>
                </a:lnTo>
                <a:close/>
                <a:moveTo>
                  <a:pt x="325468" y="65516"/>
                </a:moveTo>
                <a:cubicBezTo>
                  <a:pt x="352328" y="67897"/>
                  <a:pt x="367854" y="80756"/>
                  <a:pt x="373093" y="104854"/>
                </a:cubicBezTo>
                <a:lnTo>
                  <a:pt x="320419" y="190580"/>
                </a:lnTo>
                <a:cubicBezTo>
                  <a:pt x="314705" y="152480"/>
                  <a:pt x="288416" y="123904"/>
                  <a:pt x="242220" y="105997"/>
                </a:cubicBezTo>
                <a:close/>
                <a:moveTo>
                  <a:pt x="381189" y="109331"/>
                </a:moveTo>
                <a:cubicBezTo>
                  <a:pt x="404335" y="97616"/>
                  <a:pt x="422146" y="97139"/>
                  <a:pt x="435482" y="107903"/>
                </a:cubicBezTo>
                <a:lnTo>
                  <a:pt x="435482" y="220774"/>
                </a:lnTo>
                <a:cubicBezTo>
                  <a:pt x="405764" y="186293"/>
                  <a:pt x="370045" y="177244"/>
                  <a:pt x="329087" y="194104"/>
                </a:cubicBezTo>
                <a:close/>
                <a:moveTo>
                  <a:pt x="130968" y="93996"/>
                </a:moveTo>
                <a:cubicBezTo>
                  <a:pt x="126871" y="66564"/>
                  <a:pt x="116394" y="27321"/>
                  <a:pt x="102393" y="9319"/>
                </a:cubicBezTo>
                <a:lnTo>
                  <a:pt x="207168" y="9319"/>
                </a:lnTo>
                <a:cubicBezTo>
                  <a:pt x="239171" y="33607"/>
                  <a:pt x="244410" y="64373"/>
                  <a:pt x="223170" y="103521"/>
                </a:cubicBezTo>
                <a:cubicBezTo>
                  <a:pt x="222922" y="103965"/>
                  <a:pt x="222760" y="104449"/>
                  <a:pt x="222693" y="104950"/>
                </a:cubicBezTo>
                <a:lnTo>
                  <a:pt x="130586" y="149717"/>
                </a:lnTo>
                <a:cubicBezTo>
                  <a:pt x="134092" y="131321"/>
                  <a:pt x="134225" y="112439"/>
                  <a:pt x="130968" y="93996"/>
                </a:cubicBezTo>
                <a:close/>
                <a:moveTo>
                  <a:pt x="54101" y="506905"/>
                </a:moveTo>
                <a:lnTo>
                  <a:pt x="111251" y="439182"/>
                </a:lnTo>
                <a:lnTo>
                  <a:pt x="111251" y="495379"/>
                </a:lnTo>
                <a:cubicBezTo>
                  <a:pt x="111308" y="496415"/>
                  <a:pt x="111670" y="497409"/>
                  <a:pt x="112298" y="498237"/>
                </a:cubicBezTo>
                <a:cubicBezTo>
                  <a:pt x="98544" y="502496"/>
                  <a:pt x="86762" y="511511"/>
                  <a:pt x="79056" y="523669"/>
                </a:cubicBezTo>
                <a:close/>
                <a:moveTo>
                  <a:pt x="193166" y="496141"/>
                </a:moveTo>
                <a:lnTo>
                  <a:pt x="177450" y="517858"/>
                </a:lnTo>
                <a:cubicBezTo>
                  <a:pt x="166972" y="505017"/>
                  <a:pt x="151684" y="497030"/>
                  <a:pt x="135159" y="495760"/>
                </a:cubicBezTo>
                <a:cubicBezTo>
                  <a:pt x="133539" y="495665"/>
                  <a:pt x="131920" y="495665"/>
                  <a:pt x="130301" y="495760"/>
                </a:cubicBezTo>
                <a:cubicBezTo>
                  <a:pt x="128053" y="495619"/>
                  <a:pt x="125786" y="495619"/>
                  <a:pt x="123538" y="495760"/>
                </a:cubicBezTo>
                <a:lnTo>
                  <a:pt x="123538" y="495760"/>
                </a:lnTo>
                <a:lnTo>
                  <a:pt x="120680" y="495760"/>
                </a:lnTo>
                <a:cubicBezTo>
                  <a:pt x="120728" y="495413"/>
                  <a:pt x="120728" y="495060"/>
                  <a:pt x="120680" y="494713"/>
                </a:cubicBezTo>
                <a:lnTo>
                  <a:pt x="120680" y="435658"/>
                </a:lnTo>
                <a:close/>
                <a:moveTo>
                  <a:pt x="129919" y="160481"/>
                </a:moveTo>
                <a:lnTo>
                  <a:pt x="230313" y="111712"/>
                </a:lnTo>
                <a:cubicBezTo>
                  <a:pt x="283939" y="130096"/>
                  <a:pt x="310704" y="160290"/>
                  <a:pt x="312037" y="203819"/>
                </a:cubicBezTo>
                <a:lnTo>
                  <a:pt x="247458" y="308594"/>
                </a:lnTo>
                <a:cubicBezTo>
                  <a:pt x="227932" y="225727"/>
                  <a:pt x="188498" y="175911"/>
                  <a:pt x="129919" y="160481"/>
                </a:cubicBezTo>
                <a:close/>
                <a:moveTo>
                  <a:pt x="255745" y="313643"/>
                </a:moveTo>
                <a:lnTo>
                  <a:pt x="320419" y="208867"/>
                </a:lnTo>
                <a:cubicBezTo>
                  <a:pt x="366521" y="184484"/>
                  <a:pt x="404240" y="193342"/>
                  <a:pt x="435768" y="235918"/>
                </a:cubicBezTo>
                <a:lnTo>
                  <a:pt x="435768" y="355934"/>
                </a:lnTo>
                <a:cubicBezTo>
                  <a:pt x="391571" y="308594"/>
                  <a:pt x="332421" y="294878"/>
                  <a:pt x="255745" y="313643"/>
                </a:cubicBezTo>
                <a:close/>
              </a:path>
            </a:pathLst>
          </a:custGeom>
          <a:solidFill>
            <a:schemeClr val="bg1">
              <a:lumMod val="75000"/>
              <a:alpha val="40000"/>
            </a:schemeClr>
          </a:solidFill>
          <a:ln w="9525" cap="flat">
            <a:noFill/>
            <a:prstDash val="solid"/>
            <a:miter/>
          </a:ln>
        </p:spPr>
        <p:txBody>
          <a:bodyPr rtlCol="0" anchor="ctr"/>
          <a:lstStyle/>
          <a:p>
            <a:endParaRPr lang="en-US" sz="1350"/>
          </a:p>
        </p:txBody>
      </p:sp>
    </p:spTree>
    <p:extLst>
      <p:ext uri="{BB962C8B-B14F-4D97-AF65-F5344CB8AC3E}">
        <p14:creationId xmlns:p14="http://schemas.microsoft.com/office/powerpoint/2010/main" val="13577145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218" name="PpHolder4">
            <a:extLst>
              <a:ext uri="{FF2B5EF4-FFF2-40B4-BE49-F238E27FC236}">
                <a16:creationId xmlns:a16="http://schemas.microsoft.com/office/drawing/2014/main" id="{E1F683CC-5CAB-4A30-861B-CFDDC9AA1F12}"/>
              </a:ext>
            </a:extLst>
          </p:cNvPr>
          <p:cNvSpPr>
            <a:spLocks noGrp="1"/>
          </p:cNvSpPr>
          <p:nvPr>
            <p:ph type="pic" idx="10"/>
          </p:nvPr>
        </p:nvSpPr>
        <p:spPr>
          <a:xfrm>
            <a:off x="0" y="0"/>
            <a:ext cx="4633138" cy="6858000"/>
          </a:xfrm>
          <a:custGeom>
            <a:avLst/>
            <a:gdLst>
              <a:gd name="connsiteX0" fmla="*/ 949584 w 4633138"/>
              <a:gd name="connsiteY0" fmla="*/ 0 h 6858000"/>
              <a:gd name="connsiteX1" fmla="*/ 4633138 w 4633138"/>
              <a:gd name="connsiteY1" fmla="*/ 0 h 6858000"/>
              <a:gd name="connsiteX2" fmla="*/ 4119316 w 4633138"/>
              <a:gd name="connsiteY2" fmla="*/ 1329100 h 6858000"/>
              <a:gd name="connsiteX3" fmla="*/ 4428594 w 4633138"/>
              <a:gd name="connsiteY3" fmla="*/ 3506186 h 6858000"/>
              <a:gd name="connsiteX4" fmla="*/ 3685659 w 4633138"/>
              <a:gd name="connsiteY4" fmla="*/ 5154802 h 6858000"/>
              <a:gd name="connsiteX5" fmla="*/ 3801091 w 4633138"/>
              <a:gd name="connsiteY5" fmla="*/ 6857999 h 6858000"/>
              <a:gd name="connsiteX6" fmla="*/ 2020264 w 4633138"/>
              <a:gd name="connsiteY6" fmla="*/ 6857999 h 6858000"/>
              <a:gd name="connsiteX7" fmla="*/ 2020264 w 4633138"/>
              <a:gd name="connsiteY7" fmla="*/ 6858000 h 6858000"/>
              <a:gd name="connsiteX8" fmla="*/ 0 w 4633138"/>
              <a:gd name="connsiteY8" fmla="*/ 6858000 h 6858000"/>
              <a:gd name="connsiteX9" fmla="*/ 0 w 4633138"/>
              <a:gd name="connsiteY9" fmla="*/ 1 h 6858000"/>
              <a:gd name="connsiteX10" fmla="*/ 949584 w 4633138"/>
              <a:gd name="connsiteY10" fmla="*/ 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33138" h="6858000">
                <a:moveTo>
                  <a:pt x="949584" y="0"/>
                </a:moveTo>
                <a:lnTo>
                  <a:pt x="4633138" y="0"/>
                </a:lnTo>
                <a:cubicBezTo>
                  <a:pt x="4307770" y="291718"/>
                  <a:pt x="4105034" y="810447"/>
                  <a:pt x="4119316" y="1329100"/>
                </a:cubicBezTo>
                <a:cubicBezTo>
                  <a:pt x="4139896" y="2075643"/>
                  <a:pt x="4568691" y="2782228"/>
                  <a:pt x="4428594" y="3506186"/>
                </a:cubicBezTo>
                <a:cubicBezTo>
                  <a:pt x="4307741" y="4130733"/>
                  <a:pt x="3797738" y="4527421"/>
                  <a:pt x="3685659" y="5154802"/>
                </a:cubicBezTo>
                <a:cubicBezTo>
                  <a:pt x="3585938" y="5712920"/>
                  <a:pt x="3829978" y="6293824"/>
                  <a:pt x="3801091" y="6857999"/>
                </a:cubicBezTo>
                <a:lnTo>
                  <a:pt x="2020264" y="6857999"/>
                </a:lnTo>
                <a:lnTo>
                  <a:pt x="2020264" y="6858000"/>
                </a:lnTo>
                <a:lnTo>
                  <a:pt x="0" y="6858000"/>
                </a:lnTo>
                <a:lnTo>
                  <a:pt x="0" y="1"/>
                </a:lnTo>
                <a:lnTo>
                  <a:pt x="949584" y="1"/>
                </a:ln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2" name="Group 111">
            <a:extLst>
              <a:ext uri="{FF2B5EF4-FFF2-40B4-BE49-F238E27FC236}">
                <a16:creationId xmlns:a16="http://schemas.microsoft.com/office/drawing/2014/main" id="{6CABB900-27CB-44AD-91FD-8CDB4455F14D}"/>
              </a:ext>
            </a:extLst>
          </p:cNvPr>
          <p:cNvGrpSpPr/>
          <p:nvPr userDrawn="1"/>
        </p:nvGrpSpPr>
        <p:grpSpPr>
          <a:xfrm>
            <a:off x="0" y="2570400"/>
            <a:ext cx="9144000" cy="4287600"/>
            <a:chOff x="0" y="1142644"/>
            <a:chExt cx="12192000" cy="5715356"/>
          </a:xfrm>
        </p:grpSpPr>
        <p:sp>
          <p:nvSpPr>
            <p:cNvPr id="113" name="Freeform: Shape 112">
              <a:extLst>
                <a:ext uri="{FF2B5EF4-FFF2-40B4-BE49-F238E27FC236}">
                  <a16:creationId xmlns:a16="http://schemas.microsoft.com/office/drawing/2014/main" id="{CEDB0987-3FBF-4C2E-945F-A3185AADC21C}"/>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4" name="Freeform: Shape 113">
              <a:extLst>
                <a:ext uri="{FF2B5EF4-FFF2-40B4-BE49-F238E27FC236}">
                  <a16:creationId xmlns:a16="http://schemas.microsoft.com/office/drawing/2014/main" id="{5D1D92BD-E116-4BD3-A85F-E2ECA4814411}"/>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5" name="Freeform: Shape 114">
              <a:extLst>
                <a:ext uri="{FF2B5EF4-FFF2-40B4-BE49-F238E27FC236}">
                  <a16:creationId xmlns:a16="http://schemas.microsoft.com/office/drawing/2014/main" id="{90E6CEE7-1D38-45EC-A4A4-F4B1D880477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D42CAB37-7B76-4679-B7C2-5375E8F50C7D}"/>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FCCAB7A6-DD1E-4832-B641-C017B4B8B35C}"/>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18" name="Freeform: Shape 117">
              <a:extLst>
                <a:ext uri="{FF2B5EF4-FFF2-40B4-BE49-F238E27FC236}">
                  <a16:creationId xmlns:a16="http://schemas.microsoft.com/office/drawing/2014/main" id="{88C92BB1-164C-41A4-875B-88E0B1F4721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362420E8-17C0-4C37-B44A-659DA6E77D14}"/>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406595B2-8069-4E3A-870B-1D33BEB29A2F}"/>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7659FD96-75A0-440D-8D89-FEF52F32216A}"/>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FDC66360-F44A-4B77-B278-D2697770A579}"/>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5E58B13A-4087-4ADF-8AA5-468453152863}"/>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54E7FBA3-A09C-47BE-A0C4-D1E0D7EA0280}"/>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F10DF96F-A578-4F2D-87C9-D02B7611C30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04057DD9-4A90-4951-AEA6-E1AEC993A240}"/>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B1734E72-2B03-444C-A552-A2DC61DFC54E}"/>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87B49B64-7811-47F6-B90E-B1E1DC3CDF8D}"/>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D7A121BC-46B5-4707-B8F4-6ACCF4B49D35}"/>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280C8A94-6412-4690-A78B-209F2A24B02B}"/>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8E7E0E10-C52C-4149-A619-0EFF06C79508}"/>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DF44EE46-AB95-453A-988C-4938EB83C8E5}"/>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BCD36D6B-CA55-45C7-9310-74812675D738}"/>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32ECD0E5-1DC5-4E82-9CD9-A538F15E1C9A}"/>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65F10B2D-3F04-4646-886F-935D1ABCA460}"/>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9B178385-41F4-4FEC-BEA7-10F79BF55765}"/>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3A4076B1-0BA0-4F69-A6D8-BE064A988315}"/>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16C53CDD-1EC4-4CF2-909C-05E1F6A2192E}"/>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A230E731-F17E-4F53-AA2C-FEF6D9F8E25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028F8BEC-F430-4681-81AD-04C8EDD1522D}"/>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B455198F-E562-4C3C-A8A0-E5FEC846F296}"/>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76136565-104A-4911-995A-7C291C35C95A}"/>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B0024EC7-6874-4414-981D-89F1ED89713D}"/>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30764986-3786-4EC7-BB6F-E8AA10248038}"/>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94D6E4C2-449F-4172-83C8-5AC096E1158F}"/>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914F806D-2AD5-405F-A48D-606EC9D46C8D}"/>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FB069072-567B-4B10-B654-5AC32691FE22}"/>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858FB3C1-530E-4C07-B4F1-B2150AA6AACB}"/>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DDD34C6D-033D-4FD1-AA9B-5B9B2CBD7500}"/>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A68562D6-A8CB-4A0F-8EF7-172F44C12E0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3923A197-0534-4F60-A44B-1912570665B0}"/>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BF849BFE-F487-4805-A433-C87C152B2314}"/>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EEEAC1E8-C94C-49CB-BB52-E9F550368ABB}"/>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571976CA-4FFD-4B87-8B4B-326EC2D6A0D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B29E5776-9437-454B-A3A8-5097B75C0A1E}"/>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BCACAFAB-4712-4EA2-B567-710CFBD28E0B}"/>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573E4234-F95D-45BD-B9C5-290DDDF632BC}"/>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C9DDEC1C-ACF6-47C9-A208-AC9E35F9C7A6}"/>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78F26AB8-6651-40DC-9B57-7CA101733BEB}"/>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74ED0BFB-C794-4BBA-904F-B2ACB1880A95}"/>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715D939C-CD4A-49AA-9632-C99F0BDF7365}"/>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39BD00A7-BECC-4F42-BE87-84E715E30720}"/>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04A0F49A-AF3B-4269-B4B6-5D3E5F8D5D03}"/>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1D7CF37D-52FD-4956-9A9C-B3ACE6AA0553}"/>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D177BA3A-C461-4A75-AB61-9D6C312F433D}"/>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2CB8E55A-7654-40AD-A943-464F532D5186}"/>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85F3DEDE-F0FA-457D-BA73-EABFCF63D18E}"/>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18CC3B6D-4699-4864-8FAA-C3987E470025}"/>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85EC9B08-8B09-44C9-9D43-842AA4003DCB}"/>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42549D68-F010-47C6-BB2B-091B9F5D377C}"/>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237D511F-E16F-4417-B1BE-708308F25CD0}"/>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03B1F1FE-0E30-4F93-81C4-A7E7EDC752F9}"/>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313B170B-DA4A-4540-8282-795DCD958A2D}"/>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EDEAC654-7A09-4F1E-935F-D41E57DB1F83}"/>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CD64EDA4-38D3-48EB-B3F3-DF9C7ED72017}"/>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4AC77221-D422-4541-9EF9-06F142601538}"/>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418E4D52-BEE5-4B6A-9B7A-8C44A4DF471F}"/>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A399A8B1-FC1C-455D-804C-F76C56502A94}"/>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3F7CED18-4158-466B-87E1-875A033833EA}"/>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16E830A3-5538-4171-8C8C-002A1C61EE2B}"/>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E831CFBF-7BFA-4501-BCB8-19A4CB8C674C}"/>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1454BAF9-E485-4C71-B29F-BD97D140E425}"/>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B119F5B4-F555-4903-83CC-F1DF461E96B0}"/>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C225260F-CC2D-4F37-9D67-6FBF35865B1B}"/>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56F4099F-EF27-464F-A29E-86291D79F277}"/>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0F1B488C-637B-400E-AE72-FC5018A1DE45}"/>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F5857F99-6CA5-4F7B-B9F5-C7C09EBB3355}"/>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A51EC6D8-2542-4C19-A519-03C118A5DF18}"/>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0EEFE7F3-FBA8-411C-9DDC-19D0079F36D1}"/>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9C2558E1-2F8E-4789-A102-A8863A36183F}"/>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0D7115AB-9708-40C8-9998-0D6BAE73E571}"/>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833BB92A-25DD-4F18-B6F0-C48076E540C9}"/>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3D7CA274-C35F-48C0-A0C9-F763712411A9}"/>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F8179A00-6859-4AEE-AD94-2EB5D8A1FDDD}"/>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7DDD9BEB-BB92-4D1F-B6F0-659500873FDA}"/>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9A3A966B-EEC1-49B1-A468-846E25BD339A}"/>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DD51C8CE-9402-4415-8288-055E013726B5}"/>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AF6BB261-B41E-46C0-B1C3-8F0D4DEBB6CD}"/>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69452B22-E47D-4757-87BB-8347CDB1D217}"/>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60301C23-749B-42EC-8481-4E1FB84CB055}"/>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653DFEDF-3A64-46F6-AFBE-32EAD52A3567}"/>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0A5344E1-7047-4578-8CEA-2C8BE610DD02}"/>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58866A73-0652-40A2-9DF1-C7518899FAC3}"/>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961EA483-D2DD-4AAD-9FDD-1B1B25C5BB77}"/>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7A4797B8-DF06-4107-9100-ACA21518CFE5}"/>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937C8B16-71E1-45A6-A108-93BB0835A075}"/>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8FD5C55D-D635-494B-BA88-C92EADA9F2DC}"/>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6AAEB282-6E99-4390-BCE2-79D899049B0B}"/>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56CCE4E6-1829-4A36-BAA8-8AB907B95C7F}"/>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9F3443A3-C2D6-4C35-BEDD-417EC467BB1A}"/>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58F1E2D4-0A59-4EE7-A2E7-D650B58AC324}"/>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E4C0721B-0D43-4EF5-8334-0269DB47804F}"/>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D39EAB6B-75A0-4F65-B256-6CB652BD0569}"/>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7162D4EB-1B58-4761-A21C-96B9862D2330}"/>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2ECA0E5C-008B-414B-8EFE-85846BAC8FA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6" name="Freeform: Shape 215">
            <a:extLst>
              <a:ext uri="{FF2B5EF4-FFF2-40B4-BE49-F238E27FC236}">
                <a16:creationId xmlns:a16="http://schemas.microsoft.com/office/drawing/2014/main" id="{7043BEC1-71AA-4326-95DB-87D8FC233089}"/>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7" name="Rectangle 216">
            <a:extLst>
              <a:ext uri="{FF2B5EF4-FFF2-40B4-BE49-F238E27FC236}">
                <a16:creationId xmlns:a16="http://schemas.microsoft.com/office/drawing/2014/main" id="{4B66F515-BC8C-458B-B7B3-00BA3E6AC417}"/>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29" name="Freeform: Shape 28">
            <a:extLst>
              <a:ext uri="{FF2B5EF4-FFF2-40B4-BE49-F238E27FC236}">
                <a16:creationId xmlns:a16="http://schemas.microsoft.com/office/drawing/2014/main" id="{0E38A8DA-C817-41E3-A28F-6739887ECF8F}"/>
              </a:ext>
            </a:extLst>
          </p:cNvPr>
          <p:cNvSpPr/>
          <p:nvPr userDrawn="1"/>
        </p:nvSpPr>
        <p:spPr>
          <a:xfrm>
            <a:off x="8293395" y="1"/>
            <a:ext cx="850605" cy="1822710"/>
          </a:xfrm>
          <a:custGeom>
            <a:avLst/>
            <a:gdLst>
              <a:gd name="connsiteX0" fmla="*/ 87248 w 445216"/>
              <a:gd name="connsiteY0" fmla="*/ -16 h 715520"/>
              <a:gd name="connsiteX1" fmla="*/ 38860 w 445216"/>
              <a:gd name="connsiteY1" fmla="*/ -16 h 715520"/>
              <a:gd name="connsiteX2" fmla="*/ 34098 w 445216"/>
              <a:gd name="connsiteY2" fmla="*/ 4747 h 715520"/>
              <a:gd name="connsiteX3" fmla="*/ 38860 w 445216"/>
              <a:gd name="connsiteY3" fmla="*/ 9509 h 715520"/>
              <a:gd name="connsiteX4" fmla="*/ 87248 w 445216"/>
              <a:gd name="connsiteY4" fmla="*/ 9509 h 715520"/>
              <a:gd name="connsiteX5" fmla="*/ 121728 w 445216"/>
              <a:gd name="connsiteY5" fmla="*/ 95234 h 715520"/>
              <a:gd name="connsiteX6" fmla="*/ 116489 w 445216"/>
              <a:gd name="connsiteY6" fmla="*/ 156480 h 715520"/>
              <a:gd name="connsiteX7" fmla="*/ 51338 w 445216"/>
              <a:gd name="connsiteY7" fmla="*/ 188103 h 715520"/>
              <a:gd name="connsiteX8" fmla="*/ 49338 w 445216"/>
              <a:gd name="connsiteY8" fmla="*/ 194485 h 715520"/>
              <a:gd name="connsiteX9" fmla="*/ 55720 w 445216"/>
              <a:gd name="connsiteY9" fmla="*/ 196485 h 715520"/>
              <a:gd name="connsiteX10" fmla="*/ 111632 w 445216"/>
              <a:gd name="connsiteY10" fmla="*/ 169339 h 715520"/>
              <a:gd name="connsiteX11" fmla="*/ 111632 w 445216"/>
              <a:gd name="connsiteY11" fmla="*/ 425085 h 715520"/>
              <a:gd name="connsiteX12" fmla="*/ 44004 w 445216"/>
              <a:gd name="connsiteY12" fmla="*/ 505190 h 715520"/>
              <a:gd name="connsiteX13" fmla="*/ 42956 w 445216"/>
              <a:gd name="connsiteY13" fmla="*/ 508810 h 715520"/>
              <a:gd name="connsiteX14" fmla="*/ 44957 w 445216"/>
              <a:gd name="connsiteY14" fmla="*/ 512048 h 715520"/>
              <a:gd name="connsiteX15" fmla="*/ 74770 w 445216"/>
              <a:gd name="connsiteY15" fmla="*/ 531956 h 715520"/>
              <a:gd name="connsiteX16" fmla="*/ 70103 w 445216"/>
              <a:gd name="connsiteY16" fmla="*/ 549291 h 715520"/>
              <a:gd name="connsiteX17" fmla="*/ 36765 w 445216"/>
              <a:gd name="connsiteY17" fmla="*/ 530241 h 715520"/>
              <a:gd name="connsiteX18" fmla="*/ 31812 w 445216"/>
              <a:gd name="connsiteY18" fmla="*/ 530241 h 715520"/>
              <a:gd name="connsiteX19" fmla="*/ 1903 w 445216"/>
              <a:gd name="connsiteY19" fmla="*/ 551768 h 715520"/>
              <a:gd name="connsiteX20" fmla="*/ 856 w 445216"/>
              <a:gd name="connsiteY20" fmla="*/ 558340 h 715520"/>
              <a:gd name="connsiteX21" fmla="*/ 7219 w 445216"/>
              <a:gd name="connsiteY21" fmla="*/ 559468 h 715520"/>
              <a:gd name="connsiteX22" fmla="*/ 7333 w 445216"/>
              <a:gd name="connsiteY22" fmla="*/ 559388 h 715520"/>
              <a:gd name="connsiteX23" fmla="*/ 34860 w 445216"/>
              <a:gd name="connsiteY23" fmla="*/ 539480 h 715520"/>
              <a:gd name="connsiteX24" fmla="*/ 69817 w 445216"/>
              <a:gd name="connsiteY24" fmla="*/ 559102 h 715520"/>
              <a:gd name="connsiteX25" fmla="*/ 72579 w 445216"/>
              <a:gd name="connsiteY25" fmla="*/ 574151 h 715520"/>
              <a:gd name="connsiteX26" fmla="*/ 32574 w 445216"/>
              <a:gd name="connsiteY26" fmla="*/ 574151 h 715520"/>
              <a:gd name="connsiteX27" fmla="*/ 28669 w 445216"/>
              <a:gd name="connsiteY27" fmla="*/ 576437 h 715520"/>
              <a:gd name="connsiteX28" fmla="*/ 9619 w 445216"/>
              <a:gd name="connsiteY28" fmla="*/ 607775 h 715520"/>
              <a:gd name="connsiteX29" fmla="*/ 10981 w 445216"/>
              <a:gd name="connsiteY29" fmla="*/ 614095 h 715520"/>
              <a:gd name="connsiteX30" fmla="*/ 13619 w 445216"/>
              <a:gd name="connsiteY30" fmla="*/ 614823 h 715520"/>
              <a:gd name="connsiteX31" fmla="*/ 17524 w 445216"/>
              <a:gd name="connsiteY31" fmla="*/ 612632 h 715520"/>
              <a:gd name="connsiteX32" fmla="*/ 35527 w 445216"/>
              <a:gd name="connsiteY32" fmla="*/ 583486 h 715520"/>
              <a:gd name="connsiteX33" fmla="*/ 76770 w 445216"/>
              <a:gd name="connsiteY33" fmla="*/ 583486 h 715520"/>
              <a:gd name="connsiteX34" fmla="*/ 77342 w 445216"/>
              <a:gd name="connsiteY34" fmla="*/ 584629 h 715520"/>
              <a:gd name="connsiteX35" fmla="*/ 92105 w 445216"/>
              <a:gd name="connsiteY35" fmla="*/ 602536 h 715520"/>
              <a:gd name="connsiteX36" fmla="*/ 93820 w 445216"/>
              <a:gd name="connsiteY36" fmla="*/ 603774 h 715520"/>
              <a:gd name="connsiteX37" fmla="*/ 52100 w 445216"/>
              <a:gd name="connsiteY37" fmla="*/ 645494 h 715520"/>
              <a:gd name="connsiteX38" fmla="*/ 50767 w 445216"/>
              <a:gd name="connsiteY38" fmla="*/ 648827 h 715520"/>
              <a:gd name="connsiteX39" fmla="*/ 52100 w 445216"/>
              <a:gd name="connsiteY39" fmla="*/ 652066 h 715520"/>
              <a:gd name="connsiteX40" fmla="*/ 112870 w 445216"/>
              <a:gd name="connsiteY40" fmla="*/ 714169 h 715520"/>
              <a:gd name="connsiteX41" fmla="*/ 116109 w 445216"/>
              <a:gd name="connsiteY41" fmla="*/ 715502 h 715520"/>
              <a:gd name="connsiteX42" fmla="*/ 119442 w 445216"/>
              <a:gd name="connsiteY42" fmla="*/ 714169 h 715520"/>
              <a:gd name="connsiteX43" fmla="*/ 119442 w 445216"/>
              <a:gd name="connsiteY43" fmla="*/ 707597 h 715520"/>
              <a:gd name="connsiteX44" fmla="*/ 61435 w 445216"/>
              <a:gd name="connsiteY44" fmla="*/ 649589 h 715520"/>
              <a:gd name="connsiteX45" fmla="*/ 101154 w 445216"/>
              <a:gd name="connsiteY45" fmla="*/ 609775 h 715520"/>
              <a:gd name="connsiteX46" fmla="*/ 113917 w 445216"/>
              <a:gd name="connsiteY46" fmla="*/ 614918 h 715520"/>
              <a:gd name="connsiteX47" fmla="*/ 138778 w 445216"/>
              <a:gd name="connsiteY47" fmla="*/ 633968 h 715520"/>
              <a:gd name="connsiteX48" fmla="*/ 138778 w 445216"/>
              <a:gd name="connsiteY48" fmla="*/ 633968 h 715520"/>
              <a:gd name="connsiteX49" fmla="*/ 142207 w 445216"/>
              <a:gd name="connsiteY49" fmla="*/ 633968 h 715520"/>
              <a:gd name="connsiteX50" fmla="*/ 146017 w 445216"/>
              <a:gd name="connsiteY50" fmla="*/ 633968 h 715520"/>
              <a:gd name="connsiteX51" fmla="*/ 146017 w 445216"/>
              <a:gd name="connsiteY51" fmla="*/ 633968 h 715520"/>
              <a:gd name="connsiteX52" fmla="*/ 169162 w 445216"/>
              <a:gd name="connsiteY52" fmla="*/ 618157 h 715520"/>
              <a:gd name="connsiteX53" fmla="*/ 170591 w 445216"/>
              <a:gd name="connsiteY53" fmla="*/ 615014 h 715520"/>
              <a:gd name="connsiteX54" fmla="*/ 204215 w 445216"/>
              <a:gd name="connsiteY54" fmla="*/ 647018 h 715520"/>
              <a:gd name="connsiteX55" fmla="*/ 172592 w 445216"/>
              <a:gd name="connsiteY55" fmla="*/ 703215 h 715520"/>
              <a:gd name="connsiteX56" fmla="*/ 174296 w 445216"/>
              <a:gd name="connsiteY56" fmla="*/ 709591 h 715520"/>
              <a:gd name="connsiteX57" fmla="*/ 174306 w 445216"/>
              <a:gd name="connsiteY57" fmla="*/ 709597 h 715520"/>
              <a:gd name="connsiteX58" fmla="*/ 176592 w 445216"/>
              <a:gd name="connsiteY58" fmla="*/ 710168 h 715520"/>
              <a:gd name="connsiteX59" fmla="*/ 180688 w 445216"/>
              <a:gd name="connsiteY59" fmla="*/ 707787 h 715520"/>
              <a:gd name="connsiteX60" fmla="*/ 214121 w 445216"/>
              <a:gd name="connsiteY60" fmla="*/ 648446 h 715520"/>
              <a:gd name="connsiteX61" fmla="*/ 213263 w 445216"/>
              <a:gd name="connsiteY61" fmla="*/ 642731 h 715520"/>
              <a:gd name="connsiteX62" fmla="*/ 172782 w 445216"/>
              <a:gd name="connsiteY62" fmla="*/ 604631 h 715520"/>
              <a:gd name="connsiteX63" fmla="*/ 172782 w 445216"/>
              <a:gd name="connsiteY63" fmla="*/ 603965 h 715520"/>
              <a:gd name="connsiteX64" fmla="*/ 172782 w 445216"/>
              <a:gd name="connsiteY64" fmla="*/ 600250 h 715520"/>
              <a:gd name="connsiteX65" fmla="*/ 183736 w 445216"/>
              <a:gd name="connsiteY65" fmla="*/ 585867 h 715520"/>
              <a:gd name="connsiteX66" fmla="*/ 187260 w 445216"/>
              <a:gd name="connsiteY66" fmla="*/ 577961 h 715520"/>
              <a:gd name="connsiteX67" fmla="*/ 224693 w 445216"/>
              <a:gd name="connsiteY67" fmla="*/ 577961 h 715520"/>
              <a:gd name="connsiteX68" fmla="*/ 243743 w 445216"/>
              <a:gd name="connsiteY68" fmla="*/ 596440 h 715520"/>
              <a:gd name="connsiteX69" fmla="*/ 247077 w 445216"/>
              <a:gd name="connsiteY69" fmla="*/ 597869 h 715520"/>
              <a:gd name="connsiteX70" fmla="*/ 250316 w 445216"/>
              <a:gd name="connsiteY70" fmla="*/ 596440 h 715520"/>
              <a:gd name="connsiteX71" fmla="*/ 250316 w 445216"/>
              <a:gd name="connsiteY71" fmla="*/ 589868 h 715520"/>
              <a:gd name="connsiteX72" fmla="*/ 230409 w 445216"/>
              <a:gd name="connsiteY72" fmla="*/ 569960 h 715520"/>
              <a:gd name="connsiteX73" fmla="*/ 227170 w 445216"/>
              <a:gd name="connsiteY73" fmla="*/ 567960 h 715520"/>
              <a:gd name="connsiteX74" fmla="*/ 190022 w 445216"/>
              <a:gd name="connsiteY74" fmla="*/ 567960 h 715520"/>
              <a:gd name="connsiteX75" fmla="*/ 191165 w 445216"/>
              <a:gd name="connsiteY75" fmla="*/ 556149 h 715520"/>
              <a:gd name="connsiteX76" fmla="*/ 190022 w 445216"/>
              <a:gd name="connsiteY76" fmla="*/ 544529 h 715520"/>
              <a:gd name="connsiteX77" fmla="*/ 217550 w 445216"/>
              <a:gd name="connsiteY77" fmla="*/ 533098 h 715520"/>
              <a:gd name="connsiteX78" fmla="*/ 240981 w 445216"/>
              <a:gd name="connsiteY78" fmla="*/ 549196 h 715520"/>
              <a:gd name="connsiteX79" fmla="*/ 247506 w 445216"/>
              <a:gd name="connsiteY79" fmla="*/ 548005 h 715520"/>
              <a:gd name="connsiteX80" fmla="*/ 246315 w 445216"/>
              <a:gd name="connsiteY80" fmla="*/ 541481 h 715520"/>
              <a:gd name="connsiteX81" fmla="*/ 220693 w 445216"/>
              <a:gd name="connsiteY81" fmla="*/ 523954 h 715520"/>
              <a:gd name="connsiteX82" fmla="*/ 216311 w 445216"/>
              <a:gd name="connsiteY82" fmla="*/ 523478 h 715520"/>
              <a:gd name="connsiteX83" fmla="*/ 187736 w 445216"/>
              <a:gd name="connsiteY83" fmla="*/ 535480 h 715520"/>
              <a:gd name="connsiteX84" fmla="*/ 183355 w 445216"/>
              <a:gd name="connsiteY84" fmla="*/ 525955 h 715520"/>
              <a:gd name="connsiteX85" fmla="*/ 203548 w 445216"/>
              <a:gd name="connsiteY85" fmla="*/ 498047 h 715520"/>
              <a:gd name="connsiteX86" fmla="*/ 202786 w 445216"/>
              <a:gd name="connsiteY86" fmla="*/ 491665 h 715520"/>
              <a:gd name="connsiteX87" fmla="*/ 120871 w 445216"/>
              <a:gd name="connsiteY87" fmla="*/ 424133 h 715520"/>
              <a:gd name="connsiteX88" fmla="*/ 120871 w 445216"/>
              <a:gd name="connsiteY88" fmla="*/ 167910 h 715520"/>
              <a:gd name="connsiteX89" fmla="*/ 240791 w 445216"/>
              <a:gd name="connsiteY89" fmla="*/ 320310 h 715520"/>
              <a:gd name="connsiteX90" fmla="*/ 205262 w 445216"/>
              <a:gd name="connsiteY90" fmla="*/ 378032 h 715520"/>
              <a:gd name="connsiteX91" fmla="*/ 206672 w 445216"/>
              <a:gd name="connsiteY91" fmla="*/ 384342 h 715520"/>
              <a:gd name="connsiteX92" fmla="*/ 206786 w 445216"/>
              <a:gd name="connsiteY92" fmla="*/ 384413 h 715520"/>
              <a:gd name="connsiteX93" fmla="*/ 209167 w 445216"/>
              <a:gd name="connsiteY93" fmla="*/ 385080 h 715520"/>
              <a:gd name="connsiteX94" fmla="*/ 213168 w 445216"/>
              <a:gd name="connsiteY94" fmla="*/ 382889 h 715520"/>
              <a:gd name="connsiteX95" fmla="*/ 248696 w 445216"/>
              <a:gd name="connsiteY95" fmla="*/ 325168 h 715520"/>
              <a:gd name="connsiteX96" fmla="*/ 435672 w 445216"/>
              <a:gd name="connsiteY96" fmla="*/ 369840 h 715520"/>
              <a:gd name="connsiteX97" fmla="*/ 435672 w 445216"/>
              <a:gd name="connsiteY97" fmla="*/ 414322 h 715520"/>
              <a:gd name="connsiteX98" fmla="*/ 440435 w 445216"/>
              <a:gd name="connsiteY98" fmla="*/ 419084 h 715520"/>
              <a:gd name="connsiteX99" fmla="*/ 445197 w 445216"/>
              <a:gd name="connsiteY99" fmla="*/ 414322 h 715520"/>
              <a:gd name="connsiteX100" fmla="*/ 445197 w 445216"/>
              <a:gd name="connsiteY100" fmla="*/ -16 h 715520"/>
              <a:gd name="connsiteX101" fmla="*/ 314895 w 445216"/>
              <a:gd name="connsiteY101" fmla="*/ 9509 h 715520"/>
              <a:gd name="connsiteX102" fmla="*/ 321086 w 445216"/>
              <a:gd name="connsiteY102" fmla="*/ 57134 h 715520"/>
              <a:gd name="connsiteX103" fmla="*/ 236028 w 445216"/>
              <a:gd name="connsiteY103" fmla="*/ 98473 h 715520"/>
              <a:gd name="connsiteX104" fmla="*/ 221645 w 445216"/>
              <a:gd name="connsiteY104" fmla="*/ 9223 h 715520"/>
              <a:gd name="connsiteX105" fmla="*/ 379570 w 445216"/>
              <a:gd name="connsiteY105" fmla="*/ 94186 h 715520"/>
              <a:gd name="connsiteX106" fmla="*/ 339851 w 445216"/>
              <a:gd name="connsiteY106" fmla="*/ 58563 h 715520"/>
              <a:gd name="connsiteX107" fmla="*/ 427766 w 445216"/>
              <a:gd name="connsiteY107" fmla="*/ 15510 h 715520"/>
              <a:gd name="connsiteX108" fmla="*/ 435482 w 445216"/>
              <a:gd name="connsiteY108" fmla="*/ 21130 h 715520"/>
              <a:gd name="connsiteX109" fmla="*/ 435482 w 445216"/>
              <a:gd name="connsiteY109" fmla="*/ 96663 h 715520"/>
              <a:gd name="connsiteX110" fmla="*/ 389762 w 445216"/>
              <a:gd name="connsiteY110" fmla="*/ 95425 h 715520"/>
              <a:gd name="connsiteX111" fmla="*/ 334135 w 445216"/>
              <a:gd name="connsiteY111" fmla="*/ 50943 h 715520"/>
              <a:gd name="connsiteX112" fmla="*/ 327373 w 445216"/>
              <a:gd name="connsiteY112" fmla="*/ 9319 h 715520"/>
              <a:gd name="connsiteX113" fmla="*/ 419956 w 445216"/>
              <a:gd name="connsiteY113" fmla="*/ 9319 h 715520"/>
              <a:gd name="connsiteX114" fmla="*/ 325468 w 445216"/>
              <a:gd name="connsiteY114" fmla="*/ 65516 h 715520"/>
              <a:gd name="connsiteX115" fmla="*/ 373093 w 445216"/>
              <a:gd name="connsiteY115" fmla="*/ 104854 h 715520"/>
              <a:gd name="connsiteX116" fmla="*/ 320419 w 445216"/>
              <a:gd name="connsiteY116" fmla="*/ 190580 h 715520"/>
              <a:gd name="connsiteX117" fmla="*/ 242220 w 445216"/>
              <a:gd name="connsiteY117" fmla="*/ 105997 h 715520"/>
              <a:gd name="connsiteX118" fmla="*/ 381189 w 445216"/>
              <a:gd name="connsiteY118" fmla="*/ 109331 h 715520"/>
              <a:gd name="connsiteX119" fmla="*/ 435482 w 445216"/>
              <a:gd name="connsiteY119" fmla="*/ 107903 h 715520"/>
              <a:gd name="connsiteX120" fmla="*/ 435482 w 445216"/>
              <a:gd name="connsiteY120" fmla="*/ 220774 h 715520"/>
              <a:gd name="connsiteX121" fmla="*/ 329087 w 445216"/>
              <a:gd name="connsiteY121" fmla="*/ 194104 h 715520"/>
              <a:gd name="connsiteX122" fmla="*/ 130968 w 445216"/>
              <a:gd name="connsiteY122" fmla="*/ 93996 h 715520"/>
              <a:gd name="connsiteX123" fmla="*/ 102393 w 445216"/>
              <a:gd name="connsiteY123" fmla="*/ 9319 h 715520"/>
              <a:gd name="connsiteX124" fmla="*/ 207168 w 445216"/>
              <a:gd name="connsiteY124" fmla="*/ 9319 h 715520"/>
              <a:gd name="connsiteX125" fmla="*/ 223170 w 445216"/>
              <a:gd name="connsiteY125" fmla="*/ 103521 h 715520"/>
              <a:gd name="connsiteX126" fmla="*/ 222693 w 445216"/>
              <a:gd name="connsiteY126" fmla="*/ 104950 h 715520"/>
              <a:gd name="connsiteX127" fmla="*/ 130586 w 445216"/>
              <a:gd name="connsiteY127" fmla="*/ 149717 h 715520"/>
              <a:gd name="connsiteX128" fmla="*/ 130968 w 445216"/>
              <a:gd name="connsiteY128" fmla="*/ 93996 h 715520"/>
              <a:gd name="connsiteX129" fmla="*/ 54101 w 445216"/>
              <a:gd name="connsiteY129" fmla="*/ 506905 h 715520"/>
              <a:gd name="connsiteX130" fmla="*/ 111251 w 445216"/>
              <a:gd name="connsiteY130" fmla="*/ 439182 h 715520"/>
              <a:gd name="connsiteX131" fmla="*/ 111251 w 445216"/>
              <a:gd name="connsiteY131" fmla="*/ 495379 h 715520"/>
              <a:gd name="connsiteX132" fmla="*/ 112298 w 445216"/>
              <a:gd name="connsiteY132" fmla="*/ 498237 h 715520"/>
              <a:gd name="connsiteX133" fmla="*/ 79056 w 445216"/>
              <a:gd name="connsiteY133" fmla="*/ 523669 h 715520"/>
              <a:gd name="connsiteX134" fmla="*/ 193166 w 445216"/>
              <a:gd name="connsiteY134" fmla="*/ 496141 h 715520"/>
              <a:gd name="connsiteX135" fmla="*/ 177450 w 445216"/>
              <a:gd name="connsiteY135" fmla="*/ 517858 h 715520"/>
              <a:gd name="connsiteX136" fmla="*/ 135159 w 445216"/>
              <a:gd name="connsiteY136" fmla="*/ 495760 h 715520"/>
              <a:gd name="connsiteX137" fmla="*/ 130301 w 445216"/>
              <a:gd name="connsiteY137" fmla="*/ 495760 h 715520"/>
              <a:gd name="connsiteX138" fmla="*/ 123538 w 445216"/>
              <a:gd name="connsiteY138" fmla="*/ 495760 h 715520"/>
              <a:gd name="connsiteX139" fmla="*/ 123538 w 445216"/>
              <a:gd name="connsiteY139" fmla="*/ 495760 h 715520"/>
              <a:gd name="connsiteX140" fmla="*/ 120680 w 445216"/>
              <a:gd name="connsiteY140" fmla="*/ 495760 h 715520"/>
              <a:gd name="connsiteX141" fmla="*/ 120680 w 445216"/>
              <a:gd name="connsiteY141" fmla="*/ 494713 h 715520"/>
              <a:gd name="connsiteX142" fmla="*/ 120680 w 445216"/>
              <a:gd name="connsiteY142" fmla="*/ 435658 h 715520"/>
              <a:gd name="connsiteX143" fmla="*/ 129919 w 445216"/>
              <a:gd name="connsiteY143" fmla="*/ 160481 h 715520"/>
              <a:gd name="connsiteX144" fmla="*/ 230313 w 445216"/>
              <a:gd name="connsiteY144" fmla="*/ 111712 h 715520"/>
              <a:gd name="connsiteX145" fmla="*/ 312037 w 445216"/>
              <a:gd name="connsiteY145" fmla="*/ 203819 h 715520"/>
              <a:gd name="connsiteX146" fmla="*/ 247458 w 445216"/>
              <a:gd name="connsiteY146" fmla="*/ 308594 h 715520"/>
              <a:gd name="connsiteX147" fmla="*/ 129919 w 445216"/>
              <a:gd name="connsiteY147" fmla="*/ 160481 h 715520"/>
              <a:gd name="connsiteX148" fmla="*/ 255745 w 445216"/>
              <a:gd name="connsiteY148" fmla="*/ 313643 h 715520"/>
              <a:gd name="connsiteX149" fmla="*/ 320419 w 445216"/>
              <a:gd name="connsiteY149" fmla="*/ 208867 h 715520"/>
              <a:gd name="connsiteX150" fmla="*/ 435768 w 445216"/>
              <a:gd name="connsiteY150" fmla="*/ 235918 h 715520"/>
              <a:gd name="connsiteX151" fmla="*/ 435768 w 445216"/>
              <a:gd name="connsiteY151" fmla="*/ 355934 h 715520"/>
              <a:gd name="connsiteX152" fmla="*/ 255745 w 445216"/>
              <a:gd name="connsiteY152" fmla="*/ 313643 h 715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445216" h="715520">
                <a:moveTo>
                  <a:pt x="87248" y="-16"/>
                </a:moveTo>
                <a:lnTo>
                  <a:pt x="38860" y="-16"/>
                </a:lnTo>
                <a:cubicBezTo>
                  <a:pt x="36231" y="-16"/>
                  <a:pt x="34098" y="2117"/>
                  <a:pt x="34098" y="4747"/>
                </a:cubicBezTo>
                <a:cubicBezTo>
                  <a:pt x="34098" y="7377"/>
                  <a:pt x="36231" y="9509"/>
                  <a:pt x="38860" y="9509"/>
                </a:cubicBezTo>
                <a:lnTo>
                  <a:pt x="87248" y="9509"/>
                </a:lnTo>
                <a:cubicBezTo>
                  <a:pt x="96773" y="9509"/>
                  <a:pt x="114680" y="47609"/>
                  <a:pt x="121728" y="95234"/>
                </a:cubicBezTo>
                <a:cubicBezTo>
                  <a:pt x="126395" y="126667"/>
                  <a:pt x="124205" y="150956"/>
                  <a:pt x="116489" y="156480"/>
                </a:cubicBezTo>
                <a:lnTo>
                  <a:pt x="51338" y="188103"/>
                </a:lnTo>
                <a:cubicBezTo>
                  <a:pt x="49024" y="189313"/>
                  <a:pt x="48128" y="192170"/>
                  <a:pt x="49338" y="194485"/>
                </a:cubicBezTo>
                <a:cubicBezTo>
                  <a:pt x="50547" y="196799"/>
                  <a:pt x="53405" y="197695"/>
                  <a:pt x="55720" y="196485"/>
                </a:cubicBezTo>
                <a:lnTo>
                  <a:pt x="111632" y="169339"/>
                </a:lnTo>
                <a:lnTo>
                  <a:pt x="111632" y="425085"/>
                </a:lnTo>
                <a:lnTo>
                  <a:pt x="44004" y="505190"/>
                </a:lnTo>
                <a:cubicBezTo>
                  <a:pt x="43166" y="506196"/>
                  <a:pt x="42785" y="507510"/>
                  <a:pt x="42956" y="508810"/>
                </a:cubicBezTo>
                <a:cubicBezTo>
                  <a:pt x="43157" y="510117"/>
                  <a:pt x="43880" y="511286"/>
                  <a:pt x="44957" y="512048"/>
                </a:cubicBezTo>
                <a:lnTo>
                  <a:pt x="74770" y="531956"/>
                </a:lnTo>
                <a:cubicBezTo>
                  <a:pt x="72389" y="537478"/>
                  <a:pt x="70807" y="543317"/>
                  <a:pt x="70103" y="549291"/>
                </a:cubicBezTo>
                <a:lnTo>
                  <a:pt x="36765" y="530241"/>
                </a:lnTo>
                <a:cubicBezTo>
                  <a:pt x="35251" y="529292"/>
                  <a:pt x="33326" y="529292"/>
                  <a:pt x="31812" y="530241"/>
                </a:cubicBezTo>
                <a:lnTo>
                  <a:pt x="1903" y="551768"/>
                </a:lnTo>
                <a:cubicBezTo>
                  <a:pt x="-173" y="553311"/>
                  <a:pt x="-640" y="556228"/>
                  <a:pt x="856" y="558340"/>
                </a:cubicBezTo>
                <a:cubicBezTo>
                  <a:pt x="2304" y="560410"/>
                  <a:pt x="5151" y="560914"/>
                  <a:pt x="7219" y="559468"/>
                </a:cubicBezTo>
                <a:cubicBezTo>
                  <a:pt x="7257" y="559441"/>
                  <a:pt x="7295" y="559415"/>
                  <a:pt x="7333" y="559388"/>
                </a:cubicBezTo>
                <a:lnTo>
                  <a:pt x="34860" y="539480"/>
                </a:lnTo>
                <a:lnTo>
                  <a:pt x="69817" y="559102"/>
                </a:lnTo>
                <a:cubicBezTo>
                  <a:pt x="70140" y="564210"/>
                  <a:pt x="71065" y="569262"/>
                  <a:pt x="72579" y="574151"/>
                </a:cubicBezTo>
                <a:lnTo>
                  <a:pt x="32574" y="574151"/>
                </a:lnTo>
                <a:cubicBezTo>
                  <a:pt x="30955" y="574151"/>
                  <a:pt x="29459" y="575025"/>
                  <a:pt x="28669" y="576437"/>
                </a:cubicBezTo>
                <a:lnTo>
                  <a:pt x="9619" y="607775"/>
                </a:lnTo>
                <a:cubicBezTo>
                  <a:pt x="8247" y="609896"/>
                  <a:pt x="8857" y="612726"/>
                  <a:pt x="10981" y="614095"/>
                </a:cubicBezTo>
                <a:cubicBezTo>
                  <a:pt x="11762" y="614601"/>
                  <a:pt x="12686" y="614855"/>
                  <a:pt x="13619" y="614823"/>
                </a:cubicBezTo>
                <a:cubicBezTo>
                  <a:pt x="15210" y="614824"/>
                  <a:pt x="16696" y="613993"/>
                  <a:pt x="17524" y="612632"/>
                </a:cubicBezTo>
                <a:lnTo>
                  <a:pt x="35527" y="583486"/>
                </a:lnTo>
                <a:lnTo>
                  <a:pt x="76770" y="583486"/>
                </a:lnTo>
                <a:lnTo>
                  <a:pt x="77342" y="584629"/>
                </a:lnTo>
                <a:cubicBezTo>
                  <a:pt x="81066" y="591490"/>
                  <a:pt x="86085" y="597569"/>
                  <a:pt x="92105" y="602536"/>
                </a:cubicBezTo>
                <a:lnTo>
                  <a:pt x="93820" y="603774"/>
                </a:lnTo>
                <a:lnTo>
                  <a:pt x="52100" y="645494"/>
                </a:lnTo>
                <a:cubicBezTo>
                  <a:pt x="51253" y="646398"/>
                  <a:pt x="50777" y="647588"/>
                  <a:pt x="50767" y="648827"/>
                </a:cubicBezTo>
                <a:cubicBezTo>
                  <a:pt x="50767" y="650041"/>
                  <a:pt x="51243" y="651206"/>
                  <a:pt x="52100" y="652066"/>
                </a:cubicBezTo>
                <a:lnTo>
                  <a:pt x="112870" y="714169"/>
                </a:lnTo>
                <a:cubicBezTo>
                  <a:pt x="113708" y="715054"/>
                  <a:pt x="114889" y="715539"/>
                  <a:pt x="116109" y="715502"/>
                </a:cubicBezTo>
                <a:cubicBezTo>
                  <a:pt x="117356" y="715542"/>
                  <a:pt x="118566" y="715059"/>
                  <a:pt x="119442" y="714169"/>
                </a:cubicBezTo>
                <a:cubicBezTo>
                  <a:pt x="121243" y="712349"/>
                  <a:pt x="121243" y="709416"/>
                  <a:pt x="119442" y="707597"/>
                </a:cubicBezTo>
                <a:lnTo>
                  <a:pt x="61435" y="649589"/>
                </a:lnTo>
                <a:lnTo>
                  <a:pt x="101154" y="609775"/>
                </a:lnTo>
                <a:cubicBezTo>
                  <a:pt x="105192" y="611976"/>
                  <a:pt x="109479" y="613702"/>
                  <a:pt x="113917" y="614918"/>
                </a:cubicBezTo>
                <a:cubicBezTo>
                  <a:pt x="118128" y="625314"/>
                  <a:pt x="127643" y="632607"/>
                  <a:pt x="138778" y="633968"/>
                </a:cubicBezTo>
                <a:lnTo>
                  <a:pt x="138778" y="633968"/>
                </a:lnTo>
                <a:cubicBezTo>
                  <a:pt x="139921" y="634064"/>
                  <a:pt x="141064" y="634064"/>
                  <a:pt x="142207" y="633968"/>
                </a:cubicBezTo>
                <a:lnTo>
                  <a:pt x="146017" y="633968"/>
                </a:lnTo>
                <a:lnTo>
                  <a:pt x="146017" y="633968"/>
                </a:lnTo>
                <a:cubicBezTo>
                  <a:pt x="155818" y="632708"/>
                  <a:pt x="164419" y="626829"/>
                  <a:pt x="169162" y="618157"/>
                </a:cubicBezTo>
                <a:lnTo>
                  <a:pt x="170591" y="615014"/>
                </a:lnTo>
                <a:lnTo>
                  <a:pt x="204215" y="647018"/>
                </a:lnTo>
                <a:lnTo>
                  <a:pt x="172592" y="703215"/>
                </a:lnTo>
                <a:cubicBezTo>
                  <a:pt x="171306" y="705447"/>
                  <a:pt x="172068" y="708301"/>
                  <a:pt x="174296" y="709591"/>
                </a:cubicBezTo>
                <a:cubicBezTo>
                  <a:pt x="174296" y="709593"/>
                  <a:pt x="174306" y="709595"/>
                  <a:pt x="174306" y="709597"/>
                </a:cubicBezTo>
                <a:cubicBezTo>
                  <a:pt x="175011" y="709964"/>
                  <a:pt x="175792" y="710161"/>
                  <a:pt x="176592" y="710168"/>
                </a:cubicBezTo>
                <a:cubicBezTo>
                  <a:pt x="178287" y="710158"/>
                  <a:pt x="179840" y="709252"/>
                  <a:pt x="180688" y="707787"/>
                </a:cubicBezTo>
                <a:lnTo>
                  <a:pt x="214121" y="648446"/>
                </a:lnTo>
                <a:cubicBezTo>
                  <a:pt x="215159" y="646566"/>
                  <a:pt x="214807" y="644226"/>
                  <a:pt x="213263" y="642731"/>
                </a:cubicBezTo>
                <a:lnTo>
                  <a:pt x="172782" y="604631"/>
                </a:lnTo>
                <a:lnTo>
                  <a:pt x="172782" y="603965"/>
                </a:lnTo>
                <a:cubicBezTo>
                  <a:pt x="172782" y="602726"/>
                  <a:pt x="172782" y="601488"/>
                  <a:pt x="172782" y="600250"/>
                </a:cubicBezTo>
                <a:cubicBezTo>
                  <a:pt x="177116" y="596012"/>
                  <a:pt x="180802" y="591167"/>
                  <a:pt x="183736" y="585867"/>
                </a:cubicBezTo>
                <a:cubicBezTo>
                  <a:pt x="185050" y="583294"/>
                  <a:pt x="186222" y="580656"/>
                  <a:pt x="187260" y="577961"/>
                </a:cubicBezTo>
                <a:lnTo>
                  <a:pt x="224693" y="577961"/>
                </a:lnTo>
                <a:lnTo>
                  <a:pt x="243743" y="596440"/>
                </a:lnTo>
                <a:cubicBezTo>
                  <a:pt x="244601" y="597365"/>
                  <a:pt x="245810" y="597884"/>
                  <a:pt x="247077" y="597869"/>
                </a:cubicBezTo>
                <a:cubicBezTo>
                  <a:pt x="248306" y="597869"/>
                  <a:pt x="249487" y="597350"/>
                  <a:pt x="250316" y="596440"/>
                </a:cubicBezTo>
                <a:cubicBezTo>
                  <a:pt x="252116" y="594621"/>
                  <a:pt x="252116" y="591687"/>
                  <a:pt x="250316" y="589868"/>
                </a:cubicBezTo>
                <a:lnTo>
                  <a:pt x="230409" y="569960"/>
                </a:lnTo>
                <a:cubicBezTo>
                  <a:pt x="229675" y="568854"/>
                  <a:pt x="228484" y="568125"/>
                  <a:pt x="227170" y="567960"/>
                </a:cubicBezTo>
                <a:lnTo>
                  <a:pt x="190022" y="567960"/>
                </a:lnTo>
                <a:cubicBezTo>
                  <a:pt x="190784" y="564070"/>
                  <a:pt x="191175" y="560114"/>
                  <a:pt x="191165" y="556149"/>
                </a:cubicBezTo>
                <a:cubicBezTo>
                  <a:pt x="191175" y="552247"/>
                  <a:pt x="190794" y="548354"/>
                  <a:pt x="190022" y="544529"/>
                </a:cubicBezTo>
                <a:lnTo>
                  <a:pt x="217550" y="533098"/>
                </a:lnTo>
                <a:lnTo>
                  <a:pt x="240981" y="549196"/>
                </a:lnTo>
                <a:cubicBezTo>
                  <a:pt x="243115" y="550668"/>
                  <a:pt x="246029" y="550136"/>
                  <a:pt x="247506" y="548005"/>
                </a:cubicBezTo>
                <a:cubicBezTo>
                  <a:pt x="248982" y="545874"/>
                  <a:pt x="248449" y="542953"/>
                  <a:pt x="246315" y="541481"/>
                </a:cubicBezTo>
                <a:lnTo>
                  <a:pt x="220693" y="523954"/>
                </a:lnTo>
                <a:cubicBezTo>
                  <a:pt x="219398" y="523089"/>
                  <a:pt x="217759" y="522911"/>
                  <a:pt x="216311" y="523478"/>
                </a:cubicBezTo>
                <a:lnTo>
                  <a:pt x="187736" y="535480"/>
                </a:lnTo>
                <a:cubicBezTo>
                  <a:pt x="186565" y="532180"/>
                  <a:pt x="185098" y="528992"/>
                  <a:pt x="183355" y="525955"/>
                </a:cubicBezTo>
                <a:lnTo>
                  <a:pt x="203548" y="498047"/>
                </a:lnTo>
                <a:cubicBezTo>
                  <a:pt x="204986" y="496042"/>
                  <a:pt x="204653" y="493274"/>
                  <a:pt x="202786" y="491665"/>
                </a:cubicBezTo>
                <a:lnTo>
                  <a:pt x="120871" y="424133"/>
                </a:lnTo>
                <a:lnTo>
                  <a:pt x="120871" y="167910"/>
                </a:lnTo>
                <a:cubicBezTo>
                  <a:pt x="181831" y="180674"/>
                  <a:pt x="222121" y="231823"/>
                  <a:pt x="240791" y="320310"/>
                </a:cubicBezTo>
                <a:lnTo>
                  <a:pt x="205262" y="378032"/>
                </a:lnTo>
                <a:cubicBezTo>
                  <a:pt x="203910" y="380163"/>
                  <a:pt x="204539" y="382988"/>
                  <a:pt x="206672" y="384342"/>
                </a:cubicBezTo>
                <a:cubicBezTo>
                  <a:pt x="206710" y="384367"/>
                  <a:pt x="206748" y="384390"/>
                  <a:pt x="206786" y="384413"/>
                </a:cubicBezTo>
                <a:cubicBezTo>
                  <a:pt x="207501" y="384865"/>
                  <a:pt x="208329" y="385096"/>
                  <a:pt x="209167" y="385080"/>
                </a:cubicBezTo>
                <a:cubicBezTo>
                  <a:pt x="210796" y="385114"/>
                  <a:pt x="212320" y="384280"/>
                  <a:pt x="213168" y="382889"/>
                </a:cubicBezTo>
                <a:lnTo>
                  <a:pt x="248696" y="325168"/>
                </a:lnTo>
                <a:cubicBezTo>
                  <a:pt x="330897" y="302784"/>
                  <a:pt x="391571" y="317357"/>
                  <a:pt x="435672" y="369840"/>
                </a:cubicBezTo>
                <a:lnTo>
                  <a:pt x="435672" y="414322"/>
                </a:lnTo>
                <a:cubicBezTo>
                  <a:pt x="435672" y="416952"/>
                  <a:pt x="437806" y="419084"/>
                  <a:pt x="440435" y="419084"/>
                </a:cubicBezTo>
                <a:cubicBezTo>
                  <a:pt x="443064" y="419084"/>
                  <a:pt x="445197" y="416952"/>
                  <a:pt x="445197" y="414322"/>
                </a:cubicBezTo>
                <a:lnTo>
                  <a:pt x="445197" y="-16"/>
                </a:lnTo>
                <a:close/>
                <a:moveTo>
                  <a:pt x="314895" y="9509"/>
                </a:moveTo>
                <a:cubicBezTo>
                  <a:pt x="328592" y="21596"/>
                  <a:pt x="331240" y="41948"/>
                  <a:pt x="321086" y="57134"/>
                </a:cubicBezTo>
                <a:lnTo>
                  <a:pt x="236028" y="98473"/>
                </a:lnTo>
                <a:cubicBezTo>
                  <a:pt x="252030" y="63135"/>
                  <a:pt x="247267" y="33226"/>
                  <a:pt x="221645" y="9223"/>
                </a:cubicBezTo>
                <a:close/>
                <a:moveTo>
                  <a:pt x="379570" y="94186"/>
                </a:moveTo>
                <a:cubicBezTo>
                  <a:pt x="373712" y="76023"/>
                  <a:pt x="358539" y="62414"/>
                  <a:pt x="339851" y="58563"/>
                </a:cubicBezTo>
                <a:lnTo>
                  <a:pt x="427766" y="15510"/>
                </a:lnTo>
                <a:close/>
                <a:moveTo>
                  <a:pt x="435482" y="21130"/>
                </a:moveTo>
                <a:lnTo>
                  <a:pt x="435482" y="96663"/>
                </a:lnTo>
                <a:cubicBezTo>
                  <a:pt x="421223" y="89310"/>
                  <a:pt x="404392" y="88854"/>
                  <a:pt x="389762" y="95425"/>
                </a:cubicBezTo>
                <a:close/>
                <a:moveTo>
                  <a:pt x="334135" y="50943"/>
                </a:moveTo>
                <a:cubicBezTo>
                  <a:pt x="339432" y="36852"/>
                  <a:pt x="336860" y="21008"/>
                  <a:pt x="327373" y="9319"/>
                </a:cubicBezTo>
                <a:lnTo>
                  <a:pt x="419956" y="9319"/>
                </a:lnTo>
                <a:close/>
                <a:moveTo>
                  <a:pt x="325468" y="65516"/>
                </a:moveTo>
                <a:cubicBezTo>
                  <a:pt x="352328" y="67897"/>
                  <a:pt x="367854" y="80756"/>
                  <a:pt x="373093" y="104854"/>
                </a:cubicBezTo>
                <a:lnTo>
                  <a:pt x="320419" y="190580"/>
                </a:lnTo>
                <a:cubicBezTo>
                  <a:pt x="314705" y="152480"/>
                  <a:pt x="288416" y="123904"/>
                  <a:pt x="242220" y="105997"/>
                </a:cubicBezTo>
                <a:close/>
                <a:moveTo>
                  <a:pt x="381189" y="109331"/>
                </a:moveTo>
                <a:cubicBezTo>
                  <a:pt x="404335" y="97616"/>
                  <a:pt x="422146" y="97139"/>
                  <a:pt x="435482" y="107903"/>
                </a:cubicBezTo>
                <a:lnTo>
                  <a:pt x="435482" y="220774"/>
                </a:lnTo>
                <a:cubicBezTo>
                  <a:pt x="405764" y="186293"/>
                  <a:pt x="370045" y="177244"/>
                  <a:pt x="329087" y="194104"/>
                </a:cubicBezTo>
                <a:close/>
                <a:moveTo>
                  <a:pt x="130968" y="93996"/>
                </a:moveTo>
                <a:cubicBezTo>
                  <a:pt x="126871" y="66564"/>
                  <a:pt x="116394" y="27321"/>
                  <a:pt x="102393" y="9319"/>
                </a:cubicBezTo>
                <a:lnTo>
                  <a:pt x="207168" y="9319"/>
                </a:lnTo>
                <a:cubicBezTo>
                  <a:pt x="239171" y="33607"/>
                  <a:pt x="244410" y="64373"/>
                  <a:pt x="223170" y="103521"/>
                </a:cubicBezTo>
                <a:cubicBezTo>
                  <a:pt x="222922" y="103965"/>
                  <a:pt x="222760" y="104449"/>
                  <a:pt x="222693" y="104950"/>
                </a:cubicBezTo>
                <a:lnTo>
                  <a:pt x="130586" y="149717"/>
                </a:lnTo>
                <a:cubicBezTo>
                  <a:pt x="134092" y="131321"/>
                  <a:pt x="134225" y="112439"/>
                  <a:pt x="130968" y="93996"/>
                </a:cubicBezTo>
                <a:close/>
                <a:moveTo>
                  <a:pt x="54101" y="506905"/>
                </a:moveTo>
                <a:lnTo>
                  <a:pt x="111251" y="439182"/>
                </a:lnTo>
                <a:lnTo>
                  <a:pt x="111251" y="495379"/>
                </a:lnTo>
                <a:cubicBezTo>
                  <a:pt x="111308" y="496415"/>
                  <a:pt x="111670" y="497409"/>
                  <a:pt x="112298" y="498237"/>
                </a:cubicBezTo>
                <a:cubicBezTo>
                  <a:pt x="98544" y="502496"/>
                  <a:pt x="86762" y="511511"/>
                  <a:pt x="79056" y="523669"/>
                </a:cubicBezTo>
                <a:close/>
                <a:moveTo>
                  <a:pt x="193166" y="496141"/>
                </a:moveTo>
                <a:lnTo>
                  <a:pt x="177450" y="517858"/>
                </a:lnTo>
                <a:cubicBezTo>
                  <a:pt x="166972" y="505017"/>
                  <a:pt x="151684" y="497030"/>
                  <a:pt x="135159" y="495760"/>
                </a:cubicBezTo>
                <a:cubicBezTo>
                  <a:pt x="133539" y="495665"/>
                  <a:pt x="131920" y="495665"/>
                  <a:pt x="130301" y="495760"/>
                </a:cubicBezTo>
                <a:cubicBezTo>
                  <a:pt x="128053" y="495619"/>
                  <a:pt x="125786" y="495619"/>
                  <a:pt x="123538" y="495760"/>
                </a:cubicBezTo>
                <a:lnTo>
                  <a:pt x="123538" y="495760"/>
                </a:lnTo>
                <a:lnTo>
                  <a:pt x="120680" y="495760"/>
                </a:lnTo>
                <a:cubicBezTo>
                  <a:pt x="120728" y="495413"/>
                  <a:pt x="120728" y="495060"/>
                  <a:pt x="120680" y="494713"/>
                </a:cubicBezTo>
                <a:lnTo>
                  <a:pt x="120680" y="435658"/>
                </a:lnTo>
                <a:close/>
                <a:moveTo>
                  <a:pt x="129919" y="160481"/>
                </a:moveTo>
                <a:lnTo>
                  <a:pt x="230313" y="111712"/>
                </a:lnTo>
                <a:cubicBezTo>
                  <a:pt x="283939" y="130096"/>
                  <a:pt x="310704" y="160290"/>
                  <a:pt x="312037" y="203819"/>
                </a:cubicBezTo>
                <a:lnTo>
                  <a:pt x="247458" y="308594"/>
                </a:lnTo>
                <a:cubicBezTo>
                  <a:pt x="227932" y="225727"/>
                  <a:pt x="188498" y="175911"/>
                  <a:pt x="129919" y="160481"/>
                </a:cubicBezTo>
                <a:close/>
                <a:moveTo>
                  <a:pt x="255745" y="313643"/>
                </a:moveTo>
                <a:lnTo>
                  <a:pt x="320419" y="208867"/>
                </a:lnTo>
                <a:cubicBezTo>
                  <a:pt x="366521" y="184484"/>
                  <a:pt x="404240" y="193342"/>
                  <a:pt x="435768" y="235918"/>
                </a:cubicBezTo>
                <a:lnTo>
                  <a:pt x="435768" y="355934"/>
                </a:lnTo>
                <a:cubicBezTo>
                  <a:pt x="391571" y="308594"/>
                  <a:pt x="332421" y="294878"/>
                  <a:pt x="255745" y="313643"/>
                </a:cubicBezTo>
                <a:close/>
              </a:path>
            </a:pathLst>
          </a:custGeom>
          <a:solidFill>
            <a:schemeClr val="bg1">
              <a:lumMod val="75000"/>
              <a:alpha val="40000"/>
            </a:schemeClr>
          </a:solidFill>
          <a:ln w="9525" cap="flat">
            <a:noFill/>
            <a:prstDash val="solid"/>
            <a:miter/>
          </a:ln>
        </p:spPr>
        <p:txBody>
          <a:bodyPr rtlCol="0" anchor="ctr"/>
          <a:lstStyle/>
          <a:p>
            <a:endParaRPr lang="en-US" sz="1350"/>
          </a:p>
        </p:txBody>
      </p:sp>
    </p:spTree>
    <p:extLst>
      <p:ext uri="{BB962C8B-B14F-4D97-AF65-F5344CB8AC3E}">
        <p14:creationId xmlns:p14="http://schemas.microsoft.com/office/powerpoint/2010/main" val="31386609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CC84DF2-212F-48B9-91F4-E9E8F6F8B203}"/>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52791D5-1A6A-4645-8C64-A6375AFFB1F0}"/>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0EB9FDF-0F7A-48C5-95AA-034657B47619}"/>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544E4200-0B60-46A0-B90C-54D31D678305}" type="datetimeFigureOut">
              <a:rPr lang="en-US" smtClean="0"/>
              <a:t>11/9/2020</a:t>
            </a:fld>
            <a:endParaRPr lang="en-US"/>
          </a:p>
        </p:txBody>
      </p:sp>
      <p:sp>
        <p:nvSpPr>
          <p:cNvPr id="5" name="Footer Placeholder 4">
            <a:extLst>
              <a:ext uri="{FF2B5EF4-FFF2-40B4-BE49-F238E27FC236}">
                <a16:creationId xmlns:a16="http://schemas.microsoft.com/office/drawing/2014/main" id="{862A298B-2F35-4D95-AF12-274683B9FAD5}"/>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F178CE2-6F08-41E1-BD32-A3F0F03D88E1}"/>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A729240-FE3F-4D74-9670-102C3BF493CD}" type="slidenum">
              <a:rPr lang="en-US" smtClean="0"/>
              <a:t>‹#›</a:t>
            </a:fld>
            <a:endParaRPr lang="en-US"/>
          </a:p>
        </p:txBody>
      </p:sp>
    </p:spTree>
    <p:extLst>
      <p:ext uri="{BB962C8B-B14F-4D97-AF65-F5344CB8AC3E}">
        <p14:creationId xmlns:p14="http://schemas.microsoft.com/office/powerpoint/2010/main" val="28822087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71" r:id="rId3"/>
    <p:sldLayoutId id="2147483651" r:id="rId4"/>
    <p:sldLayoutId id="2147483652" r:id="rId5"/>
    <p:sldLayoutId id="2147483653" r:id="rId6"/>
    <p:sldLayoutId id="2147483654" r:id="rId7"/>
    <p:sldLayoutId id="2147483655" r:id="rId8"/>
    <p:sldLayoutId id="2147483656" r:id="rId9"/>
    <p:sldLayoutId id="2147483658" r:id="rId10"/>
    <p:sldLayoutId id="2147483657" r:id="rId11"/>
    <p:sldLayoutId id="2147483659" r:id="rId12"/>
    <p:sldLayoutId id="2147483670" r:id="rId13"/>
    <p:sldLayoutId id="2147483661" r:id="rId14"/>
    <p:sldLayoutId id="2147483662" r:id="rId15"/>
    <p:sldLayoutId id="2147483660" r:id="rId16"/>
    <p:sldLayoutId id="2147483663" r:id="rId17"/>
    <p:sldLayoutId id="2147483664" r:id="rId18"/>
    <p:sldLayoutId id="2147483665" r:id="rId19"/>
    <p:sldLayoutId id="2147483666" r:id="rId20"/>
    <p:sldLayoutId id="2147483667" r:id="rId21"/>
    <p:sldLayoutId id="2147483668" r:id="rId2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jpg"/><Relationship Id="rId1" Type="http://schemas.openxmlformats.org/officeDocument/2006/relationships/slideLayout" Target="../slideLayouts/slideLayout17.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chart" Target="../charts/chart2.xml"/><Relationship Id="rId1" Type="http://schemas.openxmlformats.org/officeDocument/2006/relationships/slideLayout" Target="../slideLayouts/slideLayout18.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1.xml"/></Relationships>
</file>

<file path=ppt/slides/_rels/slide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pHolder1">
            <a:extLst>
              <a:ext uri="{FF2B5EF4-FFF2-40B4-BE49-F238E27FC236}">
                <a16:creationId xmlns:a16="http://schemas.microsoft.com/office/drawing/2014/main" id="{E13EC425-898E-4401-9D04-A78439A6A703}"/>
              </a:ext>
            </a:extLst>
          </p:cNvPr>
          <p:cNvPicPr>
            <a:picLocks/>
          </p:cNvPicPr>
          <p:nvPr/>
        </p:nvPicPr>
        <p:blipFill>
          <a:blip r:embed="rId2">
            <a:extLst>
              <a:ext uri="{28A0092B-C50C-407E-A947-70E740481C1C}">
                <a14:useLocalDpi xmlns:a14="http://schemas.microsoft.com/office/drawing/2010/main" val="0"/>
              </a:ext>
            </a:extLst>
          </a:blip>
          <a:srcRect/>
          <a:stretch>
            <a:fillRect/>
          </a:stretch>
        </p:blipFill>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p:spPr>
      </p:pic>
      <p:sp>
        <p:nvSpPr>
          <p:cNvPr id="7" name="Rectangle 6">
            <a:extLst>
              <a:ext uri="{FF2B5EF4-FFF2-40B4-BE49-F238E27FC236}">
                <a16:creationId xmlns:a16="http://schemas.microsoft.com/office/drawing/2014/main" id="{45876814-ED83-4947-8A10-FB9DB65AD38E}"/>
              </a:ext>
            </a:extLst>
          </p:cNvPr>
          <p:cNvSpPr/>
          <p:nvPr/>
        </p:nvSpPr>
        <p:spPr>
          <a:xfrm>
            <a:off x="0" y="0"/>
            <a:ext cx="9144000" cy="6858000"/>
          </a:xfrm>
          <a:prstGeom prst="rect">
            <a:avLst/>
          </a:prstGeom>
          <a:solidFill>
            <a:schemeClr val="tx2">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Oval 1">
            <a:extLst>
              <a:ext uri="{FF2B5EF4-FFF2-40B4-BE49-F238E27FC236}">
                <a16:creationId xmlns:a16="http://schemas.microsoft.com/office/drawing/2014/main" id="{131BD0CD-864A-4835-A044-BB98EE04DE5A}"/>
              </a:ext>
            </a:extLst>
          </p:cNvPr>
          <p:cNvSpPr/>
          <p:nvPr/>
        </p:nvSpPr>
        <p:spPr>
          <a:xfrm>
            <a:off x="3537899" y="2300197"/>
            <a:ext cx="2068202" cy="2037646"/>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8" name="TextBox 7">
            <a:extLst>
              <a:ext uri="{FF2B5EF4-FFF2-40B4-BE49-F238E27FC236}">
                <a16:creationId xmlns:a16="http://schemas.microsoft.com/office/drawing/2014/main" id="{AEFDAA57-93B9-421E-A6D0-95E5E3BB8412}"/>
              </a:ext>
            </a:extLst>
          </p:cNvPr>
          <p:cNvSpPr txBox="1"/>
          <p:nvPr/>
        </p:nvSpPr>
        <p:spPr>
          <a:xfrm>
            <a:off x="2570491" y="2672752"/>
            <a:ext cx="4003020" cy="1200329"/>
          </a:xfrm>
          <a:prstGeom prst="rect">
            <a:avLst/>
          </a:prstGeom>
          <a:noFill/>
        </p:spPr>
        <p:txBody>
          <a:bodyPr wrap="none" rtlCol="0">
            <a:spAutoFit/>
          </a:bodyPr>
          <a:lstStyle/>
          <a:p>
            <a:pPr algn="ctr"/>
            <a:r>
              <a:rPr lang="en-US" sz="7200">
                <a:solidFill>
                  <a:schemeClr val="bg2"/>
                </a:solidFill>
                <a:latin typeface="+mj-lt"/>
              </a:rPr>
              <a:t>NIGHTMARE</a:t>
            </a:r>
          </a:p>
        </p:txBody>
      </p:sp>
      <p:sp>
        <p:nvSpPr>
          <p:cNvPr id="22" name="TextBox 21">
            <a:extLst>
              <a:ext uri="{FF2B5EF4-FFF2-40B4-BE49-F238E27FC236}">
                <a16:creationId xmlns:a16="http://schemas.microsoft.com/office/drawing/2014/main" id="{A508B8AC-768D-4915-8C39-3E4DA60B397E}"/>
              </a:ext>
            </a:extLst>
          </p:cNvPr>
          <p:cNvSpPr txBox="1"/>
          <p:nvPr/>
        </p:nvSpPr>
        <p:spPr>
          <a:xfrm>
            <a:off x="3771143" y="3685235"/>
            <a:ext cx="1601721" cy="253916"/>
          </a:xfrm>
          <a:prstGeom prst="rect">
            <a:avLst/>
          </a:prstGeom>
          <a:noFill/>
        </p:spPr>
        <p:txBody>
          <a:bodyPr wrap="none" rtlCol="0">
            <a:spAutoFit/>
          </a:bodyPr>
          <a:lstStyle/>
          <a:p>
            <a:pPr algn="ctr"/>
            <a:r>
              <a:rPr lang="en-US" sz="1050" dirty="0">
                <a:solidFill>
                  <a:schemeClr val="bg2"/>
                </a:solidFill>
              </a:rPr>
              <a:t>Spooky </a:t>
            </a:r>
            <a:r>
              <a:rPr lang="en-US" sz="1050" dirty="0" err="1">
                <a:solidFill>
                  <a:schemeClr val="bg2"/>
                </a:solidFill>
              </a:rPr>
              <a:t>Presetation</a:t>
            </a:r>
            <a:r>
              <a:rPr lang="en-US" sz="1050" dirty="0">
                <a:solidFill>
                  <a:schemeClr val="bg2"/>
                </a:solidFill>
              </a:rPr>
              <a:t> Template</a:t>
            </a:r>
          </a:p>
        </p:txBody>
      </p:sp>
      <p:sp>
        <p:nvSpPr>
          <p:cNvPr id="27" name="Freeform: Shape 26">
            <a:extLst>
              <a:ext uri="{FF2B5EF4-FFF2-40B4-BE49-F238E27FC236}">
                <a16:creationId xmlns:a16="http://schemas.microsoft.com/office/drawing/2014/main" id="{6B9D6CA9-EC56-44E2-8157-B1708FAE0CEB}"/>
              </a:ext>
            </a:extLst>
          </p:cNvPr>
          <p:cNvSpPr/>
          <p:nvPr/>
        </p:nvSpPr>
        <p:spPr>
          <a:xfrm rot="5400000">
            <a:off x="111508" y="-111507"/>
            <a:ext cx="1693525" cy="1916540"/>
          </a:xfrm>
          <a:custGeom>
            <a:avLst/>
            <a:gdLst>
              <a:gd name="connsiteX0" fmla="*/ 922587 w 924333"/>
              <a:gd name="connsiteY0" fmla="*/ 1032879 h 1046056"/>
              <a:gd name="connsiteX1" fmla="*/ 833909 w 924333"/>
              <a:gd name="connsiteY1" fmla="*/ 888385 h 1046056"/>
              <a:gd name="connsiteX2" fmla="*/ 811715 w 924333"/>
              <a:gd name="connsiteY2" fmla="*/ 809804 h 1046056"/>
              <a:gd name="connsiteX3" fmla="*/ 809048 w 924333"/>
              <a:gd name="connsiteY3" fmla="*/ 705410 h 1046056"/>
              <a:gd name="connsiteX4" fmla="*/ 810477 w 924333"/>
              <a:gd name="connsiteY4" fmla="*/ 704743 h 1046056"/>
              <a:gd name="connsiteX5" fmla="*/ 804667 w 924333"/>
              <a:gd name="connsiteY5" fmla="*/ 694361 h 1046056"/>
              <a:gd name="connsiteX6" fmla="*/ 631598 w 924333"/>
              <a:gd name="connsiteY6" fmla="*/ 555296 h 1046056"/>
              <a:gd name="connsiteX7" fmla="*/ 540825 w 924333"/>
              <a:gd name="connsiteY7" fmla="*/ 349175 h 1046056"/>
              <a:gd name="connsiteX8" fmla="*/ 579877 w 924333"/>
              <a:gd name="connsiteY8" fmla="*/ 292977 h 1046056"/>
              <a:gd name="connsiteX9" fmla="*/ 572162 w 924333"/>
              <a:gd name="connsiteY9" fmla="*/ 287072 h 1046056"/>
              <a:gd name="connsiteX10" fmla="*/ 535681 w 924333"/>
              <a:gd name="connsiteY10" fmla="*/ 333173 h 1046056"/>
              <a:gd name="connsiteX11" fmla="*/ 535395 w 924333"/>
              <a:gd name="connsiteY11" fmla="*/ 332220 h 1046056"/>
              <a:gd name="connsiteX12" fmla="*/ 530537 w 924333"/>
              <a:gd name="connsiteY12" fmla="*/ 333554 h 1046056"/>
              <a:gd name="connsiteX13" fmla="*/ 531109 w 924333"/>
              <a:gd name="connsiteY13" fmla="*/ 336316 h 1046056"/>
              <a:gd name="connsiteX14" fmla="*/ 256789 w 924333"/>
              <a:gd name="connsiteY14" fmla="*/ 173248 h 1046056"/>
              <a:gd name="connsiteX15" fmla="*/ 295079 w 924333"/>
              <a:gd name="connsiteY15" fmla="*/ 29897 h 1046056"/>
              <a:gd name="connsiteX16" fmla="*/ 285554 w 924333"/>
              <a:gd name="connsiteY16" fmla="*/ 27230 h 1046056"/>
              <a:gd name="connsiteX17" fmla="*/ 243549 w 924333"/>
              <a:gd name="connsiteY17" fmla="*/ 166866 h 1046056"/>
              <a:gd name="connsiteX18" fmla="*/ 12187 w 924333"/>
              <a:gd name="connsiteY18" fmla="*/ 124766 h 1046056"/>
              <a:gd name="connsiteX19" fmla="*/ 6758 w 924333"/>
              <a:gd name="connsiteY19" fmla="*/ 2750 h 1046056"/>
              <a:gd name="connsiteX20" fmla="*/ 1138 w 924333"/>
              <a:gd name="connsiteY20" fmla="*/ 2750 h 1046056"/>
              <a:gd name="connsiteX21" fmla="*/ 6472 w 924333"/>
              <a:gd name="connsiteY21" fmla="*/ 513005 h 1046056"/>
              <a:gd name="connsiteX22" fmla="*/ 10758 w 924333"/>
              <a:gd name="connsiteY22" fmla="*/ 1023259 h 1046056"/>
              <a:gd name="connsiteX23" fmla="*/ 15521 w 924333"/>
              <a:gd name="connsiteY23" fmla="*/ 1028498 h 1046056"/>
              <a:gd name="connsiteX24" fmla="*/ 19140 w 924333"/>
              <a:gd name="connsiteY24" fmla="*/ 1034879 h 1046056"/>
              <a:gd name="connsiteX25" fmla="*/ 472435 w 924333"/>
              <a:gd name="connsiteY25" fmla="*/ 1036594 h 1046056"/>
              <a:gd name="connsiteX26" fmla="*/ 915633 w 924333"/>
              <a:gd name="connsiteY26" fmla="*/ 1046024 h 1046056"/>
              <a:gd name="connsiteX27" fmla="*/ 919348 w 924333"/>
              <a:gd name="connsiteY27" fmla="*/ 1040976 h 1046056"/>
              <a:gd name="connsiteX28" fmla="*/ 922587 w 924333"/>
              <a:gd name="connsiteY28" fmla="*/ 1032879 h 1046056"/>
              <a:gd name="connsiteX29" fmla="*/ 535490 w 924333"/>
              <a:gd name="connsiteY29" fmla="*/ 356604 h 1046056"/>
              <a:gd name="connsiteX30" fmla="*/ 791141 w 924333"/>
              <a:gd name="connsiteY30" fmla="*/ 700076 h 1046056"/>
              <a:gd name="connsiteX31" fmla="*/ 701130 w 924333"/>
              <a:gd name="connsiteY31" fmla="*/ 738652 h 1046056"/>
              <a:gd name="connsiteX32" fmla="*/ 442717 w 924333"/>
              <a:gd name="connsiteY32" fmla="*/ 482620 h 1046056"/>
              <a:gd name="connsiteX33" fmla="*/ 535490 w 924333"/>
              <a:gd name="connsiteY33" fmla="*/ 356604 h 1046056"/>
              <a:gd name="connsiteX34" fmla="*/ 336037 w 924333"/>
              <a:gd name="connsiteY34" fmla="*/ 604254 h 1046056"/>
              <a:gd name="connsiteX35" fmla="*/ 300699 w 924333"/>
              <a:gd name="connsiteY35" fmla="*/ 652356 h 1046056"/>
              <a:gd name="connsiteX36" fmla="*/ 281078 w 924333"/>
              <a:gd name="connsiteY36" fmla="*/ 678930 h 1046056"/>
              <a:gd name="connsiteX37" fmla="*/ 134202 w 924333"/>
              <a:gd name="connsiteY37" fmla="*/ 616065 h 1046056"/>
              <a:gd name="connsiteX38" fmla="*/ 157157 w 924333"/>
              <a:gd name="connsiteY38" fmla="*/ 528721 h 1046056"/>
              <a:gd name="connsiteX39" fmla="*/ 161063 w 924333"/>
              <a:gd name="connsiteY39" fmla="*/ 514433 h 1046056"/>
              <a:gd name="connsiteX40" fmla="*/ 336037 w 924333"/>
              <a:gd name="connsiteY40" fmla="*/ 604254 h 1046056"/>
              <a:gd name="connsiteX41" fmla="*/ 164111 w 924333"/>
              <a:gd name="connsiteY41" fmla="*/ 503385 h 1046056"/>
              <a:gd name="connsiteX42" fmla="*/ 205830 w 924333"/>
              <a:gd name="connsiteY42" fmla="*/ 354032 h 1046056"/>
              <a:gd name="connsiteX43" fmla="*/ 419190 w 924333"/>
              <a:gd name="connsiteY43" fmla="*/ 489192 h 1046056"/>
              <a:gd name="connsiteX44" fmla="*/ 343181 w 924333"/>
              <a:gd name="connsiteY44" fmla="*/ 594158 h 1046056"/>
              <a:gd name="connsiteX45" fmla="*/ 164777 w 924333"/>
              <a:gd name="connsiteY45" fmla="*/ 504432 h 1046056"/>
              <a:gd name="connsiteX46" fmla="*/ 164111 w 924333"/>
              <a:gd name="connsiteY46" fmla="*/ 503385 h 1046056"/>
              <a:gd name="connsiteX47" fmla="*/ 273458 w 924333"/>
              <a:gd name="connsiteY47" fmla="*/ 689217 h 1046056"/>
              <a:gd name="connsiteX48" fmla="*/ 206211 w 924333"/>
              <a:gd name="connsiteY48" fmla="*/ 780276 h 1046056"/>
              <a:gd name="connsiteX49" fmla="*/ 108866 w 924333"/>
              <a:gd name="connsiteY49" fmla="*/ 714935 h 1046056"/>
              <a:gd name="connsiteX50" fmla="*/ 131726 w 924333"/>
              <a:gd name="connsiteY50" fmla="*/ 625971 h 1046056"/>
              <a:gd name="connsiteX51" fmla="*/ 273458 w 924333"/>
              <a:gd name="connsiteY51" fmla="*/ 689217 h 1046056"/>
              <a:gd name="connsiteX52" fmla="*/ 200591 w 924333"/>
              <a:gd name="connsiteY52" fmla="*/ 787801 h 1046056"/>
              <a:gd name="connsiteX53" fmla="*/ 146680 w 924333"/>
              <a:gd name="connsiteY53" fmla="*/ 860762 h 1046056"/>
              <a:gd name="connsiteX54" fmla="*/ 79624 w 924333"/>
              <a:gd name="connsiteY54" fmla="*/ 828854 h 1046056"/>
              <a:gd name="connsiteX55" fmla="*/ 105151 w 924333"/>
              <a:gd name="connsiteY55" fmla="*/ 729127 h 1046056"/>
              <a:gd name="connsiteX56" fmla="*/ 200591 w 924333"/>
              <a:gd name="connsiteY56" fmla="*/ 787801 h 1046056"/>
              <a:gd name="connsiteX57" fmla="*/ 139346 w 924333"/>
              <a:gd name="connsiteY57" fmla="*/ 870859 h 1046056"/>
              <a:gd name="connsiteX58" fmla="*/ 127630 w 924333"/>
              <a:gd name="connsiteY58" fmla="*/ 886766 h 1046056"/>
              <a:gd name="connsiteX59" fmla="*/ 125820 w 924333"/>
              <a:gd name="connsiteY59" fmla="*/ 886670 h 1046056"/>
              <a:gd name="connsiteX60" fmla="*/ 125439 w 924333"/>
              <a:gd name="connsiteY60" fmla="*/ 886766 h 1046056"/>
              <a:gd name="connsiteX61" fmla="*/ 119629 w 924333"/>
              <a:gd name="connsiteY61" fmla="*/ 887909 h 1046056"/>
              <a:gd name="connsiteX62" fmla="*/ 95435 w 924333"/>
              <a:gd name="connsiteY62" fmla="*/ 885623 h 1046056"/>
              <a:gd name="connsiteX63" fmla="*/ 71242 w 924333"/>
              <a:gd name="connsiteY63" fmla="*/ 867525 h 1046056"/>
              <a:gd name="connsiteX64" fmla="*/ 69908 w 924333"/>
              <a:gd name="connsiteY64" fmla="*/ 866859 h 1046056"/>
              <a:gd name="connsiteX65" fmla="*/ 77528 w 924333"/>
              <a:gd name="connsiteY65" fmla="*/ 837331 h 1046056"/>
              <a:gd name="connsiteX66" fmla="*/ 139346 w 924333"/>
              <a:gd name="connsiteY66" fmla="*/ 870859 h 1046056"/>
              <a:gd name="connsiteX67" fmla="*/ 118676 w 924333"/>
              <a:gd name="connsiteY67" fmla="*/ 895529 h 1046056"/>
              <a:gd name="connsiteX68" fmla="*/ 118772 w 924333"/>
              <a:gd name="connsiteY68" fmla="*/ 898672 h 1046056"/>
              <a:gd name="connsiteX69" fmla="*/ 69527 w 924333"/>
              <a:gd name="connsiteY69" fmla="*/ 965537 h 1046056"/>
              <a:gd name="connsiteX70" fmla="*/ 58955 w 924333"/>
              <a:gd name="connsiteY70" fmla="*/ 962489 h 1046056"/>
              <a:gd name="connsiteX71" fmla="*/ 47525 w 924333"/>
              <a:gd name="connsiteY71" fmla="*/ 950488 h 1046056"/>
              <a:gd name="connsiteX72" fmla="*/ 67337 w 924333"/>
              <a:gd name="connsiteY72" fmla="*/ 876098 h 1046056"/>
              <a:gd name="connsiteX73" fmla="*/ 118676 w 924333"/>
              <a:gd name="connsiteY73" fmla="*/ 895529 h 1046056"/>
              <a:gd name="connsiteX74" fmla="*/ 121248 w 924333"/>
              <a:gd name="connsiteY74" fmla="*/ 912007 h 1046056"/>
              <a:gd name="connsiteX75" fmla="*/ 173255 w 924333"/>
              <a:gd name="connsiteY75" fmla="*/ 966300 h 1046056"/>
              <a:gd name="connsiteX76" fmla="*/ 112199 w 924333"/>
              <a:gd name="connsiteY76" fmla="*/ 992493 h 1046056"/>
              <a:gd name="connsiteX77" fmla="*/ 110961 w 924333"/>
              <a:gd name="connsiteY77" fmla="*/ 992493 h 1046056"/>
              <a:gd name="connsiteX78" fmla="*/ 91816 w 924333"/>
              <a:gd name="connsiteY78" fmla="*/ 986397 h 1046056"/>
              <a:gd name="connsiteX79" fmla="*/ 79719 w 924333"/>
              <a:gd name="connsiteY79" fmla="*/ 968967 h 1046056"/>
              <a:gd name="connsiteX80" fmla="*/ 79338 w 924333"/>
              <a:gd name="connsiteY80" fmla="*/ 968300 h 1046056"/>
              <a:gd name="connsiteX81" fmla="*/ 121248 w 924333"/>
              <a:gd name="connsiteY81" fmla="*/ 912007 h 1046056"/>
              <a:gd name="connsiteX82" fmla="*/ 144108 w 924333"/>
              <a:gd name="connsiteY82" fmla="*/ 933343 h 1046056"/>
              <a:gd name="connsiteX83" fmla="*/ 129725 w 924333"/>
              <a:gd name="connsiteY83" fmla="*/ 900672 h 1046056"/>
              <a:gd name="connsiteX84" fmla="*/ 151633 w 924333"/>
              <a:gd name="connsiteY84" fmla="*/ 871240 h 1046056"/>
              <a:gd name="connsiteX85" fmla="*/ 221356 w 924333"/>
              <a:gd name="connsiteY85" fmla="*/ 945630 h 1046056"/>
              <a:gd name="connsiteX86" fmla="*/ 182780 w 924333"/>
              <a:gd name="connsiteY86" fmla="*/ 962204 h 1046056"/>
              <a:gd name="connsiteX87" fmla="*/ 182303 w 924333"/>
              <a:gd name="connsiteY87" fmla="*/ 961918 h 1046056"/>
              <a:gd name="connsiteX88" fmla="*/ 144108 w 924333"/>
              <a:gd name="connsiteY88" fmla="*/ 933343 h 1046056"/>
              <a:gd name="connsiteX89" fmla="*/ 158967 w 924333"/>
              <a:gd name="connsiteY89" fmla="*/ 863811 h 1046056"/>
              <a:gd name="connsiteX90" fmla="*/ 158491 w 924333"/>
              <a:gd name="connsiteY90" fmla="*/ 861905 h 1046056"/>
              <a:gd name="connsiteX91" fmla="*/ 206592 w 924333"/>
              <a:gd name="connsiteY91" fmla="*/ 797231 h 1046056"/>
              <a:gd name="connsiteX92" fmla="*/ 310034 w 924333"/>
              <a:gd name="connsiteY92" fmla="*/ 907435 h 1046056"/>
              <a:gd name="connsiteX93" fmla="*/ 235453 w 924333"/>
              <a:gd name="connsiteY93" fmla="*/ 939534 h 1046056"/>
              <a:gd name="connsiteX94" fmla="*/ 158967 w 924333"/>
              <a:gd name="connsiteY94" fmla="*/ 863811 h 1046056"/>
              <a:gd name="connsiteX95" fmla="*/ 215546 w 924333"/>
              <a:gd name="connsiteY95" fmla="*/ 785229 h 1046056"/>
              <a:gd name="connsiteX96" fmla="*/ 282697 w 924333"/>
              <a:gd name="connsiteY96" fmla="*/ 694932 h 1046056"/>
              <a:gd name="connsiteX97" fmla="*/ 441479 w 924333"/>
              <a:gd name="connsiteY97" fmla="*/ 850666 h 1046056"/>
              <a:gd name="connsiteX98" fmla="*/ 321368 w 924333"/>
              <a:gd name="connsiteY98" fmla="*/ 902577 h 1046056"/>
              <a:gd name="connsiteX99" fmla="*/ 215546 w 924333"/>
              <a:gd name="connsiteY99" fmla="*/ 785229 h 1046056"/>
              <a:gd name="connsiteX100" fmla="*/ 289745 w 924333"/>
              <a:gd name="connsiteY100" fmla="*/ 686265 h 1046056"/>
              <a:gd name="connsiteX101" fmla="*/ 289555 w 924333"/>
              <a:gd name="connsiteY101" fmla="*/ 685693 h 1046056"/>
              <a:gd name="connsiteX102" fmla="*/ 306033 w 924333"/>
              <a:gd name="connsiteY102" fmla="*/ 663500 h 1046056"/>
              <a:gd name="connsiteX103" fmla="*/ 343752 w 924333"/>
              <a:gd name="connsiteY103" fmla="*/ 613208 h 1046056"/>
              <a:gd name="connsiteX104" fmla="*/ 517774 w 924333"/>
              <a:gd name="connsiteY104" fmla="*/ 817710 h 1046056"/>
              <a:gd name="connsiteX105" fmla="*/ 463005 w 924333"/>
              <a:gd name="connsiteY105" fmla="*/ 841331 h 1046056"/>
              <a:gd name="connsiteX106" fmla="*/ 289745 w 924333"/>
              <a:gd name="connsiteY106" fmla="*/ 686265 h 1046056"/>
              <a:gd name="connsiteX107" fmla="*/ 352991 w 924333"/>
              <a:gd name="connsiteY107" fmla="*/ 600920 h 1046056"/>
              <a:gd name="connsiteX108" fmla="*/ 436145 w 924333"/>
              <a:gd name="connsiteY108" fmla="*/ 491383 h 1046056"/>
              <a:gd name="connsiteX109" fmla="*/ 682652 w 924333"/>
              <a:gd name="connsiteY109" fmla="*/ 746558 h 1046056"/>
              <a:gd name="connsiteX110" fmla="*/ 528347 w 924333"/>
              <a:gd name="connsiteY110" fmla="*/ 813042 h 1046056"/>
              <a:gd name="connsiteX111" fmla="*/ 352991 w 924333"/>
              <a:gd name="connsiteY111" fmla="*/ 600920 h 1046056"/>
              <a:gd name="connsiteX112" fmla="*/ 254122 w 924333"/>
              <a:gd name="connsiteY112" fmla="*/ 183154 h 1046056"/>
              <a:gd name="connsiteX113" fmla="*/ 523965 w 924333"/>
              <a:gd name="connsiteY113" fmla="*/ 348413 h 1046056"/>
              <a:gd name="connsiteX114" fmla="*/ 427667 w 924333"/>
              <a:gd name="connsiteY114" fmla="*/ 477572 h 1046056"/>
              <a:gd name="connsiteX115" fmla="*/ 208688 w 924333"/>
              <a:gd name="connsiteY115" fmla="*/ 344222 h 1046056"/>
              <a:gd name="connsiteX116" fmla="*/ 254122 w 924333"/>
              <a:gd name="connsiteY116" fmla="*/ 183154 h 1046056"/>
              <a:gd name="connsiteX117" fmla="*/ 15616 w 924333"/>
              <a:gd name="connsiteY117" fmla="*/ 327744 h 1046056"/>
              <a:gd name="connsiteX118" fmla="*/ 17426 w 924333"/>
              <a:gd name="connsiteY118" fmla="*/ 324315 h 1046056"/>
              <a:gd name="connsiteX119" fmla="*/ 15521 w 924333"/>
              <a:gd name="connsiteY119" fmla="*/ 322505 h 1046056"/>
              <a:gd name="connsiteX120" fmla="*/ 12377 w 924333"/>
              <a:gd name="connsiteY120" fmla="*/ 133624 h 1046056"/>
              <a:gd name="connsiteX121" fmla="*/ 240501 w 924333"/>
              <a:gd name="connsiteY121" fmla="*/ 177153 h 1046056"/>
              <a:gd name="connsiteX122" fmla="*/ 196115 w 924333"/>
              <a:gd name="connsiteY122" fmla="*/ 339174 h 1046056"/>
              <a:gd name="connsiteX123" fmla="*/ 194495 w 924333"/>
              <a:gd name="connsiteY123" fmla="*/ 340316 h 1046056"/>
              <a:gd name="connsiteX124" fmla="*/ 107627 w 924333"/>
              <a:gd name="connsiteY124" fmla="*/ 370415 h 1046056"/>
              <a:gd name="connsiteX125" fmla="*/ 63812 w 924333"/>
              <a:gd name="connsiteY125" fmla="*/ 361367 h 1046056"/>
              <a:gd name="connsiteX126" fmla="*/ 15425 w 924333"/>
              <a:gd name="connsiteY126" fmla="*/ 327934 h 1046056"/>
              <a:gd name="connsiteX127" fmla="*/ 15616 w 924333"/>
              <a:gd name="connsiteY127" fmla="*/ 327744 h 1046056"/>
              <a:gd name="connsiteX128" fmla="*/ 16568 w 924333"/>
              <a:gd name="connsiteY128" fmla="*/ 466999 h 1046056"/>
              <a:gd name="connsiteX129" fmla="*/ 15711 w 924333"/>
              <a:gd name="connsiteY129" fmla="*/ 341364 h 1046056"/>
              <a:gd name="connsiteX130" fmla="*/ 92768 w 924333"/>
              <a:gd name="connsiteY130" fmla="*/ 378607 h 1046056"/>
              <a:gd name="connsiteX131" fmla="*/ 191924 w 924333"/>
              <a:gd name="connsiteY131" fmla="*/ 355271 h 1046056"/>
              <a:gd name="connsiteX132" fmla="*/ 153157 w 924333"/>
              <a:gd name="connsiteY132" fmla="*/ 501956 h 1046056"/>
              <a:gd name="connsiteX133" fmla="*/ 96864 w 924333"/>
              <a:gd name="connsiteY133" fmla="*/ 512910 h 1046056"/>
              <a:gd name="connsiteX134" fmla="*/ 21998 w 924333"/>
              <a:gd name="connsiteY134" fmla="*/ 469952 h 1046056"/>
              <a:gd name="connsiteX135" fmla="*/ 16568 w 924333"/>
              <a:gd name="connsiteY135" fmla="*/ 466999 h 1046056"/>
              <a:gd name="connsiteX136" fmla="*/ 17045 w 924333"/>
              <a:gd name="connsiteY136" fmla="*/ 513100 h 1046056"/>
              <a:gd name="connsiteX137" fmla="*/ 16759 w 924333"/>
              <a:gd name="connsiteY137" fmla="*/ 487573 h 1046056"/>
              <a:gd name="connsiteX138" fmla="*/ 69146 w 924333"/>
              <a:gd name="connsiteY138" fmla="*/ 520149 h 1046056"/>
              <a:gd name="connsiteX139" fmla="*/ 150490 w 924333"/>
              <a:gd name="connsiteY139" fmla="*/ 511481 h 1046056"/>
              <a:gd name="connsiteX140" fmla="*/ 146680 w 924333"/>
              <a:gd name="connsiteY140" fmla="*/ 525768 h 1046056"/>
              <a:gd name="connsiteX141" fmla="*/ 122391 w 924333"/>
              <a:gd name="connsiteY141" fmla="*/ 616256 h 1046056"/>
              <a:gd name="connsiteX142" fmla="*/ 69146 w 924333"/>
              <a:gd name="connsiteY142" fmla="*/ 612827 h 1046056"/>
              <a:gd name="connsiteX143" fmla="*/ 20188 w 924333"/>
              <a:gd name="connsiteY143" fmla="*/ 570631 h 1046056"/>
              <a:gd name="connsiteX144" fmla="*/ 17521 w 924333"/>
              <a:gd name="connsiteY144" fmla="*/ 569012 h 1046056"/>
              <a:gd name="connsiteX145" fmla="*/ 17045 w 924333"/>
              <a:gd name="connsiteY145" fmla="*/ 513100 h 1046056"/>
              <a:gd name="connsiteX146" fmla="*/ 18950 w 924333"/>
              <a:gd name="connsiteY146" fmla="*/ 686550 h 1046056"/>
              <a:gd name="connsiteX147" fmla="*/ 17807 w 924333"/>
              <a:gd name="connsiteY147" fmla="*/ 580061 h 1046056"/>
              <a:gd name="connsiteX148" fmla="*/ 120010 w 924333"/>
              <a:gd name="connsiteY148" fmla="*/ 625400 h 1046056"/>
              <a:gd name="connsiteX149" fmla="*/ 95721 w 924333"/>
              <a:gd name="connsiteY149" fmla="*/ 715792 h 1046056"/>
              <a:gd name="connsiteX150" fmla="*/ 24950 w 924333"/>
              <a:gd name="connsiteY150" fmla="*/ 687407 h 1046056"/>
              <a:gd name="connsiteX151" fmla="*/ 18950 w 924333"/>
              <a:gd name="connsiteY151" fmla="*/ 686550 h 1046056"/>
              <a:gd name="connsiteX152" fmla="*/ 19045 w 924333"/>
              <a:gd name="connsiteY152" fmla="*/ 693599 h 1046056"/>
              <a:gd name="connsiteX153" fmla="*/ 93530 w 924333"/>
              <a:gd name="connsiteY153" fmla="*/ 724269 h 1046056"/>
              <a:gd name="connsiteX154" fmla="*/ 67908 w 924333"/>
              <a:gd name="connsiteY154" fmla="*/ 822091 h 1046056"/>
              <a:gd name="connsiteX155" fmla="*/ 45715 w 924333"/>
              <a:gd name="connsiteY155" fmla="*/ 820948 h 1046056"/>
              <a:gd name="connsiteX156" fmla="*/ 22950 w 924333"/>
              <a:gd name="connsiteY156" fmla="*/ 806279 h 1046056"/>
              <a:gd name="connsiteX157" fmla="*/ 20093 w 924333"/>
              <a:gd name="connsiteY157" fmla="*/ 805518 h 1046056"/>
              <a:gd name="connsiteX158" fmla="*/ 19045 w 924333"/>
              <a:gd name="connsiteY158" fmla="*/ 693599 h 1046056"/>
              <a:gd name="connsiteX159" fmla="*/ 20093 w 924333"/>
              <a:gd name="connsiteY159" fmla="*/ 812280 h 1046056"/>
              <a:gd name="connsiteX160" fmla="*/ 41048 w 924333"/>
              <a:gd name="connsiteY160" fmla="*/ 827711 h 1046056"/>
              <a:gd name="connsiteX161" fmla="*/ 65908 w 924333"/>
              <a:gd name="connsiteY161" fmla="*/ 830092 h 1046056"/>
              <a:gd name="connsiteX162" fmla="*/ 57812 w 924333"/>
              <a:gd name="connsiteY162" fmla="*/ 861905 h 1046056"/>
              <a:gd name="connsiteX163" fmla="*/ 42857 w 924333"/>
              <a:gd name="connsiteY163" fmla="*/ 864953 h 1046056"/>
              <a:gd name="connsiteX164" fmla="*/ 30856 w 924333"/>
              <a:gd name="connsiteY164" fmla="*/ 862096 h 1046056"/>
              <a:gd name="connsiteX165" fmla="*/ 21140 w 924333"/>
              <a:gd name="connsiteY165" fmla="*/ 857334 h 1046056"/>
              <a:gd name="connsiteX166" fmla="*/ 20474 w 924333"/>
              <a:gd name="connsiteY166" fmla="*/ 857334 h 1046056"/>
              <a:gd name="connsiteX167" fmla="*/ 20093 w 924333"/>
              <a:gd name="connsiteY167" fmla="*/ 812280 h 1046056"/>
              <a:gd name="connsiteX168" fmla="*/ 20569 w 924333"/>
              <a:gd name="connsiteY168" fmla="*/ 867430 h 1046056"/>
              <a:gd name="connsiteX169" fmla="*/ 54954 w 924333"/>
              <a:gd name="connsiteY169" fmla="*/ 872859 h 1046056"/>
              <a:gd name="connsiteX170" fmla="*/ 35999 w 924333"/>
              <a:gd name="connsiteY170" fmla="*/ 951250 h 1046056"/>
              <a:gd name="connsiteX171" fmla="*/ 32285 w 924333"/>
              <a:gd name="connsiteY171" fmla="*/ 952203 h 1046056"/>
              <a:gd name="connsiteX172" fmla="*/ 21236 w 924333"/>
              <a:gd name="connsiteY172" fmla="*/ 948869 h 1046056"/>
              <a:gd name="connsiteX173" fmla="*/ 20569 w 924333"/>
              <a:gd name="connsiteY173" fmla="*/ 867430 h 1046056"/>
              <a:gd name="connsiteX174" fmla="*/ 21331 w 924333"/>
              <a:gd name="connsiteY174" fmla="*/ 956394 h 1046056"/>
              <a:gd name="connsiteX175" fmla="*/ 34380 w 924333"/>
              <a:gd name="connsiteY175" fmla="*/ 958965 h 1046056"/>
              <a:gd name="connsiteX176" fmla="*/ 21807 w 924333"/>
              <a:gd name="connsiteY176" fmla="*/ 1014877 h 1046056"/>
              <a:gd name="connsiteX177" fmla="*/ 21331 w 924333"/>
              <a:gd name="connsiteY177" fmla="*/ 956394 h 1046056"/>
              <a:gd name="connsiteX178" fmla="*/ 45429 w 924333"/>
              <a:gd name="connsiteY178" fmla="*/ 958584 h 1046056"/>
              <a:gd name="connsiteX179" fmla="*/ 64193 w 924333"/>
              <a:gd name="connsiteY179" fmla="*/ 972872 h 1046056"/>
              <a:gd name="connsiteX180" fmla="*/ 27522 w 924333"/>
              <a:gd name="connsiteY180" fmla="*/ 1022783 h 1046056"/>
              <a:gd name="connsiteX181" fmla="*/ 45429 w 924333"/>
              <a:gd name="connsiteY181" fmla="*/ 958584 h 1046056"/>
              <a:gd name="connsiteX182" fmla="*/ 36761 w 924333"/>
              <a:gd name="connsiteY182" fmla="*/ 1026117 h 1046056"/>
              <a:gd name="connsiteX183" fmla="*/ 35999 w 924333"/>
              <a:gd name="connsiteY183" fmla="*/ 1026117 h 1046056"/>
              <a:gd name="connsiteX184" fmla="*/ 74861 w 924333"/>
              <a:gd name="connsiteY184" fmla="*/ 974205 h 1046056"/>
              <a:gd name="connsiteX185" fmla="*/ 86672 w 924333"/>
              <a:gd name="connsiteY185" fmla="*/ 992208 h 1046056"/>
              <a:gd name="connsiteX186" fmla="*/ 98769 w 924333"/>
              <a:gd name="connsiteY186" fmla="*/ 998208 h 1046056"/>
              <a:gd name="connsiteX187" fmla="*/ 38762 w 924333"/>
              <a:gd name="connsiteY187" fmla="*/ 1023830 h 1046056"/>
              <a:gd name="connsiteX188" fmla="*/ 36761 w 924333"/>
              <a:gd name="connsiteY188" fmla="*/ 1026117 h 1046056"/>
              <a:gd name="connsiteX189" fmla="*/ 55335 w 924333"/>
              <a:gd name="connsiteY189" fmla="*/ 1025926 h 1046056"/>
              <a:gd name="connsiteX190" fmla="*/ 107723 w 924333"/>
              <a:gd name="connsiteY190" fmla="*/ 1005066 h 1046056"/>
              <a:gd name="connsiteX191" fmla="*/ 113628 w 924333"/>
              <a:gd name="connsiteY191" fmla="*/ 1019544 h 1046056"/>
              <a:gd name="connsiteX192" fmla="*/ 119534 w 924333"/>
              <a:gd name="connsiteY192" fmla="*/ 1025354 h 1046056"/>
              <a:gd name="connsiteX193" fmla="*/ 55335 w 924333"/>
              <a:gd name="connsiteY193" fmla="*/ 1025926 h 1046056"/>
              <a:gd name="connsiteX194" fmla="*/ 135440 w 924333"/>
              <a:gd name="connsiteY194" fmla="*/ 1025354 h 1046056"/>
              <a:gd name="connsiteX195" fmla="*/ 129916 w 924333"/>
              <a:gd name="connsiteY195" fmla="*/ 1022402 h 1046056"/>
              <a:gd name="connsiteX196" fmla="*/ 121153 w 924333"/>
              <a:gd name="connsiteY196" fmla="*/ 1016496 h 1046056"/>
              <a:gd name="connsiteX197" fmla="*/ 114485 w 924333"/>
              <a:gd name="connsiteY197" fmla="*/ 1002495 h 1046056"/>
              <a:gd name="connsiteX198" fmla="*/ 167540 w 924333"/>
              <a:gd name="connsiteY198" fmla="*/ 981254 h 1046056"/>
              <a:gd name="connsiteX199" fmla="*/ 185447 w 924333"/>
              <a:gd name="connsiteY199" fmla="*/ 1025259 h 1046056"/>
              <a:gd name="connsiteX200" fmla="*/ 135440 w 924333"/>
              <a:gd name="connsiteY200" fmla="*/ 1025354 h 1046056"/>
              <a:gd name="connsiteX201" fmla="*/ 194210 w 924333"/>
              <a:gd name="connsiteY201" fmla="*/ 1025164 h 1046056"/>
              <a:gd name="connsiteX202" fmla="*/ 177636 w 924333"/>
              <a:gd name="connsiteY202" fmla="*/ 977158 h 1046056"/>
              <a:gd name="connsiteX203" fmla="*/ 224309 w 924333"/>
              <a:gd name="connsiteY203" fmla="*/ 958298 h 1046056"/>
              <a:gd name="connsiteX204" fmla="*/ 245645 w 924333"/>
              <a:gd name="connsiteY204" fmla="*/ 1025354 h 1046056"/>
              <a:gd name="connsiteX205" fmla="*/ 194210 w 924333"/>
              <a:gd name="connsiteY205" fmla="*/ 1025164 h 1046056"/>
              <a:gd name="connsiteX206" fmla="*/ 263171 w 924333"/>
              <a:gd name="connsiteY206" fmla="*/ 1025354 h 1046056"/>
              <a:gd name="connsiteX207" fmla="*/ 261742 w 924333"/>
              <a:gd name="connsiteY207" fmla="*/ 1023164 h 1046056"/>
              <a:gd name="connsiteX208" fmla="*/ 232310 w 924333"/>
              <a:gd name="connsiteY208" fmla="*/ 994684 h 1046056"/>
              <a:gd name="connsiteX209" fmla="*/ 234977 w 924333"/>
              <a:gd name="connsiteY209" fmla="*/ 954012 h 1046056"/>
              <a:gd name="connsiteX210" fmla="*/ 308414 w 924333"/>
              <a:gd name="connsiteY210" fmla="*/ 924009 h 1046056"/>
              <a:gd name="connsiteX211" fmla="*/ 340323 w 924333"/>
              <a:gd name="connsiteY211" fmla="*/ 1025640 h 1046056"/>
              <a:gd name="connsiteX212" fmla="*/ 263171 w 924333"/>
              <a:gd name="connsiteY212" fmla="*/ 1025354 h 1046056"/>
              <a:gd name="connsiteX213" fmla="*/ 479293 w 924333"/>
              <a:gd name="connsiteY213" fmla="*/ 1025926 h 1046056"/>
              <a:gd name="connsiteX214" fmla="*/ 351086 w 924333"/>
              <a:gd name="connsiteY214" fmla="*/ 1025545 h 1046056"/>
              <a:gd name="connsiteX215" fmla="*/ 320321 w 924333"/>
              <a:gd name="connsiteY215" fmla="*/ 920198 h 1046056"/>
              <a:gd name="connsiteX216" fmla="*/ 320797 w 924333"/>
              <a:gd name="connsiteY216" fmla="*/ 918770 h 1046056"/>
              <a:gd name="connsiteX217" fmla="*/ 455957 w 924333"/>
              <a:gd name="connsiteY217" fmla="*/ 862191 h 1046056"/>
              <a:gd name="connsiteX218" fmla="*/ 507868 w 924333"/>
              <a:gd name="connsiteY218" fmla="*/ 1025736 h 1046056"/>
              <a:gd name="connsiteX219" fmla="*/ 479293 w 924333"/>
              <a:gd name="connsiteY219" fmla="*/ 1025926 h 1046056"/>
              <a:gd name="connsiteX220" fmla="*/ 516250 w 924333"/>
              <a:gd name="connsiteY220" fmla="*/ 1025736 h 1046056"/>
              <a:gd name="connsiteX221" fmla="*/ 515107 w 924333"/>
              <a:gd name="connsiteY221" fmla="*/ 1019449 h 1046056"/>
              <a:gd name="connsiteX222" fmla="*/ 466910 w 924333"/>
              <a:gd name="connsiteY222" fmla="*/ 857524 h 1046056"/>
              <a:gd name="connsiteX223" fmla="*/ 518345 w 924333"/>
              <a:gd name="connsiteY223" fmla="*/ 835426 h 1046056"/>
              <a:gd name="connsiteX224" fmla="*/ 561398 w 924333"/>
              <a:gd name="connsiteY224" fmla="*/ 1025164 h 1046056"/>
              <a:gd name="connsiteX225" fmla="*/ 516250 w 924333"/>
              <a:gd name="connsiteY225" fmla="*/ 1025736 h 1046056"/>
              <a:gd name="connsiteX226" fmla="*/ 575400 w 924333"/>
              <a:gd name="connsiteY226" fmla="*/ 1024973 h 1046056"/>
              <a:gd name="connsiteX227" fmla="*/ 532633 w 924333"/>
              <a:gd name="connsiteY227" fmla="*/ 829330 h 1046056"/>
              <a:gd name="connsiteX228" fmla="*/ 691129 w 924333"/>
              <a:gd name="connsiteY228" fmla="*/ 759416 h 1046056"/>
              <a:gd name="connsiteX229" fmla="*/ 758185 w 924333"/>
              <a:gd name="connsiteY229" fmla="*/ 1024878 h 1046056"/>
              <a:gd name="connsiteX230" fmla="*/ 575400 w 924333"/>
              <a:gd name="connsiteY230" fmla="*/ 1024973 h 1046056"/>
              <a:gd name="connsiteX231" fmla="*/ 774568 w 924333"/>
              <a:gd name="connsiteY231" fmla="*/ 1024307 h 1046056"/>
              <a:gd name="connsiteX232" fmla="*/ 700463 w 924333"/>
              <a:gd name="connsiteY232" fmla="*/ 755130 h 1046056"/>
              <a:gd name="connsiteX233" fmla="*/ 802381 w 924333"/>
              <a:gd name="connsiteY233" fmla="*/ 708458 h 1046056"/>
              <a:gd name="connsiteX234" fmla="*/ 823717 w 924333"/>
              <a:gd name="connsiteY234" fmla="*/ 891147 h 1046056"/>
              <a:gd name="connsiteX235" fmla="*/ 913252 w 924333"/>
              <a:gd name="connsiteY235" fmla="*/ 1037832 h 1046056"/>
              <a:gd name="connsiteX236" fmla="*/ 775711 w 924333"/>
              <a:gd name="connsiteY236" fmla="*/ 1025354 h 1046056"/>
              <a:gd name="connsiteX237" fmla="*/ 774568 w 924333"/>
              <a:gd name="connsiteY237" fmla="*/ 1024307 h 104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924333" h="1046056">
                <a:moveTo>
                  <a:pt x="922587" y="1032879"/>
                </a:moveTo>
                <a:cubicBezTo>
                  <a:pt x="876295" y="995922"/>
                  <a:pt x="851816" y="943535"/>
                  <a:pt x="833909" y="888385"/>
                </a:cubicBezTo>
                <a:cubicBezTo>
                  <a:pt x="825527" y="862668"/>
                  <a:pt x="817526" y="836283"/>
                  <a:pt x="811715" y="809804"/>
                </a:cubicBezTo>
                <a:cubicBezTo>
                  <a:pt x="803524" y="772561"/>
                  <a:pt x="807429" y="741795"/>
                  <a:pt x="809048" y="705410"/>
                </a:cubicBezTo>
                <a:cubicBezTo>
                  <a:pt x="809525" y="705219"/>
                  <a:pt x="810001" y="704933"/>
                  <a:pt x="810477" y="704743"/>
                </a:cubicBezTo>
                <a:cubicBezTo>
                  <a:pt x="817430" y="701504"/>
                  <a:pt x="811525" y="691694"/>
                  <a:pt x="804667" y="694361"/>
                </a:cubicBezTo>
                <a:cubicBezTo>
                  <a:pt x="733706" y="662833"/>
                  <a:pt x="676365" y="620352"/>
                  <a:pt x="631598" y="555296"/>
                </a:cubicBezTo>
                <a:cubicBezTo>
                  <a:pt x="588354" y="492336"/>
                  <a:pt x="563875" y="421184"/>
                  <a:pt x="540825" y="349175"/>
                </a:cubicBezTo>
                <a:cubicBezTo>
                  <a:pt x="554064" y="330506"/>
                  <a:pt x="567113" y="311837"/>
                  <a:pt x="579877" y="292977"/>
                </a:cubicBezTo>
                <a:cubicBezTo>
                  <a:pt x="582925" y="288405"/>
                  <a:pt x="575686" y="282690"/>
                  <a:pt x="572162" y="287072"/>
                </a:cubicBezTo>
                <a:cubicBezTo>
                  <a:pt x="559875" y="302312"/>
                  <a:pt x="547778" y="317647"/>
                  <a:pt x="535681" y="333173"/>
                </a:cubicBezTo>
                <a:cubicBezTo>
                  <a:pt x="535586" y="332887"/>
                  <a:pt x="535490" y="332506"/>
                  <a:pt x="535395" y="332220"/>
                </a:cubicBezTo>
                <a:cubicBezTo>
                  <a:pt x="534443" y="329077"/>
                  <a:pt x="529966" y="330411"/>
                  <a:pt x="530537" y="333554"/>
                </a:cubicBezTo>
                <a:cubicBezTo>
                  <a:pt x="530728" y="334506"/>
                  <a:pt x="530918" y="335459"/>
                  <a:pt x="531109" y="336316"/>
                </a:cubicBezTo>
                <a:cubicBezTo>
                  <a:pt x="401759" y="364986"/>
                  <a:pt x="316320" y="276499"/>
                  <a:pt x="256789" y="173248"/>
                </a:cubicBezTo>
                <a:cubicBezTo>
                  <a:pt x="269933" y="125528"/>
                  <a:pt x="282887" y="77807"/>
                  <a:pt x="295079" y="29897"/>
                </a:cubicBezTo>
                <a:cubicBezTo>
                  <a:pt x="296603" y="23706"/>
                  <a:pt x="287459" y="21229"/>
                  <a:pt x="285554" y="27230"/>
                </a:cubicBezTo>
                <a:cubicBezTo>
                  <a:pt x="270791" y="73426"/>
                  <a:pt x="256884" y="120098"/>
                  <a:pt x="243549" y="166866"/>
                </a:cubicBezTo>
                <a:cubicBezTo>
                  <a:pt x="160205" y="176391"/>
                  <a:pt x="83053" y="176296"/>
                  <a:pt x="12187" y="124766"/>
                </a:cubicBezTo>
                <a:cubicBezTo>
                  <a:pt x="10949" y="84094"/>
                  <a:pt x="9234" y="43422"/>
                  <a:pt x="6758" y="2750"/>
                </a:cubicBezTo>
                <a:cubicBezTo>
                  <a:pt x="6567" y="-869"/>
                  <a:pt x="1138" y="-964"/>
                  <a:pt x="1138" y="2750"/>
                </a:cubicBezTo>
                <a:cubicBezTo>
                  <a:pt x="-2767" y="172581"/>
                  <a:pt x="4472" y="343174"/>
                  <a:pt x="6472" y="513005"/>
                </a:cubicBezTo>
                <a:cubicBezTo>
                  <a:pt x="8472" y="683121"/>
                  <a:pt x="9806" y="853143"/>
                  <a:pt x="10758" y="1023259"/>
                </a:cubicBezTo>
                <a:cubicBezTo>
                  <a:pt x="10758" y="1026497"/>
                  <a:pt x="13044" y="1028212"/>
                  <a:pt x="15521" y="1028498"/>
                </a:cubicBezTo>
                <a:cubicBezTo>
                  <a:pt x="14282" y="1031070"/>
                  <a:pt x="15425" y="1034784"/>
                  <a:pt x="19140" y="1034879"/>
                </a:cubicBezTo>
                <a:cubicBezTo>
                  <a:pt x="170207" y="1037928"/>
                  <a:pt x="321368" y="1036403"/>
                  <a:pt x="472435" y="1036594"/>
                </a:cubicBezTo>
                <a:cubicBezTo>
                  <a:pt x="619501" y="1036785"/>
                  <a:pt x="769329" y="1028403"/>
                  <a:pt x="915633" y="1046024"/>
                </a:cubicBezTo>
                <a:cubicBezTo>
                  <a:pt x="918491" y="1046405"/>
                  <a:pt x="919824" y="1043357"/>
                  <a:pt x="919348" y="1040976"/>
                </a:cubicBezTo>
                <a:cubicBezTo>
                  <a:pt x="923158" y="1040690"/>
                  <a:pt x="926492" y="1036022"/>
                  <a:pt x="922587" y="1032879"/>
                </a:cubicBezTo>
                <a:close/>
                <a:moveTo>
                  <a:pt x="535490" y="356604"/>
                </a:moveTo>
                <a:cubicBezTo>
                  <a:pt x="566923" y="494526"/>
                  <a:pt x="649219" y="654641"/>
                  <a:pt x="791141" y="700076"/>
                </a:cubicBezTo>
                <a:cubicBezTo>
                  <a:pt x="761138" y="712935"/>
                  <a:pt x="731134" y="725793"/>
                  <a:pt x="701130" y="738652"/>
                </a:cubicBezTo>
                <a:cubicBezTo>
                  <a:pt x="562256" y="721983"/>
                  <a:pt x="462529" y="619304"/>
                  <a:pt x="442717" y="482620"/>
                </a:cubicBezTo>
                <a:cubicBezTo>
                  <a:pt x="474149" y="440996"/>
                  <a:pt x="505296" y="399086"/>
                  <a:pt x="535490" y="356604"/>
                </a:cubicBezTo>
                <a:close/>
                <a:moveTo>
                  <a:pt x="336037" y="604254"/>
                </a:moveTo>
                <a:cubicBezTo>
                  <a:pt x="324321" y="620352"/>
                  <a:pt x="312510" y="636353"/>
                  <a:pt x="300699" y="652356"/>
                </a:cubicBezTo>
                <a:cubicBezTo>
                  <a:pt x="294127" y="661214"/>
                  <a:pt x="287650" y="670072"/>
                  <a:pt x="281078" y="678930"/>
                </a:cubicBezTo>
                <a:cubicBezTo>
                  <a:pt x="223451" y="685693"/>
                  <a:pt x="168587" y="663690"/>
                  <a:pt x="134202" y="616065"/>
                </a:cubicBezTo>
                <a:cubicBezTo>
                  <a:pt x="141727" y="586919"/>
                  <a:pt x="149347" y="557772"/>
                  <a:pt x="157157" y="528721"/>
                </a:cubicBezTo>
                <a:cubicBezTo>
                  <a:pt x="158396" y="523958"/>
                  <a:pt x="159729" y="519196"/>
                  <a:pt x="161063" y="514433"/>
                </a:cubicBezTo>
                <a:cubicBezTo>
                  <a:pt x="182018" y="587871"/>
                  <a:pt x="265266" y="625019"/>
                  <a:pt x="336037" y="604254"/>
                </a:cubicBezTo>
                <a:close/>
                <a:moveTo>
                  <a:pt x="164111" y="503385"/>
                </a:moveTo>
                <a:cubicBezTo>
                  <a:pt x="177636" y="453569"/>
                  <a:pt x="191733" y="403753"/>
                  <a:pt x="205830" y="354032"/>
                </a:cubicBezTo>
                <a:cubicBezTo>
                  <a:pt x="246502" y="433471"/>
                  <a:pt x="325940" y="508242"/>
                  <a:pt x="419190" y="489192"/>
                </a:cubicBezTo>
                <a:cubicBezTo>
                  <a:pt x="393854" y="524149"/>
                  <a:pt x="368612" y="559296"/>
                  <a:pt x="343181" y="594158"/>
                </a:cubicBezTo>
                <a:cubicBezTo>
                  <a:pt x="262599" y="616065"/>
                  <a:pt x="198877" y="577870"/>
                  <a:pt x="164777" y="504432"/>
                </a:cubicBezTo>
                <a:cubicBezTo>
                  <a:pt x="164682" y="503956"/>
                  <a:pt x="164492" y="503670"/>
                  <a:pt x="164111" y="503385"/>
                </a:cubicBezTo>
                <a:close/>
                <a:moveTo>
                  <a:pt x="273458" y="689217"/>
                </a:moveTo>
                <a:cubicBezTo>
                  <a:pt x="251074" y="719602"/>
                  <a:pt x="228595" y="749891"/>
                  <a:pt x="206211" y="780276"/>
                </a:cubicBezTo>
                <a:cubicBezTo>
                  <a:pt x="161634" y="777800"/>
                  <a:pt x="127630" y="756654"/>
                  <a:pt x="108866" y="714935"/>
                </a:cubicBezTo>
                <a:cubicBezTo>
                  <a:pt x="116390" y="685312"/>
                  <a:pt x="124010" y="655594"/>
                  <a:pt x="131726" y="625971"/>
                </a:cubicBezTo>
                <a:cubicBezTo>
                  <a:pt x="164682" y="670644"/>
                  <a:pt x="218117" y="695123"/>
                  <a:pt x="273458" y="689217"/>
                </a:cubicBezTo>
                <a:close/>
                <a:moveTo>
                  <a:pt x="200591" y="787801"/>
                </a:moveTo>
                <a:cubicBezTo>
                  <a:pt x="182684" y="812090"/>
                  <a:pt x="164682" y="836378"/>
                  <a:pt x="146680" y="860762"/>
                </a:cubicBezTo>
                <a:cubicBezTo>
                  <a:pt x="119915" y="860477"/>
                  <a:pt x="95150" y="850952"/>
                  <a:pt x="79624" y="828854"/>
                </a:cubicBezTo>
                <a:cubicBezTo>
                  <a:pt x="88196" y="795612"/>
                  <a:pt x="96674" y="762369"/>
                  <a:pt x="105151" y="729127"/>
                </a:cubicBezTo>
                <a:cubicBezTo>
                  <a:pt x="120677" y="765132"/>
                  <a:pt x="161444" y="791325"/>
                  <a:pt x="200591" y="787801"/>
                </a:cubicBezTo>
                <a:close/>
                <a:moveTo>
                  <a:pt x="139346" y="870859"/>
                </a:moveTo>
                <a:cubicBezTo>
                  <a:pt x="135440" y="876193"/>
                  <a:pt x="131535" y="881432"/>
                  <a:pt x="127630" y="886766"/>
                </a:cubicBezTo>
                <a:cubicBezTo>
                  <a:pt x="127058" y="886575"/>
                  <a:pt x="126487" y="886480"/>
                  <a:pt x="125820" y="886670"/>
                </a:cubicBezTo>
                <a:cubicBezTo>
                  <a:pt x="125725" y="886670"/>
                  <a:pt x="125630" y="886670"/>
                  <a:pt x="125439" y="886766"/>
                </a:cubicBezTo>
                <a:cubicBezTo>
                  <a:pt x="123725" y="885528"/>
                  <a:pt x="121058" y="886099"/>
                  <a:pt x="119629" y="887909"/>
                </a:cubicBezTo>
                <a:cubicBezTo>
                  <a:pt x="111437" y="889147"/>
                  <a:pt x="103341" y="888576"/>
                  <a:pt x="95435" y="885623"/>
                </a:cubicBezTo>
                <a:cubicBezTo>
                  <a:pt x="85148" y="881813"/>
                  <a:pt x="79338" y="874288"/>
                  <a:pt x="71242" y="867525"/>
                </a:cubicBezTo>
                <a:cubicBezTo>
                  <a:pt x="70861" y="867144"/>
                  <a:pt x="70385" y="866954"/>
                  <a:pt x="69908" y="866859"/>
                </a:cubicBezTo>
                <a:cubicBezTo>
                  <a:pt x="72480" y="857048"/>
                  <a:pt x="74957" y="847142"/>
                  <a:pt x="77528" y="837331"/>
                </a:cubicBezTo>
                <a:cubicBezTo>
                  <a:pt x="91721" y="857048"/>
                  <a:pt x="114771" y="870954"/>
                  <a:pt x="139346" y="870859"/>
                </a:cubicBezTo>
                <a:close/>
                <a:moveTo>
                  <a:pt x="118676" y="895529"/>
                </a:moveTo>
                <a:cubicBezTo>
                  <a:pt x="118676" y="896577"/>
                  <a:pt x="118772" y="897624"/>
                  <a:pt x="118772" y="898672"/>
                </a:cubicBezTo>
                <a:cubicBezTo>
                  <a:pt x="102389" y="920961"/>
                  <a:pt x="85910" y="943249"/>
                  <a:pt x="69527" y="965537"/>
                </a:cubicBezTo>
                <a:cubicBezTo>
                  <a:pt x="65908" y="965061"/>
                  <a:pt x="62384" y="964395"/>
                  <a:pt x="58955" y="962489"/>
                </a:cubicBezTo>
                <a:cubicBezTo>
                  <a:pt x="54097" y="959727"/>
                  <a:pt x="50001" y="955536"/>
                  <a:pt x="47525" y="950488"/>
                </a:cubicBezTo>
                <a:cubicBezTo>
                  <a:pt x="54287" y="925723"/>
                  <a:pt x="60860" y="900958"/>
                  <a:pt x="67337" y="876098"/>
                </a:cubicBezTo>
                <a:cubicBezTo>
                  <a:pt x="75719" y="893433"/>
                  <a:pt x="100007" y="899244"/>
                  <a:pt x="118676" y="895529"/>
                </a:cubicBezTo>
                <a:close/>
                <a:moveTo>
                  <a:pt x="121248" y="912007"/>
                </a:moveTo>
                <a:cubicBezTo>
                  <a:pt x="128582" y="936391"/>
                  <a:pt x="150204" y="957727"/>
                  <a:pt x="173255" y="966300"/>
                </a:cubicBezTo>
                <a:cubicBezTo>
                  <a:pt x="152871" y="975062"/>
                  <a:pt x="132583" y="983826"/>
                  <a:pt x="112199" y="992493"/>
                </a:cubicBezTo>
                <a:cubicBezTo>
                  <a:pt x="111818" y="992398"/>
                  <a:pt x="111342" y="992398"/>
                  <a:pt x="110961" y="992493"/>
                </a:cubicBezTo>
                <a:cubicBezTo>
                  <a:pt x="104198" y="990303"/>
                  <a:pt x="98007" y="990874"/>
                  <a:pt x="91816" y="986397"/>
                </a:cubicBezTo>
                <a:cubicBezTo>
                  <a:pt x="85815" y="982111"/>
                  <a:pt x="81529" y="976110"/>
                  <a:pt x="79719" y="968967"/>
                </a:cubicBezTo>
                <a:cubicBezTo>
                  <a:pt x="79624" y="968681"/>
                  <a:pt x="79529" y="968490"/>
                  <a:pt x="79338" y="968300"/>
                </a:cubicBezTo>
                <a:cubicBezTo>
                  <a:pt x="93340" y="949440"/>
                  <a:pt x="107246" y="930676"/>
                  <a:pt x="121248" y="912007"/>
                </a:cubicBezTo>
                <a:close/>
                <a:moveTo>
                  <a:pt x="144108" y="933343"/>
                </a:moveTo>
                <a:cubicBezTo>
                  <a:pt x="136298" y="923056"/>
                  <a:pt x="132678" y="912293"/>
                  <a:pt x="129725" y="900672"/>
                </a:cubicBezTo>
                <a:cubicBezTo>
                  <a:pt x="137060" y="890862"/>
                  <a:pt x="144299" y="881051"/>
                  <a:pt x="151633" y="871240"/>
                </a:cubicBezTo>
                <a:cubicBezTo>
                  <a:pt x="151919" y="908102"/>
                  <a:pt x="186209" y="937248"/>
                  <a:pt x="221356" y="945630"/>
                </a:cubicBezTo>
                <a:cubicBezTo>
                  <a:pt x="208497" y="951155"/>
                  <a:pt x="195638" y="956679"/>
                  <a:pt x="182780" y="962204"/>
                </a:cubicBezTo>
                <a:cubicBezTo>
                  <a:pt x="182589" y="962109"/>
                  <a:pt x="182494" y="962013"/>
                  <a:pt x="182303" y="961918"/>
                </a:cubicBezTo>
                <a:cubicBezTo>
                  <a:pt x="167159" y="955441"/>
                  <a:pt x="154109" y="946487"/>
                  <a:pt x="144108" y="933343"/>
                </a:cubicBezTo>
                <a:close/>
                <a:moveTo>
                  <a:pt x="158967" y="863811"/>
                </a:moveTo>
                <a:cubicBezTo>
                  <a:pt x="159062" y="863048"/>
                  <a:pt x="158777" y="862382"/>
                  <a:pt x="158491" y="861905"/>
                </a:cubicBezTo>
                <a:cubicBezTo>
                  <a:pt x="174588" y="840379"/>
                  <a:pt x="190590" y="818757"/>
                  <a:pt x="206592" y="797231"/>
                </a:cubicBezTo>
                <a:cubicBezTo>
                  <a:pt x="211450" y="846761"/>
                  <a:pt x="264028" y="892004"/>
                  <a:pt x="310034" y="907435"/>
                </a:cubicBezTo>
                <a:cubicBezTo>
                  <a:pt x="285173" y="918103"/>
                  <a:pt x="260313" y="928866"/>
                  <a:pt x="235453" y="939534"/>
                </a:cubicBezTo>
                <a:cubicBezTo>
                  <a:pt x="198210" y="932771"/>
                  <a:pt x="156300" y="906578"/>
                  <a:pt x="158967" y="863811"/>
                </a:cubicBezTo>
                <a:close/>
                <a:moveTo>
                  <a:pt x="215546" y="785229"/>
                </a:moveTo>
                <a:cubicBezTo>
                  <a:pt x="237929" y="755130"/>
                  <a:pt x="260313" y="725031"/>
                  <a:pt x="282697" y="694932"/>
                </a:cubicBezTo>
                <a:cubicBezTo>
                  <a:pt x="288888" y="778752"/>
                  <a:pt x="357944" y="848761"/>
                  <a:pt x="441479" y="850666"/>
                </a:cubicBezTo>
                <a:cubicBezTo>
                  <a:pt x="401474" y="868002"/>
                  <a:pt x="361373" y="885242"/>
                  <a:pt x="321368" y="902577"/>
                </a:cubicBezTo>
                <a:cubicBezTo>
                  <a:pt x="271648" y="883622"/>
                  <a:pt x="220594" y="840760"/>
                  <a:pt x="215546" y="785229"/>
                </a:cubicBezTo>
                <a:close/>
                <a:moveTo>
                  <a:pt x="289745" y="686265"/>
                </a:moveTo>
                <a:cubicBezTo>
                  <a:pt x="289745" y="686074"/>
                  <a:pt x="289650" y="685883"/>
                  <a:pt x="289555" y="685693"/>
                </a:cubicBezTo>
                <a:cubicBezTo>
                  <a:pt x="295079" y="678264"/>
                  <a:pt x="300604" y="670929"/>
                  <a:pt x="306033" y="663500"/>
                </a:cubicBezTo>
                <a:cubicBezTo>
                  <a:pt x="318511" y="646641"/>
                  <a:pt x="331084" y="629877"/>
                  <a:pt x="343752" y="613208"/>
                </a:cubicBezTo>
                <a:cubicBezTo>
                  <a:pt x="348800" y="711506"/>
                  <a:pt x="417761" y="802184"/>
                  <a:pt x="517774" y="817710"/>
                </a:cubicBezTo>
                <a:cubicBezTo>
                  <a:pt x="499486" y="825615"/>
                  <a:pt x="481293" y="833426"/>
                  <a:pt x="463005" y="841331"/>
                </a:cubicBezTo>
                <a:cubicBezTo>
                  <a:pt x="370041" y="840474"/>
                  <a:pt x="297080" y="782657"/>
                  <a:pt x="289745" y="686265"/>
                </a:cubicBezTo>
                <a:close/>
                <a:moveTo>
                  <a:pt x="352991" y="600920"/>
                </a:moveTo>
                <a:cubicBezTo>
                  <a:pt x="380614" y="564345"/>
                  <a:pt x="408522" y="527959"/>
                  <a:pt x="436145" y="491383"/>
                </a:cubicBezTo>
                <a:cubicBezTo>
                  <a:pt x="449099" y="622447"/>
                  <a:pt x="553493" y="727127"/>
                  <a:pt x="682652" y="746558"/>
                </a:cubicBezTo>
                <a:cubicBezTo>
                  <a:pt x="631217" y="768656"/>
                  <a:pt x="579782" y="790849"/>
                  <a:pt x="528347" y="813042"/>
                </a:cubicBezTo>
                <a:cubicBezTo>
                  <a:pt x="426334" y="786372"/>
                  <a:pt x="353087" y="709791"/>
                  <a:pt x="352991" y="600920"/>
                </a:cubicBezTo>
                <a:close/>
                <a:moveTo>
                  <a:pt x="254122" y="183154"/>
                </a:moveTo>
                <a:cubicBezTo>
                  <a:pt x="304700" y="278404"/>
                  <a:pt x="407855" y="387465"/>
                  <a:pt x="523965" y="348413"/>
                </a:cubicBezTo>
                <a:cubicBezTo>
                  <a:pt x="491294" y="390894"/>
                  <a:pt x="459290" y="434138"/>
                  <a:pt x="427667" y="477572"/>
                </a:cubicBezTo>
                <a:cubicBezTo>
                  <a:pt x="327750" y="499479"/>
                  <a:pt x="253550" y="426613"/>
                  <a:pt x="208688" y="344222"/>
                </a:cubicBezTo>
                <a:cubicBezTo>
                  <a:pt x="223928" y="290596"/>
                  <a:pt x="239263" y="236970"/>
                  <a:pt x="254122" y="183154"/>
                </a:cubicBezTo>
                <a:close/>
                <a:moveTo>
                  <a:pt x="15616" y="327744"/>
                </a:moveTo>
                <a:cubicBezTo>
                  <a:pt x="17330" y="328220"/>
                  <a:pt x="18664" y="325743"/>
                  <a:pt x="17426" y="324315"/>
                </a:cubicBezTo>
                <a:cubicBezTo>
                  <a:pt x="16664" y="323362"/>
                  <a:pt x="16092" y="322886"/>
                  <a:pt x="15521" y="322505"/>
                </a:cubicBezTo>
                <a:cubicBezTo>
                  <a:pt x="15044" y="259544"/>
                  <a:pt x="14282" y="196489"/>
                  <a:pt x="12377" y="133624"/>
                </a:cubicBezTo>
                <a:cubicBezTo>
                  <a:pt x="74385" y="186011"/>
                  <a:pt x="163063" y="192869"/>
                  <a:pt x="240501" y="177153"/>
                </a:cubicBezTo>
                <a:cubicBezTo>
                  <a:pt x="225166" y="230969"/>
                  <a:pt x="210497" y="285071"/>
                  <a:pt x="196115" y="339174"/>
                </a:cubicBezTo>
                <a:cubicBezTo>
                  <a:pt x="195543" y="339364"/>
                  <a:pt x="194972" y="339745"/>
                  <a:pt x="194495" y="340316"/>
                </a:cubicBezTo>
                <a:cubicBezTo>
                  <a:pt x="172207" y="365462"/>
                  <a:pt x="140203" y="372702"/>
                  <a:pt x="107627" y="370415"/>
                </a:cubicBezTo>
                <a:cubicBezTo>
                  <a:pt x="92768" y="369368"/>
                  <a:pt x="77814" y="366606"/>
                  <a:pt x="63812" y="361367"/>
                </a:cubicBezTo>
                <a:cubicBezTo>
                  <a:pt x="42857" y="353556"/>
                  <a:pt x="32666" y="340221"/>
                  <a:pt x="15425" y="327934"/>
                </a:cubicBezTo>
                <a:cubicBezTo>
                  <a:pt x="15616" y="327839"/>
                  <a:pt x="15616" y="327744"/>
                  <a:pt x="15616" y="327744"/>
                </a:cubicBezTo>
                <a:close/>
                <a:moveTo>
                  <a:pt x="16568" y="466999"/>
                </a:moveTo>
                <a:cubicBezTo>
                  <a:pt x="16187" y="425184"/>
                  <a:pt x="15997" y="383274"/>
                  <a:pt x="15711" y="341364"/>
                </a:cubicBezTo>
                <a:cubicBezTo>
                  <a:pt x="32189" y="363462"/>
                  <a:pt x="69527" y="374892"/>
                  <a:pt x="92768" y="378607"/>
                </a:cubicBezTo>
                <a:cubicBezTo>
                  <a:pt x="128297" y="384132"/>
                  <a:pt x="165158" y="378988"/>
                  <a:pt x="191924" y="355271"/>
                </a:cubicBezTo>
                <a:cubicBezTo>
                  <a:pt x="178970" y="404229"/>
                  <a:pt x="166111" y="453188"/>
                  <a:pt x="153157" y="501956"/>
                </a:cubicBezTo>
                <a:cubicBezTo>
                  <a:pt x="134964" y="508719"/>
                  <a:pt x="116771" y="513576"/>
                  <a:pt x="96864" y="512910"/>
                </a:cubicBezTo>
                <a:cubicBezTo>
                  <a:pt x="70480" y="511957"/>
                  <a:pt x="26665" y="501479"/>
                  <a:pt x="21998" y="469952"/>
                </a:cubicBezTo>
                <a:cubicBezTo>
                  <a:pt x="21521" y="466999"/>
                  <a:pt x="18854" y="466237"/>
                  <a:pt x="16568" y="466999"/>
                </a:cubicBezTo>
                <a:close/>
                <a:moveTo>
                  <a:pt x="17045" y="513100"/>
                </a:moveTo>
                <a:cubicBezTo>
                  <a:pt x="16949" y="504623"/>
                  <a:pt x="16854" y="496145"/>
                  <a:pt x="16759" y="487573"/>
                </a:cubicBezTo>
                <a:cubicBezTo>
                  <a:pt x="25903" y="505575"/>
                  <a:pt x="50382" y="515481"/>
                  <a:pt x="69146" y="520149"/>
                </a:cubicBezTo>
                <a:cubicBezTo>
                  <a:pt x="96388" y="526911"/>
                  <a:pt x="125915" y="524720"/>
                  <a:pt x="150490" y="511481"/>
                </a:cubicBezTo>
                <a:cubicBezTo>
                  <a:pt x="149252" y="516243"/>
                  <a:pt x="147918" y="521006"/>
                  <a:pt x="146680" y="525768"/>
                </a:cubicBezTo>
                <a:cubicBezTo>
                  <a:pt x="138584" y="555867"/>
                  <a:pt x="130487" y="586062"/>
                  <a:pt x="122391" y="616256"/>
                </a:cubicBezTo>
                <a:cubicBezTo>
                  <a:pt x="103722" y="617303"/>
                  <a:pt x="87530" y="619399"/>
                  <a:pt x="69146" y="612827"/>
                </a:cubicBezTo>
                <a:cubicBezTo>
                  <a:pt x="48096" y="605207"/>
                  <a:pt x="31142" y="590062"/>
                  <a:pt x="20188" y="570631"/>
                </a:cubicBezTo>
                <a:cubicBezTo>
                  <a:pt x="19521" y="569488"/>
                  <a:pt x="18569" y="569012"/>
                  <a:pt x="17521" y="569012"/>
                </a:cubicBezTo>
                <a:cubicBezTo>
                  <a:pt x="17521" y="550438"/>
                  <a:pt x="17330" y="531769"/>
                  <a:pt x="17045" y="513100"/>
                </a:cubicBezTo>
                <a:close/>
                <a:moveTo>
                  <a:pt x="18950" y="686550"/>
                </a:moveTo>
                <a:cubicBezTo>
                  <a:pt x="18569" y="651022"/>
                  <a:pt x="18188" y="615589"/>
                  <a:pt x="17807" y="580061"/>
                </a:cubicBezTo>
                <a:cubicBezTo>
                  <a:pt x="37142" y="612446"/>
                  <a:pt x="82577" y="639020"/>
                  <a:pt x="120010" y="625400"/>
                </a:cubicBezTo>
                <a:cubicBezTo>
                  <a:pt x="111914" y="655499"/>
                  <a:pt x="103817" y="685598"/>
                  <a:pt x="95721" y="715792"/>
                </a:cubicBezTo>
                <a:cubicBezTo>
                  <a:pt x="67718" y="727412"/>
                  <a:pt x="39333" y="714840"/>
                  <a:pt x="24950" y="687407"/>
                </a:cubicBezTo>
                <a:cubicBezTo>
                  <a:pt x="23712" y="684931"/>
                  <a:pt x="20759" y="685026"/>
                  <a:pt x="18950" y="686550"/>
                </a:cubicBezTo>
                <a:close/>
                <a:moveTo>
                  <a:pt x="19045" y="693599"/>
                </a:moveTo>
                <a:cubicBezTo>
                  <a:pt x="30665" y="724745"/>
                  <a:pt x="65051" y="736366"/>
                  <a:pt x="93530" y="724269"/>
                </a:cubicBezTo>
                <a:cubicBezTo>
                  <a:pt x="84863" y="756845"/>
                  <a:pt x="76290" y="789420"/>
                  <a:pt x="67908" y="822091"/>
                </a:cubicBezTo>
                <a:cubicBezTo>
                  <a:pt x="60479" y="821139"/>
                  <a:pt x="53240" y="822948"/>
                  <a:pt x="45715" y="820948"/>
                </a:cubicBezTo>
                <a:cubicBezTo>
                  <a:pt x="36666" y="818567"/>
                  <a:pt x="29046" y="813233"/>
                  <a:pt x="22950" y="806279"/>
                </a:cubicBezTo>
                <a:cubicBezTo>
                  <a:pt x="22188" y="805422"/>
                  <a:pt x="21045" y="805232"/>
                  <a:pt x="20093" y="805518"/>
                </a:cubicBezTo>
                <a:cubicBezTo>
                  <a:pt x="19712" y="768275"/>
                  <a:pt x="19426" y="730937"/>
                  <a:pt x="19045" y="693599"/>
                </a:cubicBezTo>
                <a:close/>
                <a:moveTo>
                  <a:pt x="20093" y="812280"/>
                </a:moveTo>
                <a:cubicBezTo>
                  <a:pt x="25617" y="819233"/>
                  <a:pt x="32570" y="824472"/>
                  <a:pt x="41048" y="827711"/>
                </a:cubicBezTo>
                <a:cubicBezTo>
                  <a:pt x="47906" y="830282"/>
                  <a:pt x="58193" y="832569"/>
                  <a:pt x="65908" y="830092"/>
                </a:cubicBezTo>
                <a:cubicBezTo>
                  <a:pt x="63241" y="840665"/>
                  <a:pt x="60383" y="851237"/>
                  <a:pt x="57812" y="861905"/>
                </a:cubicBezTo>
                <a:cubicBezTo>
                  <a:pt x="53049" y="863525"/>
                  <a:pt x="48572" y="865239"/>
                  <a:pt x="42857" y="864953"/>
                </a:cubicBezTo>
                <a:cubicBezTo>
                  <a:pt x="38857" y="864763"/>
                  <a:pt x="34571" y="863811"/>
                  <a:pt x="30856" y="862096"/>
                </a:cubicBezTo>
                <a:cubicBezTo>
                  <a:pt x="27332" y="860477"/>
                  <a:pt x="24950" y="858095"/>
                  <a:pt x="21140" y="857334"/>
                </a:cubicBezTo>
                <a:cubicBezTo>
                  <a:pt x="20950" y="857334"/>
                  <a:pt x="20759" y="857334"/>
                  <a:pt x="20474" y="857334"/>
                </a:cubicBezTo>
                <a:cubicBezTo>
                  <a:pt x="20378" y="842284"/>
                  <a:pt x="20283" y="827330"/>
                  <a:pt x="20093" y="812280"/>
                </a:cubicBezTo>
                <a:close/>
                <a:moveTo>
                  <a:pt x="20569" y="867430"/>
                </a:moveTo>
                <a:cubicBezTo>
                  <a:pt x="28189" y="874669"/>
                  <a:pt x="43619" y="876574"/>
                  <a:pt x="54954" y="872859"/>
                </a:cubicBezTo>
                <a:cubicBezTo>
                  <a:pt x="48477" y="898958"/>
                  <a:pt x="42095" y="925056"/>
                  <a:pt x="35999" y="951250"/>
                </a:cubicBezTo>
                <a:cubicBezTo>
                  <a:pt x="34856" y="951726"/>
                  <a:pt x="33618" y="952107"/>
                  <a:pt x="32285" y="952203"/>
                </a:cubicBezTo>
                <a:cubicBezTo>
                  <a:pt x="28284" y="952584"/>
                  <a:pt x="24379" y="951441"/>
                  <a:pt x="21236" y="948869"/>
                </a:cubicBezTo>
                <a:cubicBezTo>
                  <a:pt x="21045" y="921722"/>
                  <a:pt x="20855" y="894576"/>
                  <a:pt x="20569" y="867430"/>
                </a:cubicBezTo>
                <a:close/>
                <a:moveTo>
                  <a:pt x="21331" y="956394"/>
                </a:moveTo>
                <a:cubicBezTo>
                  <a:pt x="25236" y="958298"/>
                  <a:pt x="29903" y="959251"/>
                  <a:pt x="34380" y="958965"/>
                </a:cubicBezTo>
                <a:cubicBezTo>
                  <a:pt x="30094" y="977634"/>
                  <a:pt x="25903" y="996208"/>
                  <a:pt x="21807" y="1014877"/>
                </a:cubicBezTo>
                <a:cubicBezTo>
                  <a:pt x="21617" y="995446"/>
                  <a:pt x="21426" y="975920"/>
                  <a:pt x="21331" y="956394"/>
                </a:cubicBezTo>
                <a:close/>
                <a:moveTo>
                  <a:pt x="45429" y="958584"/>
                </a:moveTo>
                <a:cubicBezTo>
                  <a:pt x="49715" y="965347"/>
                  <a:pt x="56669" y="971062"/>
                  <a:pt x="64193" y="972872"/>
                </a:cubicBezTo>
                <a:cubicBezTo>
                  <a:pt x="52001" y="989541"/>
                  <a:pt x="39714" y="1006114"/>
                  <a:pt x="27522" y="1022783"/>
                </a:cubicBezTo>
                <a:cubicBezTo>
                  <a:pt x="33618" y="1001352"/>
                  <a:pt x="39524" y="980016"/>
                  <a:pt x="45429" y="958584"/>
                </a:cubicBezTo>
                <a:close/>
                <a:moveTo>
                  <a:pt x="36761" y="1026117"/>
                </a:moveTo>
                <a:cubicBezTo>
                  <a:pt x="36476" y="1026117"/>
                  <a:pt x="36285" y="1026117"/>
                  <a:pt x="35999" y="1026117"/>
                </a:cubicBezTo>
                <a:cubicBezTo>
                  <a:pt x="48953" y="1008876"/>
                  <a:pt x="61907" y="991445"/>
                  <a:pt x="74861" y="974205"/>
                </a:cubicBezTo>
                <a:cubicBezTo>
                  <a:pt x="76671" y="981444"/>
                  <a:pt x="80481" y="987636"/>
                  <a:pt x="86672" y="992208"/>
                </a:cubicBezTo>
                <a:cubicBezTo>
                  <a:pt x="89911" y="994589"/>
                  <a:pt x="94197" y="996970"/>
                  <a:pt x="98769" y="998208"/>
                </a:cubicBezTo>
                <a:cubicBezTo>
                  <a:pt x="78767" y="1006781"/>
                  <a:pt x="58764" y="1015353"/>
                  <a:pt x="38762" y="1023830"/>
                </a:cubicBezTo>
                <a:cubicBezTo>
                  <a:pt x="37619" y="1024307"/>
                  <a:pt x="37047" y="1025164"/>
                  <a:pt x="36761" y="1026117"/>
                </a:cubicBezTo>
                <a:close/>
                <a:moveTo>
                  <a:pt x="55335" y="1025926"/>
                </a:moveTo>
                <a:cubicBezTo>
                  <a:pt x="72861" y="1019068"/>
                  <a:pt x="90292" y="1012020"/>
                  <a:pt x="107723" y="1005066"/>
                </a:cubicBezTo>
                <a:cubicBezTo>
                  <a:pt x="108199" y="1010210"/>
                  <a:pt x="110199" y="1015163"/>
                  <a:pt x="113628" y="1019544"/>
                </a:cubicBezTo>
                <a:cubicBezTo>
                  <a:pt x="114866" y="1021163"/>
                  <a:pt x="117057" y="1023354"/>
                  <a:pt x="119534" y="1025354"/>
                </a:cubicBezTo>
                <a:cubicBezTo>
                  <a:pt x="98198" y="1025545"/>
                  <a:pt x="76766" y="1025640"/>
                  <a:pt x="55335" y="1025926"/>
                </a:cubicBezTo>
                <a:close/>
                <a:moveTo>
                  <a:pt x="135440" y="1025354"/>
                </a:moveTo>
                <a:cubicBezTo>
                  <a:pt x="133821" y="1023640"/>
                  <a:pt x="132297" y="1023354"/>
                  <a:pt x="129916" y="1022402"/>
                </a:cubicBezTo>
                <a:cubicBezTo>
                  <a:pt x="126582" y="1021163"/>
                  <a:pt x="123629" y="1019163"/>
                  <a:pt x="121153" y="1016496"/>
                </a:cubicBezTo>
                <a:cubicBezTo>
                  <a:pt x="117629" y="1012686"/>
                  <a:pt x="115343" y="1007733"/>
                  <a:pt x="114485" y="1002495"/>
                </a:cubicBezTo>
                <a:cubicBezTo>
                  <a:pt x="132202" y="995446"/>
                  <a:pt x="149823" y="988302"/>
                  <a:pt x="167540" y="981254"/>
                </a:cubicBezTo>
                <a:cubicBezTo>
                  <a:pt x="165539" y="997446"/>
                  <a:pt x="174588" y="1012496"/>
                  <a:pt x="185447" y="1025259"/>
                </a:cubicBezTo>
                <a:cubicBezTo>
                  <a:pt x="168683" y="1025259"/>
                  <a:pt x="152109" y="1025259"/>
                  <a:pt x="135440" y="1025354"/>
                </a:cubicBezTo>
                <a:close/>
                <a:moveTo>
                  <a:pt x="194210" y="1025164"/>
                </a:moveTo>
                <a:cubicBezTo>
                  <a:pt x="184113" y="1011162"/>
                  <a:pt x="172302" y="994779"/>
                  <a:pt x="177636" y="977158"/>
                </a:cubicBezTo>
                <a:cubicBezTo>
                  <a:pt x="193162" y="970871"/>
                  <a:pt x="208688" y="964585"/>
                  <a:pt x="224309" y="958298"/>
                </a:cubicBezTo>
                <a:cubicBezTo>
                  <a:pt x="214307" y="982016"/>
                  <a:pt x="222594" y="1013639"/>
                  <a:pt x="245645" y="1025354"/>
                </a:cubicBezTo>
                <a:cubicBezTo>
                  <a:pt x="228404" y="1025259"/>
                  <a:pt x="211355" y="1025164"/>
                  <a:pt x="194210" y="1025164"/>
                </a:cubicBezTo>
                <a:close/>
                <a:moveTo>
                  <a:pt x="263171" y="1025354"/>
                </a:moveTo>
                <a:cubicBezTo>
                  <a:pt x="262980" y="1024497"/>
                  <a:pt x="262504" y="1023640"/>
                  <a:pt x="261742" y="1023164"/>
                </a:cubicBezTo>
                <a:cubicBezTo>
                  <a:pt x="249264" y="1015544"/>
                  <a:pt x="238025" y="1008971"/>
                  <a:pt x="232310" y="994684"/>
                </a:cubicBezTo>
                <a:cubicBezTo>
                  <a:pt x="226690" y="980682"/>
                  <a:pt x="228976" y="966871"/>
                  <a:pt x="234977" y="954012"/>
                </a:cubicBezTo>
                <a:cubicBezTo>
                  <a:pt x="259456" y="944106"/>
                  <a:pt x="283935" y="934105"/>
                  <a:pt x="308414" y="924009"/>
                </a:cubicBezTo>
                <a:cubicBezTo>
                  <a:pt x="294794" y="958108"/>
                  <a:pt x="315558" y="1000209"/>
                  <a:pt x="340323" y="1025640"/>
                </a:cubicBezTo>
                <a:cubicBezTo>
                  <a:pt x="314606" y="1025450"/>
                  <a:pt x="288888" y="1025354"/>
                  <a:pt x="263171" y="1025354"/>
                </a:cubicBezTo>
                <a:close/>
                <a:moveTo>
                  <a:pt x="479293" y="1025926"/>
                </a:moveTo>
                <a:cubicBezTo>
                  <a:pt x="436526" y="1025831"/>
                  <a:pt x="393758" y="1025736"/>
                  <a:pt x="351086" y="1025545"/>
                </a:cubicBezTo>
                <a:cubicBezTo>
                  <a:pt x="327179" y="1000209"/>
                  <a:pt x="300413" y="954488"/>
                  <a:pt x="320321" y="920198"/>
                </a:cubicBezTo>
                <a:cubicBezTo>
                  <a:pt x="320606" y="919722"/>
                  <a:pt x="320702" y="919246"/>
                  <a:pt x="320797" y="918770"/>
                </a:cubicBezTo>
                <a:cubicBezTo>
                  <a:pt x="365945" y="900196"/>
                  <a:pt x="410999" y="881337"/>
                  <a:pt x="455957" y="862191"/>
                </a:cubicBezTo>
                <a:cubicBezTo>
                  <a:pt x="435859" y="917722"/>
                  <a:pt x="451766" y="1001828"/>
                  <a:pt x="507868" y="1025736"/>
                </a:cubicBezTo>
                <a:cubicBezTo>
                  <a:pt x="498248" y="1025926"/>
                  <a:pt x="488818" y="1025926"/>
                  <a:pt x="479293" y="1025926"/>
                </a:cubicBezTo>
                <a:close/>
                <a:moveTo>
                  <a:pt x="516250" y="1025736"/>
                </a:moveTo>
                <a:cubicBezTo>
                  <a:pt x="517679" y="1023735"/>
                  <a:pt x="517679" y="1020687"/>
                  <a:pt x="515107" y="1019449"/>
                </a:cubicBezTo>
                <a:cubicBezTo>
                  <a:pt x="456909" y="993731"/>
                  <a:pt x="450432" y="912388"/>
                  <a:pt x="466910" y="857524"/>
                </a:cubicBezTo>
                <a:cubicBezTo>
                  <a:pt x="484055" y="850190"/>
                  <a:pt x="501200" y="842760"/>
                  <a:pt x="518345" y="835426"/>
                </a:cubicBezTo>
                <a:cubicBezTo>
                  <a:pt x="491961" y="897434"/>
                  <a:pt x="508058" y="983826"/>
                  <a:pt x="561398" y="1025164"/>
                </a:cubicBezTo>
                <a:cubicBezTo>
                  <a:pt x="546254" y="1025450"/>
                  <a:pt x="531204" y="1025640"/>
                  <a:pt x="516250" y="1025736"/>
                </a:cubicBezTo>
                <a:close/>
                <a:moveTo>
                  <a:pt x="575400" y="1024973"/>
                </a:moveTo>
                <a:cubicBezTo>
                  <a:pt x="517583" y="984587"/>
                  <a:pt x="500153" y="891433"/>
                  <a:pt x="532633" y="829330"/>
                </a:cubicBezTo>
                <a:cubicBezTo>
                  <a:pt x="585687" y="806375"/>
                  <a:pt x="638551" y="783134"/>
                  <a:pt x="691129" y="759416"/>
                </a:cubicBezTo>
                <a:cubicBezTo>
                  <a:pt x="662173" y="849237"/>
                  <a:pt x="674460" y="970300"/>
                  <a:pt x="758185" y="1024878"/>
                </a:cubicBezTo>
                <a:cubicBezTo>
                  <a:pt x="697320" y="1022973"/>
                  <a:pt x="636170" y="1024021"/>
                  <a:pt x="575400" y="1024973"/>
                </a:cubicBezTo>
                <a:close/>
                <a:moveTo>
                  <a:pt x="774568" y="1024307"/>
                </a:moveTo>
                <a:cubicBezTo>
                  <a:pt x="678746" y="959251"/>
                  <a:pt x="686081" y="856667"/>
                  <a:pt x="700463" y="755130"/>
                </a:cubicBezTo>
                <a:cubicBezTo>
                  <a:pt x="734563" y="739795"/>
                  <a:pt x="768472" y="724269"/>
                  <a:pt x="802381" y="708458"/>
                </a:cubicBezTo>
                <a:cubicBezTo>
                  <a:pt x="779045" y="764274"/>
                  <a:pt x="806381" y="837998"/>
                  <a:pt x="823717" y="891147"/>
                </a:cubicBezTo>
                <a:cubicBezTo>
                  <a:pt x="841910" y="946869"/>
                  <a:pt x="867151" y="1000209"/>
                  <a:pt x="913252" y="1037832"/>
                </a:cubicBezTo>
                <a:cubicBezTo>
                  <a:pt x="867913" y="1030879"/>
                  <a:pt x="821907" y="1027164"/>
                  <a:pt x="775711" y="1025354"/>
                </a:cubicBezTo>
                <a:cubicBezTo>
                  <a:pt x="775425" y="1025069"/>
                  <a:pt x="775044" y="1024593"/>
                  <a:pt x="774568" y="1024307"/>
                </a:cubicBezTo>
                <a:close/>
              </a:path>
            </a:pathLst>
          </a:custGeom>
          <a:solidFill>
            <a:schemeClr val="tx2">
              <a:lumMod val="75000"/>
              <a:lumOff val="25000"/>
            </a:schemeClr>
          </a:solidFill>
          <a:ln w="9525" cap="flat">
            <a:noFill/>
            <a:prstDash val="solid"/>
            <a:miter/>
          </a:ln>
        </p:spPr>
        <p:txBody>
          <a:bodyPr rtlCol="0" anchor="ctr"/>
          <a:lstStyle/>
          <a:p>
            <a:endParaRPr lang="en-US" sz="1350"/>
          </a:p>
        </p:txBody>
      </p:sp>
      <p:sp>
        <p:nvSpPr>
          <p:cNvPr id="28" name="Freeform: Shape 27">
            <a:extLst>
              <a:ext uri="{FF2B5EF4-FFF2-40B4-BE49-F238E27FC236}">
                <a16:creationId xmlns:a16="http://schemas.microsoft.com/office/drawing/2014/main" id="{A9E89F9A-A54D-45EB-B56E-4112C67F3E51}"/>
              </a:ext>
            </a:extLst>
          </p:cNvPr>
          <p:cNvSpPr/>
          <p:nvPr/>
        </p:nvSpPr>
        <p:spPr>
          <a:xfrm rot="16200000">
            <a:off x="7944832" y="5658830"/>
            <a:ext cx="1125089" cy="1273249"/>
          </a:xfrm>
          <a:custGeom>
            <a:avLst/>
            <a:gdLst>
              <a:gd name="connsiteX0" fmla="*/ 922587 w 924333"/>
              <a:gd name="connsiteY0" fmla="*/ 1032879 h 1046056"/>
              <a:gd name="connsiteX1" fmla="*/ 833909 w 924333"/>
              <a:gd name="connsiteY1" fmla="*/ 888385 h 1046056"/>
              <a:gd name="connsiteX2" fmla="*/ 811715 w 924333"/>
              <a:gd name="connsiteY2" fmla="*/ 809804 h 1046056"/>
              <a:gd name="connsiteX3" fmla="*/ 809048 w 924333"/>
              <a:gd name="connsiteY3" fmla="*/ 705410 h 1046056"/>
              <a:gd name="connsiteX4" fmla="*/ 810477 w 924333"/>
              <a:gd name="connsiteY4" fmla="*/ 704743 h 1046056"/>
              <a:gd name="connsiteX5" fmla="*/ 804667 w 924333"/>
              <a:gd name="connsiteY5" fmla="*/ 694361 h 1046056"/>
              <a:gd name="connsiteX6" fmla="*/ 631598 w 924333"/>
              <a:gd name="connsiteY6" fmla="*/ 555296 h 1046056"/>
              <a:gd name="connsiteX7" fmla="*/ 540825 w 924333"/>
              <a:gd name="connsiteY7" fmla="*/ 349175 h 1046056"/>
              <a:gd name="connsiteX8" fmla="*/ 579877 w 924333"/>
              <a:gd name="connsiteY8" fmla="*/ 292977 h 1046056"/>
              <a:gd name="connsiteX9" fmla="*/ 572162 w 924333"/>
              <a:gd name="connsiteY9" fmla="*/ 287072 h 1046056"/>
              <a:gd name="connsiteX10" fmla="*/ 535681 w 924333"/>
              <a:gd name="connsiteY10" fmla="*/ 333173 h 1046056"/>
              <a:gd name="connsiteX11" fmla="*/ 535395 w 924333"/>
              <a:gd name="connsiteY11" fmla="*/ 332220 h 1046056"/>
              <a:gd name="connsiteX12" fmla="*/ 530537 w 924333"/>
              <a:gd name="connsiteY12" fmla="*/ 333554 h 1046056"/>
              <a:gd name="connsiteX13" fmla="*/ 531109 w 924333"/>
              <a:gd name="connsiteY13" fmla="*/ 336316 h 1046056"/>
              <a:gd name="connsiteX14" fmla="*/ 256789 w 924333"/>
              <a:gd name="connsiteY14" fmla="*/ 173248 h 1046056"/>
              <a:gd name="connsiteX15" fmla="*/ 295079 w 924333"/>
              <a:gd name="connsiteY15" fmla="*/ 29897 h 1046056"/>
              <a:gd name="connsiteX16" fmla="*/ 285554 w 924333"/>
              <a:gd name="connsiteY16" fmla="*/ 27230 h 1046056"/>
              <a:gd name="connsiteX17" fmla="*/ 243549 w 924333"/>
              <a:gd name="connsiteY17" fmla="*/ 166866 h 1046056"/>
              <a:gd name="connsiteX18" fmla="*/ 12187 w 924333"/>
              <a:gd name="connsiteY18" fmla="*/ 124766 h 1046056"/>
              <a:gd name="connsiteX19" fmla="*/ 6758 w 924333"/>
              <a:gd name="connsiteY19" fmla="*/ 2750 h 1046056"/>
              <a:gd name="connsiteX20" fmla="*/ 1138 w 924333"/>
              <a:gd name="connsiteY20" fmla="*/ 2750 h 1046056"/>
              <a:gd name="connsiteX21" fmla="*/ 6472 w 924333"/>
              <a:gd name="connsiteY21" fmla="*/ 513005 h 1046056"/>
              <a:gd name="connsiteX22" fmla="*/ 10758 w 924333"/>
              <a:gd name="connsiteY22" fmla="*/ 1023259 h 1046056"/>
              <a:gd name="connsiteX23" fmla="*/ 15521 w 924333"/>
              <a:gd name="connsiteY23" fmla="*/ 1028498 h 1046056"/>
              <a:gd name="connsiteX24" fmla="*/ 19140 w 924333"/>
              <a:gd name="connsiteY24" fmla="*/ 1034879 h 1046056"/>
              <a:gd name="connsiteX25" fmla="*/ 472435 w 924333"/>
              <a:gd name="connsiteY25" fmla="*/ 1036594 h 1046056"/>
              <a:gd name="connsiteX26" fmla="*/ 915633 w 924333"/>
              <a:gd name="connsiteY26" fmla="*/ 1046024 h 1046056"/>
              <a:gd name="connsiteX27" fmla="*/ 919348 w 924333"/>
              <a:gd name="connsiteY27" fmla="*/ 1040976 h 1046056"/>
              <a:gd name="connsiteX28" fmla="*/ 922587 w 924333"/>
              <a:gd name="connsiteY28" fmla="*/ 1032879 h 1046056"/>
              <a:gd name="connsiteX29" fmla="*/ 535490 w 924333"/>
              <a:gd name="connsiteY29" fmla="*/ 356604 h 1046056"/>
              <a:gd name="connsiteX30" fmla="*/ 791141 w 924333"/>
              <a:gd name="connsiteY30" fmla="*/ 700076 h 1046056"/>
              <a:gd name="connsiteX31" fmla="*/ 701130 w 924333"/>
              <a:gd name="connsiteY31" fmla="*/ 738652 h 1046056"/>
              <a:gd name="connsiteX32" fmla="*/ 442717 w 924333"/>
              <a:gd name="connsiteY32" fmla="*/ 482620 h 1046056"/>
              <a:gd name="connsiteX33" fmla="*/ 535490 w 924333"/>
              <a:gd name="connsiteY33" fmla="*/ 356604 h 1046056"/>
              <a:gd name="connsiteX34" fmla="*/ 336037 w 924333"/>
              <a:gd name="connsiteY34" fmla="*/ 604254 h 1046056"/>
              <a:gd name="connsiteX35" fmla="*/ 300699 w 924333"/>
              <a:gd name="connsiteY35" fmla="*/ 652356 h 1046056"/>
              <a:gd name="connsiteX36" fmla="*/ 281078 w 924333"/>
              <a:gd name="connsiteY36" fmla="*/ 678930 h 1046056"/>
              <a:gd name="connsiteX37" fmla="*/ 134202 w 924333"/>
              <a:gd name="connsiteY37" fmla="*/ 616065 h 1046056"/>
              <a:gd name="connsiteX38" fmla="*/ 157157 w 924333"/>
              <a:gd name="connsiteY38" fmla="*/ 528721 h 1046056"/>
              <a:gd name="connsiteX39" fmla="*/ 161063 w 924333"/>
              <a:gd name="connsiteY39" fmla="*/ 514433 h 1046056"/>
              <a:gd name="connsiteX40" fmla="*/ 336037 w 924333"/>
              <a:gd name="connsiteY40" fmla="*/ 604254 h 1046056"/>
              <a:gd name="connsiteX41" fmla="*/ 164111 w 924333"/>
              <a:gd name="connsiteY41" fmla="*/ 503385 h 1046056"/>
              <a:gd name="connsiteX42" fmla="*/ 205830 w 924333"/>
              <a:gd name="connsiteY42" fmla="*/ 354032 h 1046056"/>
              <a:gd name="connsiteX43" fmla="*/ 419190 w 924333"/>
              <a:gd name="connsiteY43" fmla="*/ 489192 h 1046056"/>
              <a:gd name="connsiteX44" fmla="*/ 343181 w 924333"/>
              <a:gd name="connsiteY44" fmla="*/ 594158 h 1046056"/>
              <a:gd name="connsiteX45" fmla="*/ 164777 w 924333"/>
              <a:gd name="connsiteY45" fmla="*/ 504432 h 1046056"/>
              <a:gd name="connsiteX46" fmla="*/ 164111 w 924333"/>
              <a:gd name="connsiteY46" fmla="*/ 503385 h 1046056"/>
              <a:gd name="connsiteX47" fmla="*/ 273458 w 924333"/>
              <a:gd name="connsiteY47" fmla="*/ 689217 h 1046056"/>
              <a:gd name="connsiteX48" fmla="*/ 206211 w 924333"/>
              <a:gd name="connsiteY48" fmla="*/ 780276 h 1046056"/>
              <a:gd name="connsiteX49" fmla="*/ 108866 w 924333"/>
              <a:gd name="connsiteY49" fmla="*/ 714935 h 1046056"/>
              <a:gd name="connsiteX50" fmla="*/ 131726 w 924333"/>
              <a:gd name="connsiteY50" fmla="*/ 625971 h 1046056"/>
              <a:gd name="connsiteX51" fmla="*/ 273458 w 924333"/>
              <a:gd name="connsiteY51" fmla="*/ 689217 h 1046056"/>
              <a:gd name="connsiteX52" fmla="*/ 200591 w 924333"/>
              <a:gd name="connsiteY52" fmla="*/ 787801 h 1046056"/>
              <a:gd name="connsiteX53" fmla="*/ 146680 w 924333"/>
              <a:gd name="connsiteY53" fmla="*/ 860762 h 1046056"/>
              <a:gd name="connsiteX54" fmla="*/ 79624 w 924333"/>
              <a:gd name="connsiteY54" fmla="*/ 828854 h 1046056"/>
              <a:gd name="connsiteX55" fmla="*/ 105151 w 924333"/>
              <a:gd name="connsiteY55" fmla="*/ 729127 h 1046056"/>
              <a:gd name="connsiteX56" fmla="*/ 200591 w 924333"/>
              <a:gd name="connsiteY56" fmla="*/ 787801 h 1046056"/>
              <a:gd name="connsiteX57" fmla="*/ 139346 w 924333"/>
              <a:gd name="connsiteY57" fmla="*/ 870859 h 1046056"/>
              <a:gd name="connsiteX58" fmla="*/ 127630 w 924333"/>
              <a:gd name="connsiteY58" fmla="*/ 886766 h 1046056"/>
              <a:gd name="connsiteX59" fmla="*/ 125820 w 924333"/>
              <a:gd name="connsiteY59" fmla="*/ 886670 h 1046056"/>
              <a:gd name="connsiteX60" fmla="*/ 125439 w 924333"/>
              <a:gd name="connsiteY60" fmla="*/ 886766 h 1046056"/>
              <a:gd name="connsiteX61" fmla="*/ 119629 w 924333"/>
              <a:gd name="connsiteY61" fmla="*/ 887909 h 1046056"/>
              <a:gd name="connsiteX62" fmla="*/ 95435 w 924333"/>
              <a:gd name="connsiteY62" fmla="*/ 885623 h 1046056"/>
              <a:gd name="connsiteX63" fmla="*/ 71242 w 924333"/>
              <a:gd name="connsiteY63" fmla="*/ 867525 h 1046056"/>
              <a:gd name="connsiteX64" fmla="*/ 69908 w 924333"/>
              <a:gd name="connsiteY64" fmla="*/ 866859 h 1046056"/>
              <a:gd name="connsiteX65" fmla="*/ 77528 w 924333"/>
              <a:gd name="connsiteY65" fmla="*/ 837331 h 1046056"/>
              <a:gd name="connsiteX66" fmla="*/ 139346 w 924333"/>
              <a:gd name="connsiteY66" fmla="*/ 870859 h 1046056"/>
              <a:gd name="connsiteX67" fmla="*/ 118676 w 924333"/>
              <a:gd name="connsiteY67" fmla="*/ 895529 h 1046056"/>
              <a:gd name="connsiteX68" fmla="*/ 118772 w 924333"/>
              <a:gd name="connsiteY68" fmla="*/ 898672 h 1046056"/>
              <a:gd name="connsiteX69" fmla="*/ 69527 w 924333"/>
              <a:gd name="connsiteY69" fmla="*/ 965537 h 1046056"/>
              <a:gd name="connsiteX70" fmla="*/ 58955 w 924333"/>
              <a:gd name="connsiteY70" fmla="*/ 962489 h 1046056"/>
              <a:gd name="connsiteX71" fmla="*/ 47525 w 924333"/>
              <a:gd name="connsiteY71" fmla="*/ 950488 h 1046056"/>
              <a:gd name="connsiteX72" fmla="*/ 67337 w 924333"/>
              <a:gd name="connsiteY72" fmla="*/ 876098 h 1046056"/>
              <a:gd name="connsiteX73" fmla="*/ 118676 w 924333"/>
              <a:gd name="connsiteY73" fmla="*/ 895529 h 1046056"/>
              <a:gd name="connsiteX74" fmla="*/ 121248 w 924333"/>
              <a:gd name="connsiteY74" fmla="*/ 912007 h 1046056"/>
              <a:gd name="connsiteX75" fmla="*/ 173255 w 924333"/>
              <a:gd name="connsiteY75" fmla="*/ 966300 h 1046056"/>
              <a:gd name="connsiteX76" fmla="*/ 112199 w 924333"/>
              <a:gd name="connsiteY76" fmla="*/ 992493 h 1046056"/>
              <a:gd name="connsiteX77" fmla="*/ 110961 w 924333"/>
              <a:gd name="connsiteY77" fmla="*/ 992493 h 1046056"/>
              <a:gd name="connsiteX78" fmla="*/ 91816 w 924333"/>
              <a:gd name="connsiteY78" fmla="*/ 986397 h 1046056"/>
              <a:gd name="connsiteX79" fmla="*/ 79719 w 924333"/>
              <a:gd name="connsiteY79" fmla="*/ 968967 h 1046056"/>
              <a:gd name="connsiteX80" fmla="*/ 79338 w 924333"/>
              <a:gd name="connsiteY80" fmla="*/ 968300 h 1046056"/>
              <a:gd name="connsiteX81" fmla="*/ 121248 w 924333"/>
              <a:gd name="connsiteY81" fmla="*/ 912007 h 1046056"/>
              <a:gd name="connsiteX82" fmla="*/ 144108 w 924333"/>
              <a:gd name="connsiteY82" fmla="*/ 933343 h 1046056"/>
              <a:gd name="connsiteX83" fmla="*/ 129725 w 924333"/>
              <a:gd name="connsiteY83" fmla="*/ 900672 h 1046056"/>
              <a:gd name="connsiteX84" fmla="*/ 151633 w 924333"/>
              <a:gd name="connsiteY84" fmla="*/ 871240 h 1046056"/>
              <a:gd name="connsiteX85" fmla="*/ 221356 w 924333"/>
              <a:gd name="connsiteY85" fmla="*/ 945630 h 1046056"/>
              <a:gd name="connsiteX86" fmla="*/ 182780 w 924333"/>
              <a:gd name="connsiteY86" fmla="*/ 962204 h 1046056"/>
              <a:gd name="connsiteX87" fmla="*/ 182303 w 924333"/>
              <a:gd name="connsiteY87" fmla="*/ 961918 h 1046056"/>
              <a:gd name="connsiteX88" fmla="*/ 144108 w 924333"/>
              <a:gd name="connsiteY88" fmla="*/ 933343 h 1046056"/>
              <a:gd name="connsiteX89" fmla="*/ 158967 w 924333"/>
              <a:gd name="connsiteY89" fmla="*/ 863811 h 1046056"/>
              <a:gd name="connsiteX90" fmla="*/ 158491 w 924333"/>
              <a:gd name="connsiteY90" fmla="*/ 861905 h 1046056"/>
              <a:gd name="connsiteX91" fmla="*/ 206592 w 924333"/>
              <a:gd name="connsiteY91" fmla="*/ 797231 h 1046056"/>
              <a:gd name="connsiteX92" fmla="*/ 310034 w 924333"/>
              <a:gd name="connsiteY92" fmla="*/ 907435 h 1046056"/>
              <a:gd name="connsiteX93" fmla="*/ 235453 w 924333"/>
              <a:gd name="connsiteY93" fmla="*/ 939534 h 1046056"/>
              <a:gd name="connsiteX94" fmla="*/ 158967 w 924333"/>
              <a:gd name="connsiteY94" fmla="*/ 863811 h 1046056"/>
              <a:gd name="connsiteX95" fmla="*/ 215546 w 924333"/>
              <a:gd name="connsiteY95" fmla="*/ 785229 h 1046056"/>
              <a:gd name="connsiteX96" fmla="*/ 282697 w 924333"/>
              <a:gd name="connsiteY96" fmla="*/ 694932 h 1046056"/>
              <a:gd name="connsiteX97" fmla="*/ 441479 w 924333"/>
              <a:gd name="connsiteY97" fmla="*/ 850666 h 1046056"/>
              <a:gd name="connsiteX98" fmla="*/ 321368 w 924333"/>
              <a:gd name="connsiteY98" fmla="*/ 902577 h 1046056"/>
              <a:gd name="connsiteX99" fmla="*/ 215546 w 924333"/>
              <a:gd name="connsiteY99" fmla="*/ 785229 h 1046056"/>
              <a:gd name="connsiteX100" fmla="*/ 289745 w 924333"/>
              <a:gd name="connsiteY100" fmla="*/ 686265 h 1046056"/>
              <a:gd name="connsiteX101" fmla="*/ 289555 w 924333"/>
              <a:gd name="connsiteY101" fmla="*/ 685693 h 1046056"/>
              <a:gd name="connsiteX102" fmla="*/ 306033 w 924333"/>
              <a:gd name="connsiteY102" fmla="*/ 663500 h 1046056"/>
              <a:gd name="connsiteX103" fmla="*/ 343752 w 924333"/>
              <a:gd name="connsiteY103" fmla="*/ 613208 h 1046056"/>
              <a:gd name="connsiteX104" fmla="*/ 517774 w 924333"/>
              <a:gd name="connsiteY104" fmla="*/ 817710 h 1046056"/>
              <a:gd name="connsiteX105" fmla="*/ 463005 w 924333"/>
              <a:gd name="connsiteY105" fmla="*/ 841331 h 1046056"/>
              <a:gd name="connsiteX106" fmla="*/ 289745 w 924333"/>
              <a:gd name="connsiteY106" fmla="*/ 686265 h 1046056"/>
              <a:gd name="connsiteX107" fmla="*/ 352991 w 924333"/>
              <a:gd name="connsiteY107" fmla="*/ 600920 h 1046056"/>
              <a:gd name="connsiteX108" fmla="*/ 436145 w 924333"/>
              <a:gd name="connsiteY108" fmla="*/ 491383 h 1046056"/>
              <a:gd name="connsiteX109" fmla="*/ 682652 w 924333"/>
              <a:gd name="connsiteY109" fmla="*/ 746558 h 1046056"/>
              <a:gd name="connsiteX110" fmla="*/ 528347 w 924333"/>
              <a:gd name="connsiteY110" fmla="*/ 813042 h 1046056"/>
              <a:gd name="connsiteX111" fmla="*/ 352991 w 924333"/>
              <a:gd name="connsiteY111" fmla="*/ 600920 h 1046056"/>
              <a:gd name="connsiteX112" fmla="*/ 254122 w 924333"/>
              <a:gd name="connsiteY112" fmla="*/ 183154 h 1046056"/>
              <a:gd name="connsiteX113" fmla="*/ 523965 w 924333"/>
              <a:gd name="connsiteY113" fmla="*/ 348413 h 1046056"/>
              <a:gd name="connsiteX114" fmla="*/ 427667 w 924333"/>
              <a:gd name="connsiteY114" fmla="*/ 477572 h 1046056"/>
              <a:gd name="connsiteX115" fmla="*/ 208688 w 924333"/>
              <a:gd name="connsiteY115" fmla="*/ 344222 h 1046056"/>
              <a:gd name="connsiteX116" fmla="*/ 254122 w 924333"/>
              <a:gd name="connsiteY116" fmla="*/ 183154 h 1046056"/>
              <a:gd name="connsiteX117" fmla="*/ 15616 w 924333"/>
              <a:gd name="connsiteY117" fmla="*/ 327744 h 1046056"/>
              <a:gd name="connsiteX118" fmla="*/ 17426 w 924333"/>
              <a:gd name="connsiteY118" fmla="*/ 324315 h 1046056"/>
              <a:gd name="connsiteX119" fmla="*/ 15521 w 924333"/>
              <a:gd name="connsiteY119" fmla="*/ 322505 h 1046056"/>
              <a:gd name="connsiteX120" fmla="*/ 12377 w 924333"/>
              <a:gd name="connsiteY120" fmla="*/ 133624 h 1046056"/>
              <a:gd name="connsiteX121" fmla="*/ 240501 w 924333"/>
              <a:gd name="connsiteY121" fmla="*/ 177153 h 1046056"/>
              <a:gd name="connsiteX122" fmla="*/ 196115 w 924333"/>
              <a:gd name="connsiteY122" fmla="*/ 339174 h 1046056"/>
              <a:gd name="connsiteX123" fmla="*/ 194495 w 924333"/>
              <a:gd name="connsiteY123" fmla="*/ 340316 h 1046056"/>
              <a:gd name="connsiteX124" fmla="*/ 107627 w 924333"/>
              <a:gd name="connsiteY124" fmla="*/ 370415 h 1046056"/>
              <a:gd name="connsiteX125" fmla="*/ 63812 w 924333"/>
              <a:gd name="connsiteY125" fmla="*/ 361367 h 1046056"/>
              <a:gd name="connsiteX126" fmla="*/ 15425 w 924333"/>
              <a:gd name="connsiteY126" fmla="*/ 327934 h 1046056"/>
              <a:gd name="connsiteX127" fmla="*/ 15616 w 924333"/>
              <a:gd name="connsiteY127" fmla="*/ 327744 h 1046056"/>
              <a:gd name="connsiteX128" fmla="*/ 16568 w 924333"/>
              <a:gd name="connsiteY128" fmla="*/ 466999 h 1046056"/>
              <a:gd name="connsiteX129" fmla="*/ 15711 w 924333"/>
              <a:gd name="connsiteY129" fmla="*/ 341364 h 1046056"/>
              <a:gd name="connsiteX130" fmla="*/ 92768 w 924333"/>
              <a:gd name="connsiteY130" fmla="*/ 378607 h 1046056"/>
              <a:gd name="connsiteX131" fmla="*/ 191924 w 924333"/>
              <a:gd name="connsiteY131" fmla="*/ 355271 h 1046056"/>
              <a:gd name="connsiteX132" fmla="*/ 153157 w 924333"/>
              <a:gd name="connsiteY132" fmla="*/ 501956 h 1046056"/>
              <a:gd name="connsiteX133" fmla="*/ 96864 w 924333"/>
              <a:gd name="connsiteY133" fmla="*/ 512910 h 1046056"/>
              <a:gd name="connsiteX134" fmla="*/ 21998 w 924333"/>
              <a:gd name="connsiteY134" fmla="*/ 469952 h 1046056"/>
              <a:gd name="connsiteX135" fmla="*/ 16568 w 924333"/>
              <a:gd name="connsiteY135" fmla="*/ 466999 h 1046056"/>
              <a:gd name="connsiteX136" fmla="*/ 17045 w 924333"/>
              <a:gd name="connsiteY136" fmla="*/ 513100 h 1046056"/>
              <a:gd name="connsiteX137" fmla="*/ 16759 w 924333"/>
              <a:gd name="connsiteY137" fmla="*/ 487573 h 1046056"/>
              <a:gd name="connsiteX138" fmla="*/ 69146 w 924333"/>
              <a:gd name="connsiteY138" fmla="*/ 520149 h 1046056"/>
              <a:gd name="connsiteX139" fmla="*/ 150490 w 924333"/>
              <a:gd name="connsiteY139" fmla="*/ 511481 h 1046056"/>
              <a:gd name="connsiteX140" fmla="*/ 146680 w 924333"/>
              <a:gd name="connsiteY140" fmla="*/ 525768 h 1046056"/>
              <a:gd name="connsiteX141" fmla="*/ 122391 w 924333"/>
              <a:gd name="connsiteY141" fmla="*/ 616256 h 1046056"/>
              <a:gd name="connsiteX142" fmla="*/ 69146 w 924333"/>
              <a:gd name="connsiteY142" fmla="*/ 612827 h 1046056"/>
              <a:gd name="connsiteX143" fmla="*/ 20188 w 924333"/>
              <a:gd name="connsiteY143" fmla="*/ 570631 h 1046056"/>
              <a:gd name="connsiteX144" fmla="*/ 17521 w 924333"/>
              <a:gd name="connsiteY144" fmla="*/ 569012 h 1046056"/>
              <a:gd name="connsiteX145" fmla="*/ 17045 w 924333"/>
              <a:gd name="connsiteY145" fmla="*/ 513100 h 1046056"/>
              <a:gd name="connsiteX146" fmla="*/ 18950 w 924333"/>
              <a:gd name="connsiteY146" fmla="*/ 686550 h 1046056"/>
              <a:gd name="connsiteX147" fmla="*/ 17807 w 924333"/>
              <a:gd name="connsiteY147" fmla="*/ 580061 h 1046056"/>
              <a:gd name="connsiteX148" fmla="*/ 120010 w 924333"/>
              <a:gd name="connsiteY148" fmla="*/ 625400 h 1046056"/>
              <a:gd name="connsiteX149" fmla="*/ 95721 w 924333"/>
              <a:gd name="connsiteY149" fmla="*/ 715792 h 1046056"/>
              <a:gd name="connsiteX150" fmla="*/ 24950 w 924333"/>
              <a:gd name="connsiteY150" fmla="*/ 687407 h 1046056"/>
              <a:gd name="connsiteX151" fmla="*/ 18950 w 924333"/>
              <a:gd name="connsiteY151" fmla="*/ 686550 h 1046056"/>
              <a:gd name="connsiteX152" fmla="*/ 19045 w 924333"/>
              <a:gd name="connsiteY152" fmla="*/ 693599 h 1046056"/>
              <a:gd name="connsiteX153" fmla="*/ 93530 w 924333"/>
              <a:gd name="connsiteY153" fmla="*/ 724269 h 1046056"/>
              <a:gd name="connsiteX154" fmla="*/ 67908 w 924333"/>
              <a:gd name="connsiteY154" fmla="*/ 822091 h 1046056"/>
              <a:gd name="connsiteX155" fmla="*/ 45715 w 924333"/>
              <a:gd name="connsiteY155" fmla="*/ 820948 h 1046056"/>
              <a:gd name="connsiteX156" fmla="*/ 22950 w 924333"/>
              <a:gd name="connsiteY156" fmla="*/ 806279 h 1046056"/>
              <a:gd name="connsiteX157" fmla="*/ 20093 w 924333"/>
              <a:gd name="connsiteY157" fmla="*/ 805518 h 1046056"/>
              <a:gd name="connsiteX158" fmla="*/ 19045 w 924333"/>
              <a:gd name="connsiteY158" fmla="*/ 693599 h 1046056"/>
              <a:gd name="connsiteX159" fmla="*/ 20093 w 924333"/>
              <a:gd name="connsiteY159" fmla="*/ 812280 h 1046056"/>
              <a:gd name="connsiteX160" fmla="*/ 41048 w 924333"/>
              <a:gd name="connsiteY160" fmla="*/ 827711 h 1046056"/>
              <a:gd name="connsiteX161" fmla="*/ 65908 w 924333"/>
              <a:gd name="connsiteY161" fmla="*/ 830092 h 1046056"/>
              <a:gd name="connsiteX162" fmla="*/ 57812 w 924333"/>
              <a:gd name="connsiteY162" fmla="*/ 861905 h 1046056"/>
              <a:gd name="connsiteX163" fmla="*/ 42857 w 924333"/>
              <a:gd name="connsiteY163" fmla="*/ 864953 h 1046056"/>
              <a:gd name="connsiteX164" fmla="*/ 30856 w 924333"/>
              <a:gd name="connsiteY164" fmla="*/ 862096 h 1046056"/>
              <a:gd name="connsiteX165" fmla="*/ 21140 w 924333"/>
              <a:gd name="connsiteY165" fmla="*/ 857334 h 1046056"/>
              <a:gd name="connsiteX166" fmla="*/ 20474 w 924333"/>
              <a:gd name="connsiteY166" fmla="*/ 857334 h 1046056"/>
              <a:gd name="connsiteX167" fmla="*/ 20093 w 924333"/>
              <a:gd name="connsiteY167" fmla="*/ 812280 h 1046056"/>
              <a:gd name="connsiteX168" fmla="*/ 20569 w 924333"/>
              <a:gd name="connsiteY168" fmla="*/ 867430 h 1046056"/>
              <a:gd name="connsiteX169" fmla="*/ 54954 w 924333"/>
              <a:gd name="connsiteY169" fmla="*/ 872859 h 1046056"/>
              <a:gd name="connsiteX170" fmla="*/ 35999 w 924333"/>
              <a:gd name="connsiteY170" fmla="*/ 951250 h 1046056"/>
              <a:gd name="connsiteX171" fmla="*/ 32285 w 924333"/>
              <a:gd name="connsiteY171" fmla="*/ 952203 h 1046056"/>
              <a:gd name="connsiteX172" fmla="*/ 21236 w 924333"/>
              <a:gd name="connsiteY172" fmla="*/ 948869 h 1046056"/>
              <a:gd name="connsiteX173" fmla="*/ 20569 w 924333"/>
              <a:gd name="connsiteY173" fmla="*/ 867430 h 1046056"/>
              <a:gd name="connsiteX174" fmla="*/ 21331 w 924333"/>
              <a:gd name="connsiteY174" fmla="*/ 956394 h 1046056"/>
              <a:gd name="connsiteX175" fmla="*/ 34380 w 924333"/>
              <a:gd name="connsiteY175" fmla="*/ 958965 h 1046056"/>
              <a:gd name="connsiteX176" fmla="*/ 21807 w 924333"/>
              <a:gd name="connsiteY176" fmla="*/ 1014877 h 1046056"/>
              <a:gd name="connsiteX177" fmla="*/ 21331 w 924333"/>
              <a:gd name="connsiteY177" fmla="*/ 956394 h 1046056"/>
              <a:gd name="connsiteX178" fmla="*/ 45429 w 924333"/>
              <a:gd name="connsiteY178" fmla="*/ 958584 h 1046056"/>
              <a:gd name="connsiteX179" fmla="*/ 64193 w 924333"/>
              <a:gd name="connsiteY179" fmla="*/ 972872 h 1046056"/>
              <a:gd name="connsiteX180" fmla="*/ 27522 w 924333"/>
              <a:gd name="connsiteY180" fmla="*/ 1022783 h 1046056"/>
              <a:gd name="connsiteX181" fmla="*/ 45429 w 924333"/>
              <a:gd name="connsiteY181" fmla="*/ 958584 h 1046056"/>
              <a:gd name="connsiteX182" fmla="*/ 36761 w 924333"/>
              <a:gd name="connsiteY182" fmla="*/ 1026117 h 1046056"/>
              <a:gd name="connsiteX183" fmla="*/ 35999 w 924333"/>
              <a:gd name="connsiteY183" fmla="*/ 1026117 h 1046056"/>
              <a:gd name="connsiteX184" fmla="*/ 74861 w 924333"/>
              <a:gd name="connsiteY184" fmla="*/ 974205 h 1046056"/>
              <a:gd name="connsiteX185" fmla="*/ 86672 w 924333"/>
              <a:gd name="connsiteY185" fmla="*/ 992208 h 1046056"/>
              <a:gd name="connsiteX186" fmla="*/ 98769 w 924333"/>
              <a:gd name="connsiteY186" fmla="*/ 998208 h 1046056"/>
              <a:gd name="connsiteX187" fmla="*/ 38762 w 924333"/>
              <a:gd name="connsiteY187" fmla="*/ 1023830 h 1046056"/>
              <a:gd name="connsiteX188" fmla="*/ 36761 w 924333"/>
              <a:gd name="connsiteY188" fmla="*/ 1026117 h 1046056"/>
              <a:gd name="connsiteX189" fmla="*/ 55335 w 924333"/>
              <a:gd name="connsiteY189" fmla="*/ 1025926 h 1046056"/>
              <a:gd name="connsiteX190" fmla="*/ 107723 w 924333"/>
              <a:gd name="connsiteY190" fmla="*/ 1005066 h 1046056"/>
              <a:gd name="connsiteX191" fmla="*/ 113628 w 924333"/>
              <a:gd name="connsiteY191" fmla="*/ 1019544 h 1046056"/>
              <a:gd name="connsiteX192" fmla="*/ 119534 w 924333"/>
              <a:gd name="connsiteY192" fmla="*/ 1025354 h 1046056"/>
              <a:gd name="connsiteX193" fmla="*/ 55335 w 924333"/>
              <a:gd name="connsiteY193" fmla="*/ 1025926 h 1046056"/>
              <a:gd name="connsiteX194" fmla="*/ 135440 w 924333"/>
              <a:gd name="connsiteY194" fmla="*/ 1025354 h 1046056"/>
              <a:gd name="connsiteX195" fmla="*/ 129916 w 924333"/>
              <a:gd name="connsiteY195" fmla="*/ 1022402 h 1046056"/>
              <a:gd name="connsiteX196" fmla="*/ 121153 w 924333"/>
              <a:gd name="connsiteY196" fmla="*/ 1016496 h 1046056"/>
              <a:gd name="connsiteX197" fmla="*/ 114485 w 924333"/>
              <a:gd name="connsiteY197" fmla="*/ 1002495 h 1046056"/>
              <a:gd name="connsiteX198" fmla="*/ 167540 w 924333"/>
              <a:gd name="connsiteY198" fmla="*/ 981254 h 1046056"/>
              <a:gd name="connsiteX199" fmla="*/ 185447 w 924333"/>
              <a:gd name="connsiteY199" fmla="*/ 1025259 h 1046056"/>
              <a:gd name="connsiteX200" fmla="*/ 135440 w 924333"/>
              <a:gd name="connsiteY200" fmla="*/ 1025354 h 1046056"/>
              <a:gd name="connsiteX201" fmla="*/ 194210 w 924333"/>
              <a:gd name="connsiteY201" fmla="*/ 1025164 h 1046056"/>
              <a:gd name="connsiteX202" fmla="*/ 177636 w 924333"/>
              <a:gd name="connsiteY202" fmla="*/ 977158 h 1046056"/>
              <a:gd name="connsiteX203" fmla="*/ 224309 w 924333"/>
              <a:gd name="connsiteY203" fmla="*/ 958298 h 1046056"/>
              <a:gd name="connsiteX204" fmla="*/ 245645 w 924333"/>
              <a:gd name="connsiteY204" fmla="*/ 1025354 h 1046056"/>
              <a:gd name="connsiteX205" fmla="*/ 194210 w 924333"/>
              <a:gd name="connsiteY205" fmla="*/ 1025164 h 1046056"/>
              <a:gd name="connsiteX206" fmla="*/ 263171 w 924333"/>
              <a:gd name="connsiteY206" fmla="*/ 1025354 h 1046056"/>
              <a:gd name="connsiteX207" fmla="*/ 261742 w 924333"/>
              <a:gd name="connsiteY207" fmla="*/ 1023164 h 1046056"/>
              <a:gd name="connsiteX208" fmla="*/ 232310 w 924333"/>
              <a:gd name="connsiteY208" fmla="*/ 994684 h 1046056"/>
              <a:gd name="connsiteX209" fmla="*/ 234977 w 924333"/>
              <a:gd name="connsiteY209" fmla="*/ 954012 h 1046056"/>
              <a:gd name="connsiteX210" fmla="*/ 308414 w 924333"/>
              <a:gd name="connsiteY210" fmla="*/ 924009 h 1046056"/>
              <a:gd name="connsiteX211" fmla="*/ 340323 w 924333"/>
              <a:gd name="connsiteY211" fmla="*/ 1025640 h 1046056"/>
              <a:gd name="connsiteX212" fmla="*/ 263171 w 924333"/>
              <a:gd name="connsiteY212" fmla="*/ 1025354 h 1046056"/>
              <a:gd name="connsiteX213" fmla="*/ 479293 w 924333"/>
              <a:gd name="connsiteY213" fmla="*/ 1025926 h 1046056"/>
              <a:gd name="connsiteX214" fmla="*/ 351086 w 924333"/>
              <a:gd name="connsiteY214" fmla="*/ 1025545 h 1046056"/>
              <a:gd name="connsiteX215" fmla="*/ 320321 w 924333"/>
              <a:gd name="connsiteY215" fmla="*/ 920198 h 1046056"/>
              <a:gd name="connsiteX216" fmla="*/ 320797 w 924333"/>
              <a:gd name="connsiteY216" fmla="*/ 918770 h 1046056"/>
              <a:gd name="connsiteX217" fmla="*/ 455957 w 924333"/>
              <a:gd name="connsiteY217" fmla="*/ 862191 h 1046056"/>
              <a:gd name="connsiteX218" fmla="*/ 507868 w 924333"/>
              <a:gd name="connsiteY218" fmla="*/ 1025736 h 1046056"/>
              <a:gd name="connsiteX219" fmla="*/ 479293 w 924333"/>
              <a:gd name="connsiteY219" fmla="*/ 1025926 h 1046056"/>
              <a:gd name="connsiteX220" fmla="*/ 516250 w 924333"/>
              <a:gd name="connsiteY220" fmla="*/ 1025736 h 1046056"/>
              <a:gd name="connsiteX221" fmla="*/ 515107 w 924333"/>
              <a:gd name="connsiteY221" fmla="*/ 1019449 h 1046056"/>
              <a:gd name="connsiteX222" fmla="*/ 466910 w 924333"/>
              <a:gd name="connsiteY222" fmla="*/ 857524 h 1046056"/>
              <a:gd name="connsiteX223" fmla="*/ 518345 w 924333"/>
              <a:gd name="connsiteY223" fmla="*/ 835426 h 1046056"/>
              <a:gd name="connsiteX224" fmla="*/ 561398 w 924333"/>
              <a:gd name="connsiteY224" fmla="*/ 1025164 h 1046056"/>
              <a:gd name="connsiteX225" fmla="*/ 516250 w 924333"/>
              <a:gd name="connsiteY225" fmla="*/ 1025736 h 1046056"/>
              <a:gd name="connsiteX226" fmla="*/ 575400 w 924333"/>
              <a:gd name="connsiteY226" fmla="*/ 1024973 h 1046056"/>
              <a:gd name="connsiteX227" fmla="*/ 532633 w 924333"/>
              <a:gd name="connsiteY227" fmla="*/ 829330 h 1046056"/>
              <a:gd name="connsiteX228" fmla="*/ 691129 w 924333"/>
              <a:gd name="connsiteY228" fmla="*/ 759416 h 1046056"/>
              <a:gd name="connsiteX229" fmla="*/ 758185 w 924333"/>
              <a:gd name="connsiteY229" fmla="*/ 1024878 h 1046056"/>
              <a:gd name="connsiteX230" fmla="*/ 575400 w 924333"/>
              <a:gd name="connsiteY230" fmla="*/ 1024973 h 1046056"/>
              <a:gd name="connsiteX231" fmla="*/ 774568 w 924333"/>
              <a:gd name="connsiteY231" fmla="*/ 1024307 h 1046056"/>
              <a:gd name="connsiteX232" fmla="*/ 700463 w 924333"/>
              <a:gd name="connsiteY232" fmla="*/ 755130 h 1046056"/>
              <a:gd name="connsiteX233" fmla="*/ 802381 w 924333"/>
              <a:gd name="connsiteY233" fmla="*/ 708458 h 1046056"/>
              <a:gd name="connsiteX234" fmla="*/ 823717 w 924333"/>
              <a:gd name="connsiteY234" fmla="*/ 891147 h 1046056"/>
              <a:gd name="connsiteX235" fmla="*/ 913252 w 924333"/>
              <a:gd name="connsiteY235" fmla="*/ 1037832 h 1046056"/>
              <a:gd name="connsiteX236" fmla="*/ 775711 w 924333"/>
              <a:gd name="connsiteY236" fmla="*/ 1025354 h 1046056"/>
              <a:gd name="connsiteX237" fmla="*/ 774568 w 924333"/>
              <a:gd name="connsiteY237" fmla="*/ 1024307 h 104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924333" h="1046056">
                <a:moveTo>
                  <a:pt x="922587" y="1032879"/>
                </a:moveTo>
                <a:cubicBezTo>
                  <a:pt x="876295" y="995922"/>
                  <a:pt x="851816" y="943535"/>
                  <a:pt x="833909" y="888385"/>
                </a:cubicBezTo>
                <a:cubicBezTo>
                  <a:pt x="825527" y="862668"/>
                  <a:pt x="817526" y="836283"/>
                  <a:pt x="811715" y="809804"/>
                </a:cubicBezTo>
                <a:cubicBezTo>
                  <a:pt x="803524" y="772561"/>
                  <a:pt x="807429" y="741795"/>
                  <a:pt x="809048" y="705410"/>
                </a:cubicBezTo>
                <a:cubicBezTo>
                  <a:pt x="809525" y="705219"/>
                  <a:pt x="810001" y="704933"/>
                  <a:pt x="810477" y="704743"/>
                </a:cubicBezTo>
                <a:cubicBezTo>
                  <a:pt x="817430" y="701504"/>
                  <a:pt x="811525" y="691694"/>
                  <a:pt x="804667" y="694361"/>
                </a:cubicBezTo>
                <a:cubicBezTo>
                  <a:pt x="733706" y="662833"/>
                  <a:pt x="676365" y="620352"/>
                  <a:pt x="631598" y="555296"/>
                </a:cubicBezTo>
                <a:cubicBezTo>
                  <a:pt x="588354" y="492336"/>
                  <a:pt x="563875" y="421184"/>
                  <a:pt x="540825" y="349175"/>
                </a:cubicBezTo>
                <a:cubicBezTo>
                  <a:pt x="554064" y="330506"/>
                  <a:pt x="567113" y="311837"/>
                  <a:pt x="579877" y="292977"/>
                </a:cubicBezTo>
                <a:cubicBezTo>
                  <a:pt x="582925" y="288405"/>
                  <a:pt x="575686" y="282690"/>
                  <a:pt x="572162" y="287072"/>
                </a:cubicBezTo>
                <a:cubicBezTo>
                  <a:pt x="559875" y="302312"/>
                  <a:pt x="547778" y="317647"/>
                  <a:pt x="535681" y="333173"/>
                </a:cubicBezTo>
                <a:cubicBezTo>
                  <a:pt x="535586" y="332887"/>
                  <a:pt x="535490" y="332506"/>
                  <a:pt x="535395" y="332220"/>
                </a:cubicBezTo>
                <a:cubicBezTo>
                  <a:pt x="534443" y="329077"/>
                  <a:pt x="529966" y="330411"/>
                  <a:pt x="530537" y="333554"/>
                </a:cubicBezTo>
                <a:cubicBezTo>
                  <a:pt x="530728" y="334506"/>
                  <a:pt x="530918" y="335459"/>
                  <a:pt x="531109" y="336316"/>
                </a:cubicBezTo>
                <a:cubicBezTo>
                  <a:pt x="401759" y="364986"/>
                  <a:pt x="316320" y="276499"/>
                  <a:pt x="256789" y="173248"/>
                </a:cubicBezTo>
                <a:cubicBezTo>
                  <a:pt x="269933" y="125528"/>
                  <a:pt x="282887" y="77807"/>
                  <a:pt x="295079" y="29897"/>
                </a:cubicBezTo>
                <a:cubicBezTo>
                  <a:pt x="296603" y="23706"/>
                  <a:pt x="287459" y="21229"/>
                  <a:pt x="285554" y="27230"/>
                </a:cubicBezTo>
                <a:cubicBezTo>
                  <a:pt x="270791" y="73426"/>
                  <a:pt x="256884" y="120098"/>
                  <a:pt x="243549" y="166866"/>
                </a:cubicBezTo>
                <a:cubicBezTo>
                  <a:pt x="160205" y="176391"/>
                  <a:pt x="83053" y="176296"/>
                  <a:pt x="12187" y="124766"/>
                </a:cubicBezTo>
                <a:cubicBezTo>
                  <a:pt x="10949" y="84094"/>
                  <a:pt x="9234" y="43422"/>
                  <a:pt x="6758" y="2750"/>
                </a:cubicBezTo>
                <a:cubicBezTo>
                  <a:pt x="6567" y="-869"/>
                  <a:pt x="1138" y="-964"/>
                  <a:pt x="1138" y="2750"/>
                </a:cubicBezTo>
                <a:cubicBezTo>
                  <a:pt x="-2767" y="172581"/>
                  <a:pt x="4472" y="343174"/>
                  <a:pt x="6472" y="513005"/>
                </a:cubicBezTo>
                <a:cubicBezTo>
                  <a:pt x="8472" y="683121"/>
                  <a:pt x="9806" y="853143"/>
                  <a:pt x="10758" y="1023259"/>
                </a:cubicBezTo>
                <a:cubicBezTo>
                  <a:pt x="10758" y="1026497"/>
                  <a:pt x="13044" y="1028212"/>
                  <a:pt x="15521" y="1028498"/>
                </a:cubicBezTo>
                <a:cubicBezTo>
                  <a:pt x="14282" y="1031070"/>
                  <a:pt x="15425" y="1034784"/>
                  <a:pt x="19140" y="1034879"/>
                </a:cubicBezTo>
                <a:cubicBezTo>
                  <a:pt x="170207" y="1037928"/>
                  <a:pt x="321368" y="1036403"/>
                  <a:pt x="472435" y="1036594"/>
                </a:cubicBezTo>
                <a:cubicBezTo>
                  <a:pt x="619501" y="1036785"/>
                  <a:pt x="769329" y="1028403"/>
                  <a:pt x="915633" y="1046024"/>
                </a:cubicBezTo>
                <a:cubicBezTo>
                  <a:pt x="918491" y="1046405"/>
                  <a:pt x="919824" y="1043357"/>
                  <a:pt x="919348" y="1040976"/>
                </a:cubicBezTo>
                <a:cubicBezTo>
                  <a:pt x="923158" y="1040690"/>
                  <a:pt x="926492" y="1036022"/>
                  <a:pt x="922587" y="1032879"/>
                </a:cubicBezTo>
                <a:close/>
                <a:moveTo>
                  <a:pt x="535490" y="356604"/>
                </a:moveTo>
                <a:cubicBezTo>
                  <a:pt x="566923" y="494526"/>
                  <a:pt x="649219" y="654641"/>
                  <a:pt x="791141" y="700076"/>
                </a:cubicBezTo>
                <a:cubicBezTo>
                  <a:pt x="761138" y="712935"/>
                  <a:pt x="731134" y="725793"/>
                  <a:pt x="701130" y="738652"/>
                </a:cubicBezTo>
                <a:cubicBezTo>
                  <a:pt x="562256" y="721983"/>
                  <a:pt x="462529" y="619304"/>
                  <a:pt x="442717" y="482620"/>
                </a:cubicBezTo>
                <a:cubicBezTo>
                  <a:pt x="474149" y="440996"/>
                  <a:pt x="505296" y="399086"/>
                  <a:pt x="535490" y="356604"/>
                </a:cubicBezTo>
                <a:close/>
                <a:moveTo>
                  <a:pt x="336037" y="604254"/>
                </a:moveTo>
                <a:cubicBezTo>
                  <a:pt x="324321" y="620352"/>
                  <a:pt x="312510" y="636353"/>
                  <a:pt x="300699" y="652356"/>
                </a:cubicBezTo>
                <a:cubicBezTo>
                  <a:pt x="294127" y="661214"/>
                  <a:pt x="287650" y="670072"/>
                  <a:pt x="281078" y="678930"/>
                </a:cubicBezTo>
                <a:cubicBezTo>
                  <a:pt x="223451" y="685693"/>
                  <a:pt x="168587" y="663690"/>
                  <a:pt x="134202" y="616065"/>
                </a:cubicBezTo>
                <a:cubicBezTo>
                  <a:pt x="141727" y="586919"/>
                  <a:pt x="149347" y="557772"/>
                  <a:pt x="157157" y="528721"/>
                </a:cubicBezTo>
                <a:cubicBezTo>
                  <a:pt x="158396" y="523958"/>
                  <a:pt x="159729" y="519196"/>
                  <a:pt x="161063" y="514433"/>
                </a:cubicBezTo>
                <a:cubicBezTo>
                  <a:pt x="182018" y="587871"/>
                  <a:pt x="265266" y="625019"/>
                  <a:pt x="336037" y="604254"/>
                </a:cubicBezTo>
                <a:close/>
                <a:moveTo>
                  <a:pt x="164111" y="503385"/>
                </a:moveTo>
                <a:cubicBezTo>
                  <a:pt x="177636" y="453569"/>
                  <a:pt x="191733" y="403753"/>
                  <a:pt x="205830" y="354032"/>
                </a:cubicBezTo>
                <a:cubicBezTo>
                  <a:pt x="246502" y="433471"/>
                  <a:pt x="325940" y="508242"/>
                  <a:pt x="419190" y="489192"/>
                </a:cubicBezTo>
                <a:cubicBezTo>
                  <a:pt x="393854" y="524149"/>
                  <a:pt x="368612" y="559296"/>
                  <a:pt x="343181" y="594158"/>
                </a:cubicBezTo>
                <a:cubicBezTo>
                  <a:pt x="262599" y="616065"/>
                  <a:pt x="198877" y="577870"/>
                  <a:pt x="164777" y="504432"/>
                </a:cubicBezTo>
                <a:cubicBezTo>
                  <a:pt x="164682" y="503956"/>
                  <a:pt x="164492" y="503670"/>
                  <a:pt x="164111" y="503385"/>
                </a:cubicBezTo>
                <a:close/>
                <a:moveTo>
                  <a:pt x="273458" y="689217"/>
                </a:moveTo>
                <a:cubicBezTo>
                  <a:pt x="251074" y="719602"/>
                  <a:pt x="228595" y="749891"/>
                  <a:pt x="206211" y="780276"/>
                </a:cubicBezTo>
                <a:cubicBezTo>
                  <a:pt x="161634" y="777800"/>
                  <a:pt x="127630" y="756654"/>
                  <a:pt x="108866" y="714935"/>
                </a:cubicBezTo>
                <a:cubicBezTo>
                  <a:pt x="116390" y="685312"/>
                  <a:pt x="124010" y="655594"/>
                  <a:pt x="131726" y="625971"/>
                </a:cubicBezTo>
                <a:cubicBezTo>
                  <a:pt x="164682" y="670644"/>
                  <a:pt x="218117" y="695123"/>
                  <a:pt x="273458" y="689217"/>
                </a:cubicBezTo>
                <a:close/>
                <a:moveTo>
                  <a:pt x="200591" y="787801"/>
                </a:moveTo>
                <a:cubicBezTo>
                  <a:pt x="182684" y="812090"/>
                  <a:pt x="164682" y="836378"/>
                  <a:pt x="146680" y="860762"/>
                </a:cubicBezTo>
                <a:cubicBezTo>
                  <a:pt x="119915" y="860477"/>
                  <a:pt x="95150" y="850952"/>
                  <a:pt x="79624" y="828854"/>
                </a:cubicBezTo>
                <a:cubicBezTo>
                  <a:pt x="88196" y="795612"/>
                  <a:pt x="96674" y="762369"/>
                  <a:pt x="105151" y="729127"/>
                </a:cubicBezTo>
                <a:cubicBezTo>
                  <a:pt x="120677" y="765132"/>
                  <a:pt x="161444" y="791325"/>
                  <a:pt x="200591" y="787801"/>
                </a:cubicBezTo>
                <a:close/>
                <a:moveTo>
                  <a:pt x="139346" y="870859"/>
                </a:moveTo>
                <a:cubicBezTo>
                  <a:pt x="135440" y="876193"/>
                  <a:pt x="131535" y="881432"/>
                  <a:pt x="127630" y="886766"/>
                </a:cubicBezTo>
                <a:cubicBezTo>
                  <a:pt x="127058" y="886575"/>
                  <a:pt x="126487" y="886480"/>
                  <a:pt x="125820" y="886670"/>
                </a:cubicBezTo>
                <a:cubicBezTo>
                  <a:pt x="125725" y="886670"/>
                  <a:pt x="125630" y="886670"/>
                  <a:pt x="125439" y="886766"/>
                </a:cubicBezTo>
                <a:cubicBezTo>
                  <a:pt x="123725" y="885528"/>
                  <a:pt x="121058" y="886099"/>
                  <a:pt x="119629" y="887909"/>
                </a:cubicBezTo>
                <a:cubicBezTo>
                  <a:pt x="111437" y="889147"/>
                  <a:pt x="103341" y="888576"/>
                  <a:pt x="95435" y="885623"/>
                </a:cubicBezTo>
                <a:cubicBezTo>
                  <a:pt x="85148" y="881813"/>
                  <a:pt x="79338" y="874288"/>
                  <a:pt x="71242" y="867525"/>
                </a:cubicBezTo>
                <a:cubicBezTo>
                  <a:pt x="70861" y="867144"/>
                  <a:pt x="70385" y="866954"/>
                  <a:pt x="69908" y="866859"/>
                </a:cubicBezTo>
                <a:cubicBezTo>
                  <a:pt x="72480" y="857048"/>
                  <a:pt x="74957" y="847142"/>
                  <a:pt x="77528" y="837331"/>
                </a:cubicBezTo>
                <a:cubicBezTo>
                  <a:pt x="91721" y="857048"/>
                  <a:pt x="114771" y="870954"/>
                  <a:pt x="139346" y="870859"/>
                </a:cubicBezTo>
                <a:close/>
                <a:moveTo>
                  <a:pt x="118676" y="895529"/>
                </a:moveTo>
                <a:cubicBezTo>
                  <a:pt x="118676" y="896577"/>
                  <a:pt x="118772" y="897624"/>
                  <a:pt x="118772" y="898672"/>
                </a:cubicBezTo>
                <a:cubicBezTo>
                  <a:pt x="102389" y="920961"/>
                  <a:pt x="85910" y="943249"/>
                  <a:pt x="69527" y="965537"/>
                </a:cubicBezTo>
                <a:cubicBezTo>
                  <a:pt x="65908" y="965061"/>
                  <a:pt x="62384" y="964395"/>
                  <a:pt x="58955" y="962489"/>
                </a:cubicBezTo>
                <a:cubicBezTo>
                  <a:pt x="54097" y="959727"/>
                  <a:pt x="50001" y="955536"/>
                  <a:pt x="47525" y="950488"/>
                </a:cubicBezTo>
                <a:cubicBezTo>
                  <a:pt x="54287" y="925723"/>
                  <a:pt x="60860" y="900958"/>
                  <a:pt x="67337" y="876098"/>
                </a:cubicBezTo>
                <a:cubicBezTo>
                  <a:pt x="75719" y="893433"/>
                  <a:pt x="100007" y="899244"/>
                  <a:pt x="118676" y="895529"/>
                </a:cubicBezTo>
                <a:close/>
                <a:moveTo>
                  <a:pt x="121248" y="912007"/>
                </a:moveTo>
                <a:cubicBezTo>
                  <a:pt x="128582" y="936391"/>
                  <a:pt x="150204" y="957727"/>
                  <a:pt x="173255" y="966300"/>
                </a:cubicBezTo>
                <a:cubicBezTo>
                  <a:pt x="152871" y="975062"/>
                  <a:pt x="132583" y="983826"/>
                  <a:pt x="112199" y="992493"/>
                </a:cubicBezTo>
                <a:cubicBezTo>
                  <a:pt x="111818" y="992398"/>
                  <a:pt x="111342" y="992398"/>
                  <a:pt x="110961" y="992493"/>
                </a:cubicBezTo>
                <a:cubicBezTo>
                  <a:pt x="104198" y="990303"/>
                  <a:pt x="98007" y="990874"/>
                  <a:pt x="91816" y="986397"/>
                </a:cubicBezTo>
                <a:cubicBezTo>
                  <a:pt x="85815" y="982111"/>
                  <a:pt x="81529" y="976110"/>
                  <a:pt x="79719" y="968967"/>
                </a:cubicBezTo>
                <a:cubicBezTo>
                  <a:pt x="79624" y="968681"/>
                  <a:pt x="79529" y="968490"/>
                  <a:pt x="79338" y="968300"/>
                </a:cubicBezTo>
                <a:cubicBezTo>
                  <a:pt x="93340" y="949440"/>
                  <a:pt x="107246" y="930676"/>
                  <a:pt x="121248" y="912007"/>
                </a:cubicBezTo>
                <a:close/>
                <a:moveTo>
                  <a:pt x="144108" y="933343"/>
                </a:moveTo>
                <a:cubicBezTo>
                  <a:pt x="136298" y="923056"/>
                  <a:pt x="132678" y="912293"/>
                  <a:pt x="129725" y="900672"/>
                </a:cubicBezTo>
                <a:cubicBezTo>
                  <a:pt x="137060" y="890862"/>
                  <a:pt x="144299" y="881051"/>
                  <a:pt x="151633" y="871240"/>
                </a:cubicBezTo>
                <a:cubicBezTo>
                  <a:pt x="151919" y="908102"/>
                  <a:pt x="186209" y="937248"/>
                  <a:pt x="221356" y="945630"/>
                </a:cubicBezTo>
                <a:cubicBezTo>
                  <a:pt x="208497" y="951155"/>
                  <a:pt x="195638" y="956679"/>
                  <a:pt x="182780" y="962204"/>
                </a:cubicBezTo>
                <a:cubicBezTo>
                  <a:pt x="182589" y="962109"/>
                  <a:pt x="182494" y="962013"/>
                  <a:pt x="182303" y="961918"/>
                </a:cubicBezTo>
                <a:cubicBezTo>
                  <a:pt x="167159" y="955441"/>
                  <a:pt x="154109" y="946487"/>
                  <a:pt x="144108" y="933343"/>
                </a:cubicBezTo>
                <a:close/>
                <a:moveTo>
                  <a:pt x="158967" y="863811"/>
                </a:moveTo>
                <a:cubicBezTo>
                  <a:pt x="159062" y="863048"/>
                  <a:pt x="158777" y="862382"/>
                  <a:pt x="158491" y="861905"/>
                </a:cubicBezTo>
                <a:cubicBezTo>
                  <a:pt x="174588" y="840379"/>
                  <a:pt x="190590" y="818757"/>
                  <a:pt x="206592" y="797231"/>
                </a:cubicBezTo>
                <a:cubicBezTo>
                  <a:pt x="211450" y="846761"/>
                  <a:pt x="264028" y="892004"/>
                  <a:pt x="310034" y="907435"/>
                </a:cubicBezTo>
                <a:cubicBezTo>
                  <a:pt x="285173" y="918103"/>
                  <a:pt x="260313" y="928866"/>
                  <a:pt x="235453" y="939534"/>
                </a:cubicBezTo>
                <a:cubicBezTo>
                  <a:pt x="198210" y="932771"/>
                  <a:pt x="156300" y="906578"/>
                  <a:pt x="158967" y="863811"/>
                </a:cubicBezTo>
                <a:close/>
                <a:moveTo>
                  <a:pt x="215546" y="785229"/>
                </a:moveTo>
                <a:cubicBezTo>
                  <a:pt x="237929" y="755130"/>
                  <a:pt x="260313" y="725031"/>
                  <a:pt x="282697" y="694932"/>
                </a:cubicBezTo>
                <a:cubicBezTo>
                  <a:pt x="288888" y="778752"/>
                  <a:pt x="357944" y="848761"/>
                  <a:pt x="441479" y="850666"/>
                </a:cubicBezTo>
                <a:cubicBezTo>
                  <a:pt x="401474" y="868002"/>
                  <a:pt x="361373" y="885242"/>
                  <a:pt x="321368" y="902577"/>
                </a:cubicBezTo>
                <a:cubicBezTo>
                  <a:pt x="271648" y="883622"/>
                  <a:pt x="220594" y="840760"/>
                  <a:pt x="215546" y="785229"/>
                </a:cubicBezTo>
                <a:close/>
                <a:moveTo>
                  <a:pt x="289745" y="686265"/>
                </a:moveTo>
                <a:cubicBezTo>
                  <a:pt x="289745" y="686074"/>
                  <a:pt x="289650" y="685883"/>
                  <a:pt x="289555" y="685693"/>
                </a:cubicBezTo>
                <a:cubicBezTo>
                  <a:pt x="295079" y="678264"/>
                  <a:pt x="300604" y="670929"/>
                  <a:pt x="306033" y="663500"/>
                </a:cubicBezTo>
                <a:cubicBezTo>
                  <a:pt x="318511" y="646641"/>
                  <a:pt x="331084" y="629877"/>
                  <a:pt x="343752" y="613208"/>
                </a:cubicBezTo>
                <a:cubicBezTo>
                  <a:pt x="348800" y="711506"/>
                  <a:pt x="417761" y="802184"/>
                  <a:pt x="517774" y="817710"/>
                </a:cubicBezTo>
                <a:cubicBezTo>
                  <a:pt x="499486" y="825615"/>
                  <a:pt x="481293" y="833426"/>
                  <a:pt x="463005" y="841331"/>
                </a:cubicBezTo>
                <a:cubicBezTo>
                  <a:pt x="370041" y="840474"/>
                  <a:pt x="297080" y="782657"/>
                  <a:pt x="289745" y="686265"/>
                </a:cubicBezTo>
                <a:close/>
                <a:moveTo>
                  <a:pt x="352991" y="600920"/>
                </a:moveTo>
                <a:cubicBezTo>
                  <a:pt x="380614" y="564345"/>
                  <a:pt x="408522" y="527959"/>
                  <a:pt x="436145" y="491383"/>
                </a:cubicBezTo>
                <a:cubicBezTo>
                  <a:pt x="449099" y="622447"/>
                  <a:pt x="553493" y="727127"/>
                  <a:pt x="682652" y="746558"/>
                </a:cubicBezTo>
                <a:cubicBezTo>
                  <a:pt x="631217" y="768656"/>
                  <a:pt x="579782" y="790849"/>
                  <a:pt x="528347" y="813042"/>
                </a:cubicBezTo>
                <a:cubicBezTo>
                  <a:pt x="426334" y="786372"/>
                  <a:pt x="353087" y="709791"/>
                  <a:pt x="352991" y="600920"/>
                </a:cubicBezTo>
                <a:close/>
                <a:moveTo>
                  <a:pt x="254122" y="183154"/>
                </a:moveTo>
                <a:cubicBezTo>
                  <a:pt x="304700" y="278404"/>
                  <a:pt x="407855" y="387465"/>
                  <a:pt x="523965" y="348413"/>
                </a:cubicBezTo>
                <a:cubicBezTo>
                  <a:pt x="491294" y="390894"/>
                  <a:pt x="459290" y="434138"/>
                  <a:pt x="427667" y="477572"/>
                </a:cubicBezTo>
                <a:cubicBezTo>
                  <a:pt x="327750" y="499479"/>
                  <a:pt x="253550" y="426613"/>
                  <a:pt x="208688" y="344222"/>
                </a:cubicBezTo>
                <a:cubicBezTo>
                  <a:pt x="223928" y="290596"/>
                  <a:pt x="239263" y="236970"/>
                  <a:pt x="254122" y="183154"/>
                </a:cubicBezTo>
                <a:close/>
                <a:moveTo>
                  <a:pt x="15616" y="327744"/>
                </a:moveTo>
                <a:cubicBezTo>
                  <a:pt x="17330" y="328220"/>
                  <a:pt x="18664" y="325743"/>
                  <a:pt x="17426" y="324315"/>
                </a:cubicBezTo>
                <a:cubicBezTo>
                  <a:pt x="16664" y="323362"/>
                  <a:pt x="16092" y="322886"/>
                  <a:pt x="15521" y="322505"/>
                </a:cubicBezTo>
                <a:cubicBezTo>
                  <a:pt x="15044" y="259544"/>
                  <a:pt x="14282" y="196489"/>
                  <a:pt x="12377" y="133624"/>
                </a:cubicBezTo>
                <a:cubicBezTo>
                  <a:pt x="74385" y="186011"/>
                  <a:pt x="163063" y="192869"/>
                  <a:pt x="240501" y="177153"/>
                </a:cubicBezTo>
                <a:cubicBezTo>
                  <a:pt x="225166" y="230969"/>
                  <a:pt x="210497" y="285071"/>
                  <a:pt x="196115" y="339174"/>
                </a:cubicBezTo>
                <a:cubicBezTo>
                  <a:pt x="195543" y="339364"/>
                  <a:pt x="194972" y="339745"/>
                  <a:pt x="194495" y="340316"/>
                </a:cubicBezTo>
                <a:cubicBezTo>
                  <a:pt x="172207" y="365462"/>
                  <a:pt x="140203" y="372702"/>
                  <a:pt x="107627" y="370415"/>
                </a:cubicBezTo>
                <a:cubicBezTo>
                  <a:pt x="92768" y="369368"/>
                  <a:pt x="77814" y="366606"/>
                  <a:pt x="63812" y="361367"/>
                </a:cubicBezTo>
                <a:cubicBezTo>
                  <a:pt x="42857" y="353556"/>
                  <a:pt x="32666" y="340221"/>
                  <a:pt x="15425" y="327934"/>
                </a:cubicBezTo>
                <a:cubicBezTo>
                  <a:pt x="15616" y="327839"/>
                  <a:pt x="15616" y="327744"/>
                  <a:pt x="15616" y="327744"/>
                </a:cubicBezTo>
                <a:close/>
                <a:moveTo>
                  <a:pt x="16568" y="466999"/>
                </a:moveTo>
                <a:cubicBezTo>
                  <a:pt x="16187" y="425184"/>
                  <a:pt x="15997" y="383274"/>
                  <a:pt x="15711" y="341364"/>
                </a:cubicBezTo>
                <a:cubicBezTo>
                  <a:pt x="32189" y="363462"/>
                  <a:pt x="69527" y="374892"/>
                  <a:pt x="92768" y="378607"/>
                </a:cubicBezTo>
                <a:cubicBezTo>
                  <a:pt x="128297" y="384132"/>
                  <a:pt x="165158" y="378988"/>
                  <a:pt x="191924" y="355271"/>
                </a:cubicBezTo>
                <a:cubicBezTo>
                  <a:pt x="178970" y="404229"/>
                  <a:pt x="166111" y="453188"/>
                  <a:pt x="153157" y="501956"/>
                </a:cubicBezTo>
                <a:cubicBezTo>
                  <a:pt x="134964" y="508719"/>
                  <a:pt x="116771" y="513576"/>
                  <a:pt x="96864" y="512910"/>
                </a:cubicBezTo>
                <a:cubicBezTo>
                  <a:pt x="70480" y="511957"/>
                  <a:pt x="26665" y="501479"/>
                  <a:pt x="21998" y="469952"/>
                </a:cubicBezTo>
                <a:cubicBezTo>
                  <a:pt x="21521" y="466999"/>
                  <a:pt x="18854" y="466237"/>
                  <a:pt x="16568" y="466999"/>
                </a:cubicBezTo>
                <a:close/>
                <a:moveTo>
                  <a:pt x="17045" y="513100"/>
                </a:moveTo>
                <a:cubicBezTo>
                  <a:pt x="16949" y="504623"/>
                  <a:pt x="16854" y="496145"/>
                  <a:pt x="16759" y="487573"/>
                </a:cubicBezTo>
                <a:cubicBezTo>
                  <a:pt x="25903" y="505575"/>
                  <a:pt x="50382" y="515481"/>
                  <a:pt x="69146" y="520149"/>
                </a:cubicBezTo>
                <a:cubicBezTo>
                  <a:pt x="96388" y="526911"/>
                  <a:pt x="125915" y="524720"/>
                  <a:pt x="150490" y="511481"/>
                </a:cubicBezTo>
                <a:cubicBezTo>
                  <a:pt x="149252" y="516243"/>
                  <a:pt x="147918" y="521006"/>
                  <a:pt x="146680" y="525768"/>
                </a:cubicBezTo>
                <a:cubicBezTo>
                  <a:pt x="138584" y="555867"/>
                  <a:pt x="130487" y="586062"/>
                  <a:pt x="122391" y="616256"/>
                </a:cubicBezTo>
                <a:cubicBezTo>
                  <a:pt x="103722" y="617303"/>
                  <a:pt x="87530" y="619399"/>
                  <a:pt x="69146" y="612827"/>
                </a:cubicBezTo>
                <a:cubicBezTo>
                  <a:pt x="48096" y="605207"/>
                  <a:pt x="31142" y="590062"/>
                  <a:pt x="20188" y="570631"/>
                </a:cubicBezTo>
                <a:cubicBezTo>
                  <a:pt x="19521" y="569488"/>
                  <a:pt x="18569" y="569012"/>
                  <a:pt x="17521" y="569012"/>
                </a:cubicBezTo>
                <a:cubicBezTo>
                  <a:pt x="17521" y="550438"/>
                  <a:pt x="17330" y="531769"/>
                  <a:pt x="17045" y="513100"/>
                </a:cubicBezTo>
                <a:close/>
                <a:moveTo>
                  <a:pt x="18950" y="686550"/>
                </a:moveTo>
                <a:cubicBezTo>
                  <a:pt x="18569" y="651022"/>
                  <a:pt x="18188" y="615589"/>
                  <a:pt x="17807" y="580061"/>
                </a:cubicBezTo>
                <a:cubicBezTo>
                  <a:pt x="37142" y="612446"/>
                  <a:pt x="82577" y="639020"/>
                  <a:pt x="120010" y="625400"/>
                </a:cubicBezTo>
                <a:cubicBezTo>
                  <a:pt x="111914" y="655499"/>
                  <a:pt x="103817" y="685598"/>
                  <a:pt x="95721" y="715792"/>
                </a:cubicBezTo>
                <a:cubicBezTo>
                  <a:pt x="67718" y="727412"/>
                  <a:pt x="39333" y="714840"/>
                  <a:pt x="24950" y="687407"/>
                </a:cubicBezTo>
                <a:cubicBezTo>
                  <a:pt x="23712" y="684931"/>
                  <a:pt x="20759" y="685026"/>
                  <a:pt x="18950" y="686550"/>
                </a:cubicBezTo>
                <a:close/>
                <a:moveTo>
                  <a:pt x="19045" y="693599"/>
                </a:moveTo>
                <a:cubicBezTo>
                  <a:pt x="30665" y="724745"/>
                  <a:pt x="65051" y="736366"/>
                  <a:pt x="93530" y="724269"/>
                </a:cubicBezTo>
                <a:cubicBezTo>
                  <a:pt x="84863" y="756845"/>
                  <a:pt x="76290" y="789420"/>
                  <a:pt x="67908" y="822091"/>
                </a:cubicBezTo>
                <a:cubicBezTo>
                  <a:pt x="60479" y="821139"/>
                  <a:pt x="53240" y="822948"/>
                  <a:pt x="45715" y="820948"/>
                </a:cubicBezTo>
                <a:cubicBezTo>
                  <a:pt x="36666" y="818567"/>
                  <a:pt x="29046" y="813233"/>
                  <a:pt x="22950" y="806279"/>
                </a:cubicBezTo>
                <a:cubicBezTo>
                  <a:pt x="22188" y="805422"/>
                  <a:pt x="21045" y="805232"/>
                  <a:pt x="20093" y="805518"/>
                </a:cubicBezTo>
                <a:cubicBezTo>
                  <a:pt x="19712" y="768275"/>
                  <a:pt x="19426" y="730937"/>
                  <a:pt x="19045" y="693599"/>
                </a:cubicBezTo>
                <a:close/>
                <a:moveTo>
                  <a:pt x="20093" y="812280"/>
                </a:moveTo>
                <a:cubicBezTo>
                  <a:pt x="25617" y="819233"/>
                  <a:pt x="32570" y="824472"/>
                  <a:pt x="41048" y="827711"/>
                </a:cubicBezTo>
                <a:cubicBezTo>
                  <a:pt x="47906" y="830282"/>
                  <a:pt x="58193" y="832569"/>
                  <a:pt x="65908" y="830092"/>
                </a:cubicBezTo>
                <a:cubicBezTo>
                  <a:pt x="63241" y="840665"/>
                  <a:pt x="60383" y="851237"/>
                  <a:pt x="57812" y="861905"/>
                </a:cubicBezTo>
                <a:cubicBezTo>
                  <a:pt x="53049" y="863525"/>
                  <a:pt x="48572" y="865239"/>
                  <a:pt x="42857" y="864953"/>
                </a:cubicBezTo>
                <a:cubicBezTo>
                  <a:pt x="38857" y="864763"/>
                  <a:pt x="34571" y="863811"/>
                  <a:pt x="30856" y="862096"/>
                </a:cubicBezTo>
                <a:cubicBezTo>
                  <a:pt x="27332" y="860477"/>
                  <a:pt x="24950" y="858095"/>
                  <a:pt x="21140" y="857334"/>
                </a:cubicBezTo>
                <a:cubicBezTo>
                  <a:pt x="20950" y="857334"/>
                  <a:pt x="20759" y="857334"/>
                  <a:pt x="20474" y="857334"/>
                </a:cubicBezTo>
                <a:cubicBezTo>
                  <a:pt x="20378" y="842284"/>
                  <a:pt x="20283" y="827330"/>
                  <a:pt x="20093" y="812280"/>
                </a:cubicBezTo>
                <a:close/>
                <a:moveTo>
                  <a:pt x="20569" y="867430"/>
                </a:moveTo>
                <a:cubicBezTo>
                  <a:pt x="28189" y="874669"/>
                  <a:pt x="43619" y="876574"/>
                  <a:pt x="54954" y="872859"/>
                </a:cubicBezTo>
                <a:cubicBezTo>
                  <a:pt x="48477" y="898958"/>
                  <a:pt x="42095" y="925056"/>
                  <a:pt x="35999" y="951250"/>
                </a:cubicBezTo>
                <a:cubicBezTo>
                  <a:pt x="34856" y="951726"/>
                  <a:pt x="33618" y="952107"/>
                  <a:pt x="32285" y="952203"/>
                </a:cubicBezTo>
                <a:cubicBezTo>
                  <a:pt x="28284" y="952584"/>
                  <a:pt x="24379" y="951441"/>
                  <a:pt x="21236" y="948869"/>
                </a:cubicBezTo>
                <a:cubicBezTo>
                  <a:pt x="21045" y="921722"/>
                  <a:pt x="20855" y="894576"/>
                  <a:pt x="20569" y="867430"/>
                </a:cubicBezTo>
                <a:close/>
                <a:moveTo>
                  <a:pt x="21331" y="956394"/>
                </a:moveTo>
                <a:cubicBezTo>
                  <a:pt x="25236" y="958298"/>
                  <a:pt x="29903" y="959251"/>
                  <a:pt x="34380" y="958965"/>
                </a:cubicBezTo>
                <a:cubicBezTo>
                  <a:pt x="30094" y="977634"/>
                  <a:pt x="25903" y="996208"/>
                  <a:pt x="21807" y="1014877"/>
                </a:cubicBezTo>
                <a:cubicBezTo>
                  <a:pt x="21617" y="995446"/>
                  <a:pt x="21426" y="975920"/>
                  <a:pt x="21331" y="956394"/>
                </a:cubicBezTo>
                <a:close/>
                <a:moveTo>
                  <a:pt x="45429" y="958584"/>
                </a:moveTo>
                <a:cubicBezTo>
                  <a:pt x="49715" y="965347"/>
                  <a:pt x="56669" y="971062"/>
                  <a:pt x="64193" y="972872"/>
                </a:cubicBezTo>
                <a:cubicBezTo>
                  <a:pt x="52001" y="989541"/>
                  <a:pt x="39714" y="1006114"/>
                  <a:pt x="27522" y="1022783"/>
                </a:cubicBezTo>
                <a:cubicBezTo>
                  <a:pt x="33618" y="1001352"/>
                  <a:pt x="39524" y="980016"/>
                  <a:pt x="45429" y="958584"/>
                </a:cubicBezTo>
                <a:close/>
                <a:moveTo>
                  <a:pt x="36761" y="1026117"/>
                </a:moveTo>
                <a:cubicBezTo>
                  <a:pt x="36476" y="1026117"/>
                  <a:pt x="36285" y="1026117"/>
                  <a:pt x="35999" y="1026117"/>
                </a:cubicBezTo>
                <a:cubicBezTo>
                  <a:pt x="48953" y="1008876"/>
                  <a:pt x="61907" y="991445"/>
                  <a:pt x="74861" y="974205"/>
                </a:cubicBezTo>
                <a:cubicBezTo>
                  <a:pt x="76671" y="981444"/>
                  <a:pt x="80481" y="987636"/>
                  <a:pt x="86672" y="992208"/>
                </a:cubicBezTo>
                <a:cubicBezTo>
                  <a:pt x="89911" y="994589"/>
                  <a:pt x="94197" y="996970"/>
                  <a:pt x="98769" y="998208"/>
                </a:cubicBezTo>
                <a:cubicBezTo>
                  <a:pt x="78767" y="1006781"/>
                  <a:pt x="58764" y="1015353"/>
                  <a:pt x="38762" y="1023830"/>
                </a:cubicBezTo>
                <a:cubicBezTo>
                  <a:pt x="37619" y="1024307"/>
                  <a:pt x="37047" y="1025164"/>
                  <a:pt x="36761" y="1026117"/>
                </a:cubicBezTo>
                <a:close/>
                <a:moveTo>
                  <a:pt x="55335" y="1025926"/>
                </a:moveTo>
                <a:cubicBezTo>
                  <a:pt x="72861" y="1019068"/>
                  <a:pt x="90292" y="1012020"/>
                  <a:pt x="107723" y="1005066"/>
                </a:cubicBezTo>
                <a:cubicBezTo>
                  <a:pt x="108199" y="1010210"/>
                  <a:pt x="110199" y="1015163"/>
                  <a:pt x="113628" y="1019544"/>
                </a:cubicBezTo>
                <a:cubicBezTo>
                  <a:pt x="114866" y="1021163"/>
                  <a:pt x="117057" y="1023354"/>
                  <a:pt x="119534" y="1025354"/>
                </a:cubicBezTo>
                <a:cubicBezTo>
                  <a:pt x="98198" y="1025545"/>
                  <a:pt x="76766" y="1025640"/>
                  <a:pt x="55335" y="1025926"/>
                </a:cubicBezTo>
                <a:close/>
                <a:moveTo>
                  <a:pt x="135440" y="1025354"/>
                </a:moveTo>
                <a:cubicBezTo>
                  <a:pt x="133821" y="1023640"/>
                  <a:pt x="132297" y="1023354"/>
                  <a:pt x="129916" y="1022402"/>
                </a:cubicBezTo>
                <a:cubicBezTo>
                  <a:pt x="126582" y="1021163"/>
                  <a:pt x="123629" y="1019163"/>
                  <a:pt x="121153" y="1016496"/>
                </a:cubicBezTo>
                <a:cubicBezTo>
                  <a:pt x="117629" y="1012686"/>
                  <a:pt x="115343" y="1007733"/>
                  <a:pt x="114485" y="1002495"/>
                </a:cubicBezTo>
                <a:cubicBezTo>
                  <a:pt x="132202" y="995446"/>
                  <a:pt x="149823" y="988302"/>
                  <a:pt x="167540" y="981254"/>
                </a:cubicBezTo>
                <a:cubicBezTo>
                  <a:pt x="165539" y="997446"/>
                  <a:pt x="174588" y="1012496"/>
                  <a:pt x="185447" y="1025259"/>
                </a:cubicBezTo>
                <a:cubicBezTo>
                  <a:pt x="168683" y="1025259"/>
                  <a:pt x="152109" y="1025259"/>
                  <a:pt x="135440" y="1025354"/>
                </a:cubicBezTo>
                <a:close/>
                <a:moveTo>
                  <a:pt x="194210" y="1025164"/>
                </a:moveTo>
                <a:cubicBezTo>
                  <a:pt x="184113" y="1011162"/>
                  <a:pt x="172302" y="994779"/>
                  <a:pt x="177636" y="977158"/>
                </a:cubicBezTo>
                <a:cubicBezTo>
                  <a:pt x="193162" y="970871"/>
                  <a:pt x="208688" y="964585"/>
                  <a:pt x="224309" y="958298"/>
                </a:cubicBezTo>
                <a:cubicBezTo>
                  <a:pt x="214307" y="982016"/>
                  <a:pt x="222594" y="1013639"/>
                  <a:pt x="245645" y="1025354"/>
                </a:cubicBezTo>
                <a:cubicBezTo>
                  <a:pt x="228404" y="1025259"/>
                  <a:pt x="211355" y="1025164"/>
                  <a:pt x="194210" y="1025164"/>
                </a:cubicBezTo>
                <a:close/>
                <a:moveTo>
                  <a:pt x="263171" y="1025354"/>
                </a:moveTo>
                <a:cubicBezTo>
                  <a:pt x="262980" y="1024497"/>
                  <a:pt x="262504" y="1023640"/>
                  <a:pt x="261742" y="1023164"/>
                </a:cubicBezTo>
                <a:cubicBezTo>
                  <a:pt x="249264" y="1015544"/>
                  <a:pt x="238025" y="1008971"/>
                  <a:pt x="232310" y="994684"/>
                </a:cubicBezTo>
                <a:cubicBezTo>
                  <a:pt x="226690" y="980682"/>
                  <a:pt x="228976" y="966871"/>
                  <a:pt x="234977" y="954012"/>
                </a:cubicBezTo>
                <a:cubicBezTo>
                  <a:pt x="259456" y="944106"/>
                  <a:pt x="283935" y="934105"/>
                  <a:pt x="308414" y="924009"/>
                </a:cubicBezTo>
                <a:cubicBezTo>
                  <a:pt x="294794" y="958108"/>
                  <a:pt x="315558" y="1000209"/>
                  <a:pt x="340323" y="1025640"/>
                </a:cubicBezTo>
                <a:cubicBezTo>
                  <a:pt x="314606" y="1025450"/>
                  <a:pt x="288888" y="1025354"/>
                  <a:pt x="263171" y="1025354"/>
                </a:cubicBezTo>
                <a:close/>
                <a:moveTo>
                  <a:pt x="479293" y="1025926"/>
                </a:moveTo>
                <a:cubicBezTo>
                  <a:pt x="436526" y="1025831"/>
                  <a:pt x="393758" y="1025736"/>
                  <a:pt x="351086" y="1025545"/>
                </a:cubicBezTo>
                <a:cubicBezTo>
                  <a:pt x="327179" y="1000209"/>
                  <a:pt x="300413" y="954488"/>
                  <a:pt x="320321" y="920198"/>
                </a:cubicBezTo>
                <a:cubicBezTo>
                  <a:pt x="320606" y="919722"/>
                  <a:pt x="320702" y="919246"/>
                  <a:pt x="320797" y="918770"/>
                </a:cubicBezTo>
                <a:cubicBezTo>
                  <a:pt x="365945" y="900196"/>
                  <a:pt x="410999" y="881337"/>
                  <a:pt x="455957" y="862191"/>
                </a:cubicBezTo>
                <a:cubicBezTo>
                  <a:pt x="435859" y="917722"/>
                  <a:pt x="451766" y="1001828"/>
                  <a:pt x="507868" y="1025736"/>
                </a:cubicBezTo>
                <a:cubicBezTo>
                  <a:pt x="498248" y="1025926"/>
                  <a:pt x="488818" y="1025926"/>
                  <a:pt x="479293" y="1025926"/>
                </a:cubicBezTo>
                <a:close/>
                <a:moveTo>
                  <a:pt x="516250" y="1025736"/>
                </a:moveTo>
                <a:cubicBezTo>
                  <a:pt x="517679" y="1023735"/>
                  <a:pt x="517679" y="1020687"/>
                  <a:pt x="515107" y="1019449"/>
                </a:cubicBezTo>
                <a:cubicBezTo>
                  <a:pt x="456909" y="993731"/>
                  <a:pt x="450432" y="912388"/>
                  <a:pt x="466910" y="857524"/>
                </a:cubicBezTo>
                <a:cubicBezTo>
                  <a:pt x="484055" y="850190"/>
                  <a:pt x="501200" y="842760"/>
                  <a:pt x="518345" y="835426"/>
                </a:cubicBezTo>
                <a:cubicBezTo>
                  <a:pt x="491961" y="897434"/>
                  <a:pt x="508058" y="983826"/>
                  <a:pt x="561398" y="1025164"/>
                </a:cubicBezTo>
                <a:cubicBezTo>
                  <a:pt x="546254" y="1025450"/>
                  <a:pt x="531204" y="1025640"/>
                  <a:pt x="516250" y="1025736"/>
                </a:cubicBezTo>
                <a:close/>
                <a:moveTo>
                  <a:pt x="575400" y="1024973"/>
                </a:moveTo>
                <a:cubicBezTo>
                  <a:pt x="517583" y="984587"/>
                  <a:pt x="500153" y="891433"/>
                  <a:pt x="532633" y="829330"/>
                </a:cubicBezTo>
                <a:cubicBezTo>
                  <a:pt x="585687" y="806375"/>
                  <a:pt x="638551" y="783134"/>
                  <a:pt x="691129" y="759416"/>
                </a:cubicBezTo>
                <a:cubicBezTo>
                  <a:pt x="662173" y="849237"/>
                  <a:pt x="674460" y="970300"/>
                  <a:pt x="758185" y="1024878"/>
                </a:cubicBezTo>
                <a:cubicBezTo>
                  <a:pt x="697320" y="1022973"/>
                  <a:pt x="636170" y="1024021"/>
                  <a:pt x="575400" y="1024973"/>
                </a:cubicBezTo>
                <a:close/>
                <a:moveTo>
                  <a:pt x="774568" y="1024307"/>
                </a:moveTo>
                <a:cubicBezTo>
                  <a:pt x="678746" y="959251"/>
                  <a:pt x="686081" y="856667"/>
                  <a:pt x="700463" y="755130"/>
                </a:cubicBezTo>
                <a:cubicBezTo>
                  <a:pt x="734563" y="739795"/>
                  <a:pt x="768472" y="724269"/>
                  <a:pt x="802381" y="708458"/>
                </a:cubicBezTo>
                <a:cubicBezTo>
                  <a:pt x="779045" y="764274"/>
                  <a:pt x="806381" y="837998"/>
                  <a:pt x="823717" y="891147"/>
                </a:cubicBezTo>
                <a:cubicBezTo>
                  <a:pt x="841910" y="946869"/>
                  <a:pt x="867151" y="1000209"/>
                  <a:pt x="913252" y="1037832"/>
                </a:cubicBezTo>
                <a:cubicBezTo>
                  <a:pt x="867913" y="1030879"/>
                  <a:pt x="821907" y="1027164"/>
                  <a:pt x="775711" y="1025354"/>
                </a:cubicBezTo>
                <a:cubicBezTo>
                  <a:pt x="775425" y="1025069"/>
                  <a:pt x="775044" y="1024593"/>
                  <a:pt x="774568" y="1024307"/>
                </a:cubicBezTo>
                <a:close/>
              </a:path>
            </a:pathLst>
          </a:custGeom>
          <a:solidFill>
            <a:schemeClr val="tx2">
              <a:lumMod val="75000"/>
              <a:lumOff val="25000"/>
            </a:schemeClr>
          </a:solidFill>
          <a:ln w="9525" cap="flat">
            <a:noFill/>
            <a:prstDash val="solid"/>
            <a:miter/>
          </a:ln>
        </p:spPr>
        <p:txBody>
          <a:bodyPr rtlCol="0" anchor="ctr"/>
          <a:lstStyle/>
          <a:p>
            <a:endParaRPr lang="en-US" sz="1350"/>
          </a:p>
        </p:txBody>
      </p:sp>
      <p:sp>
        <p:nvSpPr>
          <p:cNvPr id="3" name="Freeform: Shape 2">
            <a:extLst>
              <a:ext uri="{FF2B5EF4-FFF2-40B4-BE49-F238E27FC236}">
                <a16:creationId xmlns:a16="http://schemas.microsoft.com/office/drawing/2014/main" id="{67563860-6AC2-49E2-A61E-BE0EC6B38CD8}"/>
              </a:ext>
            </a:extLst>
          </p:cNvPr>
          <p:cNvSpPr/>
          <p:nvPr/>
        </p:nvSpPr>
        <p:spPr>
          <a:xfrm rot="11700000">
            <a:off x="1334466" y="2447537"/>
            <a:ext cx="847607" cy="342530"/>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24" name="Freeform: Shape 23">
            <a:extLst>
              <a:ext uri="{FF2B5EF4-FFF2-40B4-BE49-F238E27FC236}">
                <a16:creationId xmlns:a16="http://schemas.microsoft.com/office/drawing/2014/main" id="{F7A1333B-C0C5-4A5E-A45F-9AB14A3B6C13}"/>
              </a:ext>
            </a:extLst>
          </p:cNvPr>
          <p:cNvSpPr/>
          <p:nvPr/>
        </p:nvSpPr>
        <p:spPr>
          <a:xfrm rot="10261573">
            <a:off x="370546" y="3064220"/>
            <a:ext cx="1175447" cy="475014"/>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25" name="Freeform: Shape 24">
            <a:extLst>
              <a:ext uri="{FF2B5EF4-FFF2-40B4-BE49-F238E27FC236}">
                <a16:creationId xmlns:a16="http://schemas.microsoft.com/office/drawing/2014/main" id="{7D593B96-17F0-4E7A-8381-59946E67B48E}"/>
              </a:ext>
            </a:extLst>
          </p:cNvPr>
          <p:cNvSpPr/>
          <p:nvPr/>
        </p:nvSpPr>
        <p:spPr>
          <a:xfrm rot="9632158">
            <a:off x="1419938" y="4134054"/>
            <a:ext cx="698025" cy="282081"/>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26" name="Freeform: Shape 25">
            <a:extLst>
              <a:ext uri="{FF2B5EF4-FFF2-40B4-BE49-F238E27FC236}">
                <a16:creationId xmlns:a16="http://schemas.microsoft.com/office/drawing/2014/main" id="{2763CF0F-1633-4174-92EF-144F16D8002C}"/>
              </a:ext>
            </a:extLst>
          </p:cNvPr>
          <p:cNvSpPr/>
          <p:nvPr/>
        </p:nvSpPr>
        <p:spPr>
          <a:xfrm rot="11417354">
            <a:off x="1947045" y="3371078"/>
            <a:ext cx="395941" cy="160005"/>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29" name="Freeform: Shape 28">
            <a:extLst>
              <a:ext uri="{FF2B5EF4-FFF2-40B4-BE49-F238E27FC236}">
                <a16:creationId xmlns:a16="http://schemas.microsoft.com/office/drawing/2014/main" id="{7B0E41B7-04B5-4681-8E4D-E457E1CB8F50}"/>
              </a:ext>
            </a:extLst>
          </p:cNvPr>
          <p:cNvSpPr/>
          <p:nvPr/>
        </p:nvSpPr>
        <p:spPr>
          <a:xfrm rot="9678498">
            <a:off x="3397383" y="2423908"/>
            <a:ext cx="754039" cy="304718"/>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31" name="Freeform: Shape 30">
            <a:extLst>
              <a:ext uri="{FF2B5EF4-FFF2-40B4-BE49-F238E27FC236}">
                <a16:creationId xmlns:a16="http://schemas.microsoft.com/office/drawing/2014/main" id="{CA830DA3-8F8A-4B7D-88F6-E3F6595AE611}"/>
              </a:ext>
            </a:extLst>
          </p:cNvPr>
          <p:cNvSpPr/>
          <p:nvPr/>
        </p:nvSpPr>
        <p:spPr>
          <a:xfrm rot="10554972">
            <a:off x="5778469" y="2590011"/>
            <a:ext cx="391637" cy="158266"/>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32" name="Freeform: Shape 31">
            <a:extLst>
              <a:ext uri="{FF2B5EF4-FFF2-40B4-BE49-F238E27FC236}">
                <a16:creationId xmlns:a16="http://schemas.microsoft.com/office/drawing/2014/main" id="{11E2F37F-FB93-4526-AB32-E0AA292DB432}"/>
              </a:ext>
            </a:extLst>
          </p:cNvPr>
          <p:cNvSpPr/>
          <p:nvPr/>
        </p:nvSpPr>
        <p:spPr>
          <a:xfrm rot="11909784">
            <a:off x="6647544" y="2091826"/>
            <a:ext cx="1031251" cy="416742"/>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33" name="Freeform: Shape 32">
            <a:extLst>
              <a:ext uri="{FF2B5EF4-FFF2-40B4-BE49-F238E27FC236}">
                <a16:creationId xmlns:a16="http://schemas.microsoft.com/office/drawing/2014/main" id="{EBDFDCDC-4EBE-460E-9CE5-8F659DE73235}"/>
              </a:ext>
            </a:extLst>
          </p:cNvPr>
          <p:cNvSpPr/>
          <p:nvPr/>
        </p:nvSpPr>
        <p:spPr>
          <a:xfrm rot="10141640">
            <a:off x="7650035" y="2946218"/>
            <a:ext cx="832920" cy="336594"/>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34" name="Freeform: Shape 33">
            <a:extLst>
              <a:ext uri="{FF2B5EF4-FFF2-40B4-BE49-F238E27FC236}">
                <a16:creationId xmlns:a16="http://schemas.microsoft.com/office/drawing/2014/main" id="{96034D15-2457-4F6F-80E5-E2EA1DA9D383}"/>
              </a:ext>
            </a:extLst>
          </p:cNvPr>
          <p:cNvSpPr/>
          <p:nvPr/>
        </p:nvSpPr>
        <p:spPr>
          <a:xfrm rot="9511056">
            <a:off x="6295632" y="3959510"/>
            <a:ext cx="1279739" cy="517160"/>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Tree>
    <p:extLst>
      <p:ext uri="{BB962C8B-B14F-4D97-AF65-F5344CB8AC3E}">
        <p14:creationId xmlns:p14="http://schemas.microsoft.com/office/powerpoint/2010/main" val="2565171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500"/>
                                        <p:tgtEl>
                                          <p:spTgt spid="25"/>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500"/>
                                        <p:tgtEl>
                                          <p:spTgt spid="3"/>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500"/>
                                        <p:tgtEl>
                                          <p:spTgt spid="29"/>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fade">
                                      <p:cBhvr>
                                        <p:cTn id="37" dur="500"/>
                                        <p:tgtEl>
                                          <p:spTgt spid="34"/>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500"/>
                                        <p:tgtEl>
                                          <p:spTgt spid="31"/>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fade">
                                      <p:cBhvr>
                                        <p:cTn id="45" dur="500"/>
                                        <p:tgtEl>
                                          <p:spTgt spid="32"/>
                                        </p:tgtEl>
                                      </p:cBhvr>
                                    </p:animEffect>
                                  </p:childTnLst>
                                </p:cTn>
                              </p:par>
                            </p:childTnLst>
                          </p:cTn>
                        </p:par>
                        <p:par>
                          <p:cTn id="46" fill="hold">
                            <p:stCondLst>
                              <p:cond delay="5000"/>
                            </p:stCondLst>
                            <p:childTnLst>
                              <p:par>
                                <p:cTn id="47" presetID="10" presetClass="entr" presetSubtype="0"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fade">
                                      <p:cBhvr>
                                        <p:cTn id="49" dur="500"/>
                                        <p:tgtEl>
                                          <p:spTgt spid="33"/>
                                        </p:tgtEl>
                                      </p:cBhvr>
                                    </p:animEffect>
                                  </p:childTnLst>
                                </p:cTn>
                              </p:par>
                            </p:childTnLst>
                          </p:cTn>
                        </p:par>
                        <p:par>
                          <p:cTn id="50" fill="hold">
                            <p:stCondLst>
                              <p:cond delay="5500"/>
                            </p:stCondLst>
                            <p:childTnLst>
                              <p:par>
                                <p:cTn id="51" presetID="42" presetClass="entr" presetSubtype="0" fill="hold" grpId="0" nodeType="afterEffect">
                                  <p:stCondLst>
                                    <p:cond delay="0"/>
                                  </p:stCondLst>
                                  <p:childTnLst>
                                    <p:set>
                                      <p:cBhvr>
                                        <p:cTn id="52" dur="1" fill="hold">
                                          <p:stCondLst>
                                            <p:cond delay="0"/>
                                          </p:stCondLst>
                                        </p:cTn>
                                        <p:tgtEl>
                                          <p:spTgt spid="2"/>
                                        </p:tgtEl>
                                        <p:attrNameLst>
                                          <p:attrName>style.visibility</p:attrName>
                                        </p:attrNameLst>
                                      </p:cBhvr>
                                      <p:to>
                                        <p:strVal val="visible"/>
                                      </p:to>
                                    </p:set>
                                    <p:animEffect transition="in" filter="fade">
                                      <p:cBhvr>
                                        <p:cTn id="53" dur="1000"/>
                                        <p:tgtEl>
                                          <p:spTgt spid="2"/>
                                        </p:tgtEl>
                                      </p:cBhvr>
                                    </p:animEffect>
                                    <p:anim calcmode="lin" valueType="num">
                                      <p:cBhvr>
                                        <p:cTn id="54" dur="1000" fill="hold"/>
                                        <p:tgtEl>
                                          <p:spTgt spid="2"/>
                                        </p:tgtEl>
                                        <p:attrNameLst>
                                          <p:attrName>ppt_x</p:attrName>
                                        </p:attrNameLst>
                                      </p:cBhvr>
                                      <p:tavLst>
                                        <p:tav tm="0">
                                          <p:val>
                                            <p:strVal val="#ppt_x"/>
                                          </p:val>
                                        </p:tav>
                                        <p:tav tm="100000">
                                          <p:val>
                                            <p:strVal val="#ppt_x"/>
                                          </p:val>
                                        </p:tav>
                                      </p:tavLst>
                                    </p:anim>
                                    <p:anim calcmode="lin" valueType="num">
                                      <p:cBhvr>
                                        <p:cTn id="55" dur="1000" fill="hold"/>
                                        <p:tgtEl>
                                          <p:spTgt spid="2"/>
                                        </p:tgtEl>
                                        <p:attrNameLst>
                                          <p:attrName>ppt_y</p:attrName>
                                        </p:attrNameLst>
                                      </p:cBhvr>
                                      <p:tavLst>
                                        <p:tav tm="0">
                                          <p:val>
                                            <p:strVal val="#ppt_y+.1"/>
                                          </p:val>
                                        </p:tav>
                                        <p:tav tm="100000">
                                          <p:val>
                                            <p:strVal val="#ppt_y"/>
                                          </p:val>
                                        </p:tav>
                                      </p:tavLst>
                                    </p:anim>
                                  </p:childTnLst>
                                </p:cTn>
                              </p:par>
                            </p:childTnLst>
                          </p:cTn>
                        </p:par>
                        <p:par>
                          <p:cTn id="56" fill="hold">
                            <p:stCondLst>
                              <p:cond delay="6500"/>
                            </p:stCondLst>
                            <p:childTnLst>
                              <p:par>
                                <p:cTn id="57" presetID="47" presetClass="entr" presetSubtype="0" fill="hold" grpId="0" nodeType="after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fade">
                                      <p:cBhvr>
                                        <p:cTn id="59" dur="1000"/>
                                        <p:tgtEl>
                                          <p:spTgt spid="8"/>
                                        </p:tgtEl>
                                      </p:cBhvr>
                                    </p:animEffect>
                                    <p:anim calcmode="lin" valueType="num">
                                      <p:cBhvr>
                                        <p:cTn id="60" dur="1000" fill="hold"/>
                                        <p:tgtEl>
                                          <p:spTgt spid="8"/>
                                        </p:tgtEl>
                                        <p:attrNameLst>
                                          <p:attrName>ppt_x</p:attrName>
                                        </p:attrNameLst>
                                      </p:cBhvr>
                                      <p:tavLst>
                                        <p:tav tm="0">
                                          <p:val>
                                            <p:strVal val="#ppt_x"/>
                                          </p:val>
                                        </p:tav>
                                        <p:tav tm="100000">
                                          <p:val>
                                            <p:strVal val="#ppt_x"/>
                                          </p:val>
                                        </p:tav>
                                      </p:tavLst>
                                    </p:anim>
                                    <p:anim calcmode="lin" valueType="num">
                                      <p:cBhvr>
                                        <p:cTn id="61" dur="1000" fill="hold"/>
                                        <p:tgtEl>
                                          <p:spTgt spid="8"/>
                                        </p:tgtEl>
                                        <p:attrNameLst>
                                          <p:attrName>ppt_y</p:attrName>
                                        </p:attrNameLst>
                                      </p:cBhvr>
                                      <p:tavLst>
                                        <p:tav tm="0">
                                          <p:val>
                                            <p:strVal val="#ppt_y-.1"/>
                                          </p:val>
                                        </p:tav>
                                        <p:tav tm="100000">
                                          <p:val>
                                            <p:strVal val="#ppt_y"/>
                                          </p:val>
                                        </p:tav>
                                      </p:tavLst>
                                    </p:anim>
                                  </p:childTnLst>
                                </p:cTn>
                              </p:par>
                            </p:childTnLst>
                          </p:cTn>
                        </p:par>
                        <p:par>
                          <p:cTn id="62" fill="hold">
                            <p:stCondLst>
                              <p:cond delay="7500"/>
                            </p:stCondLst>
                            <p:childTnLst>
                              <p:par>
                                <p:cTn id="63" presetID="10" presetClass="entr" presetSubtype="0" fill="hold" grpId="0" nodeType="after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fade">
                                      <p:cBhvr>
                                        <p:cTn id="6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 grpId="0" animBg="1"/>
      <p:bldP spid="8" grpId="0"/>
      <p:bldP spid="22" grpId="0"/>
      <p:bldP spid="27" grpId="0" animBg="1"/>
      <p:bldP spid="28" grpId="0" animBg="1"/>
      <p:bldP spid="3" grpId="0" animBg="1"/>
      <p:bldP spid="24" grpId="0" animBg="1"/>
      <p:bldP spid="25" grpId="0" animBg="1"/>
      <p:bldP spid="26" grpId="0" animBg="1"/>
      <p:bldP spid="29" grpId="0" animBg="1"/>
      <p:bldP spid="31" grpId="0" animBg="1"/>
      <p:bldP spid="32" grpId="0" animBg="1"/>
      <p:bldP spid="33" grpId="0" animBg="1"/>
      <p:bldP spid="3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Shape 20">
            <a:extLst>
              <a:ext uri="{FF2B5EF4-FFF2-40B4-BE49-F238E27FC236}">
                <a16:creationId xmlns:a16="http://schemas.microsoft.com/office/drawing/2014/main" id="{C71996EF-AE36-41FA-9334-279305CB9CD5}"/>
              </a:ext>
            </a:extLst>
          </p:cNvPr>
          <p:cNvSpPr/>
          <p:nvPr/>
        </p:nvSpPr>
        <p:spPr>
          <a:xfrm>
            <a:off x="382315" y="1469708"/>
            <a:ext cx="1793290" cy="2705853"/>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7" name="Freeform: Shape 26">
            <a:extLst>
              <a:ext uri="{FF2B5EF4-FFF2-40B4-BE49-F238E27FC236}">
                <a16:creationId xmlns:a16="http://schemas.microsoft.com/office/drawing/2014/main" id="{DBC560DF-2205-4D74-90DC-A179C63EE2B4}"/>
              </a:ext>
            </a:extLst>
          </p:cNvPr>
          <p:cNvSpPr/>
          <p:nvPr/>
        </p:nvSpPr>
        <p:spPr>
          <a:xfrm flipH="1">
            <a:off x="5433022" y="1040211"/>
            <a:ext cx="1386344" cy="2091823"/>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8" name="Freeform: Shape 27">
            <a:extLst>
              <a:ext uri="{FF2B5EF4-FFF2-40B4-BE49-F238E27FC236}">
                <a16:creationId xmlns:a16="http://schemas.microsoft.com/office/drawing/2014/main" id="{BC94036B-1404-4699-B41E-AFA23460F9C8}"/>
              </a:ext>
            </a:extLst>
          </p:cNvPr>
          <p:cNvSpPr/>
          <p:nvPr/>
        </p:nvSpPr>
        <p:spPr>
          <a:xfrm>
            <a:off x="3692196" y="1536800"/>
            <a:ext cx="1231406" cy="1858040"/>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9" name="Freeform: Shape 28">
            <a:extLst>
              <a:ext uri="{FF2B5EF4-FFF2-40B4-BE49-F238E27FC236}">
                <a16:creationId xmlns:a16="http://schemas.microsoft.com/office/drawing/2014/main" id="{57EE0AD9-0445-42AD-8C35-12C4B3400F0E}"/>
              </a:ext>
            </a:extLst>
          </p:cNvPr>
          <p:cNvSpPr/>
          <p:nvPr/>
        </p:nvSpPr>
        <p:spPr>
          <a:xfrm>
            <a:off x="7248746" y="2347320"/>
            <a:ext cx="1512939" cy="2282839"/>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30" name="Freeform: Shape 29">
            <a:extLst>
              <a:ext uri="{FF2B5EF4-FFF2-40B4-BE49-F238E27FC236}">
                <a16:creationId xmlns:a16="http://schemas.microsoft.com/office/drawing/2014/main" id="{B830D2D0-9D20-40BB-B2AE-981A951F9AFB}"/>
              </a:ext>
            </a:extLst>
          </p:cNvPr>
          <p:cNvSpPr/>
          <p:nvPr/>
        </p:nvSpPr>
        <p:spPr>
          <a:xfrm flipH="1">
            <a:off x="2112535" y="3004779"/>
            <a:ext cx="1579661" cy="2383514"/>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33" name="TextBox 32">
            <a:extLst>
              <a:ext uri="{FF2B5EF4-FFF2-40B4-BE49-F238E27FC236}">
                <a16:creationId xmlns:a16="http://schemas.microsoft.com/office/drawing/2014/main" id="{70EFD0CB-AE02-44AA-884F-A588BCC2AD5A}"/>
              </a:ext>
            </a:extLst>
          </p:cNvPr>
          <p:cNvSpPr txBox="1"/>
          <p:nvPr/>
        </p:nvSpPr>
        <p:spPr>
          <a:xfrm>
            <a:off x="3971262" y="4633416"/>
            <a:ext cx="3828319" cy="690638"/>
          </a:xfrm>
          <a:prstGeom prst="rect">
            <a:avLst/>
          </a:prstGeom>
          <a:noFill/>
        </p:spPr>
        <p:txBody>
          <a:bodyPr wrap="square" rtlCol="0">
            <a:spAutoFit/>
          </a:bodyPr>
          <a:lstStyle/>
          <a:p>
            <a:pPr algn="just">
              <a:lnSpc>
                <a:spcPct val="150000"/>
              </a:lnSpc>
            </a:pPr>
            <a:r>
              <a:rPr lang="en-US" sz="900"/>
              <a:t>A collection of textile samples lay spread out on the table - Samsa was a travelling salesman - and above it there hung a picture that he had recently cut out of an illustrated magazine and housed in a nice, gilded frame. It showed a lady fitted out</a:t>
            </a:r>
          </a:p>
        </p:txBody>
      </p:sp>
      <p:pic>
        <p:nvPicPr>
          <p:cNvPr id="47" name="PpHolder7">
            <a:extLst>
              <a:ext uri="{FF2B5EF4-FFF2-40B4-BE49-F238E27FC236}">
                <a16:creationId xmlns:a16="http://schemas.microsoft.com/office/drawing/2014/main" id="{E6C6133F-928A-43F1-A557-C5A0C483B2D5}"/>
              </a:ext>
            </a:extLst>
          </p:cNvPr>
          <p:cNvPicPr>
            <a:picLocks/>
          </p:cNvPicPr>
          <p:nvPr/>
        </p:nvPicPr>
        <p:blipFill>
          <a:blip r:embed="rId2">
            <a:extLst>
              <a:ext uri="{28A0092B-C50C-407E-A947-70E740481C1C}">
                <a14:useLocalDpi xmlns:a14="http://schemas.microsoft.com/office/drawing/2010/main" val="0"/>
              </a:ext>
            </a:extLst>
          </a:blip>
          <a:srcRect l="4181" t="21431" r="76207" b="39114"/>
          <a:stretch>
            <a:fillRect/>
          </a:stretch>
        </p:blipFill>
        <p:spPr>
          <a:xfrm>
            <a:off x="382314" y="1469712"/>
            <a:ext cx="1793294" cy="2705859"/>
          </a:xfrm>
          <a:custGeom>
            <a:avLst/>
            <a:gdLst>
              <a:gd name="connsiteX0" fmla="*/ 850360 w 1793294"/>
              <a:gd name="connsiteY0" fmla="*/ 10 h 2705859"/>
              <a:gd name="connsiteX1" fmla="*/ 1784718 w 1793294"/>
              <a:gd name="connsiteY1" fmla="*/ 1340562 h 2705859"/>
              <a:gd name="connsiteX2" fmla="*/ 982729 w 1793294"/>
              <a:gd name="connsiteY2" fmla="*/ 2704005 h 2705859"/>
              <a:gd name="connsiteX3" fmla="*/ 982729 w 1793294"/>
              <a:gd name="connsiteY3" fmla="*/ 2251788 h 2705859"/>
              <a:gd name="connsiteX4" fmla="*/ 83391 w 1793294"/>
              <a:gd name="connsiteY4" fmla="*/ 1329813 h 2705859"/>
              <a:gd name="connsiteX5" fmla="*/ 472784 w 1793294"/>
              <a:gd name="connsiteY5" fmla="*/ 92583 h 2705859"/>
              <a:gd name="connsiteX6" fmla="*/ 850360 w 1793294"/>
              <a:gd name="connsiteY6" fmla="*/ 10 h 2705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93294" h="2705859">
                <a:moveTo>
                  <a:pt x="850360" y="10"/>
                </a:moveTo>
                <a:cubicBezTo>
                  <a:pt x="1389386" y="2612"/>
                  <a:pt x="1863354" y="568466"/>
                  <a:pt x="1784718" y="1340562"/>
                </a:cubicBezTo>
                <a:cubicBezTo>
                  <a:pt x="1687369" y="2291403"/>
                  <a:pt x="1028571" y="2738529"/>
                  <a:pt x="982729" y="2704005"/>
                </a:cubicBezTo>
                <a:cubicBezTo>
                  <a:pt x="936879" y="2670047"/>
                  <a:pt x="1097052" y="2560809"/>
                  <a:pt x="982729" y="2251788"/>
                </a:cubicBezTo>
                <a:cubicBezTo>
                  <a:pt x="867833" y="1942761"/>
                  <a:pt x="312611" y="1839756"/>
                  <a:pt x="83391" y="1329813"/>
                </a:cubicBezTo>
                <a:cubicBezTo>
                  <a:pt x="-145834" y="819863"/>
                  <a:pt x="134891" y="264640"/>
                  <a:pt x="472784" y="92583"/>
                </a:cubicBezTo>
                <a:cubicBezTo>
                  <a:pt x="598113" y="28805"/>
                  <a:pt x="725968" y="-591"/>
                  <a:pt x="850360" y="10"/>
                </a:cubicBezTo>
                <a:close/>
              </a:path>
            </a:pathLst>
          </a:custGeom>
        </p:spPr>
      </p:pic>
      <p:pic>
        <p:nvPicPr>
          <p:cNvPr id="44" name="PpHolder8">
            <a:extLst>
              <a:ext uri="{FF2B5EF4-FFF2-40B4-BE49-F238E27FC236}">
                <a16:creationId xmlns:a16="http://schemas.microsoft.com/office/drawing/2014/main" id="{EF0937DD-7D3B-46B7-A350-C9F7080A77F3}"/>
              </a:ext>
            </a:extLst>
          </p:cNvPr>
          <p:cNvPicPr>
            <a:picLocks/>
          </p:cNvPicPr>
          <p:nvPr/>
        </p:nvPicPr>
        <p:blipFill>
          <a:blip r:embed="rId2">
            <a:extLst>
              <a:ext uri="{28A0092B-C50C-407E-A947-70E740481C1C}">
                <a14:useLocalDpi xmlns:a14="http://schemas.microsoft.com/office/drawing/2010/main" val="0"/>
              </a:ext>
            </a:extLst>
          </a:blip>
          <a:srcRect l="23103" t="43814" r="59622" b="21430"/>
          <a:stretch>
            <a:fillRect/>
          </a:stretch>
        </p:blipFill>
        <p:spPr>
          <a:xfrm>
            <a:off x="2112537" y="3004780"/>
            <a:ext cx="1579663" cy="2383520"/>
          </a:xfrm>
          <a:custGeom>
            <a:avLst/>
            <a:gdLst>
              <a:gd name="connsiteX0" fmla="*/ 830606 w 1579663"/>
              <a:gd name="connsiteY0" fmla="*/ 8 h 2383520"/>
              <a:gd name="connsiteX1" fmla="*/ 1163202 w 1579663"/>
              <a:gd name="connsiteY1" fmla="*/ 81553 h 2383520"/>
              <a:gd name="connsiteX2" fmla="*/ 1506208 w 1579663"/>
              <a:gd name="connsiteY2" fmla="*/ 1171396 h 2383520"/>
              <a:gd name="connsiteX3" fmla="*/ 714006 w 1579663"/>
              <a:gd name="connsiteY3" fmla="*/ 1983540 h 2383520"/>
              <a:gd name="connsiteX4" fmla="*/ 714006 w 1579663"/>
              <a:gd name="connsiteY4" fmla="*/ 2381887 h 2383520"/>
              <a:gd name="connsiteX5" fmla="*/ 7556 w 1579663"/>
              <a:gd name="connsiteY5" fmla="*/ 1180865 h 2383520"/>
              <a:gd name="connsiteX6" fmla="*/ 830606 w 1579663"/>
              <a:gd name="connsiteY6" fmla="*/ 8 h 2383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79663" h="2383520">
                <a:moveTo>
                  <a:pt x="830606" y="8"/>
                </a:moveTo>
                <a:cubicBezTo>
                  <a:pt x="940180" y="-520"/>
                  <a:pt x="1052804" y="25373"/>
                  <a:pt x="1163202" y="81553"/>
                </a:cubicBezTo>
                <a:cubicBezTo>
                  <a:pt x="1460842" y="233115"/>
                  <a:pt x="1708126" y="722194"/>
                  <a:pt x="1506208" y="1171396"/>
                </a:cubicBezTo>
                <a:cubicBezTo>
                  <a:pt x="1304294" y="1620592"/>
                  <a:pt x="815214" y="1711327"/>
                  <a:pt x="714006" y="1983540"/>
                </a:cubicBezTo>
                <a:cubicBezTo>
                  <a:pt x="613300" y="2255748"/>
                  <a:pt x="754393" y="2351973"/>
                  <a:pt x="714006" y="2381887"/>
                </a:cubicBezTo>
                <a:cubicBezTo>
                  <a:pt x="673624" y="2412297"/>
                  <a:pt x="93307" y="2018437"/>
                  <a:pt x="7556" y="1180865"/>
                </a:cubicBezTo>
                <a:cubicBezTo>
                  <a:pt x="-61714" y="500746"/>
                  <a:pt x="355792" y="2301"/>
                  <a:pt x="830606" y="8"/>
                </a:cubicBezTo>
                <a:close/>
              </a:path>
            </a:pathLst>
          </a:custGeom>
        </p:spPr>
      </p:pic>
      <p:pic>
        <p:nvPicPr>
          <p:cNvPr id="43" name="PpHolder9">
            <a:extLst>
              <a:ext uri="{FF2B5EF4-FFF2-40B4-BE49-F238E27FC236}">
                <a16:creationId xmlns:a16="http://schemas.microsoft.com/office/drawing/2014/main" id="{2592DA9F-0686-42A4-A225-0CEA6454F6F5}"/>
              </a:ext>
            </a:extLst>
          </p:cNvPr>
          <p:cNvPicPr>
            <a:picLocks/>
          </p:cNvPicPr>
          <p:nvPr/>
        </p:nvPicPr>
        <p:blipFill>
          <a:blip r:embed="rId2">
            <a:extLst>
              <a:ext uri="{28A0092B-C50C-407E-A947-70E740481C1C}">
                <a14:useLocalDpi xmlns:a14="http://schemas.microsoft.com/office/drawing/2010/main" val="0"/>
              </a:ext>
            </a:extLst>
          </a:blip>
          <a:srcRect l="40378" t="22409" r="46155" b="50498"/>
          <a:stretch>
            <a:fillRect/>
          </a:stretch>
        </p:blipFill>
        <p:spPr>
          <a:xfrm>
            <a:off x="3692199" y="1536804"/>
            <a:ext cx="1231407" cy="1858045"/>
          </a:xfrm>
          <a:custGeom>
            <a:avLst/>
            <a:gdLst>
              <a:gd name="connsiteX0" fmla="*/ 583920 w 1231407"/>
              <a:gd name="connsiteY0" fmla="*/ 7 h 1858045"/>
              <a:gd name="connsiteX1" fmla="*/ 1225518 w 1231407"/>
              <a:gd name="connsiteY1" fmla="*/ 920530 h 1858045"/>
              <a:gd name="connsiteX2" fmla="*/ 674815 w 1231407"/>
              <a:gd name="connsiteY2" fmla="*/ 1856772 h 1858045"/>
              <a:gd name="connsiteX3" fmla="*/ 674815 w 1231407"/>
              <a:gd name="connsiteY3" fmla="*/ 1546247 h 1858045"/>
              <a:gd name="connsiteX4" fmla="*/ 57263 w 1231407"/>
              <a:gd name="connsiteY4" fmla="*/ 913149 h 1858045"/>
              <a:gd name="connsiteX5" fmla="*/ 324648 w 1231407"/>
              <a:gd name="connsiteY5" fmla="*/ 63575 h 1858045"/>
              <a:gd name="connsiteX6" fmla="*/ 583920 w 1231407"/>
              <a:gd name="connsiteY6" fmla="*/ 7 h 1858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1407" h="1858045">
                <a:moveTo>
                  <a:pt x="583920" y="7"/>
                </a:moveTo>
                <a:cubicBezTo>
                  <a:pt x="954054" y="1793"/>
                  <a:pt x="1279516" y="390351"/>
                  <a:pt x="1225518" y="920530"/>
                </a:cubicBezTo>
                <a:cubicBezTo>
                  <a:pt x="1158671" y="1573450"/>
                  <a:pt x="706294" y="1880478"/>
                  <a:pt x="674815" y="1856772"/>
                </a:cubicBezTo>
                <a:cubicBezTo>
                  <a:pt x="643331" y="1833454"/>
                  <a:pt x="753318" y="1758444"/>
                  <a:pt x="674815" y="1546247"/>
                </a:cubicBezTo>
                <a:cubicBezTo>
                  <a:pt x="595919" y="1334046"/>
                  <a:pt x="214661" y="1263314"/>
                  <a:pt x="57263" y="913149"/>
                </a:cubicBezTo>
                <a:cubicBezTo>
                  <a:pt x="-100140" y="562979"/>
                  <a:pt x="92625" y="181721"/>
                  <a:pt x="324648" y="63575"/>
                </a:cubicBezTo>
                <a:cubicBezTo>
                  <a:pt x="410709" y="19779"/>
                  <a:pt x="498503" y="-406"/>
                  <a:pt x="583920" y="7"/>
                </a:cubicBezTo>
                <a:close/>
              </a:path>
            </a:pathLst>
          </a:custGeom>
        </p:spPr>
      </p:pic>
      <p:pic>
        <p:nvPicPr>
          <p:cNvPr id="42" name="PpHolder10">
            <a:extLst>
              <a:ext uri="{FF2B5EF4-FFF2-40B4-BE49-F238E27FC236}">
                <a16:creationId xmlns:a16="http://schemas.microsoft.com/office/drawing/2014/main" id="{95FBA12A-D9D8-4640-B40D-6C7047830F71}"/>
              </a:ext>
            </a:extLst>
          </p:cNvPr>
          <p:cNvPicPr>
            <a:picLocks/>
          </p:cNvPicPr>
          <p:nvPr/>
        </p:nvPicPr>
        <p:blipFill>
          <a:blip r:embed="rId2">
            <a:extLst>
              <a:ext uri="{28A0092B-C50C-407E-A947-70E740481C1C}">
                <a14:useLocalDpi xmlns:a14="http://schemas.microsoft.com/office/drawing/2010/main" val="0"/>
              </a:ext>
            </a:extLst>
          </a:blip>
          <a:srcRect l="59416" t="15168" r="25423" b="54330"/>
          <a:stretch>
            <a:fillRect/>
          </a:stretch>
        </p:blipFill>
        <p:spPr>
          <a:xfrm>
            <a:off x="5433020" y="1040215"/>
            <a:ext cx="1386346" cy="2091827"/>
          </a:xfrm>
          <a:custGeom>
            <a:avLst/>
            <a:gdLst>
              <a:gd name="connsiteX0" fmla="*/ 728958 w 1386346"/>
              <a:gd name="connsiteY0" fmla="*/ 7 h 2091827"/>
              <a:gd name="connsiteX1" fmla="*/ 1020851 w 1386346"/>
              <a:gd name="connsiteY1" fmla="*/ 71572 h 2091827"/>
              <a:gd name="connsiteX2" fmla="*/ 1321880 w 1386346"/>
              <a:gd name="connsiteY2" fmla="*/ 1028041 h 2091827"/>
              <a:gd name="connsiteX3" fmla="*/ 626627 w 1386346"/>
              <a:gd name="connsiteY3" fmla="*/ 1740797 h 2091827"/>
              <a:gd name="connsiteX4" fmla="*/ 626627 w 1386346"/>
              <a:gd name="connsiteY4" fmla="*/ 2090393 h 2091827"/>
              <a:gd name="connsiteX5" fmla="*/ 6631 w 1386346"/>
              <a:gd name="connsiteY5" fmla="*/ 1036351 h 2091827"/>
              <a:gd name="connsiteX6" fmla="*/ 728958 w 1386346"/>
              <a:gd name="connsiteY6" fmla="*/ 7 h 2091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6346" h="2091827">
                <a:moveTo>
                  <a:pt x="728958" y="7"/>
                </a:moveTo>
                <a:cubicBezTo>
                  <a:pt x="825122" y="-458"/>
                  <a:pt x="923963" y="22267"/>
                  <a:pt x="1020851" y="71572"/>
                </a:cubicBezTo>
                <a:cubicBezTo>
                  <a:pt x="1282067" y="204585"/>
                  <a:pt x="1499088" y="633813"/>
                  <a:pt x="1321880" y="1028041"/>
                </a:cubicBezTo>
                <a:cubicBezTo>
                  <a:pt x="1144677" y="1422266"/>
                  <a:pt x="715449" y="1501896"/>
                  <a:pt x="626627" y="1740797"/>
                </a:cubicBezTo>
                <a:cubicBezTo>
                  <a:pt x="538246" y="1979693"/>
                  <a:pt x="662072" y="2064141"/>
                  <a:pt x="626627" y="2090393"/>
                </a:cubicBezTo>
                <a:cubicBezTo>
                  <a:pt x="591187" y="2117083"/>
                  <a:pt x="81888" y="1771422"/>
                  <a:pt x="6631" y="1036351"/>
                </a:cubicBezTo>
                <a:cubicBezTo>
                  <a:pt x="-54161" y="439465"/>
                  <a:pt x="312252" y="2018"/>
                  <a:pt x="728958" y="7"/>
                </a:cubicBezTo>
                <a:close/>
              </a:path>
            </a:pathLst>
          </a:custGeom>
        </p:spPr>
      </p:pic>
      <p:pic>
        <p:nvPicPr>
          <p:cNvPr id="41" name="PpHolder11">
            <a:extLst>
              <a:ext uri="{FF2B5EF4-FFF2-40B4-BE49-F238E27FC236}">
                <a16:creationId xmlns:a16="http://schemas.microsoft.com/office/drawing/2014/main" id="{A6265242-1973-408F-82B4-6DC88652F777}"/>
              </a:ext>
            </a:extLst>
          </p:cNvPr>
          <p:cNvPicPr>
            <a:picLocks/>
          </p:cNvPicPr>
          <p:nvPr/>
        </p:nvPicPr>
        <p:blipFill>
          <a:blip r:embed="rId2">
            <a:extLst>
              <a:ext uri="{28A0092B-C50C-407E-A947-70E740481C1C}">
                <a14:useLocalDpi xmlns:a14="http://schemas.microsoft.com/office/drawing/2010/main" val="0"/>
              </a:ext>
            </a:extLst>
          </a:blip>
          <a:srcRect l="79273" t="34227" r="4181" b="32485"/>
          <a:stretch>
            <a:fillRect/>
          </a:stretch>
        </p:blipFill>
        <p:spPr>
          <a:xfrm>
            <a:off x="7248751" y="2347319"/>
            <a:ext cx="1512941" cy="2282844"/>
          </a:xfrm>
          <a:custGeom>
            <a:avLst/>
            <a:gdLst>
              <a:gd name="connsiteX0" fmla="*/ 717418 w 1512941"/>
              <a:gd name="connsiteY0" fmla="*/ 8 h 2282844"/>
              <a:gd name="connsiteX1" fmla="*/ 1505705 w 1512941"/>
              <a:gd name="connsiteY1" fmla="*/ 1130987 h 2282844"/>
              <a:gd name="connsiteX2" fmla="*/ 829094 w 1512941"/>
              <a:gd name="connsiteY2" fmla="*/ 2281280 h 2282844"/>
              <a:gd name="connsiteX3" fmla="*/ 829094 w 1512941"/>
              <a:gd name="connsiteY3" fmla="*/ 1899759 h 2282844"/>
              <a:gd name="connsiteX4" fmla="*/ 70354 w 1512941"/>
              <a:gd name="connsiteY4" fmla="*/ 1121918 h 2282844"/>
              <a:gd name="connsiteX5" fmla="*/ 398871 w 1512941"/>
              <a:gd name="connsiteY5" fmla="*/ 78109 h 2282844"/>
              <a:gd name="connsiteX6" fmla="*/ 717418 w 1512941"/>
              <a:gd name="connsiteY6" fmla="*/ 8 h 2282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12941" h="2282844">
                <a:moveTo>
                  <a:pt x="717418" y="8"/>
                </a:moveTo>
                <a:cubicBezTo>
                  <a:pt x="1172177" y="2204"/>
                  <a:pt x="1572048" y="479596"/>
                  <a:pt x="1505705" y="1130987"/>
                </a:cubicBezTo>
                <a:cubicBezTo>
                  <a:pt x="1423576" y="1933181"/>
                  <a:pt x="867770" y="2310406"/>
                  <a:pt x="829094" y="2281280"/>
                </a:cubicBezTo>
                <a:cubicBezTo>
                  <a:pt x="790413" y="2252630"/>
                  <a:pt x="925546" y="2160470"/>
                  <a:pt x="829094" y="1899759"/>
                </a:cubicBezTo>
                <a:cubicBezTo>
                  <a:pt x="732161" y="1639043"/>
                  <a:pt x="263738" y="1552142"/>
                  <a:pt x="70354" y="1121918"/>
                </a:cubicBezTo>
                <a:cubicBezTo>
                  <a:pt x="-123036" y="691691"/>
                  <a:pt x="113802" y="223268"/>
                  <a:pt x="398871" y="78109"/>
                </a:cubicBezTo>
                <a:cubicBezTo>
                  <a:pt x="504607" y="24302"/>
                  <a:pt x="612474" y="-499"/>
                  <a:pt x="717418" y="8"/>
                </a:cubicBezTo>
                <a:close/>
              </a:path>
            </a:pathLst>
          </a:custGeom>
        </p:spPr>
      </p:pic>
      <p:sp>
        <p:nvSpPr>
          <p:cNvPr id="39" name="Title 38">
            <a:extLst>
              <a:ext uri="{FF2B5EF4-FFF2-40B4-BE49-F238E27FC236}">
                <a16:creationId xmlns:a16="http://schemas.microsoft.com/office/drawing/2014/main" id="{9EF956DC-510E-403D-9AF1-CB881B13EF9E}"/>
              </a:ext>
            </a:extLst>
          </p:cNvPr>
          <p:cNvSpPr>
            <a:spLocks noGrp="1"/>
          </p:cNvSpPr>
          <p:nvPr>
            <p:ph type="title"/>
          </p:nvPr>
        </p:nvSpPr>
        <p:spPr/>
        <p:txBody>
          <a:bodyPr/>
          <a:lstStyle/>
          <a:p>
            <a:r>
              <a:rPr lang="en-US"/>
              <a:t>MEET OUR CREW</a:t>
            </a:r>
          </a:p>
        </p:txBody>
      </p:sp>
      <p:sp>
        <p:nvSpPr>
          <p:cNvPr id="56" name="Freeform: Shape 55">
            <a:extLst>
              <a:ext uri="{FF2B5EF4-FFF2-40B4-BE49-F238E27FC236}">
                <a16:creationId xmlns:a16="http://schemas.microsoft.com/office/drawing/2014/main" id="{3EDFE184-4DAB-4CA4-835E-A74BF86E2E2D}"/>
              </a:ext>
            </a:extLst>
          </p:cNvPr>
          <p:cNvSpPr/>
          <p:nvPr/>
        </p:nvSpPr>
        <p:spPr>
          <a:xfrm rot="10800000" flipH="1">
            <a:off x="0" y="5683333"/>
            <a:ext cx="1459319" cy="1174667"/>
          </a:xfrm>
          <a:custGeom>
            <a:avLst/>
            <a:gdLst>
              <a:gd name="connsiteX0" fmla="*/ 0 w 813519"/>
              <a:gd name="connsiteY0" fmla="*/ 654837 h 654836"/>
              <a:gd name="connsiteX1" fmla="*/ 273066 w 813519"/>
              <a:gd name="connsiteY1" fmla="*/ 520803 h 654836"/>
              <a:gd name="connsiteX2" fmla="*/ 493373 w 813519"/>
              <a:gd name="connsiteY2" fmla="*/ 266334 h 654836"/>
              <a:gd name="connsiteX3" fmla="*/ 693029 w 813519"/>
              <a:gd name="connsiteY3" fmla="*/ 173807 h 654836"/>
              <a:gd name="connsiteX4" fmla="*/ 813520 w 813519"/>
              <a:gd name="connsiteY4" fmla="*/ 0 h 654836"/>
              <a:gd name="connsiteX5" fmla="*/ 0 w 813519"/>
              <a:gd name="connsiteY5" fmla="*/ 0 h 654836"/>
              <a:gd name="connsiteX6" fmla="*/ 0 w 813519"/>
              <a:gd name="connsiteY6" fmla="*/ 654837 h 65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3519" h="654836">
                <a:moveTo>
                  <a:pt x="0" y="654837"/>
                </a:moveTo>
                <a:cubicBezTo>
                  <a:pt x="97005" y="623825"/>
                  <a:pt x="198554" y="590220"/>
                  <a:pt x="273066" y="520803"/>
                </a:cubicBezTo>
                <a:cubicBezTo>
                  <a:pt x="355552" y="443958"/>
                  <a:pt x="399295" y="328448"/>
                  <a:pt x="493373" y="266334"/>
                </a:cubicBezTo>
                <a:cubicBezTo>
                  <a:pt x="554706" y="225833"/>
                  <a:pt x="630811" y="212926"/>
                  <a:pt x="693029" y="173807"/>
                </a:cubicBezTo>
                <a:cubicBezTo>
                  <a:pt x="754392" y="135233"/>
                  <a:pt x="797559" y="70525"/>
                  <a:pt x="813520" y="0"/>
                </a:cubicBezTo>
                <a:lnTo>
                  <a:pt x="0" y="0"/>
                </a:lnTo>
                <a:lnTo>
                  <a:pt x="0" y="654837"/>
                </a:lnTo>
                <a:close/>
              </a:path>
            </a:pathLst>
          </a:custGeom>
          <a:solidFill>
            <a:schemeClr val="accent1"/>
          </a:solidFill>
          <a:ln w="6058" cap="flat">
            <a:noFill/>
            <a:prstDash val="solid"/>
            <a:miter/>
          </a:ln>
        </p:spPr>
        <p:txBody>
          <a:bodyPr rtlCol="0" anchor="ctr"/>
          <a:lstStyle/>
          <a:p>
            <a:endParaRPr lang="en-US" sz="1350"/>
          </a:p>
        </p:txBody>
      </p:sp>
      <p:sp>
        <p:nvSpPr>
          <p:cNvPr id="57" name="Freeform: Shape 56">
            <a:extLst>
              <a:ext uri="{FF2B5EF4-FFF2-40B4-BE49-F238E27FC236}">
                <a16:creationId xmlns:a16="http://schemas.microsoft.com/office/drawing/2014/main" id="{0CDA5CD1-C721-4D78-9CF7-D594C085041A}"/>
              </a:ext>
            </a:extLst>
          </p:cNvPr>
          <p:cNvSpPr/>
          <p:nvPr/>
        </p:nvSpPr>
        <p:spPr>
          <a:xfrm flipH="1">
            <a:off x="2780382" y="1247996"/>
            <a:ext cx="556243" cy="839302"/>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58" name="Freeform: Shape 57">
            <a:extLst>
              <a:ext uri="{FF2B5EF4-FFF2-40B4-BE49-F238E27FC236}">
                <a16:creationId xmlns:a16="http://schemas.microsoft.com/office/drawing/2014/main" id="{4C5BD5BC-5020-44ED-83F1-2B688DD1FBD2}"/>
              </a:ext>
            </a:extLst>
          </p:cNvPr>
          <p:cNvSpPr/>
          <p:nvPr/>
        </p:nvSpPr>
        <p:spPr>
          <a:xfrm>
            <a:off x="6528478" y="2845822"/>
            <a:ext cx="442439" cy="667586"/>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Tree>
    <p:extLst>
      <p:ext uri="{BB962C8B-B14F-4D97-AF65-F5344CB8AC3E}">
        <p14:creationId xmlns:p14="http://schemas.microsoft.com/office/powerpoint/2010/main" val="2024381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7"/>
                                        </p:tgtEl>
                                        <p:attrNameLst>
                                          <p:attrName>style.visibility</p:attrName>
                                        </p:attrNameLst>
                                      </p:cBhvr>
                                      <p:to>
                                        <p:strVal val="visible"/>
                                      </p:to>
                                    </p:set>
                                    <p:animEffect transition="in" filter="fade">
                                      <p:cBhvr>
                                        <p:cTn id="19" dur="500"/>
                                        <p:tgtEl>
                                          <p:spTgt spid="5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500"/>
                                        <p:tgtEl>
                                          <p:spTgt spid="2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8"/>
                                        </p:tgtEl>
                                        <p:attrNameLst>
                                          <p:attrName>style.visibility</p:attrName>
                                        </p:attrNameLst>
                                      </p:cBhvr>
                                      <p:to>
                                        <p:strVal val="visible"/>
                                      </p:to>
                                    </p:set>
                                    <p:animEffect transition="in" filter="fade">
                                      <p:cBhvr>
                                        <p:cTn id="35" dur="500"/>
                                        <p:tgtEl>
                                          <p:spTgt spid="58"/>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wipe(up)">
                                      <p:cBhvr>
                                        <p:cTn id="4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7" grpId="0" animBg="1"/>
      <p:bldP spid="28" grpId="0" animBg="1"/>
      <p:bldP spid="29" grpId="0" animBg="1"/>
      <p:bldP spid="30" grpId="0" animBg="1"/>
      <p:bldP spid="33" grpId="0"/>
      <p:bldP spid="39" grpId="0"/>
      <p:bldP spid="56" grpId="0" animBg="1"/>
      <p:bldP spid="57" grpId="0" animBg="1"/>
      <p:bldP spid="5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B699CCAB-C4D1-426F-9AC8-084DA1B630E1}"/>
              </a:ext>
            </a:extLst>
          </p:cNvPr>
          <p:cNvSpPr/>
          <p:nvPr/>
        </p:nvSpPr>
        <p:spPr>
          <a:xfrm>
            <a:off x="779069" y="2559536"/>
            <a:ext cx="1924922" cy="1738926"/>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5" name="Freeform: Shape 24">
            <a:extLst>
              <a:ext uri="{FF2B5EF4-FFF2-40B4-BE49-F238E27FC236}">
                <a16:creationId xmlns:a16="http://schemas.microsoft.com/office/drawing/2014/main" id="{E6548AD0-EAED-4512-B5A6-05D6F6D9A40E}"/>
              </a:ext>
            </a:extLst>
          </p:cNvPr>
          <p:cNvSpPr/>
          <p:nvPr/>
        </p:nvSpPr>
        <p:spPr>
          <a:xfrm>
            <a:off x="3609538" y="2559536"/>
            <a:ext cx="1924922" cy="1738926"/>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6" name="Freeform: Shape 25">
            <a:extLst>
              <a:ext uri="{FF2B5EF4-FFF2-40B4-BE49-F238E27FC236}">
                <a16:creationId xmlns:a16="http://schemas.microsoft.com/office/drawing/2014/main" id="{FE93A331-698D-49B7-9056-DCA4F51AB869}"/>
              </a:ext>
            </a:extLst>
          </p:cNvPr>
          <p:cNvSpPr/>
          <p:nvPr/>
        </p:nvSpPr>
        <p:spPr>
          <a:xfrm>
            <a:off x="6440010" y="2559536"/>
            <a:ext cx="1924922" cy="1738926"/>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pic>
        <p:nvPicPr>
          <p:cNvPr id="35" name="PpHolder4">
            <a:extLst>
              <a:ext uri="{FF2B5EF4-FFF2-40B4-BE49-F238E27FC236}">
                <a16:creationId xmlns:a16="http://schemas.microsoft.com/office/drawing/2014/main" id="{FF5DC27C-D5C7-4F3C-BE56-AA39DA7D9AEA}"/>
              </a:ext>
            </a:extLst>
          </p:cNvPr>
          <p:cNvPicPr>
            <a:picLocks/>
          </p:cNvPicPr>
          <p:nvPr/>
        </p:nvPicPr>
        <p:blipFill>
          <a:blip r:embed="rId2">
            <a:extLst>
              <a:ext uri="{28A0092B-C50C-407E-A947-70E740481C1C}">
                <a14:useLocalDpi xmlns:a14="http://schemas.microsoft.com/office/drawing/2010/main" val="0"/>
              </a:ext>
            </a:extLst>
          </a:blip>
          <a:srcRect l="8520" t="37322" r="70429" b="37322"/>
          <a:stretch>
            <a:fillRect/>
          </a:stretch>
        </p:blipFill>
        <p:spPr>
          <a:xfrm>
            <a:off x="779071" y="2559541"/>
            <a:ext cx="1924923" cy="1738927"/>
          </a:xfrm>
          <a:custGeom>
            <a:avLst/>
            <a:gdLst>
              <a:gd name="connsiteX0" fmla="*/ 1073968 w 1924923"/>
              <a:gd name="connsiteY0" fmla="*/ 1086 h 1738927"/>
              <a:gd name="connsiteX1" fmla="*/ 1428334 w 1924923"/>
              <a:gd name="connsiteY1" fmla="*/ 236034 h 1738927"/>
              <a:gd name="connsiteX2" fmla="*/ 1505232 w 1924923"/>
              <a:gd name="connsiteY2" fmla="*/ 830306 h 1738927"/>
              <a:gd name="connsiteX3" fmla="*/ 1704740 w 1924923"/>
              <a:gd name="connsiteY3" fmla="*/ 1326419 h 1738927"/>
              <a:gd name="connsiteX4" fmla="*/ 1923383 w 1924923"/>
              <a:gd name="connsiteY4" fmla="*/ 1453280 h 1738927"/>
              <a:gd name="connsiteX5" fmla="*/ 1748682 w 1924923"/>
              <a:gd name="connsiteY5" fmla="*/ 1616289 h 1738927"/>
              <a:gd name="connsiteX6" fmla="*/ 1510549 w 1924923"/>
              <a:gd name="connsiteY6" fmla="*/ 1627629 h 1738927"/>
              <a:gd name="connsiteX7" fmla="*/ 1404238 w 1924923"/>
              <a:gd name="connsiteY7" fmla="*/ 1716222 h 1738927"/>
              <a:gd name="connsiteX8" fmla="*/ 1273476 w 1924923"/>
              <a:gd name="connsiteY8" fmla="*/ 1662359 h 1738927"/>
              <a:gd name="connsiteX9" fmla="*/ 1016558 w 1924923"/>
              <a:gd name="connsiteY9" fmla="*/ 1697795 h 1738927"/>
              <a:gd name="connsiteX10" fmla="*/ 801457 w 1924923"/>
              <a:gd name="connsiteY10" fmla="*/ 1659524 h 1738927"/>
              <a:gd name="connsiteX11" fmla="*/ 344680 w 1924923"/>
              <a:gd name="connsiteY11" fmla="*/ 1659524 h 1738927"/>
              <a:gd name="connsiteX12" fmla="*/ 137375 w 1924923"/>
              <a:gd name="connsiteY12" fmla="*/ 1617354 h 1738927"/>
              <a:gd name="connsiteX13" fmla="*/ 52680 w 1924923"/>
              <a:gd name="connsiteY13" fmla="*/ 1425288 h 1738927"/>
              <a:gd name="connsiteX14" fmla="*/ 321645 w 1924923"/>
              <a:gd name="connsiteY14" fmla="*/ 1244916 h 1738927"/>
              <a:gd name="connsiteX15" fmla="*/ 432914 w 1924923"/>
              <a:gd name="connsiteY15" fmla="*/ 972405 h 1738927"/>
              <a:gd name="connsiteX16" fmla="*/ 1073968 w 1924923"/>
              <a:gd name="connsiteY16" fmla="*/ 1086 h 173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24923" h="1738927">
                <a:moveTo>
                  <a:pt x="1073968" y="1086"/>
                </a:moveTo>
                <a:cubicBezTo>
                  <a:pt x="1247958" y="4632"/>
                  <a:pt x="1409550" y="174725"/>
                  <a:pt x="1428334" y="236034"/>
                </a:cubicBezTo>
                <a:cubicBezTo>
                  <a:pt x="1493538" y="450072"/>
                  <a:pt x="1501334" y="638237"/>
                  <a:pt x="1505232" y="830306"/>
                </a:cubicBezTo>
                <a:cubicBezTo>
                  <a:pt x="1508773" y="1030875"/>
                  <a:pt x="1497438" y="1226843"/>
                  <a:pt x="1704740" y="1326419"/>
                </a:cubicBezTo>
                <a:cubicBezTo>
                  <a:pt x="1773839" y="1357250"/>
                  <a:pt x="1908146" y="1361148"/>
                  <a:pt x="1923383" y="1453280"/>
                </a:cubicBezTo>
                <a:cubicBezTo>
                  <a:pt x="1938976" y="1545416"/>
                  <a:pt x="1833020" y="1612394"/>
                  <a:pt x="1748682" y="1616289"/>
                </a:cubicBezTo>
                <a:cubicBezTo>
                  <a:pt x="1664342" y="1620189"/>
                  <a:pt x="1587444" y="1558530"/>
                  <a:pt x="1510549" y="1627629"/>
                </a:cubicBezTo>
                <a:cubicBezTo>
                  <a:pt x="1469441" y="1666258"/>
                  <a:pt x="1469441" y="1704882"/>
                  <a:pt x="1404238" y="1716222"/>
                </a:cubicBezTo>
                <a:cubicBezTo>
                  <a:pt x="1339035" y="1727562"/>
                  <a:pt x="1319545" y="1697795"/>
                  <a:pt x="1273476" y="1662359"/>
                </a:cubicBezTo>
                <a:cubicBezTo>
                  <a:pt x="1166104" y="1586523"/>
                  <a:pt x="1112592" y="1632238"/>
                  <a:pt x="1016558" y="1697795"/>
                </a:cubicBezTo>
                <a:cubicBezTo>
                  <a:pt x="920528" y="1763352"/>
                  <a:pt x="885799" y="1709489"/>
                  <a:pt x="801457" y="1659524"/>
                </a:cubicBezTo>
                <a:cubicBezTo>
                  <a:pt x="651563" y="1575183"/>
                  <a:pt x="463393" y="1874625"/>
                  <a:pt x="344680" y="1659524"/>
                </a:cubicBezTo>
                <a:cubicBezTo>
                  <a:pt x="283022" y="1544355"/>
                  <a:pt x="248644" y="1605660"/>
                  <a:pt x="137375" y="1617354"/>
                </a:cubicBezTo>
                <a:cubicBezTo>
                  <a:pt x="14408" y="1632592"/>
                  <a:pt x="-53630" y="1506084"/>
                  <a:pt x="52680" y="1425288"/>
                </a:cubicBezTo>
                <a:cubicBezTo>
                  <a:pt x="140916" y="1360084"/>
                  <a:pt x="248644" y="1337048"/>
                  <a:pt x="321645" y="1244916"/>
                </a:cubicBezTo>
                <a:cubicBezTo>
                  <a:pt x="379052" y="1171915"/>
                  <a:pt x="405983" y="1060642"/>
                  <a:pt x="432914" y="972405"/>
                </a:cubicBezTo>
                <a:cubicBezTo>
                  <a:pt x="540289" y="603512"/>
                  <a:pt x="528951" y="-29744"/>
                  <a:pt x="1073968" y="1086"/>
                </a:cubicBezTo>
                <a:close/>
              </a:path>
            </a:pathLst>
          </a:custGeom>
        </p:spPr>
      </p:pic>
      <p:sp>
        <p:nvSpPr>
          <p:cNvPr id="2" name="Title 1">
            <a:extLst>
              <a:ext uri="{FF2B5EF4-FFF2-40B4-BE49-F238E27FC236}">
                <a16:creationId xmlns:a16="http://schemas.microsoft.com/office/drawing/2014/main" id="{09BE7DF0-4976-4D77-8AFF-9C8D88832A0A}"/>
              </a:ext>
            </a:extLst>
          </p:cNvPr>
          <p:cNvSpPr>
            <a:spLocks noGrp="1"/>
          </p:cNvSpPr>
          <p:nvPr>
            <p:ph type="title"/>
          </p:nvPr>
        </p:nvSpPr>
        <p:spPr/>
        <p:txBody>
          <a:bodyPr/>
          <a:lstStyle/>
          <a:p>
            <a:r>
              <a:rPr lang="en-US"/>
              <a:t>HALLOWEEN’S CREW</a:t>
            </a:r>
          </a:p>
        </p:txBody>
      </p:sp>
      <p:pic>
        <p:nvPicPr>
          <p:cNvPr id="32" name="PpHolder6">
            <a:extLst>
              <a:ext uri="{FF2B5EF4-FFF2-40B4-BE49-F238E27FC236}">
                <a16:creationId xmlns:a16="http://schemas.microsoft.com/office/drawing/2014/main" id="{236E3302-B4D6-4293-A495-46F9B2C888B3}"/>
              </a:ext>
            </a:extLst>
          </p:cNvPr>
          <p:cNvPicPr>
            <a:picLocks/>
          </p:cNvPicPr>
          <p:nvPr/>
        </p:nvPicPr>
        <p:blipFill>
          <a:blip r:embed="rId2">
            <a:extLst>
              <a:ext uri="{28A0092B-C50C-407E-A947-70E740481C1C}">
                <a14:useLocalDpi xmlns:a14="http://schemas.microsoft.com/office/drawing/2010/main" val="0"/>
              </a:ext>
            </a:extLst>
          </a:blip>
          <a:srcRect l="70429" t="37322" r="8520" b="37322"/>
          <a:stretch>
            <a:fillRect/>
          </a:stretch>
        </p:blipFill>
        <p:spPr>
          <a:xfrm>
            <a:off x="6440012" y="2559540"/>
            <a:ext cx="1924923" cy="1738927"/>
          </a:xfrm>
          <a:custGeom>
            <a:avLst/>
            <a:gdLst>
              <a:gd name="connsiteX0" fmla="*/ 1073968 w 1924923"/>
              <a:gd name="connsiteY0" fmla="*/ 1086 h 1738927"/>
              <a:gd name="connsiteX1" fmla="*/ 1428334 w 1924923"/>
              <a:gd name="connsiteY1" fmla="*/ 236033 h 1738927"/>
              <a:gd name="connsiteX2" fmla="*/ 1505231 w 1924923"/>
              <a:gd name="connsiteY2" fmla="*/ 830306 h 1738927"/>
              <a:gd name="connsiteX3" fmla="*/ 1704740 w 1924923"/>
              <a:gd name="connsiteY3" fmla="*/ 1326419 h 1738927"/>
              <a:gd name="connsiteX4" fmla="*/ 1923383 w 1924923"/>
              <a:gd name="connsiteY4" fmla="*/ 1453280 h 1738927"/>
              <a:gd name="connsiteX5" fmla="*/ 1748682 w 1924923"/>
              <a:gd name="connsiteY5" fmla="*/ 1616289 h 1738927"/>
              <a:gd name="connsiteX6" fmla="*/ 1510547 w 1924923"/>
              <a:gd name="connsiteY6" fmla="*/ 1627629 h 1738927"/>
              <a:gd name="connsiteX7" fmla="*/ 1404237 w 1924923"/>
              <a:gd name="connsiteY7" fmla="*/ 1716222 h 1738927"/>
              <a:gd name="connsiteX8" fmla="*/ 1273476 w 1924923"/>
              <a:gd name="connsiteY8" fmla="*/ 1662359 h 1738927"/>
              <a:gd name="connsiteX9" fmla="*/ 1016558 w 1924923"/>
              <a:gd name="connsiteY9" fmla="*/ 1697795 h 1738927"/>
              <a:gd name="connsiteX10" fmla="*/ 801456 w 1924923"/>
              <a:gd name="connsiteY10" fmla="*/ 1659524 h 1738927"/>
              <a:gd name="connsiteX11" fmla="*/ 344678 w 1924923"/>
              <a:gd name="connsiteY11" fmla="*/ 1659524 h 1738927"/>
              <a:gd name="connsiteX12" fmla="*/ 137374 w 1924923"/>
              <a:gd name="connsiteY12" fmla="*/ 1617354 h 1738927"/>
              <a:gd name="connsiteX13" fmla="*/ 52680 w 1924923"/>
              <a:gd name="connsiteY13" fmla="*/ 1425288 h 1738927"/>
              <a:gd name="connsiteX14" fmla="*/ 321645 w 1924923"/>
              <a:gd name="connsiteY14" fmla="*/ 1244916 h 1738927"/>
              <a:gd name="connsiteX15" fmla="*/ 432914 w 1924923"/>
              <a:gd name="connsiteY15" fmla="*/ 972405 h 1738927"/>
              <a:gd name="connsiteX16" fmla="*/ 1073968 w 1924923"/>
              <a:gd name="connsiteY16" fmla="*/ 1086 h 173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24923" h="1738927">
                <a:moveTo>
                  <a:pt x="1073968" y="1086"/>
                </a:moveTo>
                <a:cubicBezTo>
                  <a:pt x="1247958" y="4632"/>
                  <a:pt x="1409550" y="174726"/>
                  <a:pt x="1428334" y="236033"/>
                </a:cubicBezTo>
                <a:cubicBezTo>
                  <a:pt x="1493537" y="450071"/>
                  <a:pt x="1501332" y="638237"/>
                  <a:pt x="1505231" y="830306"/>
                </a:cubicBezTo>
                <a:cubicBezTo>
                  <a:pt x="1508772" y="1030875"/>
                  <a:pt x="1497437" y="1226843"/>
                  <a:pt x="1704740" y="1326419"/>
                </a:cubicBezTo>
                <a:cubicBezTo>
                  <a:pt x="1773839" y="1357250"/>
                  <a:pt x="1908145" y="1361148"/>
                  <a:pt x="1923383" y="1453280"/>
                </a:cubicBezTo>
                <a:cubicBezTo>
                  <a:pt x="1938975" y="1545416"/>
                  <a:pt x="1833019" y="1612394"/>
                  <a:pt x="1748682" y="1616289"/>
                </a:cubicBezTo>
                <a:cubicBezTo>
                  <a:pt x="1664341" y="1620189"/>
                  <a:pt x="1587443" y="1558530"/>
                  <a:pt x="1510547" y="1627629"/>
                </a:cubicBezTo>
                <a:cubicBezTo>
                  <a:pt x="1469441" y="1666258"/>
                  <a:pt x="1469441" y="1704882"/>
                  <a:pt x="1404237" y="1716222"/>
                </a:cubicBezTo>
                <a:cubicBezTo>
                  <a:pt x="1339034" y="1727562"/>
                  <a:pt x="1319543" y="1697795"/>
                  <a:pt x="1273476" y="1662359"/>
                </a:cubicBezTo>
                <a:cubicBezTo>
                  <a:pt x="1166103" y="1586523"/>
                  <a:pt x="1112592" y="1632238"/>
                  <a:pt x="1016558" y="1697795"/>
                </a:cubicBezTo>
                <a:cubicBezTo>
                  <a:pt x="920528" y="1763352"/>
                  <a:pt x="885797" y="1709489"/>
                  <a:pt x="801456" y="1659524"/>
                </a:cubicBezTo>
                <a:cubicBezTo>
                  <a:pt x="651562" y="1575183"/>
                  <a:pt x="463392" y="1874625"/>
                  <a:pt x="344678" y="1659524"/>
                </a:cubicBezTo>
                <a:cubicBezTo>
                  <a:pt x="283020" y="1544355"/>
                  <a:pt x="248644" y="1605660"/>
                  <a:pt x="137374" y="1617354"/>
                </a:cubicBezTo>
                <a:cubicBezTo>
                  <a:pt x="14408" y="1632592"/>
                  <a:pt x="-53630" y="1506084"/>
                  <a:pt x="52680" y="1425288"/>
                </a:cubicBezTo>
                <a:cubicBezTo>
                  <a:pt x="140916" y="1360084"/>
                  <a:pt x="248644" y="1337048"/>
                  <a:pt x="321645" y="1244916"/>
                </a:cubicBezTo>
                <a:cubicBezTo>
                  <a:pt x="379051" y="1171915"/>
                  <a:pt x="405983" y="1060642"/>
                  <a:pt x="432914" y="972405"/>
                </a:cubicBezTo>
                <a:cubicBezTo>
                  <a:pt x="540289" y="603511"/>
                  <a:pt x="528949" y="-29743"/>
                  <a:pt x="1073968" y="1086"/>
                </a:cubicBezTo>
                <a:close/>
              </a:path>
            </a:pathLst>
          </a:custGeom>
        </p:spPr>
      </p:pic>
      <p:sp>
        <p:nvSpPr>
          <p:cNvPr id="10" name="TextBox 9">
            <a:extLst>
              <a:ext uri="{FF2B5EF4-FFF2-40B4-BE49-F238E27FC236}">
                <a16:creationId xmlns:a16="http://schemas.microsoft.com/office/drawing/2014/main" id="{F796A1DB-0DA7-4726-967C-1A44FFA3B155}"/>
              </a:ext>
            </a:extLst>
          </p:cNvPr>
          <p:cNvSpPr txBox="1"/>
          <p:nvPr/>
        </p:nvSpPr>
        <p:spPr>
          <a:xfrm>
            <a:off x="1244023" y="4485917"/>
            <a:ext cx="995016" cy="300082"/>
          </a:xfrm>
          <a:prstGeom prst="rect">
            <a:avLst/>
          </a:prstGeom>
          <a:noFill/>
        </p:spPr>
        <p:txBody>
          <a:bodyPr wrap="none" rtlCol="0">
            <a:spAutoFit/>
          </a:bodyPr>
          <a:lstStyle/>
          <a:p>
            <a:pPr algn="ctr"/>
            <a:r>
              <a:rPr lang="en-US" sz="1350">
                <a:solidFill>
                  <a:schemeClr val="accent1"/>
                </a:solidFill>
                <a:latin typeface="+mj-lt"/>
              </a:rPr>
              <a:t>ALEX DRAKOR</a:t>
            </a:r>
          </a:p>
        </p:txBody>
      </p:sp>
      <p:sp>
        <p:nvSpPr>
          <p:cNvPr id="12" name="TextBox 11">
            <a:extLst>
              <a:ext uri="{FF2B5EF4-FFF2-40B4-BE49-F238E27FC236}">
                <a16:creationId xmlns:a16="http://schemas.microsoft.com/office/drawing/2014/main" id="{1260D50C-3C23-43AC-85F7-263EBAE1DC6F}"/>
              </a:ext>
            </a:extLst>
          </p:cNvPr>
          <p:cNvSpPr txBox="1"/>
          <p:nvPr/>
        </p:nvSpPr>
        <p:spPr>
          <a:xfrm>
            <a:off x="897188" y="4694082"/>
            <a:ext cx="1688683" cy="482889"/>
          </a:xfrm>
          <a:prstGeom prst="rect">
            <a:avLst/>
          </a:prstGeom>
          <a:noFill/>
        </p:spPr>
        <p:txBody>
          <a:bodyPr wrap="square" rtlCol="0">
            <a:spAutoFit/>
          </a:bodyPr>
          <a:lstStyle/>
          <a:p>
            <a:pPr algn="ctr">
              <a:lnSpc>
                <a:spcPct val="150000"/>
              </a:lnSpc>
            </a:pPr>
            <a:r>
              <a:rPr lang="en-GB" sz="900" dirty="0"/>
              <a:t>Suitable for all categories business and </a:t>
            </a:r>
            <a:r>
              <a:rPr lang="en-GB" sz="900"/>
              <a:t>personal presentation</a:t>
            </a:r>
            <a:endParaRPr lang="en-GB" sz="900" dirty="0"/>
          </a:p>
        </p:txBody>
      </p:sp>
      <p:sp>
        <p:nvSpPr>
          <p:cNvPr id="15" name="TextBox 14">
            <a:extLst>
              <a:ext uri="{FF2B5EF4-FFF2-40B4-BE49-F238E27FC236}">
                <a16:creationId xmlns:a16="http://schemas.microsoft.com/office/drawing/2014/main" id="{1002EFCE-C6D0-4FBA-AA23-39F6AC85FC89}"/>
              </a:ext>
            </a:extLst>
          </p:cNvPr>
          <p:cNvSpPr txBox="1"/>
          <p:nvPr/>
        </p:nvSpPr>
        <p:spPr>
          <a:xfrm>
            <a:off x="3927916" y="4485917"/>
            <a:ext cx="1288173" cy="300082"/>
          </a:xfrm>
          <a:prstGeom prst="rect">
            <a:avLst/>
          </a:prstGeom>
          <a:noFill/>
        </p:spPr>
        <p:txBody>
          <a:bodyPr wrap="none" rtlCol="0">
            <a:spAutoFit/>
          </a:bodyPr>
          <a:lstStyle/>
          <a:p>
            <a:pPr algn="ctr"/>
            <a:r>
              <a:rPr lang="en-US" sz="1350">
                <a:solidFill>
                  <a:schemeClr val="accent1"/>
                </a:solidFill>
                <a:latin typeface="+mj-lt"/>
              </a:rPr>
              <a:t>SAMANTHA VAMPS</a:t>
            </a:r>
          </a:p>
        </p:txBody>
      </p:sp>
      <p:sp>
        <p:nvSpPr>
          <p:cNvPr id="16" name="TextBox 15">
            <a:extLst>
              <a:ext uri="{FF2B5EF4-FFF2-40B4-BE49-F238E27FC236}">
                <a16:creationId xmlns:a16="http://schemas.microsoft.com/office/drawing/2014/main" id="{9D03E80D-FB8A-4144-AD39-6E798DA946D2}"/>
              </a:ext>
            </a:extLst>
          </p:cNvPr>
          <p:cNvSpPr txBox="1"/>
          <p:nvPr/>
        </p:nvSpPr>
        <p:spPr>
          <a:xfrm>
            <a:off x="3727659" y="4694082"/>
            <a:ext cx="1688683" cy="482889"/>
          </a:xfrm>
          <a:prstGeom prst="rect">
            <a:avLst/>
          </a:prstGeom>
          <a:noFill/>
        </p:spPr>
        <p:txBody>
          <a:bodyPr wrap="square" rtlCol="0">
            <a:spAutoFit/>
          </a:bodyPr>
          <a:lstStyle/>
          <a:p>
            <a:pPr algn="ctr">
              <a:lnSpc>
                <a:spcPct val="150000"/>
              </a:lnSpc>
            </a:pPr>
            <a:r>
              <a:rPr lang="en-GB" sz="900" dirty="0"/>
              <a:t>Suitable for all categories business and </a:t>
            </a:r>
            <a:r>
              <a:rPr lang="en-GB" sz="900"/>
              <a:t>personal presentation</a:t>
            </a:r>
            <a:endParaRPr lang="en-GB" sz="900" dirty="0"/>
          </a:p>
        </p:txBody>
      </p:sp>
      <p:sp>
        <p:nvSpPr>
          <p:cNvPr id="18" name="TextBox 17">
            <a:extLst>
              <a:ext uri="{FF2B5EF4-FFF2-40B4-BE49-F238E27FC236}">
                <a16:creationId xmlns:a16="http://schemas.microsoft.com/office/drawing/2014/main" id="{72520BC7-8C1F-4B62-92B4-60CBF1793F3D}"/>
              </a:ext>
            </a:extLst>
          </p:cNvPr>
          <p:cNvSpPr txBox="1"/>
          <p:nvPr/>
        </p:nvSpPr>
        <p:spPr>
          <a:xfrm>
            <a:off x="6842863" y="4485917"/>
            <a:ext cx="1119217" cy="300082"/>
          </a:xfrm>
          <a:prstGeom prst="rect">
            <a:avLst/>
          </a:prstGeom>
          <a:noFill/>
        </p:spPr>
        <p:txBody>
          <a:bodyPr wrap="none" rtlCol="0">
            <a:spAutoFit/>
          </a:bodyPr>
          <a:lstStyle/>
          <a:p>
            <a:pPr algn="ctr"/>
            <a:r>
              <a:rPr lang="en-US" sz="1350">
                <a:solidFill>
                  <a:schemeClr val="accent1"/>
                </a:solidFill>
                <a:latin typeface="+mj-lt"/>
              </a:rPr>
              <a:t>THOMAS FRANK</a:t>
            </a:r>
          </a:p>
        </p:txBody>
      </p:sp>
      <p:sp>
        <p:nvSpPr>
          <p:cNvPr id="19" name="TextBox 18">
            <a:extLst>
              <a:ext uri="{FF2B5EF4-FFF2-40B4-BE49-F238E27FC236}">
                <a16:creationId xmlns:a16="http://schemas.microsoft.com/office/drawing/2014/main" id="{E4240933-313B-45F2-8E05-F398F8786F3A}"/>
              </a:ext>
            </a:extLst>
          </p:cNvPr>
          <p:cNvSpPr txBox="1"/>
          <p:nvPr/>
        </p:nvSpPr>
        <p:spPr>
          <a:xfrm>
            <a:off x="6558129" y="4694082"/>
            <a:ext cx="1688683" cy="482889"/>
          </a:xfrm>
          <a:prstGeom prst="rect">
            <a:avLst/>
          </a:prstGeom>
          <a:noFill/>
        </p:spPr>
        <p:txBody>
          <a:bodyPr wrap="square" rtlCol="0">
            <a:spAutoFit/>
          </a:bodyPr>
          <a:lstStyle/>
          <a:p>
            <a:pPr algn="ctr">
              <a:lnSpc>
                <a:spcPct val="150000"/>
              </a:lnSpc>
            </a:pPr>
            <a:r>
              <a:rPr lang="en-GB" sz="900" dirty="0"/>
              <a:t>Suitable for all categories business and </a:t>
            </a:r>
            <a:r>
              <a:rPr lang="en-GB" sz="900"/>
              <a:t>personal presentation</a:t>
            </a:r>
            <a:endParaRPr lang="en-GB" sz="900" dirty="0"/>
          </a:p>
        </p:txBody>
      </p:sp>
      <p:pic>
        <p:nvPicPr>
          <p:cNvPr id="31" name="PpHolder13">
            <a:extLst>
              <a:ext uri="{FF2B5EF4-FFF2-40B4-BE49-F238E27FC236}">
                <a16:creationId xmlns:a16="http://schemas.microsoft.com/office/drawing/2014/main" id="{9AC2F590-3CB0-4BDC-9B6B-23B6A709C6DE}"/>
              </a:ext>
            </a:extLst>
          </p:cNvPr>
          <p:cNvPicPr>
            <a:picLocks/>
          </p:cNvPicPr>
          <p:nvPr/>
        </p:nvPicPr>
        <p:blipFill>
          <a:blip r:embed="rId2">
            <a:extLst>
              <a:ext uri="{28A0092B-C50C-407E-A947-70E740481C1C}">
                <a14:useLocalDpi xmlns:a14="http://schemas.microsoft.com/office/drawing/2010/main" val="0"/>
              </a:ext>
            </a:extLst>
          </a:blip>
          <a:srcRect l="39474" t="37322" r="39474" b="37322"/>
          <a:stretch>
            <a:fillRect/>
          </a:stretch>
        </p:blipFill>
        <p:spPr>
          <a:xfrm>
            <a:off x="3609545" y="2559540"/>
            <a:ext cx="1924921" cy="1738927"/>
          </a:xfrm>
          <a:custGeom>
            <a:avLst/>
            <a:gdLst>
              <a:gd name="connsiteX0" fmla="*/ 1073966 w 1924921"/>
              <a:gd name="connsiteY0" fmla="*/ 1086 h 1738927"/>
              <a:gd name="connsiteX1" fmla="*/ 1428332 w 1924921"/>
              <a:gd name="connsiteY1" fmla="*/ 236033 h 1738927"/>
              <a:gd name="connsiteX2" fmla="*/ 1505229 w 1924921"/>
              <a:gd name="connsiteY2" fmla="*/ 830305 h 1738927"/>
              <a:gd name="connsiteX3" fmla="*/ 1704738 w 1924921"/>
              <a:gd name="connsiteY3" fmla="*/ 1326419 h 1738927"/>
              <a:gd name="connsiteX4" fmla="*/ 1923381 w 1924921"/>
              <a:gd name="connsiteY4" fmla="*/ 1453280 h 1738927"/>
              <a:gd name="connsiteX5" fmla="*/ 1748680 w 1924921"/>
              <a:gd name="connsiteY5" fmla="*/ 1616289 h 1738927"/>
              <a:gd name="connsiteX6" fmla="*/ 1510545 w 1924921"/>
              <a:gd name="connsiteY6" fmla="*/ 1627629 h 1738927"/>
              <a:gd name="connsiteX7" fmla="*/ 1404235 w 1924921"/>
              <a:gd name="connsiteY7" fmla="*/ 1716222 h 1738927"/>
              <a:gd name="connsiteX8" fmla="*/ 1273474 w 1924921"/>
              <a:gd name="connsiteY8" fmla="*/ 1662359 h 1738927"/>
              <a:gd name="connsiteX9" fmla="*/ 1016557 w 1924921"/>
              <a:gd name="connsiteY9" fmla="*/ 1697795 h 1738927"/>
              <a:gd name="connsiteX10" fmla="*/ 801455 w 1924921"/>
              <a:gd name="connsiteY10" fmla="*/ 1659524 h 1738927"/>
              <a:gd name="connsiteX11" fmla="*/ 344677 w 1924921"/>
              <a:gd name="connsiteY11" fmla="*/ 1659524 h 1738927"/>
              <a:gd name="connsiteX12" fmla="*/ 137375 w 1924921"/>
              <a:gd name="connsiteY12" fmla="*/ 1617354 h 1738927"/>
              <a:gd name="connsiteX13" fmla="*/ 52680 w 1924921"/>
              <a:gd name="connsiteY13" fmla="*/ 1425288 h 1738927"/>
              <a:gd name="connsiteX14" fmla="*/ 321645 w 1924921"/>
              <a:gd name="connsiteY14" fmla="*/ 1244916 h 1738927"/>
              <a:gd name="connsiteX15" fmla="*/ 432914 w 1924921"/>
              <a:gd name="connsiteY15" fmla="*/ 972405 h 1738927"/>
              <a:gd name="connsiteX16" fmla="*/ 1073966 w 1924921"/>
              <a:gd name="connsiteY16" fmla="*/ 1086 h 173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24921" h="1738927">
                <a:moveTo>
                  <a:pt x="1073966" y="1086"/>
                </a:moveTo>
                <a:cubicBezTo>
                  <a:pt x="1247956" y="4631"/>
                  <a:pt x="1409548" y="174726"/>
                  <a:pt x="1428332" y="236033"/>
                </a:cubicBezTo>
                <a:cubicBezTo>
                  <a:pt x="1493535" y="450071"/>
                  <a:pt x="1501330" y="638238"/>
                  <a:pt x="1505229" y="830305"/>
                </a:cubicBezTo>
                <a:cubicBezTo>
                  <a:pt x="1508770" y="1030875"/>
                  <a:pt x="1497435" y="1226843"/>
                  <a:pt x="1704738" y="1326419"/>
                </a:cubicBezTo>
                <a:cubicBezTo>
                  <a:pt x="1773837" y="1357250"/>
                  <a:pt x="1908143" y="1361148"/>
                  <a:pt x="1923381" y="1453280"/>
                </a:cubicBezTo>
                <a:cubicBezTo>
                  <a:pt x="1938974" y="1545416"/>
                  <a:pt x="1833017" y="1612394"/>
                  <a:pt x="1748680" y="1616289"/>
                </a:cubicBezTo>
                <a:cubicBezTo>
                  <a:pt x="1664339" y="1620189"/>
                  <a:pt x="1587441" y="1558530"/>
                  <a:pt x="1510545" y="1627629"/>
                </a:cubicBezTo>
                <a:cubicBezTo>
                  <a:pt x="1469439" y="1666258"/>
                  <a:pt x="1469439" y="1704882"/>
                  <a:pt x="1404235" y="1716222"/>
                </a:cubicBezTo>
                <a:cubicBezTo>
                  <a:pt x="1339032" y="1727562"/>
                  <a:pt x="1319542" y="1697795"/>
                  <a:pt x="1273474" y="1662359"/>
                </a:cubicBezTo>
                <a:cubicBezTo>
                  <a:pt x="1166101" y="1586523"/>
                  <a:pt x="1112590" y="1632238"/>
                  <a:pt x="1016557" y="1697795"/>
                </a:cubicBezTo>
                <a:cubicBezTo>
                  <a:pt x="920527" y="1763352"/>
                  <a:pt x="885797" y="1709489"/>
                  <a:pt x="801455" y="1659524"/>
                </a:cubicBezTo>
                <a:cubicBezTo>
                  <a:pt x="651560" y="1575183"/>
                  <a:pt x="463391" y="1874625"/>
                  <a:pt x="344677" y="1659524"/>
                </a:cubicBezTo>
                <a:cubicBezTo>
                  <a:pt x="283020" y="1544355"/>
                  <a:pt x="248644" y="1605660"/>
                  <a:pt x="137375" y="1617354"/>
                </a:cubicBezTo>
                <a:cubicBezTo>
                  <a:pt x="14408" y="1632592"/>
                  <a:pt x="-53629" y="1506084"/>
                  <a:pt x="52680" y="1425288"/>
                </a:cubicBezTo>
                <a:cubicBezTo>
                  <a:pt x="140915" y="1360084"/>
                  <a:pt x="248644" y="1337048"/>
                  <a:pt x="321645" y="1244916"/>
                </a:cubicBezTo>
                <a:cubicBezTo>
                  <a:pt x="379051" y="1171915"/>
                  <a:pt x="405982" y="1060642"/>
                  <a:pt x="432914" y="972405"/>
                </a:cubicBezTo>
                <a:cubicBezTo>
                  <a:pt x="540288" y="603511"/>
                  <a:pt x="528948" y="-29744"/>
                  <a:pt x="1073966" y="1086"/>
                </a:cubicBezTo>
                <a:close/>
              </a:path>
            </a:pathLst>
          </a:custGeom>
        </p:spPr>
      </p:pic>
      <p:sp>
        <p:nvSpPr>
          <p:cNvPr id="38" name="Freeform: Shape 37">
            <a:extLst>
              <a:ext uri="{FF2B5EF4-FFF2-40B4-BE49-F238E27FC236}">
                <a16:creationId xmlns:a16="http://schemas.microsoft.com/office/drawing/2014/main" id="{4EDC1FF5-D124-4B24-B687-33BCAF97FB7F}"/>
              </a:ext>
            </a:extLst>
          </p:cNvPr>
          <p:cNvSpPr/>
          <p:nvPr/>
        </p:nvSpPr>
        <p:spPr>
          <a:xfrm>
            <a:off x="0" y="6206125"/>
            <a:ext cx="2073349" cy="651875"/>
          </a:xfrm>
          <a:custGeom>
            <a:avLst/>
            <a:gdLst>
              <a:gd name="connsiteX0" fmla="*/ 1272673 w 1272673"/>
              <a:gd name="connsiteY0" fmla="*/ 400138 h 400137"/>
              <a:gd name="connsiteX1" fmla="*/ 987124 w 1272673"/>
              <a:gd name="connsiteY1" fmla="*/ 330443 h 400137"/>
              <a:gd name="connsiteX2" fmla="*/ 710060 w 1272673"/>
              <a:gd name="connsiteY2" fmla="*/ 167309 h 400137"/>
              <a:gd name="connsiteX3" fmla="*/ 536553 w 1272673"/>
              <a:gd name="connsiteY3" fmla="*/ 234603 h 400137"/>
              <a:gd name="connsiteX4" fmla="*/ 255118 w 1272673"/>
              <a:gd name="connsiteY4" fmla="*/ 4174 h 400137"/>
              <a:gd name="connsiteX5" fmla="*/ 0 w 1272673"/>
              <a:gd name="connsiteY5" fmla="*/ 82869 h 400137"/>
              <a:gd name="connsiteX6" fmla="*/ 0 w 1272673"/>
              <a:gd name="connsiteY6" fmla="*/ 400138 h 400137"/>
              <a:gd name="connsiteX7" fmla="*/ 1272673 w 1272673"/>
              <a:gd name="connsiteY7" fmla="*/ 400138 h 40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2673" h="400137">
                <a:moveTo>
                  <a:pt x="1272673" y="400138"/>
                </a:moveTo>
                <a:cubicBezTo>
                  <a:pt x="1245841" y="324700"/>
                  <a:pt x="1114597" y="323671"/>
                  <a:pt x="987124" y="330443"/>
                </a:cubicBezTo>
                <a:cubicBezTo>
                  <a:pt x="839505" y="338244"/>
                  <a:pt x="792956" y="206142"/>
                  <a:pt x="710060" y="167309"/>
                </a:cubicBezTo>
                <a:cubicBezTo>
                  <a:pt x="627164" y="128475"/>
                  <a:pt x="645338" y="208714"/>
                  <a:pt x="536553" y="234603"/>
                </a:cubicBezTo>
                <a:cubicBezTo>
                  <a:pt x="427768" y="260492"/>
                  <a:pt x="453657" y="40436"/>
                  <a:pt x="255118" y="4174"/>
                </a:cubicBezTo>
                <a:cubicBezTo>
                  <a:pt x="152933" y="-14514"/>
                  <a:pt x="63093" y="32720"/>
                  <a:pt x="0" y="82869"/>
                </a:cubicBezTo>
                <a:lnTo>
                  <a:pt x="0" y="400138"/>
                </a:lnTo>
                <a:lnTo>
                  <a:pt x="1272673" y="400138"/>
                </a:lnTo>
                <a:close/>
              </a:path>
            </a:pathLst>
          </a:custGeom>
          <a:solidFill>
            <a:schemeClr val="accent1"/>
          </a:solidFill>
          <a:ln w="8572" cap="flat">
            <a:noFill/>
            <a:prstDash val="solid"/>
            <a:miter/>
          </a:ln>
        </p:spPr>
        <p:txBody>
          <a:bodyPr rtlCol="0" anchor="ctr"/>
          <a:lstStyle/>
          <a:p>
            <a:endParaRPr lang="en-US" sz="1350"/>
          </a:p>
        </p:txBody>
      </p:sp>
      <p:sp>
        <p:nvSpPr>
          <p:cNvPr id="39" name="Freeform: Shape 38">
            <a:extLst>
              <a:ext uri="{FF2B5EF4-FFF2-40B4-BE49-F238E27FC236}">
                <a16:creationId xmlns:a16="http://schemas.microsoft.com/office/drawing/2014/main" id="{4EAFEC10-84E2-4806-986F-08F44F587A27}"/>
              </a:ext>
            </a:extLst>
          </p:cNvPr>
          <p:cNvSpPr/>
          <p:nvPr/>
        </p:nvSpPr>
        <p:spPr>
          <a:xfrm rot="10800000">
            <a:off x="5893095" y="1"/>
            <a:ext cx="3250905" cy="1022106"/>
          </a:xfrm>
          <a:custGeom>
            <a:avLst/>
            <a:gdLst>
              <a:gd name="connsiteX0" fmla="*/ 1272673 w 1272673"/>
              <a:gd name="connsiteY0" fmla="*/ 400138 h 400137"/>
              <a:gd name="connsiteX1" fmla="*/ 987124 w 1272673"/>
              <a:gd name="connsiteY1" fmla="*/ 330443 h 400137"/>
              <a:gd name="connsiteX2" fmla="*/ 710060 w 1272673"/>
              <a:gd name="connsiteY2" fmla="*/ 167309 h 400137"/>
              <a:gd name="connsiteX3" fmla="*/ 536553 w 1272673"/>
              <a:gd name="connsiteY3" fmla="*/ 234603 h 400137"/>
              <a:gd name="connsiteX4" fmla="*/ 255118 w 1272673"/>
              <a:gd name="connsiteY4" fmla="*/ 4174 h 400137"/>
              <a:gd name="connsiteX5" fmla="*/ 0 w 1272673"/>
              <a:gd name="connsiteY5" fmla="*/ 82869 h 400137"/>
              <a:gd name="connsiteX6" fmla="*/ 0 w 1272673"/>
              <a:gd name="connsiteY6" fmla="*/ 400138 h 400137"/>
              <a:gd name="connsiteX7" fmla="*/ 1272673 w 1272673"/>
              <a:gd name="connsiteY7" fmla="*/ 400138 h 40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2673" h="400137">
                <a:moveTo>
                  <a:pt x="1272673" y="400138"/>
                </a:moveTo>
                <a:cubicBezTo>
                  <a:pt x="1245841" y="324700"/>
                  <a:pt x="1114597" y="323671"/>
                  <a:pt x="987124" y="330443"/>
                </a:cubicBezTo>
                <a:cubicBezTo>
                  <a:pt x="839505" y="338244"/>
                  <a:pt x="792956" y="206142"/>
                  <a:pt x="710060" y="167309"/>
                </a:cubicBezTo>
                <a:cubicBezTo>
                  <a:pt x="627164" y="128475"/>
                  <a:pt x="645338" y="208714"/>
                  <a:pt x="536553" y="234603"/>
                </a:cubicBezTo>
                <a:cubicBezTo>
                  <a:pt x="427768" y="260492"/>
                  <a:pt x="453657" y="40436"/>
                  <a:pt x="255118" y="4174"/>
                </a:cubicBezTo>
                <a:cubicBezTo>
                  <a:pt x="152933" y="-14514"/>
                  <a:pt x="63093" y="32720"/>
                  <a:pt x="0" y="82869"/>
                </a:cubicBezTo>
                <a:lnTo>
                  <a:pt x="0" y="400138"/>
                </a:lnTo>
                <a:lnTo>
                  <a:pt x="1272673" y="400138"/>
                </a:lnTo>
                <a:close/>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4080345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up)">
                                      <p:cBhvr>
                                        <p:cTn id="19" dur="500"/>
                                        <p:tgtEl>
                                          <p:spTgt spid="1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500"/>
                                        <p:tgtEl>
                                          <p:spTgt spid="18"/>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up)">
                                      <p:cBhvr>
                                        <p:cTn id="43" dur="500"/>
                                        <p:tgtEl>
                                          <p:spTgt spid="19"/>
                                        </p:tgtEl>
                                      </p:cBhvr>
                                    </p:animEffect>
                                  </p:childTnLst>
                                </p:cTn>
                              </p:par>
                              <p:par>
                                <p:cTn id="44" presetID="2" presetClass="entr" presetSubtype="2" fill="hold" grpId="0" nodeType="withEffect">
                                  <p:stCondLst>
                                    <p:cond delay="500"/>
                                  </p:stCondLst>
                                  <p:childTnLst>
                                    <p:set>
                                      <p:cBhvr>
                                        <p:cTn id="45" dur="1" fill="hold">
                                          <p:stCondLst>
                                            <p:cond delay="0"/>
                                          </p:stCondLst>
                                        </p:cTn>
                                        <p:tgtEl>
                                          <p:spTgt spid="39"/>
                                        </p:tgtEl>
                                        <p:attrNameLst>
                                          <p:attrName>style.visibility</p:attrName>
                                        </p:attrNameLst>
                                      </p:cBhvr>
                                      <p:to>
                                        <p:strVal val="visible"/>
                                      </p:to>
                                    </p:set>
                                    <p:anim calcmode="lin" valueType="num">
                                      <p:cBhvr additive="base">
                                        <p:cTn id="46" dur="500" fill="hold"/>
                                        <p:tgtEl>
                                          <p:spTgt spid="39"/>
                                        </p:tgtEl>
                                        <p:attrNameLst>
                                          <p:attrName>ppt_x</p:attrName>
                                        </p:attrNameLst>
                                      </p:cBhvr>
                                      <p:tavLst>
                                        <p:tav tm="0">
                                          <p:val>
                                            <p:strVal val="1+#ppt_w/2"/>
                                          </p:val>
                                        </p:tav>
                                        <p:tav tm="100000">
                                          <p:val>
                                            <p:strVal val="#ppt_x"/>
                                          </p:val>
                                        </p:tav>
                                      </p:tavLst>
                                    </p:anim>
                                    <p:anim calcmode="lin" valueType="num">
                                      <p:cBhvr additive="base">
                                        <p:cTn id="47" dur="500" fill="hold"/>
                                        <p:tgtEl>
                                          <p:spTgt spid="39"/>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500"/>
                                  </p:stCondLst>
                                  <p:childTnLst>
                                    <p:set>
                                      <p:cBhvr>
                                        <p:cTn id="49" dur="1" fill="hold">
                                          <p:stCondLst>
                                            <p:cond delay="0"/>
                                          </p:stCondLst>
                                        </p:cTn>
                                        <p:tgtEl>
                                          <p:spTgt spid="38"/>
                                        </p:tgtEl>
                                        <p:attrNameLst>
                                          <p:attrName>style.visibility</p:attrName>
                                        </p:attrNameLst>
                                      </p:cBhvr>
                                      <p:to>
                                        <p:strVal val="visible"/>
                                      </p:to>
                                    </p:set>
                                    <p:anim calcmode="lin" valueType="num">
                                      <p:cBhvr additive="base">
                                        <p:cTn id="50" dur="500" fill="hold"/>
                                        <p:tgtEl>
                                          <p:spTgt spid="38"/>
                                        </p:tgtEl>
                                        <p:attrNameLst>
                                          <p:attrName>ppt_x</p:attrName>
                                        </p:attrNameLst>
                                      </p:cBhvr>
                                      <p:tavLst>
                                        <p:tav tm="0">
                                          <p:val>
                                            <p:strVal val="0-#ppt_w/2"/>
                                          </p:val>
                                        </p:tav>
                                        <p:tav tm="100000">
                                          <p:val>
                                            <p:strVal val="#ppt_x"/>
                                          </p:val>
                                        </p:tav>
                                      </p:tavLst>
                                    </p:anim>
                                    <p:anim calcmode="lin" valueType="num">
                                      <p:cBhvr additive="base">
                                        <p:cTn id="51"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5" grpId="0" animBg="1"/>
      <p:bldP spid="26" grpId="0" animBg="1"/>
      <p:bldP spid="2" grpId="0"/>
      <p:bldP spid="10" grpId="0"/>
      <p:bldP spid="12" grpId="0"/>
      <p:bldP spid="15" grpId="0"/>
      <p:bldP spid="16" grpId="0"/>
      <p:bldP spid="18" grpId="0"/>
      <p:bldP spid="19" grpId="0"/>
      <p:bldP spid="38" grpId="0" animBg="1"/>
      <p:bldP spid="3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584636E3-058D-4858-81B5-B5287374CDF7}"/>
              </a:ext>
            </a:extLst>
          </p:cNvPr>
          <p:cNvSpPr/>
          <p:nvPr/>
        </p:nvSpPr>
        <p:spPr>
          <a:xfrm rot="21244836">
            <a:off x="510137" y="1320790"/>
            <a:ext cx="3801883" cy="4407667"/>
          </a:xfrm>
          <a:custGeom>
            <a:avLst/>
            <a:gdLst>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380600 w 4702023"/>
              <a:gd name="connsiteY22" fmla="*/ 1516227 h 5282843"/>
              <a:gd name="connsiteX23" fmla="*/ 1610167 w 4702023"/>
              <a:gd name="connsiteY23" fmla="*/ 817206 h 5282843"/>
              <a:gd name="connsiteX24" fmla="*/ 1912840 w 4702023"/>
              <a:gd name="connsiteY24" fmla="*/ 1516227 h 5282843"/>
              <a:gd name="connsiteX25" fmla="*/ 1933430 w 4702023"/>
              <a:gd name="connsiteY25" fmla="*/ 1630503 h 5282843"/>
              <a:gd name="connsiteX26" fmla="*/ 2434791 w 4702023"/>
              <a:gd name="connsiteY26" fmla="*/ 409530 h 5282843"/>
              <a:gd name="connsiteX27" fmla="*/ 3443426 w 4702023"/>
              <a:gd name="connsiteY27"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380600 w 4702023"/>
              <a:gd name="connsiteY22" fmla="*/ 1516227 h 5282843"/>
              <a:gd name="connsiteX23" fmla="*/ 1912840 w 4702023"/>
              <a:gd name="connsiteY23" fmla="*/ 1516227 h 5282843"/>
              <a:gd name="connsiteX24" fmla="*/ 1933430 w 4702023"/>
              <a:gd name="connsiteY24" fmla="*/ 1630503 h 5282843"/>
              <a:gd name="connsiteX25" fmla="*/ 2434791 w 4702023"/>
              <a:gd name="connsiteY25" fmla="*/ 409530 h 5282843"/>
              <a:gd name="connsiteX26" fmla="*/ 3443426 w 4702023"/>
              <a:gd name="connsiteY26"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12840 w 4702023"/>
              <a:gd name="connsiteY22" fmla="*/ 1516227 h 5282843"/>
              <a:gd name="connsiteX23" fmla="*/ 1933430 w 4702023"/>
              <a:gd name="connsiteY23" fmla="*/ 1630503 h 5282843"/>
              <a:gd name="connsiteX24" fmla="*/ 2434791 w 4702023"/>
              <a:gd name="connsiteY24" fmla="*/ 409530 h 5282843"/>
              <a:gd name="connsiteX25" fmla="*/ 3443426 w 4702023"/>
              <a:gd name="connsiteY25"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4030484 w 4556776"/>
              <a:gd name="connsiteY5" fmla="*/ 4300976 h 5282843"/>
              <a:gd name="connsiteX6" fmla="*/ 3727822 w 4556776"/>
              <a:gd name="connsiteY6" fmla="*/ 4144495 h 5282843"/>
              <a:gd name="connsiteX7" fmla="*/ 3341763 w 4556776"/>
              <a:gd name="connsiteY7" fmla="*/ 4384362 h 5282843"/>
              <a:gd name="connsiteX8" fmla="*/ 2392574 w 4556776"/>
              <a:gd name="connsiteY8" fmla="*/ 5115300 h 5282843"/>
              <a:gd name="connsiteX9" fmla="*/ 1558698 w 4556776"/>
              <a:gd name="connsiteY9" fmla="*/ 5156479 h 5282843"/>
              <a:gd name="connsiteX10" fmla="*/ 1558698 w 4556776"/>
              <a:gd name="connsiteY10" fmla="*/ 4791010 h 5282843"/>
              <a:gd name="connsiteX11" fmla="*/ 1256025 w 4556776"/>
              <a:gd name="connsiteY11" fmla="*/ 4906312 h 5282843"/>
              <a:gd name="connsiteX12" fmla="*/ 838060 w 4556776"/>
              <a:gd name="connsiteY12" fmla="*/ 4958819 h 5282843"/>
              <a:gd name="connsiteX13" fmla="*/ 984241 w 4556776"/>
              <a:gd name="connsiteY13" fmla="*/ 4562460 h 5282843"/>
              <a:gd name="connsiteX14" fmla="*/ 431412 w 4556776"/>
              <a:gd name="connsiteY14" fmla="*/ 4478047 h 5282843"/>
              <a:gd name="connsiteX15" fmla="*/ 65943 w 4556776"/>
              <a:gd name="connsiteY15" fmla="*/ 4353483 h 5282843"/>
              <a:gd name="connsiteX16" fmla="*/ 254341 w 4556776"/>
              <a:gd name="connsiteY16" fmla="*/ 3977713 h 5282843"/>
              <a:gd name="connsiteX17" fmla="*/ 890566 w 4556776"/>
              <a:gd name="connsiteY17" fmla="*/ 3462972 h 5282843"/>
              <a:gd name="connsiteX18" fmla="*/ 152419 w 4556776"/>
              <a:gd name="connsiteY18" fmla="*/ 3508280 h 5282843"/>
              <a:gd name="connsiteX19" fmla="*/ 358315 w 4556776"/>
              <a:gd name="connsiteY19" fmla="*/ 2715572 h 5282843"/>
              <a:gd name="connsiteX20" fmla="*/ 1245735 w 4556776"/>
              <a:gd name="connsiteY20" fmla="*/ 2298634 h 5282843"/>
              <a:gd name="connsiteX21" fmla="*/ 1933430 w 4556776"/>
              <a:gd name="connsiteY21" fmla="*/ 1630503 h 5282843"/>
              <a:gd name="connsiteX22" fmla="*/ 2434791 w 4556776"/>
              <a:gd name="connsiteY22" fmla="*/ 409530 h 5282843"/>
              <a:gd name="connsiteX23" fmla="*/ 3443426 w 4556776"/>
              <a:gd name="connsiteY23"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727822 w 4556776"/>
              <a:gd name="connsiteY5" fmla="*/ 4144495 h 5282843"/>
              <a:gd name="connsiteX6" fmla="*/ 3341763 w 4556776"/>
              <a:gd name="connsiteY6" fmla="*/ 4384362 h 5282843"/>
              <a:gd name="connsiteX7" fmla="*/ 2392574 w 4556776"/>
              <a:gd name="connsiteY7" fmla="*/ 5115300 h 5282843"/>
              <a:gd name="connsiteX8" fmla="*/ 1558698 w 4556776"/>
              <a:gd name="connsiteY8" fmla="*/ 5156479 h 5282843"/>
              <a:gd name="connsiteX9" fmla="*/ 1558698 w 4556776"/>
              <a:gd name="connsiteY9" fmla="*/ 4791010 h 5282843"/>
              <a:gd name="connsiteX10" fmla="*/ 1256025 w 4556776"/>
              <a:gd name="connsiteY10" fmla="*/ 4906312 h 5282843"/>
              <a:gd name="connsiteX11" fmla="*/ 838060 w 4556776"/>
              <a:gd name="connsiteY11" fmla="*/ 4958819 h 5282843"/>
              <a:gd name="connsiteX12" fmla="*/ 984241 w 4556776"/>
              <a:gd name="connsiteY12" fmla="*/ 4562460 h 5282843"/>
              <a:gd name="connsiteX13" fmla="*/ 431412 w 4556776"/>
              <a:gd name="connsiteY13" fmla="*/ 4478047 h 5282843"/>
              <a:gd name="connsiteX14" fmla="*/ 65943 w 4556776"/>
              <a:gd name="connsiteY14" fmla="*/ 4353483 h 5282843"/>
              <a:gd name="connsiteX15" fmla="*/ 254341 w 4556776"/>
              <a:gd name="connsiteY15" fmla="*/ 3977713 h 5282843"/>
              <a:gd name="connsiteX16" fmla="*/ 890566 w 4556776"/>
              <a:gd name="connsiteY16" fmla="*/ 3462972 h 5282843"/>
              <a:gd name="connsiteX17" fmla="*/ 152419 w 4556776"/>
              <a:gd name="connsiteY17" fmla="*/ 3508280 h 5282843"/>
              <a:gd name="connsiteX18" fmla="*/ 358315 w 4556776"/>
              <a:gd name="connsiteY18" fmla="*/ 2715572 h 5282843"/>
              <a:gd name="connsiteX19" fmla="*/ 1245735 w 4556776"/>
              <a:gd name="connsiteY19" fmla="*/ 2298634 h 5282843"/>
              <a:gd name="connsiteX20" fmla="*/ 1933430 w 4556776"/>
              <a:gd name="connsiteY20" fmla="*/ 1630503 h 5282843"/>
              <a:gd name="connsiteX21" fmla="*/ 2434791 w 4556776"/>
              <a:gd name="connsiteY21" fmla="*/ 409530 h 5282843"/>
              <a:gd name="connsiteX22" fmla="*/ 3443426 w 4556776"/>
              <a:gd name="connsiteY22"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341763 w 4556776"/>
              <a:gd name="connsiteY5" fmla="*/ 4384362 h 5282843"/>
              <a:gd name="connsiteX6" fmla="*/ 2392574 w 4556776"/>
              <a:gd name="connsiteY6" fmla="*/ 5115300 h 5282843"/>
              <a:gd name="connsiteX7" fmla="*/ 1558698 w 4556776"/>
              <a:gd name="connsiteY7" fmla="*/ 5156479 h 5282843"/>
              <a:gd name="connsiteX8" fmla="*/ 1558698 w 4556776"/>
              <a:gd name="connsiteY8" fmla="*/ 4791010 h 5282843"/>
              <a:gd name="connsiteX9" fmla="*/ 1256025 w 4556776"/>
              <a:gd name="connsiteY9" fmla="*/ 4906312 h 5282843"/>
              <a:gd name="connsiteX10" fmla="*/ 838060 w 4556776"/>
              <a:gd name="connsiteY10" fmla="*/ 4958819 h 5282843"/>
              <a:gd name="connsiteX11" fmla="*/ 984241 w 4556776"/>
              <a:gd name="connsiteY11" fmla="*/ 4562460 h 5282843"/>
              <a:gd name="connsiteX12" fmla="*/ 431412 w 4556776"/>
              <a:gd name="connsiteY12" fmla="*/ 4478047 h 5282843"/>
              <a:gd name="connsiteX13" fmla="*/ 65943 w 4556776"/>
              <a:gd name="connsiteY13" fmla="*/ 4353483 h 5282843"/>
              <a:gd name="connsiteX14" fmla="*/ 254341 w 4556776"/>
              <a:gd name="connsiteY14" fmla="*/ 3977713 h 5282843"/>
              <a:gd name="connsiteX15" fmla="*/ 890566 w 4556776"/>
              <a:gd name="connsiteY15" fmla="*/ 3462972 h 5282843"/>
              <a:gd name="connsiteX16" fmla="*/ 152419 w 4556776"/>
              <a:gd name="connsiteY16" fmla="*/ 3508280 h 5282843"/>
              <a:gd name="connsiteX17" fmla="*/ 358315 w 4556776"/>
              <a:gd name="connsiteY17" fmla="*/ 2715572 h 5282843"/>
              <a:gd name="connsiteX18" fmla="*/ 1245735 w 4556776"/>
              <a:gd name="connsiteY18" fmla="*/ 2298634 h 5282843"/>
              <a:gd name="connsiteX19" fmla="*/ 1933430 w 4556776"/>
              <a:gd name="connsiteY19" fmla="*/ 1630503 h 5282843"/>
              <a:gd name="connsiteX20" fmla="*/ 2434791 w 4556776"/>
              <a:gd name="connsiteY20" fmla="*/ 409530 h 5282843"/>
              <a:gd name="connsiteX21" fmla="*/ 3443426 w 4556776"/>
              <a:gd name="connsiteY21"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341763 w 4556776"/>
              <a:gd name="connsiteY5" fmla="*/ 4384362 h 5282843"/>
              <a:gd name="connsiteX6" fmla="*/ 2392574 w 4556776"/>
              <a:gd name="connsiteY6" fmla="*/ 5115300 h 5282843"/>
              <a:gd name="connsiteX7" fmla="*/ 1558698 w 4556776"/>
              <a:gd name="connsiteY7" fmla="*/ 5156479 h 5282843"/>
              <a:gd name="connsiteX8" fmla="*/ 1558698 w 4556776"/>
              <a:gd name="connsiteY8" fmla="*/ 4791010 h 5282843"/>
              <a:gd name="connsiteX9" fmla="*/ 1256025 w 4556776"/>
              <a:gd name="connsiteY9" fmla="*/ 4906312 h 5282843"/>
              <a:gd name="connsiteX10" fmla="*/ 838060 w 4556776"/>
              <a:gd name="connsiteY10" fmla="*/ 4958819 h 5282843"/>
              <a:gd name="connsiteX11" fmla="*/ 984241 w 4556776"/>
              <a:gd name="connsiteY11" fmla="*/ 4562460 h 5282843"/>
              <a:gd name="connsiteX12" fmla="*/ 431412 w 4556776"/>
              <a:gd name="connsiteY12" fmla="*/ 4478047 h 5282843"/>
              <a:gd name="connsiteX13" fmla="*/ 65943 w 4556776"/>
              <a:gd name="connsiteY13" fmla="*/ 4353483 h 5282843"/>
              <a:gd name="connsiteX14" fmla="*/ 254341 w 4556776"/>
              <a:gd name="connsiteY14" fmla="*/ 3977713 h 5282843"/>
              <a:gd name="connsiteX15" fmla="*/ 890566 w 4556776"/>
              <a:gd name="connsiteY15" fmla="*/ 3462972 h 5282843"/>
              <a:gd name="connsiteX16" fmla="*/ 152419 w 4556776"/>
              <a:gd name="connsiteY16" fmla="*/ 3508280 h 5282843"/>
              <a:gd name="connsiteX17" fmla="*/ 358315 w 4556776"/>
              <a:gd name="connsiteY17" fmla="*/ 2715572 h 5282843"/>
              <a:gd name="connsiteX18" fmla="*/ 1245735 w 4556776"/>
              <a:gd name="connsiteY18" fmla="*/ 2298634 h 5282843"/>
              <a:gd name="connsiteX19" fmla="*/ 1933430 w 4556776"/>
              <a:gd name="connsiteY19" fmla="*/ 1630503 h 5282843"/>
              <a:gd name="connsiteX20" fmla="*/ 2434791 w 4556776"/>
              <a:gd name="connsiteY20" fmla="*/ 409530 h 5282843"/>
              <a:gd name="connsiteX21" fmla="*/ 3443426 w 4556776"/>
              <a:gd name="connsiteY21" fmla="*/ 702 h 5282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556776" h="5282843">
                <a:moveTo>
                  <a:pt x="3443426" y="702"/>
                </a:moveTo>
                <a:cubicBezTo>
                  <a:pt x="3622349" y="6411"/>
                  <a:pt x="3792676" y="47088"/>
                  <a:pt x="3926509" y="128484"/>
                </a:cubicBezTo>
                <a:cubicBezTo>
                  <a:pt x="4227010" y="380500"/>
                  <a:pt x="4432809" y="727227"/>
                  <a:pt x="4510229" y="1111643"/>
                </a:cubicBezTo>
                <a:cubicBezTo>
                  <a:pt x="4625531" y="1654173"/>
                  <a:pt x="4510229" y="2412899"/>
                  <a:pt x="4343447" y="2934850"/>
                </a:cubicBezTo>
                <a:cubicBezTo>
                  <a:pt x="4249761" y="3215907"/>
                  <a:pt x="4114889" y="3481488"/>
                  <a:pt x="3967688" y="3706967"/>
                </a:cubicBezTo>
                <a:cubicBezTo>
                  <a:pt x="3800741" y="3948552"/>
                  <a:pt x="3604282" y="4149640"/>
                  <a:pt x="3341763" y="4384362"/>
                </a:cubicBezTo>
                <a:cubicBezTo>
                  <a:pt x="3073989" y="4685382"/>
                  <a:pt x="2751969" y="4933279"/>
                  <a:pt x="2392574" y="5115300"/>
                </a:cubicBezTo>
                <a:cubicBezTo>
                  <a:pt x="2194913" y="5208975"/>
                  <a:pt x="1683263" y="5416936"/>
                  <a:pt x="1558698" y="5156479"/>
                </a:cubicBezTo>
                <a:cubicBezTo>
                  <a:pt x="1516492" y="5053531"/>
                  <a:pt x="1610167" y="4874396"/>
                  <a:pt x="1558698" y="4791010"/>
                </a:cubicBezTo>
                <a:cubicBezTo>
                  <a:pt x="1474275" y="4666446"/>
                  <a:pt x="1339421" y="4843517"/>
                  <a:pt x="1256025" y="4906312"/>
                </a:cubicBezTo>
                <a:cubicBezTo>
                  <a:pt x="1130433" y="4989698"/>
                  <a:pt x="947180" y="5093673"/>
                  <a:pt x="838060" y="4958819"/>
                </a:cubicBezTo>
                <a:cubicBezTo>
                  <a:pt x="703195" y="4802337"/>
                  <a:pt x="900856" y="4687035"/>
                  <a:pt x="984241" y="4562460"/>
                </a:cubicBezTo>
                <a:cubicBezTo>
                  <a:pt x="1286914" y="4093015"/>
                  <a:pt x="619810" y="4426568"/>
                  <a:pt x="431412" y="4478047"/>
                </a:cubicBezTo>
                <a:cubicBezTo>
                  <a:pt x="274930" y="4520254"/>
                  <a:pt x="122567" y="4540843"/>
                  <a:pt x="65943" y="4353483"/>
                </a:cubicBezTo>
                <a:cubicBezTo>
                  <a:pt x="24763" y="4197001"/>
                  <a:pt x="160655" y="4071399"/>
                  <a:pt x="254341" y="3977713"/>
                </a:cubicBezTo>
                <a:cubicBezTo>
                  <a:pt x="368615" y="3852122"/>
                  <a:pt x="932772" y="3675051"/>
                  <a:pt x="890566" y="3462972"/>
                </a:cubicBezTo>
                <a:cubicBezTo>
                  <a:pt x="840113" y="3164427"/>
                  <a:pt x="308901" y="3560775"/>
                  <a:pt x="152419" y="3508280"/>
                </a:cubicBezTo>
                <a:cubicBezTo>
                  <a:pt x="-223339" y="3382677"/>
                  <a:pt x="193598" y="2829848"/>
                  <a:pt x="358315" y="2715572"/>
                </a:cubicBezTo>
                <a:cubicBezTo>
                  <a:pt x="619810" y="2528201"/>
                  <a:pt x="983216" y="2479479"/>
                  <a:pt x="1245735" y="2298634"/>
                </a:cubicBezTo>
                <a:cubicBezTo>
                  <a:pt x="1508254" y="2117789"/>
                  <a:pt x="1692724" y="1945354"/>
                  <a:pt x="1933430" y="1630503"/>
                </a:cubicBezTo>
                <a:cubicBezTo>
                  <a:pt x="2167346" y="1171680"/>
                  <a:pt x="2173297" y="794552"/>
                  <a:pt x="2434791" y="409530"/>
                </a:cubicBezTo>
                <a:cubicBezTo>
                  <a:pt x="2614561" y="144828"/>
                  <a:pt x="3049795" y="-11858"/>
                  <a:pt x="3443426" y="702"/>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pic>
        <p:nvPicPr>
          <p:cNvPr id="80" name="PpHolder2">
            <a:extLst>
              <a:ext uri="{FF2B5EF4-FFF2-40B4-BE49-F238E27FC236}">
                <a16:creationId xmlns:a16="http://schemas.microsoft.com/office/drawing/2014/main" id="{FC448FC3-0851-48AA-B074-521FF0E46EF7}"/>
              </a:ext>
            </a:extLst>
          </p:cNvPr>
          <p:cNvPicPr>
            <a:picLocks/>
          </p:cNvPicPr>
          <p:nvPr/>
        </p:nvPicPr>
        <p:blipFill>
          <a:blip r:embed="rId2">
            <a:extLst>
              <a:ext uri="{28A0092B-C50C-407E-A947-70E740481C1C}">
                <a14:useLocalDpi xmlns:a14="http://schemas.microsoft.com/office/drawing/2010/main" val="0"/>
              </a:ext>
            </a:extLst>
          </a:blip>
          <a:srcRect l="6261" t="17995" r="54329" b="16853"/>
          <a:stretch>
            <a:fillRect/>
          </a:stretch>
        </p:blipFill>
        <p:spPr>
          <a:xfrm>
            <a:off x="572530" y="1234093"/>
            <a:ext cx="3603657" cy="4468139"/>
          </a:xfrm>
          <a:custGeom>
            <a:avLst/>
            <a:gdLst>
              <a:gd name="connsiteX0" fmla="*/ 2648684 w 3603657"/>
              <a:gd name="connsiteY0" fmla="*/ 515 h 4468139"/>
              <a:gd name="connsiteX1" fmla="*/ 2945908 w 3603657"/>
              <a:gd name="connsiteY1" fmla="*/ 66392 h 4468139"/>
              <a:gd name="connsiteX2" fmla="*/ 3507237 w 3603657"/>
              <a:gd name="connsiteY2" fmla="*/ 821732 h 4468139"/>
              <a:gd name="connsiteX3" fmla="*/ 3525454 w 3603657"/>
              <a:gd name="connsiteY3" fmla="*/ 2328502 h 4468139"/>
              <a:gd name="connsiteX4" fmla="*/ 3283369 w 3603657"/>
              <a:gd name="connsiteY4" fmla="*/ 2992510 h 4468139"/>
              <a:gd name="connsiteX5" fmla="*/ 2828438 w 3603657"/>
              <a:gd name="connsiteY5" fmla="*/ 3600207 h 4468139"/>
              <a:gd name="connsiteX6" fmla="*/ 2113405 w 3603657"/>
              <a:gd name="connsiteY6" fmla="*/ 4279177 h 4468139"/>
              <a:gd name="connsiteX7" fmla="*/ 1434228 w 3603657"/>
              <a:gd name="connsiteY7" fmla="*/ 4383670 h 4468139"/>
              <a:gd name="connsiteX8" fmla="*/ 1403204 w 3603657"/>
              <a:gd name="connsiteY8" fmla="*/ 4084469 h 4468139"/>
              <a:gd name="connsiteX9" fmla="*/ 1165200 w 3603657"/>
              <a:gd name="connsiteY9" fmla="*/ 4204556 h 4468139"/>
              <a:gd name="connsiteX10" fmla="*/ 827480 w 3603657"/>
              <a:gd name="connsiteY10" fmla="*/ 4283020 h 4468139"/>
              <a:gd name="connsiteX11" fmla="*/ 913511 w 3603657"/>
              <a:gd name="connsiteY11" fmla="*/ 3946122 h 4468139"/>
              <a:gd name="connsiteX12" fmla="*/ 453758 w 3603657"/>
              <a:gd name="connsiteY12" fmla="*/ 3923941 h 4468139"/>
              <a:gd name="connsiteX13" fmla="*/ 143985 w 3603657"/>
              <a:gd name="connsiteY13" fmla="*/ 3852985 h 4468139"/>
              <a:gd name="connsiteX14" fmla="*/ 266325 w 3603657"/>
              <a:gd name="connsiteY14" fmla="*/ 3529360 h 4468139"/>
              <a:gd name="connsiteX15" fmla="*/ 743495 w 3603657"/>
              <a:gd name="connsiteY15" fmla="*/ 3053950 h 4468139"/>
              <a:gd name="connsiteX16" fmla="*/ 143038 w 3603657"/>
              <a:gd name="connsiteY16" fmla="*/ 3153698 h 4468139"/>
              <a:gd name="connsiteX17" fmla="*/ 244313 w 3603657"/>
              <a:gd name="connsiteY17" fmla="*/ 2487251 h 4468139"/>
              <a:gd name="connsiteX18" fmla="*/ 935431 w 3603657"/>
              <a:gd name="connsiteY18" fmla="*/ 2070589 h 4468139"/>
              <a:gd name="connsiteX19" fmla="*/ 1441718 w 3603657"/>
              <a:gd name="connsiteY19" fmla="*/ 1465235 h 4468139"/>
              <a:gd name="connsiteX20" fmla="*/ 1748531 w 3603657"/>
              <a:gd name="connsiteY20" fmla="*/ 423098 h 4468139"/>
              <a:gd name="connsiteX21" fmla="*/ 2539574 w 3603657"/>
              <a:gd name="connsiteY21" fmla="*/ 2785 h 4468139"/>
              <a:gd name="connsiteX22" fmla="*/ 2648684 w 3603657"/>
              <a:gd name="connsiteY22" fmla="*/ 515 h 4468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603657" h="4468139">
                <a:moveTo>
                  <a:pt x="2648684" y="515"/>
                </a:moveTo>
                <a:cubicBezTo>
                  <a:pt x="2756334" y="3971"/>
                  <a:pt x="2858552" y="24935"/>
                  <a:pt x="2945908" y="66392"/>
                </a:cubicBezTo>
                <a:cubicBezTo>
                  <a:pt x="3213312" y="247204"/>
                  <a:pt x="3411225" y="513592"/>
                  <a:pt x="3507237" y="821732"/>
                </a:cubicBezTo>
                <a:cubicBezTo>
                  <a:pt x="3647684" y="1256101"/>
                  <a:pt x="3617690" y="1887038"/>
                  <a:pt x="3525454" y="2328502"/>
                </a:cubicBezTo>
                <a:cubicBezTo>
                  <a:pt x="3472613" y="2566549"/>
                  <a:pt x="3384740" y="2795422"/>
                  <a:pt x="3283369" y="2992510"/>
                </a:cubicBezTo>
                <a:cubicBezTo>
                  <a:pt x="3167201" y="3204461"/>
                  <a:pt x="3023432" y="3385762"/>
                  <a:pt x="2828438" y="3600207"/>
                </a:cubicBezTo>
                <a:cubicBezTo>
                  <a:pt x="2634770" y="3869374"/>
                  <a:pt x="2392181" y="4099654"/>
                  <a:pt x="2113405" y="4279177"/>
                </a:cubicBezTo>
                <a:cubicBezTo>
                  <a:pt x="1959535" y="4372644"/>
                  <a:pt x="1558313" y="4586326"/>
                  <a:pt x="1434228" y="4383670"/>
                </a:cubicBezTo>
                <a:cubicBezTo>
                  <a:pt x="1390934" y="4302971"/>
                  <a:pt x="1452419" y="4148367"/>
                  <a:pt x="1403204" y="4084469"/>
                </a:cubicBezTo>
                <a:cubicBezTo>
                  <a:pt x="1323516" y="3989658"/>
                  <a:pt x="1228145" y="4146068"/>
                  <a:pt x="1165200" y="4204556"/>
                </a:cubicBezTo>
                <a:cubicBezTo>
                  <a:pt x="1069459" y="4283483"/>
                  <a:pt x="928261" y="4384159"/>
                  <a:pt x="827480" y="4283020"/>
                </a:cubicBezTo>
                <a:cubicBezTo>
                  <a:pt x="703787" y="4166359"/>
                  <a:pt x="855820" y="4055186"/>
                  <a:pt x="913511" y="3946122"/>
                </a:cubicBezTo>
                <a:cubicBezTo>
                  <a:pt x="1121454" y="3536108"/>
                  <a:pt x="603627" y="3865804"/>
                  <a:pt x="453758" y="3923941"/>
                </a:cubicBezTo>
                <a:cubicBezTo>
                  <a:pt x="329233" y="3971777"/>
                  <a:pt x="206245" y="4001566"/>
                  <a:pt x="143985" y="3852985"/>
                </a:cubicBezTo>
                <a:cubicBezTo>
                  <a:pt x="96989" y="3728373"/>
                  <a:pt x="197580" y="3614011"/>
                  <a:pt x="266325" y="3529360"/>
                </a:cubicBezTo>
                <a:cubicBezTo>
                  <a:pt x="349219" y="3416842"/>
                  <a:pt x="796049" y="3223991"/>
                  <a:pt x="743495" y="3053950"/>
                </a:cubicBezTo>
                <a:cubicBezTo>
                  <a:pt x="676850" y="2813821"/>
                  <a:pt x="275603" y="3183392"/>
                  <a:pt x="143038" y="3153698"/>
                </a:cubicBezTo>
                <a:cubicBezTo>
                  <a:pt x="-175247" y="3082765"/>
                  <a:pt x="119165" y="2594788"/>
                  <a:pt x="244313" y="2487251"/>
                </a:cubicBezTo>
                <a:cubicBezTo>
                  <a:pt x="442488" y="2311659"/>
                  <a:pt x="735865" y="2240925"/>
                  <a:pt x="935431" y="2070589"/>
                </a:cubicBezTo>
                <a:cubicBezTo>
                  <a:pt x="1134998" y="1900253"/>
                  <a:pt x="1271383" y="1743426"/>
                  <a:pt x="1441718" y="1465235"/>
                </a:cubicBezTo>
                <a:cubicBezTo>
                  <a:pt x="1594274" y="1069752"/>
                  <a:pt x="1567134" y="760502"/>
                  <a:pt x="1748531" y="423098"/>
                </a:cubicBezTo>
                <a:cubicBezTo>
                  <a:pt x="1873236" y="191133"/>
                  <a:pt x="2216251" y="25915"/>
                  <a:pt x="2539574" y="2785"/>
                </a:cubicBezTo>
                <a:cubicBezTo>
                  <a:pt x="2576314" y="157"/>
                  <a:pt x="2612801" y="-637"/>
                  <a:pt x="2648684" y="515"/>
                </a:cubicBezTo>
                <a:close/>
              </a:path>
            </a:pathLst>
          </a:custGeom>
        </p:spPr>
      </p:pic>
      <p:sp>
        <p:nvSpPr>
          <p:cNvPr id="16" name="Freeform: Shape 15">
            <a:extLst>
              <a:ext uri="{FF2B5EF4-FFF2-40B4-BE49-F238E27FC236}">
                <a16:creationId xmlns:a16="http://schemas.microsoft.com/office/drawing/2014/main" id="{09653828-AB81-4FA8-9CAD-741CE08F7F8E}"/>
              </a:ext>
            </a:extLst>
          </p:cNvPr>
          <p:cNvSpPr/>
          <p:nvPr/>
        </p:nvSpPr>
        <p:spPr>
          <a:xfrm rot="7139183">
            <a:off x="809141" y="2747985"/>
            <a:ext cx="880602" cy="451336"/>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sz="1350"/>
          </a:p>
        </p:txBody>
      </p:sp>
      <p:sp>
        <p:nvSpPr>
          <p:cNvPr id="18" name="Freeform: Shape 17">
            <a:extLst>
              <a:ext uri="{FF2B5EF4-FFF2-40B4-BE49-F238E27FC236}">
                <a16:creationId xmlns:a16="http://schemas.microsoft.com/office/drawing/2014/main" id="{64925F36-B183-42B4-AA0E-F53DBF438CEB}"/>
              </a:ext>
            </a:extLst>
          </p:cNvPr>
          <p:cNvSpPr/>
          <p:nvPr/>
        </p:nvSpPr>
        <p:spPr>
          <a:xfrm rot="5400000">
            <a:off x="3891075" y="1161412"/>
            <a:ext cx="227792" cy="216515"/>
          </a:xfrm>
          <a:custGeom>
            <a:avLst/>
            <a:gdLst>
              <a:gd name="connsiteX0" fmla="*/ 402338 w 772558"/>
              <a:gd name="connsiteY0" fmla="*/ 5677 h 734314"/>
              <a:gd name="connsiteX1" fmla="*/ 669629 w 772558"/>
              <a:gd name="connsiteY1" fmla="*/ 59855 h 734314"/>
              <a:gd name="connsiteX2" fmla="*/ 766155 w 772558"/>
              <a:gd name="connsiteY2" fmla="*/ 305114 h 734314"/>
              <a:gd name="connsiteX3" fmla="*/ 75555 w 772558"/>
              <a:gd name="connsiteY3" fmla="*/ 657273 h 734314"/>
              <a:gd name="connsiteX4" fmla="*/ 402338 w 772558"/>
              <a:gd name="connsiteY4" fmla="*/ 5677 h 734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558" h="734314">
                <a:moveTo>
                  <a:pt x="402338" y="5677"/>
                </a:moveTo>
                <a:cubicBezTo>
                  <a:pt x="494493" y="-9496"/>
                  <a:pt x="594277" y="4820"/>
                  <a:pt x="669629" y="59855"/>
                </a:cubicBezTo>
                <a:cubicBezTo>
                  <a:pt x="744981" y="114976"/>
                  <a:pt x="789987" y="214846"/>
                  <a:pt x="766155" y="305114"/>
                </a:cubicBezTo>
                <a:cubicBezTo>
                  <a:pt x="708891" y="521141"/>
                  <a:pt x="283095" y="896703"/>
                  <a:pt x="75555" y="657273"/>
                </a:cubicBezTo>
                <a:cubicBezTo>
                  <a:pt x="-136443" y="412785"/>
                  <a:pt x="137962" y="49054"/>
                  <a:pt x="402338" y="5677"/>
                </a:cubicBezTo>
              </a:path>
            </a:pathLst>
          </a:custGeom>
          <a:solidFill>
            <a:schemeClr val="accent1"/>
          </a:solidFill>
          <a:ln w="8572" cap="flat">
            <a:noFill/>
            <a:prstDash val="solid"/>
            <a:miter/>
          </a:ln>
        </p:spPr>
        <p:txBody>
          <a:bodyPr rtlCol="0" anchor="ctr"/>
          <a:lstStyle/>
          <a:p>
            <a:endParaRPr lang="en-US" sz="1350"/>
          </a:p>
        </p:txBody>
      </p:sp>
      <p:sp>
        <p:nvSpPr>
          <p:cNvPr id="21" name="TextBox 20">
            <a:extLst>
              <a:ext uri="{FF2B5EF4-FFF2-40B4-BE49-F238E27FC236}">
                <a16:creationId xmlns:a16="http://schemas.microsoft.com/office/drawing/2014/main" id="{43C790BA-11E1-404F-AD44-C84CAB955768}"/>
              </a:ext>
            </a:extLst>
          </p:cNvPr>
          <p:cNvSpPr txBox="1"/>
          <p:nvPr/>
        </p:nvSpPr>
        <p:spPr>
          <a:xfrm>
            <a:off x="4743877" y="2725037"/>
            <a:ext cx="2346476" cy="369332"/>
          </a:xfrm>
          <a:prstGeom prst="rect">
            <a:avLst/>
          </a:prstGeom>
          <a:noFill/>
        </p:spPr>
        <p:txBody>
          <a:bodyPr wrap="none" rtlCol="0">
            <a:spAutoFit/>
          </a:bodyPr>
          <a:lstStyle/>
          <a:p>
            <a:r>
              <a:rPr lang="en-US">
                <a:latin typeface="+mj-lt"/>
              </a:rPr>
              <a:t>Ghosts have real spirit!</a:t>
            </a:r>
          </a:p>
        </p:txBody>
      </p:sp>
      <p:sp>
        <p:nvSpPr>
          <p:cNvPr id="22" name="TextBox 21">
            <a:extLst>
              <a:ext uri="{FF2B5EF4-FFF2-40B4-BE49-F238E27FC236}">
                <a16:creationId xmlns:a16="http://schemas.microsoft.com/office/drawing/2014/main" id="{E70FA201-801B-4A00-B310-E1333B41CC62}"/>
              </a:ext>
            </a:extLst>
          </p:cNvPr>
          <p:cNvSpPr txBox="1"/>
          <p:nvPr/>
        </p:nvSpPr>
        <p:spPr>
          <a:xfrm>
            <a:off x="4743877" y="3071285"/>
            <a:ext cx="3827597" cy="690638"/>
          </a:xfrm>
          <a:prstGeom prst="rect">
            <a:avLst/>
          </a:prstGeom>
          <a:noFill/>
        </p:spPr>
        <p:txBody>
          <a:bodyPr wrap="square" rtlCol="0">
            <a:spAutoFit/>
          </a:bodyPr>
          <a:lstStyle/>
          <a:p>
            <a:pPr algn="just">
              <a:lnSpc>
                <a:spcPct val="150000"/>
              </a:lnSpc>
            </a:pPr>
            <a:r>
              <a:rPr lang="en-US" sz="900"/>
              <a:t>But I must explain to you how all this mistaken idea of denouncing pleasure and praising pain was born and I will give you a complete account of the system, and expound the actual teachings of the great explorer of the truth, the master-builder</a:t>
            </a:r>
          </a:p>
        </p:txBody>
      </p:sp>
      <p:sp>
        <p:nvSpPr>
          <p:cNvPr id="26" name="Oval 25">
            <a:extLst>
              <a:ext uri="{FF2B5EF4-FFF2-40B4-BE49-F238E27FC236}">
                <a16:creationId xmlns:a16="http://schemas.microsoft.com/office/drawing/2014/main" id="{A10EC2DC-7FE9-450C-808C-91AD265DDD24}"/>
              </a:ext>
            </a:extLst>
          </p:cNvPr>
          <p:cNvSpPr/>
          <p:nvPr/>
        </p:nvSpPr>
        <p:spPr>
          <a:xfrm>
            <a:off x="4808699" y="3949278"/>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7" name="Oval 26">
            <a:extLst>
              <a:ext uri="{FF2B5EF4-FFF2-40B4-BE49-F238E27FC236}">
                <a16:creationId xmlns:a16="http://schemas.microsoft.com/office/drawing/2014/main" id="{51837A3F-6140-4A80-A8B0-FBBFFCCAB431}"/>
              </a:ext>
            </a:extLst>
          </p:cNvPr>
          <p:cNvSpPr/>
          <p:nvPr/>
        </p:nvSpPr>
        <p:spPr>
          <a:xfrm>
            <a:off x="5782626" y="3949278"/>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8" name="Oval 27">
            <a:extLst>
              <a:ext uri="{FF2B5EF4-FFF2-40B4-BE49-F238E27FC236}">
                <a16:creationId xmlns:a16="http://schemas.microsoft.com/office/drawing/2014/main" id="{59598D80-78CF-4B63-AFCB-A3B88135F95E}"/>
              </a:ext>
            </a:extLst>
          </p:cNvPr>
          <p:cNvSpPr/>
          <p:nvPr/>
        </p:nvSpPr>
        <p:spPr>
          <a:xfrm>
            <a:off x="6756554" y="3949278"/>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9" name="Oval 28">
            <a:extLst>
              <a:ext uri="{FF2B5EF4-FFF2-40B4-BE49-F238E27FC236}">
                <a16:creationId xmlns:a16="http://schemas.microsoft.com/office/drawing/2014/main" id="{6D363E64-1677-4C4F-BB6F-DB984805124A}"/>
              </a:ext>
            </a:extLst>
          </p:cNvPr>
          <p:cNvSpPr/>
          <p:nvPr/>
        </p:nvSpPr>
        <p:spPr>
          <a:xfrm>
            <a:off x="7730480" y="3949278"/>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30" name="TextBox 29">
            <a:extLst>
              <a:ext uri="{FF2B5EF4-FFF2-40B4-BE49-F238E27FC236}">
                <a16:creationId xmlns:a16="http://schemas.microsoft.com/office/drawing/2014/main" id="{77723C21-72DD-4F96-877C-8AE0C54A493F}"/>
              </a:ext>
            </a:extLst>
          </p:cNvPr>
          <p:cNvSpPr txBox="1"/>
          <p:nvPr/>
        </p:nvSpPr>
        <p:spPr>
          <a:xfrm>
            <a:off x="4828644" y="4679396"/>
            <a:ext cx="635110" cy="276999"/>
          </a:xfrm>
          <a:prstGeom prst="rect">
            <a:avLst/>
          </a:prstGeom>
          <a:noFill/>
        </p:spPr>
        <p:txBody>
          <a:bodyPr wrap="none" rtlCol="0">
            <a:spAutoFit/>
          </a:bodyPr>
          <a:lstStyle/>
          <a:p>
            <a:pPr algn="ctr"/>
            <a:r>
              <a:rPr lang="en-US" sz="1200">
                <a:latin typeface="+mj-lt"/>
              </a:rPr>
              <a:t>SKILL 01</a:t>
            </a:r>
          </a:p>
        </p:txBody>
      </p:sp>
      <p:sp>
        <p:nvSpPr>
          <p:cNvPr id="31" name="TextBox 30">
            <a:extLst>
              <a:ext uri="{FF2B5EF4-FFF2-40B4-BE49-F238E27FC236}">
                <a16:creationId xmlns:a16="http://schemas.microsoft.com/office/drawing/2014/main" id="{46D441E7-DA1C-42EE-8C3F-71896A0EA431}"/>
              </a:ext>
            </a:extLst>
          </p:cNvPr>
          <p:cNvSpPr txBox="1"/>
          <p:nvPr/>
        </p:nvSpPr>
        <p:spPr>
          <a:xfrm>
            <a:off x="5792954" y="4679396"/>
            <a:ext cx="654346" cy="276999"/>
          </a:xfrm>
          <a:prstGeom prst="rect">
            <a:avLst/>
          </a:prstGeom>
          <a:noFill/>
        </p:spPr>
        <p:txBody>
          <a:bodyPr wrap="none" rtlCol="0">
            <a:spAutoFit/>
          </a:bodyPr>
          <a:lstStyle/>
          <a:p>
            <a:pPr algn="ctr"/>
            <a:r>
              <a:rPr lang="en-US" sz="1200">
                <a:latin typeface="+mj-lt"/>
              </a:rPr>
              <a:t>SKILL 02</a:t>
            </a:r>
          </a:p>
        </p:txBody>
      </p:sp>
      <p:sp>
        <p:nvSpPr>
          <p:cNvPr id="32" name="TextBox 31">
            <a:extLst>
              <a:ext uri="{FF2B5EF4-FFF2-40B4-BE49-F238E27FC236}">
                <a16:creationId xmlns:a16="http://schemas.microsoft.com/office/drawing/2014/main" id="{2344C1A4-78E3-410D-8DAD-285E59305ABA}"/>
              </a:ext>
            </a:extLst>
          </p:cNvPr>
          <p:cNvSpPr txBox="1"/>
          <p:nvPr/>
        </p:nvSpPr>
        <p:spPr>
          <a:xfrm>
            <a:off x="6767682" y="4679395"/>
            <a:ext cx="652744" cy="276999"/>
          </a:xfrm>
          <a:prstGeom prst="rect">
            <a:avLst/>
          </a:prstGeom>
          <a:noFill/>
        </p:spPr>
        <p:txBody>
          <a:bodyPr wrap="none" rtlCol="0">
            <a:spAutoFit/>
          </a:bodyPr>
          <a:lstStyle/>
          <a:p>
            <a:pPr algn="ctr"/>
            <a:r>
              <a:rPr lang="en-US" sz="1200">
                <a:latin typeface="+mj-lt"/>
              </a:rPr>
              <a:t>SKILL 03</a:t>
            </a:r>
          </a:p>
        </p:txBody>
      </p:sp>
      <p:sp>
        <p:nvSpPr>
          <p:cNvPr id="33" name="TextBox 32">
            <a:extLst>
              <a:ext uri="{FF2B5EF4-FFF2-40B4-BE49-F238E27FC236}">
                <a16:creationId xmlns:a16="http://schemas.microsoft.com/office/drawing/2014/main" id="{C9EB266F-C7AD-4C4D-8130-6D2707CD7898}"/>
              </a:ext>
            </a:extLst>
          </p:cNvPr>
          <p:cNvSpPr txBox="1"/>
          <p:nvPr/>
        </p:nvSpPr>
        <p:spPr>
          <a:xfrm>
            <a:off x="7741610" y="4679395"/>
            <a:ext cx="652744" cy="276999"/>
          </a:xfrm>
          <a:prstGeom prst="rect">
            <a:avLst/>
          </a:prstGeom>
          <a:noFill/>
        </p:spPr>
        <p:txBody>
          <a:bodyPr wrap="none" rtlCol="0">
            <a:spAutoFit/>
          </a:bodyPr>
          <a:lstStyle/>
          <a:p>
            <a:pPr algn="ctr"/>
            <a:r>
              <a:rPr lang="en-US" sz="1200">
                <a:latin typeface="+mj-lt"/>
              </a:rPr>
              <a:t>SKILL 04</a:t>
            </a:r>
          </a:p>
        </p:txBody>
      </p:sp>
      <p:grpSp>
        <p:nvGrpSpPr>
          <p:cNvPr id="34" name="Group 33">
            <a:extLst>
              <a:ext uri="{FF2B5EF4-FFF2-40B4-BE49-F238E27FC236}">
                <a16:creationId xmlns:a16="http://schemas.microsoft.com/office/drawing/2014/main" id="{280E0D71-9E30-4AEA-90AD-D2B33B381F80}"/>
              </a:ext>
            </a:extLst>
          </p:cNvPr>
          <p:cNvGrpSpPr/>
          <p:nvPr/>
        </p:nvGrpSpPr>
        <p:grpSpPr>
          <a:xfrm>
            <a:off x="5951560" y="4118416"/>
            <a:ext cx="337133" cy="336725"/>
            <a:chOff x="7107650" y="483643"/>
            <a:chExt cx="800252" cy="799283"/>
          </a:xfrm>
          <a:solidFill>
            <a:schemeClr val="bg2"/>
          </a:solidFill>
        </p:grpSpPr>
        <p:sp>
          <p:nvSpPr>
            <p:cNvPr id="35" name="Freeform: Shape 34">
              <a:extLst>
                <a:ext uri="{FF2B5EF4-FFF2-40B4-BE49-F238E27FC236}">
                  <a16:creationId xmlns:a16="http://schemas.microsoft.com/office/drawing/2014/main" id="{636961CD-49BC-49A1-BE2A-AD261FDAFF0D}"/>
                </a:ext>
              </a:extLst>
            </p:cNvPr>
            <p:cNvSpPr/>
            <p:nvPr/>
          </p:nvSpPr>
          <p:spPr>
            <a:xfrm>
              <a:off x="7816314" y="902965"/>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36" name="Freeform: Shape 35">
              <a:extLst>
                <a:ext uri="{FF2B5EF4-FFF2-40B4-BE49-F238E27FC236}">
                  <a16:creationId xmlns:a16="http://schemas.microsoft.com/office/drawing/2014/main" id="{D6BDA663-72C4-4E6B-98CB-543AD46587A4}"/>
                </a:ext>
              </a:extLst>
            </p:cNvPr>
            <p:cNvSpPr/>
            <p:nvPr/>
          </p:nvSpPr>
          <p:spPr>
            <a:xfrm>
              <a:off x="7177424" y="519327"/>
              <a:ext cx="676274" cy="763599"/>
            </a:xfrm>
            <a:custGeom>
              <a:avLst/>
              <a:gdLst>
                <a:gd name="connsiteX0" fmla="*/ 72898 w 714628"/>
                <a:gd name="connsiteY0" fmla="*/ 154508 h 806906"/>
                <a:gd name="connsiteX1" fmla="*/ 52134 w 714628"/>
                <a:gd name="connsiteY1" fmla="*/ 154508 h 806906"/>
                <a:gd name="connsiteX2" fmla="*/ 0 w 714628"/>
                <a:gd name="connsiteY2" fmla="*/ 206641 h 806906"/>
                <a:gd name="connsiteX3" fmla="*/ 52134 w 714628"/>
                <a:gd name="connsiteY3" fmla="*/ 258775 h 806906"/>
                <a:gd name="connsiteX4" fmla="*/ 53785 w 714628"/>
                <a:gd name="connsiteY4" fmla="*/ 258775 h 806906"/>
                <a:gd name="connsiteX5" fmla="*/ 91059 w 714628"/>
                <a:gd name="connsiteY5" fmla="*/ 632663 h 806906"/>
                <a:gd name="connsiteX6" fmla="*/ 27813 w 714628"/>
                <a:gd name="connsiteY6" fmla="*/ 742264 h 806906"/>
                <a:gd name="connsiteX7" fmla="*/ 43561 w 714628"/>
                <a:gd name="connsiteY7" fmla="*/ 801001 h 806906"/>
                <a:gd name="connsiteX8" fmla="*/ 64960 w 714628"/>
                <a:gd name="connsiteY8" fmla="*/ 806780 h 806906"/>
                <a:gd name="connsiteX9" fmla="*/ 76200 w 714628"/>
                <a:gd name="connsiteY9" fmla="*/ 805319 h 806906"/>
                <a:gd name="connsiteX10" fmla="*/ 102362 w 714628"/>
                <a:gd name="connsiteY10" fmla="*/ 785317 h 806906"/>
                <a:gd name="connsiteX11" fmla="*/ 155385 w 714628"/>
                <a:gd name="connsiteY11" fmla="*/ 693496 h 806906"/>
                <a:gd name="connsiteX12" fmla="*/ 544703 w 714628"/>
                <a:gd name="connsiteY12" fmla="*/ 701560 h 806906"/>
                <a:gd name="connsiteX13" fmla="*/ 558355 w 714628"/>
                <a:gd name="connsiteY13" fmla="*/ 691908 h 806906"/>
                <a:gd name="connsiteX14" fmla="*/ 612330 w 714628"/>
                <a:gd name="connsiteY14" fmla="*/ 785380 h 806906"/>
                <a:gd name="connsiteX15" fmla="*/ 638493 w 714628"/>
                <a:gd name="connsiteY15" fmla="*/ 805383 h 806906"/>
                <a:gd name="connsiteX16" fmla="*/ 649732 w 714628"/>
                <a:gd name="connsiteY16" fmla="*/ 806907 h 806906"/>
                <a:gd name="connsiteX17" fmla="*/ 671132 w 714628"/>
                <a:gd name="connsiteY17" fmla="*/ 801128 h 806906"/>
                <a:gd name="connsiteX18" fmla="*/ 691134 w 714628"/>
                <a:gd name="connsiteY18" fmla="*/ 774966 h 806906"/>
                <a:gd name="connsiteX19" fmla="*/ 686880 w 714628"/>
                <a:gd name="connsiteY19" fmla="*/ 742327 h 806906"/>
                <a:gd name="connsiteX20" fmla="*/ 622046 w 714628"/>
                <a:gd name="connsiteY20" fmla="*/ 630059 h 806906"/>
                <a:gd name="connsiteX21" fmla="*/ 693801 w 714628"/>
                <a:gd name="connsiteY21" fmla="*/ 462483 h 806906"/>
                <a:gd name="connsiteX22" fmla="*/ 669290 w 714628"/>
                <a:gd name="connsiteY22" fmla="*/ 455752 h 806906"/>
                <a:gd name="connsiteX23" fmla="*/ 251968 w 714628"/>
                <a:gd name="connsiteY23" fmla="*/ 715848 h 806906"/>
                <a:gd name="connsiteX24" fmla="*/ 82740 w 714628"/>
                <a:gd name="connsiteY24" fmla="*/ 258838 h 806906"/>
                <a:gd name="connsiteX25" fmla="*/ 628650 w 714628"/>
                <a:gd name="connsiteY25" fmla="*/ 258838 h 806906"/>
                <a:gd name="connsiteX26" fmla="*/ 669227 w 714628"/>
                <a:gd name="connsiteY26" fmla="*/ 379044 h 806906"/>
                <a:gd name="connsiteX27" fmla="*/ 694627 w 714628"/>
                <a:gd name="connsiteY27" fmla="*/ 379044 h 806906"/>
                <a:gd name="connsiteX28" fmla="*/ 657543 w 714628"/>
                <a:gd name="connsiteY28" fmla="*/ 258838 h 806906"/>
                <a:gd name="connsiteX29" fmla="*/ 662496 w 714628"/>
                <a:gd name="connsiteY29" fmla="*/ 258838 h 806906"/>
                <a:gd name="connsiteX30" fmla="*/ 714629 w 714628"/>
                <a:gd name="connsiteY30" fmla="*/ 206705 h 806906"/>
                <a:gd name="connsiteX31" fmla="*/ 662496 w 714628"/>
                <a:gd name="connsiteY31" fmla="*/ 154571 h 806906"/>
                <a:gd name="connsiteX32" fmla="*/ 172149 w 714628"/>
                <a:gd name="connsiteY32" fmla="*/ 154571 h 806906"/>
                <a:gd name="connsiteX33" fmla="*/ 152781 w 714628"/>
                <a:gd name="connsiteY33" fmla="*/ 104343 h 806906"/>
                <a:gd name="connsiteX34" fmla="*/ 122873 w 714628"/>
                <a:gd name="connsiteY34" fmla="*/ 30429 h 806906"/>
                <a:gd name="connsiteX35" fmla="*/ 76263 w 714628"/>
                <a:gd name="connsiteY35" fmla="*/ 1473 h 806906"/>
                <a:gd name="connsiteX36" fmla="*/ 51371 w 714628"/>
                <a:gd name="connsiteY36" fmla="*/ 53670 h 806906"/>
                <a:gd name="connsiteX37" fmla="*/ 72898 w 714628"/>
                <a:gd name="connsiteY37" fmla="*/ 154508 h 806906"/>
                <a:gd name="connsiteX38" fmla="*/ 664782 w 714628"/>
                <a:gd name="connsiteY38" fmla="*/ 754964 h 806906"/>
                <a:gd name="connsiteX39" fmla="*/ 666496 w 714628"/>
                <a:gd name="connsiteY39" fmla="*/ 768299 h 806906"/>
                <a:gd name="connsiteX40" fmla="*/ 658305 w 714628"/>
                <a:gd name="connsiteY40" fmla="*/ 779030 h 806906"/>
                <a:gd name="connsiteX41" fmla="*/ 644969 w 714628"/>
                <a:gd name="connsiteY41" fmla="*/ 780745 h 806906"/>
                <a:gd name="connsiteX42" fmla="*/ 634238 w 714628"/>
                <a:gd name="connsiteY42" fmla="*/ 772553 h 806906"/>
                <a:gd name="connsiteX43" fmla="*/ 578294 w 714628"/>
                <a:gd name="connsiteY43" fmla="*/ 675652 h 806906"/>
                <a:gd name="connsiteX44" fmla="*/ 604393 w 714628"/>
                <a:gd name="connsiteY44" fmla="*/ 650379 h 806906"/>
                <a:gd name="connsiteX45" fmla="*/ 664782 w 714628"/>
                <a:gd name="connsiteY45" fmla="*/ 754964 h 806906"/>
                <a:gd name="connsiteX46" fmla="*/ 135128 w 714628"/>
                <a:gd name="connsiteY46" fmla="*/ 677684 h 806906"/>
                <a:gd name="connsiteX47" fmla="*/ 80327 w 714628"/>
                <a:gd name="connsiteY47" fmla="*/ 772617 h 806906"/>
                <a:gd name="connsiteX48" fmla="*/ 69596 w 714628"/>
                <a:gd name="connsiteY48" fmla="*/ 780808 h 806906"/>
                <a:gd name="connsiteX49" fmla="*/ 56261 w 714628"/>
                <a:gd name="connsiteY49" fmla="*/ 779094 h 806906"/>
                <a:gd name="connsiteX50" fmla="*/ 49784 w 714628"/>
                <a:gd name="connsiteY50" fmla="*/ 755027 h 806906"/>
                <a:gd name="connsiteX51" fmla="*/ 108712 w 714628"/>
                <a:gd name="connsiteY51" fmla="*/ 652919 h 806906"/>
                <a:gd name="connsiteX52" fmla="*/ 127826 w 714628"/>
                <a:gd name="connsiteY52" fmla="*/ 671588 h 806906"/>
                <a:gd name="connsiteX53" fmla="*/ 135128 w 714628"/>
                <a:gd name="connsiteY53" fmla="*/ 677684 h 806906"/>
                <a:gd name="connsiteX54" fmla="*/ 689102 w 714628"/>
                <a:gd name="connsiteY54" fmla="*/ 206641 h 806906"/>
                <a:gd name="connsiteX55" fmla="*/ 662369 w 714628"/>
                <a:gd name="connsiteY55" fmla="*/ 233375 h 806906"/>
                <a:gd name="connsiteX56" fmla="*/ 52070 w 714628"/>
                <a:gd name="connsiteY56" fmla="*/ 233375 h 806906"/>
                <a:gd name="connsiteX57" fmla="*/ 25337 w 714628"/>
                <a:gd name="connsiteY57" fmla="*/ 206641 h 806906"/>
                <a:gd name="connsiteX58" fmla="*/ 52070 w 714628"/>
                <a:gd name="connsiteY58" fmla="*/ 179908 h 806906"/>
                <a:gd name="connsiteX59" fmla="*/ 662369 w 714628"/>
                <a:gd name="connsiteY59" fmla="*/ 179908 h 806906"/>
                <a:gd name="connsiteX60" fmla="*/ 689102 w 714628"/>
                <a:gd name="connsiteY60" fmla="*/ 206641 h 806906"/>
                <a:gd name="connsiteX61" fmla="*/ 82740 w 714628"/>
                <a:gd name="connsiteY61" fmla="*/ 25984 h 806906"/>
                <a:gd name="connsiteX62" fmla="*/ 99187 w 714628"/>
                <a:gd name="connsiteY62" fmla="*/ 39890 h 806906"/>
                <a:gd name="connsiteX63" fmla="*/ 129159 w 714628"/>
                <a:gd name="connsiteY63" fmla="*/ 113868 h 806906"/>
                <a:gd name="connsiteX64" fmla="*/ 145161 w 714628"/>
                <a:gd name="connsiteY64" fmla="*/ 154508 h 806906"/>
                <a:gd name="connsiteX65" fmla="*/ 99060 w 714628"/>
                <a:gd name="connsiteY65" fmla="*/ 154508 h 806906"/>
                <a:gd name="connsiteX66" fmla="*/ 76137 w 714628"/>
                <a:gd name="connsiteY66" fmla="*/ 48463 h 806906"/>
                <a:gd name="connsiteX67" fmla="*/ 75946 w 714628"/>
                <a:gd name="connsiteY67" fmla="*/ 47574 h 806906"/>
                <a:gd name="connsiteX68" fmla="*/ 82740 w 714628"/>
                <a:gd name="connsiteY68" fmla="*/ 25984 h 806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714628" h="806906">
                  <a:moveTo>
                    <a:pt x="72898" y="154508"/>
                  </a:moveTo>
                  <a:lnTo>
                    <a:pt x="52134" y="154508"/>
                  </a:lnTo>
                  <a:cubicBezTo>
                    <a:pt x="23368" y="154508"/>
                    <a:pt x="0" y="177876"/>
                    <a:pt x="0" y="206641"/>
                  </a:cubicBezTo>
                  <a:cubicBezTo>
                    <a:pt x="0" y="235407"/>
                    <a:pt x="23368" y="258775"/>
                    <a:pt x="52134" y="258775"/>
                  </a:cubicBezTo>
                  <a:lnTo>
                    <a:pt x="53785" y="258775"/>
                  </a:lnTo>
                  <a:cubicBezTo>
                    <a:pt x="-8128" y="380123"/>
                    <a:pt x="6287" y="527888"/>
                    <a:pt x="91059" y="632663"/>
                  </a:cubicBezTo>
                  <a:lnTo>
                    <a:pt x="27813" y="742264"/>
                  </a:lnTo>
                  <a:cubicBezTo>
                    <a:pt x="15938" y="762774"/>
                    <a:pt x="22987" y="789190"/>
                    <a:pt x="43561" y="801001"/>
                  </a:cubicBezTo>
                  <a:cubicBezTo>
                    <a:pt x="50165" y="804811"/>
                    <a:pt x="57468" y="806780"/>
                    <a:pt x="64960" y="806780"/>
                  </a:cubicBezTo>
                  <a:cubicBezTo>
                    <a:pt x="68707" y="806780"/>
                    <a:pt x="72517" y="806272"/>
                    <a:pt x="76200" y="805319"/>
                  </a:cubicBezTo>
                  <a:cubicBezTo>
                    <a:pt x="87313" y="802335"/>
                    <a:pt x="96584" y="795223"/>
                    <a:pt x="102362" y="785317"/>
                  </a:cubicBezTo>
                  <a:lnTo>
                    <a:pt x="155385" y="693496"/>
                  </a:lnTo>
                  <a:cubicBezTo>
                    <a:pt x="268796" y="775220"/>
                    <a:pt x="426910" y="780491"/>
                    <a:pt x="544703" y="701560"/>
                  </a:cubicBezTo>
                  <a:cubicBezTo>
                    <a:pt x="549338" y="698449"/>
                    <a:pt x="553847" y="695210"/>
                    <a:pt x="558355" y="691908"/>
                  </a:cubicBezTo>
                  <a:lnTo>
                    <a:pt x="612330" y="785380"/>
                  </a:lnTo>
                  <a:cubicBezTo>
                    <a:pt x="618046" y="795286"/>
                    <a:pt x="627316" y="802398"/>
                    <a:pt x="638493" y="805383"/>
                  </a:cubicBezTo>
                  <a:cubicBezTo>
                    <a:pt x="642239" y="806399"/>
                    <a:pt x="645986" y="806907"/>
                    <a:pt x="649732" y="806907"/>
                  </a:cubicBezTo>
                  <a:cubicBezTo>
                    <a:pt x="657162" y="806907"/>
                    <a:pt x="664527" y="804938"/>
                    <a:pt x="671132" y="801128"/>
                  </a:cubicBezTo>
                  <a:cubicBezTo>
                    <a:pt x="681038" y="795413"/>
                    <a:pt x="688150" y="786142"/>
                    <a:pt x="691134" y="774966"/>
                  </a:cubicBezTo>
                  <a:cubicBezTo>
                    <a:pt x="694119" y="763854"/>
                    <a:pt x="692594" y="752233"/>
                    <a:pt x="686880" y="742327"/>
                  </a:cubicBezTo>
                  <a:lnTo>
                    <a:pt x="622046" y="630059"/>
                  </a:lnTo>
                  <a:cubicBezTo>
                    <a:pt x="660083" y="582117"/>
                    <a:pt x="684975" y="524332"/>
                    <a:pt x="693801" y="462483"/>
                  </a:cubicBezTo>
                  <a:cubicBezTo>
                    <a:pt x="696087" y="446481"/>
                    <a:pt x="671640" y="439559"/>
                    <a:pt x="669290" y="455752"/>
                  </a:cubicBezTo>
                  <a:cubicBezTo>
                    <a:pt x="641287" y="652348"/>
                    <a:pt x="441769" y="781126"/>
                    <a:pt x="251968" y="715848"/>
                  </a:cubicBezTo>
                  <a:cubicBezTo>
                    <a:pt x="64770" y="651459"/>
                    <a:pt x="-12637" y="428320"/>
                    <a:pt x="82740" y="258838"/>
                  </a:cubicBezTo>
                  <a:lnTo>
                    <a:pt x="628650" y="258838"/>
                  </a:lnTo>
                  <a:cubicBezTo>
                    <a:pt x="649796" y="296240"/>
                    <a:pt x="663638" y="336308"/>
                    <a:pt x="669227" y="379044"/>
                  </a:cubicBezTo>
                  <a:cubicBezTo>
                    <a:pt x="671322" y="395046"/>
                    <a:pt x="696722" y="395236"/>
                    <a:pt x="694627" y="379044"/>
                  </a:cubicBezTo>
                  <a:cubicBezTo>
                    <a:pt x="689038" y="336562"/>
                    <a:pt x="676910" y="296557"/>
                    <a:pt x="657543" y="258838"/>
                  </a:cubicBezTo>
                  <a:lnTo>
                    <a:pt x="662496" y="258838"/>
                  </a:lnTo>
                  <a:cubicBezTo>
                    <a:pt x="691261" y="258838"/>
                    <a:pt x="714629" y="235470"/>
                    <a:pt x="714629" y="206705"/>
                  </a:cubicBezTo>
                  <a:cubicBezTo>
                    <a:pt x="714629" y="177939"/>
                    <a:pt x="691261" y="154571"/>
                    <a:pt x="662496" y="154571"/>
                  </a:cubicBezTo>
                  <a:lnTo>
                    <a:pt x="172149" y="154571"/>
                  </a:lnTo>
                  <a:cubicBezTo>
                    <a:pt x="166560" y="138252"/>
                    <a:pt x="165163" y="134823"/>
                    <a:pt x="152781" y="104343"/>
                  </a:cubicBezTo>
                  <a:cubicBezTo>
                    <a:pt x="146431" y="88722"/>
                    <a:pt x="137160" y="65925"/>
                    <a:pt x="122873" y="30429"/>
                  </a:cubicBezTo>
                  <a:cubicBezTo>
                    <a:pt x="110427" y="-496"/>
                    <a:pt x="90615" y="-2401"/>
                    <a:pt x="76263" y="1473"/>
                  </a:cubicBezTo>
                  <a:cubicBezTo>
                    <a:pt x="55054" y="7188"/>
                    <a:pt x="44831" y="28587"/>
                    <a:pt x="51371" y="53670"/>
                  </a:cubicBezTo>
                  <a:cubicBezTo>
                    <a:pt x="52388" y="59575"/>
                    <a:pt x="62611" y="112788"/>
                    <a:pt x="72898" y="154508"/>
                  </a:cubicBezTo>
                  <a:close/>
                  <a:moveTo>
                    <a:pt x="664782" y="754964"/>
                  </a:moveTo>
                  <a:cubicBezTo>
                    <a:pt x="667131" y="759028"/>
                    <a:pt x="667702" y="763727"/>
                    <a:pt x="666496" y="768299"/>
                  </a:cubicBezTo>
                  <a:cubicBezTo>
                    <a:pt x="665290" y="772871"/>
                    <a:pt x="662369" y="776681"/>
                    <a:pt x="658305" y="779030"/>
                  </a:cubicBezTo>
                  <a:cubicBezTo>
                    <a:pt x="654241" y="781380"/>
                    <a:pt x="649541" y="781951"/>
                    <a:pt x="644969" y="780745"/>
                  </a:cubicBezTo>
                  <a:cubicBezTo>
                    <a:pt x="640398" y="779538"/>
                    <a:pt x="636588" y="776617"/>
                    <a:pt x="634238" y="772553"/>
                  </a:cubicBezTo>
                  <a:lnTo>
                    <a:pt x="578294" y="675652"/>
                  </a:lnTo>
                  <a:cubicBezTo>
                    <a:pt x="587502" y="667651"/>
                    <a:pt x="596202" y="659269"/>
                    <a:pt x="604393" y="650379"/>
                  </a:cubicBezTo>
                  <a:lnTo>
                    <a:pt x="664782" y="754964"/>
                  </a:lnTo>
                  <a:close/>
                  <a:moveTo>
                    <a:pt x="135128" y="677684"/>
                  </a:moveTo>
                  <a:lnTo>
                    <a:pt x="80327" y="772617"/>
                  </a:lnTo>
                  <a:cubicBezTo>
                    <a:pt x="77978" y="776681"/>
                    <a:pt x="74168" y="779538"/>
                    <a:pt x="69596" y="780808"/>
                  </a:cubicBezTo>
                  <a:cubicBezTo>
                    <a:pt x="65024" y="782015"/>
                    <a:pt x="60262" y="781443"/>
                    <a:pt x="56261" y="779094"/>
                  </a:cubicBezTo>
                  <a:cubicBezTo>
                    <a:pt x="47815" y="774204"/>
                    <a:pt x="44958" y="763409"/>
                    <a:pt x="49784" y="755027"/>
                  </a:cubicBezTo>
                  <a:lnTo>
                    <a:pt x="108712" y="652919"/>
                  </a:lnTo>
                  <a:cubicBezTo>
                    <a:pt x="114808" y="659333"/>
                    <a:pt x="121158" y="665556"/>
                    <a:pt x="127826" y="671588"/>
                  </a:cubicBezTo>
                  <a:cubicBezTo>
                    <a:pt x="130302" y="673620"/>
                    <a:pt x="132715" y="675589"/>
                    <a:pt x="135128" y="677684"/>
                  </a:cubicBezTo>
                  <a:close/>
                  <a:moveTo>
                    <a:pt x="689102" y="206641"/>
                  </a:moveTo>
                  <a:cubicBezTo>
                    <a:pt x="689102" y="221373"/>
                    <a:pt x="677101" y="233375"/>
                    <a:pt x="662369" y="233375"/>
                  </a:cubicBezTo>
                  <a:lnTo>
                    <a:pt x="52070" y="233375"/>
                  </a:lnTo>
                  <a:cubicBezTo>
                    <a:pt x="37338" y="233375"/>
                    <a:pt x="25337" y="221373"/>
                    <a:pt x="25337" y="206641"/>
                  </a:cubicBezTo>
                  <a:cubicBezTo>
                    <a:pt x="25337" y="191909"/>
                    <a:pt x="37338" y="179908"/>
                    <a:pt x="52070" y="179908"/>
                  </a:cubicBezTo>
                  <a:lnTo>
                    <a:pt x="662369" y="179908"/>
                  </a:lnTo>
                  <a:cubicBezTo>
                    <a:pt x="677164" y="179908"/>
                    <a:pt x="689102" y="191909"/>
                    <a:pt x="689102" y="206641"/>
                  </a:cubicBezTo>
                  <a:close/>
                  <a:moveTo>
                    <a:pt x="82740" y="25984"/>
                  </a:moveTo>
                  <a:cubicBezTo>
                    <a:pt x="86868" y="24904"/>
                    <a:pt x="92519" y="23317"/>
                    <a:pt x="99187" y="39890"/>
                  </a:cubicBezTo>
                  <a:cubicBezTo>
                    <a:pt x="113474" y="75387"/>
                    <a:pt x="122746" y="98247"/>
                    <a:pt x="129159" y="113868"/>
                  </a:cubicBezTo>
                  <a:cubicBezTo>
                    <a:pt x="138874" y="137680"/>
                    <a:pt x="141668" y="144665"/>
                    <a:pt x="145161" y="154508"/>
                  </a:cubicBezTo>
                  <a:lnTo>
                    <a:pt x="99060" y="154508"/>
                  </a:lnTo>
                  <a:cubicBezTo>
                    <a:pt x="88138" y="111201"/>
                    <a:pt x="76263" y="49161"/>
                    <a:pt x="76137" y="48463"/>
                  </a:cubicBezTo>
                  <a:lnTo>
                    <a:pt x="75946" y="47574"/>
                  </a:lnTo>
                  <a:cubicBezTo>
                    <a:pt x="75121" y="44462"/>
                    <a:pt x="71565" y="28968"/>
                    <a:pt x="82740" y="25984"/>
                  </a:cubicBezTo>
                  <a:close/>
                </a:path>
              </a:pathLst>
            </a:custGeom>
            <a:grpFill/>
            <a:ln w="6350" cap="flat">
              <a:noFill/>
              <a:prstDash val="solid"/>
              <a:miter/>
            </a:ln>
          </p:spPr>
          <p:txBody>
            <a:bodyPr rtlCol="0" anchor="ctr"/>
            <a:lstStyle/>
            <a:p>
              <a:endParaRPr lang="en-US" sz="1350"/>
            </a:p>
          </p:txBody>
        </p:sp>
        <p:sp>
          <p:nvSpPr>
            <p:cNvPr id="37" name="Freeform: Shape 36">
              <a:extLst>
                <a:ext uri="{FF2B5EF4-FFF2-40B4-BE49-F238E27FC236}">
                  <a16:creationId xmlns:a16="http://schemas.microsoft.com/office/drawing/2014/main" id="{45419DA9-B440-4E92-BE0B-DAF32EB6DD06}"/>
                </a:ext>
              </a:extLst>
            </p:cNvPr>
            <p:cNvSpPr/>
            <p:nvPr/>
          </p:nvSpPr>
          <p:spPr>
            <a:xfrm>
              <a:off x="7409679" y="519338"/>
              <a:ext cx="98911" cy="98910"/>
            </a:xfrm>
            <a:custGeom>
              <a:avLst/>
              <a:gdLst>
                <a:gd name="connsiteX0" fmla="*/ 52261 w 104521"/>
                <a:gd name="connsiteY0" fmla="*/ 104521 h 104520"/>
                <a:gd name="connsiteX1" fmla="*/ 104521 w 104521"/>
                <a:gd name="connsiteY1" fmla="*/ 52261 h 104520"/>
                <a:gd name="connsiteX2" fmla="*/ 52261 w 104521"/>
                <a:gd name="connsiteY2" fmla="*/ 0 h 104520"/>
                <a:gd name="connsiteX3" fmla="*/ 0 w 104521"/>
                <a:gd name="connsiteY3" fmla="*/ 52261 h 104520"/>
                <a:gd name="connsiteX4" fmla="*/ 52261 w 104521"/>
                <a:gd name="connsiteY4" fmla="*/ 104521 h 104520"/>
                <a:gd name="connsiteX5" fmla="*/ 52261 w 104521"/>
                <a:gd name="connsiteY5" fmla="*/ 25400 h 104520"/>
                <a:gd name="connsiteX6" fmla="*/ 79121 w 104521"/>
                <a:gd name="connsiteY6" fmla="*/ 52261 h 104520"/>
                <a:gd name="connsiteX7" fmla="*/ 52261 w 104521"/>
                <a:gd name="connsiteY7" fmla="*/ 79121 h 104520"/>
                <a:gd name="connsiteX8" fmla="*/ 25400 w 104521"/>
                <a:gd name="connsiteY8" fmla="*/ 52261 h 104520"/>
                <a:gd name="connsiteX9" fmla="*/ 52261 w 104521"/>
                <a:gd name="connsiteY9" fmla="*/ 2540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1" h="104520">
                  <a:moveTo>
                    <a:pt x="52261" y="104521"/>
                  </a:moveTo>
                  <a:cubicBezTo>
                    <a:pt x="81090" y="104521"/>
                    <a:pt x="104521" y="81090"/>
                    <a:pt x="104521" y="52261"/>
                  </a:cubicBezTo>
                  <a:cubicBezTo>
                    <a:pt x="104521" y="23432"/>
                    <a:pt x="81090" y="0"/>
                    <a:pt x="52261" y="0"/>
                  </a:cubicBezTo>
                  <a:cubicBezTo>
                    <a:pt x="23432" y="0"/>
                    <a:pt x="0" y="23432"/>
                    <a:pt x="0" y="52261"/>
                  </a:cubicBezTo>
                  <a:cubicBezTo>
                    <a:pt x="0" y="81090"/>
                    <a:pt x="23495" y="104521"/>
                    <a:pt x="52261" y="104521"/>
                  </a:cubicBezTo>
                  <a:close/>
                  <a:moveTo>
                    <a:pt x="52261" y="25400"/>
                  </a:moveTo>
                  <a:cubicBezTo>
                    <a:pt x="67056" y="25400"/>
                    <a:pt x="79121" y="37465"/>
                    <a:pt x="79121" y="52261"/>
                  </a:cubicBezTo>
                  <a:cubicBezTo>
                    <a:pt x="79121" y="67056"/>
                    <a:pt x="67056" y="79121"/>
                    <a:pt x="52261" y="79121"/>
                  </a:cubicBezTo>
                  <a:cubicBezTo>
                    <a:pt x="37465" y="79121"/>
                    <a:pt x="25400" y="67056"/>
                    <a:pt x="25400" y="52261"/>
                  </a:cubicBezTo>
                  <a:cubicBezTo>
                    <a:pt x="25400" y="37465"/>
                    <a:pt x="37465" y="25400"/>
                    <a:pt x="52261" y="25400"/>
                  </a:cubicBezTo>
                  <a:close/>
                </a:path>
              </a:pathLst>
            </a:custGeom>
            <a:grpFill/>
            <a:ln w="6350" cap="flat">
              <a:noFill/>
              <a:prstDash val="solid"/>
              <a:miter/>
            </a:ln>
          </p:spPr>
          <p:txBody>
            <a:bodyPr rtlCol="0" anchor="ctr"/>
            <a:lstStyle/>
            <a:p>
              <a:endParaRPr lang="en-US" sz="1350"/>
            </a:p>
          </p:txBody>
        </p:sp>
        <p:sp>
          <p:nvSpPr>
            <p:cNvPr id="38" name="Freeform: Shape 37">
              <a:extLst>
                <a:ext uri="{FF2B5EF4-FFF2-40B4-BE49-F238E27FC236}">
                  <a16:creationId xmlns:a16="http://schemas.microsoft.com/office/drawing/2014/main" id="{42F0ABBF-2534-4363-B9EE-AFADA6F3ED1B}"/>
                </a:ext>
              </a:extLst>
            </p:cNvPr>
            <p:cNvSpPr/>
            <p:nvPr/>
          </p:nvSpPr>
          <p:spPr>
            <a:xfrm>
              <a:off x="7785915" y="486467"/>
              <a:ext cx="121987" cy="121987"/>
            </a:xfrm>
            <a:custGeom>
              <a:avLst/>
              <a:gdLst>
                <a:gd name="connsiteX0" fmla="*/ 64453 w 128905"/>
                <a:gd name="connsiteY0" fmla="*/ 128905 h 128905"/>
                <a:gd name="connsiteX1" fmla="*/ 128905 w 128905"/>
                <a:gd name="connsiteY1" fmla="*/ 64453 h 128905"/>
                <a:gd name="connsiteX2" fmla="*/ 64453 w 128905"/>
                <a:gd name="connsiteY2" fmla="*/ 0 h 128905"/>
                <a:gd name="connsiteX3" fmla="*/ 0 w 128905"/>
                <a:gd name="connsiteY3" fmla="*/ 64453 h 128905"/>
                <a:gd name="connsiteX4" fmla="*/ 64453 w 128905"/>
                <a:gd name="connsiteY4" fmla="*/ 128905 h 128905"/>
                <a:gd name="connsiteX5" fmla="*/ 64453 w 128905"/>
                <a:gd name="connsiteY5" fmla="*/ 25337 h 128905"/>
                <a:gd name="connsiteX6" fmla="*/ 103505 w 128905"/>
                <a:gd name="connsiteY6" fmla="*/ 64389 h 128905"/>
                <a:gd name="connsiteX7" fmla="*/ 64453 w 128905"/>
                <a:gd name="connsiteY7" fmla="*/ 103442 h 128905"/>
                <a:gd name="connsiteX8" fmla="*/ 25400 w 128905"/>
                <a:gd name="connsiteY8" fmla="*/ 64389 h 128905"/>
                <a:gd name="connsiteX9" fmla="*/ 64453 w 128905"/>
                <a:gd name="connsiteY9" fmla="*/ 25337 h 128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8905" h="128905">
                  <a:moveTo>
                    <a:pt x="64453" y="128905"/>
                  </a:moveTo>
                  <a:cubicBezTo>
                    <a:pt x="100013" y="128905"/>
                    <a:pt x="128905" y="100013"/>
                    <a:pt x="128905" y="64453"/>
                  </a:cubicBezTo>
                  <a:cubicBezTo>
                    <a:pt x="128905" y="28893"/>
                    <a:pt x="100013" y="0"/>
                    <a:pt x="64453" y="0"/>
                  </a:cubicBezTo>
                  <a:cubicBezTo>
                    <a:pt x="28893" y="0"/>
                    <a:pt x="0" y="28893"/>
                    <a:pt x="0" y="64453"/>
                  </a:cubicBezTo>
                  <a:cubicBezTo>
                    <a:pt x="0" y="99949"/>
                    <a:pt x="28893" y="128905"/>
                    <a:pt x="64453" y="128905"/>
                  </a:cubicBezTo>
                  <a:close/>
                  <a:moveTo>
                    <a:pt x="64453" y="25337"/>
                  </a:moveTo>
                  <a:cubicBezTo>
                    <a:pt x="85979" y="25337"/>
                    <a:pt x="103505" y="42863"/>
                    <a:pt x="103505" y="64389"/>
                  </a:cubicBezTo>
                  <a:cubicBezTo>
                    <a:pt x="103505" y="85916"/>
                    <a:pt x="85979" y="103442"/>
                    <a:pt x="64453" y="103442"/>
                  </a:cubicBezTo>
                  <a:cubicBezTo>
                    <a:pt x="42926" y="103442"/>
                    <a:pt x="25400" y="85916"/>
                    <a:pt x="25400" y="64389"/>
                  </a:cubicBezTo>
                  <a:cubicBezTo>
                    <a:pt x="25400" y="42863"/>
                    <a:pt x="42926" y="25337"/>
                    <a:pt x="64453" y="25337"/>
                  </a:cubicBezTo>
                  <a:close/>
                </a:path>
              </a:pathLst>
            </a:custGeom>
            <a:grpFill/>
            <a:ln w="6350" cap="flat">
              <a:noFill/>
              <a:prstDash val="solid"/>
              <a:miter/>
            </a:ln>
          </p:spPr>
          <p:txBody>
            <a:bodyPr rtlCol="0" anchor="ctr"/>
            <a:lstStyle/>
            <a:p>
              <a:endParaRPr lang="en-US" sz="1350"/>
            </a:p>
          </p:txBody>
        </p:sp>
        <p:sp>
          <p:nvSpPr>
            <p:cNvPr id="39" name="Freeform: Shape 38">
              <a:extLst>
                <a:ext uri="{FF2B5EF4-FFF2-40B4-BE49-F238E27FC236}">
                  <a16:creationId xmlns:a16="http://schemas.microsoft.com/office/drawing/2014/main" id="{CFA4C35B-B1D6-420C-A031-1516F1A5102D}"/>
                </a:ext>
              </a:extLst>
            </p:cNvPr>
            <p:cNvSpPr/>
            <p:nvPr/>
          </p:nvSpPr>
          <p:spPr>
            <a:xfrm>
              <a:off x="7107650" y="48364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40" name="Freeform: Shape 39">
              <a:extLst>
                <a:ext uri="{FF2B5EF4-FFF2-40B4-BE49-F238E27FC236}">
                  <a16:creationId xmlns:a16="http://schemas.microsoft.com/office/drawing/2014/main" id="{24A1F4F0-4425-4B98-B846-A8F4AC57220E}"/>
                </a:ext>
              </a:extLst>
            </p:cNvPr>
            <p:cNvSpPr/>
            <p:nvPr/>
          </p:nvSpPr>
          <p:spPr>
            <a:xfrm>
              <a:off x="7557400" y="604428"/>
              <a:ext cx="23188" cy="24037"/>
            </a:xfrm>
            <a:custGeom>
              <a:avLst/>
              <a:gdLst>
                <a:gd name="connsiteX0" fmla="*/ 12240 w 24503"/>
                <a:gd name="connsiteY0" fmla="*/ 25400 h 25400"/>
                <a:gd name="connsiteX1" fmla="*/ 12240 w 24503"/>
                <a:gd name="connsiteY1" fmla="*/ 0 h 25400"/>
                <a:gd name="connsiteX2" fmla="*/ 12240 w 24503"/>
                <a:gd name="connsiteY2" fmla="*/ 25400 h 25400"/>
              </a:gdLst>
              <a:ahLst/>
              <a:cxnLst>
                <a:cxn ang="0">
                  <a:pos x="connsiteX0" y="connsiteY0"/>
                </a:cxn>
                <a:cxn ang="0">
                  <a:pos x="connsiteX1" y="connsiteY1"/>
                </a:cxn>
                <a:cxn ang="0">
                  <a:pos x="connsiteX2" y="connsiteY2"/>
                </a:cxn>
              </a:cxnLst>
              <a:rect l="l" t="t" r="r" b="b"/>
              <a:pathLst>
                <a:path w="24503" h="25400">
                  <a:moveTo>
                    <a:pt x="12240" y="25400"/>
                  </a:moveTo>
                  <a:cubicBezTo>
                    <a:pt x="28559" y="25400"/>
                    <a:pt x="28623" y="0"/>
                    <a:pt x="12240" y="0"/>
                  </a:cubicBezTo>
                  <a:cubicBezTo>
                    <a:pt x="-4080" y="0"/>
                    <a:pt x="-4080" y="25400"/>
                    <a:pt x="12240" y="25400"/>
                  </a:cubicBezTo>
                  <a:close/>
                </a:path>
              </a:pathLst>
            </a:custGeom>
            <a:grpFill/>
            <a:ln w="6350" cap="flat">
              <a:noFill/>
              <a:prstDash val="solid"/>
              <a:miter/>
            </a:ln>
          </p:spPr>
          <p:txBody>
            <a:bodyPr rtlCol="0" anchor="ctr"/>
            <a:lstStyle/>
            <a:p>
              <a:endParaRPr lang="en-US" sz="1350"/>
            </a:p>
          </p:txBody>
        </p:sp>
        <p:sp>
          <p:nvSpPr>
            <p:cNvPr id="41" name="Freeform: Shape 40">
              <a:extLst>
                <a:ext uri="{FF2B5EF4-FFF2-40B4-BE49-F238E27FC236}">
                  <a16:creationId xmlns:a16="http://schemas.microsoft.com/office/drawing/2014/main" id="{19DEF6FE-1FD2-45D3-B8C5-8F1430EB2277}"/>
                </a:ext>
              </a:extLst>
            </p:cNvPr>
            <p:cNvSpPr/>
            <p:nvPr/>
          </p:nvSpPr>
          <p:spPr>
            <a:xfrm>
              <a:off x="7141910" y="585679"/>
              <a:ext cx="61474" cy="61474"/>
            </a:xfrm>
            <a:custGeom>
              <a:avLst/>
              <a:gdLst>
                <a:gd name="connsiteX0" fmla="*/ 32512 w 64960"/>
                <a:gd name="connsiteY0" fmla="*/ 64961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1 h 64960"/>
                <a:gd name="connsiteX5" fmla="*/ 32512 w 64960"/>
                <a:gd name="connsiteY5" fmla="*/ 25400 h 64960"/>
                <a:gd name="connsiteX6" fmla="*/ 39560 w 64960"/>
                <a:gd name="connsiteY6" fmla="*/ 32512 h 64960"/>
                <a:gd name="connsiteX7" fmla="*/ 32512 w 64960"/>
                <a:gd name="connsiteY7" fmla="*/ 39561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512"/>
                  </a:cubicBezTo>
                  <a:cubicBezTo>
                    <a:pt x="64960" y="14605"/>
                    <a:pt x="50419" y="0"/>
                    <a:pt x="32512" y="0"/>
                  </a:cubicBezTo>
                  <a:cubicBezTo>
                    <a:pt x="14605" y="0"/>
                    <a:pt x="0" y="14542"/>
                    <a:pt x="0" y="32512"/>
                  </a:cubicBezTo>
                  <a:cubicBezTo>
                    <a:pt x="0" y="50483"/>
                    <a:pt x="14605" y="64961"/>
                    <a:pt x="32512" y="64961"/>
                  </a:cubicBezTo>
                  <a:close/>
                  <a:moveTo>
                    <a:pt x="32512" y="25400"/>
                  </a:moveTo>
                  <a:cubicBezTo>
                    <a:pt x="36385" y="25400"/>
                    <a:pt x="39560" y="28575"/>
                    <a:pt x="39560" y="32512"/>
                  </a:cubicBezTo>
                  <a:cubicBezTo>
                    <a:pt x="39560" y="36449"/>
                    <a:pt x="36385" y="39561"/>
                    <a:pt x="32512" y="39561"/>
                  </a:cubicBezTo>
                  <a:cubicBezTo>
                    <a:pt x="28575" y="39561"/>
                    <a:pt x="25400" y="36386"/>
                    <a:pt x="25400" y="32512"/>
                  </a:cubicBezTo>
                  <a:cubicBezTo>
                    <a:pt x="25400" y="28639"/>
                    <a:pt x="28639" y="25400"/>
                    <a:pt x="32512" y="25400"/>
                  </a:cubicBezTo>
                  <a:close/>
                </a:path>
              </a:pathLst>
            </a:custGeom>
            <a:grpFill/>
            <a:ln w="6350" cap="flat">
              <a:noFill/>
              <a:prstDash val="solid"/>
              <a:miter/>
            </a:ln>
          </p:spPr>
          <p:txBody>
            <a:bodyPr rtlCol="0" anchor="ctr"/>
            <a:lstStyle/>
            <a:p>
              <a:endParaRPr lang="en-US" sz="1350"/>
            </a:p>
          </p:txBody>
        </p:sp>
        <p:sp>
          <p:nvSpPr>
            <p:cNvPr id="42" name="Freeform: Shape 41">
              <a:extLst>
                <a:ext uri="{FF2B5EF4-FFF2-40B4-BE49-F238E27FC236}">
                  <a16:creationId xmlns:a16="http://schemas.microsoft.com/office/drawing/2014/main" id="{176B57C2-5DAF-4025-AA6F-FF8AC0BAAD0C}"/>
                </a:ext>
              </a:extLst>
            </p:cNvPr>
            <p:cNvSpPr/>
            <p:nvPr/>
          </p:nvSpPr>
          <p:spPr>
            <a:xfrm>
              <a:off x="7637187" y="525467"/>
              <a:ext cx="61534" cy="61474"/>
            </a:xfrm>
            <a:custGeom>
              <a:avLst/>
              <a:gdLst>
                <a:gd name="connsiteX0" fmla="*/ 32512 w 65024"/>
                <a:gd name="connsiteY0" fmla="*/ 64960 h 64960"/>
                <a:gd name="connsiteX1" fmla="*/ 65024 w 65024"/>
                <a:gd name="connsiteY1" fmla="*/ 32512 h 64960"/>
                <a:gd name="connsiteX2" fmla="*/ 32512 w 65024"/>
                <a:gd name="connsiteY2" fmla="*/ 0 h 64960"/>
                <a:gd name="connsiteX3" fmla="*/ 0 w 65024"/>
                <a:gd name="connsiteY3" fmla="*/ 32512 h 64960"/>
                <a:gd name="connsiteX4" fmla="*/ 32512 w 65024"/>
                <a:gd name="connsiteY4" fmla="*/ 64960 h 64960"/>
                <a:gd name="connsiteX5" fmla="*/ 32512 w 65024"/>
                <a:gd name="connsiteY5" fmla="*/ 25400 h 64960"/>
                <a:gd name="connsiteX6" fmla="*/ 39624 w 65024"/>
                <a:gd name="connsiteY6" fmla="*/ 32512 h 64960"/>
                <a:gd name="connsiteX7" fmla="*/ 32512 w 65024"/>
                <a:gd name="connsiteY7" fmla="*/ 39560 h 64960"/>
                <a:gd name="connsiteX8" fmla="*/ 25400 w 65024"/>
                <a:gd name="connsiteY8" fmla="*/ 32512 h 64960"/>
                <a:gd name="connsiteX9" fmla="*/ 32512 w 65024"/>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4" h="64960">
                  <a:moveTo>
                    <a:pt x="32512" y="64960"/>
                  </a:moveTo>
                  <a:cubicBezTo>
                    <a:pt x="50419" y="64960"/>
                    <a:pt x="65024" y="50419"/>
                    <a:pt x="65024" y="32512"/>
                  </a:cubicBezTo>
                  <a:cubicBezTo>
                    <a:pt x="65024" y="14605"/>
                    <a:pt x="50483" y="0"/>
                    <a:pt x="32512" y="0"/>
                  </a:cubicBezTo>
                  <a:cubicBezTo>
                    <a:pt x="14542" y="0"/>
                    <a:pt x="0" y="14542"/>
                    <a:pt x="0" y="32512"/>
                  </a:cubicBezTo>
                  <a:cubicBezTo>
                    <a:pt x="0" y="50482"/>
                    <a:pt x="14605" y="64960"/>
                    <a:pt x="32512" y="64960"/>
                  </a:cubicBezTo>
                  <a:close/>
                  <a:moveTo>
                    <a:pt x="32512" y="25400"/>
                  </a:moveTo>
                  <a:cubicBezTo>
                    <a:pt x="36449" y="25400"/>
                    <a:pt x="39624" y="28575"/>
                    <a:pt x="39624" y="32512"/>
                  </a:cubicBezTo>
                  <a:cubicBezTo>
                    <a:pt x="39624" y="36449"/>
                    <a:pt x="36449" y="39560"/>
                    <a:pt x="32512" y="39560"/>
                  </a:cubicBezTo>
                  <a:cubicBezTo>
                    <a:pt x="28575" y="39560"/>
                    <a:pt x="25400" y="36385"/>
                    <a:pt x="25400" y="32512"/>
                  </a:cubicBezTo>
                  <a:cubicBezTo>
                    <a:pt x="25400" y="28638"/>
                    <a:pt x="28575" y="25400"/>
                    <a:pt x="32512" y="25400"/>
                  </a:cubicBezTo>
                  <a:close/>
                </a:path>
              </a:pathLst>
            </a:custGeom>
            <a:grpFill/>
            <a:ln w="6350" cap="flat">
              <a:noFill/>
              <a:prstDash val="solid"/>
              <a:miter/>
            </a:ln>
          </p:spPr>
          <p:txBody>
            <a:bodyPr rtlCol="0" anchor="ctr"/>
            <a:lstStyle/>
            <a:p>
              <a:endParaRPr lang="en-US" sz="1350"/>
            </a:p>
          </p:txBody>
        </p:sp>
        <p:sp>
          <p:nvSpPr>
            <p:cNvPr id="43" name="Freeform: Shape 42">
              <a:extLst>
                <a:ext uri="{FF2B5EF4-FFF2-40B4-BE49-F238E27FC236}">
                  <a16:creationId xmlns:a16="http://schemas.microsoft.com/office/drawing/2014/main" id="{640EA6B9-E59E-4F70-9477-E87FD732CC38}"/>
                </a:ext>
              </a:extLst>
            </p:cNvPr>
            <p:cNvSpPr/>
            <p:nvPr/>
          </p:nvSpPr>
          <p:spPr>
            <a:xfrm>
              <a:off x="7753962" y="611579"/>
              <a:ext cx="23188" cy="24037"/>
            </a:xfrm>
            <a:custGeom>
              <a:avLst/>
              <a:gdLst>
                <a:gd name="connsiteX0" fmla="*/ 12240 w 24503"/>
                <a:gd name="connsiteY0" fmla="*/ 25400 h 25400"/>
                <a:gd name="connsiteX1" fmla="*/ 12240 w 24503"/>
                <a:gd name="connsiteY1" fmla="*/ 0 h 25400"/>
                <a:gd name="connsiteX2" fmla="*/ 12240 w 24503"/>
                <a:gd name="connsiteY2" fmla="*/ 25400 h 25400"/>
              </a:gdLst>
              <a:ahLst/>
              <a:cxnLst>
                <a:cxn ang="0">
                  <a:pos x="connsiteX0" y="connsiteY0"/>
                </a:cxn>
                <a:cxn ang="0">
                  <a:pos x="connsiteX1" y="connsiteY1"/>
                </a:cxn>
                <a:cxn ang="0">
                  <a:pos x="connsiteX2" y="connsiteY2"/>
                </a:cxn>
              </a:cxnLst>
              <a:rect l="l" t="t" r="r" b="b"/>
              <a:pathLst>
                <a:path w="24503" h="25400">
                  <a:moveTo>
                    <a:pt x="12240" y="25400"/>
                  </a:moveTo>
                  <a:cubicBezTo>
                    <a:pt x="28559" y="25400"/>
                    <a:pt x="28623" y="0"/>
                    <a:pt x="12240" y="0"/>
                  </a:cubicBezTo>
                  <a:cubicBezTo>
                    <a:pt x="-4080" y="0"/>
                    <a:pt x="-4080" y="25400"/>
                    <a:pt x="12240" y="25400"/>
                  </a:cubicBezTo>
                  <a:close/>
                </a:path>
              </a:pathLst>
            </a:custGeom>
            <a:grpFill/>
            <a:ln w="6350" cap="flat">
              <a:noFill/>
              <a:prstDash val="solid"/>
              <a:miter/>
            </a:ln>
          </p:spPr>
          <p:txBody>
            <a:bodyPr rtlCol="0" anchor="ctr"/>
            <a:lstStyle/>
            <a:p>
              <a:endParaRPr lang="en-US" sz="1350"/>
            </a:p>
          </p:txBody>
        </p:sp>
        <p:sp>
          <p:nvSpPr>
            <p:cNvPr id="44" name="Freeform: Shape 43">
              <a:extLst>
                <a:ext uri="{FF2B5EF4-FFF2-40B4-BE49-F238E27FC236}">
                  <a16:creationId xmlns:a16="http://schemas.microsoft.com/office/drawing/2014/main" id="{9BE43DDC-C24A-4B51-9C43-EB6B1CCE8919}"/>
                </a:ext>
              </a:extLst>
            </p:cNvPr>
            <p:cNvSpPr/>
            <p:nvPr/>
          </p:nvSpPr>
          <p:spPr>
            <a:xfrm>
              <a:off x="7354327" y="1097302"/>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45" name="Freeform: Shape 44">
              <a:extLst>
                <a:ext uri="{FF2B5EF4-FFF2-40B4-BE49-F238E27FC236}">
                  <a16:creationId xmlns:a16="http://schemas.microsoft.com/office/drawing/2014/main" id="{7B9E232D-3FD8-4C10-9D4F-06DA33B2CB60}"/>
                </a:ext>
              </a:extLst>
            </p:cNvPr>
            <p:cNvSpPr/>
            <p:nvPr/>
          </p:nvSpPr>
          <p:spPr>
            <a:xfrm>
              <a:off x="7261263" y="961575"/>
              <a:ext cx="89591" cy="135687"/>
            </a:xfrm>
            <a:custGeom>
              <a:avLst/>
              <a:gdLst>
                <a:gd name="connsiteX0" fmla="*/ 625 w 94672"/>
                <a:gd name="connsiteY0" fmla="*/ 15600 h 143382"/>
                <a:gd name="connsiteX1" fmla="*/ 73142 w 94672"/>
                <a:gd name="connsiteY1" fmla="*/ 139488 h 143382"/>
                <a:gd name="connsiteX2" fmla="*/ 91112 w 94672"/>
                <a:gd name="connsiteY2" fmla="*/ 121518 h 143382"/>
                <a:gd name="connsiteX3" fmla="*/ 25136 w 94672"/>
                <a:gd name="connsiteY3" fmla="*/ 8869 h 143382"/>
                <a:gd name="connsiteX4" fmla="*/ 625 w 94672"/>
                <a:gd name="connsiteY4" fmla="*/ 15600 h 143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672" h="143382">
                  <a:moveTo>
                    <a:pt x="625" y="15600"/>
                  </a:moveTo>
                  <a:cubicBezTo>
                    <a:pt x="15039" y="62399"/>
                    <a:pt x="39423" y="103928"/>
                    <a:pt x="73142" y="139488"/>
                  </a:cubicBezTo>
                  <a:cubicBezTo>
                    <a:pt x="84381" y="151363"/>
                    <a:pt x="102352" y="133392"/>
                    <a:pt x="91112" y="121518"/>
                  </a:cubicBezTo>
                  <a:cubicBezTo>
                    <a:pt x="60378" y="89069"/>
                    <a:pt x="38280" y="51541"/>
                    <a:pt x="25136" y="8869"/>
                  </a:cubicBezTo>
                  <a:cubicBezTo>
                    <a:pt x="20373" y="-6689"/>
                    <a:pt x="-4201" y="-85"/>
                    <a:pt x="625" y="15600"/>
                  </a:cubicBezTo>
                  <a:close/>
                </a:path>
              </a:pathLst>
            </a:custGeom>
            <a:grpFill/>
            <a:ln w="6350" cap="flat">
              <a:noFill/>
              <a:prstDash val="solid"/>
              <a:miter/>
            </a:ln>
          </p:spPr>
          <p:txBody>
            <a:bodyPr rtlCol="0" anchor="ctr"/>
            <a:lstStyle/>
            <a:p>
              <a:endParaRPr lang="en-US" sz="1350"/>
            </a:p>
          </p:txBody>
        </p:sp>
      </p:grpSp>
      <p:grpSp>
        <p:nvGrpSpPr>
          <p:cNvPr id="46" name="Group 45">
            <a:extLst>
              <a:ext uri="{FF2B5EF4-FFF2-40B4-BE49-F238E27FC236}">
                <a16:creationId xmlns:a16="http://schemas.microsoft.com/office/drawing/2014/main" id="{4E33A85E-7CC5-44C9-871B-ECA56286229D}"/>
              </a:ext>
            </a:extLst>
          </p:cNvPr>
          <p:cNvGrpSpPr/>
          <p:nvPr/>
        </p:nvGrpSpPr>
        <p:grpSpPr>
          <a:xfrm>
            <a:off x="4978951" y="4118416"/>
            <a:ext cx="334496" cy="336725"/>
            <a:chOff x="10181311" y="2399224"/>
            <a:chExt cx="798259" cy="803579"/>
          </a:xfrm>
          <a:solidFill>
            <a:schemeClr val="bg2"/>
          </a:solidFill>
        </p:grpSpPr>
        <p:sp>
          <p:nvSpPr>
            <p:cNvPr id="47" name="Freeform: Shape 46">
              <a:extLst>
                <a:ext uri="{FF2B5EF4-FFF2-40B4-BE49-F238E27FC236}">
                  <a16:creationId xmlns:a16="http://schemas.microsoft.com/office/drawing/2014/main" id="{E14B44C9-5704-40DB-A9CF-FD0EAD00A52C}"/>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sz="1350"/>
            </a:p>
          </p:txBody>
        </p:sp>
        <p:sp>
          <p:nvSpPr>
            <p:cNvPr id="48" name="Freeform: Shape 47">
              <a:extLst>
                <a:ext uri="{FF2B5EF4-FFF2-40B4-BE49-F238E27FC236}">
                  <a16:creationId xmlns:a16="http://schemas.microsoft.com/office/drawing/2014/main" id="{F7604D51-BD62-4DC0-B43D-B27DC5D92557}"/>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sz="1350"/>
            </a:p>
          </p:txBody>
        </p:sp>
        <p:sp>
          <p:nvSpPr>
            <p:cNvPr id="49" name="Freeform: Shape 48">
              <a:extLst>
                <a:ext uri="{FF2B5EF4-FFF2-40B4-BE49-F238E27FC236}">
                  <a16:creationId xmlns:a16="http://schemas.microsoft.com/office/drawing/2014/main" id="{860BB471-CAF4-4C29-AEE3-39D4B3D972C3}"/>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sz="1350"/>
            </a:p>
          </p:txBody>
        </p:sp>
        <p:sp>
          <p:nvSpPr>
            <p:cNvPr id="50" name="Freeform: Shape 49">
              <a:extLst>
                <a:ext uri="{FF2B5EF4-FFF2-40B4-BE49-F238E27FC236}">
                  <a16:creationId xmlns:a16="http://schemas.microsoft.com/office/drawing/2014/main" id="{5B620D73-E800-4837-B8FC-C63CB5A41256}"/>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sz="1350"/>
            </a:p>
          </p:txBody>
        </p:sp>
        <p:sp>
          <p:nvSpPr>
            <p:cNvPr id="51" name="Freeform: Shape 50">
              <a:extLst>
                <a:ext uri="{FF2B5EF4-FFF2-40B4-BE49-F238E27FC236}">
                  <a16:creationId xmlns:a16="http://schemas.microsoft.com/office/drawing/2014/main" id="{075E86BC-47CA-4011-9478-78B74EADCFDE}"/>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sz="1350"/>
            </a:p>
          </p:txBody>
        </p:sp>
        <p:sp>
          <p:nvSpPr>
            <p:cNvPr id="52" name="Freeform: Shape 51">
              <a:extLst>
                <a:ext uri="{FF2B5EF4-FFF2-40B4-BE49-F238E27FC236}">
                  <a16:creationId xmlns:a16="http://schemas.microsoft.com/office/drawing/2014/main" id="{78060BA2-369D-43D5-ACCC-BC58D18D7B2C}"/>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sz="1350"/>
            </a:p>
          </p:txBody>
        </p:sp>
        <p:sp>
          <p:nvSpPr>
            <p:cNvPr id="53" name="Freeform: Shape 52">
              <a:extLst>
                <a:ext uri="{FF2B5EF4-FFF2-40B4-BE49-F238E27FC236}">
                  <a16:creationId xmlns:a16="http://schemas.microsoft.com/office/drawing/2014/main" id="{A764E8CB-093E-4C32-8983-B85BD77D0F5C}"/>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54" name="Freeform: Shape 53">
              <a:extLst>
                <a:ext uri="{FF2B5EF4-FFF2-40B4-BE49-F238E27FC236}">
                  <a16:creationId xmlns:a16="http://schemas.microsoft.com/office/drawing/2014/main" id="{069FD19B-611E-4A5E-8271-1C6623232E36}"/>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sz="1350"/>
            </a:p>
          </p:txBody>
        </p:sp>
        <p:sp>
          <p:nvSpPr>
            <p:cNvPr id="55" name="Freeform: Shape 54">
              <a:extLst>
                <a:ext uri="{FF2B5EF4-FFF2-40B4-BE49-F238E27FC236}">
                  <a16:creationId xmlns:a16="http://schemas.microsoft.com/office/drawing/2014/main" id="{C9A77209-4E41-4FFA-8C0B-0C156ED2A46A}"/>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sz="1350"/>
            </a:p>
          </p:txBody>
        </p:sp>
      </p:grpSp>
      <p:grpSp>
        <p:nvGrpSpPr>
          <p:cNvPr id="56" name="Group 55">
            <a:extLst>
              <a:ext uri="{FF2B5EF4-FFF2-40B4-BE49-F238E27FC236}">
                <a16:creationId xmlns:a16="http://schemas.microsoft.com/office/drawing/2014/main" id="{D9925152-1EB4-421B-A356-94311F91300C}"/>
              </a:ext>
            </a:extLst>
          </p:cNvPr>
          <p:cNvGrpSpPr/>
          <p:nvPr/>
        </p:nvGrpSpPr>
        <p:grpSpPr>
          <a:xfrm>
            <a:off x="6925832" y="4117482"/>
            <a:ext cx="336445" cy="338592"/>
            <a:chOff x="9156327" y="487270"/>
            <a:chExt cx="798073" cy="803167"/>
          </a:xfrm>
          <a:solidFill>
            <a:schemeClr val="bg2"/>
          </a:solidFill>
        </p:grpSpPr>
        <p:sp>
          <p:nvSpPr>
            <p:cNvPr id="57" name="Freeform: Shape 56">
              <a:extLst>
                <a:ext uri="{FF2B5EF4-FFF2-40B4-BE49-F238E27FC236}">
                  <a16:creationId xmlns:a16="http://schemas.microsoft.com/office/drawing/2014/main" id="{830952C9-FD26-4C44-A688-840A46F90EB6}"/>
                </a:ext>
              </a:extLst>
            </p:cNvPr>
            <p:cNvSpPr/>
            <p:nvPr/>
          </p:nvSpPr>
          <p:spPr>
            <a:xfrm>
              <a:off x="9285923" y="781699"/>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sz="1350"/>
            </a:p>
          </p:txBody>
        </p:sp>
        <p:sp>
          <p:nvSpPr>
            <p:cNvPr id="58" name="Freeform: Shape 57">
              <a:extLst>
                <a:ext uri="{FF2B5EF4-FFF2-40B4-BE49-F238E27FC236}">
                  <a16:creationId xmlns:a16="http://schemas.microsoft.com/office/drawing/2014/main" id="{4913A8FA-A208-4209-8299-106EE1EAB882}"/>
                </a:ext>
              </a:extLst>
            </p:cNvPr>
            <p:cNvSpPr/>
            <p:nvPr/>
          </p:nvSpPr>
          <p:spPr>
            <a:xfrm>
              <a:off x="9295539" y="654682"/>
              <a:ext cx="67530" cy="106085"/>
            </a:xfrm>
            <a:custGeom>
              <a:avLst/>
              <a:gdLst>
                <a:gd name="connsiteX0" fmla="*/ 25152 w 71360"/>
                <a:gd name="connsiteY0" fmla="*/ 103297 h 112101"/>
                <a:gd name="connsiteX1" fmla="*/ 68968 w 71360"/>
                <a:gd name="connsiteY1" fmla="*/ 18334 h 112101"/>
                <a:gd name="connsiteX2" fmla="*/ 47060 w 71360"/>
                <a:gd name="connsiteY2" fmla="*/ 5507 h 112101"/>
                <a:gd name="connsiteX3" fmla="*/ 705 w 71360"/>
                <a:gd name="connsiteY3" fmla="*/ 96566 h 112101"/>
                <a:gd name="connsiteX4" fmla="*/ 25152 w 71360"/>
                <a:gd name="connsiteY4" fmla="*/ 103297 h 112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360" h="112101">
                  <a:moveTo>
                    <a:pt x="25152" y="103297"/>
                  </a:moveTo>
                  <a:cubicBezTo>
                    <a:pt x="35249" y="72563"/>
                    <a:pt x="49918" y="44496"/>
                    <a:pt x="68968" y="18334"/>
                  </a:cubicBezTo>
                  <a:cubicBezTo>
                    <a:pt x="78620" y="5062"/>
                    <a:pt x="56585" y="-7574"/>
                    <a:pt x="47060" y="5507"/>
                  </a:cubicBezTo>
                  <a:cubicBezTo>
                    <a:pt x="26804" y="33383"/>
                    <a:pt x="11437" y="63863"/>
                    <a:pt x="705" y="96566"/>
                  </a:cubicBezTo>
                  <a:cubicBezTo>
                    <a:pt x="-4438" y="112123"/>
                    <a:pt x="20073" y="118791"/>
                    <a:pt x="25152" y="103297"/>
                  </a:cubicBezTo>
                  <a:close/>
                </a:path>
              </a:pathLst>
            </a:custGeom>
            <a:grpFill/>
            <a:ln w="6350" cap="flat">
              <a:noFill/>
              <a:prstDash val="solid"/>
              <a:miter/>
            </a:ln>
          </p:spPr>
          <p:txBody>
            <a:bodyPr rtlCol="0" anchor="ctr"/>
            <a:lstStyle/>
            <a:p>
              <a:endParaRPr lang="en-US" sz="1350"/>
            </a:p>
          </p:txBody>
        </p:sp>
        <p:sp>
          <p:nvSpPr>
            <p:cNvPr id="59" name="Freeform: Shape 58">
              <a:extLst>
                <a:ext uri="{FF2B5EF4-FFF2-40B4-BE49-F238E27FC236}">
                  <a16:creationId xmlns:a16="http://schemas.microsoft.com/office/drawing/2014/main" id="{0B2F09FC-329E-4C45-B34C-7738A524A84A}"/>
                </a:ext>
              </a:extLst>
            </p:cNvPr>
            <p:cNvSpPr/>
            <p:nvPr/>
          </p:nvSpPr>
          <p:spPr>
            <a:xfrm>
              <a:off x="9588968" y="107188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60" name="Freeform: Shape 59">
              <a:extLst>
                <a:ext uri="{FF2B5EF4-FFF2-40B4-BE49-F238E27FC236}">
                  <a16:creationId xmlns:a16="http://schemas.microsoft.com/office/drawing/2014/main" id="{546C597A-4734-4760-B20C-293196DFE83A}"/>
                </a:ext>
              </a:extLst>
            </p:cNvPr>
            <p:cNvSpPr/>
            <p:nvPr/>
          </p:nvSpPr>
          <p:spPr>
            <a:xfrm>
              <a:off x="9870475" y="515425"/>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3 h 88661"/>
                <a:gd name="connsiteX9" fmla="*/ 31655 w 88685"/>
                <a:gd name="connsiteY9" fmla="*/ 12263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1"/>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3"/>
                  </a:cubicBezTo>
                  <a:cubicBezTo>
                    <a:pt x="57055" y="-4056"/>
                    <a:pt x="31655" y="-4120"/>
                    <a:pt x="31655" y="12263"/>
                  </a:cubicBezTo>
                  <a:cubicBezTo>
                    <a:pt x="31655" y="18740"/>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sz="1350"/>
            </a:p>
          </p:txBody>
        </p:sp>
        <p:sp>
          <p:nvSpPr>
            <p:cNvPr id="61" name="Freeform: Shape 60">
              <a:extLst>
                <a:ext uri="{FF2B5EF4-FFF2-40B4-BE49-F238E27FC236}">
                  <a16:creationId xmlns:a16="http://schemas.microsoft.com/office/drawing/2014/main" id="{5E51CB55-525E-4909-9C68-D8A3999C8D7B}"/>
                </a:ext>
              </a:extLst>
            </p:cNvPr>
            <p:cNvSpPr/>
            <p:nvPr/>
          </p:nvSpPr>
          <p:spPr>
            <a:xfrm>
              <a:off x="9711735" y="696001"/>
              <a:ext cx="83903" cy="83903"/>
            </a:xfrm>
            <a:custGeom>
              <a:avLst/>
              <a:gdLst>
                <a:gd name="connsiteX0" fmla="*/ 31631 w 88661"/>
                <a:gd name="connsiteY0" fmla="*/ 12263 h 88661"/>
                <a:gd name="connsiteX1" fmla="*/ 31631 w 88661"/>
                <a:gd name="connsiteY1" fmla="*/ 31631 h 88661"/>
                <a:gd name="connsiteX2" fmla="*/ 12264 w 88661"/>
                <a:gd name="connsiteY2" fmla="*/ 31631 h 88661"/>
                <a:gd name="connsiteX3" fmla="*/ 12264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0"/>
                    <a:pt x="31631" y="25217"/>
                    <a:pt x="31631" y="31631"/>
                  </a:cubicBezTo>
                  <a:cubicBezTo>
                    <a:pt x="25154" y="31631"/>
                    <a:pt x="18677" y="31631"/>
                    <a:pt x="12264" y="31631"/>
                  </a:cubicBezTo>
                  <a:cubicBezTo>
                    <a:pt x="-4056" y="31631"/>
                    <a:pt x="-4120" y="57031"/>
                    <a:pt x="12264"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3"/>
                  </a:cubicBezTo>
                  <a:cubicBezTo>
                    <a:pt x="57031" y="-4056"/>
                    <a:pt x="31631" y="-4120"/>
                    <a:pt x="31631" y="12263"/>
                  </a:cubicBezTo>
                  <a:close/>
                </a:path>
              </a:pathLst>
            </a:custGeom>
            <a:grpFill/>
            <a:ln w="6350" cap="flat">
              <a:noFill/>
              <a:prstDash val="solid"/>
              <a:miter/>
            </a:ln>
          </p:spPr>
          <p:txBody>
            <a:bodyPr rtlCol="0" anchor="ctr"/>
            <a:lstStyle/>
            <a:p>
              <a:endParaRPr lang="en-US" sz="1350"/>
            </a:p>
          </p:txBody>
        </p:sp>
        <p:sp>
          <p:nvSpPr>
            <p:cNvPr id="62" name="Freeform: Shape 61">
              <a:extLst>
                <a:ext uri="{FF2B5EF4-FFF2-40B4-BE49-F238E27FC236}">
                  <a16:creationId xmlns:a16="http://schemas.microsoft.com/office/drawing/2014/main" id="{F43770CB-7CCD-476A-9D91-D45B0EE1A8BD}"/>
                </a:ext>
              </a:extLst>
            </p:cNvPr>
            <p:cNvSpPr/>
            <p:nvPr/>
          </p:nvSpPr>
          <p:spPr>
            <a:xfrm>
              <a:off x="9664562" y="850017"/>
              <a:ext cx="83903" cy="83881"/>
            </a:xfrm>
            <a:custGeom>
              <a:avLst/>
              <a:gdLst>
                <a:gd name="connsiteX0" fmla="*/ 57031 w 88661"/>
                <a:gd name="connsiteY0" fmla="*/ 76398 h 88638"/>
                <a:gd name="connsiteX1" fmla="*/ 57031 w 88661"/>
                <a:gd name="connsiteY1" fmla="*/ 57031 h 88638"/>
                <a:gd name="connsiteX2" fmla="*/ 76399 w 88661"/>
                <a:gd name="connsiteY2" fmla="*/ 57031 h 88638"/>
                <a:gd name="connsiteX3" fmla="*/ 76399 w 88661"/>
                <a:gd name="connsiteY3" fmla="*/ 31631 h 88638"/>
                <a:gd name="connsiteX4" fmla="*/ 57031 w 88661"/>
                <a:gd name="connsiteY4" fmla="*/ 31631 h 88638"/>
                <a:gd name="connsiteX5" fmla="*/ 57031 w 88661"/>
                <a:gd name="connsiteY5" fmla="*/ 12263 h 88638"/>
                <a:gd name="connsiteX6" fmla="*/ 31631 w 88661"/>
                <a:gd name="connsiteY6" fmla="*/ 12263 h 88638"/>
                <a:gd name="connsiteX7" fmla="*/ 31631 w 88661"/>
                <a:gd name="connsiteY7" fmla="*/ 31631 h 88638"/>
                <a:gd name="connsiteX8" fmla="*/ 12264 w 88661"/>
                <a:gd name="connsiteY8" fmla="*/ 31631 h 88638"/>
                <a:gd name="connsiteX9" fmla="*/ 12264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1"/>
                    <a:pt x="57031" y="63444"/>
                    <a:pt x="57031" y="57031"/>
                  </a:cubicBezTo>
                  <a:cubicBezTo>
                    <a:pt x="63508" y="57031"/>
                    <a:pt x="69985" y="57031"/>
                    <a:pt x="76399" y="57031"/>
                  </a:cubicBezTo>
                  <a:cubicBezTo>
                    <a:pt x="92718" y="57031"/>
                    <a:pt x="92781" y="31631"/>
                    <a:pt x="76399" y="31631"/>
                  </a:cubicBezTo>
                  <a:cubicBezTo>
                    <a:pt x="69922" y="31631"/>
                    <a:pt x="63444" y="31631"/>
                    <a:pt x="57031" y="31631"/>
                  </a:cubicBezTo>
                  <a:cubicBezTo>
                    <a:pt x="57031" y="25154"/>
                    <a:pt x="57031" y="18677"/>
                    <a:pt x="57031" y="12263"/>
                  </a:cubicBezTo>
                  <a:cubicBezTo>
                    <a:pt x="57031" y="-4056"/>
                    <a:pt x="31631" y="-4120"/>
                    <a:pt x="31631" y="12263"/>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sz="1350"/>
            </a:p>
          </p:txBody>
        </p:sp>
        <p:sp>
          <p:nvSpPr>
            <p:cNvPr id="63" name="Freeform: Shape 62">
              <a:extLst>
                <a:ext uri="{FF2B5EF4-FFF2-40B4-BE49-F238E27FC236}">
                  <a16:creationId xmlns:a16="http://schemas.microsoft.com/office/drawing/2014/main" id="{DB7332E0-C78D-43F0-B437-0FD35B6616F4}"/>
                </a:ext>
              </a:extLst>
            </p:cNvPr>
            <p:cNvSpPr/>
            <p:nvPr/>
          </p:nvSpPr>
          <p:spPr>
            <a:xfrm>
              <a:off x="9156327" y="1078186"/>
              <a:ext cx="83881" cy="83903"/>
            </a:xfrm>
            <a:custGeom>
              <a:avLst/>
              <a:gdLst>
                <a:gd name="connsiteX0" fmla="*/ 12240 w 88638"/>
                <a:gd name="connsiteY0" fmla="*/ 57031 h 88661"/>
                <a:gd name="connsiteX1" fmla="*/ 31607 w 88638"/>
                <a:gd name="connsiteY1" fmla="*/ 57031 h 88661"/>
                <a:gd name="connsiteX2" fmla="*/ 31607 w 88638"/>
                <a:gd name="connsiteY2" fmla="*/ 76398 h 88661"/>
                <a:gd name="connsiteX3" fmla="*/ 57007 w 88638"/>
                <a:gd name="connsiteY3" fmla="*/ 76398 h 88661"/>
                <a:gd name="connsiteX4" fmla="*/ 57007 w 88638"/>
                <a:gd name="connsiteY4" fmla="*/ 57031 h 88661"/>
                <a:gd name="connsiteX5" fmla="*/ 76375 w 88638"/>
                <a:gd name="connsiteY5" fmla="*/ 57031 h 88661"/>
                <a:gd name="connsiteX6" fmla="*/ 76375 w 88638"/>
                <a:gd name="connsiteY6" fmla="*/ 31631 h 88661"/>
                <a:gd name="connsiteX7" fmla="*/ 57007 w 88638"/>
                <a:gd name="connsiteY7" fmla="*/ 31631 h 88661"/>
                <a:gd name="connsiteX8" fmla="*/ 57007 w 88638"/>
                <a:gd name="connsiteY8" fmla="*/ 12263 h 88661"/>
                <a:gd name="connsiteX9" fmla="*/ 31607 w 88638"/>
                <a:gd name="connsiteY9" fmla="*/ 12263 h 88661"/>
                <a:gd name="connsiteX10" fmla="*/ 31607 w 88638"/>
                <a:gd name="connsiteY10" fmla="*/ 31631 h 88661"/>
                <a:gd name="connsiteX11" fmla="*/ 12240 w 88638"/>
                <a:gd name="connsiteY11" fmla="*/ 31631 h 88661"/>
                <a:gd name="connsiteX12" fmla="*/ 12240 w 88638"/>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38" h="88661">
                  <a:moveTo>
                    <a:pt x="12240" y="57031"/>
                  </a:moveTo>
                  <a:cubicBezTo>
                    <a:pt x="18717" y="57031"/>
                    <a:pt x="25194" y="57031"/>
                    <a:pt x="31607" y="57031"/>
                  </a:cubicBezTo>
                  <a:cubicBezTo>
                    <a:pt x="31607" y="63508"/>
                    <a:pt x="31607" y="69985"/>
                    <a:pt x="31607" y="76398"/>
                  </a:cubicBezTo>
                  <a:cubicBezTo>
                    <a:pt x="31607" y="92718"/>
                    <a:pt x="57007" y="92781"/>
                    <a:pt x="57007" y="76398"/>
                  </a:cubicBezTo>
                  <a:cubicBezTo>
                    <a:pt x="57007" y="69921"/>
                    <a:pt x="57007" y="63444"/>
                    <a:pt x="57007" y="57031"/>
                  </a:cubicBezTo>
                  <a:cubicBezTo>
                    <a:pt x="63484" y="57031"/>
                    <a:pt x="69961" y="57031"/>
                    <a:pt x="76375" y="57031"/>
                  </a:cubicBezTo>
                  <a:cubicBezTo>
                    <a:pt x="92694" y="57031"/>
                    <a:pt x="92758" y="31631"/>
                    <a:pt x="76375" y="31631"/>
                  </a:cubicBezTo>
                  <a:cubicBezTo>
                    <a:pt x="69898" y="31631"/>
                    <a:pt x="63421" y="31631"/>
                    <a:pt x="57007" y="31631"/>
                  </a:cubicBezTo>
                  <a:cubicBezTo>
                    <a:pt x="57007" y="25154"/>
                    <a:pt x="57007" y="18677"/>
                    <a:pt x="57007" y="12263"/>
                  </a:cubicBezTo>
                  <a:cubicBezTo>
                    <a:pt x="57007" y="-4056"/>
                    <a:pt x="31607" y="-4120"/>
                    <a:pt x="31607" y="12263"/>
                  </a:cubicBezTo>
                  <a:cubicBezTo>
                    <a:pt x="31607" y="18740"/>
                    <a:pt x="31607" y="25217"/>
                    <a:pt x="31607" y="31631"/>
                  </a:cubicBezTo>
                  <a:cubicBezTo>
                    <a:pt x="25130" y="31631"/>
                    <a:pt x="18653" y="31631"/>
                    <a:pt x="12240" y="31631"/>
                  </a:cubicBezTo>
                  <a:cubicBezTo>
                    <a:pt x="-4080" y="31631"/>
                    <a:pt x="-4080" y="57031"/>
                    <a:pt x="12240" y="57031"/>
                  </a:cubicBezTo>
                  <a:close/>
                </a:path>
              </a:pathLst>
            </a:custGeom>
            <a:grpFill/>
            <a:ln w="6350" cap="flat">
              <a:noFill/>
              <a:prstDash val="solid"/>
              <a:miter/>
            </a:ln>
          </p:spPr>
          <p:txBody>
            <a:bodyPr rtlCol="0" anchor="ctr"/>
            <a:lstStyle/>
            <a:p>
              <a:endParaRPr lang="en-US" sz="1350"/>
            </a:p>
          </p:txBody>
        </p:sp>
        <p:sp>
          <p:nvSpPr>
            <p:cNvPr id="64" name="Freeform: Shape 63">
              <a:extLst>
                <a:ext uri="{FF2B5EF4-FFF2-40B4-BE49-F238E27FC236}">
                  <a16:creationId xmlns:a16="http://schemas.microsoft.com/office/drawing/2014/main" id="{623C946D-733E-40C2-B31C-33507AB3A25C}"/>
                </a:ext>
              </a:extLst>
            </p:cNvPr>
            <p:cNvSpPr/>
            <p:nvPr/>
          </p:nvSpPr>
          <p:spPr>
            <a:xfrm>
              <a:off x="9230254" y="487270"/>
              <a:ext cx="644385" cy="803167"/>
            </a:xfrm>
            <a:custGeom>
              <a:avLst/>
              <a:gdLst>
                <a:gd name="connsiteX0" fmla="*/ 187803 w 680931"/>
                <a:gd name="connsiteY0" fmla="*/ 645074 h 848718"/>
                <a:gd name="connsiteX1" fmla="*/ 208695 w 680931"/>
                <a:gd name="connsiteY1" fmla="*/ 723814 h 848718"/>
                <a:gd name="connsiteX2" fmla="*/ 165896 w 680931"/>
                <a:gd name="connsiteY2" fmla="*/ 770042 h 848718"/>
                <a:gd name="connsiteX3" fmla="*/ 165896 w 680931"/>
                <a:gd name="connsiteY3" fmla="*/ 848719 h 848718"/>
                <a:gd name="connsiteX4" fmla="*/ 515908 w 680931"/>
                <a:gd name="connsiteY4" fmla="*/ 848719 h 848718"/>
                <a:gd name="connsiteX5" fmla="*/ 515908 w 680931"/>
                <a:gd name="connsiteY5" fmla="*/ 770042 h 848718"/>
                <a:gd name="connsiteX6" fmla="*/ 479268 w 680931"/>
                <a:gd name="connsiteY6" fmla="*/ 724640 h 848718"/>
                <a:gd name="connsiteX7" fmla="*/ 500795 w 680931"/>
                <a:gd name="connsiteY7" fmla="*/ 643614 h 848718"/>
                <a:gd name="connsiteX8" fmla="*/ 501176 w 680931"/>
                <a:gd name="connsiteY8" fmla="*/ 641074 h 848718"/>
                <a:gd name="connsiteX9" fmla="*/ 596299 w 680931"/>
                <a:gd name="connsiteY9" fmla="*/ 566461 h 848718"/>
                <a:gd name="connsiteX10" fmla="*/ 611729 w 680931"/>
                <a:gd name="connsiteY10" fmla="*/ 132883 h 848718"/>
                <a:gd name="connsiteX11" fmla="*/ 589822 w 680931"/>
                <a:gd name="connsiteY11" fmla="*/ 145710 h 848718"/>
                <a:gd name="connsiteX12" fmla="*/ 601760 w 680931"/>
                <a:gd name="connsiteY12" fmla="*/ 518392 h 848718"/>
                <a:gd name="connsiteX13" fmla="*/ 291880 w 680931"/>
                <a:gd name="connsiteY13" fmla="*/ 652377 h 848718"/>
                <a:gd name="connsiteX14" fmla="*/ 251748 w 680931"/>
                <a:gd name="connsiteY14" fmla="*/ 643233 h 848718"/>
                <a:gd name="connsiteX15" fmla="*/ 342616 w 680931"/>
                <a:gd name="connsiteY15" fmla="*/ 643233 h 848718"/>
                <a:gd name="connsiteX16" fmla="*/ 342616 w 680931"/>
                <a:gd name="connsiteY16" fmla="*/ 617833 h 848718"/>
                <a:gd name="connsiteX17" fmla="*/ 197074 w 680931"/>
                <a:gd name="connsiteY17" fmla="*/ 617833 h 848718"/>
                <a:gd name="connsiteX18" fmla="*/ 192629 w 680931"/>
                <a:gd name="connsiteY18" fmla="*/ 618722 h 848718"/>
                <a:gd name="connsiteX19" fmla="*/ 38388 w 680931"/>
                <a:gd name="connsiteY19" fmla="*/ 431079 h 848718"/>
                <a:gd name="connsiteX20" fmla="*/ 126589 w 680931"/>
                <a:gd name="connsiteY20" fmla="*/ 108436 h 848718"/>
                <a:gd name="connsiteX21" fmla="*/ 538069 w 680931"/>
                <a:gd name="connsiteY21" fmla="*/ 93450 h 848718"/>
                <a:gd name="connsiteX22" fmla="*/ 550896 w 680931"/>
                <a:gd name="connsiteY22" fmla="*/ 71542 h 848718"/>
                <a:gd name="connsiteX23" fmla="*/ 146655 w 680931"/>
                <a:gd name="connsiteY23" fmla="*/ 59985 h 848718"/>
                <a:gd name="connsiteX24" fmla="*/ 4415 w 680931"/>
                <a:gd name="connsiteY24" fmla="*/ 396154 h 848718"/>
                <a:gd name="connsiteX25" fmla="*/ 187803 w 680931"/>
                <a:gd name="connsiteY25" fmla="*/ 645074 h 848718"/>
                <a:gd name="connsiteX26" fmla="*/ 490571 w 680931"/>
                <a:gd name="connsiteY26" fmla="*/ 770042 h 848718"/>
                <a:gd name="connsiteX27" fmla="*/ 490571 w 680931"/>
                <a:gd name="connsiteY27" fmla="*/ 823319 h 848718"/>
                <a:gd name="connsiteX28" fmla="*/ 191359 w 680931"/>
                <a:gd name="connsiteY28" fmla="*/ 823319 h 848718"/>
                <a:gd name="connsiteX29" fmla="*/ 191359 w 680931"/>
                <a:gd name="connsiteY29" fmla="*/ 770042 h 848718"/>
                <a:gd name="connsiteX30" fmla="*/ 212378 w 680931"/>
                <a:gd name="connsiteY30" fmla="*/ 749024 h 848718"/>
                <a:gd name="connsiteX31" fmla="*/ 225205 w 680931"/>
                <a:gd name="connsiteY31" fmla="*/ 749024 h 848718"/>
                <a:gd name="connsiteX32" fmla="*/ 225205 w 680931"/>
                <a:gd name="connsiteY32" fmla="*/ 749024 h 848718"/>
                <a:gd name="connsiteX33" fmla="*/ 463076 w 680931"/>
                <a:gd name="connsiteY33" fmla="*/ 749024 h 848718"/>
                <a:gd name="connsiteX34" fmla="*/ 463076 w 680931"/>
                <a:gd name="connsiteY34" fmla="*/ 749024 h 848718"/>
                <a:gd name="connsiteX35" fmla="*/ 469553 w 680931"/>
                <a:gd name="connsiteY35" fmla="*/ 749024 h 848718"/>
                <a:gd name="connsiteX36" fmla="*/ 490571 w 680931"/>
                <a:gd name="connsiteY36" fmla="*/ 770042 h 848718"/>
                <a:gd name="connsiteX37" fmla="*/ 471521 w 680931"/>
                <a:gd name="connsiteY37" fmla="*/ 654980 h 848718"/>
                <a:gd name="connsiteX38" fmla="*/ 453297 w 680931"/>
                <a:gd name="connsiteY38" fmla="*/ 723624 h 848718"/>
                <a:gd name="connsiteX39" fmla="*/ 234984 w 680931"/>
                <a:gd name="connsiteY39" fmla="*/ 723624 h 848718"/>
                <a:gd name="connsiteX40" fmla="*/ 217648 w 680931"/>
                <a:gd name="connsiteY40" fmla="*/ 658409 h 848718"/>
                <a:gd name="connsiteX41" fmla="*/ 243493 w 680931"/>
                <a:gd name="connsiteY41" fmla="*/ 667363 h 848718"/>
                <a:gd name="connsiteX42" fmla="*/ 471521 w 680931"/>
                <a:gd name="connsiteY42" fmla="*/ 654980 h 848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680931" h="848718">
                  <a:moveTo>
                    <a:pt x="187803" y="645074"/>
                  </a:moveTo>
                  <a:cubicBezTo>
                    <a:pt x="194788" y="671300"/>
                    <a:pt x="201773" y="697525"/>
                    <a:pt x="208695" y="723814"/>
                  </a:cubicBezTo>
                  <a:cubicBezTo>
                    <a:pt x="184819" y="725719"/>
                    <a:pt x="165896" y="745722"/>
                    <a:pt x="165896" y="770042"/>
                  </a:cubicBezTo>
                  <a:lnTo>
                    <a:pt x="165896" y="848719"/>
                  </a:lnTo>
                  <a:lnTo>
                    <a:pt x="515908" y="848719"/>
                  </a:lnTo>
                  <a:lnTo>
                    <a:pt x="515908" y="770042"/>
                  </a:lnTo>
                  <a:cubicBezTo>
                    <a:pt x="515908" y="747817"/>
                    <a:pt x="500160" y="729148"/>
                    <a:pt x="479268" y="724640"/>
                  </a:cubicBezTo>
                  <a:cubicBezTo>
                    <a:pt x="486444" y="697652"/>
                    <a:pt x="493619" y="670601"/>
                    <a:pt x="500795" y="643614"/>
                  </a:cubicBezTo>
                  <a:cubicBezTo>
                    <a:pt x="501049" y="642725"/>
                    <a:pt x="501112" y="641899"/>
                    <a:pt x="501176" y="641074"/>
                  </a:cubicBezTo>
                  <a:cubicBezTo>
                    <a:pt x="536736" y="622278"/>
                    <a:pt x="569121" y="597259"/>
                    <a:pt x="596299" y="566461"/>
                  </a:cubicBezTo>
                  <a:cubicBezTo>
                    <a:pt x="703741" y="444668"/>
                    <a:pt x="708884" y="262360"/>
                    <a:pt x="611729" y="132883"/>
                  </a:cubicBezTo>
                  <a:cubicBezTo>
                    <a:pt x="602014" y="119993"/>
                    <a:pt x="579979" y="132629"/>
                    <a:pt x="589822" y="145710"/>
                  </a:cubicBezTo>
                  <a:cubicBezTo>
                    <a:pt x="671800" y="254930"/>
                    <a:pt x="679293" y="404536"/>
                    <a:pt x="601760" y="518392"/>
                  </a:cubicBezTo>
                  <a:cubicBezTo>
                    <a:pt x="533878" y="618087"/>
                    <a:pt x="411006" y="671173"/>
                    <a:pt x="291880" y="652377"/>
                  </a:cubicBezTo>
                  <a:cubicBezTo>
                    <a:pt x="278227" y="650218"/>
                    <a:pt x="264829" y="647106"/>
                    <a:pt x="251748" y="643233"/>
                  </a:cubicBezTo>
                  <a:cubicBezTo>
                    <a:pt x="282037" y="643233"/>
                    <a:pt x="312327" y="643233"/>
                    <a:pt x="342616" y="643233"/>
                  </a:cubicBezTo>
                  <a:cubicBezTo>
                    <a:pt x="358936" y="643233"/>
                    <a:pt x="358999" y="617833"/>
                    <a:pt x="342616" y="617833"/>
                  </a:cubicBezTo>
                  <a:cubicBezTo>
                    <a:pt x="294102" y="617833"/>
                    <a:pt x="245588" y="617833"/>
                    <a:pt x="197074" y="617833"/>
                  </a:cubicBezTo>
                  <a:cubicBezTo>
                    <a:pt x="195487" y="617833"/>
                    <a:pt x="194026" y="618214"/>
                    <a:pt x="192629" y="618722"/>
                  </a:cubicBezTo>
                  <a:cubicBezTo>
                    <a:pt x="119604" y="579415"/>
                    <a:pt x="62645" y="512169"/>
                    <a:pt x="38388" y="431079"/>
                  </a:cubicBezTo>
                  <a:cubicBezTo>
                    <a:pt x="4161" y="316335"/>
                    <a:pt x="38896" y="189779"/>
                    <a:pt x="126589" y="108436"/>
                  </a:cubicBezTo>
                  <a:cubicBezTo>
                    <a:pt x="241016" y="2264"/>
                    <a:pt x="415451" y="-403"/>
                    <a:pt x="538069" y="93450"/>
                  </a:cubicBezTo>
                  <a:cubicBezTo>
                    <a:pt x="551023" y="103356"/>
                    <a:pt x="563723" y="81321"/>
                    <a:pt x="550896" y="71542"/>
                  </a:cubicBezTo>
                  <a:cubicBezTo>
                    <a:pt x="433675" y="-18183"/>
                    <a:pt x="268448" y="-25168"/>
                    <a:pt x="146655" y="59985"/>
                  </a:cubicBezTo>
                  <a:cubicBezTo>
                    <a:pt x="39277" y="135106"/>
                    <a:pt x="-16730" y="266678"/>
                    <a:pt x="4415" y="396154"/>
                  </a:cubicBezTo>
                  <a:cubicBezTo>
                    <a:pt x="21941" y="503469"/>
                    <a:pt x="92172" y="596497"/>
                    <a:pt x="187803" y="645074"/>
                  </a:cubicBezTo>
                  <a:close/>
                  <a:moveTo>
                    <a:pt x="490571" y="770042"/>
                  </a:moveTo>
                  <a:lnTo>
                    <a:pt x="490571" y="823319"/>
                  </a:lnTo>
                  <a:lnTo>
                    <a:pt x="191359" y="823319"/>
                  </a:lnTo>
                  <a:lnTo>
                    <a:pt x="191359" y="770042"/>
                  </a:lnTo>
                  <a:cubicBezTo>
                    <a:pt x="191359" y="758422"/>
                    <a:pt x="200821" y="749024"/>
                    <a:pt x="212378" y="749024"/>
                  </a:cubicBezTo>
                  <a:lnTo>
                    <a:pt x="225205" y="749024"/>
                  </a:lnTo>
                  <a:cubicBezTo>
                    <a:pt x="225205" y="749024"/>
                    <a:pt x="225205" y="749024"/>
                    <a:pt x="225205" y="749024"/>
                  </a:cubicBezTo>
                  <a:cubicBezTo>
                    <a:pt x="304516" y="749024"/>
                    <a:pt x="383764" y="749024"/>
                    <a:pt x="463076" y="749024"/>
                  </a:cubicBezTo>
                  <a:cubicBezTo>
                    <a:pt x="463076" y="749024"/>
                    <a:pt x="463076" y="749024"/>
                    <a:pt x="463076" y="749024"/>
                  </a:cubicBezTo>
                  <a:lnTo>
                    <a:pt x="469553" y="749024"/>
                  </a:lnTo>
                  <a:cubicBezTo>
                    <a:pt x="481173" y="749024"/>
                    <a:pt x="490571" y="758422"/>
                    <a:pt x="490571" y="770042"/>
                  </a:cubicBezTo>
                  <a:close/>
                  <a:moveTo>
                    <a:pt x="471521" y="654980"/>
                  </a:moveTo>
                  <a:cubicBezTo>
                    <a:pt x="465425" y="677840"/>
                    <a:pt x="459393" y="700700"/>
                    <a:pt x="453297" y="723624"/>
                  </a:cubicBezTo>
                  <a:lnTo>
                    <a:pt x="234984" y="723624"/>
                  </a:lnTo>
                  <a:cubicBezTo>
                    <a:pt x="229205" y="701907"/>
                    <a:pt x="223427" y="680126"/>
                    <a:pt x="217648" y="658409"/>
                  </a:cubicBezTo>
                  <a:cubicBezTo>
                    <a:pt x="226094" y="661711"/>
                    <a:pt x="234730" y="664696"/>
                    <a:pt x="243493" y="667363"/>
                  </a:cubicBezTo>
                  <a:cubicBezTo>
                    <a:pt x="319185" y="689905"/>
                    <a:pt x="400147" y="684381"/>
                    <a:pt x="471521" y="654980"/>
                  </a:cubicBezTo>
                  <a:close/>
                </a:path>
              </a:pathLst>
            </a:custGeom>
            <a:grpFill/>
            <a:ln w="6350" cap="flat">
              <a:noFill/>
              <a:prstDash val="solid"/>
              <a:miter/>
            </a:ln>
          </p:spPr>
          <p:txBody>
            <a:bodyPr rtlCol="0" anchor="ctr"/>
            <a:lstStyle/>
            <a:p>
              <a:endParaRPr lang="en-US" sz="1350"/>
            </a:p>
          </p:txBody>
        </p:sp>
        <p:sp>
          <p:nvSpPr>
            <p:cNvPr id="65" name="Freeform: Shape 64">
              <a:extLst>
                <a:ext uri="{FF2B5EF4-FFF2-40B4-BE49-F238E27FC236}">
                  <a16:creationId xmlns:a16="http://schemas.microsoft.com/office/drawing/2014/main" id="{D0EA9865-75B1-411A-B505-0BD67774E73A}"/>
                </a:ext>
              </a:extLst>
            </p:cNvPr>
            <p:cNvSpPr/>
            <p:nvPr/>
          </p:nvSpPr>
          <p:spPr>
            <a:xfrm>
              <a:off x="9763812" y="575704"/>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sz="1350"/>
            </a:p>
          </p:txBody>
        </p:sp>
      </p:grpSp>
      <p:grpSp>
        <p:nvGrpSpPr>
          <p:cNvPr id="66" name="Group 65">
            <a:extLst>
              <a:ext uri="{FF2B5EF4-FFF2-40B4-BE49-F238E27FC236}">
                <a16:creationId xmlns:a16="http://schemas.microsoft.com/office/drawing/2014/main" id="{1AFE3FD1-55CC-46A4-8ED7-AD4C731B5D0A}"/>
              </a:ext>
            </a:extLst>
          </p:cNvPr>
          <p:cNvGrpSpPr/>
          <p:nvPr/>
        </p:nvGrpSpPr>
        <p:grpSpPr>
          <a:xfrm>
            <a:off x="7898514" y="4117950"/>
            <a:ext cx="338935" cy="337658"/>
            <a:chOff x="7109761" y="3358803"/>
            <a:chExt cx="799831" cy="796819"/>
          </a:xfrm>
          <a:solidFill>
            <a:schemeClr val="bg2"/>
          </a:solidFill>
        </p:grpSpPr>
        <p:sp>
          <p:nvSpPr>
            <p:cNvPr id="67" name="Freeform: Shape 66">
              <a:extLst>
                <a:ext uri="{FF2B5EF4-FFF2-40B4-BE49-F238E27FC236}">
                  <a16:creationId xmlns:a16="http://schemas.microsoft.com/office/drawing/2014/main" id="{1F699424-F1FA-436E-891F-75BE73910244}"/>
                </a:ext>
              </a:extLst>
            </p:cNvPr>
            <p:cNvSpPr/>
            <p:nvPr/>
          </p:nvSpPr>
          <p:spPr>
            <a:xfrm>
              <a:off x="7575962" y="4071651"/>
              <a:ext cx="115718" cy="42051"/>
            </a:xfrm>
            <a:custGeom>
              <a:avLst/>
              <a:gdLst>
                <a:gd name="connsiteX0" fmla="*/ 106609 w 122281"/>
                <a:gd name="connsiteY0" fmla="*/ 595 h 44436"/>
                <a:gd name="connsiteX1" fmla="*/ 12121 w 122281"/>
                <a:gd name="connsiteY1" fmla="*/ 18947 h 44436"/>
                <a:gd name="connsiteX2" fmla="*/ 12121 w 122281"/>
                <a:gd name="connsiteY2" fmla="*/ 44347 h 44436"/>
                <a:gd name="connsiteX3" fmla="*/ 113340 w 122281"/>
                <a:gd name="connsiteY3" fmla="*/ 25107 h 44436"/>
                <a:gd name="connsiteX4" fmla="*/ 106609 w 122281"/>
                <a:gd name="connsiteY4" fmla="*/ 595 h 44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281" h="44436">
                  <a:moveTo>
                    <a:pt x="106609" y="595"/>
                  </a:moveTo>
                  <a:cubicBezTo>
                    <a:pt x="75748" y="9803"/>
                    <a:pt x="44125" y="15391"/>
                    <a:pt x="12121" y="18947"/>
                  </a:cubicBezTo>
                  <a:cubicBezTo>
                    <a:pt x="-3945" y="20725"/>
                    <a:pt x="-4135" y="46125"/>
                    <a:pt x="12121" y="44347"/>
                  </a:cubicBezTo>
                  <a:cubicBezTo>
                    <a:pt x="46347" y="40537"/>
                    <a:pt x="80256" y="34949"/>
                    <a:pt x="113340" y="25107"/>
                  </a:cubicBezTo>
                  <a:cubicBezTo>
                    <a:pt x="129024" y="20408"/>
                    <a:pt x="122357" y="-4104"/>
                    <a:pt x="106609" y="595"/>
                  </a:cubicBezTo>
                  <a:close/>
                </a:path>
              </a:pathLst>
            </a:custGeom>
            <a:grpFill/>
            <a:ln w="6350" cap="flat">
              <a:noFill/>
              <a:prstDash val="solid"/>
              <a:miter/>
            </a:ln>
          </p:spPr>
          <p:txBody>
            <a:bodyPr rtlCol="0" anchor="ctr"/>
            <a:lstStyle/>
            <a:p>
              <a:endParaRPr lang="en-US" sz="1350"/>
            </a:p>
          </p:txBody>
        </p:sp>
        <p:sp>
          <p:nvSpPr>
            <p:cNvPr id="68" name="Freeform: Shape 67">
              <a:extLst>
                <a:ext uri="{FF2B5EF4-FFF2-40B4-BE49-F238E27FC236}">
                  <a16:creationId xmlns:a16="http://schemas.microsoft.com/office/drawing/2014/main" id="{1BDD486F-6BF5-49DD-82EE-81A206DCC96B}"/>
                </a:ext>
              </a:extLst>
            </p:cNvPr>
            <p:cNvSpPr/>
            <p:nvPr/>
          </p:nvSpPr>
          <p:spPr>
            <a:xfrm>
              <a:off x="7528354" y="4092886"/>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sz="1350"/>
            </a:p>
          </p:txBody>
        </p:sp>
        <p:sp>
          <p:nvSpPr>
            <p:cNvPr id="69" name="Freeform: Shape 68">
              <a:extLst>
                <a:ext uri="{FF2B5EF4-FFF2-40B4-BE49-F238E27FC236}">
                  <a16:creationId xmlns:a16="http://schemas.microsoft.com/office/drawing/2014/main" id="{87E6323C-2ABD-4A9B-837F-F443BE8D81DD}"/>
                </a:ext>
              </a:extLst>
            </p:cNvPr>
            <p:cNvSpPr/>
            <p:nvPr/>
          </p:nvSpPr>
          <p:spPr>
            <a:xfrm>
              <a:off x="7189502" y="3359686"/>
              <a:ext cx="643224" cy="795936"/>
            </a:xfrm>
            <a:custGeom>
              <a:avLst/>
              <a:gdLst>
                <a:gd name="connsiteX0" fmla="*/ 307912 w 679704"/>
                <a:gd name="connsiteY0" fmla="*/ 9862 h 841077"/>
                <a:gd name="connsiteX1" fmla="*/ 219901 w 679704"/>
                <a:gd name="connsiteY1" fmla="*/ 138259 h 841077"/>
                <a:gd name="connsiteX2" fmla="*/ 133033 w 679704"/>
                <a:gd name="connsiteY2" fmla="*/ 630575 h 841077"/>
                <a:gd name="connsiteX3" fmla="*/ 0 w 679704"/>
                <a:gd name="connsiteY3" fmla="*/ 724301 h 841077"/>
                <a:gd name="connsiteX4" fmla="*/ 339852 w 679704"/>
                <a:gd name="connsiteY4" fmla="*/ 841077 h 841077"/>
                <a:gd name="connsiteX5" fmla="*/ 679704 w 679704"/>
                <a:gd name="connsiteY5" fmla="*/ 724301 h 841077"/>
                <a:gd name="connsiteX6" fmla="*/ 546608 w 679704"/>
                <a:gd name="connsiteY6" fmla="*/ 630575 h 841077"/>
                <a:gd name="connsiteX7" fmla="*/ 463868 w 679704"/>
                <a:gd name="connsiteY7" fmla="*/ 148991 h 841077"/>
                <a:gd name="connsiteX8" fmla="*/ 439357 w 679704"/>
                <a:gd name="connsiteY8" fmla="*/ 155722 h 841077"/>
                <a:gd name="connsiteX9" fmla="*/ 516192 w 679704"/>
                <a:gd name="connsiteY9" fmla="*/ 492843 h 841077"/>
                <a:gd name="connsiteX10" fmla="*/ 339789 w 679704"/>
                <a:gd name="connsiteY10" fmla="*/ 509607 h 841077"/>
                <a:gd name="connsiteX11" fmla="*/ 163386 w 679704"/>
                <a:gd name="connsiteY11" fmla="*/ 492843 h 841077"/>
                <a:gd name="connsiteX12" fmla="*/ 222695 w 679704"/>
                <a:gd name="connsiteY12" fmla="*/ 200108 h 841077"/>
                <a:gd name="connsiteX13" fmla="*/ 298768 w 679704"/>
                <a:gd name="connsiteY13" fmla="*/ 52280 h 841077"/>
                <a:gd name="connsiteX14" fmla="*/ 333502 w 679704"/>
                <a:gd name="connsiteY14" fmla="*/ 25356 h 841077"/>
                <a:gd name="connsiteX15" fmla="*/ 409194 w 679704"/>
                <a:gd name="connsiteY15" fmla="*/ 94571 h 841077"/>
                <a:gd name="connsiteX16" fmla="*/ 431102 w 679704"/>
                <a:gd name="connsiteY16" fmla="*/ 81744 h 841077"/>
                <a:gd name="connsiteX17" fmla="*/ 307912 w 679704"/>
                <a:gd name="connsiteY17" fmla="*/ 9862 h 841077"/>
                <a:gd name="connsiteX18" fmla="*/ 654368 w 679704"/>
                <a:gd name="connsiteY18" fmla="*/ 724301 h 841077"/>
                <a:gd name="connsiteX19" fmla="*/ 339916 w 679704"/>
                <a:gd name="connsiteY19" fmla="*/ 815677 h 841077"/>
                <a:gd name="connsiteX20" fmla="*/ 25464 w 679704"/>
                <a:gd name="connsiteY20" fmla="*/ 724301 h 841077"/>
                <a:gd name="connsiteX21" fmla="*/ 133477 w 679704"/>
                <a:gd name="connsiteY21" fmla="*/ 656737 h 841077"/>
                <a:gd name="connsiteX22" fmla="*/ 134747 w 679704"/>
                <a:gd name="connsiteY22" fmla="*/ 702647 h 841077"/>
                <a:gd name="connsiteX23" fmla="*/ 160147 w 679704"/>
                <a:gd name="connsiteY23" fmla="*/ 702647 h 841077"/>
                <a:gd name="connsiteX24" fmla="*/ 158941 w 679704"/>
                <a:gd name="connsiteY24" fmla="*/ 587141 h 841077"/>
                <a:gd name="connsiteX25" fmla="*/ 339979 w 679704"/>
                <a:gd name="connsiteY25" fmla="*/ 604349 h 841077"/>
                <a:gd name="connsiteX26" fmla="*/ 520954 w 679704"/>
                <a:gd name="connsiteY26" fmla="*/ 587204 h 841077"/>
                <a:gd name="connsiteX27" fmla="*/ 519748 w 679704"/>
                <a:gd name="connsiteY27" fmla="*/ 703917 h 841077"/>
                <a:gd name="connsiteX28" fmla="*/ 545148 w 679704"/>
                <a:gd name="connsiteY28" fmla="*/ 703917 h 841077"/>
                <a:gd name="connsiteX29" fmla="*/ 546418 w 679704"/>
                <a:gd name="connsiteY29" fmla="*/ 656800 h 841077"/>
                <a:gd name="connsiteX30" fmla="*/ 654368 w 679704"/>
                <a:gd name="connsiteY30" fmla="*/ 724301 h 841077"/>
                <a:gd name="connsiteX31" fmla="*/ 339852 w 679704"/>
                <a:gd name="connsiteY31" fmla="*/ 535071 h 841077"/>
                <a:gd name="connsiteX32" fmla="*/ 518033 w 679704"/>
                <a:gd name="connsiteY32" fmla="*/ 518561 h 841077"/>
                <a:gd name="connsiteX33" fmla="*/ 520192 w 679704"/>
                <a:gd name="connsiteY33" fmla="*/ 561360 h 841077"/>
                <a:gd name="connsiteX34" fmla="*/ 339916 w 679704"/>
                <a:gd name="connsiteY34" fmla="*/ 578949 h 841077"/>
                <a:gd name="connsiteX35" fmla="*/ 159639 w 679704"/>
                <a:gd name="connsiteY35" fmla="*/ 561360 h 841077"/>
                <a:gd name="connsiteX36" fmla="*/ 161671 w 679704"/>
                <a:gd name="connsiteY36" fmla="*/ 518497 h 841077"/>
                <a:gd name="connsiteX37" fmla="*/ 339852 w 679704"/>
                <a:gd name="connsiteY37" fmla="*/ 535071 h 841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79704" h="841077">
                  <a:moveTo>
                    <a:pt x="307912" y="9862"/>
                  </a:moveTo>
                  <a:cubicBezTo>
                    <a:pt x="264986" y="37294"/>
                    <a:pt x="239332" y="93492"/>
                    <a:pt x="219901" y="138259"/>
                  </a:cubicBezTo>
                  <a:cubicBezTo>
                    <a:pt x="152781" y="292818"/>
                    <a:pt x="132143" y="462998"/>
                    <a:pt x="133033" y="630575"/>
                  </a:cubicBezTo>
                  <a:cubicBezTo>
                    <a:pt x="47181" y="652292"/>
                    <a:pt x="0" y="685312"/>
                    <a:pt x="0" y="724301"/>
                  </a:cubicBezTo>
                  <a:cubicBezTo>
                    <a:pt x="0" y="800120"/>
                    <a:pt x="175133" y="841077"/>
                    <a:pt x="339852" y="841077"/>
                  </a:cubicBezTo>
                  <a:cubicBezTo>
                    <a:pt x="504571" y="841077"/>
                    <a:pt x="679704" y="800183"/>
                    <a:pt x="679704" y="724301"/>
                  </a:cubicBezTo>
                  <a:cubicBezTo>
                    <a:pt x="679704" y="685439"/>
                    <a:pt x="632460" y="652355"/>
                    <a:pt x="546608" y="630575"/>
                  </a:cubicBezTo>
                  <a:cubicBezTo>
                    <a:pt x="547307" y="466554"/>
                    <a:pt x="526987" y="301518"/>
                    <a:pt x="463868" y="148991"/>
                  </a:cubicBezTo>
                  <a:cubicBezTo>
                    <a:pt x="457708" y="134068"/>
                    <a:pt x="433134" y="140609"/>
                    <a:pt x="439357" y="155722"/>
                  </a:cubicBezTo>
                  <a:cubicBezTo>
                    <a:pt x="483997" y="263608"/>
                    <a:pt x="506984" y="377464"/>
                    <a:pt x="516192" y="492843"/>
                  </a:cubicBezTo>
                  <a:cubicBezTo>
                    <a:pt x="463804" y="503765"/>
                    <a:pt x="403289" y="509607"/>
                    <a:pt x="339789" y="509607"/>
                  </a:cubicBezTo>
                  <a:cubicBezTo>
                    <a:pt x="276479" y="509607"/>
                    <a:pt x="215773" y="503765"/>
                    <a:pt x="163386" y="492843"/>
                  </a:cubicBezTo>
                  <a:cubicBezTo>
                    <a:pt x="171323" y="393402"/>
                    <a:pt x="189357" y="295104"/>
                    <a:pt x="222695" y="200108"/>
                  </a:cubicBezTo>
                  <a:cubicBezTo>
                    <a:pt x="240665" y="148927"/>
                    <a:pt x="262890" y="93873"/>
                    <a:pt x="298768" y="52280"/>
                  </a:cubicBezTo>
                  <a:cubicBezTo>
                    <a:pt x="307531" y="42120"/>
                    <a:pt x="319596" y="28404"/>
                    <a:pt x="333502" y="25356"/>
                  </a:cubicBezTo>
                  <a:cubicBezTo>
                    <a:pt x="366903" y="18117"/>
                    <a:pt x="395923" y="72219"/>
                    <a:pt x="409194" y="94571"/>
                  </a:cubicBezTo>
                  <a:cubicBezTo>
                    <a:pt x="417576" y="108605"/>
                    <a:pt x="439547" y="95841"/>
                    <a:pt x="431102" y="81744"/>
                  </a:cubicBezTo>
                  <a:cubicBezTo>
                    <a:pt x="406718" y="40596"/>
                    <a:pt x="362395" y="-24999"/>
                    <a:pt x="307912" y="9862"/>
                  </a:cubicBezTo>
                  <a:close/>
                  <a:moveTo>
                    <a:pt x="654368" y="724301"/>
                  </a:moveTo>
                  <a:cubicBezTo>
                    <a:pt x="654368" y="767544"/>
                    <a:pt x="525209" y="815677"/>
                    <a:pt x="339916" y="815677"/>
                  </a:cubicBezTo>
                  <a:cubicBezTo>
                    <a:pt x="154623" y="815677"/>
                    <a:pt x="25464" y="767544"/>
                    <a:pt x="25464" y="724301"/>
                  </a:cubicBezTo>
                  <a:cubicBezTo>
                    <a:pt x="25464" y="700234"/>
                    <a:pt x="67310" y="674390"/>
                    <a:pt x="133477" y="656737"/>
                  </a:cubicBezTo>
                  <a:cubicBezTo>
                    <a:pt x="133731" y="672040"/>
                    <a:pt x="134112" y="687344"/>
                    <a:pt x="134747" y="702647"/>
                  </a:cubicBezTo>
                  <a:cubicBezTo>
                    <a:pt x="135382" y="718967"/>
                    <a:pt x="160782" y="719030"/>
                    <a:pt x="160147" y="702647"/>
                  </a:cubicBezTo>
                  <a:cubicBezTo>
                    <a:pt x="158623" y="664166"/>
                    <a:pt x="158179" y="625622"/>
                    <a:pt x="158941" y="587141"/>
                  </a:cubicBezTo>
                  <a:cubicBezTo>
                    <a:pt x="212852" y="598380"/>
                    <a:pt x="275082" y="604349"/>
                    <a:pt x="339979" y="604349"/>
                  </a:cubicBezTo>
                  <a:cubicBezTo>
                    <a:pt x="404876" y="604349"/>
                    <a:pt x="466979" y="598380"/>
                    <a:pt x="520954" y="587204"/>
                  </a:cubicBezTo>
                  <a:cubicBezTo>
                    <a:pt x="521716" y="626130"/>
                    <a:pt x="521272" y="665055"/>
                    <a:pt x="519748" y="703917"/>
                  </a:cubicBezTo>
                  <a:cubicBezTo>
                    <a:pt x="519113" y="720237"/>
                    <a:pt x="544513" y="720237"/>
                    <a:pt x="545148" y="703917"/>
                  </a:cubicBezTo>
                  <a:cubicBezTo>
                    <a:pt x="545783" y="688233"/>
                    <a:pt x="546164" y="672548"/>
                    <a:pt x="546418" y="656800"/>
                  </a:cubicBezTo>
                  <a:cubicBezTo>
                    <a:pt x="612331" y="674326"/>
                    <a:pt x="654368" y="700361"/>
                    <a:pt x="654368" y="724301"/>
                  </a:cubicBezTo>
                  <a:close/>
                  <a:moveTo>
                    <a:pt x="339852" y="535071"/>
                  </a:moveTo>
                  <a:cubicBezTo>
                    <a:pt x="403670" y="535071"/>
                    <a:pt x="464757" y="529356"/>
                    <a:pt x="518033" y="518561"/>
                  </a:cubicBezTo>
                  <a:cubicBezTo>
                    <a:pt x="518922" y="532785"/>
                    <a:pt x="519684" y="547072"/>
                    <a:pt x="520192" y="561360"/>
                  </a:cubicBezTo>
                  <a:cubicBezTo>
                    <a:pt x="466916" y="572853"/>
                    <a:pt x="404876" y="578949"/>
                    <a:pt x="339916" y="578949"/>
                  </a:cubicBezTo>
                  <a:cubicBezTo>
                    <a:pt x="274892" y="578949"/>
                    <a:pt x="212852" y="572853"/>
                    <a:pt x="159639" y="561360"/>
                  </a:cubicBezTo>
                  <a:cubicBezTo>
                    <a:pt x="160147" y="547072"/>
                    <a:pt x="160782" y="532785"/>
                    <a:pt x="161671" y="518497"/>
                  </a:cubicBezTo>
                  <a:cubicBezTo>
                    <a:pt x="214948" y="529292"/>
                    <a:pt x="276162" y="535071"/>
                    <a:pt x="339852" y="535071"/>
                  </a:cubicBezTo>
                  <a:close/>
                </a:path>
              </a:pathLst>
            </a:custGeom>
            <a:grpFill/>
            <a:ln w="6350" cap="flat">
              <a:noFill/>
              <a:prstDash val="solid"/>
              <a:miter/>
            </a:ln>
          </p:spPr>
          <p:txBody>
            <a:bodyPr rtlCol="0" anchor="ctr"/>
            <a:lstStyle/>
            <a:p>
              <a:endParaRPr lang="en-US" sz="1350"/>
            </a:p>
          </p:txBody>
        </p:sp>
        <p:sp>
          <p:nvSpPr>
            <p:cNvPr id="70" name="Freeform: Shape 69">
              <a:extLst>
                <a:ext uri="{FF2B5EF4-FFF2-40B4-BE49-F238E27FC236}">
                  <a16:creationId xmlns:a16="http://schemas.microsoft.com/office/drawing/2014/main" id="{E6B928B7-2CDF-4D57-918C-C41579DD0406}"/>
                </a:ext>
              </a:extLst>
            </p:cNvPr>
            <p:cNvSpPr/>
            <p:nvPr/>
          </p:nvSpPr>
          <p:spPr>
            <a:xfrm>
              <a:off x="7591210" y="346204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71" name="Freeform: Shape 70">
              <a:extLst>
                <a:ext uri="{FF2B5EF4-FFF2-40B4-BE49-F238E27FC236}">
                  <a16:creationId xmlns:a16="http://schemas.microsoft.com/office/drawing/2014/main" id="{4B03FB9A-6369-4761-BAD2-AABE941C54B5}"/>
                </a:ext>
              </a:extLst>
            </p:cNvPr>
            <p:cNvSpPr/>
            <p:nvPr/>
          </p:nvSpPr>
          <p:spPr>
            <a:xfrm>
              <a:off x="7825689" y="3544720"/>
              <a:ext cx="83903" cy="83903"/>
            </a:xfrm>
            <a:custGeom>
              <a:avLst/>
              <a:gdLst>
                <a:gd name="connsiteX0" fmla="*/ 31631 w 88661"/>
                <a:gd name="connsiteY0" fmla="*/ 12264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4 h 88661"/>
                <a:gd name="connsiteX12" fmla="*/ 31631 w 88661"/>
                <a:gd name="connsiteY12" fmla="*/ 12264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4"/>
                  </a:moveTo>
                  <a:cubicBezTo>
                    <a:pt x="31631" y="18741"/>
                    <a:pt x="31631" y="25217"/>
                    <a:pt x="31631" y="31631"/>
                  </a:cubicBezTo>
                  <a:cubicBezTo>
                    <a:pt x="25154" y="31631"/>
                    <a:pt x="18677" y="31631"/>
                    <a:pt x="12263" y="31631"/>
                  </a:cubicBezTo>
                  <a:cubicBezTo>
                    <a:pt x="-4056" y="31631"/>
                    <a:pt x="-4120"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1" y="31631"/>
                    <a:pt x="63445" y="31631"/>
                    <a:pt x="57031" y="31631"/>
                  </a:cubicBezTo>
                  <a:cubicBezTo>
                    <a:pt x="57031" y="25154"/>
                    <a:pt x="57031" y="18677"/>
                    <a:pt x="57031" y="12264"/>
                  </a:cubicBezTo>
                  <a:cubicBezTo>
                    <a:pt x="57031" y="-4056"/>
                    <a:pt x="31631" y="-4120"/>
                    <a:pt x="31631" y="12264"/>
                  </a:cubicBezTo>
                  <a:close/>
                </a:path>
              </a:pathLst>
            </a:custGeom>
            <a:grpFill/>
            <a:ln w="6350" cap="flat">
              <a:noFill/>
              <a:prstDash val="solid"/>
              <a:miter/>
            </a:ln>
          </p:spPr>
          <p:txBody>
            <a:bodyPr rtlCol="0" anchor="ctr"/>
            <a:lstStyle/>
            <a:p>
              <a:endParaRPr lang="en-US" sz="1350"/>
            </a:p>
          </p:txBody>
        </p:sp>
        <p:sp>
          <p:nvSpPr>
            <p:cNvPr id="72" name="Freeform: Shape 71">
              <a:extLst>
                <a:ext uri="{FF2B5EF4-FFF2-40B4-BE49-F238E27FC236}">
                  <a16:creationId xmlns:a16="http://schemas.microsoft.com/office/drawing/2014/main" id="{9D7D9115-DED5-4912-97B0-E88C73C5B2BC}"/>
                </a:ext>
              </a:extLst>
            </p:cNvPr>
            <p:cNvSpPr/>
            <p:nvPr/>
          </p:nvSpPr>
          <p:spPr>
            <a:xfrm>
              <a:off x="7190457" y="344395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73" name="Freeform: Shape 72">
              <a:extLst>
                <a:ext uri="{FF2B5EF4-FFF2-40B4-BE49-F238E27FC236}">
                  <a16:creationId xmlns:a16="http://schemas.microsoft.com/office/drawing/2014/main" id="{067AD53A-C0C0-48B9-8964-FA9BACA3F3DD}"/>
                </a:ext>
              </a:extLst>
            </p:cNvPr>
            <p:cNvSpPr/>
            <p:nvPr/>
          </p:nvSpPr>
          <p:spPr>
            <a:xfrm>
              <a:off x="7109761" y="3358803"/>
              <a:ext cx="61474" cy="61474"/>
            </a:xfrm>
            <a:custGeom>
              <a:avLst/>
              <a:gdLst>
                <a:gd name="connsiteX0" fmla="*/ 32512 w 64960"/>
                <a:gd name="connsiteY0" fmla="*/ 64960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0 h 64960"/>
                <a:gd name="connsiteX5" fmla="*/ 32512 w 64960"/>
                <a:gd name="connsiteY5" fmla="*/ 25400 h 64960"/>
                <a:gd name="connsiteX6" fmla="*/ 39560 w 64960"/>
                <a:gd name="connsiteY6" fmla="*/ 32512 h 64960"/>
                <a:gd name="connsiteX7" fmla="*/ 32512 w 64960"/>
                <a:gd name="connsiteY7" fmla="*/ 39560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512"/>
                  </a:cubicBezTo>
                  <a:cubicBezTo>
                    <a:pt x="64960" y="14605"/>
                    <a:pt x="50419" y="0"/>
                    <a:pt x="32512" y="0"/>
                  </a:cubicBezTo>
                  <a:cubicBezTo>
                    <a:pt x="14605" y="0"/>
                    <a:pt x="0" y="14541"/>
                    <a:pt x="0" y="32512"/>
                  </a:cubicBezTo>
                  <a:cubicBezTo>
                    <a:pt x="0" y="50483"/>
                    <a:pt x="14605" y="64960"/>
                    <a:pt x="32512" y="64960"/>
                  </a:cubicBezTo>
                  <a:close/>
                  <a:moveTo>
                    <a:pt x="32512" y="25400"/>
                  </a:moveTo>
                  <a:cubicBezTo>
                    <a:pt x="36385" y="25400"/>
                    <a:pt x="39560" y="28575"/>
                    <a:pt x="39560" y="32512"/>
                  </a:cubicBezTo>
                  <a:cubicBezTo>
                    <a:pt x="39560" y="36385"/>
                    <a:pt x="36385" y="39560"/>
                    <a:pt x="32512" y="39560"/>
                  </a:cubicBezTo>
                  <a:cubicBezTo>
                    <a:pt x="28575" y="39560"/>
                    <a:pt x="25400" y="36385"/>
                    <a:pt x="25400" y="32512"/>
                  </a:cubicBezTo>
                  <a:cubicBezTo>
                    <a:pt x="25463" y="28575"/>
                    <a:pt x="28638" y="25400"/>
                    <a:pt x="32512" y="25400"/>
                  </a:cubicBezTo>
                  <a:close/>
                </a:path>
              </a:pathLst>
            </a:custGeom>
            <a:grpFill/>
            <a:ln w="6350" cap="flat">
              <a:noFill/>
              <a:prstDash val="solid"/>
              <a:miter/>
            </a:ln>
          </p:spPr>
          <p:txBody>
            <a:bodyPr rtlCol="0" anchor="ctr"/>
            <a:lstStyle/>
            <a:p>
              <a:endParaRPr lang="en-US" sz="1350"/>
            </a:p>
          </p:txBody>
        </p:sp>
        <p:sp>
          <p:nvSpPr>
            <p:cNvPr id="74" name="Freeform: Shape 73">
              <a:extLst>
                <a:ext uri="{FF2B5EF4-FFF2-40B4-BE49-F238E27FC236}">
                  <a16:creationId xmlns:a16="http://schemas.microsoft.com/office/drawing/2014/main" id="{76FD0EC6-CFC5-4972-9814-291469AB1533}"/>
                </a:ext>
              </a:extLst>
            </p:cNvPr>
            <p:cNvSpPr/>
            <p:nvPr/>
          </p:nvSpPr>
          <p:spPr>
            <a:xfrm>
              <a:off x="7189893" y="3753239"/>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4 h 88661"/>
                <a:gd name="connsiteX9" fmla="*/ 31655 w 88685"/>
                <a:gd name="connsiteY9" fmla="*/ 12264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2"/>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4"/>
                  </a:cubicBezTo>
                  <a:cubicBezTo>
                    <a:pt x="57055" y="-4056"/>
                    <a:pt x="31655" y="-4120"/>
                    <a:pt x="31655" y="12264"/>
                  </a:cubicBezTo>
                  <a:cubicBezTo>
                    <a:pt x="31655" y="18741"/>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sz="1350"/>
            </a:p>
          </p:txBody>
        </p:sp>
        <p:sp>
          <p:nvSpPr>
            <p:cNvPr id="75" name="Freeform: Shape 74">
              <a:extLst>
                <a:ext uri="{FF2B5EF4-FFF2-40B4-BE49-F238E27FC236}">
                  <a16:creationId xmlns:a16="http://schemas.microsoft.com/office/drawing/2014/main" id="{D508E394-61F7-4642-9DAC-F109D631D36E}"/>
                </a:ext>
              </a:extLst>
            </p:cNvPr>
            <p:cNvSpPr/>
            <p:nvPr/>
          </p:nvSpPr>
          <p:spPr>
            <a:xfrm>
              <a:off x="7755982" y="3443953"/>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76" name="Freeform: Shape 75">
              <a:extLst>
                <a:ext uri="{FF2B5EF4-FFF2-40B4-BE49-F238E27FC236}">
                  <a16:creationId xmlns:a16="http://schemas.microsoft.com/office/drawing/2014/main" id="{E773D50C-F284-4476-8463-B0E26B43A61A}"/>
                </a:ext>
              </a:extLst>
            </p:cNvPr>
            <p:cNvSpPr/>
            <p:nvPr/>
          </p:nvSpPr>
          <p:spPr>
            <a:xfrm>
              <a:off x="7817583" y="3879980"/>
              <a:ext cx="61474" cy="61474"/>
            </a:xfrm>
            <a:custGeom>
              <a:avLst/>
              <a:gdLst>
                <a:gd name="connsiteX0" fmla="*/ 32512 w 64960"/>
                <a:gd name="connsiteY0" fmla="*/ 64961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1 h 64960"/>
                <a:gd name="connsiteX5" fmla="*/ 32512 w 64960"/>
                <a:gd name="connsiteY5" fmla="*/ 25400 h 64960"/>
                <a:gd name="connsiteX6" fmla="*/ 39560 w 64960"/>
                <a:gd name="connsiteY6" fmla="*/ 32449 h 64960"/>
                <a:gd name="connsiteX7" fmla="*/ 32512 w 64960"/>
                <a:gd name="connsiteY7" fmla="*/ 39561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449"/>
                  </a:cubicBezTo>
                  <a:cubicBezTo>
                    <a:pt x="64960" y="14478"/>
                    <a:pt x="50419" y="0"/>
                    <a:pt x="32512" y="0"/>
                  </a:cubicBezTo>
                  <a:cubicBezTo>
                    <a:pt x="14605" y="0"/>
                    <a:pt x="0" y="14542"/>
                    <a:pt x="0" y="32449"/>
                  </a:cubicBezTo>
                  <a:cubicBezTo>
                    <a:pt x="0" y="50355"/>
                    <a:pt x="14605" y="64961"/>
                    <a:pt x="32512" y="64961"/>
                  </a:cubicBezTo>
                  <a:close/>
                  <a:moveTo>
                    <a:pt x="32512" y="25400"/>
                  </a:moveTo>
                  <a:cubicBezTo>
                    <a:pt x="36385" y="25400"/>
                    <a:pt x="39560" y="28575"/>
                    <a:pt x="39560" y="32449"/>
                  </a:cubicBezTo>
                  <a:cubicBezTo>
                    <a:pt x="39560" y="36386"/>
                    <a:pt x="36385" y="39561"/>
                    <a:pt x="32512" y="39561"/>
                  </a:cubicBezTo>
                  <a:cubicBezTo>
                    <a:pt x="28575" y="39561"/>
                    <a:pt x="25400" y="36386"/>
                    <a:pt x="25400" y="32449"/>
                  </a:cubicBezTo>
                  <a:cubicBezTo>
                    <a:pt x="25463" y="28575"/>
                    <a:pt x="28638" y="25400"/>
                    <a:pt x="32512" y="25400"/>
                  </a:cubicBezTo>
                  <a:close/>
                </a:path>
              </a:pathLst>
            </a:custGeom>
            <a:grpFill/>
            <a:ln w="6350" cap="flat">
              <a:noFill/>
              <a:prstDash val="solid"/>
              <a:miter/>
            </a:ln>
          </p:spPr>
          <p:txBody>
            <a:bodyPr rtlCol="0" anchor="ctr"/>
            <a:lstStyle/>
            <a:p>
              <a:endParaRPr lang="en-US" sz="1350"/>
            </a:p>
          </p:txBody>
        </p:sp>
      </p:grpSp>
      <p:sp>
        <p:nvSpPr>
          <p:cNvPr id="77" name="Title 2">
            <a:extLst>
              <a:ext uri="{FF2B5EF4-FFF2-40B4-BE49-F238E27FC236}">
                <a16:creationId xmlns:a16="http://schemas.microsoft.com/office/drawing/2014/main" id="{0B188B58-3D1B-43AB-8C78-72F832F4D068}"/>
              </a:ext>
            </a:extLst>
          </p:cNvPr>
          <p:cNvSpPr>
            <a:spLocks noGrp="1"/>
          </p:cNvSpPr>
          <p:nvPr>
            <p:ph type="title"/>
          </p:nvPr>
        </p:nvSpPr>
        <p:spPr/>
        <p:txBody>
          <a:bodyPr/>
          <a:lstStyle/>
          <a:p>
            <a:r>
              <a:rPr lang="en-US"/>
              <a:t>PROFILE TEAM</a:t>
            </a:r>
          </a:p>
        </p:txBody>
      </p:sp>
    </p:spTree>
    <p:extLst>
      <p:ext uri="{BB962C8B-B14F-4D97-AF65-F5344CB8AC3E}">
        <p14:creationId xmlns:p14="http://schemas.microsoft.com/office/powerpoint/2010/main" val="9734981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7"/>
                                        </p:tgtEl>
                                        <p:attrNameLst>
                                          <p:attrName>style.visibility</p:attrName>
                                        </p:attrNameLst>
                                      </p:cBhvr>
                                      <p:to>
                                        <p:strVal val="visible"/>
                                      </p:to>
                                    </p:set>
                                    <p:animEffect transition="in" filter="wipe(left)">
                                      <p:cBhvr>
                                        <p:cTn id="19" dur="500"/>
                                        <p:tgtEl>
                                          <p:spTgt spid="77"/>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up)">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childTnLst>
                                </p:cTn>
                              </p:par>
                            </p:childTnLst>
                          </p:cTn>
                        </p:par>
                        <p:par>
                          <p:cTn id="32" fill="hold">
                            <p:stCondLst>
                              <p:cond delay="3500"/>
                            </p:stCondLst>
                            <p:childTnLst>
                              <p:par>
                                <p:cTn id="33" presetID="53" presetClass="entr" presetSubtype="16" fill="hold" nodeType="afterEffect">
                                  <p:stCondLst>
                                    <p:cond delay="0"/>
                                  </p:stCondLst>
                                  <p:childTnLst>
                                    <p:set>
                                      <p:cBhvr>
                                        <p:cTn id="34" dur="1" fill="hold">
                                          <p:stCondLst>
                                            <p:cond delay="0"/>
                                          </p:stCondLst>
                                        </p:cTn>
                                        <p:tgtEl>
                                          <p:spTgt spid="46"/>
                                        </p:tgtEl>
                                        <p:attrNameLst>
                                          <p:attrName>style.visibility</p:attrName>
                                        </p:attrNameLst>
                                      </p:cBhvr>
                                      <p:to>
                                        <p:strVal val="visible"/>
                                      </p:to>
                                    </p:set>
                                    <p:anim calcmode="lin" valueType="num">
                                      <p:cBhvr>
                                        <p:cTn id="35" dur="500" fill="hold"/>
                                        <p:tgtEl>
                                          <p:spTgt spid="46"/>
                                        </p:tgtEl>
                                        <p:attrNameLst>
                                          <p:attrName>ppt_w</p:attrName>
                                        </p:attrNameLst>
                                      </p:cBhvr>
                                      <p:tavLst>
                                        <p:tav tm="0">
                                          <p:val>
                                            <p:fltVal val="0"/>
                                          </p:val>
                                        </p:tav>
                                        <p:tav tm="100000">
                                          <p:val>
                                            <p:strVal val="#ppt_w"/>
                                          </p:val>
                                        </p:tav>
                                      </p:tavLst>
                                    </p:anim>
                                    <p:anim calcmode="lin" valueType="num">
                                      <p:cBhvr>
                                        <p:cTn id="36" dur="500" fill="hold"/>
                                        <p:tgtEl>
                                          <p:spTgt spid="46"/>
                                        </p:tgtEl>
                                        <p:attrNameLst>
                                          <p:attrName>ppt_h</p:attrName>
                                        </p:attrNameLst>
                                      </p:cBhvr>
                                      <p:tavLst>
                                        <p:tav tm="0">
                                          <p:val>
                                            <p:fltVal val="0"/>
                                          </p:val>
                                        </p:tav>
                                        <p:tav tm="100000">
                                          <p:val>
                                            <p:strVal val="#ppt_h"/>
                                          </p:val>
                                        </p:tav>
                                      </p:tavLst>
                                    </p:anim>
                                    <p:animEffect transition="in" filter="fade">
                                      <p:cBhvr>
                                        <p:cTn id="37" dur="500"/>
                                        <p:tgtEl>
                                          <p:spTgt spid="46"/>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500"/>
                                        <p:tgtEl>
                                          <p:spTgt spid="30"/>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childTnLst>
                                </p:cTn>
                              </p:par>
                            </p:childTnLst>
                          </p:cTn>
                        </p:par>
                        <p:par>
                          <p:cTn id="46" fill="hold">
                            <p:stCondLst>
                              <p:cond delay="5000"/>
                            </p:stCondLst>
                            <p:childTnLst>
                              <p:par>
                                <p:cTn id="47" presetID="53" presetClass="entr" presetSubtype="16" fill="hold" nodeType="afterEffect">
                                  <p:stCondLst>
                                    <p:cond delay="0"/>
                                  </p:stCondLst>
                                  <p:childTnLst>
                                    <p:set>
                                      <p:cBhvr>
                                        <p:cTn id="48" dur="1" fill="hold">
                                          <p:stCondLst>
                                            <p:cond delay="0"/>
                                          </p:stCondLst>
                                        </p:cTn>
                                        <p:tgtEl>
                                          <p:spTgt spid="34"/>
                                        </p:tgtEl>
                                        <p:attrNameLst>
                                          <p:attrName>style.visibility</p:attrName>
                                        </p:attrNameLst>
                                      </p:cBhvr>
                                      <p:to>
                                        <p:strVal val="visible"/>
                                      </p:to>
                                    </p:set>
                                    <p:anim calcmode="lin" valueType="num">
                                      <p:cBhvr>
                                        <p:cTn id="49" dur="500" fill="hold"/>
                                        <p:tgtEl>
                                          <p:spTgt spid="34"/>
                                        </p:tgtEl>
                                        <p:attrNameLst>
                                          <p:attrName>ppt_w</p:attrName>
                                        </p:attrNameLst>
                                      </p:cBhvr>
                                      <p:tavLst>
                                        <p:tav tm="0">
                                          <p:val>
                                            <p:fltVal val="0"/>
                                          </p:val>
                                        </p:tav>
                                        <p:tav tm="100000">
                                          <p:val>
                                            <p:strVal val="#ppt_w"/>
                                          </p:val>
                                        </p:tav>
                                      </p:tavLst>
                                    </p:anim>
                                    <p:anim calcmode="lin" valueType="num">
                                      <p:cBhvr>
                                        <p:cTn id="50" dur="500" fill="hold"/>
                                        <p:tgtEl>
                                          <p:spTgt spid="34"/>
                                        </p:tgtEl>
                                        <p:attrNameLst>
                                          <p:attrName>ppt_h</p:attrName>
                                        </p:attrNameLst>
                                      </p:cBhvr>
                                      <p:tavLst>
                                        <p:tav tm="0">
                                          <p:val>
                                            <p:fltVal val="0"/>
                                          </p:val>
                                        </p:tav>
                                        <p:tav tm="100000">
                                          <p:val>
                                            <p:strVal val="#ppt_h"/>
                                          </p:val>
                                        </p:tav>
                                      </p:tavLst>
                                    </p:anim>
                                    <p:animEffect transition="in" filter="fade">
                                      <p:cBhvr>
                                        <p:cTn id="51" dur="500"/>
                                        <p:tgtEl>
                                          <p:spTgt spid="34"/>
                                        </p:tgtEl>
                                      </p:cBhvr>
                                    </p:animEffect>
                                  </p:childTnLst>
                                </p:cTn>
                              </p:par>
                            </p:childTnLst>
                          </p:cTn>
                        </p:par>
                        <p:par>
                          <p:cTn id="52" fill="hold">
                            <p:stCondLst>
                              <p:cond delay="5500"/>
                            </p:stCondLst>
                            <p:childTnLst>
                              <p:par>
                                <p:cTn id="53" presetID="10" presetClass="entr" presetSubtype="0" fill="hold" grpId="0" nodeType="after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fade">
                                      <p:cBhvr>
                                        <p:cTn id="55" dur="500"/>
                                        <p:tgtEl>
                                          <p:spTgt spid="31"/>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childTnLst>
                          </p:cTn>
                        </p:par>
                        <p:par>
                          <p:cTn id="60" fill="hold">
                            <p:stCondLst>
                              <p:cond delay="6500"/>
                            </p:stCondLst>
                            <p:childTnLst>
                              <p:par>
                                <p:cTn id="61" presetID="53" presetClass="entr" presetSubtype="16" fill="hold" nodeType="afterEffect">
                                  <p:stCondLst>
                                    <p:cond delay="0"/>
                                  </p:stCondLst>
                                  <p:childTnLst>
                                    <p:set>
                                      <p:cBhvr>
                                        <p:cTn id="62" dur="1" fill="hold">
                                          <p:stCondLst>
                                            <p:cond delay="0"/>
                                          </p:stCondLst>
                                        </p:cTn>
                                        <p:tgtEl>
                                          <p:spTgt spid="56"/>
                                        </p:tgtEl>
                                        <p:attrNameLst>
                                          <p:attrName>style.visibility</p:attrName>
                                        </p:attrNameLst>
                                      </p:cBhvr>
                                      <p:to>
                                        <p:strVal val="visible"/>
                                      </p:to>
                                    </p:set>
                                    <p:anim calcmode="lin" valueType="num">
                                      <p:cBhvr>
                                        <p:cTn id="63" dur="500" fill="hold"/>
                                        <p:tgtEl>
                                          <p:spTgt spid="56"/>
                                        </p:tgtEl>
                                        <p:attrNameLst>
                                          <p:attrName>ppt_w</p:attrName>
                                        </p:attrNameLst>
                                      </p:cBhvr>
                                      <p:tavLst>
                                        <p:tav tm="0">
                                          <p:val>
                                            <p:fltVal val="0"/>
                                          </p:val>
                                        </p:tav>
                                        <p:tav tm="100000">
                                          <p:val>
                                            <p:strVal val="#ppt_w"/>
                                          </p:val>
                                        </p:tav>
                                      </p:tavLst>
                                    </p:anim>
                                    <p:anim calcmode="lin" valueType="num">
                                      <p:cBhvr>
                                        <p:cTn id="64" dur="500" fill="hold"/>
                                        <p:tgtEl>
                                          <p:spTgt spid="56"/>
                                        </p:tgtEl>
                                        <p:attrNameLst>
                                          <p:attrName>ppt_h</p:attrName>
                                        </p:attrNameLst>
                                      </p:cBhvr>
                                      <p:tavLst>
                                        <p:tav tm="0">
                                          <p:val>
                                            <p:fltVal val="0"/>
                                          </p:val>
                                        </p:tav>
                                        <p:tav tm="100000">
                                          <p:val>
                                            <p:strVal val="#ppt_h"/>
                                          </p:val>
                                        </p:tav>
                                      </p:tavLst>
                                    </p:anim>
                                    <p:animEffect transition="in" filter="fade">
                                      <p:cBhvr>
                                        <p:cTn id="65" dur="500"/>
                                        <p:tgtEl>
                                          <p:spTgt spid="56"/>
                                        </p:tgtEl>
                                      </p:cBhvr>
                                    </p:animEffect>
                                  </p:childTnLst>
                                </p:cTn>
                              </p:par>
                            </p:childTnLst>
                          </p:cTn>
                        </p:par>
                        <p:par>
                          <p:cTn id="66" fill="hold">
                            <p:stCondLst>
                              <p:cond delay="7000"/>
                            </p:stCondLst>
                            <p:childTnLst>
                              <p:par>
                                <p:cTn id="67" presetID="10" presetClass="entr" presetSubtype="0" fill="hold" grpId="0" nodeType="afterEffect">
                                  <p:stCondLst>
                                    <p:cond delay="0"/>
                                  </p:stCondLst>
                                  <p:childTnLst>
                                    <p:set>
                                      <p:cBhvr>
                                        <p:cTn id="68" dur="1" fill="hold">
                                          <p:stCondLst>
                                            <p:cond delay="0"/>
                                          </p:stCondLst>
                                        </p:cTn>
                                        <p:tgtEl>
                                          <p:spTgt spid="32"/>
                                        </p:tgtEl>
                                        <p:attrNameLst>
                                          <p:attrName>style.visibility</p:attrName>
                                        </p:attrNameLst>
                                      </p:cBhvr>
                                      <p:to>
                                        <p:strVal val="visible"/>
                                      </p:to>
                                    </p:set>
                                    <p:animEffect transition="in" filter="fade">
                                      <p:cBhvr>
                                        <p:cTn id="69" dur="500"/>
                                        <p:tgtEl>
                                          <p:spTgt spid="32"/>
                                        </p:tgtEl>
                                      </p:cBhvr>
                                    </p:animEffect>
                                  </p:childTnLst>
                                </p:cTn>
                              </p:par>
                            </p:childTnLst>
                          </p:cTn>
                        </p:par>
                        <p:par>
                          <p:cTn id="70" fill="hold">
                            <p:stCondLst>
                              <p:cond delay="7500"/>
                            </p:stCondLst>
                            <p:childTnLst>
                              <p:par>
                                <p:cTn id="71" presetID="10" presetClass="entr" presetSubtype="0" fill="hold" grpId="0"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fade">
                                      <p:cBhvr>
                                        <p:cTn id="73" dur="500"/>
                                        <p:tgtEl>
                                          <p:spTgt spid="29"/>
                                        </p:tgtEl>
                                      </p:cBhvr>
                                    </p:animEffect>
                                  </p:childTnLst>
                                </p:cTn>
                              </p:par>
                            </p:childTnLst>
                          </p:cTn>
                        </p:par>
                        <p:par>
                          <p:cTn id="74" fill="hold">
                            <p:stCondLst>
                              <p:cond delay="8000"/>
                            </p:stCondLst>
                            <p:childTnLst>
                              <p:par>
                                <p:cTn id="75" presetID="53" presetClass="entr" presetSubtype="16" fill="hold" nodeType="afterEffect">
                                  <p:stCondLst>
                                    <p:cond delay="0"/>
                                  </p:stCondLst>
                                  <p:childTnLst>
                                    <p:set>
                                      <p:cBhvr>
                                        <p:cTn id="76" dur="1" fill="hold">
                                          <p:stCondLst>
                                            <p:cond delay="0"/>
                                          </p:stCondLst>
                                        </p:cTn>
                                        <p:tgtEl>
                                          <p:spTgt spid="66"/>
                                        </p:tgtEl>
                                        <p:attrNameLst>
                                          <p:attrName>style.visibility</p:attrName>
                                        </p:attrNameLst>
                                      </p:cBhvr>
                                      <p:to>
                                        <p:strVal val="visible"/>
                                      </p:to>
                                    </p:set>
                                    <p:anim calcmode="lin" valueType="num">
                                      <p:cBhvr>
                                        <p:cTn id="77" dur="500" fill="hold"/>
                                        <p:tgtEl>
                                          <p:spTgt spid="66"/>
                                        </p:tgtEl>
                                        <p:attrNameLst>
                                          <p:attrName>ppt_w</p:attrName>
                                        </p:attrNameLst>
                                      </p:cBhvr>
                                      <p:tavLst>
                                        <p:tav tm="0">
                                          <p:val>
                                            <p:fltVal val="0"/>
                                          </p:val>
                                        </p:tav>
                                        <p:tav tm="100000">
                                          <p:val>
                                            <p:strVal val="#ppt_w"/>
                                          </p:val>
                                        </p:tav>
                                      </p:tavLst>
                                    </p:anim>
                                    <p:anim calcmode="lin" valueType="num">
                                      <p:cBhvr>
                                        <p:cTn id="78" dur="500" fill="hold"/>
                                        <p:tgtEl>
                                          <p:spTgt spid="66"/>
                                        </p:tgtEl>
                                        <p:attrNameLst>
                                          <p:attrName>ppt_h</p:attrName>
                                        </p:attrNameLst>
                                      </p:cBhvr>
                                      <p:tavLst>
                                        <p:tav tm="0">
                                          <p:val>
                                            <p:fltVal val="0"/>
                                          </p:val>
                                        </p:tav>
                                        <p:tav tm="100000">
                                          <p:val>
                                            <p:strVal val="#ppt_h"/>
                                          </p:val>
                                        </p:tav>
                                      </p:tavLst>
                                    </p:anim>
                                    <p:animEffect transition="in" filter="fade">
                                      <p:cBhvr>
                                        <p:cTn id="79" dur="500"/>
                                        <p:tgtEl>
                                          <p:spTgt spid="66"/>
                                        </p:tgtEl>
                                      </p:cBhvr>
                                    </p:animEffect>
                                  </p:childTnLst>
                                </p:cTn>
                              </p:par>
                            </p:childTnLst>
                          </p:cTn>
                        </p:par>
                        <p:par>
                          <p:cTn id="80" fill="hold">
                            <p:stCondLst>
                              <p:cond delay="8500"/>
                            </p:stCondLst>
                            <p:childTnLst>
                              <p:par>
                                <p:cTn id="81" presetID="10" presetClass="entr" presetSubtype="0" fill="hold" grpId="0" nodeType="afterEffect">
                                  <p:stCondLst>
                                    <p:cond delay="0"/>
                                  </p:stCondLst>
                                  <p:childTnLst>
                                    <p:set>
                                      <p:cBhvr>
                                        <p:cTn id="82" dur="1" fill="hold">
                                          <p:stCondLst>
                                            <p:cond delay="0"/>
                                          </p:stCondLst>
                                        </p:cTn>
                                        <p:tgtEl>
                                          <p:spTgt spid="33"/>
                                        </p:tgtEl>
                                        <p:attrNameLst>
                                          <p:attrName>style.visibility</p:attrName>
                                        </p:attrNameLst>
                                      </p:cBhvr>
                                      <p:to>
                                        <p:strVal val="visible"/>
                                      </p:to>
                                    </p:set>
                                    <p:animEffect transition="in" filter="fade">
                                      <p:cBhvr>
                                        <p:cTn id="8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6" grpId="0" animBg="1"/>
      <p:bldP spid="18" grpId="0" animBg="1"/>
      <p:bldP spid="21" grpId="0"/>
      <p:bldP spid="22" grpId="0"/>
      <p:bldP spid="26" grpId="0" animBg="1"/>
      <p:bldP spid="27" grpId="0" animBg="1"/>
      <p:bldP spid="28" grpId="0" animBg="1"/>
      <p:bldP spid="29" grpId="0" animBg="1"/>
      <p:bldP spid="30" grpId="0"/>
      <p:bldP spid="31" grpId="0"/>
      <p:bldP spid="32" grpId="0"/>
      <p:bldP spid="33" grpId="0"/>
      <p:bldP spid="7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Freeform: Shape 48">
            <a:extLst>
              <a:ext uri="{FF2B5EF4-FFF2-40B4-BE49-F238E27FC236}">
                <a16:creationId xmlns:a16="http://schemas.microsoft.com/office/drawing/2014/main" id="{86D17CB5-0505-4521-B2B4-3E22BB0D0B91}"/>
              </a:ext>
            </a:extLst>
          </p:cNvPr>
          <p:cNvSpPr/>
          <p:nvPr/>
        </p:nvSpPr>
        <p:spPr>
          <a:xfrm rot="17100000">
            <a:off x="3940869" y="3394169"/>
            <a:ext cx="1640716" cy="2882344"/>
          </a:xfrm>
          <a:custGeom>
            <a:avLst/>
            <a:gdLst>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27413 w 302197"/>
              <a:gd name="connsiteY7" fmla="*/ 53286 h 506076"/>
              <a:gd name="connsiteX8" fmla="*/ 242749 w 302197"/>
              <a:gd name="connsiteY8" fmla="*/ 20997 h 506076"/>
              <a:gd name="connsiteX9" fmla="*/ 262275 w 302197"/>
              <a:gd name="connsiteY9"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27413 w 302197"/>
              <a:gd name="connsiteY7" fmla="*/ 53286 h 506076"/>
              <a:gd name="connsiteX8" fmla="*/ 262275 w 302197"/>
              <a:gd name="connsiteY8"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3419 w 289837"/>
              <a:gd name="connsiteY0" fmla="*/ 104894 h 498990"/>
              <a:gd name="connsiteX1" fmla="*/ 247034 w 289837"/>
              <a:gd name="connsiteY1" fmla="*/ 440573 h 498990"/>
              <a:gd name="connsiteX2" fmla="*/ 33293 w 289837"/>
              <a:gd name="connsiteY2" fmla="*/ 495532 h 498990"/>
              <a:gd name="connsiteX3" fmla="*/ 124543 w 289837"/>
              <a:gd name="connsiteY3" fmla="*/ 433715 h 498990"/>
              <a:gd name="connsiteX4" fmla="*/ 55868 w 289837"/>
              <a:gd name="connsiteY4" fmla="*/ 256264 h 498990"/>
              <a:gd name="connsiteX5" fmla="*/ 59773 w 289837"/>
              <a:gd name="connsiteY5" fmla="*/ 16996 h 498990"/>
              <a:gd name="connsiteX6" fmla="*/ 227223 w 289837"/>
              <a:gd name="connsiteY6" fmla="*/ 53477 h 498990"/>
              <a:gd name="connsiteX7" fmla="*/ 263419 w 289837"/>
              <a:gd name="connsiteY7" fmla="*/ 104894 h 498990"/>
              <a:gd name="connsiteX0" fmla="*/ 264563 w 290658"/>
              <a:gd name="connsiteY0" fmla="*/ 103638 h 499025"/>
              <a:gd name="connsiteX1" fmla="*/ 247034 w 290658"/>
              <a:gd name="connsiteY1" fmla="*/ 440573 h 499025"/>
              <a:gd name="connsiteX2" fmla="*/ 33293 w 290658"/>
              <a:gd name="connsiteY2" fmla="*/ 495532 h 499025"/>
              <a:gd name="connsiteX3" fmla="*/ 124543 w 290658"/>
              <a:gd name="connsiteY3" fmla="*/ 433715 h 499025"/>
              <a:gd name="connsiteX4" fmla="*/ 55868 w 290658"/>
              <a:gd name="connsiteY4" fmla="*/ 256264 h 499025"/>
              <a:gd name="connsiteX5" fmla="*/ 59773 w 290658"/>
              <a:gd name="connsiteY5" fmla="*/ 16996 h 499025"/>
              <a:gd name="connsiteX6" fmla="*/ 227223 w 290658"/>
              <a:gd name="connsiteY6" fmla="*/ 53477 h 499025"/>
              <a:gd name="connsiteX7" fmla="*/ 264563 w 290658"/>
              <a:gd name="connsiteY7" fmla="*/ 103638 h 499025"/>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4198"/>
              <a:gd name="connsiteY0" fmla="*/ 106667 h 498629"/>
              <a:gd name="connsiteX1" fmla="*/ 247034 w 294198"/>
              <a:gd name="connsiteY1" fmla="*/ 440573 h 498629"/>
              <a:gd name="connsiteX2" fmla="*/ 33293 w 294198"/>
              <a:gd name="connsiteY2" fmla="*/ 495532 h 498629"/>
              <a:gd name="connsiteX3" fmla="*/ 124543 w 294198"/>
              <a:gd name="connsiteY3" fmla="*/ 433715 h 498629"/>
              <a:gd name="connsiteX4" fmla="*/ 55868 w 294198"/>
              <a:gd name="connsiteY4" fmla="*/ 256264 h 498629"/>
              <a:gd name="connsiteX5" fmla="*/ 59773 w 294198"/>
              <a:gd name="connsiteY5" fmla="*/ 16996 h 498629"/>
              <a:gd name="connsiteX6" fmla="*/ 227223 w 294198"/>
              <a:gd name="connsiteY6" fmla="*/ 53477 h 498629"/>
              <a:gd name="connsiteX7" fmla="*/ 264103 w 294198"/>
              <a:gd name="connsiteY7" fmla="*/ 106667 h 498629"/>
              <a:gd name="connsiteX0" fmla="*/ 264103 w 289993"/>
              <a:gd name="connsiteY0" fmla="*/ 106667 h 509448"/>
              <a:gd name="connsiteX1" fmla="*/ 247034 w 289993"/>
              <a:gd name="connsiteY1" fmla="*/ 440573 h 509448"/>
              <a:gd name="connsiteX2" fmla="*/ 33293 w 289993"/>
              <a:gd name="connsiteY2" fmla="*/ 495532 h 509448"/>
              <a:gd name="connsiteX3" fmla="*/ 124543 w 289993"/>
              <a:gd name="connsiteY3" fmla="*/ 433715 h 509448"/>
              <a:gd name="connsiteX4" fmla="*/ 55868 w 289993"/>
              <a:gd name="connsiteY4" fmla="*/ 256264 h 509448"/>
              <a:gd name="connsiteX5" fmla="*/ 59773 w 289993"/>
              <a:gd name="connsiteY5" fmla="*/ 16996 h 509448"/>
              <a:gd name="connsiteX6" fmla="*/ 227223 w 289993"/>
              <a:gd name="connsiteY6" fmla="*/ 53477 h 509448"/>
              <a:gd name="connsiteX7" fmla="*/ 264103 w 289993"/>
              <a:gd name="connsiteY7" fmla="*/ 106667 h 509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993" h="509448">
                <a:moveTo>
                  <a:pt x="264103" y="106667"/>
                </a:moveTo>
                <a:cubicBezTo>
                  <a:pt x="312966" y="204108"/>
                  <a:pt x="284263" y="375043"/>
                  <a:pt x="247034" y="440573"/>
                </a:cubicBezTo>
                <a:cubicBezTo>
                  <a:pt x="188405" y="543771"/>
                  <a:pt x="33293" y="502295"/>
                  <a:pt x="33293" y="495532"/>
                </a:cubicBezTo>
                <a:cubicBezTo>
                  <a:pt x="33293" y="488674"/>
                  <a:pt x="95111" y="489627"/>
                  <a:pt x="124543" y="433715"/>
                </a:cubicBezTo>
                <a:cubicBezTo>
                  <a:pt x="153976" y="377803"/>
                  <a:pt x="135306" y="349419"/>
                  <a:pt x="55868" y="256264"/>
                </a:cubicBezTo>
                <a:cubicBezTo>
                  <a:pt x="-23571" y="163110"/>
                  <a:pt x="-14712" y="69479"/>
                  <a:pt x="59773" y="16996"/>
                </a:cubicBezTo>
                <a:cubicBezTo>
                  <a:pt x="101778" y="-12626"/>
                  <a:pt x="173502" y="-5388"/>
                  <a:pt x="227223" y="53477"/>
                </a:cubicBezTo>
                <a:cubicBezTo>
                  <a:pt x="253920" y="84223"/>
                  <a:pt x="254885" y="88526"/>
                  <a:pt x="264103" y="106667"/>
                </a:cubicBezTo>
                <a:close/>
              </a:path>
            </a:pathLst>
          </a:custGeom>
          <a:solidFill>
            <a:schemeClr val="accent1"/>
          </a:solidFill>
          <a:ln w="9525" cap="flat">
            <a:noFill/>
            <a:prstDash val="solid"/>
            <a:miter/>
          </a:ln>
        </p:spPr>
        <p:txBody>
          <a:bodyPr rtlCol="0" anchor="ctr"/>
          <a:lstStyle/>
          <a:p>
            <a:endParaRPr lang="en-US" sz="1350"/>
          </a:p>
        </p:txBody>
      </p:sp>
      <p:sp>
        <p:nvSpPr>
          <p:cNvPr id="40" name="Freeform: Shape 39">
            <a:extLst>
              <a:ext uri="{FF2B5EF4-FFF2-40B4-BE49-F238E27FC236}">
                <a16:creationId xmlns:a16="http://schemas.microsoft.com/office/drawing/2014/main" id="{722AD221-B41F-43DD-B748-1C477B840680}"/>
              </a:ext>
            </a:extLst>
          </p:cNvPr>
          <p:cNvSpPr/>
          <p:nvPr/>
        </p:nvSpPr>
        <p:spPr>
          <a:xfrm rot="21177781">
            <a:off x="5430331" y="1132874"/>
            <a:ext cx="3335963" cy="3836960"/>
          </a:xfrm>
          <a:custGeom>
            <a:avLst/>
            <a:gdLst>
              <a:gd name="connsiteX0" fmla="*/ 1391252 w 4064051"/>
              <a:gd name="connsiteY0" fmla="*/ 1668 h 4674392"/>
              <a:gd name="connsiteX1" fmla="*/ 2971472 w 4064051"/>
              <a:gd name="connsiteY1" fmla="*/ 1115640 h 4674392"/>
              <a:gd name="connsiteX2" fmla="*/ 2981095 w 4064051"/>
              <a:gd name="connsiteY2" fmla="*/ 2102890 h 4674392"/>
              <a:gd name="connsiteX3" fmla="*/ 2825180 w 4064051"/>
              <a:gd name="connsiteY3" fmla="*/ 2982345 h 4674392"/>
              <a:gd name="connsiteX4" fmla="*/ 3699571 w 4064051"/>
              <a:gd name="connsiteY4" fmla="*/ 2659686 h 4674392"/>
              <a:gd name="connsiteX5" fmla="*/ 3334293 w 4064051"/>
              <a:gd name="connsiteY5" fmla="*/ 2591639 h 4674392"/>
              <a:gd name="connsiteX6" fmla="*/ 3452144 w 4064051"/>
              <a:gd name="connsiteY6" fmla="*/ 2291653 h 4674392"/>
              <a:gd name="connsiteX7" fmla="*/ 4009518 w 4064051"/>
              <a:gd name="connsiteY7" fmla="*/ 2674966 h 4674392"/>
              <a:gd name="connsiteX8" fmla="*/ 3541324 w 4064051"/>
              <a:gd name="connsiteY8" fmla="*/ 4139368 h 4674392"/>
              <a:gd name="connsiteX9" fmla="*/ 1735932 w 4064051"/>
              <a:gd name="connsiteY9" fmla="*/ 4536394 h 4674392"/>
              <a:gd name="connsiteX10" fmla="*/ 1217055 w 4064051"/>
              <a:gd name="connsiteY10" fmla="*/ 3805879 h 4674392"/>
              <a:gd name="connsiteX11" fmla="*/ 930476 w 4064051"/>
              <a:gd name="connsiteY11" fmla="*/ 3087112 h 4674392"/>
              <a:gd name="connsiteX12" fmla="*/ 268487 w 4064051"/>
              <a:gd name="connsiteY12" fmla="*/ 2490984 h 4674392"/>
              <a:gd name="connsiteX13" fmla="*/ 9355 w 4064051"/>
              <a:gd name="connsiteY13" fmla="*/ 1656216 h 4674392"/>
              <a:gd name="connsiteX14" fmla="*/ 768046 w 4064051"/>
              <a:gd name="connsiteY14" fmla="*/ 127277 h 4674392"/>
              <a:gd name="connsiteX15" fmla="*/ 1391252 w 4064051"/>
              <a:gd name="connsiteY15" fmla="*/ 1668 h 4674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064051" h="4674392">
                <a:moveTo>
                  <a:pt x="1391252" y="1668"/>
                </a:moveTo>
                <a:cubicBezTo>
                  <a:pt x="2230603" y="-34335"/>
                  <a:pt x="2797145" y="518074"/>
                  <a:pt x="2971472" y="1115640"/>
                </a:cubicBezTo>
                <a:cubicBezTo>
                  <a:pt x="3070288" y="1436801"/>
                  <a:pt x="3073642" y="1779810"/>
                  <a:pt x="2981095" y="2102890"/>
                </a:cubicBezTo>
                <a:cubicBezTo>
                  <a:pt x="2894504" y="2388141"/>
                  <a:pt x="2719642" y="2668556"/>
                  <a:pt x="2825180" y="2982345"/>
                </a:cubicBezTo>
                <a:cubicBezTo>
                  <a:pt x="3040037" y="3674643"/>
                  <a:pt x="3913425" y="3177937"/>
                  <a:pt x="3699571" y="2659686"/>
                </a:cubicBezTo>
                <a:cubicBezTo>
                  <a:pt x="3577425" y="2371301"/>
                  <a:pt x="3470371" y="2596636"/>
                  <a:pt x="3334293" y="2591639"/>
                </a:cubicBezTo>
                <a:cubicBezTo>
                  <a:pt x="3093998" y="2581764"/>
                  <a:pt x="3351461" y="2326240"/>
                  <a:pt x="3452144" y="2291653"/>
                </a:cubicBezTo>
                <a:cubicBezTo>
                  <a:pt x="3705269" y="2211414"/>
                  <a:pt x="3928090" y="2465214"/>
                  <a:pt x="4009518" y="2674966"/>
                </a:cubicBezTo>
                <a:cubicBezTo>
                  <a:pt x="4183547" y="3191206"/>
                  <a:pt x="3917806" y="3786917"/>
                  <a:pt x="3541324" y="4139368"/>
                </a:cubicBezTo>
                <a:cubicBezTo>
                  <a:pt x="3087553" y="4582840"/>
                  <a:pt x="2343590" y="4853707"/>
                  <a:pt x="1735932" y="4536394"/>
                </a:cubicBezTo>
                <a:cubicBezTo>
                  <a:pt x="1475185" y="4401939"/>
                  <a:pt x="1222024" y="4110197"/>
                  <a:pt x="1217055" y="3805879"/>
                </a:cubicBezTo>
                <a:cubicBezTo>
                  <a:pt x="1209130" y="3480703"/>
                  <a:pt x="1218107" y="3293099"/>
                  <a:pt x="930476" y="3087112"/>
                </a:cubicBezTo>
                <a:cubicBezTo>
                  <a:pt x="671135" y="2910178"/>
                  <a:pt x="423130" y="2782144"/>
                  <a:pt x="268487" y="2490984"/>
                </a:cubicBezTo>
                <a:cubicBezTo>
                  <a:pt x="126953" y="2232946"/>
                  <a:pt x="38736" y="1949060"/>
                  <a:pt x="9355" y="1656216"/>
                </a:cubicBezTo>
                <a:cubicBezTo>
                  <a:pt x="-55689" y="1137206"/>
                  <a:pt x="220692" y="308530"/>
                  <a:pt x="768046" y="127277"/>
                </a:cubicBezTo>
                <a:cubicBezTo>
                  <a:pt x="989331" y="49621"/>
                  <a:pt x="1197556" y="9977"/>
                  <a:pt x="1391252" y="1668"/>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grpSp>
        <p:nvGrpSpPr>
          <p:cNvPr id="37" name="Graphic 2">
            <a:extLst>
              <a:ext uri="{FF2B5EF4-FFF2-40B4-BE49-F238E27FC236}">
                <a16:creationId xmlns:a16="http://schemas.microsoft.com/office/drawing/2014/main" id="{A595870C-B6EA-4292-91B8-8B88351D7D5C}"/>
              </a:ext>
            </a:extLst>
          </p:cNvPr>
          <p:cNvGrpSpPr/>
          <p:nvPr/>
        </p:nvGrpSpPr>
        <p:grpSpPr>
          <a:xfrm rot="1944605">
            <a:off x="743917" y="3905068"/>
            <a:ext cx="1421741" cy="2165106"/>
            <a:chOff x="8370683" y="4289738"/>
            <a:chExt cx="374054" cy="569630"/>
          </a:xfrm>
          <a:solidFill>
            <a:schemeClr val="accent1"/>
          </a:solidFill>
        </p:grpSpPr>
        <p:sp>
          <p:nvSpPr>
            <p:cNvPr id="38" name="Freeform: Shape 37">
              <a:extLst>
                <a:ext uri="{FF2B5EF4-FFF2-40B4-BE49-F238E27FC236}">
                  <a16:creationId xmlns:a16="http://schemas.microsoft.com/office/drawing/2014/main" id="{CB6677D9-2E6D-41BE-B400-71894D85E681}"/>
                </a:ext>
              </a:extLst>
            </p:cNvPr>
            <p:cNvSpPr/>
            <p:nvPr/>
          </p:nvSpPr>
          <p:spPr>
            <a:xfrm>
              <a:off x="8370683" y="4289738"/>
              <a:ext cx="374054" cy="569630"/>
            </a:xfrm>
            <a:custGeom>
              <a:avLst/>
              <a:gdLst>
                <a:gd name="connsiteX0" fmla="*/ 336881 w 374054"/>
                <a:gd name="connsiteY0" fmla="*/ 330554 h 569630"/>
                <a:gd name="connsiteX1" fmla="*/ 260681 w 374054"/>
                <a:gd name="connsiteY1" fmla="*/ 405039 h 569630"/>
                <a:gd name="connsiteX2" fmla="*/ 71229 w 374054"/>
                <a:gd name="connsiteY2" fmla="*/ 469238 h 569630"/>
                <a:gd name="connsiteX3" fmla="*/ 103233 w 374054"/>
                <a:gd name="connsiteY3" fmla="*/ 541247 h 569630"/>
                <a:gd name="connsiteX4" fmla="*/ 75611 w 374054"/>
                <a:gd name="connsiteY4" fmla="*/ 568488 h 569630"/>
                <a:gd name="connsiteX5" fmla="*/ 82850 w 374054"/>
                <a:gd name="connsiteY5" fmla="*/ 548105 h 569630"/>
                <a:gd name="connsiteX6" fmla="*/ 2078 w 374054"/>
                <a:gd name="connsiteY6" fmla="*/ 480953 h 569630"/>
                <a:gd name="connsiteX7" fmla="*/ 68467 w 374054"/>
                <a:gd name="connsiteY7" fmla="*/ 349318 h 569630"/>
                <a:gd name="connsiteX8" fmla="*/ 66657 w 374054"/>
                <a:gd name="connsiteY8" fmla="*/ 165295 h 569630"/>
                <a:gd name="connsiteX9" fmla="*/ 165336 w 374054"/>
                <a:gd name="connsiteY9" fmla="*/ 4799 h 569630"/>
                <a:gd name="connsiteX10" fmla="*/ 361551 w 374054"/>
                <a:gd name="connsiteY10" fmla="*/ 127862 h 569630"/>
                <a:gd name="connsiteX11" fmla="*/ 373076 w 374054"/>
                <a:gd name="connsiteY11" fmla="*/ 215873 h 569630"/>
                <a:gd name="connsiteX12" fmla="*/ 336881 w 374054"/>
                <a:gd name="connsiteY12" fmla="*/ 330554 h 569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74054" h="569630">
                  <a:moveTo>
                    <a:pt x="336881" y="330554"/>
                  </a:moveTo>
                  <a:cubicBezTo>
                    <a:pt x="320593" y="357319"/>
                    <a:pt x="296686" y="383132"/>
                    <a:pt x="260681" y="405039"/>
                  </a:cubicBezTo>
                  <a:cubicBezTo>
                    <a:pt x="171908" y="459236"/>
                    <a:pt x="88088" y="433805"/>
                    <a:pt x="71229" y="469238"/>
                  </a:cubicBezTo>
                  <a:cubicBezTo>
                    <a:pt x="53893" y="505433"/>
                    <a:pt x="98375" y="516958"/>
                    <a:pt x="103233" y="541247"/>
                  </a:cubicBezTo>
                  <a:cubicBezTo>
                    <a:pt x="107329" y="561916"/>
                    <a:pt x="79516" y="573441"/>
                    <a:pt x="75611" y="568488"/>
                  </a:cubicBezTo>
                  <a:cubicBezTo>
                    <a:pt x="71800" y="563535"/>
                    <a:pt x="87612" y="560487"/>
                    <a:pt x="82850" y="548105"/>
                  </a:cubicBezTo>
                  <a:cubicBezTo>
                    <a:pt x="74372" y="526007"/>
                    <a:pt x="15889" y="541056"/>
                    <a:pt x="2078" y="480953"/>
                  </a:cubicBezTo>
                  <a:cubicBezTo>
                    <a:pt x="-11734" y="420851"/>
                    <a:pt x="47036" y="396372"/>
                    <a:pt x="68467" y="349318"/>
                  </a:cubicBezTo>
                  <a:cubicBezTo>
                    <a:pt x="89803" y="302265"/>
                    <a:pt x="68562" y="251782"/>
                    <a:pt x="66657" y="165295"/>
                  </a:cubicBezTo>
                  <a:cubicBezTo>
                    <a:pt x="64847" y="78808"/>
                    <a:pt x="105424" y="17657"/>
                    <a:pt x="165336" y="4799"/>
                  </a:cubicBezTo>
                  <a:cubicBezTo>
                    <a:pt x="281065" y="-20157"/>
                    <a:pt x="338596" y="56900"/>
                    <a:pt x="361551" y="127862"/>
                  </a:cubicBezTo>
                  <a:cubicBezTo>
                    <a:pt x="372981" y="163104"/>
                    <a:pt x="375839" y="196823"/>
                    <a:pt x="373076" y="215873"/>
                  </a:cubicBezTo>
                  <a:cubicBezTo>
                    <a:pt x="368314" y="249877"/>
                    <a:pt x="360884" y="291216"/>
                    <a:pt x="336881" y="330554"/>
                  </a:cubicBezTo>
                  <a:close/>
                </a:path>
              </a:pathLst>
            </a:custGeom>
            <a:grpFill/>
            <a:ln w="9525" cap="flat">
              <a:noFill/>
              <a:prstDash val="solid"/>
              <a:miter/>
            </a:ln>
          </p:spPr>
          <p:txBody>
            <a:bodyPr rtlCol="0" anchor="ctr"/>
            <a:lstStyle/>
            <a:p>
              <a:endParaRPr lang="en-US" sz="1350"/>
            </a:p>
          </p:txBody>
        </p:sp>
        <p:sp>
          <p:nvSpPr>
            <p:cNvPr id="39" name="Freeform: Shape 38">
              <a:extLst>
                <a:ext uri="{FF2B5EF4-FFF2-40B4-BE49-F238E27FC236}">
                  <a16:creationId xmlns:a16="http://schemas.microsoft.com/office/drawing/2014/main" id="{4F3AAA86-DD63-4A13-BC4A-5EF2D9507FB5}"/>
                </a:ext>
              </a:extLst>
            </p:cNvPr>
            <p:cNvSpPr/>
            <p:nvPr/>
          </p:nvSpPr>
          <p:spPr>
            <a:xfrm>
              <a:off x="8473534" y="4487787"/>
              <a:ext cx="94000" cy="204266"/>
            </a:xfrm>
            <a:custGeom>
              <a:avLst/>
              <a:gdLst>
                <a:gd name="connsiteX0" fmla="*/ 44864 w 94000"/>
                <a:gd name="connsiteY0" fmla="*/ 869 h 204266"/>
                <a:gd name="connsiteX1" fmla="*/ 47721 w 94000"/>
                <a:gd name="connsiteY1" fmla="*/ 5155 h 204266"/>
                <a:gd name="connsiteX2" fmla="*/ 55341 w 94000"/>
                <a:gd name="connsiteY2" fmla="*/ 17442 h 204266"/>
                <a:gd name="connsiteX3" fmla="*/ 66200 w 94000"/>
                <a:gd name="connsiteY3" fmla="*/ 37159 h 204266"/>
                <a:gd name="connsiteX4" fmla="*/ 78582 w 94000"/>
                <a:gd name="connsiteY4" fmla="*/ 63734 h 204266"/>
                <a:gd name="connsiteX5" fmla="*/ 89632 w 94000"/>
                <a:gd name="connsiteY5" fmla="*/ 96786 h 204266"/>
                <a:gd name="connsiteX6" fmla="*/ 93537 w 94000"/>
                <a:gd name="connsiteY6" fmla="*/ 136219 h 204266"/>
                <a:gd name="connsiteX7" fmla="*/ 92108 w 94000"/>
                <a:gd name="connsiteY7" fmla="*/ 146220 h 204266"/>
                <a:gd name="connsiteX8" fmla="*/ 91155 w 94000"/>
                <a:gd name="connsiteY8" fmla="*/ 151459 h 204266"/>
                <a:gd name="connsiteX9" fmla="*/ 89917 w 94000"/>
                <a:gd name="connsiteY9" fmla="*/ 156603 h 204266"/>
                <a:gd name="connsiteX10" fmla="*/ 82488 w 94000"/>
                <a:gd name="connsiteY10" fmla="*/ 176700 h 204266"/>
                <a:gd name="connsiteX11" fmla="*/ 69533 w 94000"/>
                <a:gd name="connsiteY11" fmla="*/ 194703 h 204266"/>
                <a:gd name="connsiteX12" fmla="*/ 60104 w 94000"/>
                <a:gd name="connsiteY12" fmla="*/ 201465 h 204266"/>
                <a:gd name="connsiteX13" fmla="*/ 48198 w 94000"/>
                <a:gd name="connsiteY13" fmla="*/ 204228 h 204266"/>
                <a:gd name="connsiteX14" fmla="*/ 47626 w 94000"/>
                <a:gd name="connsiteY14" fmla="*/ 204132 h 204266"/>
                <a:gd name="connsiteX15" fmla="*/ 47436 w 94000"/>
                <a:gd name="connsiteY15" fmla="*/ 204132 h 204266"/>
                <a:gd name="connsiteX16" fmla="*/ 47150 w 94000"/>
                <a:gd name="connsiteY16" fmla="*/ 204037 h 204266"/>
                <a:gd name="connsiteX17" fmla="*/ 46483 w 94000"/>
                <a:gd name="connsiteY17" fmla="*/ 203942 h 204266"/>
                <a:gd name="connsiteX18" fmla="*/ 44197 w 94000"/>
                <a:gd name="connsiteY18" fmla="*/ 202894 h 204266"/>
                <a:gd name="connsiteX19" fmla="*/ 41435 w 94000"/>
                <a:gd name="connsiteY19" fmla="*/ 200037 h 204266"/>
                <a:gd name="connsiteX20" fmla="*/ 39149 w 94000"/>
                <a:gd name="connsiteY20" fmla="*/ 194036 h 204266"/>
                <a:gd name="connsiteX21" fmla="*/ 38292 w 94000"/>
                <a:gd name="connsiteY21" fmla="*/ 182891 h 204266"/>
                <a:gd name="connsiteX22" fmla="*/ 39149 w 94000"/>
                <a:gd name="connsiteY22" fmla="*/ 161746 h 204266"/>
                <a:gd name="connsiteX23" fmla="*/ 39054 w 94000"/>
                <a:gd name="connsiteY23" fmla="*/ 156698 h 204266"/>
                <a:gd name="connsiteX24" fmla="*/ 38387 w 94000"/>
                <a:gd name="connsiteY24" fmla="*/ 152412 h 204266"/>
                <a:gd name="connsiteX25" fmla="*/ 38101 w 94000"/>
                <a:gd name="connsiteY25" fmla="*/ 151745 h 204266"/>
                <a:gd name="connsiteX26" fmla="*/ 38387 w 94000"/>
                <a:gd name="connsiteY26" fmla="*/ 151840 h 204266"/>
                <a:gd name="connsiteX27" fmla="*/ 38196 w 94000"/>
                <a:gd name="connsiteY27" fmla="*/ 151840 h 204266"/>
                <a:gd name="connsiteX28" fmla="*/ 37911 w 94000"/>
                <a:gd name="connsiteY28" fmla="*/ 151745 h 204266"/>
                <a:gd name="connsiteX29" fmla="*/ 37244 w 94000"/>
                <a:gd name="connsiteY29" fmla="*/ 151649 h 204266"/>
                <a:gd name="connsiteX30" fmla="*/ 36958 w 94000"/>
                <a:gd name="connsiteY30" fmla="*/ 151649 h 204266"/>
                <a:gd name="connsiteX31" fmla="*/ 36958 w 94000"/>
                <a:gd name="connsiteY31" fmla="*/ 151649 h 204266"/>
                <a:gd name="connsiteX32" fmla="*/ 34672 w 94000"/>
                <a:gd name="connsiteY32" fmla="*/ 154031 h 204266"/>
                <a:gd name="connsiteX33" fmla="*/ 29529 w 94000"/>
                <a:gd name="connsiteY33" fmla="*/ 162984 h 204266"/>
                <a:gd name="connsiteX34" fmla="*/ 25052 w 94000"/>
                <a:gd name="connsiteY34" fmla="*/ 166985 h 204266"/>
                <a:gd name="connsiteX35" fmla="*/ 21908 w 94000"/>
                <a:gd name="connsiteY35" fmla="*/ 167842 h 204266"/>
                <a:gd name="connsiteX36" fmla="*/ 21147 w 94000"/>
                <a:gd name="connsiteY36" fmla="*/ 167937 h 204266"/>
                <a:gd name="connsiteX37" fmla="*/ 20956 w 94000"/>
                <a:gd name="connsiteY37" fmla="*/ 167937 h 204266"/>
                <a:gd name="connsiteX38" fmla="*/ 20480 w 94000"/>
                <a:gd name="connsiteY38" fmla="*/ 167937 h 204266"/>
                <a:gd name="connsiteX39" fmla="*/ 20194 w 94000"/>
                <a:gd name="connsiteY39" fmla="*/ 167937 h 204266"/>
                <a:gd name="connsiteX40" fmla="*/ 18956 w 94000"/>
                <a:gd name="connsiteY40" fmla="*/ 167747 h 204266"/>
                <a:gd name="connsiteX41" fmla="*/ 15718 w 94000"/>
                <a:gd name="connsiteY41" fmla="*/ 166413 h 204266"/>
                <a:gd name="connsiteX42" fmla="*/ 13432 w 94000"/>
                <a:gd name="connsiteY42" fmla="*/ 164413 h 204266"/>
                <a:gd name="connsiteX43" fmla="*/ 11622 w 94000"/>
                <a:gd name="connsiteY43" fmla="*/ 162127 h 204266"/>
                <a:gd name="connsiteX44" fmla="*/ 10288 w 94000"/>
                <a:gd name="connsiteY44" fmla="*/ 159746 h 204266"/>
                <a:gd name="connsiteX45" fmla="*/ 7240 w 94000"/>
                <a:gd name="connsiteY45" fmla="*/ 149840 h 204266"/>
                <a:gd name="connsiteX46" fmla="*/ 7335 w 94000"/>
                <a:gd name="connsiteY46" fmla="*/ 130314 h 204266"/>
                <a:gd name="connsiteX47" fmla="*/ 9621 w 94000"/>
                <a:gd name="connsiteY47" fmla="*/ 121170 h 204266"/>
                <a:gd name="connsiteX48" fmla="*/ 12383 w 94000"/>
                <a:gd name="connsiteY48" fmla="*/ 112978 h 204266"/>
                <a:gd name="connsiteX49" fmla="*/ 13432 w 94000"/>
                <a:gd name="connsiteY49" fmla="*/ 109263 h 204266"/>
                <a:gd name="connsiteX50" fmla="*/ 13527 w 94000"/>
                <a:gd name="connsiteY50" fmla="*/ 108501 h 204266"/>
                <a:gd name="connsiteX51" fmla="*/ 13527 w 94000"/>
                <a:gd name="connsiteY51" fmla="*/ 108120 h 204266"/>
                <a:gd name="connsiteX52" fmla="*/ 13527 w 94000"/>
                <a:gd name="connsiteY52" fmla="*/ 108215 h 204266"/>
                <a:gd name="connsiteX53" fmla="*/ 13717 w 94000"/>
                <a:gd name="connsiteY53" fmla="*/ 108597 h 204266"/>
                <a:gd name="connsiteX54" fmla="*/ 14003 w 94000"/>
                <a:gd name="connsiteY54" fmla="*/ 108882 h 204266"/>
                <a:gd name="connsiteX55" fmla="*/ 14193 w 94000"/>
                <a:gd name="connsiteY55" fmla="*/ 109073 h 204266"/>
                <a:gd name="connsiteX56" fmla="*/ 13812 w 94000"/>
                <a:gd name="connsiteY56" fmla="*/ 108978 h 204266"/>
                <a:gd name="connsiteX57" fmla="*/ 12955 w 94000"/>
                <a:gd name="connsiteY57" fmla="*/ 108787 h 204266"/>
                <a:gd name="connsiteX58" fmla="*/ 10764 w 94000"/>
                <a:gd name="connsiteY58" fmla="*/ 108120 h 204266"/>
                <a:gd name="connsiteX59" fmla="*/ 6478 w 94000"/>
                <a:gd name="connsiteY59" fmla="*/ 106025 h 204266"/>
                <a:gd name="connsiteX60" fmla="*/ 6002 w 94000"/>
                <a:gd name="connsiteY60" fmla="*/ 105739 h 204266"/>
                <a:gd name="connsiteX61" fmla="*/ 5906 w 94000"/>
                <a:gd name="connsiteY61" fmla="*/ 105644 h 204266"/>
                <a:gd name="connsiteX62" fmla="*/ 5430 w 94000"/>
                <a:gd name="connsiteY62" fmla="*/ 105263 h 204266"/>
                <a:gd name="connsiteX63" fmla="*/ 5240 w 94000"/>
                <a:gd name="connsiteY63" fmla="*/ 105072 h 204266"/>
                <a:gd name="connsiteX64" fmla="*/ 4383 w 94000"/>
                <a:gd name="connsiteY64" fmla="*/ 104120 h 204266"/>
                <a:gd name="connsiteX65" fmla="*/ 3335 w 94000"/>
                <a:gd name="connsiteY65" fmla="*/ 102501 h 204266"/>
                <a:gd name="connsiteX66" fmla="*/ 2764 w 94000"/>
                <a:gd name="connsiteY66" fmla="*/ 101167 h 204266"/>
                <a:gd name="connsiteX67" fmla="*/ 1906 w 94000"/>
                <a:gd name="connsiteY67" fmla="*/ 96595 h 204266"/>
                <a:gd name="connsiteX68" fmla="*/ 1906 w 94000"/>
                <a:gd name="connsiteY68" fmla="*/ 88689 h 204266"/>
                <a:gd name="connsiteX69" fmla="*/ 3144 w 94000"/>
                <a:gd name="connsiteY69" fmla="*/ 74783 h 204266"/>
                <a:gd name="connsiteX70" fmla="*/ 4859 w 94000"/>
                <a:gd name="connsiteY70" fmla="*/ 52875 h 204266"/>
                <a:gd name="connsiteX71" fmla="*/ 2954 w 94000"/>
                <a:gd name="connsiteY71" fmla="*/ 39731 h 204266"/>
                <a:gd name="connsiteX72" fmla="*/ 1430 w 94000"/>
                <a:gd name="connsiteY72" fmla="*/ 36969 h 204266"/>
                <a:gd name="connsiteX73" fmla="*/ 763 w 94000"/>
                <a:gd name="connsiteY73" fmla="*/ 36111 h 204266"/>
                <a:gd name="connsiteX74" fmla="*/ 477 w 94000"/>
                <a:gd name="connsiteY74" fmla="*/ 35826 h 204266"/>
                <a:gd name="connsiteX75" fmla="*/ 763 w 94000"/>
                <a:gd name="connsiteY75" fmla="*/ 32873 h 204266"/>
                <a:gd name="connsiteX76" fmla="*/ 3621 w 94000"/>
                <a:gd name="connsiteY76" fmla="*/ 33063 h 204266"/>
                <a:gd name="connsiteX77" fmla="*/ 4668 w 94000"/>
                <a:gd name="connsiteY77" fmla="*/ 34206 h 204266"/>
                <a:gd name="connsiteX78" fmla="*/ 7145 w 94000"/>
                <a:gd name="connsiteY78" fmla="*/ 37826 h 204266"/>
                <a:gd name="connsiteX79" fmla="*/ 10384 w 94000"/>
                <a:gd name="connsiteY79" fmla="*/ 52780 h 204266"/>
                <a:gd name="connsiteX80" fmla="*/ 9431 w 94000"/>
                <a:gd name="connsiteY80" fmla="*/ 75449 h 204266"/>
                <a:gd name="connsiteX81" fmla="*/ 8383 w 94000"/>
                <a:gd name="connsiteY81" fmla="*/ 88975 h 204266"/>
                <a:gd name="connsiteX82" fmla="*/ 8478 w 94000"/>
                <a:gd name="connsiteY82" fmla="*/ 95928 h 204266"/>
                <a:gd name="connsiteX83" fmla="*/ 9050 w 94000"/>
                <a:gd name="connsiteY83" fmla="*/ 98881 h 204266"/>
                <a:gd name="connsiteX84" fmla="*/ 9241 w 94000"/>
                <a:gd name="connsiteY84" fmla="*/ 99357 h 204266"/>
                <a:gd name="connsiteX85" fmla="*/ 9241 w 94000"/>
                <a:gd name="connsiteY85" fmla="*/ 99453 h 204266"/>
                <a:gd name="connsiteX86" fmla="*/ 9717 w 94000"/>
                <a:gd name="connsiteY86" fmla="*/ 99929 h 204266"/>
                <a:gd name="connsiteX87" fmla="*/ 9907 w 94000"/>
                <a:gd name="connsiteY87" fmla="*/ 100119 h 204266"/>
                <a:gd name="connsiteX88" fmla="*/ 9621 w 94000"/>
                <a:gd name="connsiteY88" fmla="*/ 99929 h 204266"/>
                <a:gd name="connsiteX89" fmla="*/ 9717 w 94000"/>
                <a:gd name="connsiteY89" fmla="*/ 100024 h 204266"/>
                <a:gd name="connsiteX90" fmla="*/ 10098 w 94000"/>
                <a:gd name="connsiteY90" fmla="*/ 100214 h 204266"/>
                <a:gd name="connsiteX91" fmla="*/ 13050 w 94000"/>
                <a:gd name="connsiteY91" fmla="*/ 101643 h 204266"/>
                <a:gd name="connsiteX92" fmla="*/ 14765 w 94000"/>
                <a:gd name="connsiteY92" fmla="*/ 102215 h 204266"/>
                <a:gd name="connsiteX93" fmla="*/ 15908 w 94000"/>
                <a:gd name="connsiteY93" fmla="*/ 102596 h 204266"/>
                <a:gd name="connsiteX94" fmla="*/ 17432 w 94000"/>
                <a:gd name="connsiteY94" fmla="*/ 103263 h 204266"/>
                <a:gd name="connsiteX95" fmla="*/ 18480 w 94000"/>
                <a:gd name="connsiteY95" fmla="*/ 104024 h 204266"/>
                <a:gd name="connsiteX96" fmla="*/ 19432 w 94000"/>
                <a:gd name="connsiteY96" fmla="*/ 105168 h 204266"/>
                <a:gd name="connsiteX97" fmla="*/ 20004 w 94000"/>
                <a:gd name="connsiteY97" fmla="*/ 106501 h 204266"/>
                <a:gd name="connsiteX98" fmla="*/ 20194 w 94000"/>
                <a:gd name="connsiteY98" fmla="*/ 107644 h 204266"/>
                <a:gd name="connsiteX99" fmla="*/ 20194 w 94000"/>
                <a:gd name="connsiteY99" fmla="*/ 109359 h 204266"/>
                <a:gd name="connsiteX100" fmla="*/ 20004 w 94000"/>
                <a:gd name="connsiteY100" fmla="*/ 110692 h 204266"/>
                <a:gd name="connsiteX101" fmla="*/ 18670 w 94000"/>
                <a:gd name="connsiteY101" fmla="*/ 115169 h 204266"/>
                <a:gd name="connsiteX102" fmla="*/ 15622 w 94000"/>
                <a:gd name="connsiteY102" fmla="*/ 123456 h 204266"/>
                <a:gd name="connsiteX103" fmla="*/ 13146 w 94000"/>
                <a:gd name="connsiteY103" fmla="*/ 131647 h 204266"/>
                <a:gd name="connsiteX104" fmla="*/ 12193 w 94000"/>
                <a:gd name="connsiteY104" fmla="*/ 149364 h 204266"/>
                <a:gd name="connsiteX105" fmla="*/ 14575 w 94000"/>
                <a:gd name="connsiteY105" fmla="*/ 157936 h 204266"/>
                <a:gd name="connsiteX106" fmla="*/ 15622 w 94000"/>
                <a:gd name="connsiteY106" fmla="*/ 159841 h 204266"/>
                <a:gd name="connsiteX107" fmla="*/ 16860 w 94000"/>
                <a:gd name="connsiteY107" fmla="*/ 161460 h 204266"/>
                <a:gd name="connsiteX108" fmla="*/ 18289 w 94000"/>
                <a:gd name="connsiteY108" fmla="*/ 162698 h 204266"/>
                <a:gd name="connsiteX109" fmla="*/ 18956 w 94000"/>
                <a:gd name="connsiteY109" fmla="*/ 163080 h 204266"/>
                <a:gd name="connsiteX110" fmla="*/ 19623 w 94000"/>
                <a:gd name="connsiteY110" fmla="*/ 163365 h 204266"/>
                <a:gd name="connsiteX111" fmla="*/ 20861 w 94000"/>
                <a:gd name="connsiteY111" fmla="*/ 163556 h 204266"/>
                <a:gd name="connsiteX112" fmla="*/ 21147 w 94000"/>
                <a:gd name="connsiteY112" fmla="*/ 163556 h 204266"/>
                <a:gd name="connsiteX113" fmla="*/ 20956 w 94000"/>
                <a:gd name="connsiteY113" fmla="*/ 163556 h 204266"/>
                <a:gd name="connsiteX114" fmla="*/ 21051 w 94000"/>
                <a:gd name="connsiteY114" fmla="*/ 163556 h 204266"/>
                <a:gd name="connsiteX115" fmla="*/ 21528 w 94000"/>
                <a:gd name="connsiteY115" fmla="*/ 163461 h 204266"/>
                <a:gd name="connsiteX116" fmla="*/ 23242 w 94000"/>
                <a:gd name="connsiteY116" fmla="*/ 162984 h 204266"/>
                <a:gd name="connsiteX117" fmla="*/ 26099 w 94000"/>
                <a:gd name="connsiteY117" fmla="*/ 160317 h 204266"/>
                <a:gd name="connsiteX118" fmla="*/ 30957 w 94000"/>
                <a:gd name="connsiteY118" fmla="*/ 151554 h 204266"/>
                <a:gd name="connsiteX119" fmla="*/ 32767 w 94000"/>
                <a:gd name="connsiteY119" fmla="*/ 149078 h 204266"/>
                <a:gd name="connsiteX120" fmla="*/ 34101 w 94000"/>
                <a:gd name="connsiteY120" fmla="*/ 147935 h 204266"/>
                <a:gd name="connsiteX121" fmla="*/ 36006 w 94000"/>
                <a:gd name="connsiteY121" fmla="*/ 147078 h 204266"/>
                <a:gd name="connsiteX122" fmla="*/ 37244 w 94000"/>
                <a:gd name="connsiteY122" fmla="*/ 146887 h 204266"/>
                <a:gd name="connsiteX123" fmla="*/ 38292 w 94000"/>
                <a:gd name="connsiteY123" fmla="*/ 146887 h 204266"/>
                <a:gd name="connsiteX124" fmla="*/ 38959 w 94000"/>
                <a:gd name="connsiteY124" fmla="*/ 146982 h 204266"/>
                <a:gd name="connsiteX125" fmla="*/ 39244 w 94000"/>
                <a:gd name="connsiteY125" fmla="*/ 147078 h 204266"/>
                <a:gd name="connsiteX126" fmla="*/ 39435 w 94000"/>
                <a:gd name="connsiteY126" fmla="*/ 147078 h 204266"/>
                <a:gd name="connsiteX127" fmla="*/ 40006 w 94000"/>
                <a:gd name="connsiteY127" fmla="*/ 147268 h 204266"/>
                <a:gd name="connsiteX128" fmla="*/ 43054 w 94000"/>
                <a:gd name="connsiteY128" fmla="*/ 150411 h 204266"/>
                <a:gd name="connsiteX129" fmla="*/ 44293 w 94000"/>
                <a:gd name="connsiteY129" fmla="*/ 156222 h 204266"/>
                <a:gd name="connsiteX130" fmla="*/ 44483 w 94000"/>
                <a:gd name="connsiteY130" fmla="*/ 161651 h 204266"/>
                <a:gd name="connsiteX131" fmla="*/ 44293 w 94000"/>
                <a:gd name="connsiteY131" fmla="*/ 182701 h 204266"/>
                <a:gd name="connsiteX132" fmla="*/ 45340 w 94000"/>
                <a:gd name="connsiteY132" fmla="*/ 192607 h 204266"/>
                <a:gd name="connsiteX133" fmla="*/ 46864 w 94000"/>
                <a:gd name="connsiteY133" fmla="*/ 196417 h 204266"/>
                <a:gd name="connsiteX134" fmla="*/ 47817 w 94000"/>
                <a:gd name="connsiteY134" fmla="*/ 197370 h 204266"/>
                <a:gd name="connsiteX135" fmla="*/ 47912 w 94000"/>
                <a:gd name="connsiteY135" fmla="*/ 197465 h 204266"/>
                <a:gd name="connsiteX136" fmla="*/ 48579 w 94000"/>
                <a:gd name="connsiteY136" fmla="*/ 197560 h 204266"/>
                <a:gd name="connsiteX137" fmla="*/ 48864 w 94000"/>
                <a:gd name="connsiteY137" fmla="*/ 197655 h 204266"/>
                <a:gd name="connsiteX138" fmla="*/ 49055 w 94000"/>
                <a:gd name="connsiteY138" fmla="*/ 197655 h 204266"/>
                <a:gd name="connsiteX139" fmla="*/ 48864 w 94000"/>
                <a:gd name="connsiteY139" fmla="*/ 197655 h 204266"/>
                <a:gd name="connsiteX140" fmla="*/ 57342 w 94000"/>
                <a:gd name="connsiteY140" fmla="*/ 195369 h 204266"/>
                <a:gd name="connsiteX141" fmla="*/ 65057 w 94000"/>
                <a:gd name="connsiteY141" fmla="*/ 189749 h 204266"/>
                <a:gd name="connsiteX142" fmla="*/ 76392 w 94000"/>
                <a:gd name="connsiteY142" fmla="*/ 173557 h 204266"/>
                <a:gd name="connsiteX143" fmla="*/ 83155 w 94000"/>
                <a:gd name="connsiteY143" fmla="*/ 154793 h 204266"/>
                <a:gd name="connsiteX144" fmla="*/ 84298 w 94000"/>
                <a:gd name="connsiteY144" fmla="*/ 149935 h 204266"/>
                <a:gd name="connsiteX145" fmla="*/ 85155 w 94000"/>
                <a:gd name="connsiteY145" fmla="*/ 145172 h 204266"/>
                <a:gd name="connsiteX146" fmla="*/ 86488 w 94000"/>
                <a:gd name="connsiteY146" fmla="*/ 135362 h 204266"/>
                <a:gd name="connsiteX147" fmla="*/ 81916 w 94000"/>
                <a:gd name="connsiteY147" fmla="*/ 99072 h 204266"/>
                <a:gd name="connsiteX148" fmla="*/ 70867 w 94000"/>
                <a:gd name="connsiteY148" fmla="*/ 67163 h 204266"/>
                <a:gd name="connsiteX149" fmla="*/ 65152 w 94000"/>
                <a:gd name="connsiteY149" fmla="*/ 53161 h 204266"/>
                <a:gd name="connsiteX150" fmla="*/ 59628 w 94000"/>
                <a:gd name="connsiteY150" fmla="*/ 40683 h 204266"/>
                <a:gd name="connsiteX151" fmla="*/ 50198 w 94000"/>
                <a:gd name="connsiteY151" fmla="*/ 20586 h 204266"/>
                <a:gd name="connsiteX152" fmla="*/ 41625 w 94000"/>
                <a:gd name="connsiteY152" fmla="*/ 3155 h 204266"/>
                <a:gd name="connsiteX153" fmla="*/ 41625 w 94000"/>
                <a:gd name="connsiteY153" fmla="*/ 3155 h 204266"/>
                <a:gd name="connsiteX154" fmla="*/ 42578 w 94000"/>
                <a:gd name="connsiteY154" fmla="*/ 297 h 204266"/>
                <a:gd name="connsiteX155" fmla="*/ 44864 w 94000"/>
                <a:gd name="connsiteY155" fmla="*/ 869 h 204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Lst>
              <a:rect l="l" t="t" r="r" b="b"/>
              <a:pathLst>
                <a:path w="94000" h="204266">
                  <a:moveTo>
                    <a:pt x="44864" y="869"/>
                  </a:moveTo>
                  <a:cubicBezTo>
                    <a:pt x="44864" y="869"/>
                    <a:pt x="45816" y="2393"/>
                    <a:pt x="47721" y="5155"/>
                  </a:cubicBezTo>
                  <a:cubicBezTo>
                    <a:pt x="49531" y="8013"/>
                    <a:pt x="52198" y="12108"/>
                    <a:pt x="55341" y="17442"/>
                  </a:cubicBezTo>
                  <a:cubicBezTo>
                    <a:pt x="58485" y="22872"/>
                    <a:pt x="62295" y="29444"/>
                    <a:pt x="66200" y="37159"/>
                  </a:cubicBezTo>
                  <a:cubicBezTo>
                    <a:pt x="70105" y="44970"/>
                    <a:pt x="74487" y="53732"/>
                    <a:pt x="78582" y="63734"/>
                  </a:cubicBezTo>
                  <a:cubicBezTo>
                    <a:pt x="82773" y="73640"/>
                    <a:pt x="86584" y="84689"/>
                    <a:pt x="89632" y="96786"/>
                  </a:cubicBezTo>
                  <a:cubicBezTo>
                    <a:pt x="92584" y="108882"/>
                    <a:pt x="95061" y="122027"/>
                    <a:pt x="93537" y="136219"/>
                  </a:cubicBezTo>
                  <a:cubicBezTo>
                    <a:pt x="93060" y="139553"/>
                    <a:pt x="92870" y="142791"/>
                    <a:pt x="92108" y="146220"/>
                  </a:cubicBezTo>
                  <a:cubicBezTo>
                    <a:pt x="91822" y="147935"/>
                    <a:pt x="91441" y="149649"/>
                    <a:pt x="91155" y="151459"/>
                  </a:cubicBezTo>
                  <a:cubicBezTo>
                    <a:pt x="90775" y="153173"/>
                    <a:pt x="90298" y="154888"/>
                    <a:pt x="89917" y="156603"/>
                  </a:cubicBezTo>
                  <a:cubicBezTo>
                    <a:pt x="88107" y="163365"/>
                    <a:pt x="85821" y="170223"/>
                    <a:pt x="82488" y="176700"/>
                  </a:cubicBezTo>
                  <a:cubicBezTo>
                    <a:pt x="79154" y="183177"/>
                    <a:pt x="74963" y="189369"/>
                    <a:pt x="69533" y="194703"/>
                  </a:cubicBezTo>
                  <a:cubicBezTo>
                    <a:pt x="66771" y="197274"/>
                    <a:pt x="63723" y="199656"/>
                    <a:pt x="60104" y="201465"/>
                  </a:cubicBezTo>
                  <a:cubicBezTo>
                    <a:pt x="56580" y="203180"/>
                    <a:pt x="52579" y="204513"/>
                    <a:pt x="48198" y="204228"/>
                  </a:cubicBezTo>
                  <a:cubicBezTo>
                    <a:pt x="48198" y="204228"/>
                    <a:pt x="47436" y="204132"/>
                    <a:pt x="47626" y="204132"/>
                  </a:cubicBezTo>
                  <a:lnTo>
                    <a:pt x="47436" y="204132"/>
                  </a:lnTo>
                  <a:lnTo>
                    <a:pt x="47150" y="204037"/>
                  </a:lnTo>
                  <a:lnTo>
                    <a:pt x="46483" y="203942"/>
                  </a:lnTo>
                  <a:cubicBezTo>
                    <a:pt x="45721" y="203656"/>
                    <a:pt x="44864" y="203370"/>
                    <a:pt x="44197" y="202894"/>
                  </a:cubicBezTo>
                  <a:cubicBezTo>
                    <a:pt x="42959" y="202132"/>
                    <a:pt x="42102" y="201084"/>
                    <a:pt x="41435" y="200037"/>
                  </a:cubicBezTo>
                  <a:cubicBezTo>
                    <a:pt x="40101" y="197941"/>
                    <a:pt x="39530" y="195941"/>
                    <a:pt x="39149" y="194036"/>
                  </a:cubicBezTo>
                  <a:cubicBezTo>
                    <a:pt x="38387" y="190131"/>
                    <a:pt x="38292" y="186511"/>
                    <a:pt x="38292" y="182891"/>
                  </a:cubicBezTo>
                  <a:cubicBezTo>
                    <a:pt x="38387" y="175653"/>
                    <a:pt x="39054" y="168604"/>
                    <a:pt x="39149" y="161746"/>
                  </a:cubicBezTo>
                  <a:cubicBezTo>
                    <a:pt x="39244" y="160031"/>
                    <a:pt x="39149" y="158317"/>
                    <a:pt x="39054" y="156698"/>
                  </a:cubicBezTo>
                  <a:cubicBezTo>
                    <a:pt x="38959" y="155079"/>
                    <a:pt x="38768" y="153459"/>
                    <a:pt x="38387" y="152412"/>
                  </a:cubicBezTo>
                  <a:cubicBezTo>
                    <a:pt x="38196" y="151935"/>
                    <a:pt x="37911" y="151649"/>
                    <a:pt x="38101" y="151745"/>
                  </a:cubicBezTo>
                  <a:cubicBezTo>
                    <a:pt x="37816" y="151649"/>
                    <a:pt x="38577" y="151840"/>
                    <a:pt x="38387" y="151840"/>
                  </a:cubicBezTo>
                  <a:lnTo>
                    <a:pt x="38196" y="151840"/>
                  </a:lnTo>
                  <a:lnTo>
                    <a:pt x="37911" y="151745"/>
                  </a:lnTo>
                  <a:lnTo>
                    <a:pt x="37244" y="151649"/>
                  </a:lnTo>
                  <a:cubicBezTo>
                    <a:pt x="36958" y="151554"/>
                    <a:pt x="37053" y="151649"/>
                    <a:pt x="36958" y="151649"/>
                  </a:cubicBezTo>
                  <a:cubicBezTo>
                    <a:pt x="36958" y="151649"/>
                    <a:pt x="36958" y="151649"/>
                    <a:pt x="36958" y="151649"/>
                  </a:cubicBezTo>
                  <a:cubicBezTo>
                    <a:pt x="36482" y="151649"/>
                    <a:pt x="35434" y="152697"/>
                    <a:pt x="34672" y="154031"/>
                  </a:cubicBezTo>
                  <a:cubicBezTo>
                    <a:pt x="33053" y="156603"/>
                    <a:pt x="31719" y="159936"/>
                    <a:pt x="29529" y="162984"/>
                  </a:cubicBezTo>
                  <a:cubicBezTo>
                    <a:pt x="28481" y="164508"/>
                    <a:pt x="26862" y="166032"/>
                    <a:pt x="25052" y="166985"/>
                  </a:cubicBezTo>
                  <a:cubicBezTo>
                    <a:pt x="24004" y="167366"/>
                    <a:pt x="23052" y="167842"/>
                    <a:pt x="21908" y="167842"/>
                  </a:cubicBezTo>
                  <a:lnTo>
                    <a:pt x="21147" y="167937"/>
                  </a:lnTo>
                  <a:lnTo>
                    <a:pt x="20956" y="167937"/>
                  </a:lnTo>
                  <a:cubicBezTo>
                    <a:pt x="21147" y="167937"/>
                    <a:pt x="20480" y="167937"/>
                    <a:pt x="20480" y="167937"/>
                  </a:cubicBezTo>
                  <a:lnTo>
                    <a:pt x="20194" y="167937"/>
                  </a:lnTo>
                  <a:lnTo>
                    <a:pt x="18956" y="167747"/>
                  </a:lnTo>
                  <a:cubicBezTo>
                    <a:pt x="18003" y="167556"/>
                    <a:pt x="16574" y="166985"/>
                    <a:pt x="15718" y="166413"/>
                  </a:cubicBezTo>
                  <a:cubicBezTo>
                    <a:pt x="14860" y="165842"/>
                    <a:pt x="14003" y="165175"/>
                    <a:pt x="13432" y="164413"/>
                  </a:cubicBezTo>
                  <a:cubicBezTo>
                    <a:pt x="12765" y="163651"/>
                    <a:pt x="12098" y="162984"/>
                    <a:pt x="11622" y="162127"/>
                  </a:cubicBezTo>
                  <a:cubicBezTo>
                    <a:pt x="11050" y="161365"/>
                    <a:pt x="10574" y="160603"/>
                    <a:pt x="10288" y="159746"/>
                  </a:cubicBezTo>
                  <a:cubicBezTo>
                    <a:pt x="8669" y="156507"/>
                    <a:pt x="7812" y="153173"/>
                    <a:pt x="7240" y="149840"/>
                  </a:cubicBezTo>
                  <a:cubicBezTo>
                    <a:pt x="6002" y="143172"/>
                    <a:pt x="6288" y="136600"/>
                    <a:pt x="7335" y="130314"/>
                  </a:cubicBezTo>
                  <a:cubicBezTo>
                    <a:pt x="7812" y="127170"/>
                    <a:pt x="8669" y="124122"/>
                    <a:pt x="9621" y="121170"/>
                  </a:cubicBezTo>
                  <a:cubicBezTo>
                    <a:pt x="10574" y="118407"/>
                    <a:pt x="11431" y="115645"/>
                    <a:pt x="12383" y="112978"/>
                  </a:cubicBezTo>
                  <a:cubicBezTo>
                    <a:pt x="12765" y="111645"/>
                    <a:pt x="13241" y="110311"/>
                    <a:pt x="13432" y="109263"/>
                  </a:cubicBezTo>
                  <a:cubicBezTo>
                    <a:pt x="13527" y="108978"/>
                    <a:pt x="13527" y="108692"/>
                    <a:pt x="13527" y="108501"/>
                  </a:cubicBezTo>
                  <a:cubicBezTo>
                    <a:pt x="13527" y="108406"/>
                    <a:pt x="13622" y="107930"/>
                    <a:pt x="13527" y="108120"/>
                  </a:cubicBezTo>
                  <a:cubicBezTo>
                    <a:pt x="13527" y="108120"/>
                    <a:pt x="13527" y="108120"/>
                    <a:pt x="13527" y="108215"/>
                  </a:cubicBezTo>
                  <a:cubicBezTo>
                    <a:pt x="13527" y="108215"/>
                    <a:pt x="13622" y="108501"/>
                    <a:pt x="13717" y="108597"/>
                  </a:cubicBezTo>
                  <a:cubicBezTo>
                    <a:pt x="13812" y="108692"/>
                    <a:pt x="13908" y="108787"/>
                    <a:pt x="14003" y="108882"/>
                  </a:cubicBezTo>
                  <a:cubicBezTo>
                    <a:pt x="14003" y="108978"/>
                    <a:pt x="14289" y="109073"/>
                    <a:pt x="14193" y="109073"/>
                  </a:cubicBezTo>
                  <a:cubicBezTo>
                    <a:pt x="14193" y="109073"/>
                    <a:pt x="14193" y="109073"/>
                    <a:pt x="13812" y="108978"/>
                  </a:cubicBezTo>
                  <a:lnTo>
                    <a:pt x="12955" y="108787"/>
                  </a:lnTo>
                  <a:cubicBezTo>
                    <a:pt x="12289" y="108597"/>
                    <a:pt x="11526" y="108406"/>
                    <a:pt x="10764" y="108120"/>
                  </a:cubicBezTo>
                  <a:cubicBezTo>
                    <a:pt x="9241" y="107644"/>
                    <a:pt x="7716" y="106882"/>
                    <a:pt x="6478" y="106025"/>
                  </a:cubicBezTo>
                  <a:lnTo>
                    <a:pt x="6002" y="105739"/>
                  </a:lnTo>
                  <a:lnTo>
                    <a:pt x="5906" y="105644"/>
                  </a:lnTo>
                  <a:cubicBezTo>
                    <a:pt x="5906" y="105644"/>
                    <a:pt x="5145" y="105072"/>
                    <a:pt x="5430" y="105263"/>
                  </a:cubicBezTo>
                  <a:lnTo>
                    <a:pt x="5240" y="105072"/>
                  </a:lnTo>
                  <a:cubicBezTo>
                    <a:pt x="4954" y="104787"/>
                    <a:pt x="4859" y="104787"/>
                    <a:pt x="4383" y="104120"/>
                  </a:cubicBezTo>
                  <a:cubicBezTo>
                    <a:pt x="4002" y="103644"/>
                    <a:pt x="3525" y="102881"/>
                    <a:pt x="3335" y="102501"/>
                  </a:cubicBezTo>
                  <a:lnTo>
                    <a:pt x="2764" y="101167"/>
                  </a:lnTo>
                  <a:cubicBezTo>
                    <a:pt x="2287" y="99548"/>
                    <a:pt x="2001" y="98024"/>
                    <a:pt x="1906" y="96595"/>
                  </a:cubicBezTo>
                  <a:cubicBezTo>
                    <a:pt x="1621" y="93738"/>
                    <a:pt x="1715" y="91166"/>
                    <a:pt x="1906" y="88689"/>
                  </a:cubicBezTo>
                  <a:cubicBezTo>
                    <a:pt x="2192" y="83736"/>
                    <a:pt x="2764" y="79164"/>
                    <a:pt x="3144" y="74783"/>
                  </a:cubicBezTo>
                  <a:cubicBezTo>
                    <a:pt x="4192" y="66210"/>
                    <a:pt x="4954" y="58876"/>
                    <a:pt x="4859" y="52875"/>
                  </a:cubicBezTo>
                  <a:cubicBezTo>
                    <a:pt x="4954" y="46874"/>
                    <a:pt x="4097" y="42398"/>
                    <a:pt x="2954" y="39731"/>
                  </a:cubicBezTo>
                  <a:cubicBezTo>
                    <a:pt x="2382" y="38397"/>
                    <a:pt x="1811" y="37540"/>
                    <a:pt x="1430" y="36969"/>
                  </a:cubicBezTo>
                  <a:cubicBezTo>
                    <a:pt x="954" y="36397"/>
                    <a:pt x="763" y="36111"/>
                    <a:pt x="763" y="36111"/>
                  </a:cubicBezTo>
                  <a:lnTo>
                    <a:pt x="477" y="35826"/>
                  </a:lnTo>
                  <a:cubicBezTo>
                    <a:pt x="-284" y="34968"/>
                    <a:pt x="-94" y="33539"/>
                    <a:pt x="763" y="32873"/>
                  </a:cubicBezTo>
                  <a:cubicBezTo>
                    <a:pt x="1621" y="32206"/>
                    <a:pt x="2858" y="32301"/>
                    <a:pt x="3621" y="33063"/>
                  </a:cubicBezTo>
                  <a:cubicBezTo>
                    <a:pt x="3621" y="33063"/>
                    <a:pt x="4002" y="33444"/>
                    <a:pt x="4668" y="34206"/>
                  </a:cubicBezTo>
                  <a:cubicBezTo>
                    <a:pt x="5335" y="34968"/>
                    <a:pt x="6288" y="36111"/>
                    <a:pt x="7145" y="37826"/>
                  </a:cubicBezTo>
                  <a:cubicBezTo>
                    <a:pt x="8859" y="41255"/>
                    <a:pt x="10002" y="46398"/>
                    <a:pt x="10384" y="52780"/>
                  </a:cubicBezTo>
                  <a:cubicBezTo>
                    <a:pt x="10669" y="59162"/>
                    <a:pt x="10193" y="66877"/>
                    <a:pt x="9431" y="75449"/>
                  </a:cubicBezTo>
                  <a:cubicBezTo>
                    <a:pt x="9050" y="79736"/>
                    <a:pt x="8574" y="84308"/>
                    <a:pt x="8383" y="88975"/>
                  </a:cubicBezTo>
                  <a:cubicBezTo>
                    <a:pt x="8288" y="91261"/>
                    <a:pt x="8288" y="93738"/>
                    <a:pt x="8478" y="95928"/>
                  </a:cubicBezTo>
                  <a:cubicBezTo>
                    <a:pt x="8574" y="97071"/>
                    <a:pt x="8764" y="98119"/>
                    <a:pt x="9050" y="98881"/>
                  </a:cubicBezTo>
                  <a:cubicBezTo>
                    <a:pt x="9145" y="99072"/>
                    <a:pt x="9241" y="99262"/>
                    <a:pt x="9241" y="99357"/>
                  </a:cubicBezTo>
                  <a:cubicBezTo>
                    <a:pt x="9336" y="99548"/>
                    <a:pt x="9241" y="99357"/>
                    <a:pt x="9241" y="99453"/>
                  </a:cubicBezTo>
                  <a:cubicBezTo>
                    <a:pt x="9050" y="99357"/>
                    <a:pt x="9526" y="99738"/>
                    <a:pt x="9717" y="99929"/>
                  </a:cubicBezTo>
                  <a:lnTo>
                    <a:pt x="9907" y="100119"/>
                  </a:lnTo>
                  <a:cubicBezTo>
                    <a:pt x="10288" y="100405"/>
                    <a:pt x="9526" y="99834"/>
                    <a:pt x="9621" y="99929"/>
                  </a:cubicBezTo>
                  <a:lnTo>
                    <a:pt x="9717" y="100024"/>
                  </a:lnTo>
                  <a:lnTo>
                    <a:pt x="10098" y="100214"/>
                  </a:lnTo>
                  <a:cubicBezTo>
                    <a:pt x="11050" y="100786"/>
                    <a:pt x="12003" y="101262"/>
                    <a:pt x="13050" y="101643"/>
                  </a:cubicBezTo>
                  <a:cubicBezTo>
                    <a:pt x="13622" y="101834"/>
                    <a:pt x="14098" y="102024"/>
                    <a:pt x="14765" y="102215"/>
                  </a:cubicBezTo>
                  <a:lnTo>
                    <a:pt x="15908" y="102596"/>
                  </a:lnTo>
                  <a:cubicBezTo>
                    <a:pt x="16289" y="102691"/>
                    <a:pt x="16860" y="102977"/>
                    <a:pt x="17432" y="103263"/>
                  </a:cubicBezTo>
                  <a:cubicBezTo>
                    <a:pt x="17623" y="103358"/>
                    <a:pt x="18194" y="103739"/>
                    <a:pt x="18480" y="104024"/>
                  </a:cubicBezTo>
                  <a:cubicBezTo>
                    <a:pt x="18861" y="104310"/>
                    <a:pt x="19146" y="104691"/>
                    <a:pt x="19432" y="105168"/>
                  </a:cubicBezTo>
                  <a:cubicBezTo>
                    <a:pt x="19718" y="105548"/>
                    <a:pt x="19909" y="106120"/>
                    <a:pt x="20004" y="106501"/>
                  </a:cubicBezTo>
                  <a:cubicBezTo>
                    <a:pt x="20099" y="106882"/>
                    <a:pt x="20099" y="107263"/>
                    <a:pt x="20194" y="107644"/>
                  </a:cubicBezTo>
                  <a:cubicBezTo>
                    <a:pt x="20289" y="108501"/>
                    <a:pt x="20194" y="108787"/>
                    <a:pt x="20194" y="109359"/>
                  </a:cubicBezTo>
                  <a:cubicBezTo>
                    <a:pt x="20194" y="109930"/>
                    <a:pt x="20004" y="110311"/>
                    <a:pt x="20004" y="110692"/>
                  </a:cubicBezTo>
                  <a:cubicBezTo>
                    <a:pt x="19623" y="112406"/>
                    <a:pt x="19146" y="113740"/>
                    <a:pt x="18670" y="115169"/>
                  </a:cubicBezTo>
                  <a:cubicBezTo>
                    <a:pt x="17717" y="118026"/>
                    <a:pt x="16670" y="120693"/>
                    <a:pt x="15622" y="123456"/>
                  </a:cubicBezTo>
                  <a:cubicBezTo>
                    <a:pt x="14670" y="126027"/>
                    <a:pt x="13812" y="128789"/>
                    <a:pt x="13146" y="131647"/>
                  </a:cubicBezTo>
                  <a:cubicBezTo>
                    <a:pt x="11907" y="137267"/>
                    <a:pt x="11336" y="143363"/>
                    <a:pt x="12193" y="149364"/>
                  </a:cubicBezTo>
                  <a:cubicBezTo>
                    <a:pt x="12479" y="152412"/>
                    <a:pt x="13336" y="155364"/>
                    <a:pt x="14575" y="157936"/>
                  </a:cubicBezTo>
                  <a:cubicBezTo>
                    <a:pt x="14860" y="158603"/>
                    <a:pt x="15241" y="159270"/>
                    <a:pt x="15622" y="159841"/>
                  </a:cubicBezTo>
                  <a:cubicBezTo>
                    <a:pt x="16003" y="160508"/>
                    <a:pt x="16384" y="160984"/>
                    <a:pt x="16860" y="161460"/>
                  </a:cubicBezTo>
                  <a:cubicBezTo>
                    <a:pt x="17241" y="162032"/>
                    <a:pt x="17813" y="162318"/>
                    <a:pt x="18289" y="162698"/>
                  </a:cubicBezTo>
                  <a:cubicBezTo>
                    <a:pt x="18575" y="162984"/>
                    <a:pt x="18766" y="162889"/>
                    <a:pt x="18956" y="163080"/>
                  </a:cubicBezTo>
                  <a:cubicBezTo>
                    <a:pt x="19242" y="163175"/>
                    <a:pt x="19146" y="163365"/>
                    <a:pt x="19623" y="163365"/>
                  </a:cubicBezTo>
                  <a:lnTo>
                    <a:pt x="20861" y="163556"/>
                  </a:lnTo>
                  <a:lnTo>
                    <a:pt x="21147" y="163556"/>
                  </a:lnTo>
                  <a:cubicBezTo>
                    <a:pt x="21242" y="163556"/>
                    <a:pt x="20671" y="163556"/>
                    <a:pt x="20956" y="163556"/>
                  </a:cubicBezTo>
                  <a:lnTo>
                    <a:pt x="21051" y="163556"/>
                  </a:lnTo>
                  <a:lnTo>
                    <a:pt x="21528" y="163461"/>
                  </a:lnTo>
                  <a:cubicBezTo>
                    <a:pt x="22099" y="163461"/>
                    <a:pt x="22671" y="163175"/>
                    <a:pt x="23242" y="162984"/>
                  </a:cubicBezTo>
                  <a:cubicBezTo>
                    <a:pt x="24290" y="162413"/>
                    <a:pt x="25243" y="161556"/>
                    <a:pt x="26099" y="160317"/>
                  </a:cubicBezTo>
                  <a:cubicBezTo>
                    <a:pt x="27909" y="157936"/>
                    <a:pt x="29052" y="154793"/>
                    <a:pt x="30957" y="151554"/>
                  </a:cubicBezTo>
                  <a:cubicBezTo>
                    <a:pt x="31433" y="150792"/>
                    <a:pt x="32005" y="149935"/>
                    <a:pt x="32767" y="149078"/>
                  </a:cubicBezTo>
                  <a:cubicBezTo>
                    <a:pt x="33243" y="148697"/>
                    <a:pt x="33625" y="148221"/>
                    <a:pt x="34101" y="147935"/>
                  </a:cubicBezTo>
                  <a:cubicBezTo>
                    <a:pt x="34768" y="147649"/>
                    <a:pt x="35244" y="147268"/>
                    <a:pt x="36006" y="147078"/>
                  </a:cubicBezTo>
                  <a:cubicBezTo>
                    <a:pt x="36387" y="146982"/>
                    <a:pt x="36863" y="146982"/>
                    <a:pt x="37244" y="146887"/>
                  </a:cubicBezTo>
                  <a:cubicBezTo>
                    <a:pt x="37625" y="146887"/>
                    <a:pt x="38101" y="146887"/>
                    <a:pt x="38292" y="146887"/>
                  </a:cubicBezTo>
                  <a:lnTo>
                    <a:pt x="38959" y="146982"/>
                  </a:lnTo>
                  <a:lnTo>
                    <a:pt x="39244" y="147078"/>
                  </a:lnTo>
                  <a:lnTo>
                    <a:pt x="39435" y="147078"/>
                  </a:lnTo>
                  <a:cubicBezTo>
                    <a:pt x="39435" y="147078"/>
                    <a:pt x="40197" y="147268"/>
                    <a:pt x="40006" y="147268"/>
                  </a:cubicBezTo>
                  <a:cubicBezTo>
                    <a:pt x="41816" y="148030"/>
                    <a:pt x="42483" y="149364"/>
                    <a:pt x="43054" y="150411"/>
                  </a:cubicBezTo>
                  <a:cubicBezTo>
                    <a:pt x="43911" y="152507"/>
                    <a:pt x="44102" y="154412"/>
                    <a:pt x="44293" y="156222"/>
                  </a:cubicBezTo>
                  <a:cubicBezTo>
                    <a:pt x="44483" y="158031"/>
                    <a:pt x="44483" y="159841"/>
                    <a:pt x="44483" y="161651"/>
                  </a:cubicBezTo>
                  <a:cubicBezTo>
                    <a:pt x="44483" y="168795"/>
                    <a:pt x="44102" y="175748"/>
                    <a:pt x="44293" y="182701"/>
                  </a:cubicBezTo>
                  <a:cubicBezTo>
                    <a:pt x="44388" y="186130"/>
                    <a:pt x="44578" y="189559"/>
                    <a:pt x="45340" y="192607"/>
                  </a:cubicBezTo>
                  <a:cubicBezTo>
                    <a:pt x="45721" y="194131"/>
                    <a:pt x="46198" y="195560"/>
                    <a:pt x="46864" y="196417"/>
                  </a:cubicBezTo>
                  <a:cubicBezTo>
                    <a:pt x="47150" y="196893"/>
                    <a:pt x="47531" y="197084"/>
                    <a:pt x="47817" y="197370"/>
                  </a:cubicBezTo>
                  <a:cubicBezTo>
                    <a:pt x="47912" y="197370"/>
                    <a:pt x="47912" y="197370"/>
                    <a:pt x="47912" y="197465"/>
                  </a:cubicBezTo>
                  <a:lnTo>
                    <a:pt x="48579" y="197560"/>
                  </a:lnTo>
                  <a:lnTo>
                    <a:pt x="48864" y="197655"/>
                  </a:lnTo>
                  <a:lnTo>
                    <a:pt x="49055" y="197655"/>
                  </a:lnTo>
                  <a:cubicBezTo>
                    <a:pt x="49436" y="197751"/>
                    <a:pt x="48769" y="197655"/>
                    <a:pt x="48864" y="197655"/>
                  </a:cubicBezTo>
                  <a:cubicBezTo>
                    <a:pt x="51627" y="197751"/>
                    <a:pt x="54580" y="196798"/>
                    <a:pt x="57342" y="195369"/>
                  </a:cubicBezTo>
                  <a:cubicBezTo>
                    <a:pt x="60104" y="194036"/>
                    <a:pt x="62676" y="191940"/>
                    <a:pt x="65057" y="189749"/>
                  </a:cubicBezTo>
                  <a:cubicBezTo>
                    <a:pt x="69724" y="185178"/>
                    <a:pt x="73439" y="179558"/>
                    <a:pt x="76392" y="173557"/>
                  </a:cubicBezTo>
                  <a:cubicBezTo>
                    <a:pt x="79440" y="167652"/>
                    <a:pt x="81535" y="161270"/>
                    <a:pt x="83155" y="154793"/>
                  </a:cubicBezTo>
                  <a:cubicBezTo>
                    <a:pt x="83535" y="153173"/>
                    <a:pt x="83916" y="151554"/>
                    <a:pt x="84298" y="149935"/>
                  </a:cubicBezTo>
                  <a:cubicBezTo>
                    <a:pt x="84583" y="148316"/>
                    <a:pt x="84869" y="146697"/>
                    <a:pt x="85155" y="145172"/>
                  </a:cubicBezTo>
                  <a:cubicBezTo>
                    <a:pt x="85821" y="142029"/>
                    <a:pt x="86012" y="138600"/>
                    <a:pt x="86488" y="135362"/>
                  </a:cubicBezTo>
                  <a:cubicBezTo>
                    <a:pt x="87726" y="122979"/>
                    <a:pt x="85059" y="110406"/>
                    <a:pt x="81916" y="99072"/>
                  </a:cubicBezTo>
                  <a:cubicBezTo>
                    <a:pt x="78678" y="87641"/>
                    <a:pt x="74773" y="76878"/>
                    <a:pt x="70867" y="67163"/>
                  </a:cubicBezTo>
                  <a:cubicBezTo>
                    <a:pt x="68962" y="62305"/>
                    <a:pt x="66962" y="57638"/>
                    <a:pt x="65152" y="53161"/>
                  </a:cubicBezTo>
                  <a:cubicBezTo>
                    <a:pt x="63247" y="48780"/>
                    <a:pt x="61437" y="44589"/>
                    <a:pt x="59628" y="40683"/>
                  </a:cubicBezTo>
                  <a:cubicBezTo>
                    <a:pt x="56008" y="32873"/>
                    <a:pt x="52960" y="26110"/>
                    <a:pt x="50198" y="20586"/>
                  </a:cubicBezTo>
                  <a:cubicBezTo>
                    <a:pt x="44864" y="9441"/>
                    <a:pt x="41625" y="3155"/>
                    <a:pt x="41625" y="3155"/>
                  </a:cubicBezTo>
                  <a:lnTo>
                    <a:pt x="41625" y="3155"/>
                  </a:lnTo>
                  <a:cubicBezTo>
                    <a:pt x="41054" y="2107"/>
                    <a:pt x="41530" y="773"/>
                    <a:pt x="42578" y="297"/>
                  </a:cubicBezTo>
                  <a:cubicBezTo>
                    <a:pt x="43054" y="-274"/>
                    <a:pt x="44197" y="12"/>
                    <a:pt x="44864" y="869"/>
                  </a:cubicBezTo>
                  <a:close/>
                </a:path>
              </a:pathLst>
            </a:custGeom>
            <a:grpFill/>
            <a:ln w="9525" cap="flat">
              <a:noFill/>
              <a:prstDash val="solid"/>
              <a:miter/>
            </a:ln>
          </p:spPr>
          <p:txBody>
            <a:bodyPr rtlCol="0" anchor="ctr"/>
            <a:lstStyle/>
            <a:p>
              <a:endParaRPr lang="en-US" sz="1350"/>
            </a:p>
          </p:txBody>
        </p:sp>
      </p:grpSp>
      <p:pic>
        <p:nvPicPr>
          <p:cNvPr id="34" name="PpHolder4">
            <a:extLst>
              <a:ext uri="{FF2B5EF4-FFF2-40B4-BE49-F238E27FC236}">
                <a16:creationId xmlns:a16="http://schemas.microsoft.com/office/drawing/2014/main" id="{FB96DE25-00DD-4BA1-A142-F17F808E905B}"/>
              </a:ext>
            </a:extLst>
          </p:cNvPr>
          <p:cNvPicPr>
            <a:picLocks/>
          </p:cNvPicPr>
          <p:nvPr/>
        </p:nvPicPr>
        <p:blipFill>
          <a:blip r:embed="rId2">
            <a:extLst>
              <a:ext uri="{28A0092B-C50C-407E-A947-70E740481C1C}">
                <a14:useLocalDpi xmlns:a14="http://schemas.microsoft.com/office/drawing/2010/main" val="0"/>
              </a:ext>
            </a:extLst>
          </a:blip>
          <a:srcRect l="36857" t="58244" r="32864" b="15378"/>
          <a:stretch>
            <a:fillRect/>
          </a:stretch>
        </p:blipFill>
        <p:spPr>
          <a:xfrm>
            <a:off x="3370160" y="3994340"/>
            <a:ext cx="2768753" cy="1809066"/>
          </a:xfrm>
          <a:custGeom>
            <a:avLst/>
            <a:gdLst>
              <a:gd name="connsiteX0" fmla="*/ 1032755 w 2768753"/>
              <a:gd name="connsiteY0" fmla="*/ 4 h 1809066"/>
              <a:gd name="connsiteX1" fmla="*/ 2556503 w 2768753"/>
              <a:gd name="connsiteY1" fmla="*/ 590577 h 1809066"/>
              <a:gd name="connsiteX2" fmla="*/ 2544170 w 2768753"/>
              <a:gd name="connsiteY2" fmla="*/ 1808976 h 1809066"/>
              <a:gd name="connsiteX3" fmla="*/ 2344897 w 2768753"/>
              <a:gd name="connsiteY3" fmla="*/ 1234013 h 1809066"/>
              <a:gd name="connsiteX4" fmla="*/ 1300429 w 2768753"/>
              <a:gd name="connsiteY4" fmla="*/ 1346682 h 1809066"/>
              <a:gd name="connsiteX5" fmla="*/ 30012 w 2768753"/>
              <a:gd name="connsiteY5" fmla="*/ 983954 h 1809066"/>
              <a:gd name="connsiteX6" fmla="*/ 463841 w 2768753"/>
              <a:gd name="connsiteY6" fmla="*/ 143085 h 1809066"/>
              <a:gd name="connsiteX7" fmla="*/ 800198 w 2768753"/>
              <a:gd name="connsiteY7" fmla="*/ 22413 h 1809066"/>
              <a:gd name="connsiteX8" fmla="*/ 1032755 w 2768753"/>
              <a:gd name="connsiteY8" fmla="*/ 4 h 1809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8753" h="1809066">
                <a:moveTo>
                  <a:pt x="1032755" y="4"/>
                </a:moveTo>
                <a:cubicBezTo>
                  <a:pt x="1598335" y="-1242"/>
                  <a:pt x="2297269" y="334921"/>
                  <a:pt x="2556503" y="590577"/>
                </a:cubicBezTo>
                <a:cubicBezTo>
                  <a:pt x="3023073" y="1050707"/>
                  <a:pt x="2580236" y="1818640"/>
                  <a:pt x="2544170" y="1808976"/>
                </a:cubicBezTo>
                <a:cubicBezTo>
                  <a:pt x="2507596" y="1799176"/>
                  <a:pt x="2601014" y="1470867"/>
                  <a:pt x="2344897" y="1234013"/>
                </a:cubicBezTo>
                <a:cubicBezTo>
                  <a:pt x="2088780" y="997153"/>
                  <a:pt x="1910731" y="1056159"/>
                  <a:pt x="1300429" y="1346682"/>
                </a:cubicBezTo>
                <a:cubicBezTo>
                  <a:pt x="690132" y="1637212"/>
                  <a:pt x="203464" y="1456173"/>
                  <a:pt x="30012" y="983954"/>
                </a:cubicBezTo>
                <a:cubicBezTo>
                  <a:pt x="-67937" y="717616"/>
                  <a:pt x="73153" y="345460"/>
                  <a:pt x="463841" y="143085"/>
                </a:cubicBezTo>
                <a:cubicBezTo>
                  <a:pt x="665954" y="44647"/>
                  <a:pt x="690281" y="45650"/>
                  <a:pt x="800198" y="22413"/>
                </a:cubicBezTo>
                <a:cubicBezTo>
                  <a:pt x="873883" y="7245"/>
                  <a:pt x="951958" y="182"/>
                  <a:pt x="1032755" y="4"/>
                </a:cubicBezTo>
                <a:close/>
              </a:path>
            </a:pathLst>
          </a:custGeom>
        </p:spPr>
      </p:pic>
      <p:sp>
        <p:nvSpPr>
          <p:cNvPr id="16" name="Title 15">
            <a:extLst>
              <a:ext uri="{FF2B5EF4-FFF2-40B4-BE49-F238E27FC236}">
                <a16:creationId xmlns:a16="http://schemas.microsoft.com/office/drawing/2014/main" id="{14E65C0B-4693-4D19-A8F4-6FCEE528CC51}"/>
              </a:ext>
            </a:extLst>
          </p:cNvPr>
          <p:cNvSpPr>
            <a:spLocks noGrp="1"/>
          </p:cNvSpPr>
          <p:nvPr>
            <p:ph type="title"/>
          </p:nvPr>
        </p:nvSpPr>
        <p:spPr/>
        <p:txBody>
          <a:bodyPr/>
          <a:lstStyle/>
          <a:p>
            <a:r>
              <a:rPr lang="en-US"/>
              <a:t>IMAGES GALLERY</a:t>
            </a:r>
          </a:p>
        </p:txBody>
      </p:sp>
      <p:sp>
        <p:nvSpPr>
          <p:cNvPr id="29" name="TextBox 28">
            <a:extLst>
              <a:ext uri="{FF2B5EF4-FFF2-40B4-BE49-F238E27FC236}">
                <a16:creationId xmlns:a16="http://schemas.microsoft.com/office/drawing/2014/main" id="{364EC654-7D81-4CD9-9612-E81F4135643E}"/>
              </a:ext>
            </a:extLst>
          </p:cNvPr>
          <p:cNvSpPr txBox="1"/>
          <p:nvPr/>
        </p:nvSpPr>
        <p:spPr>
          <a:xfrm>
            <a:off x="644857" y="2111210"/>
            <a:ext cx="2647841" cy="369332"/>
          </a:xfrm>
          <a:prstGeom prst="rect">
            <a:avLst/>
          </a:prstGeom>
          <a:noFill/>
        </p:spPr>
        <p:txBody>
          <a:bodyPr wrap="none" rtlCol="0">
            <a:spAutoFit/>
          </a:bodyPr>
          <a:lstStyle/>
          <a:p>
            <a:r>
              <a:rPr lang="en-US">
                <a:latin typeface="+mj-lt"/>
              </a:rPr>
              <a:t>REMEMBER THE GH’OUL TIMES.</a:t>
            </a:r>
          </a:p>
        </p:txBody>
      </p:sp>
      <p:sp>
        <p:nvSpPr>
          <p:cNvPr id="30" name="TextBox 29">
            <a:extLst>
              <a:ext uri="{FF2B5EF4-FFF2-40B4-BE49-F238E27FC236}">
                <a16:creationId xmlns:a16="http://schemas.microsoft.com/office/drawing/2014/main" id="{BFBAE019-E719-4E1C-BB25-3EC595787BAB}"/>
              </a:ext>
            </a:extLst>
          </p:cNvPr>
          <p:cNvSpPr txBox="1"/>
          <p:nvPr/>
        </p:nvSpPr>
        <p:spPr>
          <a:xfrm>
            <a:off x="644857" y="2397232"/>
            <a:ext cx="3804868" cy="898387"/>
          </a:xfrm>
          <a:prstGeom prst="rect">
            <a:avLst/>
          </a:prstGeom>
          <a:noFill/>
        </p:spPr>
        <p:txBody>
          <a:bodyPr wrap="square" rtlCol="0">
            <a:spAutoFit/>
          </a:bodyPr>
          <a:lstStyle/>
          <a:p>
            <a:pPr algn="just">
              <a:lnSpc>
                <a:spcPct val="150000"/>
              </a:lnSpc>
            </a:pPr>
            <a:r>
              <a:rPr lang="en-US" sz="900"/>
              <a:t>The new common language will be more simple and regular than the existing European languages. It will be as simple as Occidental; in fact, it will be Occidental. To an English person, it will seem like simplified English, as a skeptical Cambridge friend of mine told me what Occidental is.The European languages are members of the same family.</a:t>
            </a:r>
          </a:p>
        </p:txBody>
      </p:sp>
      <p:pic>
        <p:nvPicPr>
          <p:cNvPr id="31" name="PpHolder8">
            <a:extLst>
              <a:ext uri="{FF2B5EF4-FFF2-40B4-BE49-F238E27FC236}">
                <a16:creationId xmlns:a16="http://schemas.microsoft.com/office/drawing/2014/main" id="{C848EAA1-6FBD-443F-B9E3-7A8C5055B180}"/>
              </a:ext>
            </a:extLst>
          </p:cNvPr>
          <p:cNvPicPr>
            <a:picLocks/>
          </p:cNvPicPr>
          <p:nvPr/>
        </p:nvPicPr>
        <p:blipFill>
          <a:blip r:embed="rId2">
            <a:extLst>
              <a:ext uri="{28A0092B-C50C-407E-A947-70E740481C1C}">
                <a14:useLocalDpi xmlns:a14="http://schemas.microsoft.com/office/drawing/2010/main" val="0"/>
              </a:ext>
            </a:extLst>
          </a:blip>
          <a:srcRect l="59054" t="17342" r="3495" b="28972"/>
          <a:stretch>
            <a:fillRect/>
          </a:stretch>
        </p:blipFill>
        <p:spPr>
          <a:xfrm>
            <a:off x="5399944" y="1189285"/>
            <a:ext cx="3424483" cy="3681830"/>
          </a:xfrm>
          <a:custGeom>
            <a:avLst/>
            <a:gdLst>
              <a:gd name="connsiteX0" fmla="*/ 1219747 w 3424483"/>
              <a:gd name="connsiteY0" fmla="*/ 64 h 3681830"/>
              <a:gd name="connsiteX1" fmla="*/ 2353410 w 3424483"/>
              <a:gd name="connsiteY1" fmla="*/ 756009 h 3681830"/>
              <a:gd name="connsiteX2" fmla="*/ 2458801 w 3424483"/>
              <a:gd name="connsiteY2" fmla="*/ 1546361 h 3681830"/>
              <a:gd name="connsiteX3" fmla="*/ 2420844 w 3424483"/>
              <a:gd name="connsiteY3" fmla="*/ 2266689 h 3681830"/>
              <a:gd name="connsiteX4" fmla="*/ 3089765 w 3424483"/>
              <a:gd name="connsiteY4" fmla="*/ 1921559 h 3681830"/>
              <a:gd name="connsiteX5" fmla="*/ 2790254 w 3424483"/>
              <a:gd name="connsiteY5" fmla="*/ 1903159 h 3681830"/>
              <a:gd name="connsiteX6" fmla="*/ 2855034 w 3424483"/>
              <a:gd name="connsiteY6" fmla="*/ 1651053 h 3681830"/>
              <a:gd name="connsiteX7" fmla="*/ 3339706 w 3424483"/>
              <a:gd name="connsiteY7" fmla="*/ 1903141 h 3681830"/>
              <a:gd name="connsiteX8" fmla="*/ 3109325 w 3424483"/>
              <a:gd name="connsiteY8" fmla="*/ 3123214 h 3681830"/>
              <a:gd name="connsiteX9" fmla="*/ 1701546 w 3424483"/>
              <a:gd name="connsiteY9" fmla="*/ 3620064 h 3681830"/>
              <a:gd name="connsiteX10" fmla="*/ 1213377 w 3424483"/>
              <a:gd name="connsiteY10" fmla="*/ 3085878 h 3681830"/>
              <a:gd name="connsiteX11" fmla="*/ 912563 w 3424483"/>
              <a:gd name="connsiteY11" fmla="*/ 2538124 h 3681830"/>
              <a:gd name="connsiteX12" fmla="*/ 322983 w 3424483"/>
              <a:gd name="connsiteY12" fmla="*/ 2125811 h 3681830"/>
              <a:gd name="connsiteX13" fmla="*/ 32691 w 3424483"/>
              <a:gd name="connsiteY13" fmla="*/ 1482364 h 3681830"/>
              <a:gd name="connsiteX14" fmla="*/ 489526 w 3424483"/>
              <a:gd name="connsiteY14" fmla="*/ 181820 h 3681830"/>
              <a:gd name="connsiteX15" fmla="*/ 976611 w 3424483"/>
              <a:gd name="connsiteY15" fmla="*/ 19482 h 3681830"/>
              <a:gd name="connsiteX16" fmla="*/ 1219747 w 3424483"/>
              <a:gd name="connsiteY16" fmla="*/ 64 h 3681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424483" h="3681830">
                <a:moveTo>
                  <a:pt x="1219747" y="64"/>
                </a:moveTo>
                <a:cubicBezTo>
                  <a:pt x="1768154" y="5430"/>
                  <a:pt x="2179416" y="352009"/>
                  <a:pt x="2353410" y="756009"/>
                </a:cubicBezTo>
                <a:cubicBezTo>
                  <a:pt x="2464389" y="1003651"/>
                  <a:pt x="2501014" y="1278248"/>
                  <a:pt x="2458801" y="1546361"/>
                </a:cubicBezTo>
                <a:cubicBezTo>
                  <a:pt x="2417619" y="1783563"/>
                  <a:pt x="2305207" y="2025622"/>
                  <a:pt x="2420844" y="2266689"/>
                </a:cubicBezTo>
                <a:cubicBezTo>
                  <a:pt x="2661553" y="2800324"/>
                  <a:pt x="3312449" y="2315789"/>
                  <a:pt x="3089765" y="1921559"/>
                </a:cubicBezTo>
                <a:cubicBezTo>
                  <a:pt x="2963329" y="1702497"/>
                  <a:pt x="2899818" y="1893700"/>
                  <a:pt x="2790254" y="1903159"/>
                </a:cubicBezTo>
                <a:cubicBezTo>
                  <a:pt x="2596675" y="1919018"/>
                  <a:pt x="2777756" y="1688737"/>
                  <a:pt x="2855034" y="1651053"/>
                </a:cubicBezTo>
                <a:cubicBezTo>
                  <a:pt x="3049979" y="1561695"/>
                  <a:pt x="3253687" y="1743076"/>
                  <a:pt x="3339706" y="1903141"/>
                </a:cubicBezTo>
                <a:cubicBezTo>
                  <a:pt x="3530271" y="2299699"/>
                  <a:pt x="3376213" y="2803467"/>
                  <a:pt x="3109325" y="3123214"/>
                </a:cubicBezTo>
                <a:cubicBezTo>
                  <a:pt x="2789495" y="3523562"/>
                  <a:pt x="2219991" y="3814276"/>
                  <a:pt x="1701546" y="3620064"/>
                </a:cubicBezTo>
                <a:cubicBezTo>
                  <a:pt x="1479248" y="3538093"/>
                  <a:pt x="1247469" y="3329304"/>
                  <a:pt x="1213377" y="3085878"/>
                </a:cubicBezTo>
                <a:cubicBezTo>
                  <a:pt x="1174851" y="2826025"/>
                  <a:pt x="1163485" y="2674768"/>
                  <a:pt x="912563" y="2538124"/>
                </a:cubicBezTo>
                <a:cubicBezTo>
                  <a:pt x="687189" y="2421966"/>
                  <a:pt x="475740" y="2343882"/>
                  <a:pt x="322983" y="2125811"/>
                </a:cubicBezTo>
                <a:cubicBezTo>
                  <a:pt x="184010" y="1932992"/>
                  <a:pt x="85215" y="1714178"/>
                  <a:pt x="32691" y="1482364"/>
                </a:cubicBezTo>
                <a:cubicBezTo>
                  <a:pt x="-70794" y="1072802"/>
                  <a:pt x="68742" y="381254"/>
                  <a:pt x="489526" y="181820"/>
                </a:cubicBezTo>
                <a:cubicBezTo>
                  <a:pt x="659208" y="97684"/>
                  <a:pt x="822183" y="45306"/>
                  <a:pt x="976611" y="19482"/>
                </a:cubicBezTo>
                <a:cubicBezTo>
                  <a:pt x="1060261" y="5495"/>
                  <a:pt x="1141404" y="-703"/>
                  <a:pt x="1219747" y="64"/>
                </a:cubicBezTo>
                <a:close/>
              </a:path>
            </a:pathLst>
          </a:custGeom>
        </p:spPr>
      </p:pic>
      <p:pic>
        <p:nvPicPr>
          <p:cNvPr id="28" name="PpHolder9">
            <a:extLst>
              <a:ext uri="{FF2B5EF4-FFF2-40B4-BE49-F238E27FC236}">
                <a16:creationId xmlns:a16="http://schemas.microsoft.com/office/drawing/2014/main" id="{DE4247D0-D437-4D05-9F85-E8B70DF04BDB}"/>
              </a:ext>
            </a:extLst>
          </p:cNvPr>
          <p:cNvPicPr>
            <a:picLocks/>
          </p:cNvPicPr>
          <p:nvPr/>
        </p:nvPicPr>
        <p:blipFill>
          <a:blip r:embed="rId2">
            <a:extLst>
              <a:ext uri="{28A0092B-C50C-407E-A947-70E740481C1C}">
                <a14:useLocalDpi xmlns:a14="http://schemas.microsoft.com/office/drawing/2010/main" val="0"/>
              </a:ext>
            </a:extLst>
          </a:blip>
          <a:srcRect l="5313" t="58397" r="74542" b="18197"/>
          <a:stretch>
            <a:fillRect/>
          </a:stretch>
        </p:blipFill>
        <p:spPr>
          <a:xfrm>
            <a:off x="485785" y="4004833"/>
            <a:ext cx="1842131" cy="1605195"/>
          </a:xfrm>
          <a:custGeom>
            <a:avLst/>
            <a:gdLst>
              <a:gd name="connsiteX0" fmla="*/ 1287729 w 1842131"/>
              <a:gd name="connsiteY0" fmla="*/ 829 h 1605195"/>
              <a:gd name="connsiteX1" fmla="*/ 1449653 w 1842131"/>
              <a:gd name="connsiteY1" fmla="*/ 24404 h 1605195"/>
              <a:gd name="connsiteX2" fmla="*/ 1813232 w 1842131"/>
              <a:gd name="connsiteY2" fmla="*/ 786844 h 1605195"/>
              <a:gd name="connsiteX3" fmla="*/ 1676681 w 1842131"/>
              <a:gd name="connsiteY3" fmla="*/ 1080350 h 1605195"/>
              <a:gd name="connsiteX4" fmla="*/ 1341073 w 1842131"/>
              <a:gd name="connsiteY4" fmla="*/ 1362692 h 1605195"/>
              <a:gd name="connsiteX5" fmla="*/ 960866 w 1842131"/>
              <a:gd name="connsiteY5" fmla="*/ 1443077 h 1605195"/>
              <a:gd name="connsiteX6" fmla="*/ 252071 w 1842131"/>
              <a:gd name="connsiteY6" fmla="*/ 1270418 h 1605195"/>
              <a:gd name="connsiteX7" fmla="*/ 209852 w 1842131"/>
              <a:gd name="connsiteY7" fmla="*/ 1554686 h 1605195"/>
              <a:gd name="connsiteX8" fmla="*/ 71559 w 1842131"/>
              <a:gd name="connsiteY8" fmla="*/ 1584566 h 1605195"/>
              <a:gd name="connsiteX9" fmla="*/ 133690 w 1842131"/>
              <a:gd name="connsiteY9" fmla="*/ 1535958 h 1605195"/>
              <a:gd name="connsiteX10" fmla="*/ 16262 w 1842131"/>
              <a:gd name="connsiteY10" fmla="*/ 1171319 h 1605195"/>
              <a:gd name="connsiteX11" fmla="*/ 477974 w 1842131"/>
              <a:gd name="connsiteY11" fmla="*/ 895797 h 1605195"/>
              <a:gd name="connsiteX12" fmla="*/ 832109 w 1842131"/>
              <a:gd name="connsiteY12" fmla="*/ 325670 h 1605195"/>
              <a:gd name="connsiteX13" fmla="*/ 1287729 w 1842131"/>
              <a:gd name="connsiteY13" fmla="*/ 829 h 1605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42131" h="1605195">
                <a:moveTo>
                  <a:pt x="1287729" y="829"/>
                </a:moveTo>
                <a:cubicBezTo>
                  <a:pt x="1342676" y="-2701"/>
                  <a:pt x="1397254" y="5024"/>
                  <a:pt x="1449653" y="24404"/>
                </a:cubicBezTo>
                <a:cubicBezTo>
                  <a:pt x="1854755" y="173782"/>
                  <a:pt x="1881263" y="523489"/>
                  <a:pt x="1813232" y="786844"/>
                </a:cubicBezTo>
                <a:cubicBezTo>
                  <a:pt x="1779537" y="917693"/>
                  <a:pt x="1722425" y="1027097"/>
                  <a:pt x="1676681" y="1080350"/>
                </a:cubicBezTo>
                <a:cubicBezTo>
                  <a:pt x="1595551" y="1175737"/>
                  <a:pt x="1491871" y="1288492"/>
                  <a:pt x="1341073" y="1362692"/>
                </a:cubicBezTo>
                <a:cubicBezTo>
                  <a:pt x="1238606" y="1413260"/>
                  <a:pt x="1114544" y="1446005"/>
                  <a:pt x="960866" y="1443077"/>
                </a:cubicBezTo>
                <a:cubicBezTo>
                  <a:pt x="581603" y="1436420"/>
                  <a:pt x="373239" y="1194278"/>
                  <a:pt x="252071" y="1270418"/>
                </a:cubicBezTo>
                <a:cubicBezTo>
                  <a:pt x="127946" y="1347973"/>
                  <a:pt x="242372" y="1470406"/>
                  <a:pt x="209852" y="1554686"/>
                </a:cubicBezTo>
                <a:cubicBezTo>
                  <a:pt x="182062" y="1626330"/>
                  <a:pt x="73901" y="1607448"/>
                  <a:pt x="71559" y="1584566"/>
                </a:cubicBezTo>
                <a:cubicBezTo>
                  <a:pt x="69507" y="1561866"/>
                  <a:pt x="124148" y="1583390"/>
                  <a:pt x="133690" y="1535958"/>
                </a:cubicBezTo>
                <a:cubicBezTo>
                  <a:pt x="150782" y="1451348"/>
                  <a:pt x="-58698" y="1383367"/>
                  <a:pt x="16262" y="1171319"/>
                </a:cubicBezTo>
                <a:cubicBezTo>
                  <a:pt x="91217" y="959272"/>
                  <a:pt x="320013" y="998781"/>
                  <a:pt x="477974" y="895797"/>
                </a:cubicBezTo>
                <a:cubicBezTo>
                  <a:pt x="635639" y="792631"/>
                  <a:pt x="668920" y="595679"/>
                  <a:pt x="832109" y="325670"/>
                </a:cubicBezTo>
                <a:cubicBezTo>
                  <a:pt x="954722" y="123302"/>
                  <a:pt x="1122887" y="11419"/>
                  <a:pt x="1287729" y="829"/>
                </a:cubicBezTo>
                <a:close/>
              </a:path>
            </a:pathLst>
          </a:custGeom>
        </p:spPr>
      </p:pic>
      <p:sp>
        <p:nvSpPr>
          <p:cNvPr id="73" name="Freeform: Shape 72">
            <a:extLst>
              <a:ext uri="{FF2B5EF4-FFF2-40B4-BE49-F238E27FC236}">
                <a16:creationId xmlns:a16="http://schemas.microsoft.com/office/drawing/2014/main" id="{B4BA4899-93A7-4CBD-91FA-71EFFCF5DB31}"/>
              </a:ext>
            </a:extLst>
          </p:cNvPr>
          <p:cNvSpPr/>
          <p:nvPr/>
        </p:nvSpPr>
        <p:spPr>
          <a:xfrm rot="6725663">
            <a:off x="514521" y="4400529"/>
            <a:ext cx="532898" cy="273127"/>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sz="1350"/>
          </a:p>
        </p:txBody>
      </p:sp>
      <p:sp>
        <p:nvSpPr>
          <p:cNvPr id="75" name="Freeform: Shape 74">
            <a:extLst>
              <a:ext uri="{FF2B5EF4-FFF2-40B4-BE49-F238E27FC236}">
                <a16:creationId xmlns:a16="http://schemas.microsoft.com/office/drawing/2014/main" id="{C15CDF29-EDE6-436C-8578-C63C1171C417}"/>
              </a:ext>
            </a:extLst>
          </p:cNvPr>
          <p:cNvSpPr/>
          <p:nvPr/>
        </p:nvSpPr>
        <p:spPr>
          <a:xfrm rot="4267083">
            <a:off x="6541810" y="5037716"/>
            <a:ext cx="623915" cy="462246"/>
          </a:xfrm>
          <a:custGeom>
            <a:avLst/>
            <a:gdLst>
              <a:gd name="connsiteX0" fmla="*/ 453684 w 622853"/>
              <a:gd name="connsiteY0" fmla="*/ 24958 h 461461"/>
              <a:gd name="connsiteX1" fmla="*/ 518664 w 622853"/>
              <a:gd name="connsiteY1" fmla="*/ 184 h 461461"/>
              <a:gd name="connsiteX2" fmla="*/ 615190 w 622853"/>
              <a:gd name="connsiteY2" fmla="*/ 72278 h 461461"/>
              <a:gd name="connsiteX3" fmla="*/ 608418 w 622853"/>
              <a:gd name="connsiteY3" fmla="*/ 199237 h 461461"/>
              <a:gd name="connsiteX4" fmla="*/ 114128 w 622853"/>
              <a:gd name="connsiteY4" fmla="*/ 443124 h 461461"/>
              <a:gd name="connsiteX5" fmla="*/ 17687 w 622853"/>
              <a:gd name="connsiteY5" fmla="*/ 381231 h 461461"/>
              <a:gd name="connsiteX6" fmla="*/ 453684 w 622853"/>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53" h="461461">
                <a:moveTo>
                  <a:pt x="453684" y="24958"/>
                </a:moveTo>
                <a:cubicBezTo>
                  <a:pt x="474087" y="13471"/>
                  <a:pt x="495346" y="1812"/>
                  <a:pt x="518664" y="184"/>
                </a:cubicBezTo>
                <a:cubicBezTo>
                  <a:pt x="561783" y="-2817"/>
                  <a:pt x="601131" y="31388"/>
                  <a:pt x="615190" y="72278"/>
                </a:cubicBezTo>
                <a:cubicBezTo>
                  <a:pt x="629164" y="113083"/>
                  <a:pt x="622305" y="158346"/>
                  <a:pt x="608418" y="199237"/>
                </a:cubicBezTo>
                <a:cubicBezTo>
                  <a:pt x="542753" y="392375"/>
                  <a:pt x="307352" y="508533"/>
                  <a:pt x="114128" y="443124"/>
                </a:cubicBezTo>
                <a:cubicBezTo>
                  <a:pt x="77437" y="430694"/>
                  <a:pt x="41432" y="411835"/>
                  <a:pt x="17687" y="381231"/>
                </a:cubicBezTo>
                <a:cubicBezTo>
                  <a:pt x="-95213" y="235670"/>
                  <a:pt x="365902" y="74336"/>
                  <a:pt x="453684" y="24958"/>
                </a:cubicBezTo>
              </a:path>
            </a:pathLst>
          </a:custGeom>
          <a:solidFill>
            <a:schemeClr val="accent1"/>
          </a:solidFill>
          <a:ln w="8572" cap="flat">
            <a:noFill/>
            <a:prstDash val="solid"/>
            <a:miter/>
          </a:ln>
        </p:spPr>
        <p:txBody>
          <a:bodyPr rtlCol="0" anchor="ctr"/>
          <a:lstStyle/>
          <a:p>
            <a:endParaRPr lang="en-US" sz="1350"/>
          </a:p>
        </p:txBody>
      </p:sp>
      <p:sp>
        <p:nvSpPr>
          <p:cNvPr id="79" name="Freeform: Shape 78">
            <a:extLst>
              <a:ext uri="{FF2B5EF4-FFF2-40B4-BE49-F238E27FC236}">
                <a16:creationId xmlns:a16="http://schemas.microsoft.com/office/drawing/2014/main" id="{C40921D9-3B0E-488B-A806-8A0B85F34A81}"/>
              </a:ext>
            </a:extLst>
          </p:cNvPr>
          <p:cNvSpPr/>
          <p:nvPr/>
        </p:nvSpPr>
        <p:spPr>
          <a:xfrm>
            <a:off x="4548915" y="0"/>
            <a:ext cx="1618103" cy="1152857"/>
          </a:xfrm>
          <a:custGeom>
            <a:avLst/>
            <a:gdLst>
              <a:gd name="connsiteX0" fmla="*/ 314867 w 2157471"/>
              <a:gd name="connsiteY0" fmla="*/ 0 h 1537143"/>
              <a:gd name="connsiteX1" fmla="*/ 2157471 w 2157471"/>
              <a:gd name="connsiteY1" fmla="*/ 0 h 1537143"/>
              <a:gd name="connsiteX2" fmla="*/ 2155631 w 2157471"/>
              <a:gd name="connsiteY2" fmla="*/ 24523 h 1537143"/>
              <a:gd name="connsiteX3" fmla="*/ 1571945 w 2157471"/>
              <a:gd name="connsiteY3" fmla="*/ 379713 h 1537143"/>
              <a:gd name="connsiteX4" fmla="*/ 864337 w 2157471"/>
              <a:gd name="connsiteY4" fmla="*/ 1166054 h 1537143"/>
              <a:gd name="connsiteX5" fmla="*/ 417410 w 2157471"/>
              <a:gd name="connsiteY5" fmla="*/ 1537138 h 1537143"/>
              <a:gd name="connsiteX6" fmla="*/ 30596 w 2157471"/>
              <a:gd name="connsiteY6" fmla="*/ 1121264 h 1537143"/>
              <a:gd name="connsiteX7" fmla="*/ 285265 w 2157471"/>
              <a:gd name="connsiteY7" fmla="*/ 32204 h 1537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57471" h="1537143">
                <a:moveTo>
                  <a:pt x="314867" y="0"/>
                </a:moveTo>
                <a:lnTo>
                  <a:pt x="2157471" y="0"/>
                </a:lnTo>
                <a:lnTo>
                  <a:pt x="2155631" y="24523"/>
                </a:lnTo>
                <a:cubicBezTo>
                  <a:pt x="2123776" y="173225"/>
                  <a:pt x="1695277" y="282180"/>
                  <a:pt x="1571945" y="379713"/>
                </a:cubicBezTo>
                <a:cubicBezTo>
                  <a:pt x="1295516" y="598212"/>
                  <a:pt x="1056211" y="871718"/>
                  <a:pt x="864337" y="1166054"/>
                </a:cubicBezTo>
                <a:cubicBezTo>
                  <a:pt x="753616" y="1335957"/>
                  <a:pt x="620037" y="1538412"/>
                  <a:pt x="417410" y="1537138"/>
                </a:cubicBezTo>
                <a:cubicBezTo>
                  <a:pt x="212822" y="1536057"/>
                  <a:pt x="76837" y="1320581"/>
                  <a:pt x="30596" y="1121264"/>
                </a:cubicBezTo>
                <a:cubicBezTo>
                  <a:pt x="-56633" y="745119"/>
                  <a:pt x="47086" y="334512"/>
                  <a:pt x="285265" y="3220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780196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left)">
                                      <p:cBhvr>
                                        <p:cTn id="11" dur="500"/>
                                        <p:tgtEl>
                                          <p:spTgt spid="2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up)">
                                      <p:cBhvr>
                                        <p:cTn id="15" dur="500"/>
                                        <p:tgtEl>
                                          <p:spTgt spid="30"/>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3"/>
                                        </p:tgtEl>
                                        <p:attrNameLst>
                                          <p:attrName>style.visibility</p:attrName>
                                        </p:attrNameLst>
                                      </p:cBhvr>
                                      <p:to>
                                        <p:strVal val="visible"/>
                                      </p:to>
                                    </p:set>
                                    <p:animEffect transition="in" filter="fade">
                                      <p:cBhvr>
                                        <p:cTn id="23" dur="500"/>
                                        <p:tgtEl>
                                          <p:spTgt spid="73"/>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fade">
                                      <p:cBhvr>
                                        <p:cTn id="27" dur="500"/>
                                        <p:tgtEl>
                                          <p:spTgt spid="4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5"/>
                                        </p:tgtEl>
                                        <p:attrNameLst>
                                          <p:attrName>style.visibility</p:attrName>
                                        </p:attrNameLst>
                                      </p:cBhvr>
                                      <p:to>
                                        <p:strVal val="visible"/>
                                      </p:to>
                                    </p:set>
                                    <p:animEffect transition="in" filter="fade">
                                      <p:cBhvr>
                                        <p:cTn id="31" dur="500"/>
                                        <p:tgtEl>
                                          <p:spTgt spid="7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fade">
                                      <p:cBhvr>
                                        <p:cTn id="35" dur="500"/>
                                        <p:tgtEl>
                                          <p:spTgt spid="40"/>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79"/>
                                        </p:tgtEl>
                                        <p:attrNameLst>
                                          <p:attrName>style.visibility</p:attrName>
                                        </p:attrNameLst>
                                      </p:cBhvr>
                                      <p:to>
                                        <p:strVal val="visible"/>
                                      </p:to>
                                    </p:set>
                                    <p:animEffect transition="in" filter="fade">
                                      <p:cBhvr>
                                        <p:cTn id="39"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40" grpId="0" animBg="1"/>
      <p:bldP spid="16" grpId="0"/>
      <p:bldP spid="29" grpId="0"/>
      <p:bldP spid="30" grpId="0"/>
      <p:bldP spid="73" grpId="0" animBg="1"/>
      <p:bldP spid="75" grpId="0" animBg="1"/>
      <p:bldP spid="7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Rounded Corners 21">
            <a:extLst>
              <a:ext uri="{FF2B5EF4-FFF2-40B4-BE49-F238E27FC236}">
                <a16:creationId xmlns:a16="http://schemas.microsoft.com/office/drawing/2014/main" id="{AAA97CD9-AB34-47FD-BB2E-98338B1AE364}"/>
              </a:ext>
            </a:extLst>
          </p:cNvPr>
          <p:cNvSpPr/>
          <p:nvPr/>
        </p:nvSpPr>
        <p:spPr>
          <a:xfrm>
            <a:off x="6050902" y="2691214"/>
            <a:ext cx="2495993" cy="1475267"/>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8" name="Rectangle: Rounded Corners 27">
            <a:extLst>
              <a:ext uri="{FF2B5EF4-FFF2-40B4-BE49-F238E27FC236}">
                <a16:creationId xmlns:a16="http://schemas.microsoft.com/office/drawing/2014/main" id="{A2B08B75-5D77-477E-B8D4-916FDA9B34AD}"/>
              </a:ext>
            </a:extLst>
          </p:cNvPr>
          <p:cNvSpPr/>
          <p:nvPr/>
        </p:nvSpPr>
        <p:spPr>
          <a:xfrm>
            <a:off x="596754" y="2691213"/>
            <a:ext cx="2495993" cy="1475267"/>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9" name="Rectangle: Rounded Corners 28">
            <a:extLst>
              <a:ext uri="{FF2B5EF4-FFF2-40B4-BE49-F238E27FC236}">
                <a16:creationId xmlns:a16="http://schemas.microsoft.com/office/drawing/2014/main" id="{07E3E06A-0BDF-4824-8BB5-3A0D3D84E2E1}"/>
              </a:ext>
            </a:extLst>
          </p:cNvPr>
          <p:cNvSpPr/>
          <p:nvPr/>
        </p:nvSpPr>
        <p:spPr>
          <a:xfrm>
            <a:off x="3323827" y="2691213"/>
            <a:ext cx="2495993" cy="1475267"/>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pic>
        <p:nvPicPr>
          <p:cNvPr id="48" name="PpHolder4">
            <a:extLst>
              <a:ext uri="{FF2B5EF4-FFF2-40B4-BE49-F238E27FC236}">
                <a16:creationId xmlns:a16="http://schemas.microsoft.com/office/drawing/2014/main" id="{EDAAE514-D05D-4262-922D-F39B56EE6CD8}"/>
              </a:ext>
            </a:extLst>
          </p:cNvPr>
          <p:cNvPicPr>
            <a:picLocks/>
          </p:cNvPicPr>
          <p:nvPr/>
        </p:nvPicPr>
        <p:blipFill>
          <a:blip r:embed="rId2">
            <a:extLst>
              <a:ext uri="{28A0092B-C50C-407E-A947-70E740481C1C}">
                <a14:useLocalDpi xmlns:a14="http://schemas.microsoft.com/office/drawing/2010/main" val="0"/>
              </a:ext>
            </a:extLst>
          </a:blip>
          <a:srcRect l="66174" t="39244" r="6530" b="39245"/>
          <a:stretch>
            <a:fillRect/>
          </a:stretch>
        </p:blipFill>
        <p:spPr>
          <a:xfrm>
            <a:off x="6050906" y="2691328"/>
            <a:ext cx="2495993" cy="1475267"/>
          </a:xfrm>
          <a:custGeom>
            <a:avLst/>
            <a:gdLst>
              <a:gd name="connsiteX0" fmla="*/ 143411 w 2495993"/>
              <a:gd name="connsiteY0" fmla="*/ 0 h 1475267"/>
              <a:gd name="connsiteX1" fmla="*/ 2352583 w 2495993"/>
              <a:gd name="connsiteY1" fmla="*/ 0 h 1475267"/>
              <a:gd name="connsiteX2" fmla="*/ 2495993 w 2495993"/>
              <a:gd name="connsiteY2" fmla="*/ 143410 h 1475267"/>
              <a:gd name="connsiteX3" fmla="*/ 2495993 w 2495993"/>
              <a:gd name="connsiteY3" fmla="*/ 1331857 h 1475267"/>
              <a:gd name="connsiteX4" fmla="*/ 2352583 w 2495993"/>
              <a:gd name="connsiteY4" fmla="*/ 1475267 h 1475267"/>
              <a:gd name="connsiteX5" fmla="*/ 143411 w 2495993"/>
              <a:gd name="connsiteY5" fmla="*/ 1475267 h 1475267"/>
              <a:gd name="connsiteX6" fmla="*/ 0 w 2495993"/>
              <a:gd name="connsiteY6" fmla="*/ 1331857 h 1475267"/>
              <a:gd name="connsiteX7" fmla="*/ 0 w 2495993"/>
              <a:gd name="connsiteY7" fmla="*/ 143410 h 1475267"/>
              <a:gd name="connsiteX8" fmla="*/ 143411 w 2495993"/>
              <a:gd name="connsiteY8" fmla="*/ 0 h 147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5993" h="1475267">
                <a:moveTo>
                  <a:pt x="143411" y="0"/>
                </a:moveTo>
                <a:lnTo>
                  <a:pt x="2352583" y="0"/>
                </a:lnTo>
                <a:cubicBezTo>
                  <a:pt x="2431786" y="0"/>
                  <a:pt x="2495993" y="64207"/>
                  <a:pt x="2495993" y="143410"/>
                </a:cubicBezTo>
                <a:lnTo>
                  <a:pt x="2495993" y="1331857"/>
                </a:lnTo>
                <a:cubicBezTo>
                  <a:pt x="2495993" y="1411060"/>
                  <a:pt x="2431786" y="1475267"/>
                  <a:pt x="2352583" y="1475267"/>
                </a:cubicBezTo>
                <a:lnTo>
                  <a:pt x="143411" y="1475267"/>
                </a:lnTo>
                <a:cubicBezTo>
                  <a:pt x="64207" y="1475267"/>
                  <a:pt x="0" y="1411060"/>
                  <a:pt x="0" y="1331857"/>
                </a:cubicBezTo>
                <a:lnTo>
                  <a:pt x="0" y="143410"/>
                </a:lnTo>
                <a:cubicBezTo>
                  <a:pt x="0" y="64207"/>
                  <a:pt x="64207" y="0"/>
                  <a:pt x="143411" y="0"/>
                </a:cubicBezTo>
                <a:close/>
              </a:path>
            </a:pathLst>
          </a:custGeom>
        </p:spPr>
      </p:pic>
      <p:sp>
        <p:nvSpPr>
          <p:cNvPr id="8" name="Title 7">
            <a:extLst>
              <a:ext uri="{FF2B5EF4-FFF2-40B4-BE49-F238E27FC236}">
                <a16:creationId xmlns:a16="http://schemas.microsoft.com/office/drawing/2014/main" id="{789D76C5-72D9-41F5-A7A7-4735909125E2}"/>
              </a:ext>
            </a:extLst>
          </p:cNvPr>
          <p:cNvSpPr>
            <a:spLocks noGrp="1"/>
          </p:cNvSpPr>
          <p:nvPr>
            <p:ph type="title"/>
          </p:nvPr>
        </p:nvSpPr>
        <p:spPr/>
        <p:txBody>
          <a:bodyPr/>
          <a:lstStyle/>
          <a:p>
            <a:r>
              <a:rPr lang="en-US"/>
              <a:t>OUR BEST MOMENTS</a:t>
            </a:r>
          </a:p>
        </p:txBody>
      </p:sp>
      <p:pic>
        <p:nvPicPr>
          <p:cNvPr id="47" name="PpHolder6">
            <a:extLst>
              <a:ext uri="{FF2B5EF4-FFF2-40B4-BE49-F238E27FC236}">
                <a16:creationId xmlns:a16="http://schemas.microsoft.com/office/drawing/2014/main" id="{C4F06566-392E-40F4-BC3C-108B893E5602}"/>
              </a:ext>
            </a:extLst>
          </p:cNvPr>
          <p:cNvPicPr>
            <a:picLocks/>
          </p:cNvPicPr>
          <p:nvPr/>
        </p:nvPicPr>
        <p:blipFill>
          <a:blip r:embed="rId2">
            <a:extLst>
              <a:ext uri="{28A0092B-C50C-407E-A947-70E740481C1C}">
                <a14:useLocalDpi xmlns:a14="http://schemas.microsoft.com/office/drawing/2010/main" val="0"/>
              </a:ext>
            </a:extLst>
          </a:blip>
          <a:srcRect l="6526" t="39244" r="66177" b="39245"/>
          <a:stretch>
            <a:fillRect/>
          </a:stretch>
        </p:blipFill>
        <p:spPr>
          <a:xfrm>
            <a:off x="596758" y="2691328"/>
            <a:ext cx="2495993" cy="1475267"/>
          </a:xfrm>
          <a:custGeom>
            <a:avLst/>
            <a:gdLst>
              <a:gd name="connsiteX0" fmla="*/ 143411 w 2495993"/>
              <a:gd name="connsiteY0" fmla="*/ 0 h 1475267"/>
              <a:gd name="connsiteX1" fmla="*/ 2352583 w 2495993"/>
              <a:gd name="connsiteY1" fmla="*/ 0 h 1475267"/>
              <a:gd name="connsiteX2" fmla="*/ 2495993 w 2495993"/>
              <a:gd name="connsiteY2" fmla="*/ 143410 h 1475267"/>
              <a:gd name="connsiteX3" fmla="*/ 2495993 w 2495993"/>
              <a:gd name="connsiteY3" fmla="*/ 1331857 h 1475267"/>
              <a:gd name="connsiteX4" fmla="*/ 2352583 w 2495993"/>
              <a:gd name="connsiteY4" fmla="*/ 1475267 h 1475267"/>
              <a:gd name="connsiteX5" fmla="*/ 143411 w 2495993"/>
              <a:gd name="connsiteY5" fmla="*/ 1475267 h 1475267"/>
              <a:gd name="connsiteX6" fmla="*/ 0 w 2495993"/>
              <a:gd name="connsiteY6" fmla="*/ 1331857 h 1475267"/>
              <a:gd name="connsiteX7" fmla="*/ 0 w 2495993"/>
              <a:gd name="connsiteY7" fmla="*/ 143410 h 1475267"/>
              <a:gd name="connsiteX8" fmla="*/ 143411 w 2495993"/>
              <a:gd name="connsiteY8" fmla="*/ 0 h 147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5993" h="1475267">
                <a:moveTo>
                  <a:pt x="143411" y="0"/>
                </a:moveTo>
                <a:lnTo>
                  <a:pt x="2352583" y="0"/>
                </a:lnTo>
                <a:cubicBezTo>
                  <a:pt x="2431786" y="0"/>
                  <a:pt x="2495993" y="64207"/>
                  <a:pt x="2495993" y="143410"/>
                </a:cubicBezTo>
                <a:lnTo>
                  <a:pt x="2495993" y="1331857"/>
                </a:lnTo>
                <a:cubicBezTo>
                  <a:pt x="2495993" y="1411060"/>
                  <a:pt x="2431786" y="1475267"/>
                  <a:pt x="2352583" y="1475267"/>
                </a:cubicBezTo>
                <a:lnTo>
                  <a:pt x="143411" y="1475267"/>
                </a:lnTo>
                <a:cubicBezTo>
                  <a:pt x="64207" y="1475267"/>
                  <a:pt x="0" y="1411060"/>
                  <a:pt x="0" y="1331857"/>
                </a:cubicBezTo>
                <a:lnTo>
                  <a:pt x="0" y="143410"/>
                </a:lnTo>
                <a:cubicBezTo>
                  <a:pt x="0" y="64207"/>
                  <a:pt x="64207" y="0"/>
                  <a:pt x="143411" y="0"/>
                </a:cubicBezTo>
                <a:close/>
              </a:path>
            </a:pathLst>
          </a:custGeom>
        </p:spPr>
      </p:pic>
      <p:pic>
        <p:nvPicPr>
          <p:cNvPr id="40" name="PpHolder7">
            <a:extLst>
              <a:ext uri="{FF2B5EF4-FFF2-40B4-BE49-F238E27FC236}">
                <a16:creationId xmlns:a16="http://schemas.microsoft.com/office/drawing/2014/main" id="{AF1B67A0-DB1D-4462-B8B5-8F5FE3B88835}"/>
              </a:ext>
            </a:extLst>
          </p:cNvPr>
          <p:cNvPicPr>
            <a:picLocks/>
          </p:cNvPicPr>
          <p:nvPr/>
        </p:nvPicPr>
        <p:blipFill>
          <a:blip r:embed="rId2">
            <a:extLst>
              <a:ext uri="{28A0092B-C50C-407E-A947-70E740481C1C}">
                <a14:useLocalDpi xmlns:a14="http://schemas.microsoft.com/office/drawing/2010/main" val="0"/>
              </a:ext>
            </a:extLst>
          </a:blip>
          <a:srcRect l="36350" t="39244" r="36354" b="39245"/>
          <a:stretch>
            <a:fillRect/>
          </a:stretch>
        </p:blipFill>
        <p:spPr>
          <a:xfrm>
            <a:off x="3323831" y="2691328"/>
            <a:ext cx="2495993" cy="1475267"/>
          </a:xfrm>
          <a:custGeom>
            <a:avLst/>
            <a:gdLst>
              <a:gd name="connsiteX0" fmla="*/ 143411 w 2495993"/>
              <a:gd name="connsiteY0" fmla="*/ 0 h 1475267"/>
              <a:gd name="connsiteX1" fmla="*/ 2352583 w 2495993"/>
              <a:gd name="connsiteY1" fmla="*/ 0 h 1475267"/>
              <a:gd name="connsiteX2" fmla="*/ 2495993 w 2495993"/>
              <a:gd name="connsiteY2" fmla="*/ 143410 h 1475267"/>
              <a:gd name="connsiteX3" fmla="*/ 2495993 w 2495993"/>
              <a:gd name="connsiteY3" fmla="*/ 1331857 h 1475267"/>
              <a:gd name="connsiteX4" fmla="*/ 2352583 w 2495993"/>
              <a:gd name="connsiteY4" fmla="*/ 1475267 h 1475267"/>
              <a:gd name="connsiteX5" fmla="*/ 143411 w 2495993"/>
              <a:gd name="connsiteY5" fmla="*/ 1475267 h 1475267"/>
              <a:gd name="connsiteX6" fmla="*/ 0 w 2495993"/>
              <a:gd name="connsiteY6" fmla="*/ 1331857 h 1475267"/>
              <a:gd name="connsiteX7" fmla="*/ 0 w 2495993"/>
              <a:gd name="connsiteY7" fmla="*/ 143410 h 1475267"/>
              <a:gd name="connsiteX8" fmla="*/ 143411 w 2495993"/>
              <a:gd name="connsiteY8" fmla="*/ 0 h 147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5993" h="1475267">
                <a:moveTo>
                  <a:pt x="143411" y="0"/>
                </a:moveTo>
                <a:lnTo>
                  <a:pt x="2352583" y="0"/>
                </a:lnTo>
                <a:cubicBezTo>
                  <a:pt x="2431786" y="0"/>
                  <a:pt x="2495993" y="64207"/>
                  <a:pt x="2495993" y="143410"/>
                </a:cubicBezTo>
                <a:lnTo>
                  <a:pt x="2495993" y="1331857"/>
                </a:lnTo>
                <a:cubicBezTo>
                  <a:pt x="2495993" y="1411060"/>
                  <a:pt x="2431786" y="1475267"/>
                  <a:pt x="2352583" y="1475267"/>
                </a:cubicBezTo>
                <a:lnTo>
                  <a:pt x="143411" y="1475267"/>
                </a:lnTo>
                <a:cubicBezTo>
                  <a:pt x="64207" y="1475267"/>
                  <a:pt x="0" y="1411060"/>
                  <a:pt x="0" y="1331857"/>
                </a:cubicBezTo>
                <a:lnTo>
                  <a:pt x="0" y="143410"/>
                </a:lnTo>
                <a:cubicBezTo>
                  <a:pt x="0" y="64207"/>
                  <a:pt x="64207" y="0"/>
                  <a:pt x="143411" y="0"/>
                </a:cubicBezTo>
                <a:close/>
              </a:path>
            </a:pathLst>
          </a:custGeom>
        </p:spPr>
      </p:pic>
      <p:sp>
        <p:nvSpPr>
          <p:cNvPr id="24" name="Oval 23">
            <a:extLst>
              <a:ext uri="{FF2B5EF4-FFF2-40B4-BE49-F238E27FC236}">
                <a16:creationId xmlns:a16="http://schemas.microsoft.com/office/drawing/2014/main" id="{354BF23A-CFBC-47C2-BB16-66060ECBFEC7}"/>
              </a:ext>
            </a:extLst>
          </p:cNvPr>
          <p:cNvSpPr/>
          <p:nvPr/>
        </p:nvSpPr>
        <p:spPr>
          <a:xfrm>
            <a:off x="6205806" y="2421101"/>
            <a:ext cx="540000" cy="54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32" name="TextBox 31">
            <a:extLst>
              <a:ext uri="{FF2B5EF4-FFF2-40B4-BE49-F238E27FC236}">
                <a16:creationId xmlns:a16="http://schemas.microsoft.com/office/drawing/2014/main" id="{E6E890B9-ABF5-4B30-A6DF-96AB7FAC6F90}"/>
              </a:ext>
            </a:extLst>
          </p:cNvPr>
          <p:cNvSpPr txBox="1"/>
          <p:nvPr/>
        </p:nvSpPr>
        <p:spPr>
          <a:xfrm>
            <a:off x="6280881" y="2517977"/>
            <a:ext cx="389850" cy="369332"/>
          </a:xfrm>
          <a:prstGeom prst="rect">
            <a:avLst/>
          </a:prstGeom>
          <a:noFill/>
        </p:spPr>
        <p:txBody>
          <a:bodyPr wrap="none" rtlCol="0">
            <a:spAutoFit/>
          </a:bodyPr>
          <a:lstStyle/>
          <a:p>
            <a:pPr algn="ctr"/>
            <a:r>
              <a:rPr lang="en-US">
                <a:solidFill>
                  <a:schemeClr val="bg2"/>
                </a:solidFill>
                <a:latin typeface="+mj-lt"/>
              </a:rPr>
              <a:t>03</a:t>
            </a:r>
          </a:p>
        </p:txBody>
      </p:sp>
      <p:sp>
        <p:nvSpPr>
          <p:cNvPr id="35" name="Oval 34">
            <a:extLst>
              <a:ext uri="{FF2B5EF4-FFF2-40B4-BE49-F238E27FC236}">
                <a16:creationId xmlns:a16="http://schemas.microsoft.com/office/drawing/2014/main" id="{382FF5EA-0D72-4E1C-B5CB-19314FE61C4A}"/>
              </a:ext>
            </a:extLst>
          </p:cNvPr>
          <p:cNvSpPr/>
          <p:nvPr/>
        </p:nvSpPr>
        <p:spPr>
          <a:xfrm>
            <a:off x="3478733" y="2421101"/>
            <a:ext cx="540000" cy="54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36" name="TextBox 35">
            <a:extLst>
              <a:ext uri="{FF2B5EF4-FFF2-40B4-BE49-F238E27FC236}">
                <a16:creationId xmlns:a16="http://schemas.microsoft.com/office/drawing/2014/main" id="{EF3D8B15-408C-4291-9B38-1B8E60B75E92}"/>
              </a:ext>
            </a:extLst>
          </p:cNvPr>
          <p:cNvSpPr txBox="1"/>
          <p:nvPr/>
        </p:nvSpPr>
        <p:spPr>
          <a:xfrm>
            <a:off x="3553006" y="2517977"/>
            <a:ext cx="391454" cy="369332"/>
          </a:xfrm>
          <a:prstGeom prst="rect">
            <a:avLst/>
          </a:prstGeom>
          <a:noFill/>
        </p:spPr>
        <p:txBody>
          <a:bodyPr wrap="none" rtlCol="0">
            <a:spAutoFit/>
          </a:bodyPr>
          <a:lstStyle/>
          <a:p>
            <a:pPr algn="ctr"/>
            <a:r>
              <a:rPr lang="en-US">
                <a:solidFill>
                  <a:schemeClr val="bg2"/>
                </a:solidFill>
                <a:latin typeface="+mj-lt"/>
              </a:rPr>
              <a:t>02</a:t>
            </a:r>
          </a:p>
        </p:txBody>
      </p:sp>
      <p:sp>
        <p:nvSpPr>
          <p:cNvPr id="37" name="Oval 36">
            <a:extLst>
              <a:ext uri="{FF2B5EF4-FFF2-40B4-BE49-F238E27FC236}">
                <a16:creationId xmlns:a16="http://schemas.microsoft.com/office/drawing/2014/main" id="{94428D5B-33A1-4FA5-B860-94599CD53C34}"/>
              </a:ext>
            </a:extLst>
          </p:cNvPr>
          <p:cNvSpPr/>
          <p:nvPr/>
        </p:nvSpPr>
        <p:spPr>
          <a:xfrm>
            <a:off x="751658" y="2421101"/>
            <a:ext cx="540000" cy="54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38" name="TextBox 37">
            <a:extLst>
              <a:ext uri="{FF2B5EF4-FFF2-40B4-BE49-F238E27FC236}">
                <a16:creationId xmlns:a16="http://schemas.microsoft.com/office/drawing/2014/main" id="{06B3E852-A660-4A65-BCE3-D3477372F688}"/>
              </a:ext>
            </a:extLst>
          </p:cNvPr>
          <p:cNvSpPr txBox="1"/>
          <p:nvPr/>
        </p:nvSpPr>
        <p:spPr>
          <a:xfrm>
            <a:off x="840360" y="2517977"/>
            <a:ext cx="362600" cy="369332"/>
          </a:xfrm>
          <a:prstGeom prst="rect">
            <a:avLst/>
          </a:prstGeom>
          <a:noFill/>
        </p:spPr>
        <p:txBody>
          <a:bodyPr wrap="none" rtlCol="0">
            <a:spAutoFit/>
          </a:bodyPr>
          <a:lstStyle/>
          <a:p>
            <a:pPr algn="ctr"/>
            <a:r>
              <a:rPr lang="en-US">
                <a:solidFill>
                  <a:schemeClr val="bg2"/>
                </a:solidFill>
                <a:latin typeface="+mj-lt"/>
              </a:rPr>
              <a:t>01</a:t>
            </a:r>
          </a:p>
        </p:txBody>
      </p:sp>
      <p:sp>
        <p:nvSpPr>
          <p:cNvPr id="41" name="TextBox 40">
            <a:extLst>
              <a:ext uri="{FF2B5EF4-FFF2-40B4-BE49-F238E27FC236}">
                <a16:creationId xmlns:a16="http://schemas.microsoft.com/office/drawing/2014/main" id="{21EACAFD-D4A8-4308-8A59-B87EB978B024}"/>
              </a:ext>
            </a:extLst>
          </p:cNvPr>
          <p:cNvSpPr txBox="1"/>
          <p:nvPr/>
        </p:nvSpPr>
        <p:spPr>
          <a:xfrm>
            <a:off x="596503" y="4322016"/>
            <a:ext cx="1098378" cy="276999"/>
          </a:xfrm>
          <a:prstGeom prst="rect">
            <a:avLst/>
          </a:prstGeom>
          <a:noFill/>
        </p:spPr>
        <p:txBody>
          <a:bodyPr wrap="none" rtlCol="0">
            <a:spAutoFit/>
          </a:bodyPr>
          <a:lstStyle/>
          <a:p>
            <a:r>
              <a:rPr lang="en-US" sz="1200">
                <a:solidFill>
                  <a:schemeClr val="accent1"/>
                </a:solidFill>
                <a:latin typeface="+mj-lt"/>
              </a:rPr>
              <a:t>YOUR TITLE HERE</a:t>
            </a:r>
          </a:p>
        </p:txBody>
      </p:sp>
      <p:sp>
        <p:nvSpPr>
          <p:cNvPr id="42" name="TextBox 41">
            <a:extLst>
              <a:ext uri="{FF2B5EF4-FFF2-40B4-BE49-F238E27FC236}">
                <a16:creationId xmlns:a16="http://schemas.microsoft.com/office/drawing/2014/main" id="{D283376D-8187-438F-BF65-5462DA9302D6}"/>
              </a:ext>
            </a:extLst>
          </p:cNvPr>
          <p:cNvSpPr txBox="1"/>
          <p:nvPr/>
        </p:nvSpPr>
        <p:spPr>
          <a:xfrm>
            <a:off x="598734" y="4528082"/>
            <a:ext cx="2494013" cy="690638"/>
          </a:xfrm>
          <a:prstGeom prst="rect">
            <a:avLst/>
          </a:prstGeom>
          <a:noFill/>
        </p:spPr>
        <p:txBody>
          <a:bodyPr wrap="square" rtlCol="0">
            <a:spAutoFit/>
          </a:bodyPr>
          <a:lstStyle/>
          <a:p>
            <a:pPr algn="just">
              <a:lnSpc>
                <a:spcPct val="150000"/>
              </a:lnSpc>
            </a:pPr>
            <a:r>
              <a:rPr lang="en-US" sz="900"/>
              <a:t>One morning, when Gregor Samsa woke from troubled dreams, he found himself transformed in his bed into a horrible vermin. He lay on his armour-like back</a:t>
            </a:r>
          </a:p>
        </p:txBody>
      </p:sp>
      <p:sp>
        <p:nvSpPr>
          <p:cNvPr id="43" name="TextBox 42">
            <a:extLst>
              <a:ext uri="{FF2B5EF4-FFF2-40B4-BE49-F238E27FC236}">
                <a16:creationId xmlns:a16="http://schemas.microsoft.com/office/drawing/2014/main" id="{41A283AE-4BB6-48A5-8E10-CA64E302A17E}"/>
              </a:ext>
            </a:extLst>
          </p:cNvPr>
          <p:cNvSpPr txBox="1"/>
          <p:nvPr/>
        </p:nvSpPr>
        <p:spPr>
          <a:xfrm>
            <a:off x="3323827" y="4322016"/>
            <a:ext cx="1098378" cy="276999"/>
          </a:xfrm>
          <a:prstGeom prst="rect">
            <a:avLst/>
          </a:prstGeom>
          <a:noFill/>
        </p:spPr>
        <p:txBody>
          <a:bodyPr wrap="none" rtlCol="0">
            <a:spAutoFit/>
          </a:bodyPr>
          <a:lstStyle/>
          <a:p>
            <a:r>
              <a:rPr lang="en-US" sz="1200">
                <a:solidFill>
                  <a:schemeClr val="accent1"/>
                </a:solidFill>
                <a:latin typeface="+mj-lt"/>
              </a:rPr>
              <a:t>YOUR TITLE HERE</a:t>
            </a:r>
          </a:p>
        </p:txBody>
      </p:sp>
      <p:sp>
        <p:nvSpPr>
          <p:cNvPr id="44" name="TextBox 43">
            <a:extLst>
              <a:ext uri="{FF2B5EF4-FFF2-40B4-BE49-F238E27FC236}">
                <a16:creationId xmlns:a16="http://schemas.microsoft.com/office/drawing/2014/main" id="{B3A838F4-6C3A-457A-8ACC-EA60F8C79E6E}"/>
              </a:ext>
            </a:extLst>
          </p:cNvPr>
          <p:cNvSpPr txBox="1"/>
          <p:nvPr/>
        </p:nvSpPr>
        <p:spPr>
          <a:xfrm>
            <a:off x="3326057" y="4528082"/>
            <a:ext cx="2494013" cy="690638"/>
          </a:xfrm>
          <a:prstGeom prst="rect">
            <a:avLst/>
          </a:prstGeom>
          <a:noFill/>
        </p:spPr>
        <p:txBody>
          <a:bodyPr wrap="square" rtlCol="0">
            <a:spAutoFit/>
          </a:bodyPr>
          <a:lstStyle/>
          <a:p>
            <a:pPr algn="just">
              <a:lnSpc>
                <a:spcPct val="150000"/>
              </a:lnSpc>
            </a:pPr>
            <a:r>
              <a:rPr lang="en-US" sz="900"/>
              <a:t>A wonderful serenity has taken possession of my entire soul, like these sweet mornings of spring which I enjoy with my whole heart. I am alone, and feel the charm</a:t>
            </a:r>
          </a:p>
        </p:txBody>
      </p:sp>
      <p:sp>
        <p:nvSpPr>
          <p:cNvPr id="45" name="TextBox 44">
            <a:extLst>
              <a:ext uri="{FF2B5EF4-FFF2-40B4-BE49-F238E27FC236}">
                <a16:creationId xmlns:a16="http://schemas.microsoft.com/office/drawing/2014/main" id="{3FAD64C6-666C-4DC1-AB4C-E95C250B4622}"/>
              </a:ext>
            </a:extLst>
          </p:cNvPr>
          <p:cNvSpPr txBox="1"/>
          <p:nvPr/>
        </p:nvSpPr>
        <p:spPr>
          <a:xfrm>
            <a:off x="6049023" y="4317610"/>
            <a:ext cx="1098378" cy="276999"/>
          </a:xfrm>
          <a:prstGeom prst="rect">
            <a:avLst/>
          </a:prstGeom>
          <a:noFill/>
        </p:spPr>
        <p:txBody>
          <a:bodyPr wrap="none" rtlCol="0">
            <a:spAutoFit/>
          </a:bodyPr>
          <a:lstStyle/>
          <a:p>
            <a:r>
              <a:rPr lang="en-US" sz="1200">
                <a:solidFill>
                  <a:schemeClr val="accent1"/>
                </a:solidFill>
                <a:latin typeface="+mj-lt"/>
              </a:rPr>
              <a:t>YOUR TITLE HERE</a:t>
            </a:r>
          </a:p>
        </p:txBody>
      </p:sp>
      <p:sp>
        <p:nvSpPr>
          <p:cNvPr id="46" name="TextBox 45">
            <a:extLst>
              <a:ext uri="{FF2B5EF4-FFF2-40B4-BE49-F238E27FC236}">
                <a16:creationId xmlns:a16="http://schemas.microsoft.com/office/drawing/2014/main" id="{EB25C90A-B6C6-4FF5-BAC1-13BD996C749B}"/>
              </a:ext>
            </a:extLst>
          </p:cNvPr>
          <p:cNvSpPr txBox="1"/>
          <p:nvPr/>
        </p:nvSpPr>
        <p:spPr>
          <a:xfrm>
            <a:off x="6051253" y="4523676"/>
            <a:ext cx="2494013" cy="690638"/>
          </a:xfrm>
          <a:prstGeom prst="rect">
            <a:avLst/>
          </a:prstGeom>
          <a:noFill/>
        </p:spPr>
        <p:txBody>
          <a:bodyPr wrap="square" rtlCol="0">
            <a:spAutoFit/>
          </a:bodyPr>
          <a:lstStyle/>
          <a:p>
            <a:pPr algn="just">
              <a:lnSpc>
                <a:spcPct val="150000"/>
              </a:lnSpc>
            </a:pPr>
            <a:r>
              <a:rPr lang="en-US" sz="900"/>
              <a:t>A small river named Duden flows by their place and supplies it with the necessary regelialia. It is a paradisematic country, in which roasted parts</a:t>
            </a:r>
          </a:p>
        </p:txBody>
      </p:sp>
      <p:sp>
        <p:nvSpPr>
          <p:cNvPr id="50" name="Freeform: Shape 49">
            <a:extLst>
              <a:ext uri="{FF2B5EF4-FFF2-40B4-BE49-F238E27FC236}">
                <a16:creationId xmlns:a16="http://schemas.microsoft.com/office/drawing/2014/main" id="{3D28897F-956E-4D3E-9123-C315263EC22F}"/>
              </a:ext>
            </a:extLst>
          </p:cNvPr>
          <p:cNvSpPr/>
          <p:nvPr/>
        </p:nvSpPr>
        <p:spPr>
          <a:xfrm rot="10800000" flipH="1">
            <a:off x="6562947" y="1"/>
            <a:ext cx="2581054" cy="679484"/>
          </a:xfrm>
          <a:custGeom>
            <a:avLst/>
            <a:gdLst>
              <a:gd name="connsiteX0" fmla="*/ 38356 w 542247"/>
              <a:gd name="connsiteY0" fmla="*/ 142752 h 142751"/>
              <a:gd name="connsiteX1" fmla="*/ 3552 w 542247"/>
              <a:gd name="connsiteY1" fmla="*/ 88916 h 142751"/>
              <a:gd name="connsiteX2" fmla="*/ 125452 w 542247"/>
              <a:gd name="connsiteY2" fmla="*/ 88916 h 142751"/>
              <a:gd name="connsiteX3" fmla="*/ 260383 w 542247"/>
              <a:gd name="connsiteY3" fmla="*/ 19 h 142751"/>
              <a:gd name="connsiteX4" fmla="*/ 466724 w 542247"/>
              <a:gd name="connsiteY4" fmla="*/ 113176 h 142751"/>
              <a:gd name="connsiteX5" fmla="*/ 542247 w 542247"/>
              <a:gd name="connsiteY5" fmla="*/ 141123 h 142751"/>
              <a:gd name="connsiteX6" fmla="*/ 38356 w 542247"/>
              <a:gd name="connsiteY6" fmla="*/ 142752 h 142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247" h="142751">
                <a:moveTo>
                  <a:pt x="38356" y="142752"/>
                </a:moveTo>
                <a:cubicBezTo>
                  <a:pt x="38356" y="142752"/>
                  <a:pt x="-13851" y="142923"/>
                  <a:pt x="3552" y="88916"/>
                </a:cubicBezTo>
                <a:cubicBezTo>
                  <a:pt x="20954" y="34909"/>
                  <a:pt x="73160" y="102804"/>
                  <a:pt x="125452" y="88916"/>
                </a:cubicBezTo>
                <a:cubicBezTo>
                  <a:pt x="177660" y="75029"/>
                  <a:pt x="170715" y="1734"/>
                  <a:pt x="260383" y="19"/>
                </a:cubicBezTo>
                <a:cubicBezTo>
                  <a:pt x="350052" y="-1695"/>
                  <a:pt x="398829" y="111377"/>
                  <a:pt x="466724" y="113176"/>
                </a:cubicBezTo>
                <a:cubicBezTo>
                  <a:pt x="534618" y="114977"/>
                  <a:pt x="542247" y="141123"/>
                  <a:pt x="542247" y="141123"/>
                </a:cubicBezTo>
                <a:lnTo>
                  <a:pt x="38356" y="142752"/>
                </a:lnTo>
                <a:close/>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3288515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1+#ppt_w/2"/>
                                          </p:val>
                                        </p:tav>
                                        <p:tav tm="100000">
                                          <p:val>
                                            <p:strVal val="#ppt_x"/>
                                          </p:val>
                                        </p:tav>
                                      </p:tavLst>
                                    </p:anim>
                                    <p:anim calcmode="lin" valueType="num">
                                      <p:cBhvr additive="base">
                                        <p:cTn id="8" dur="500" fill="hold"/>
                                        <p:tgtEl>
                                          <p:spTgt spid="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500"/>
                                        <p:tgtEl>
                                          <p:spTgt spid="28"/>
                                        </p:tgtEl>
                                      </p:cBhvr>
                                    </p:animEffect>
                                  </p:childTnLst>
                                </p:cTn>
                              </p:par>
                            </p:childTnLst>
                          </p:cTn>
                        </p:par>
                        <p:par>
                          <p:cTn id="17" fill="hold">
                            <p:stCondLst>
                              <p:cond delay="1500"/>
                            </p:stCondLst>
                            <p:childTnLst>
                              <p:par>
                                <p:cTn id="18" presetID="47" presetClass="entr" presetSubtype="0" fill="hold" grpId="0"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1000"/>
                                        <p:tgtEl>
                                          <p:spTgt spid="37"/>
                                        </p:tgtEl>
                                      </p:cBhvr>
                                    </p:animEffect>
                                    <p:anim calcmode="lin" valueType="num">
                                      <p:cBhvr>
                                        <p:cTn id="21" dur="1000" fill="hold"/>
                                        <p:tgtEl>
                                          <p:spTgt spid="37"/>
                                        </p:tgtEl>
                                        <p:attrNameLst>
                                          <p:attrName>ppt_x</p:attrName>
                                        </p:attrNameLst>
                                      </p:cBhvr>
                                      <p:tavLst>
                                        <p:tav tm="0">
                                          <p:val>
                                            <p:strVal val="#ppt_x"/>
                                          </p:val>
                                        </p:tav>
                                        <p:tav tm="100000">
                                          <p:val>
                                            <p:strVal val="#ppt_x"/>
                                          </p:val>
                                        </p:tav>
                                      </p:tavLst>
                                    </p:anim>
                                    <p:anim calcmode="lin" valueType="num">
                                      <p:cBhvr>
                                        <p:cTn id="22" dur="1000" fill="hold"/>
                                        <p:tgtEl>
                                          <p:spTgt spid="37"/>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10" presetClass="entr" presetSubtype="0" fill="hold" grpId="0" nodeType="afterEffect">
                                  <p:stCondLst>
                                    <p:cond delay="0"/>
                                  </p:stCondLst>
                                  <p:childTnLst>
                                    <p:set>
                                      <p:cBhvr>
                                        <p:cTn id="25" dur="1" fill="hold">
                                          <p:stCondLst>
                                            <p:cond delay="0"/>
                                          </p:stCondLst>
                                        </p:cTn>
                                        <p:tgtEl>
                                          <p:spTgt spid="38"/>
                                        </p:tgtEl>
                                        <p:attrNameLst>
                                          <p:attrName>style.visibility</p:attrName>
                                        </p:attrNameLst>
                                      </p:cBhvr>
                                      <p:to>
                                        <p:strVal val="visible"/>
                                      </p:to>
                                    </p:set>
                                    <p:animEffect transition="in" filter="fade">
                                      <p:cBhvr>
                                        <p:cTn id="26" dur="500"/>
                                        <p:tgtEl>
                                          <p:spTgt spid="38"/>
                                        </p:tgtEl>
                                      </p:cBhvr>
                                    </p:animEffect>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wipe(left)">
                                      <p:cBhvr>
                                        <p:cTn id="30" dur="500"/>
                                        <p:tgtEl>
                                          <p:spTgt spid="41"/>
                                        </p:tgtEl>
                                      </p:cBhvr>
                                    </p:animEffect>
                                  </p:childTnLst>
                                </p:cTn>
                              </p:par>
                            </p:childTnLst>
                          </p:cTn>
                        </p:par>
                        <p:par>
                          <p:cTn id="31" fill="hold">
                            <p:stCondLst>
                              <p:cond delay="3500"/>
                            </p:stCondLst>
                            <p:childTnLst>
                              <p:par>
                                <p:cTn id="32" presetID="22" presetClass="entr" presetSubtype="1" fill="hold" grpId="0" nodeType="after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wipe(up)">
                                      <p:cBhvr>
                                        <p:cTn id="34" dur="500"/>
                                        <p:tgtEl>
                                          <p:spTgt spid="42"/>
                                        </p:tgtEl>
                                      </p:cBhvr>
                                    </p:animEffect>
                                  </p:childTnLst>
                                </p:cTn>
                              </p:par>
                            </p:childTnLst>
                          </p:cTn>
                        </p:par>
                        <p:par>
                          <p:cTn id="35" fill="hold">
                            <p:stCondLst>
                              <p:cond delay="4000"/>
                            </p:stCondLst>
                            <p:childTnLst>
                              <p:par>
                                <p:cTn id="36" presetID="10" presetClass="entr" presetSubtype="0"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childTnLst>
                                </p:cTn>
                              </p:par>
                            </p:childTnLst>
                          </p:cTn>
                        </p:par>
                        <p:par>
                          <p:cTn id="39" fill="hold">
                            <p:stCondLst>
                              <p:cond delay="4500"/>
                            </p:stCondLst>
                            <p:childTnLst>
                              <p:par>
                                <p:cTn id="40" presetID="47" presetClass="entr" presetSubtype="0" fill="hold" grpId="0" nodeType="after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fade">
                                      <p:cBhvr>
                                        <p:cTn id="42" dur="1000"/>
                                        <p:tgtEl>
                                          <p:spTgt spid="35"/>
                                        </p:tgtEl>
                                      </p:cBhvr>
                                    </p:animEffect>
                                    <p:anim calcmode="lin" valueType="num">
                                      <p:cBhvr>
                                        <p:cTn id="43" dur="1000" fill="hold"/>
                                        <p:tgtEl>
                                          <p:spTgt spid="35"/>
                                        </p:tgtEl>
                                        <p:attrNameLst>
                                          <p:attrName>ppt_x</p:attrName>
                                        </p:attrNameLst>
                                      </p:cBhvr>
                                      <p:tavLst>
                                        <p:tav tm="0">
                                          <p:val>
                                            <p:strVal val="#ppt_x"/>
                                          </p:val>
                                        </p:tav>
                                        <p:tav tm="100000">
                                          <p:val>
                                            <p:strVal val="#ppt_x"/>
                                          </p:val>
                                        </p:tav>
                                      </p:tavLst>
                                    </p:anim>
                                    <p:anim calcmode="lin" valueType="num">
                                      <p:cBhvr>
                                        <p:cTn id="44" dur="1000" fill="hold"/>
                                        <p:tgtEl>
                                          <p:spTgt spid="35"/>
                                        </p:tgtEl>
                                        <p:attrNameLst>
                                          <p:attrName>ppt_y</p:attrName>
                                        </p:attrNameLst>
                                      </p:cBhvr>
                                      <p:tavLst>
                                        <p:tav tm="0">
                                          <p:val>
                                            <p:strVal val="#ppt_y-.1"/>
                                          </p:val>
                                        </p:tav>
                                        <p:tav tm="100000">
                                          <p:val>
                                            <p:strVal val="#ppt_y"/>
                                          </p:val>
                                        </p:tav>
                                      </p:tavLst>
                                    </p:anim>
                                  </p:childTnLst>
                                </p:cTn>
                              </p:par>
                            </p:childTnLst>
                          </p:cTn>
                        </p:par>
                        <p:par>
                          <p:cTn id="45" fill="hold">
                            <p:stCondLst>
                              <p:cond delay="5500"/>
                            </p:stCondLst>
                            <p:childTnLst>
                              <p:par>
                                <p:cTn id="46" presetID="10" presetClass="entr" presetSubtype="0" fill="hold" grpId="0" nodeType="afterEffect">
                                  <p:stCondLst>
                                    <p:cond delay="0"/>
                                  </p:stCondLst>
                                  <p:childTnLst>
                                    <p:set>
                                      <p:cBhvr>
                                        <p:cTn id="47" dur="1" fill="hold">
                                          <p:stCondLst>
                                            <p:cond delay="0"/>
                                          </p:stCondLst>
                                        </p:cTn>
                                        <p:tgtEl>
                                          <p:spTgt spid="36"/>
                                        </p:tgtEl>
                                        <p:attrNameLst>
                                          <p:attrName>style.visibility</p:attrName>
                                        </p:attrNameLst>
                                      </p:cBhvr>
                                      <p:to>
                                        <p:strVal val="visible"/>
                                      </p:to>
                                    </p:set>
                                    <p:animEffect transition="in" filter="fade">
                                      <p:cBhvr>
                                        <p:cTn id="48" dur="500"/>
                                        <p:tgtEl>
                                          <p:spTgt spid="36"/>
                                        </p:tgtEl>
                                      </p:cBhvr>
                                    </p:animEffect>
                                  </p:childTnLst>
                                </p:cTn>
                              </p:par>
                            </p:childTnLst>
                          </p:cTn>
                        </p:par>
                        <p:par>
                          <p:cTn id="49" fill="hold">
                            <p:stCondLst>
                              <p:cond delay="6000"/>
                            </p:stCondLst>
                            <p:childTnLst>
                              <p:par>
                                <p:cTn id="50" presetID="22" presetClass="entr" presetSubtype="8" fill="hold" grpId="0" nodeType="after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wipe(left)">
                                      <p:cBhvr>
                                        <p:cTn id="52" dur="500"/>
                                        <p:tgtEl>
                                          <p:spTgt spid="43"/>
                                        </p:tgtEl>
                                      </p:cBhvr>
                                    </p:animEffect>
                                  </p:childTnLst>
                                </p:cTn>
                              </p:par>
                            </p:childTnLst>
                          </p:cTn>
                        </p:par>
                        <p:par>
                          <p:cTn id="53" fill="hold">
                            <p:stCondLst>
                              <p:cond delay="6500"/>
                            </p:stCondLst>
                            <p:childTnLst>
                              <p:par>
                                <p:cTn id="54" presetID="22" presetClass="entr" presetSubtype="1" fill="hold" grpId="0" nodeType="after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up)">
                                      <p:cBhvr>
                                        <p:cTn id="56" dur="500"/>
                                        <p:tgtEl>
                                          <p:spTgt spid="44"/>
                                        </p:tgtEl>
                                      </p:cBhvr>
                                    </p:animEffect>
                                  </p:childTnLst>
                                </p:cTn>
                              </p:par>
                            </p:childTnLst>
                          </p:cTn>
                        </p:par>
                        <p:par>
                          <p:cTn id="57" fill="hold">
                            <p:stCondLst>
                              <p:cond delay="7000"/>
                            </p:stCondLst>
                            <p:childTnLst>
                              <p:par>
                                <p:cTn id="58" presetID="10" presetClass="entr" presetSubtype="0" fill="hold" grpId="0" nodeType="after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500"/>
                                        <p:tgtEl>
                                          <p:spTgt spid="22"/>
                                        </p:tgtEl>
                                      </p:cBhvr>
                                    </p:animEffect>
                                  </p:childTnLst>
                                </p:cTn>
                              </p:par>
                            </p:childTnLst>
                          </p:cTn>
                        </p:par>
                        <p:par>
                          <p:cTn id="61" fill="hold">
                            <p:stCondLst>
                              <p:cond delay="7500"/>
                            </p:stCondLst>
                            <p:childTnLst>
                              <p:par>
                                <p:cTn id="62" presetID="47" presetClass="entr" presetSubtype="0" fill="hold" grpId="0" nodeType="after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fade">
                                      <p:cBhvr>
                                        <p:cTn id="64" dur="1000"/>
                                        <p:tgtEl>
                                          <p:spTgt spid="24"/>
                                        </p:tgtEl>
                                      </p:cBhvr>
                                    </p:animEffect>
                                    <p:anim calcmode="lin" valueType="num">
                                      <p:cBhvr>
                                        <p:cTn id="65" dur="1000" fill="hold"/>
                                        <p:tgtEl>
                                          <p:spTgt spid="24"/>
                                        </p:tgtEl>
                                        <p:attrNameLst>
                                          <p:attrName>ppt_x</p:attrName>
                                        </p:attrNameLst>
                                      </p:cBhvr>
                                      <p:tavLst>
                                        <p:tav tm="0">
                                          <p:val>
                                            <p:strVal val="#ppt_x"/>
                                          </p:val>
                                        </p:tav>
                                        <p:tav tm="100000">
                                          <p:val>
                                            <p:strVal val="#ppt_x"/>
                                          </p:val>
                                        </p:tav>
                                      </p:tavLst>
                                    </p:anim>
                                    <p:anim calcmode="lin" valueType="num">
                                      <p:cBhvr>
                                        <p:cTn id="66" dur="1000" fill="hold"/>
                                        <p:tgtEl>
                                          <p:spTgt spid="24"/>
                                        </p:tgtEl>
                                        <p:attrNameLst>
                                          <p:attrName>ppt_y</p:attrName>
                                        </p:attrNameLst>
                                      </p:cBhvr>
                                      <p:tavLst>
                                        <p:tav tm="0">
                                          <p:val>
                                            <p:strVal val="#ppt_y-.1"/>
                                          </p:val>
                                        </p:tav>
                                        <p:tav tm="100000">
                                          <p:val>
                                            <p:strVal val="#ppt_y"/>
                                          </p:val>
                                        </p:tav>
                                      </p:tavLst>
                                    </p:anim>
                                  </p:childTnLst>
                                </p:cTn>
                              </p:par>
                            </p:childTnLst>
                          </p:cTn>
                        </p:par>
                        <p:par>
                          <p:cTn id="67" fill="hold">
                            <p:stCondLst>
                              <p:cond delay="8500"/>
                            </p:stCondLst>
                            <p:childTnLst>
                              <p:par>
                                <p:cTn id="68" presetID="10" presetClass="entr" presetSubtype="0" fill="hold" grpId="0" nodeType="afterEffect">
                                  <p:stCondLst>
                                    <p:cond delay="0"/>
                                  </p:stCondLst>
                                  <p:childTnLst>
                                    <p:set>
                                      <p:cBhvr>
                                        <p:cTn id="69" dur="1" fill="hold">
                                          <p:stCondLst>
                                            <p:cond delay="0"/>
                                          </p:stCondLst>
                                        </p:cTn>
                                        <p:tgtEl>
                                          <p:spTgt spid="32"/>
                                        </p:tgtEl>
                                        <p:attrNameLst>
                                          <p:attrName>style.visibility</p:attrName>
                                        </p:attrNameLst>
                                      </p:cBhvr>
                                      <p:to>
                                        <p:strVal val="visible"/>
                                      </p:to>
                                    </p:set>
                                    <p:animEffect transition="in" filter="fade">
                                      <p:cBhvr>
                                        <p:cTn id="70" dur="500"/>
                                        <p:tgtEl>
                                          <p:spTgt spid="32"/>
                                        </p:tgtEl>
                                      </p:cBhvr>
                                    </p:animEffect>
                                  </p:childTnLst>
                                </p:cTn>
                              </p:par>
                            </p:childTnLst>
                          </p:cTn>
                        </p:par>
                        <p:par>
                          <p:cTn id="71" fill="hold">
                            <p:stCondLst>
                              <p:cond delay="9000"/>
                            </p:stCondLst>
                            <p:childTnLst>
                              <p:par>
                                <p:cTn id="72" presetID="22" presetClass="entr" presetSubtype="8" fill="hold" grpId="0" nodeType="afterEffect">
                                  <p:stCondLst>
                                    <p:cond delay="0"/>
                                  </p:stCondLst>
                                  <p:childTnLst>
                                    <p:set>
                                      <p:cBhvr>
                                        <p:cTn id="73" dur="1" fill="hold">
                                          <p:stCondLst>
                                            <p:cond delay="0"/>
                                          </p:stCondLst>
                                        </p:cTn>
                                        <p:tgtEl>
                                          <p:spTgt spid="45"/>
                                        </p:tgtEl>
                                        <p:attrNameLst>
                                          <p:attrName>style.visibility</p:attrName>
                                        </p:attrNameLst>
                                      </p:cBhvr>
                                      <p:to>
                                        <p:strVal val="visible"/>
                                      </p:to>
                                    </p:set>
                                    <p:animEffect transition="in" filter="wipe(left)">
                                      <p:cBhvr>
                                        <p:cTn id="74" dur="500"/>
                                        <p:tgtEl>
                                          <p:spTgt spid="45"/>
                                        </p:tgtEl>
                                      </p:cBhvr>
                                    </p:animEffect>
                                  </p:childTnLst>
                                </p:cTn>
                              </p:par>
                            </p:childTnLst>
                          </p:cTn>
                        </p:par>
                        <p:par>
                          <p:cTn id="75" fill="hold">
                            <p:stCondLst>
                              <p:cond delay="9500"/>
                            </p:stCondLst>
                            <p:childTnLst>
                              <p:par>
                                <p:cTn id="76" presetID="22" presetClass="entr" presetSubtype="1" fill="hold" grpId="0" nodeType="afterEffect">
                                  <p:stCondLst>
                                    <p:cond delay="0"/>
                                  </p:stCondLst>
                                  <p:childTnLst>
                                    <p:set>
                                      <p:cBhvr>
                                        <p:cTn id="77" dur="1" fill="hold">
                                          <p:stCondLst>
                                            <p:cond delay="0"/>
                                          </p:stCondLst>
                                        </p:cTn>
                                        <p:tgtEl>
                                          <p:spTgt spid="46"/>
                                        </p:tgtEl>
                                        <p:attrNameLst>
                                          <p:attrName>style.visibility</p:attrName>
                                        </p:attrNameLst>
                                      </p:cBhvr>
                                      <p:to>
                                        <p:strVal val="visible"/>
                                      </p:to>
                                    </p:set>
                                    <p:animEffect transition="in" filter="wipe(up)">
                                      <p:cBhvr>
                                        <p:cTn id="7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8" grpId="0" animBg="1"/>
      <p:bldP spid="29" grpId="0" animBg="1"/>
      <p:bldP spid="8" grpId="0"/>
      <p:bldP spid="24" grpId="0" animBg="1"/>
      <p:bldP spid="32" grpId="0"/>
      <p:bldP spid="35" grpId="0" animBg="1"/>
      <p:bldP spid="36" grpId="0"/>
      <p:bldP spid="37" grpId="0" animBg="1"/>
      <p:bldP spid="38" grpId="0"/>
      <p:bldP spid="41" grpId="0"/>
      <p:bldP spid="42" grpId="0"/>
      <p:bldP spid="43" grpId="0"/>
      <p:bldP spid="44" grpId="0"/>
      <p:bldP spid="45" grpId="0"/>
      <p:bldP spid="46" grpId="0"/>
      <p:bldP spid="5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Shape 14">
            <a:extLst>
              <a:ext uri="{FF2B5EF4-FFF2-40B4-BE49-F238E27FC236}">
                <a16:creationId xmlns:a16="http://schemas.microsoft.com/office/drawing/2014/main" id="{FCB493D3-57F2-4C16-AEB1-DC6C9D88EE19}"/>
              </a:ext>
            </a:extLst>
          </p:cNvPr>
          <p:cNvSpPr/>
          <p:nvPr/>
        </p:nvSpPr>
        <p:spPr>
          <a:xfrm rot="5400000">
            <a:off x="3070816" y="784817"/>
            <a:ext cx="3002370" cy="9144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accent1"/>
          </a:solidFill>
          <a:ln w="6058" cap="flat">
            <a:noFill/>
            <a:prstDash val="solid"/>
            <a:miter/>
          </a:ln>
        </p:spPr>
        <p:txBody>
          <a:bodyPr rtlCol="0" anchor="ctr"/>
          <a:lstStyle/>
          <a:p>
            <a:endParaRPr lang="en-US" sz="1350"/>
          </a:p>
        </p:txBody>
      </p:sp>
      <p:sp>
        <p:nvSpPr>
          <p:cNvPr id="18" name="Title 17">
            <a:extLst>
              <a:ext uri="{FF2B5EF4-FFF2-40B4-BE49-F238E27FC236}">
                <a16:creationId xmlns:a16="http://schemas.microsoft.com/office/drawing/2014/main" id="{0A86D4C3-CF61-4E02-89A5-11F04639447B}"/>
              </a:ext>
            </a:extLst>
          </p:cNvPr>
          <p:cNvSpPr>
            <a:spLocks noGrp="1"/>
          </p:cNvSpPr>
          <p:nvPr>
            <p:ph type="title"/>
          </p:nvPr>
        </p:nvSpPr>
        <p:spPr/>
        <p:txBody>
          <a:bodyPr/>
          <a:lstStyle/>
          <a:p>
            <a:r>
              <a:rPr lang="en-US"/>
              <a:t>OUR WORKS</a:t>
            </a:r>
          </a:p>
        </p:txBody>
      </p:sp>
      <p:pic>
        <p:nvPicPr>
          <p:cNvPr id="19" name="PpHolder3">
            <a:extLst>
              <a:ext uri="{FF2B5EF4-FFF2-40B4-BE49-F238E27FC236}">
                <a16:creationId xmlns:a16="http://schemas.microsoft.com/office/drawing/2014/main" id="{2DE40639-F877-4825-86E6-65DE222529A8}"/>
              </a:ext>
            </a:extLst>
          </p:cNvPr>
          <p:cNvPicPr>
            <a:picLocks/>
          </p:cNvPicPr>
          <p:nvPr/>
        </p:nvPicPr>
        <p:blipFill>
          <a:blip r:embed="rId2">
            <a:extLst>
              <a:ext uri="{28A0092B-C50C-407E-A947-70E740481C1C}">
                <a14:useLocalDpi xmlns:a14="http://schemas.microsoft.com/office/drawing/2010/main" val="0"/>
              </a:ext>
            </a:extLst>
          </a:blip>
          <a:srcRect t="57267"/>
          <a:stretch>
            <a:fillRect/>
          </a:stretch>
        </p:blipFill>
        <p:spPr>
          <a:xfrm>
            <a:off x="0" y="3927402"/>
            <a:ext cx="9144000" cy="2930598"/>
          </a:xfrm>
          <a:custGeom>
            <a:avLst/>
            <a:gdLst>
              <a:gd name="connsiteX0" fmla="*/ 9144000 w 9144000"/>
              <a:gd name="connsiteY0" fmla="*/ 0 h 2930598"/>
              <a:gd name="connsiteX1" fmla="*/ 9144000 w 9144000"/>
              <a:gd name="connsiteY1" fmla="*/ 2930598 h 2930598"/>
              <a:gd name="connsiteX2" fmla="*/ 0 w 9144000"/>
              <a:gd name="connsiteY2" fmla="*/ 2930598 h 2930598"/>
              <a:gd name="connsiteX3" fmla="*/ 0 w 9144000"/>
              <a:gd name="connsiteY3" fmla="*/ 661970 h 2930598"/>
              <a:gd name="connsiteX4" fmla="*/ 2270931 w 9144000"/>
              <a:gd name="connsiteY4" fmla="*/ 753807 h 2930598"/>
              <a:gd name="connsiteX5" fmla="*/ 4469087 w 9144000"/>
              <a:gd name="connsiteY5" fmla="*/ 162734 h 2930598"/>
              <a:gd name="connsiteX6" fmla="*/ 7371868 w 9144000"/>
              <a:gd name="connsiteY6" fmla="*/ 408793 h 2930598"/>
              <a:gd name="connsiteX7" fmla="*/ 9144000 w 9144000"/>
              <a:gd name="connsiteY7" fmla="*/ 0 h 2930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44000" h="2930598">
                <a:moveTo>
                  <a:pt x="9144000" y="0"/>
                </a:moveTo>
                <a:lnTo>
                  <a:pt x="9144000" y="2930598"/>
                </a:lnTo>
                <a:lnTo>
                  <a:pt x="0" y="2930598"/>
                </a:lnTo>
                <a:lnTo>
                  <a:pt x="0" y="661970"/>
                </a:lnTo>
                <a:cubicBezTo>
                  <a:pt x="752234" y="638987"/>
                  <a:pt x="1526772" y="833143"/>
                  <a:pt x="2270931" y="753807"/>
                </a:cubicBezTo>
                <a:cubicBezTo>
                  <a:pt x="3107440" y="664638"/>
                  <a:pt x="3636358" y="258884"/>
                  <a:pt x="4469087" y="162734"/>
                </a:cubicBezTo>
                <a:cubicBezTo>
                  <a:pt x="5434364" y="51275"/>
                  <a:pt x="6376477" y="392419"/>
                  <a:pt x="7371868" y="408793"/>
                </a:cubicBezTo>
                <a:cubicBezTo>
                  <a:pt x="8063405" y="420157"/>
                  <a:pt x="8755042" y="258862"/>
                  <a:pt x="9144000" y="0"/>
                </a:cubicBezTo>
                <a:close/>
              </a:path>
            </a:pathLst>
          </a:custGeom>
        </p:spPr>
      </p:pic>
      <p:sp>
        <p:nvSpPr>
          <p:cNvPr id="21" name="TextBox 20">
            <a:extLst>
              <a:ext uri="{FF2B5EF4-FFF2-40B4-BE49-F238E27FC236}">
                <a16:creationId xmlns:a16="http://schemas.microsoft.com/office/drawing/2014/main" id="{901112AB-3F72-4846-B729-E47C39A760B4}"/>
              </a:ext>
            </a:extLst>
          </p:cNvPr>
          <p:cNvSpPr txBox="1"/>
          <p:nvPr/>
        </p:nvSpPr>
        <p:spPr>
          <a:xfrm>
            <a:off x="644857" y="2519607"/>
            <a:ext cx="3080908" cy="369332"/>
          </a:xfrm>
          <a:prstGeom prst="rect">
            <a:avLst/>
          </a:prstGeom>
          <a:noFill/>
        </p:spPr>
        <p:txBody>
          <a:bodyPr wrap="none" rtlCol="0">
            <a:spAutoFit/>
          </a:bodyPr>
          <a:lstStyle/>
          <a:p>
            <a:r>
              <a:rPr lang="en-US">
                <a:latin typeface="+mj-lt"/>
              </a:rPr>
              <a:t>FREE BROOM WITH FLYING LESSONS!</a:t>
            </a:r>
          </a:p>
        </p:txBody>
      </p:sp>
      <p:sp>
        <p:nvSpPr>
          <p:cNvPr id="22" name="TextBox 21">
            <a:extLst>
              <a:ext uri="{FF2B5EF4-FFF2-40B4-BE49-F238E27FC236}">
                <a16:creationId xmlns:a16="http://schemas.microsoft.com/office/drawing/2014/main" id="{F87F2B61-B182-4958-BFC7-7FC475078053}"/>
              </a:ext>
            </a:extLst>
          </p:cNvPr>
          <p:cNvSpPr txBox="1"/>
          <p:nvPr/>
        </p:nvSpPr>
        <p:spPr>
          <a:xfrm>
            <a:off x="644857" y="2865856"/>
            <a:ext cx="3927143" cy="690638"/>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 into the belt and made herself on the way. </a:t>
            </a:r>
          </a:p>
        </p:txBody>
      </p:sp>
      <p:sp>
        <p:nvSpPr>
          <p:cNvPr id="28" name="Oval 27">
            <a:extLst>
              <a:ext uri="{FF2B5EF4-FFF2-40B4-BE49-F238E27FC236}">
                <a16:creationId xmlns:a16="http://schemas.microsoft.com/office/drawing/2014/main" id="{0B0986F7-FA6A-4D67-AA6A-BB70E5CE8CB2}"/>
              </a:ext>
            </a:extLst>
          </p:cNvPr>
          <p:cNvSpPr/>
          <p:nvPr/>
        </p:nvSpPr>
        <p:spPr>
          <a:xfrm>
            <a:off x="5113874" y="2372390"/>
            <a:ext cx="1391103" cy="1391103"/>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9" name="Oval 28">
            <a:extLst>
              <a:ext uri="{FF2B5EF4-FFF2-40B4-BE49-F238E27FC236}">
                <a16:creationId xmlns:a16="http://schemas.microsoft.com/office/drawing/2014/main" id="{7CCCD89E-76A6-4D78-8CA2-7F21E6A5E5A8}"/>
              </a:ext>
            </a:extLst>
          </p:cNvPr>
          <p:cNvSpPr/>
          <p:nvPr/>
        </p:nvSpPr>
        <p:spPr>
          <a:xfrm>
            <a:off x="6892730" y="2372390"/>
            <a:ext cx="1391103" cy="1391103"/>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34" name="TextBox 33">
            <a:extLst>
              <a:ext uri="{FF2B5EF4-FFF2-40B4-BE49-F238E27FC236}">
                <a16:creationId xmlns:a16="http://schemas.microsoft.com/office/drawing/2014/main" id="{B4CB42E2-E7E8-447F-A873-F3D3ADDEDE1D}"/>
              </a:ext>
            </a:extLst>
          </p:cNvPr>
          <p:cNvSpPr txBox="1"/>
          <p:nvPr/>
        </p:nvSpPr>
        <p:spPr>
          <a:xfrm>
            <a:off x="5378858" y="2648525"/>
            <a:ext cx="861134" cy="276999"/>
          </a:xfrm>
          <a:prstGeom prst="rect">
            <a:avLst/>
          </a:prstGeom>
          <a:noFill/>
        </p:spPr>
        <p:txBody>
          <a:bodyPr wrap="none" rtlCol="0">
            <a:spAutoFit/>
          </a:bodyPr>
          <a:lstStyle/>
          <a:p>
            <a:pPr algn="ctr"/>
            <a:r>
              <a:rPr lang="en-US" sz="1200">
                <a:solidFill>
                  <a:schemeClr val="bg2"/>
                </a:solidFill>
                <a:latin typeface="+mj-lt"/>
              </a:rPr>
              <a:t>PROGRAM 01</a:t>
            </a:r>
          </a:p>
        </p:txBody>
      </p:sp>
      <p:sp>
        <p:nvSpPr>
          <p:cNvPr id="36" name="TextBox 35">
            <a:extLst>
              <a:ext uri="{FF2B5EF4-FFF2-40B4-BE49-F238E27FC236}">
                <a16:creationId xmlns:a16="http://schemas.microsoft.com/office/drawing/2014/main" id="{F99070C3-683A-4340-B4FC-A2350201831C}"/>
              </a:ext>
            </a:extLst>
          </p:cNvPr>
          <p:cNvSpPr txBox="1"/>
          <p:nvPr/>
        </p:nvSpPr>
        <p:spPr>
          <a:xfrm>
            <a:off x="5149930" y="2867621"/>
            <a:ext cx="1318991" cy="69063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
        <p:nvSpPr>
          <p:cNvPr id="39" name="TextBox 38">
            <a:extLst>
              <a:ext uri="{FF2B5EF4-FFF2-40B4-BE49-F238E27FC236}">
                <a16:creationId xmlns:a16="http://schemas.microsoft.com/office/drawing/2014/main" id="{C544D876-70D0-492B-9605-8D1C45A27814}"/>
              </a:ext>
            </a:extLst>
          </p:cNvPr>
          <p:cNvSpPr txBox="1"/>
          <p:nvPr/>
        </p:nvSpPr>
        <p:spPr>
          <a:xfrm>
            <a:off x="7148097" y="2648525"/>
            <a:ext cx="880370" cy="276999"/>
          </a:xfrm>
          <a:prstGeom prst="rect">
            <a:avLst/>
          </a:prstGeom>
          <a:noFill/>
        </p:spPr>
        <p:txBody>
          <a:bodyPr wrap="none" rtlCol="0">
            <a:spAutoFit/>
          </a:bodyPr>
          <a:lstStyle/>
          <a:p>
            <a:pPr algn="ctr"/>
            <a:r>
              <a:rPr lang="en-US" sz="1200">
                <a:solidFill>
                  <a:schemeClr val="bg2"/>
                </a:solidFill>
                <a:latin typeface="+mj-lt"/>
              </a:rPr>
              <a:t>PROGRAM 02</a:t>
            </a:r>
          </a:p>
        </p:txBody>
      </p:sp>
      <p:sp>
        <p:nvSpPr>
          <p:cNvPr id="40" name="TextBox 39">
            <a:extLst>
              <a:ext uri="{FF2B5EF4-FFF2-40B4-BE49-F238E27FC236}">
                <a16:creationId xmlns:a16="http://schemas.microsoft.com/office/drawing/2014/main" id="{08C6433A-2569-490A-A530-76E1E94604ED}"/>
              </a:ext>
            </a:extLst>
          </p:cNvPr>
          <p:cNvSpPr txBox="1"/>
          <p:nvPr/>
        </p:nvSpPr>
        <p:spPr>
          <a:xfrm>
            <a:off x="6928786" y="2867621"/>
            <a:ext cx="1318991" cy="69063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Tree>
    <p:extLst>
      <p:ext uri="{BB962C8B-B14F-4D97-AF65-F5344CB8AC3E}">
        <p14:creationId xmlns:p14="http://schemas.microsoft.com/office/powerpoint/2010/main" val="4011636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up)">
                                      <p:cBhvr>
                                        <p:cTn id="15" dur="500"/>
                                        <p:tgtEl>
                                          <p:spTgt spid="2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wipe(up)">
                                      <p:cBhvr>
                                        <p:cTn id="27" dur="500"/>
                                        <p:tgtEl>
                                          <p:spTgt spid="36"/>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fade">
                                      <p:cBhvr>
                                        <p:cTn id="35" dur="500"/>
                                        <p:tgtEl>
                                          <p:spTgt spid="39"/>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wipe(up)">
                                      <p:cBhvr>
                                        <p:cTn id="39" dur="500"/>
                                        <p:tgtEl>
                                          <p:spTgt spid="40"/>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8" grpId="0"/>
      <p:bldP spid="21" grpId="0"/>
      <p:bldP spid="22" grpId="0"/>
      <p:bldP spid="28" grpId="0" animBg="1"/>
      <p:bldP spid="29" grpId="0" animBg="1"/>
      <p:bldP spid="34" grpId="0"/>
      <p:bldP spid="36" grpId="0"/>
      <p:bldP spid="39" grpId="0"/>
      <p:bldP spid="4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A6FA414E-B174-467D-917C-0CEEE5759DF7}"/>
              </a:ext>
            </a:extLst>
          </p:cNvPr>
          <p:cNvSpPr/>
          <p:nvPr/>
        </p:nvSpPr>
        <p:spPr>
          <a:xfrm>
            <a:off x="0" y="1"/>
            <a:ext cx="5745113" cy="5506336"/>
          </a:xfrm>
          <a:custGeom>
            <a:avLst/>
            <a:gdLst>
              <a:gd name="connsiteX0" fmla="*/ 0 w 813519"/>
              <a:gd name="connsiteY0" fmla="*/ 654837 h 654836"/>
              <a:gd name="connsiteX1" fmla="*/ 273066 w 813519"/>
              <a:gd name="connsiteY1" fmla="*/ 520803 h 654836"/>
              <a:gd name="connsiteX2" fmla="*/ 493373 w 813519"/>
              <a:gd name="connsiteY2" fmla="*/ 266334 h 654836"/>
              <a:gd name="connsiteX3" fmla="*/ 693029 w 813519"/>
              <a:gd name="connsiteY3" fmla="*/ 173807 h 654836"/>
              <a:gd name="connsiteX4" fmla="*/ 813520 w 813519"/>
              <a:gd name="connsiteY4" fmla="*/ 0 h 654836"/>
              <a:gd name="connsiteX5" fmla="*/ 0 w 813519"/>
              <a:gd name="connsiteY5" fmla="*/ 0 h 654836"/>
              <a:gd name="connsiteX6" fmla="*/ 0 w 813519"/>
              <a:gd name="connsiteY6" fmla="*/ 654837 h 65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3519" h="654836">
                <a:moveTo>
                  <a:pt x="0" y="654837"/>
                </a:moveTo>
                <a:cubicBezTo>
                  <a:pt x="97005" y="623825"/>
                  <a:pt x="198554" y="590220"/>
                  <a:pt x="273066" y="520803"/>
                </a:cubicBezTo>
                <a:cubicBezTo>
                  <a:pt x="355552" y="443958"/>
                  <a:pt x="399295" y="328448"/>
                  <a:pt x="493373" y="266334"/>
                </a:cubicBezTo>
                <a:cubicBezTo>
                  <a:pt x="554706" y="225833"/>
                  <a:pt x="630811" y="212926"/>
                  <a:pt x="693029" y="173807"/>
                </a:cubicBezTo>
                <a:cubicBezTo>
                  <a:pt x="754392" y="135233"/>
                  <a:pt x="797559" y="70525"/>
                  <a:pt x="813520" y="0"/>
                </a:cubicBezTo>
                <a:lnTo>
                  <a:pt x="0" y="0"/>
                </a:lnTo>
                <a:lnTo>
                  <a:pt x="0" y="654837"/>
                </a:lnTo>
                <a:close/>
              </a:path>
            </a:pathLst>
          </a:custGeom>
          <a:solidFill>
            <a:schemeClr val="accent1"/>
          </a:solidFill>
          <a:ln w="6058" cap="flat">
            <a:noFill/>
            <a:prstDash val="solid"/>
            <a:miter/>
          </a:ln>
        </p:spPr>
        <p:txBody>
          <a:bodyPr rtlCol="0" anchor="ctr"/>
          <a:lstStyle/>
          <a:p>
            <a:endParaRPr lang="en-US" sz="1350"/>
          </a:p>
        </p:txBody>
      </p:sp>
      <p:sp>
        <p:nvSpPr>
          <p:cNvPr id="14" name="TextBox 13">
            <a:extLst>
              <a:ext uri="{FF2B5EF4-FFF2-40B4-BE49-F238E27FC236}">
                <a16:creationId xmlns:a16="http://schemas.microsoft.com/office/drawing/2014/main" id="{191FA45A-2587-4D1F-A3B8-5EF1E8C03CBE}"/>
              </a:ext>
            </a:extLst>
          </p:cNvPr>
          <p:cNvSpPr txBox="1"/>
          <p:nvPr/>
        </p:nvSpPr>
        <p:spPr>
          <a:xfrm>
            <a:off x="4257995" y="3451367"/>
            <a:ext cx="2209066" cy="369332"/>
          </a:xfrm>
          <a:prstGeom prst="rect">
            <a:avLst/>
          </a:prstGeom>
          <a:noFill/>
        </p:spPr>
        <p:txBody>
          <a:bodyPr wrap="none" rtlCol="0">
            <a:spAutoFit/>
          </a:bodyPr>
          <a:lstStyle/>
          <a:p>
            <a:r>
              <a:rPr lang="en-US">
                <a:latin typeface="+mj-lt"/>
              </a:rPr>
              <a:t>HALLOWEEN NIGHT PARTY</a:t>
            </a:r>
          </a:p>
        </p:txBody>
      </p:sp>
      <p:sp>
        <p:nvSpPr>
          <p:cNvPr id="15" name="TextBox 14">
            <a:extLst>
              <a:ext uri="{FF2B5EF4-FFF2-40B4-BE49-F238E27FC236}">
                <a16:creationId xmlns:a16="http://schemas.microsoft.com/office/drawing/2014/main" id="{9B5EA96C-4E3C-4656-AA9C-FA6094762A0F}"/>
              </a:ext>
            </a:extLst>
          </p:cNvPr>
          <p:cNvSpPr txBox="1"/>
          <p:nvPr/>
        </p:nvSpPr>
        <p:spPr>
          <a:xfrm>
            <a:off x="4257995" y="3761239"/>
            <a:ext cx="4297823" cy="898387"/>
          </a:xfrm>
          <a:prstGeom prst="rect">
            <a:avLst/>
          </a:prstGeom>
          <a:noFill/>
        </p:spPr>
        <p:txBody>
          <a:bodyPr wrap="square" rtlCol="0">
            <a:spAutoFit/>
          </a:bodyPr>
          <a:lstStyle/>
          <a:p>
            <a:pPr algn="just">
              <a:lnSpc>
                <a:spcPct val="150000"/>
              </a:lnSpc>
            </a:pPr>
            <a:r>
              <a:rPr lang="en-US" sz="900"/>
              <a:t>A collection of textile samples lay spread out on the table - Samsa was a travelling salesman - and above it there hung a picture that he had recently cut out of an illustrated magazine and housed in a nice, gilded frame. It showed a lady fitted out with a fur hat and fur boa who sat upright, raising a heavy fur muff that covered the whole of her lower arm towards the viewer</a:t>
            </a:r>
          </a:p>
        </p:txBody>
      </p:sp>
      <p:pic>
        <p:nvPicPr>
          <p:cNvPr id="18" name="PpHolder4">
            <a:extLst>
              <a:ext uri="{FF2B5EF4-FFF2-40B4-BE49-F238E27FC236}">
                <a16:creationId xmlns:a16="http://schemas.microsoft.com/office/drawing/2014/main" id="{A2078A9B-D6F1-4F65-88A0-08359021E58E}"/>
              </a:ext>
            </a:extLst>
          </p:cNvPr>
          <p:cNvPicPr>
            <a:picLocks/>
          </p:cNvPicPr>
          <p:nvPr/>
        </p:nvPicPr>
        <p:blipFill>
          <a:blip r:embed="rId2">
            <a:extLst>
              <a:ext uri="{28A0092B-C50C-407E-A947-70E740481C1C}">
                <a14:useLocalDpi xmlns:a14="http://schemas.microsoft.com/office/drawing/2010/main" val="0"/>
              </a:ext>
            </a:extLst>
          </a:blip>
          <a:srcRect r="38462" b="21453"/>
          <a:stretch>
            <a:fillRect/>
          </a:stretch>
        </p:blipFill>
        <p:spPr>
          <a:xfrm>
            <a:off x="2" y="1"/>
            <a:ext cx="5627078" cy="5386726"/>
          </a:xfrm>
          <a:custGeom>
            <a:avLst/>
            <a:gdLst>
              <a:gd name="connsiteX0" fmla="*/ 0 w 5627078"/>
              <a:gd name="connsiteY0" fmla="*/ 0 h 5386726"/>
              <a:gd name="connsiteX1" fmla="*/ 5627078 w 5627078"/>
              <a:gd name="connsiteY1" fmla="*/ 0 h 5386726"/>
              <a:gd name="connsiteX2" fmla="*/ 4793648 w 5627078"/>
              <a:gd name="connsiteY2" fmla="*/ 1429746 h 5386726"/>
              <a:gd name="connsiteX3" fmla="*/ 3412638 w 5627078"/>
              <a:gd name="connsiteY3" fmla="*/ 2190879 h 5386726"/>
              <a:gd name="connsiteX4" fmla="*/ 1888785 w 5627078"/>
              <a:gd name="connsiteY4" fmla="*/ 4284155 h 5386726"/>
              <a:gd name="connsiteX5" fmla="*/ 0 w 5627078"/>
              <a:gd name="connsiteY5" fmla="*/ 5386726 h 5386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27078" h="5386726">
                <a:moveTo>
                  <a:pt x="0" y="0"/>
                </a:moveTo>
                <a:lnTo>
                  <a:pt x="5627078" y="0"/>
                </a:lnTo>
                <a:cubicBezTo>
                  <a:pt x="5516678" y="580143"/>
                  <a:pt x="5218093" y="1112435"/>
                  <a:pt x="4793648" y="1429746"/>
                </a:cubicBezTo>
                <a:cubicBezTo>
                  <a:pt x="4363291" y="1751541"/>
                  <a:pt x="3836877" y="1857715"/>
                  <a:pt x="3412638" y="2190879"/>
                </a:cubicBezTo>
                <a:cubicBezTo>
                  <a:pt x="2761905" y="2701833"/>
                  <a:pt x="2459338" y="3652024"/>
                  <a:pt x="1888785" y="4284155"/>
                </a:cubicBezTo>
                <a:cubicBezTo>
                  <a:pt x="1373390" y="4855183"/>
                  <a:pt x="670981" y="5131620"/>
                  <a:pt x="0" y="5386726"/>
                </a:cubicBezTo>
                <a:close/>
              </a:path>
            </a:pathLst>
          </a:custGeom>
        </p:spPr>
      </p:pic>
      <p:sp>
        <p:nvSpPr>
          <p:cNvPr id="24" name="Title 23">
            <a:extLst>
              <a:ext uri="{FF2B5EF4-FFF2-40B4-BE49-F238E27FC236}">
                <a16:creationId xmlns:a16="http://schemas.microsoft.com/office/drawing/2014/main" id="{1ACFC4F5-2A56-4BBC-A25B-0B1A54ECD345}"/>
              </a:ext>
            </a:extLst>
          </p:cNvPr>
          <p:cNvSpPr>
            <a:spLocks noGrp="1"/>
          </p:cNvSpPr>
          <p:nvPr>
            <p:ph type="title"/>
          </p:nvPr>
        </p:nvSpPr>
        <p:spPr/>
        <p:txBody>
          <a:bodyPr/>
          <a:lstStyle/>
          <a:p>
            <a:r>
              <a:rPr lang="en-US"/>
              <a:t>UPCOMING EVENT</a:t>
            </a:r>
          </a:p>
        </p:txBody>
      </p:sp>
      <p:sp>
        <p:nvSpPr>
          <p:cNvPr id="12" name="Oval 11">
            <a:extLst>
              <a:ext uri="{FF2B5EF4-FFF2-40B4-BE49-F238E27FC236}">
                <a16:creationId xmlns:a16="http://schemas.microsoft.com/office/drawing/2014/main" id="{B18F6470-F7CE-4FDC-BC14-A4ED1789C141}"/>
              </a:ext>
            </a:extLst>
          </p:cNvPr>
          <p:cNvSpPr/>
          <p:nvPr/>
        </p:nvSpPr>
        <p:spPr>
          <a:xfrm>
            <a:off x="1267723" y="3888568"/>
            <a:ext cx="1283882" cy="128388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9" name="Rectangle: Rounded Corners 18">
            <a:extLst>
              <a:ext uri="{FF2B5EF4-FFF2-40B4-BE49-F238E27FC236}">
                <a16:creationId xmlns:a16="http://schemas.microsoft.com/office/drawing/2014/main" id="{1664504F-82FA-450A-95C3-C4DB6500FB05}"/>
              </a:ext>
            </a:extLst>
          </p:cNvPr>
          <p:cNvSpPr/>
          <p:nvPr/>
        </p:nvSpPr>
        <p:spPr>
          <a:xfrm>
            <a:off x="4289049" y="4819275"/>
            <a:ext cx="933463" cy="265457"/>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TextBox 19">
            <a:extLst>
              <a:ext uri="{FF2B5EF4-FFF2-40B4-BE49-F238E27FC236}">
                <a16:creationId xmlns:a16="http://schemas.microsoft.com/office/drawing/2014/main" id="{71F2E044-C21F-43CA-AD85-C082979E694A}"/>
              </a:ext>
            </a:extLst>
          </p:cNvPr>
          <p:cNvSpPr txBox="1"/>
          <p:nvPr/>
        </p:nvSpPr>
        <p:spPr>
          <a:xfrm>
            <a:off x="4432614" y="4836587"/>
            <a:ext cx="646332" cy="253916"/>
          </a:xfrm>
          <a:prstGeom prst="rect">
            <a:avLst/>
          </a:prstGeom>
          <a:noFill/>
        </p:spPr>
        <p:txBody>
          <a:bodyPr wrap="none" rtlCol="0">
            <a:spAutoFit/>
          </a:bodyPr>
          <a:lstStyle/>
          <a:p>
            <a:pPr algn="ctr"/>
            <a:r>
              <a:rPr lang="en-US" sz="1050">
                <a:solidFill>
                  <a:schemeClr val="bg2"/>
                </a:solidFill>
                <a:latin typeface="+mj-lt"/>
              </a:rPr>
              <a:t>JOIN NOW</a:t>
            </a:r>
          </a:p>
        </p:txBody>
      </p:sp>
      <p:sp>
        <p:nvSpPr>
          <p:cNvPr id="21" name="TextBox 20">
            <a:extLst>
              <a:ext uri="{FF2B5EF4-FFF2-40B4-BE49-F238E27FC236}">
                <a16:creationId xmlns:a16="http://schemas.microsoft.com/office/drawing/2014/main" id="{BD60A5BE-1DA9-4138-A6CF-92393650BC2A}"/>
              </a:ext>
            </a:extLst>
          </p:cNvPr>
          <p:cNvSpPr txBox="1"/>
          <p:nvPr/>
        </p:nvSpPr>
        <p:spPr>
          <a:xfrm>
            <a:off x="1554439" y="4110807"/>
            <a:ext cx="710451" cy="646331"/>
          </a:xfrm>
          <a:prstGeom prst="rect">
            <a:avLst/>
          </a:prstGeom>
          <a:noFill/>
        </p:spPr>
        <p:txBody>
          <a:bodyPr wrap="none" rtlCol="0">
            <a:spAutoFit/>
          </a:bodyPr>
          <a:lstStyle/>
          <a:p>
            <a:pPr algn="ctr"/>
            <a:r>
              <a:rPr lang="en-US">
                <a:solidFill>
                  <a:schemeClr val="bg2"/>
                </a:solidFill>
                <a:latin typeface="+mj-lt"/>
              </a:rPr>
              <a:t>31 OCT</a:t>
            </a:r>
          </a:p>
          <a:p>
            <a:pPr algn="ctr"/>
            <a:r>
              <a:rPr lang="en-US">
                <a:solidFill>
                  <a:schemeClr val="bg2"/>
                </a:solidFill>
                <a:latin typeface="+mj-lt"/>
              </a:rPr>
              <a:t>2020</a:t>
            </a:r>
          </a:p>
        </p:txBody>
      </p:sp>
      <p:sp>
        <p:nvSpPr>
          <p:cNvPr id="22" name="TextBox 21">
            <a:extLst>
              <a:ext uri="{FF2B5EF4-FFF2-40B4-BE49-F238E27FC236}">
                <a16:creationId xmlns:a16="http://schemas.microsoft.com/office/drawing/2014/main" id="{53D4C54D-BFE1-47EC-AECA-0FADD328D8B0}"/>
              </a:ext>
            </a:extLst>
          </p:cNvPr>
          <p:cNvSpPr txBox="1"/>
          <p:nvPr/>
        </p:nvSpPr>
        <p:spPr>
          <a:xfrm>
            <a:off x="1457456" y="4734055"/>
            <a:ext cx="904415" cy="276999"/>
          </a:xfrm>
          <a:prstGeom prst="rect">
            <a:avLst/>
          </a:prstGeom>
          <a:noFill/>
        </p:spPr>
        <p:txBody>
          <a:bodyPr wrap="none" rtlCol="0">
            <a:spAutoFit/>
          </a:bodyPr>
          <a:lstStyle/>
          <a:p>
            <a:pPr algn="ctr"/>
            <a:r>
              <a:rPr lang="en-US" sz="1200">
                <a:solidFill>
                  <a:schemeClr val="bg2"/>
                </a:solidFill>
                <a:latin typeface="+mj-lt"/>
              </a:rPr>
              <a:t>21:00 – 02:00</a:t>
            </a:r>
          </a:p>
        </p:txBody>
      </p:sp>
      <p:sp>
        <p:nvSpPr>
          <p:cNvPr id="26" name="Freeform: Shape 25">
            <a:extLst>
              <a:ext uri="{FF2B5EF4-FFF2-40B4-BE49-F238E27FC236}">
                <a16:creationId xmlns:a16="http://schemas.microsoft.com/office/drawing/2014/main" id="{EF0E22C4-4F56-4B40-AC33-318EA1E45E3B}"/>
              </a:ext>
            </a:extLst>
          </p:cNvPr>
          <p:cNvSpPr/>
          <p:nvPr/>
        </p:nvSpPr>
        <p:spPr>
          <a:xfrm rot="5400000">
            <a:off x="5827083" y="1236123"/>
            <a:ext cx="452819" cy="348969"/>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6003037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0"/>
                                        <p:tgtEl>
                                          <p:spTgt spid="12"/>
                                        </p:tgtEl>
                                      </p:cBhvr>
                                    </p:animEffect>
                                    <p:anim calcmode="lin" valueType="num">
                                      <p:cBhvr>
                                        <p:cTn id="16" dur="1000" fill="hold"/>
                                        <p:tgtEl>
                                          <p:spTgt spid="12"/>
                                        </p:tgtEl>
                                        <p:attrNameLst>
                                          <p:attrName>ppt_x</p:attrName>
                                        </p:attrNameLst>
                                      </p:cBhvr>
                                      <p:tavLst>
                                        <p:tav tm="0">
                                          <p:val>
                                            <p:strVal val="#ppt_x"/>
                                          </p:val>
                                        </p:tav>
                                        <p:tav tm="100000">
                                          <p:val>
                                            <p:strVal val="#ppt_x"/>
                                          </p:val>
                                        </p:tav>
                                      </p:tavLst>
                                    </p:anim>
                                    <p:anim calcmode="lin" valueType="num">
                                      <p:cBhvr>
                                        <p:cTn id="17" dur="1000" fill="hold"/>
                                        <p:tgtEl>
                                          <p:spTgt spid="12"/>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500"/>
                                        <p:tgtEl>
                                          <p:spTgt spid="22"/>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wipe(left)">
                                      <p:cBhvr>
                                        <p:cTn id="29" dur="500"/>
                                        <p:tgtEl>
                                          <p:spTgt spid="24"/>
                                        </p:tgtEl>
                                      </p:cBhvr>
                                    </p:animEffect>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left)">
                                      <p:cBhvr>
                                        <p:cTn id="33" dur="500"/>
                                        <p:tgtEl>
                                          <p:spTgt spid="14"/>
                                        </p:tgtEl>
                                      </p:cBhvr>
                                    </p:animEffect>
                                  </p:childTnLst>
                                </p:cTn>
                              </p:par>
                            </p:childTnLst>
                          </p:cTn>
                        </p:par>
                        <p:par>
                          <p:cTn id="34" fill="hold">
                            <p:stCondLst>
                              <p:cond delay="4000"/>
                            </p:stCondLst>
                            <p:childTnLst>
                              <p:par>
                                <p:cTn id="35" presetID="22" presetClass="entr" presetSubtype="1"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up)">
                                      <p:cBhvr>
                                        <p:cTn id="37" dur="500"/>
                                        <p:tgtEl>
                                          <p:spTgt spid="15"/>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p:bldP spid="15" grpId="0"/>
      <p:bldP spid="24" grpId="0"/>
      <p:bldP spid="12" grpId="0" animBg="1"/>
      <p:bldP spid="19" grpId="0" animBg="1"/>
      <p:bldP spid="20" grpId="0"/>
      <p:bldP spid="21" grpId="0"/>
      <p:bldP spid="22" grpId="0"/>
      <p:bldP spid="2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9DD608B8-2B8D-45F1-B507-03681C15BFBC}"/>
              </a:ext>
            </a:extLst>
          </p:cNvPr>
          <p:cNvSpPr/>
          <p:nvPr/>
        </p:nvSpPr>
        <p:spPr>
          <a:xfrm rot="16200000">
            <a:off x="6870900" y="1965620"/>
            <a:ext cx="3381470" cy="1164730"/>
          </a:xfrm>
          <a:custGeom>
            <a:avLst/>
            <a:gdLst>
              <a:gd name="connsiteX0" fmla="*/ 856680 w 856680"/>
              <a:gd name="connsiteY0" fmla="*/ 295059 h 295079"/>
              <a:gd name="connsiteX1" fmla="*/ 708119 w 856680"/>
              <a:gd name="connsiteY1" fmla="*/ 252197 h 295079"/>
              <a:gd name="connsiteX2" fmla="*/ 458831 w 856680"/>
              <a:gd name="connsiteY2" fmla="*/ 198619 h 295079"/>
              <a:gd name="connsiteX3" fmla="*/ 171395 w 856680"/>
              <a:gd name="connsiteY3" fmla="*/ 166 h 295079"/>
              <a:gd name="connsiteX4" fmla="*/ 71868 w 856680"/>
              <a:gd name="connsiteY4" fmla="*/ 295059 h 295079"/>
              <a:gd name="connsiteX5" fmla="*/ 856680 w 856680"/>
              <a:gd name="connsiteY5" fmla="*/ 295059 h 295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6680" h="295079">
                <a:moveTo>
                  <a:pt x="856680" y="295059"/>
                </a:moveTo>
                <a:cubicBezTo>
                  <a:pt x="856680" y="295059"/>
                  <a:pt x="802588" y="297374"/>
                  <a:pt x="708119" y="252197"/>
                </a:cubicBezTo>
                <a:cubicBezTo>
                  <a:pt x="613564" y="207020"/>
                  <a:pt x="584761" y="134240"/>
                  <a:pt x="458831" y="198619"/>
                </a:cubicBezTo>
                <a:cubicBezTo>
                  <a:pt x="332901" y="262998"/>
                  <a:pt x="326900" y="6767"/>
                  <a:pt x="171395" y="166"/>
                </a:cubicBezTo>
                <a:cubicBezTo>
                  <a:pt x="15890" y="-6435"/>
                  <a:pt x="-69578" y="185675"/>
                  <a:pt x="71868" y="295059"/>
                </a:cubicBezTo>
                <a:lnTo>
                  <a:pt x="856680" y="295059"/>
                </a:lnTo>
                <a:close/>
              </a:path>
            </a:pathLst>
          </a:custGeom>
          <a:solidFill>
            <a:schemeClr val="accent1"/>
          </a:solidFill>
          <a:ln w="8572" cap="flat">
            <a:noFill/>
            <a:prstDash val="solid"/>
            <a:miter/>
          </a:ln>
        </p:spPr>
        <p:txBody>
          <a:bodyPr rtlCol="0" anchor="ctr"/>
          <a:lstStyle/>
          <a:p>
            <a:endParaRPr lang="en-US" sz="1350"/>
          </a:p>
        </p:txBody>
      </p:sp>
      <p:sp>
        <p:nvSpPr>
          <p:cNvPr id="4" name="Title 3">
            <a:extLst>
              <a:ext uri="{FF2B5EF4-FFF2-40B4-BE49-F238E27FC236}">
                <a16:creationId xmlns:a16="http://schemas.microsoft.com/office/drawing/2014/main" id="{F0855BB8-70A9-472A-A4F1-F5CFA6FADB2A}"/>
              </a:ext>
            </a:extLst>
          </p:cNvPr>
          <p:cNvSpPr>
            <a:spLocks noGrp="1"/>
          </p:cNvSpPr>
          <p:nvPr>
            <p:ph type="title"/>
          </p:nvPr>
        </p:nvSpPr>
        <p:spPr/>
        <p:txBody>
          <a:bodyPr/>
          <a:lstStyle/>
          <a:p>
            <a:r>
              <a:rPr lang="en-US"/>
              <a:t>SMARTPHONE MOCKUP</a:t>
            </a:r>
          </a:p>
        </p:txBody>
      </p:sp>
      <p:pic>
        <p:nvPicPr>
          <p:cNvPr id="23" name="PpHolder3">
            <a:extLst>
              <a:ext uri="{FF2B5EF4-FFF2-40B4-BE49-F238E27FC236}">
                <a16:creationId xmlns:a16="http://schemas.microsoft.com/office/drawing/2014/main" id="{F1FBA6D8-BB02-493D-9A31-1508D597F6FA}"/>
              </a:ext>
            </a:extLst>
          </p:cNvPr>
          <p:cNvPicPr>
            <a:picLocks/>
          </p:cNvPicPr>
          <p:nvPr/>
        </p:nvPicPr>
        <p:blipFill>
          <a:blip r:embed="rId2">
            <a:extLst>
              <a:ext uri="{28A0092B-C50C-407E-A947-70E740481C1C}">
                <a14:useLocalDpi xmlns:a14="http://schemas.microsoft.com/office/drawing/2010/main" val="0"/>
              </a:ext>
            </a:extLst>
          </a:blip>
          <a:srcRect l="75423" t="27758" r="7422" b="22935"/>
          <a:stretch>
            <a:fillRect/>
          </a:stretch>
        </p:blipFill>
        <p:spPr>
          <a:xfrm>
            <a:off x="6896650" y="1903644"/>
            <a:ext cx="1568669" cy="3381471"/>
          </a:xfrm>
          <a:custGeom>
            <a:avLst/>
            <a:gdLst>
              <a:gd name="connsiteX0" fmla="*/ 111674 w 1568669"/>
              <a:gd name="connsiteY0" fmla="*/ 0 h 3381471"/>
              <a:gd name="connsiteX1" fmla="*/ 1456996 w 1568669"/>
              <a:gd name="connsiteY1" fmla="*/ 0 h 3381471"/>
              <a:gd name="connsiteX2" fmla="*/ 1568669 w 1568669"/>
              <a:gd name="connsiteY2" fmla="*/ 111674 h 3381471"/>
              <a:gd name="connsiteX3" fmla="*/ 1568669 w 1568669"/>
              <a:gd name="connsiteY3" fmla="*/ 3269798 h 3381471"/>
              <a:gd name="connsiteX4" fmla="*/ 1456996 w 1568669"/>
              <a:gd name="connsiteY4" fmla="*/ 3381471 h 3381471"/>
              <a:gd name="connsiteX5" fmla="*/ 111674 w 1568669"/>
              <a:gd name="connsiteY5" fmla="*/ 3381471 h 3381471"/>
              <a:gd name="connsiteX6" fmla="*/ 0 w 1568669"/>
              <a:gd name="connsiteY6" fmla="*/ 3269798 h 3381471"/>
              <a:gd name="connsiteX7" fmla="*/ 0 w 1568669"/>
              <a:gd name="connsiteY7" fmla="*/ 111674 h 3381471"/>
              <a:gd name="connsiteX8" fmla="*/ 111674 w 1568669"/>
              <a:gd name="connsiteY8" fmla="*/ 0 h 338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8669" h="3381471">
                <a:moveTo>
                  <a:pt x="111674" y="0"/>
                </a:moveTo>
                <a:lnTo>
                  <a:pt x="1456996" y="0"/>
                </a:lnTo>
                <a:cubicBezTo>
                  <a:pt x="1518671" y="0"/>
                  <a:pt x="1568669" y="49998"/>
                  <a:pt x="1568669" y="111674"/>
                </a:cubicBezTo>
                <a:lnTo>
                  <a:pt x="1568669" y="3269798"/>
                </a:lnTo>
                <a:cubicBezTo>
                  <a:pt x="1568669" y="3331473"/>
                  <a:pt x="1518671" y="3381471"/>
                  <a:pt x="1456996" y="3381471"/>
                </a:cubicBezTo>
                <a:lnTo>
                  <a:pt x="111674" y="3381471"/>
                </a:lnTo>
                <a:cubicBezTo>
                  <a:pt x="49998" y="3381471"/>
                  <a:pt x="0" y="3331473"/>
                  <a:pt x="0" y="3269798"/>
                </a:cubicBezTo>
                <a:lnTo>
                  <a:pt x="0" y="111674"/>
                </a:lnTo>
                <a:cubicBezTo>
                  <a:pt x="0" y="49998"/>
                  <a:pt x="49998" y="0"/>
                  <a:pt x="111674" y="0"/>
                </a:cubicBezTo>
                <a:close/>
              </a:path>
            </a:pathLst>
          </a:custGeom>
        </p:spPr>
      </p:pic>
      <p:sp>
        <p:nvSpPr>
          <p:cNvPr id="10" name="TextBox 9">
            <a:extLst>
              <a:ext uri="{FF2B5EF4-FFF2-40B4-BE49-F238E27FC236}">
                <a16:creationId xmlns:a16="http://schemas.microsoft.com/office/drawing/2014/main" id="{2353BA02-ED45-4CDF-A68B-97B0ED94B985}"/>
              </a:ext>
            </a:extLst>
          </p:cNvPr>
          <p:cNvSpPr txBox="1"/>
          <p:nvPr/>
        </p:nvSpPr>
        <p:spPr>
          <a:xfrm>
            <a:off x="644857" y="2337835"/>
            <a:ext cx="1763624" cy="369332"/>
          </a:xfrm>
          <a:prstGeom prst="rect">
            <a:avLst/>
          </a:prstGeom>
          <a:noFill/>
        </p:spPr>
        <p:txBody>
          <a:bodyPr wrap="none" rtlCol="0">
            <a:spAutoFit/>
          </a:bodyPr>
          <a:lstStyle/>
          <a:p>
            <a:r>
              <a:rPr lang="en-US">
                <a:latin typeface="+mj-lt"/>
              </a:rPr>
              <a:t>KEEP ON THINKING.</a:t>
            </a:r>
          </a:p>
        </p:txBody>
      </p:sp>
      <p:sp>
        <p:nvSpPr>
          <p:cNvPr id="11" name="TextBox 10">
            <a:extLst>
              <a:ext uri="{FF2B5EF4-FFF2-40B4-BE49-F238E27FC236}">
                <a16:creationId xmlns:a16="http://schemas.microsoft.com/office/drawing/2014/main" id="{2CCC7237-FAF8-4F76-88AC-C0735D968CD5}"/>
              </a:ext>
            </a:extLst>
          </p:cNvPr>
          <p:cNvSpPr txBox="1"/>
          <p:nvPr/>
        </p:nvSpPr>
        <p:spPr>
          <a:xfrm>
            <a:off x="644858" y="2636235"/>
            <a:ext cx="3820817" cy="690638"/>
          </a:xfrm>
          <a:prstGeom prst="rect">
            <a:avLst/>
          </a:prstGeom>
          <a:noFill/>
        </p:spPr>
        <p:txBody>
          <a:bodyPr wrap="square" rtlCol="0">
            <a:spAutoFit/>
          </a:bodyPr>
          <a:lstStyle/>
          <a:p>
            <a:pPr algn="just">
              <a:lnSpc>
                <a:spcPct val="150000"/>
              </a:lnSpc>
            </a:pPr>
            <a:r>
              <a:rPr lang="en-US" sz="900"/>
              <a:t>No one rejects, dislikes, or avoids pleasure itself, because it is pleasure, but because those who do not know how to pursue pleasure rationally encounter consequences that are extremely painful. Nor again is there anyone who loves or pursues or desires</a:t>
            </a:r>
          </a:p>
        </p:txBody>
      </p:sp>
      <p:graphicFrame>
        <p:nvGraphicFramePr>
          <p:cNvPr id="14" name="Chart 13">
            <a:extLst>
              <a:ext uri="{FF2B5EF4-FFF2-40B4-BE49-F238E27FC236}">
                <a16:creationId xmlns:a16="http://schemas.microsoft.com/office/drawing/2014/main" id="{932FCACC-3E25-4E5F-826F-3F3597D4BD74}"/>
              </a:ext>
            </a:extLst>
          </p:cNvPr>
          <p:cNvGraphicFramePr/>
          <p:nvPr>
            <p:extLst>
              <p:ext uri="{D42A27DB-BD31-4B8C-83A1-F6EECF244321}">
                <p14:modId xmlns:p14="http://schemas.microsoft.com/office/powerpoint/2010/main" val="1630728300"/>
              </p:ext>
            </p:extLst>
          </p:nvPr>
        </p:nvGraphicFramePr>
        <p:xfrm>
          <a:off x="644857" y="3630113"/>
          <a:ext cx="3820817" cy="1598429"/>
        </p:xfrm>
        <a:graphic>
          <a:graphicData uri="http://schemas.openxmlformats.org/drawingml/2006/chart">
            <c:chart xmlns:c="http://schemas.openxmlformats.org/drawingml/2006/chart" xmlns:r="http://schemas.openxmlformats.org/officeDocument/2006/relationships" r:id="rId3"/>
          </a:graphicData>
        </a:graphic>
      </p:graphicFrame>
      <p:pic>
        <p:nvPicPr>
          <p:cNvPr id="20" name="PpHolder7">
            <a:extLst>
              <a:ext uri="{FF2B5EF4-FFF2-40B4-BE49-F238E27FC236}">
                <a16:creationId xmlns:a16="http://schemas.microsoft.com/office/drawing/2014/main" id="{026362C9-6117-4F62-AD9F-F2AF65D1F689}"/>
              </a:ext>
            </a:extLst>
          </p:cNvPr>
          <p:cNvPicPr>
            <a:picLocks/>
          </p:cNvPicPr>
          <p:nvPr/>
        </p:nvPicPr>
        <p:blipFill>
          <a:blip r:embed="rId2">
            <a:extLst>
              <a:ext uri="{28A0092B-C50C-407E-A947-70E740481C1C}">
                <a14:useLocalDpi xmlns:a14="http://schemas.microsoft.com/office/drawing/2010/main" val="0"/>
              </a:ext>
            </a:extLst>
          </a:blip>
          <a:srcRect l="54157" t="27758" r="28688" b="22935"/>
          <a:stretch>
            <a:fillRect/>
          </a:stretch>
        </p:blipFill>
        <p:spPr>
          <a:xfrm>
            <a:off x="4952125" y="1903644"/>
            <a:ext cx="1568669" cy="3381471"/>
          </a:xfrm>
          <a:custGeom>
            <a:avLst/>
            <a:gdLst>
              <a:gd name="connsiteX0" fmla="*/ 111674 w 1568669"/>
              <a:gd name="connsiteY0" fmla="*/ 0 h 3381471"/>
              <a:gd name="connsiteX1" fmla="*/ 1456996 w 1568669"/>
              <a:gd name="connsiteY1" fmla="*/ 0 h 3381471"/>
              <a:gd name="connsiteX2" fmla="*/ 1568669 w 1568669"/>
              <a:gd name="connsiteY2" fmla="*/ 111674 h 3381471"/>
              <a:gd name="connsiteX3" fmla="*/ 1568669 w 1568669"/>
              <a:gd name="connsiteY3" fmla="*/ 3269798 h 3381471"/>
              <a:gd name="connsiteX4" fmla="*/ 1456996 w 1568669"/>
              <a:gd name="connsiteY4" fmla="*/ 3381471 h 3381471"/>
              <a:gd name="connsiteX5" fmla="*/ 111674 w 1568669"/>
              <a:gd name="connsiteY5" fmla="*/ 3381471 h 3381471"/>
              <a:gd name="connsiteX6" fmla="*/ 0 w 1568669"/>
              <a:gd name="connsiteY6" fmla="*/ 3269798 h 3381471"/>
              <a:gd name="connsiteX7" fmla="*/ 0 w 1568669"/>
              <a:gd name="connsiteY7" fmla="*/ 111674 h 3381471"/>
              <a:gd name="connsiteX8" fmla="*/ 111674 w 1568669"/>
              <a:gd name="connsiteY8" fmla="*/ 0 h 338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8669" h="3381471">
                <a:moveTo>
                  <a:pt x="111674" y="0"/>
                </a:moveTo>
                <a:lnTo>
                  <a:pt x="1456996" y="0"/>
                </a:lnTo>
                <a:cubicBezTo>
                  <a:pt x="1518671" y="0"/>
                  <a:pt x="1568669" y="49998"/>
                  <a:pt x="1568669" y="111674"/>
                </a:cubicBezTo>
                <a:lnTo>
                  <a:pt x="1568669" y="3269798"/>
                </a:lnTo>
                <a:cubicBezTo>
                  <a:pt x="1568669" y="3331473"/>
                  <a:pt x="1518671" y="3381471"/>
                  <a:pt x="1456996" y="3381471"/>
                </a:cubicBezTo>
                <a:lnTo>
                  <a:pt x="111674" y="3381471"/>
                </a:lnTo>
                <a:cubicBezTo>
                  <a:pt x="49998" y="3381471"/>
                  <a:pt x="0" y="3331473"/>
                  <a:pt x="0" y="3269798"/>
                </a:cubicBezTo>
                <a:lnTo>
                  <a:pt x="0" y="111674"/>
                </a:lnTo>
                <a:cubicBezTo>
                  <a:pt x="0" y="49998"/>
                  <a:pt x="49998" y="0"/>
                  <a:pt x="111674" y="0"/>
                </a:cubicBezTo>
                <a:close/>
              </a:path>
            </a:pathLst>
          </a:custGeom>
        </p:spPr>
      </p:pic>
      <p:pic>
        <p:nvPicPr>
          <p:cNvPr id="7" name="Mockup">
            <a:extLst>
              <a:ext uri="{FF2B5EF4-FFF2-40B4-BE49-F238E27FC236}">
                <a16:creationId xmlns:a16="http://schemas.microsoft.com/office/drawing/2014/main" id="{9170FCCD-BF80-4622-85D2-ABA1508E604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48259" y="1817984"/>
            <a:ext cx="1776392" cy="3552785"/>
          </a:xfrm>
          <a:prstGeom prst="rect">
            <a:avLst/>
          </a:prstGeom>
        </p:spPr>
      </p:pic>
      <p:pic>
        <p:nvPicPr>
          <p:cNvPr id="6" name="Mockup">
            <a:extLst>
              <a:ext uri="{FF2B5EF4-FFF2-40B4-BE49-F238E27FC236}">
                <a16:creationId xmlns:a16="http://schemas.microsoft.com/office/drawing/2014/main" id="{FAAFB8C1-5CB3-4DE7-A99F-A86C0ABBF59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92786" y="1817984"/>
            <a:ext cx="1776392" cy="3552785"/>
          </a:xfrm>
          <a:prstGeom prst="rect">
            <a:avLst/>
          </a:prstGeom>
        </p:spPr>
      </p:pic>
    </p:spTree>
    <p:extLst>
      <p:ext uri="{BB962C8B-B14F-4D97-AF65-F5344CB8AC3E}">
        <p14:creationId xmlns:p14="http://schemas.microsoft.com/office/powerpoint/2010/main" val="23640471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4">
                                            <p:graphicEl>
                                              <a:chart seriesIdx="-3" categoryIdx="-3" bldStep="gridLegend"/>
                                            </p:graphicEl>
                                          </p:spTgt>
                                        </p:tgtEl>
                                        <p:attrNameLst>
                                          <p:attrName>style.visibility</p:attrName>
                                        </p:attrNameLst>
                                      </p:cBhvr>
                                      <p:to>
                                        <p:strVal val="visible"/>
                                      </p:to>
                                    </p:set>
                                    <p:animEffect transition="in" filter="wipe(left)">
                                      <p:cBhvr>
                                        <p:cTn id="19" dur="500"/>
                                        <p:tgtEl>
                                          <p:spTgt spid="14">
                                            <p:graphicEl>
                                              <a:chart seriesIdx="-3" categoryIdx="-3" bldStep="gridLegend"/>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4">
                                            <p:graphicEl>
                                              <a:chart seriesIdx="-4" categoryIdx="0" bldStep="category"/>
                                            </p:graphicEl>
                                          </p:spTgt>
                                        </p:tgtEl>
                                        <p:attrNameLst>
                                          <p:attrName>style.visibility</p:attrName>
                                        </p:attrNameLst>
                                      </p:cBhvr>
                                      <p:to>
                                        <p:strVal val="visible"/>
                                      </p:to>
                                    </p:set>
                                    <p:animEffect transition="in" filter="wipe(left)">
                                      <p:cBhvr>
                                        <p:cTn id="23" dur="500"/>
                                        <p:tgtEl>
                                          <p:spTgt spid="14">
                                            <p:graphicEl>
                                              <a:chart seriesIdx="-4" categoryIdx="0" bldStep="category"/>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graphicEl>
                                              <a:chart seriesIdx="-4" categoryIdx="1" bldStep="category"/>
                                            </p:graphicEl>
                                          </p:spTgt>
                                        </p:tgtEl>
                                        <p:attrNameLst>
                                          <p:attrName>style.visibility</p:attrName>
                                        </p:attrNameLst>
                                      </p:cBhvr>
                                      <p:to>
                                        <p:strVal val="visible"/>
                                      </p:to>
                                    </p:set>
                                    <p:animEffect transition="in" filter="wipe(left)">
                                      <p:cBhvr>
                                        <p:cTn id="27" dur="500"/>
                                        <p:tgtEl>
                                          <p:spTgt spid="14">
                                            <p:graphicEl>
                                              <a:chart seriesIdx="-4" categoryIdx="1" bldStep="category"/>
                                            </p:graphic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4">
                                            <p:graphicEl>
                                              <a:chart seriesIdx="-4" categoryIdx="2" bldStep="category"/>
                                            </p:graphicEl>
                                          </p:spTgt>
                                        </p:tgtEl>
                                        <p:attrNameLst>
                                          <p:attrName>style.visibility</p:attrName>
                                        </p:attrNameLst>
                                      </p:cBhvr>
                                      <p:to>
                                        <p:strVal val="visible"/>
                                      </p:to>
                                    </p:set>
                                    <p:animEffect transition="in" filter="wipe(left)">
                                      <p:cBhvr>
                                        <p:cTn id="31" dur="500"/>
                                        <p:tgtEl>
                                          <p:spTgt spid="14">
                                            <p:graphicEl>
                                              <a:chart seriesIdx="-4" categoryIdx="2" bldStep="category"/>
                                            </p:graphicEl>
                                          </p:spTgt>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4">
                                            <p:graphicEl>
                                              <a:chart seriesIdx="-4" categoryIdx="3" bldStep="category"/>
                                            </p:graphicEl>
                                          </p:spTgt>
                                        </p:tgtEl>
                                        <p:attrNameLst>
                                          <p:attrName>style.visibility</p:attrName>
                                        </p:attrNameLst>
                                      </p:cBhvr>
                                      <p:to>
                                        <p:strVal val="visible"/>
                                      </p:to>
                                    </p:set>
                                    <p:animEffect transition="in" filter="wipe(left)">
                                      <p:cBhvr>
                                        <p:cTn id="35" dur="500"/>
                                        <p:tgtEl>
                                          <p:spTgt spid="14">
                                            <p:graphicEl>
                                              <a:chart seriesIdx="-4" categoryIdx="3" bldStep="category"/>
                                            </p:graphicEl>
                                          </p:spTgt>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par>
                                <p:cTn id="40" presetID="47" presetClass="entr" presetSubtype="0" fill="hold" nodeType="withEffect">
                                  <p:stCondLst>
                                    <p:cond delay="50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1000"/>
                                        <p:tgtEl>
                                          <p:spTgt spid="7"/>
                                        </p:tgtEl>
                                      </p:cBhvr>
                                    </p:animEffect>
                                    <p:anim calcmode="lin" valueType="num">
                                      <p:cBhvr>
                                        <p:cTn id="43" dur="1000" fill="hold"/>
                                        <p:tgtEl>
                                          <p:spTgt spid="7"/>
                                        </p:tgtEl>
                                        <p:attrNameLst>
                                          <p:attrName>ppt_x</p:attrName>
                                        </p:attrNameLst>
                                      </p:cBhvr>
                                      <p:tavLst>
                                        <p:tav tm="0">
                                          <p:val>
                                            <p:strVal val="#ppt_x"/>
                                          </p:val>
                                        </p:tav>
                                        <p:tav tm="100000">
                                          <p:val>
                                            <p:strVal val="#ppt_x"/>
                                          </p:val>
                                        </p:tav>
                                      </p:tavLst>
                                    </p:anim>
                                    <p:anim calcmode="lin" valueType="num">
                                      <p:cBhvr>
                                        <p:cTn id="44" dur="1000" fill="hold"/>
                                        <p:tgtEl>
                                          <p:spTgt spid="7"/>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500"/>
                                  </p:stCondLst>
                                  <p:childTnLst>
                                    <p:set>
                                      <p:cBhvr>
                                        <p:cTn id="46" dur="1" fill="hold">
                                          <p:stCondLst>
                                            <p:cond delay="0"/>
                                          </p:stCondLst>
                                        </p:cTn>
                                        <p:tgtEl>
                                          <p:spTgt spid="6"/>
                                        </p:tgtEl>
                                        <p:attrNameLst>
                                          <p:attrName>style.visibility</p:attrName>
                                        </p:attrNameLst>
                                      </p:cBhvr>
                                      <p:to>
                                        <p:strVal val="visible"/>
                                      </p:to>
                                    </p:set>
                                    <p:animEffect transition="in" filter="fade">
                                      <p:cBhvr>
                                        <p:cTn id="47" dur="1000"/>
                                        <p:tgtEl>
                                          <p:spTgt spid="6"/>
                                        </p:tgtEl>
                                      </p:cBhvr>
                                    </p:animEffect>
                                    <p:anim calcmode="lin" valueType="num">
                                      <p:cBhvr>
                                        <p:cTn id="48" dur="1000" fill="hold"/>
                                        <p:tgtEl>
                                          <p:spTgt spid="6"/>
                                        </p:tgtEl>
                                        <p:attrNameLst>
                                          <p:attrName>ppt_x</p:attrName>
                                        </p:attrNameLst>
                                      </p:cBhvr>
                                      <p:tavLst>
                                        <p:tav tm="0">
                                          <p:val>
                                            <p:strVal val="#ppt_x"/>
                                          </p:val>
                                        </p:tav>
                                        <p:tav tm="100000">
                                          <p:val>
                                            <p:strVal val="#ppt_x"/>
                                          </p:val>
                                        </p:tav>
                                      </p:tavLst>
                                    </p:anim>
                                    <p:anim calcmode="lin" valueType="num">
                                      <p:cBhvr>
                                        <p:cTn id="4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4" grpId="0"/>
      <p:bldP spid="10" grpId="0"/>
      <p:bldP spid="11" grpId="0"/>
      <p:bldGraphic spid="14" grpId="0">
        <p:bldSub>
          <a:bldChart bld="category"/>
        </p:bldSub>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7">
            <a:extLst>
              <a:ext uri="{FF2B5EF4-FFF2-40B4-BE49-F238E27FC236}">
                <a16:creationId xmlns:a16="http://schemas.microsoft.com/office/drawing/2014/main" id="{BE27F09D-ADC6-4216-B47A-71A96064E3FF}"/>
              </a:ext>
            </a:extLst>
          </p:cNvPr>
          <p:cNvSpPr/>
          <p:nvPr/>
        </p:nvSpPr>
        <p:spPr>
          <a:xfrm>
            <a:off x="0" y="0"/>
            <a:ext cx="4894758" cy="6858000"/>
          </a:xfrm>
          <a:custGeom>
            <a:avLst/>
            <a:gdLst>
              <a:gd name="connsiteX0" fmla="*/ 0 w 4894758"/>
              <a:gd name="connsiteY0" fmla="*/ 1156 h 6858000"/>
              <a:gd name="connsiteX1" fmla="*/ 1849347 w 4894758"/>
              <a:gd name="connsiteY1" fmla="*/ 1156 h 6858000"/>
              <a:gd name="connsiteX2" fmla="*/ 1821979 w 4894758"/>
              <a:gd name="connsiteY2" fmla="*/ 300321 h 6858000"/>
              <a:gd name="connsiteX3" fmla="*/ 2408755 w 4894758"/>
              <a:gd name="connsiteY3" fmla="*/ 2511424 h 6858000"/>
              <a:gd name="connsiteX4" fmla="*/ 4437336 w 4894758"/>
              <a:gd name="connsiteY4" fmla="*/ 4562024 h 6858000"/>
              <a:gd name="connsiteX5" fmla="*/ 4800822 w 4894758"/>
              <a:gd name="connsiteY5" fmla="*/ 6612595 h 6858000"/>
              <a:gd name="connsiteX6" fmla="*/ 4894758 w 4894758"/>
              <a:gd name="connsiteY6" fmla="*/ 6858000 h 6858000"/>
              <a:gd name="connsiteX7" fmla="*/ 2512579 w 4894758"/>
              <a:gd name="connsiteY7" fmla="*/ 6858000 h 6858000"/>
              <a:gd name="connsiteX8" fmla="*/ 2408309 w 4894758"/>
              <a:gd name="connsiteY8" fmla="*/ 6654715 h 6858000"/>
              <a:gd name="connsiteX9" fmla="*/ 2204032 w 4894758"/>
              <a:gd name="connsiteY9" fmla="*/ 5957128 h 6858000"/>
              <a:gd name="connsiteX10" fmla="*/ 27549 w 4894758"/>
              <a:gd name="connsiteY10" fmla="*/ 1676200 h 6858000"/>
              <a:gd name="connsiteX11" fmla="*/ 0 w 4894758"/>
              <a:gd name="connsiteY11" fmla="*/ 1664003 h 6858000"/>
              <a:gd name="connsiteX12" fmla="*/ 1849452 w 4894758"/>
              <a:gd name="connsiteY12" fmla="*/ 0 h 6858000"/>
              <a:gd name="connsiteX13" fmla="*/ 1849452 w 4894758"/>
              <a:gd name="connsiteY13" fmla="*/ 1156 h 6858000"/>
              <a:gd name="connsiteX14" fmla="*/ 1849347 w 4894758"/>
              <a:gd name="connsiteY14" fmla="*/ 115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894758" h="6858000">
                <a:moveTo>
                  <a:pt x="0" y="1156"/>
                </a:moveTo>
                <a:lnTo>
                  <a:pt x="1849347" y="1156"/>
                </a:lnTo>
                <a:lnTo>
                  <a:pt x="1821979" y="300321"/>
                </a:lnTo>
                <a:cubicBezTo>
                  <a:pt x="1774837" y="1026479"/>
                  <a:pt x="1861937" y="1909632"/>
                  <a:pt x="2408755" y="2511424"/>
                </a:cubicBezTo>
                <a:cubicBezTo>
                  <a:pt x="3491118" y="3704922"/>
                  <a:pt x="4346235" y="2967625"/>
                  <a:pt x="4437336" y="4562024"/>
                </a:cubicBezTo>
                <a:cubicBezTo>
                  <a:pt x="4478468" y="5283768"/>
                  <a:pt x="4594598" y="6018742"/>
                  <a:pt x="4800822" y="6612595"/>
                </a:cubicBezTo>
                <a:lnTo>
                  <a:pt x="4894758" y="6858000"/>
                </a:lnTo>
                <a:lnTo>
                  <a:pt x="2512579" y="6858000"/>
                </a:lnTo>
                <a:lnTo>
                  <a:pt x="2408309" y="6654715"/>
                </a:lnTo>
                <a:cubicBezTo>
                  <a:pt x="2311840" y="6444217"/>
                  <a:pt x="2240033" y="6212015"/>
                  <a:pt x="2204032" y="5957128"/>
                </a:cubicBezTo>
                <a:cubicBezTo>
                  <a:pt x="1941525" y="4106979"/>
                  <a:pt x="1497810" y="2274098"/>
                  <a:pt x="27549" y="1676200"/>
                </a:cubicBezTo>
                <a:lnTo>
                  <a:pt x="0" y="1664003"/>
                </a:lnTo>
                <a:close/>
                <a:moveTo>
                  <a:pt x="1849452" y="0"/>
                </a:moveTo>
                <a:lnTo>
                  <a:pt x="1849452" y="1156"/>
                </a:lnTo>
                <a:lnTo>
                  <a:pt x="1849347" y="1156"/>
                </a:lnTo>
                <a:close/>
              </a:path>
            </a:pathLst>
          </a:custGeom>
          <a:solidFill>
            <a:schemeClr val="accent1"/>
          </a:solidFill>
          <a:ln w="8572" cap="flat">
            <a:noFill/>
            <a:prstDash val="solid"/>
            <a:miter/>
          </a:ln>
        </p:spPr>
        <p:txBody>
          <a:bodyPr rtlCol="0" anchor="ctr"/>
          <a:lstStyle/>
          <a:p>
            <a:endParaRPr lang="en-US" sz="1350">
              <a:solidFill>
                <a:schemeClr val="tx1"/>
              </a:solidFill>
            </a:endParaRPr>
          </a:p>
        </p:txBody>
      </p:sp>
      <p:sp>
        <p:nvSpPr>
          <p:cNvPr id="11" name="TextBox 10">
            <a:extLst>
              <a:ext uri="{FF2B5EF4-FFF2-40B4-BE49-F238E27FC236}">
                <a16:creationId xmlns:a16="http://schemas.microsoft.com/office/drawing/2014/main" id="{B45D2DB6-DDFF-4EE3-9926-5B4228EB0124}"/>
              </a:ext>
            </a:extLst>
          </p:cNvPr>
          <p:cNvSpPr txBox="1"/>
          <p:nvPr/>
        </p:nvSpPr>
        <p:spPr>
          <a:xfrm>
            <a:off x="4800599" y="2609900"/>
            <a:ext cx="3939363" cy="690638"/>
          </a:xfrm>
          <a:prstGeom prst="rect">
            <a:avLst/>
          </a:prstGeom>
          <a:noFill/>
        </p:spPr>
        <p:txBody>
          <a:bodyPr wrap="square" rtlCol="0">
            <a:spAutoFit/>
          </a:bodyPr>
          <a:lstStyle/>
          <a:p>
            <a:pPr algn="just">
              <a:lnSpc>
                <a:spcPct val="150000"/>
              </a:lnSpc>
            </a:pPr>
            <a:r>
              <a:rPr lang="en-US" sz="900"/>
              <a:t>To take a trivial example, which of us ever undertakes laborious physical exercise, except to obtain some advantage from it? But who has any right to find fault with a man who chooses to enjoy a pleasure that has no annoying consequences, or one who avoids</a:t>
            </a:r>
          </a:p>
        </p:txBody>
      </p:sp>
      <p:graphicFrame>
        <p:nvGraphicFramePr>
          <p:cNvPr id="14" name="Chart 13">
            <a:extLst>
              <a:ext uri="{FF2B5EF4-FFF2-40B4-BE49-F238E27FC236}">
                <a16:creationId xmlns:a16="http://schemas.microsoft.com/office/drawing/2014/main" id="{9C5826C2-D84B-4CCB-A5D3-5D373E9845F4}"/>
              </a:ext>
            </a:extLst>
          </p:cNvPr>
          <p:cNvGraphicFramePr/>
          <p:nvPr>
            <p:extLst>
              <p:ext uri="{D42A27DB-BD31-4B8C-83A1-F6EECF244321}">
                <p14:modId xmlns:p14="http://schemas.microsoft.com/office/powerpoint/2010/main" val="1673966037"/>
              </p:ext>
            </p:extLst>
          </p:nvPr>
        </p:nvGraphicFramePr>
        <p:xfrm>
          <a:off x="4800600" y="3504757"/>
          <a:ext cx="3854302" cy="1618808"/>
        </p:xfrm>
        <a:graphic>
          <a:graphicData uri="http://schemas.openxmlformats.org/drawingml/2006/chart">
            <c:chart xmlns:c="http://schemas.openxmlformats.org/drawingml/2006/chart" xmlns:r="http://schemas.openxmlformats.org/officeDocument/2006/relationships" r:id="rId2"/>
          </a:graphicData>
        </a:graphic>
      </p:graphicFrame>
      <p:sp>
        <p:nvSpPr>
          <p:cNvPr id="15" name="Title 14">
            <a:extLst>
              <a:ext uri="{FF2B5EF4-FFF2-40B4-BE49-F238E27FC236}">
                <a16:creationId xmlns:a16="http://schemas.microsoft.com/office/drawing/2014/main" id="{4C0D0590-3E3E-4023-ABB8-E6CE3E8A932D}"/>
              </a:ext>
            </a:extLst>
          </p:cNvPr>
          <p:cNvSpPr>
            <a:spLocks noGrp="1"/>
          </p:cNvSpPr>
          <p:nvPr>
            <p:ph type="title"/>
          </p:nvPr>
        </p:nvSpPr>
        <p:spPr/>
        <p:txBody>
          <a:bodyPr/>
          <a:lstStyle/>
          <a:p>
            <a:r>
              <a:rPr lang="en-US"/>
              <a:t>LAPTOP MOCKUP</a:t>
            </a:r>
          </a:p>
        </p:txBody>
      </p:sp>
      <p:pic>
        <p:nvPicPr>
          <p:cNvPr id="16" name="PpHolder5">
            <a:extLst>
              <a:ext uri="{FF2B5EF4-FFF2-40B4-BE49-F238E27FC236}">
                <a16:creationId xmlns:a16="http://schemas.microsoft.com/office/drawing/2014/main" id="{465BDF6F-9CB0-4A83-A1D9-B5CE831D0F6A}"/>
              </a:ext>
            </a:extLst>
          </p:cNvPr>
          <p:cNvPicPr>
            <a:picLocks/>
          </p:cNvPicPr>
          <p:nvPr/>
        </p:nvPicPr>
        <p:blipFill>
          <a:blip r:embed="rId3">
            <a:extLst>
              <a:ext uri="{28A0092B-C50C-407E-A947-70E740481C1C}">
                <a14:useLocalDpi xmlns:a14="http://schemas.microsoft.com/office/drawing/2010/main" val="0"/>
              </a:ext>
            </a:extLst>
          </a:blip>
          <a:srcRect t="30313" r="59161" b="31059"/>
          <a:stretch>
            <a:fillRect/>
          </a:stretch>
        </p:blipFill>
        <p:spPr>
          <a:xfrm>
            <a:off x="3" y="2078834"/>
            <a:ext cx="3734335" cy="2649141"/>
          </a:xfrm>
          <a:custGeom>
            <a:avLst/>
            <a:gdLst>
              <a:gd name="connsiteX0" fmla="*/ 0 w 3734335"/>
              <a:gd name="connsiteY0" fmla="*/ 0 h 2649141"/>
              <a:gd name="connsiteX1" fmla="*/ 3734335 w 3734335"/>
              <a:gd name="connsiteY1" fmla="*/ 0 h 2649141"/>
              <a:gd name="connsiteX2" fmla="*/ 3734335 w 3734335"/>
              <a:gd name="connsiteY2" fmla="*/ 2649141 h 2649141"/>
              <a:gd name="connsiteX3" fmla="*/ 0 w 3734335"/>
              <a:gd name="connsiteY3" fmla="*/ 2649141 h 2649141"/>
            </a:gdLst>
            <a:ahLst/>
            <a:cxnLst>
              <a:cxn ang="0">
                <a:pos x="connsiteX0" y="connsiteY0"/>
              </a:cxn>
              <a:cxn ang="0">
                <a:pos x="connsiteX1" y="connsiteY1"/>
              </a:cxn>
              <a:cxn ang="0">
                <a:pos x="connsiteX2" y="connsiteY2"/>
              </a:cxn>
              <a:cxn ang="0">
                <a:pos x="connsiteX3" y="connsiteY3"/>
              </a:cxn>
            </a:cxnLst>
            <a:rect l="l" t="t" r="r" b="b"/>
            <a:pathLst>
              <a:path w="3734335" h="2649141">
                <a:moveTo>
                  <a:pt x="0" y="0"/>
                </a:moveTo>
                <a:lnTo>
                  <a:pt x="3734335" y="0"/>
                </a:lnTo>
                <a:lnTo>
                  <a:pt x="3734335" y="2649141"/>
                </a:lnTo>
                <a:lnTo>
                  <a:pt x="0" y="2649141"/>
                </a:lnTo>
                <a:close/>
              </a:path>
            </a:pathLst>
          </a:custGeom>
        </p:spPr>
      </p:pic>
      <p:pic>
        <p:nvPicPr>
          <p:cNvPr id="6" name="Mockup">
            <a:extLst>
              <a:ext uri="{FF2B5EF4-FFF2-40B4-BE49-F238E27FC236}">
                <a16:creationId xmlns:a16="http://schemas.microsoft.com/office/drawing/2014/main" id="{A3A20B4F-6A5C-41EA-A5C0-A55B8091073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12302" y="1888311"/>
            <a:ext cx="5620118" cy="3394551"/>
          </a:xfrm>
          <a:prstGeom prst="rect">
            <a:avLst/>
          </a:prstGeom>
        </p:spPr>
      </p:pic>
    </p:spTree>
    <p:extLst>
      <p:ext uri="{BB962C8B-B14F-4D97-AF65-F5344CB8AC3E}">
        <p14:creationId xmlns:p14="http://schemas.microsoft.com/office/powerpoint/2010/main" val="1179340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left)">
                                      <p:cBhvr>
                                        <p:cTn id="13" dur="500"/>
                                        <p:tgtEl>
                                          <p:spTgt spid="15"/>
                                        </p:tgtEl>
                                      </p:cBhvr>
                                    </p:animEffect>
                                  </p:childTnLst>
                                </p:cTn>
                              </p:par>
                            </p:childTnLst>
                          </p:cTn>
                        </p:par>
                        <p:par>
                          <p:cTn id="14" fill="hold">
                            <p:stCondLst>
                              <p:cond delay="1500"/>
                            </p:stCondLst>
                            <p:childTnLst>
                              <p:par>
                                <p:cTn id="15" presetID="22" presetClass="entr" presetSubtype="1"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up)">
                                      <p:cBhvr>
                                        <p:cTn id="17" dur="500"/>
                                        <p:tgtEl>
                                          <p:spTgt spid="11"/>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14">
                                            <p:graphicEl>
                                              <a:chart seriesIdx="-3" categoryIdx="-3" bldStep="gridLegend"/>
                                            </p:graphicEl>
                                          </p:spTgt>
                                        </p:tgtEl>
                                        <p:attrNameLst>
                                          <p:attrName>style.visibility</p:attrName>
                                        </p:attrNameLst>
                                      </p:cBhvr>
                                      <p:to>
                                        <p:strVal val="visible"/>
                                      </p:to>
                                    </p:set>
                                    <p:animEffect transition="in" filter="wipe(left)">
                                      <p:cBhvr>
                                        <p:cTn id="21" dur="500"/>
                                        <p:tgtEl>
                                          <p:spTgt spid="14">
                                            <p:graphicEl>
                                              <a:chart seriesIdx="-3" categoryIdx="-3" bldStep="gridLegend"/>
                                            </p:graphicEl>
                                          </p:spTgt>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14">
                                            <p:graphicEl>
                                              <a:chart seriesIdx="0" categoryIdx="-4" bldStep="series"/>
                                            </p:graphicEl>
                                          </p:spTgt>
                                        </p:tgtEl>
                                        <p:attrNameLst>
                                          <p:attrName>style.visibility</p:attrName>
                                        </p:attrNameLst>
                                      </p:cBhvr>
                                      <p:to>
                                        <p:strVal val="visible"/>
                                      </p:to>
                                    </p:set>
                                    <p:animEffect transition="in" filter="wipe(left)">
                                      <p:cBhvr>
                                        <p:cTn id="25" dur="500"/>
                                        <p:tgtEl>
                                          <p:spTgt spid="14">
                                            <p:graphicEl>
                                              <a:chart seriesIdx="0"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Graphic spid="14" grpId="0">
        <p:bldSub>
          <a:bldChart bld="series"/>
        </p:bldSub>
      </p:bldGraphic>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B0F97610-8FFD-4050-89D3-3DA92A986751}"/>
              </a:ext>
            </a:extLst>
          </p:cNvPr>
          <p:cNvSpPr/>
          <p:nvPr/>
        </p:nvSpPr>
        <p:spPr>
          <a:xfrm>
            <a:off x="573052" y="2383841"/>
            <a:ext cx="7997894" cy="1331274"/>
          </a:xfrm>
          <a:custGeom>
            <a:avLst/>
            <a:gdLst/>
            <a:ahLst/>
            <a:cxnLst/>
            <a:rect l="l" t="t" r="r" b="b"/>
            <a:pathLst>
              <a:path w="10663858" h="1775032">
                <a:moveTo>
                  <a:pt x="7145238" y="582211"/>
                </a:moveTo>
                <a:cubicBezTo>
                  <a:pt x="7139564" y="581746"/>
                  <a:pt x="7133285" y="581792"/>
                  <a:pt x="7126402" y="582350"/>
                </a:cubicBezTo>
                <a:cubicBezTo>
                  <a:pt x="7098869" y="584583"/>
                  <a:pt x="7080638" y="595001"/>
                  <a:pt x="7071708" y="613604"/>
                </a:cubicBezTo>
                <a:cubicBezTo>
                  <a:pt x="7062778" y="632208"/>
                  <a:pt x="7056081" y="650067"/>
                  <a:pt x="7051616" y="667182"/>
                </a:cubicBezTo>
                <a:cubicBezTo>
                  <a:pt x="7047151" y="684297"/>
                  <a:pt x="7041570" y="698064"/>
                  <a:pt x="7034873" y="708482"/>
                </a:cubicBezTo>
                <a:cubicBezTo>
                  <a:pt x="7028176" y="718900"/>
                  <a:pt x="7021850" y="729318"/>
                  <a:pt x="7015897" y="739736"/>
                </a:cubicBezTo>
                <a:cubicBezTo>
                  <a:pt x="6990596" y="776943"/>
                  <a:pt x="6987620" y="815638"/>
                  <a:pt x="7006968" y="855822"/>
                </a:cubicBezTo>
                <a:cubicBezTo>
                  <a:pt x="7035245" y="913865"/>
                  <a:pt x="7050128" y="952188"/>
                  <a:pt x="7051616" y="970792"/>
                </a:cubicBezTo>
                <a:cubicBezTo>
                  <a:pt x="7053104" y="989395"/>
                  <a:pt x="7054593" y="1016184"/>
                  <a:pt x="7056081" y="1051159"/>
                </a:cubicBezTo>
                <a:cubicBezTo>
                  <a:pt x="7057569" y="1086133"/>
                  <a:pt x="7060546" y="1122224"/>
                  <a:pt x="7065011" y="1159431"/>
                </a:cubicBezTo>
                <a:cubicBezTo>
                  <a:pt x="7078405" y="1253193"/>
                  <a:pt x="7098497" y="1300074"/>
                  <a:pt x="7125286" y="1300074"/>
                </a:cubicBezTo>
                <a:cubicBezTo>
                  <a:pt x="7140169" y="1300074"/>
                  <a:pt x="7154307" y="1282959"/>
                  <a:pt x="7167702" y="1248728"/>
                </a:cubicBezTo>
                <a:cubicBezTo>
                  <a:pt x="7170679" y="1241287"/>
                  <a:pt x="7172539" y="1228636"/>
                  <a:pt x="7173283" y="1210777"/>
                </a:cubicBezTo>
                <a:cubicBezTo>
                  <a:pt x="7174027" y="1192918"/>
                  <a:pt x="7176632" y="1172082"/>
                  <a:pt x="7181096" y="1148269"/>
                </a:cubicBezTo>
                <a:cubicBezTo>
                  <a:pt x="7197468" y="1063437"/>
                  <a:pt x="7203793" y="1004650"/>
                  <a:pt x="7200072" y="971908"/>
                </a:cubicBezTo>
                <a:cubicBezTo>
                  <a:pt x="7196351" y="939166"/>
                  <a:pt x="7194119" y="910144"/>
                  <a:pt x="7193375" y="884843"/>
                </a:cubicBezTo>
                <a:cubicBezTo>
                  <a:pt x="7192631" y="859543"/>
                  <a:pt x="7192259" y="833498"/>
                  <a:pt x="7192259" y="806709"/>
                </a:cubicBezTo>
                <a:lnTo>
                  <a:pt x="7192259" y="670531"/>
                </a:lnTo>
                <a:cubicBezTo>
                  <a:pt x="7192259" y="637789"/>
                  <a:pt x="7188166" y="614348"/>
                  <a:pt x="7179980" y="600210"/>
                </a:cubicBezTo>
                <a:cubicBezTo>
                  <a:pt x="7173841" y="589606"/>
                  <a:pt x="7162260" y="583606"/>
                  <a:pt x="7145238" y="582211"/>
                </a:cubicBezTo>
                <a:close/>
                <a:moveTo>
                  <a:pt x="1525489" y="582211"/>
                </a:moveTo>
                <a:cubicBezTo>
                  <a:pt x="1519815" y="581746"/>
                  <a:pt x="1513536" y="581792"/>
                  <a:pt x="1506653" y="582350"/>
                </a:cubicBezTo>
                <a:cubicBezTo>
                  <a:pt x="1479119" y="584583"/>
                  <a:pt x="1460888" y="595001"/>
                  <a:pt x="1451958" y="613604"/>
                </a:cubicBezTo>
                <a:cubicBezTo>
                  <a:pt x="1443029" y="632208"/>
                  <a:pt x="1436331" y="650067"/>
                  <a:pt x="1431867" y="667182"/>
                </a:cubicBezTo>
                <a:cubicBezTo>
                  <a:pt x="1427402" y="684297"/>
                  <a:pt x="1421821" y="698064"/>
                  <a:pt x="1415124" y="708482"/>
                </a:cubicBezTo>
                <a:cubicBezTo>
                  <a:pt x="1408426" y="718900"/>
                  <a:pt x="1402101" y="729318"/>
                  <a:pt x="1396148" y="739736"/>
                </a:cubicBezTo>
                <a:cubicBezTo>
                  <a:pt x="1370847" y="776943"/>
                  <a:pt x="1367870" y="815638"/>
                  <a:pt x="1387218" y="855822"/>
                </a:cubicBezTo>
                <a:cubicBezTo>
                  <a:pt x="1415495" y="913865"/>
                  <a:pt x="1430378" y="952188"/>
                  <a:pt x="1431867" y="970792"/>
                </a:cubicBezTo>
                <a:cubicBezTo>
                  <a:pt x="1433355" y="989395"/>
                  <a:pt x="1434843" y="1016184"/>
                  <a:pt x="1436331" y="1051159"/>
                </a:cubicBezTo>
                <a:cubicBezTo>
                  <a:pt x="1437820" y="1086133"/>
                  <a:pt x="1440796" y="1122224"/>
                  <a:pt x="1445261" y="1159431"/>
                </a:cubicBezTo>
                <a:cubicBezTo>
                  <a:pt x="1458656" y="1253193"/>
                  <a:pt x="1478747" y="1300074"/>
                  <a:pt x="1505536" y="1300074"/>
                </a:cubicBezTo>
                <a:cubicBezTo>
                  <a:pt x="1520419" y="1300074"/>
                  <a:pt x="1534558" y="1282959"/>
                  <a:pt x="1547952" y="1248728"/>
                </a:cubicBezTo>
                <a:cubicBezTo>
                  <a:pt x="1550929" y="1241287"/>
                  <a:pt x="1552789" y="1228636"/>
                  <a:pt x="1553534" y="1210777"/>
                </a:cubicBezTo>
                <a:cubicBezTo>
                  <a:pt x="1554278" y="1192918"/>
                  <a:pt x="1556882" y="1172082"/>
                  <a:pt x="1561347" y="1148269"/>
                </a:cubicBezTo>
                <a:cubicBezTo>
                  <a:pt x="1577718" y="1063437"/>
                  <a:pt x="1584043" y="1004650"/>
                  <a:pt x="1580323" y="971908"/>
                </a:cubicBezTo>
                <a:cubicBezTo>
                  <a:pt x="1576602" y="939166"/>
                  <a:pt x="1574369" y="910144"/>
                  <a:pt x="1573625" y="884843"/>
                </a:cubicBezTo>
                <a:cubicBezTo>
                  <a:pt x="1572881" y="859543"/>
                  <a:pt x="1572509" y="833498"/>
                  <a:pt x="1572509" y="806709"/>
                </a:cubicBezTo>
                <a:lnTo>
                  <a:pt x="1572509" y="670531"/>
                </a:lnTo>
                <a:cubicBezTo>
                  <a:pt x="1572509" y="637789"/>
                  <a:pt x="1568416" y="614348"/>
                  <a:pt x="1560231" y="600210"/>
                </a:cubicBezTo>
                <a:cubicBezTo>
                  <a:pt x="1554091" y="589606"/>
                  <a:pt x="1542511" y="583606"/>
                  <a:pt x="1525489" y="582211"/>
                </a:cubicBezTo>
                <a:close/>
                <a:moveTo>
                  <a:pt x="6118147" y="474915"/>
                </a:moveTo>
                <a:cubicBezTo>
                  <a:pt x="6102707" y="474729"/>
                  <a:pt x="6088103" y="477798"/>
                  <a:pt x="6074336" y="484124"/>
                </a:cubicBezTo>
                <a:cubicBezTo>
                  <a:pt x="6046803" y="496774"/>
                  <a:pt x="6028944" y="515005"/>
                  <a:pt x="6020758" y="538818"/>
                </a:cubicBezTo>
                <a:cubicBezTo>
                  <a:pt x="6012572" y="562631"/>
                  <a:pt x="6008852" y="580862"/>
                  <a:pt x="6009596" y="593512"/>
                </a:cubicBezTo>
                <a:cubicBezTo>
                  <a:pt x="6010340" y="606163"/>
                  <a:pt x="6011456" y="615092"/>
                  <a:pt x="6012945" y="620301"/>
                </a:cubicBezTo>
                <a:cubicBezTo>
                  <a:pt x="6014433" y="625510"/>
                  <a:pt x="6016665" y="631464"/>
                  <a:pt x="6019642" y="638161"/>
                </a:cubicBezTo>
                <a:cubicBezTo>
                  <a:pt x="6022618" y="644858"/>
                  <a:pt x="6025223" y="653788"/>
                  <a:pt x="6027455" y="664950"/>
                </a:cubicBezTo>
                <a:cubicBezTo>
                  <a:pt x="6029688" y="676112"/>
                  <a:pt x="6031920" y="692111"/>
                  <a:pt x="6034153" y="712947"/>
                </a:cubicBezTo>
                <a:cubicBezTo>
                  <a:pt x="6036385" y="733783"/>
                  <a:pt x="6036385" y="755735"/>
                  <a:pt x="6034153" y="778803"/>
                </a:cubicBezTo>
                <a:cubicBezTo>
                  <a:pt x="6031920" y="801872"/>
                  <a:pt x="6030060" y="823080"/>
                  <a:pt x="6028571" y="842427"/>
                </a:cubicBezTo>
                <a:cubicBezTo>
                  <a:pt x="6025595" y="891541"/>
                  <a:pt x="6031548" y="919074"/>
                  <a:pt x="6046431" y="925027"/>
                </a:cubicBezTo>
                <a:cubicBezTo>
                  <a:pt x="6062802" y="932468"/>
                  <a:pt x="6089591" y="912377"/>
                  <a:pt x="6126798" y="864752"/>
                </a:cubicBezTo>
                <a:cubicBezTo>
                  <a:pt x="6166982" y="815638"/>
                  <a:pt x="6200468" y="756107"/>
                  <a:pt x="6227257" y="686158"/>
                </a:cubicBezTo>
                <a:cubicBezTo>
                  <a:pt x="6240652" y="648951"/>
                  <a:pt x="6241396" y="621418"/>
                  <a:pt x="6229489" y="603558"/>
                </a:cubicBezTo>
                <a:cubicBezTo>
                  <a:pt x="6204189" y="573793"/>
                  <a:pt x="6193771" y="547003"/>
                  <a:pt x="6198236" y="523191"/>
                </a:cubicBezTo>
                <a:cubicBezTo>
                  <a:pt x="6199724" y="521703"/>
                  <a:pt x="6199724" y="517982"/>
                  <a:pt x="6198236" y="512029"/>
                </a:cubicBezTo>
                <a:cubicBezTo>
                  <a:pt x="6195259" y="509052"/>
                  <a:pt x="6191538" y="504960"/>
                  <a:pt x="6187073" y="499750"/>
                </a:cubicBezTo>
                <a:cubicBezTo>
                  <a:pt x="6182609" y="494542"/>
                  <a:pt x="6175911" y="489705"/>
                  <a:pt x="6166982" y="485240"/>
                </a:cubicBezTo>
                <a:cubicBezTo>
                  <a:pt x="6149866" y="478543"/>
                  <a:pt x="6133588" y="475101"/>
                  <a:pt x="6118147" y="474915"/>
                </a:cubicBezTo>
                <a:close/>
                <a:moveTo>
                  <a:pt x="5761797" y="55499"/>
                </a:moveTo>
                <a:cubicBezTo>
                  <a:pt x="5778912" y="54754"/>
                  <a:pt x="5797144" y="55126"/>
                  <a:pt x="5816491" y="56615"/>
                </a:cubicBezTo>
                <a:cubicBezTo>
                  <a:pt x="5862628" y="59591"/>
                  <a:pt x="5893510" y="66289"/>
                  <a:pt x="5909137" y="76707"/>
                </a:cubicBezTo>
                <a:cubicBezTo>
                  <a:pt x="5924764" y="87125"/>
                  <a:pt x="5942251" y="93822"/>
                  <a:pt x="5961599" y="96798"/>
                </a:cubicBezTo>
                <a:cubicBezTo>
                  <a:pt x="5980946" y="99775"/>
                  <a:pt x="6000666" y="101635"/>
                  <a:pt x="6020758" y="102379"/>
                </a:cubicBezTo>
                <a:cubicBezTo>
                  <a:pt x="6040850" y="103124"/>
                  <a:pt x="6059825" y="103124"/>
                  <a:pt x="6077685" y="102379"/>
                </a:cubicBezTo>
                <a:cubicBezTo>
                  <a:pt x="6095544" y="101635"/>
                  <a:pt x="6111543" y="101263"/>
                  <a:pt x="6125682" y="101263"/>
                </a:cubicBezTo>
                <a:cubicBezTo>
                  <a:pt x="6139821" y="101263"/>
                  <a:pt x="6149122" y="102751"/>
                  <a:pt x="6153587" y="105728"/>
                </a:cubicBezTo>
                <a:cubicBezTo>
                  <a:pt x="6171446" y="113170"/>
                  <a:pt x="6186701" y="116146"/>
                  <a:pt x="6199352" y="114658"/>
                </a:cubicBezTo>
                <a:cubicBezTo>
                  <a:pt x="6212002" y="113170"/>
                  <a:pt x="6224280" y="118751"/>
                  <a:pt x="6236187" y="131401"/>
                </a:cubicBezTo>
                <a:cubicBezTo>
                  <a:pt x="6248093" y="144051"/>
                  <a:pt x="6256279" y="153725"/>
                  <a:pt x="6260743" y="160422"/>
                </a:cubicBezTo>
                <a:cubicBezTo>
                  <a:pt x="6265208" y="167120"/>
                  <a:pt x="6279719" y="171957"/>
                  <a:pt x="6304276" y="174933"/>
                </a:cubicBezTo>
                <a:cubicBezTo>
                  <a:pt x="6328832" y="177910"/>
                  <a:pt x="6349296" y="180514"/>
                  <a:pt x="6365667" y="182747"/>
                </a:cubicBezTo>
                <a:cubicBezTo>
                  <a:pt x="6382038" y="184979"/>
                  <a:pt x="6398409" y="192048"/>
                  <a:pt x="6414780" y="203955"/>
                </a:cubicBezTo>
                <a:cubicBezTo>
                  <a:pt x="6431152" y="215861"/>
                  <a:pt x="6444546" y="223302"/>
                  <a:pt x="6454964" y="226279"/>
                </a:cubicBezTo>
                <a:cubicBezTo>
                  <a:pt x="6465382" y="229255"/>
                  <a:pt x="6476916" y="238929"/>
                  <a:pt x="6489567" y="255300"/>
                </a:cubicBezTo>
                <a:cubicBezTo>
                  <a:pt x="6502217" y="271671"/>
                  <a:pt x="6510775" y="283578"/>
                  <a:pt x="6515239" y="291019"/>
                </a:cubicBezTo>
                <a:cubicBezTo>
                  <a:pt x="6519704" y="298460"/>
                  <a:pt x="6522681" y="311111"/>
                  <a:pt x="6524169" y="328970"/>
                </a:cubicBezTo>
                <a:cubicBezTo>
                  <a:pt x="6525657" y="370642"/>
                  <a:pt x="6536075" y="401152"/>
                  <a:pt x="6555423" y="420500"/>
                </a:cubicBezTo>
                <a:cubicBezTo>
                  <a:pt x="6574771" y="439847"/>
                  <a:pt x="6585561" y="458451"/>
                  <a:pt x="6587793" y="476310"/>
                </a:cubicBezTo>
                <a:cubicBezTo>
                  <a:pt x="6590026" y="494170"/>
                  <a:pt x="6591886" y="515005"/>
                  <a:pt x="6593374" y="538818"/>
                </a:cubicBezTo>
                <a:cubicBezTo>
                  <a:pt x="6594863" y="562631"/>
                  <a:pt x="6597467" y="592024"/>
                  <a:pt x="6601188" y="626999"/>
                </a:cubicBezTo>
                <a:cubicBezTo>
                  <a:pt x="6604908" y="661973"/>
                  <a:pt x="6597467" y="700669"/>
                  <a:pt x="6578863" y="743085"/>
                </a:cubicBezTo>
                <a:cubicBezTo>
                  <a:pt x="6560260" y="785501"/>
                  <a:pt x="6541656" y="814894"/>
                  <a:pt x="6523053" y="831265"/>
                </a:cubicBezTo>
                <a:cubicBezTo>
                  <a:pt x="6504449" y="847636"/>
                  <a:pt x="6489195" y="867356"/>
                  <a:pt x="6477288" y="890424"/>
                </a:cubicBezTo>
                <a:cubicBezTo>
                  <a:pt x="6465382" y="913493"/>
                  <a:pt x="6456824" y="939538"/>
                  <a:pt x="6451615" y="968559"/>
                </a:cubicBezTo>
                <a:cubicBezTo>
                  <a:pt x="6446406" y="997581"/>
                  <a:pt x="6430407" y="1026974"/>
                  <a:pt x="6403618" y="1056740"/>
                </a:cubicBezTo>
                <a:cubicBezTo>
                  <a:pt x="6387247" y="1077576"/>
                  <a:pt x="6374225" y="1090226"/>
                  <a:pt x="6364551" y="1094691"/>
                </a:cubicBezTo>
                <a:cubicBezTo>
                  <a:pt x="6354877" y="1099156"/>
                  <a:pt x="6345575" y="1103993"/>
                  <a:pt x="6336646" y="1109202"/>
                </a:cubicBezTo>
                <a:cubicBezTo>
                  <a:pt x="6327716" y="1114411"/>
                  <a:pt x="6317298" y="1121108"/>
                  <a:pt x="6305392" y="1129294"/>
                </a:cubicBezTo>
                <a:cubicBezTo>
                  <a:pt x="6293486" y="1137479"/>
                  <a:pt x="6280091" y="1144548"/>
                  <a:pt x="6265208" y="1150502"/>
                </a:cubicBezTo>
                <a:cubicBezTo>
                  <a:pt x="6228001" y="1168361"/>
                  <a:pt x="6196003" y="1172082"/>
                  <a:pt x="6169214" y="1161664"/>
                </a:cubicBezTo>
                <a:cubicBezTo>
                  <a:pt x="6152843" y="1169105"/>
                  <a:pt x="6136844" y="1173942"/>
                  <a:pt x="6121217" y="1176174"/>
                </a:cubicBezTo>
                <a:cubicBezTo>
                  <a:pt x="6105590" y="1178407"/>
                  <a:pt x="6089591" y="1181755"/>
                  <a:pt x="6073220" y="1186220"/>
                </a:cubicBezTo>
                <a:cubicBezTo>
                  <a:pt x="6038989" y="1198127"/>
                  <a:pt x="6020014" y="1218218"/>
                  <a:pt x="6016293" y="1246496"/>
                </a:cubicBezTo>
                <a:cubicBezTo>
                  <a:pt x="6012572" y="1274773"/>
                  <a:pt x="6015549" y="1303795"/>
                  <a:pt x="6025223" y="1333560"/>
                </a:cubicBezTo>
                <a:cubicBezTo>
                  <a:pt x="6034897" y="1363326"/>
                  <a:pt x="6040478" y="1388627"/>
                  <a:pt x="6041966" y="1409463"/>
                </a:cubicBezTo>
                <a:cubicBezTo>
                  <a:pt x="6049407" y="1476435"/>
                  <a:pt x="6033036" y="1534478"/>
                  <a:pt x="5992853" y="1583591"/>
                </a:cubicBezTo>
                <a:cubicBezTo>
                  <a:pt x="5967552" y="1613357"/>
                  <a:pt x="5951181" y="1644983"/>
                  <a:pt x="5943739" y="1678469"/>
                </a:cubicBezTo>
                <a:cubicBezTo>
                  <a:pt x="5936298" y="1711956"/>
                  <a:pt x="5922904" y="1734652"/>
                  <a:pt x="5903556" y="1746558"/>
                </a:cubicBezTo>
                <a:cubicBezTo>
                  <a:pt x="5870814" y="1776324"/>
                  <a:pt x="5839560" y="1769627"/>
                  <a:pt x="5809794" y="1726466"/>
                </a:cubicBezTo>
                <a:cubicBezTo>
                  <a:pt x="5805329" y="1722002"/>
                  <a:pt x="5795655" y="1716048"/>
                  <a:pt x="5780773" y="1708607"/>
                </a:cubicBezTo>
                <a:cubicBezTo>
                  <a:pt x="5759937" y="1696701"/>
                  <a:pt x="5746914" y="1677725"/>
                  <a:pt x="5741705" y="1651680"/>
                </a:cubicBezTo>
                <a:cubicBezTo>
                  <a:pt x="5736496" y="1625635"/>
                  <a:pt x="5733892" y="1599218"/>
                  <a:pt x="5733892" y="1572429"/>
                </a:cubicBezTo>
                <a:cubicBezTo>
                  <a:pt x="5733892" y="1545640"/>
                  <a:pt x="5731659" y="1520339"/>
                  <a:pt x="5727195" y="1496527"/>
                </a:cubicBezTo>
                <a:cubicBezTo>
                  <a:pt x="5722730" y="1472714"/>
                  <a:pt x="5717521" y="1447414"/>
                  <a:pt x="5711568" y="1420625"/>
                </a:cubicBezTo>
                <a:cubicBezTo>
                  <a:pt x="5698173" y="1347699"/>
                  <a:pt x="5691476" y="1297841"/>
                  <a:pt x="5691476" y="1271052"/>
                </a:cubicBezTo>
                <a:cubicBezTo>
                  <a:pt x="5691476" y="1244263"/>
                  <a:pt x="5691104" y="1216730"/>
                  <a:pt x="5690360" y="1188453"/>
                </a:cubicBezTo>
                <a:cubicBezTo>
                  <a:pt x="5689615" y="1160175"/>
                  <a:pt x="5693336" y="1134875"/>
                  <a:pt x="5701522" y="1112550"/>
                </a:cubicBezTo>
                <a:cubicBezTo>
                  <a:pt x="5709707" y="1090226"/>
                  <a:pt x="5713056" y="1075343"/>
                  <a:pt x="5711568" y="1067902"/>
                </a:cubicBezTo>
                <a:cubicBezTo>
                  <a:pt x="5710079" y="1060461"/>
                  <a:pt x="5711568" y="1051903"/>
                  <a:pt x="5716032" y="1042229"/>
                </a:cubicBezTo>
                <a:cubicBezTo>
                  <a:pt x="5720497" y="1032555"/>
                  <a:pt x="5725706" y="1020649"/>
                  <a:pt x="5731659" y="1006510"/>
                </a:cubicBezTo>
                <a:cubicBezTo>
                  <a:pt x="5737613" y="992372"/>
                  <a:pt x="5742077" y="977861"/>
                  <a:pt x="5745054" y="962978"/>
                </a:cubicBezTo>
                <a:cubicBezTo>
                  <a:pt x="5751007" y="931724"/>
                  <a:pt x="5742077" y="904935"/>
                  <a:pt x="5718265" y="882611"/>
                </a:cubicBezTo>
                <a:cubicBezTo>
                  <a:pt x="5691476" y="857310"/>
                  <a:pt x="5678081" y="830521"/>
                  <a:pt x="5678081" y="802244"/>
                </a:cubicBezTo>
                <a:lnTo>
                  <a:pt x="5678081" y="788849"/>
                </a:lnTo>
                <a:cubicBezTo>
                  <a:pt x="5682546" y="738248"/>
                  <a:pt x="5683290" y="704017"/>
                  <a:pt x="5680314" y="686158"/>
                </a:cubicBezTo>
                <a:cubicBezTo>
                  <a:pt x="5668407" y="635556"/>
                  <a:pt x="5662454" y="585699"/>
                  <a:pt x="5662454" y="536585"/>
                </a:cubicBezTo>
                <a:lnTo>
                  <a:pt x="5651292" y="351294"/>
                </a:lnTo>
                <a:cubicBezTo>
                  <a:pt x="5651292" y="320041"/>
                  <a:pt x="5650548" y="286554"/>
                  <a:pt x="5649060" y="250835"/>
                </a:cubicBezTo>
                <a:cubicBezTo>
                  <a:pt x="5643107" y="161539"/>
                  <a:pt x="5649060" y="111681"/>
                  <a:pt x="5666919" y="101263"/>
                </a:cubicBezTo>
                <a:cubicBezTo>
                  <a:pt x="5683290" y="92334"/>
                  <a:pt x="5694824" y="82660"/>
                  <a:pt x="5701522" y="72242"/>
                </a:cubicBezTo>
                <a:cubicBezTo>
                  <a:pt x="5708219" y="61824"/>
                  <a:pt x="5715660" y="56615"/>
                  <a:pt x="5723846" y="56615"/>
                </a:cubicBezTo>
                <a:cubicBezTo>
                  <a:pt x="5732031" y="56615"/>
                  <a:pt x="5744682" y="56243"/>
                  <a:pt x="5761797" y="55499"/>
                </a:cubicBezTo>
                <a:close/>
                <a:moveTo>
                  <a:pt x="9570700" y="50127"/>
                </a:moveTo>
                <a:cubicBezTo>
                  <a:pt x="9594698" y="49429"/>
                  <a:pt x="9611162" y="52708"/>
                  <a:pt x="9620092" y="59963"/>
                </a:cubicBezTo>
                <a:cubicBezTo>
                  <a:pt x="9631998" y="69637"/>
                  <a:pt x="9640928" y="78195"/>
                  <a:pt x="9646881" y="85636"/>
                </a:cubicBezTo>
                <a:cubicBezTo>
                  <a:pt x="9652834" y="93078"/>
                  <a:pt x="9658043" y="105728"/>
                  <a:pt x="9662508" y="123587"/>
                </a:cubicBezTo>
                <a:cubicBezTo>
                  <a:pt x="9671438" y="159306"/>
                  <a:pt x="9674414" y="218093"/>
                  <a:pt x="9671438" y="299949"/>
                </a:cubicBezTo>
                <a:cubicBezTo>
                  <a:pt x="9668461" y="435382"/>
                  <a:pt x="9669950" y="552213"/>
                  <a:pt x="9675903" y="650439"/>
                </a:cubicBezTo>
                <a:cubicBezTo>
                  <a:pt x="9681856" y="748666"/>
                  <a:pt x="9681856" y="823080"/>
                  <a:pt x="9675903" y="873681"/>
                </a:cubicBezTo>
                <a:cubicBezTo>
                  <a:pt x="9669950" y="924283"/>
                  <a:pt x="9668089" y="971164"/>
                  <a:pt x="9670322" y="1014324"/>
                </a:cubicBezTo>
                <a:cubicBezTo>
                  <a:pt x="9672554" y="1057484"/>
                  <a:pt x="9668461" y="1098412"/>
                  <a:pt x="9658043" y="1137107"/>
                </a:cubicBezTo>
                <a:cubicBezTo>
                  <a:pt x="9647625" y="1175802"/>
                  <a:pt x="9638324" y="1213009"/>
                  <a:pt x="9630138" y="1248728"/>
                </a:cubicBezTo>
                <a:cubicBezTo>
                  <a:pt x="9621952" y="1284447"/>
                  <a:pt x="9614139" y="1311980"/>
                  <a:pt x="9606698" y="1331328"/>
                </a:cubicBezTo>
                <a:cubicBezTo>
                  <a:pt x="9599256" y="1350675"/>
                  <a:pt x="9591815" y="1369279"/>
                  <a:pt x="9584373" y="1387138"/>
                </a:cubicBezTo>
                <a:cubicBezTo>
                  <a:pt x="9568002" y="1431787"/>
                  <a:pt x="9556840" y="1474203"/>
                  <a:pt x="9550887" y="1514386"/>
                </a:cubicBezTo>
                <a:cubicBezTo>
                  <a:pt x="9540469" y="1576894"/>
                  <a:pt x="9518888" y="1618566"/>
                  <a:pt x="9486147" y="1639402"/>
                </a:cubicBezTo>
                <a:cubicBezTo>
                  <a:pt x="9471263" y="1651308"/>
                  <a:pt x="9454893" y="1657633"/>
                  <a:pt x="9437034" y="1658378"/>
                </a:cubicBezTo>
                <a:cubicBezTo>
                  <a:pt x="9419174" y="1659122"/>
                  <a:pt x="9405780" y="1662098"/>
                  <a:pt x="9396850" y="1667307"/>
                </a:cubicBezTo>
                <a:cubicBezTo>
                  <a:pt x="9387920" y="1672516"/>
                  <a:pt x="9378991" y="1679213"/>
                  <a:pt x="9370061" y="1687399"/>
                </a:cubicBezTo>
                <a:cubicBezTo>
                  <a:pt x="9361131" y="1695585"/>
                  <a:pt x="9351457" y="1704142"/>
                  <a:pt x="9341039" y="1713072"/>
                </a:cubicBezTo>
                <a:cubicBezTo>
                  <a:pt x="9314250" y="1733908"/>
                  <a:pt x="9295275" y="1742837"/>
                  <a:pt x="9284113" y="1739861"/>
                </a:cubicBezTo>
                <a:cubicBezTo>
                  <a:pt x="9272951" y="1736884"/>
                  <a:pt x="9263648" y="1730931"/>
                  <a:pt x="9256207" y="1722002"/>
                </a:cubicBezTo>
                <a:cubicBezTo>
                  <a:pt x="9248765" y="1713072"/>
                  <a:pt x="9242068" y="1703398"/>
                  <a:pt x="9236116" y="1692980"/>
                </a:cubicBezTo>
                <a:cubicBezTo>
                  <a:pt x="9219744" y="1664703"/>
                  <a:pt x="9207838" y="1649820"/>
                  <a:pt x="9200397" y="1648332"/>
                </a:cubicBezTo>
                <a:cubicBezTo>
                  <a:pt x="9192955" y="1646843"/>
                  <a:pt x="9181421" y="1648332"/>
                  <a:pt x="9165794" y="1652796"/>
                </a:cubicBezTo>
                <a:cubicBezTo>
                  <a:pt x="9150167" y="1657261"/>
                  <a:pt x="9131935" y="1661726"/>
                  <a:pt x="9111100" y="1666191"/>
                </a:cubicBezTo>
                <a:cubicBezTo>
                  <a:pt x="9009896" y="1687027"/>
                  <a:pt x="8932506" y="1662470"/>
                  <a:pt x="8878927" y="1592521"/>
                </a:cubicBezTo>
                <a:cubicBezTo>
                  <a:pt x="8835767" y="1535966"/>
                  <a:pt x="8804513" y="1464529"/>
                  <a:pt x="8785166" y="1378209"/>
                </a:cubicBezTo>
                <a:cubicBezTo>
                  <a:pt x="8777724" y="1341002"/>
                  <a:pt x="8769911" y="1300074"/>
                  <a:pt x="8761725" y="1255425"/>
                </a:cubicBezTo>
                <a:cubicBezTo>
                  <a:pt x="8753540" y="1210777"/>
                  <a:pt x="8742378" y="1171710"/>
                  <a:pt x="8728239" y="1138223"/>
                </a:cubicBezTo>
                <a:cubicBezTo>
                  <a:pt x="8714100" y="1104737"/>
                  <a:pt x="8704799" y="1076832"/>
                  <a:pt x="8700334" y="1054507"/>
                </a:cubicBezTo>
                <a:cubicBezTo>
                  <a:pt x="8695869" y="1032183"/>
                  <a:pt x="8695497" y="1010603"/>
                  <a:pt x="8699218" y="989767"/>
                </a:cubicBezTo>
                <a:cubicBezTo>
                  <a:pt x="8702938" y="968931"/>
                  <a:pt x="8707031" y="945863"/>
                  <a:pt x="8711496" y="920562"/>
                </a:cubicBezTo>
                <a:cubicBezTo>
                  <a:pt x="8724890" y="847636"/>
                  <a:pt x="8728239" y="789593"/>
                  <a:pt x="8721542" y="746433"/>
                </a:cubicBezTo>
                <a:cubicBezTo>
                  <a:pt x="8714844" y="703273"/>
                  <a:pt x="8708891" y="667926"/>
                  <a:pt x="8703682" y="640393"/>
                </a:cubicBezTo>
                <a:cubicBezTo>
                  <a:pt x="8698473" y="612860"/>
                  <a:pt x="8694381" y="585699"/>
                  <a:pt x="8691404" y="558910"/>
                </a:cubicBezTo>
                <a:cubicBezTo>
                  <a:pt x="8683963" y="505332"/>
                  <a:pt x="8685451" y="441335"/>
                  <a:pt x="8695869" y="366921"/>
                </a:cubicBezTo>
                <a:cubicBezTo>
                  <a:pt x="8701822" y="326738"/>
                  <a:pt x="8705915" y="290647"/>
                  <a:pt x="8708147" y="258649"/>
                </a:cubicBezTo>
                <a:cubicBezTo>
                  <a:pt x="8710380" y="226651"/>
                  <a:pt x="8712984" y="198746"/>
                  <a:pt x="8715961" y="174933"/>
                </a:cubicBezTo>
                <a:cubicBezTo>
                  <a:pt x="8724890" y="100519"/>
                  <a:pt x="8755400" y="61080"/>
                  <a:pt x="8807490" y="56615"/>
                </a:cubicBezTo>
                <a:cubicBezTo>
                  <a:pt x="8834279" y="53638"/>
                  <a:pt x="8862928" y="53638"/>
                  <a:pt x="8893438" y="56615"/>
                </a:cubicBezTo>
                <a:cubicBezTo>
                  <a:pt x="8923948" y="59591"/>
                  <a:pt x="8945156" y="60335"/>
                  <a:pt x="8957062" y="58847"/>
                </a:cubicBezTo>
                <a:lnTo>
                  <a:pt x="9026267" y="52150"/>
                </a:lnTo>
                <a:cubicBezTo>
                  <a:pt x="9061986" y="52150"/>
                  <a:pt x="9086543" y="62568"/>
                  <a:pt x="9099938" y="83404"/>
                </a:cubicBezTo>
                <a:cubicBezTo>
                  <a:pt x="9128215" y="119123"/>
                  <a:pt x="9142354" y="189072"/>
                  <a:pt x="9142354" y="293251"/>
                </a:cubicBezTo>
                <a:lnTo>
                  <a:pt x="9133424" y="534353"/>
                </a:lnTo>
                <a:cubicBezTo>
                  <a:pt x="9133424" y="561142"/>
                  <a:pt x="9134540" y="583094"/>
                  <a:pt x="9136773" y="600210"/>
                </a:cubicBezTo>
                <a:cubicBezTo>
                  <a:pt x="9139005" y="617325"/>
                  <a:pt x="9140865" y="631836"/>
                  <a:pt x="9142354" y="643742"/>
                </a:cubicBezTo>
                <a:cubicBezTo>
                  <a:pt x="9148306" y="686902"/>
                  <a:pt x="9143842" y="740852"/>
                  <a:pt x="9128959" y="805592"/>
                </a:cubicBezTo>
                <a:cubicBezTo>
                  <a:pt x="9114076" y="870333"/>
                  <a:pt x="9111100" y="928748"/>
                  <a:pt x="9120030" y="980838"/>
                </a:cubicBezTo>
                <a:cubicBezTo>
                  <a:pt x="9121517" y="992744"/>
                  <a:pt x="9123750" y="1000929"/>
                  <a:pt x="9126727" y="1005394"/>
                </a:cubicBezTo>
                <a:cubicBezTo>
                  <a:pt x="9129703" y="1009859"/>
                  <a:pt x="9131935" y="1014324"/>
                  <a:pt x="9133424" y="1018789"/>
                </a:cubicBezTo>
                <a:cubicBezTo>
                  <a:pt x="9140865" y="1032183"/>
                  <a:pt x="9144958" y="1049298"/>
                  <a:pt x="9145702" y="1070134"/>
                </a:cubicBezTo>
                <a:cubicBezTo>
                  <a:pt x="9146446" y="1090970"/>
                  <a:pt x="9154260" y="1113295"/>
                  <a:pt x="9169143" y="1137107"/>
                </a:cubicBezTo>
                <a:cubicBezTo>
                  <a:pt x="9184025" y="1160920"/>
                  <a:pt x="9202257" y="1171710"/>
                  <a:pt x="9223837" y="1169477"/>
                </a:cubicBezTo>
                <a:cubicBezTo>
                  <a:pt x="9245417" y="1167245"/>
                  <a:pt x="9263276" y="1145293"/>
                  <a:pt x="9277415" y="1103621"/>
                </a:cubicBezTo>
                <a:cubicBezTo>
                  <a:pt x="9291553" y="1061949"/>
                  <a:pt x="9295275" y="1005394"/>
                  <a:pt x="9288577" y="933957"/>
                </a:cubicBezTo>
                <a:cubicBezTo>
                  <a:pt x="9281880" y="862519"/>
                  <a:pt x="9277415" y="808197"/>
                  <a:pt x="9275183" y="770990"/>
                </a:cubicBezTo>
                <a:cubicBezTo>
                  <a:pt x="9272951" y="733783"/>
                  <a:pt x="9271834" y="700297"/>
                  <a:pt x="9271834" y="670531"/>
                </a:cubicBezTo>
                <a:cubicBezTo>
                  <a:pt x="9270345" y="618441"/>
                  <a:pt x="9272578" y="566351"/>
                  <a:pt x="9278532" y="514261"/>
                </a:cubicBezTo>
                <a:cubicBezTo>
                  <a:pt x="9291926" y="404128"/>
                  <a:pt x="9294159" y="311855"/>
                  <a:pt x="9285229" y="237441"/>
                </a:cubicBezTo>
                <a:cubicBezTo>
                  <a:pt x="9282252" y="210652"/>
                  <a:pt x="9279275" y="180514"/>
                  <a:pt x="9276299" y="147028"/>
                </a:cubicBezTo>
                <a:cubicBezTo>
                  <a:pt x="9273322" y="113542"/>
                  <a:pt x="9280764" y="88613"/>
                  <a:pt x="9298623" y="72242"/>
                </a:cubicBezTo>
                <a:cubicBezTo>
                  <a:pt x="9316483" y="55871"/>
                  <a:pt x="9335086" y="48801"/>
                  <a:pt x="9354434" y="51034"/>
                </a:cubicBezTo>
                <a:cubicBezTo>
                  <a:pt x="9373781" y="53266"/>
                  <a:pt x="9397594" y="55871"/>
                  <a:pt x="9425871" y="58847"/>
                </a:cubicBezTo>
                <a:cubicBezTo>
                  <a:pt x="9454148" y="61824"/>
                  <a:pt x="9477217" y="62196"/>
                  <a:pt x="9495077" y="59963"/>
                </a:cubicBezTo>
                <a:cubicBezTo>
                  <a:pt x="9512936" y="57731"/>
                  <a:pt x="9529306" y="55126"/>
                  <a:pt x="9544190" y="52150"/>
                </a:cubicBezTo>
                <a:cubicBezTo>
                  <a:pt x="9553864" y="51034"/>
                  <a:pt x="9562700" y="50359"/>
                  <a:pt x="9570700" y="50127"/>
                </a:cubicBezTo>
                <a:close/>
                <a:moveTo>
                  <a:pt x="3950950" y="50127"/>
                </a:moveTo>
                <a:cubicBezTo>
                  <a:pt x="3974948" y="49429"/>
                  <a:pt x="3991413" y="52708"/>
                  <a:pt x="4000342" y="59963"/>
                </a:cubicBezTo>
                <a:cubicBezTo>
                  <a:pt x="4012249" y="69637"/>
                  <a:pt x="4021178" y="78195"/>
                  <a:pt x="4027131" y="85636"/>
                </a:cubicBezTo>
                <a:cubicBezTo>
                  <a:pt x="4033084" y="93078"/>
                  <a:pt x="4038294" y="105728"/>
                  <a:pt x="4042758" y="123587"/>
                </a:cubicBezTo>
                <a:cubicBezTo>
                  <a:pt x="4051688" y="159306"/>
                  <a:pt x="4054665" y="218093"/>
                  <a:pt x="4051688" y="299949"/>
                </a:cubicBezTo>
                <a:cubicBezTo>
                  <a:pt x="4048711" y="435382"/>
                  <a:pt x="4050200" y="552213"/>
                  <a:pt x="4056153" y="650439"/>
                </a:cubicBezTo>
                <a:cubicBezTo>
                  <a:pt x="4062107" y="748666"/>
                  <a:pt x="4062107" y="823080"/>
                  <a:pt x="4056153" y="873681"/>
                </a:cubicBezTo>
                <a:cubicBezTo>
                  <a:pt x="4050200" y="924283"/>
                  <a:pt x="4048339" y="971164"/>
                  <a:pt x="4050572" y="1014324"/>
                </a:cubicBezTo>
                <a:cubicBezTo>
                  <a:pt x="4052805" y="1057484"/>
                  <a:pt x="4048711" y="1098412"/>
                  <a:pt x="4038294" y="1137107"/>
                </a:cubicBezTo>
                <a:cubicBezTo>
                  <a:pt x="4027875" y="1175802"/>
                  <a:pt x="4018574" y="1213009"/>
                  <a:pt x="4010388" y="1248728"/>
                </a:cubicBezTo>
                <a:cubicBezTo>
                  <a:pt x="4002202" y="1284447"/>
                  <a:pt x="3994389" y="1311980"/>
                  <a:pt x="3986948" y="1331328"/>
                </a:cubicBezTo>
                <a:cubicBezTo>
                  <a:pt x="3979506" y="1350675"/>
                  <a:pt x="3972065" y="1369279"/>
                  <a:pt x="3964624" y="1387138"/>
                </a:cubicBezTo>
                <a:cubicBezTo>
                  <a:pt x="3948252" y="1431787"/>
                  <a:pt x="3937090" y="1474203"/>
                  <a:pt x="3931137" y="1514386"/>
                </a:cubicBezTo>
                <a:cubicBezTo>
                  <a:pt x="3920720" y="1576894"/>
                  <a:pt x="3899140" y="1618566"/>
                  <a:pt x="3866397" y="1639402"/>
                </a:cubicBezTo>
                <a:cubicBezTo>
                  <a:pt x="3851514" y="1651308"/>
                  <a:pt x="3835143" y="1657633"/>
                  <a:pt x="3817283" y="1658378"/>
                </a:cubicBezTo>
                <a:cubicBezTo>
                  <a:pt x="3799424" y="1659122"/>
                  <a:pt x="3786029" y="1662098"/>
                  <a:pt x="3777100" y="1667307"/>
                </a:cubicBezTo>
                <a:cubicBezTo>
                  <a:pt x="3768170" y="1672516"/>
                  <a:pt x="3759240" y="1679213"/>
                  <a:pt x="3750311" y="1687399"/>
                </a:cubicBezTo>
                <a:cubicBezTo>
                  <a:pt x="3741381" y="1695585"/>
                  <a:pt x="3731707" y="1704142"/>
                  <a:pt x="3721289" y="1713072"/>
                </a:cubicBezTo>
                <a:cubicBezTo>
                  <a:pt x="3694500" y="1733908"/>
                  <a:pt x="3675525" y="1742837"/>
                  <a:pt x="3664363" y="1739861"/>
                </a:cubicBezTo>
                <a:cubicBezTo>
                  <a:pt x="3653201" y="1736884"/>
                  <a:pt x="3643899" y="1730931"/>
                  <a:pt x="3636457" y="1722002"/>
                </a:cubicBezTo>
                <a:cubicBezTo>
                  <a:pt x="3629016" y="1713072"/>
                  <a:pt x="3622319" y="1703398"/>
                  <a:pt x="3616366" y="1692980"/>
                </a:cubicBezTo>
                <a:cubicBezTo>
                  <a:pt x="3599995" y="1664703"/>
                  <a:pt x="3588088" y="1649820"/>
                  <a:pt x="3580647" y="1648332"/>
                </a:cubicBezTo>
                <a:cubicBezTo>
                  <a:pt x="3573205" y="1646843"/>
                  <a:pt x="3561671" y="1648332"/>
                  <a:pt x="3546044" y="1652796"/>
                </a:cubicBezTo>
                <a:cubicBezTo>
                  <a:pt x="3530417" y="1657261"/>
                  <a:pt x="3512186" y="1661726"/>
                  <a:pt x="3491350" y="1666191"/>
                </a:cubicBezTo>
                <a:cubicBezTo>
                  <a:pt x="3390147" y="1687027"/>
                  <a:pt x="3312757" y="1662470"/>
                  <a:pt x="3259178" y="1592521"/>
                </a:cubicBezTo>
                <a:cubicBezTo>
                  <a:pt x="3216018" y="1535966"/>
                  <a:pt x="3184764" y="1464529"/>
                  <a:pt x="3165416" y="1378209"/>
                </a:cubicBezTo>
                <a:cubicBezTo>
                  <a:pt x="3157975" y="1341002"/>
                  <a:pt x="3150162" y="1300074"/>
                  <a:pt x="3141976" y="1255425"/>
                </a:cubicBezTo>
                <a:cubicBezTo>
                  <a:pt x="3133791" y="1210777"/>
                  <a:pt x="3122628" y="1171710"/>
                  <a:pt x="3108490" y="1138223"/>
                </a:cubicBezTo>
                <a:cubicBezTo>
                  <a:pt x="3094351" y="1104737"/>
                  <a:pt x="3085050" y="1076832"/>
                  <a:pt x="3080585" y="1054507"/>
                </a:cubicBezTo>
                <a:cubicBezTo>
                  <a:pt x="3076120" y="1032183"/>
                  <a:pt x="3075748" y="1010603"/>
                  <a:pt x="3079468" y="989767"/>
                </a:cubicBezTo>
                <a:cubicBezTo>
                  <a:pt x="3083189" y="968931"/>
                  <a:pt x="3087282" y="945863"/>
                  <a:pt x="3091746" y="920562"/>
                </a:cubicBezTo>
                <a:cubicBezTo>
                  <a:pt x="3105141" y="847636"/>
                  <a:pt x="3108490" y="789593"/>
                  <a:pt x="3101792" y="746433"/>
                </a:cubicBezTo>
                <a:cubicBezTo>
                  <a:pt x="3095095" y="703273"/>
                  <a:pt x="3089142" y="667926"/>
                  <a:pt x="3083933" y="640393"/>
                </a:cubicBezTo>
                <a:cubicBezTo>
                  <a:pt x="3078724" y="612860"/>
                  <a:pt x="3074631" y="585699"/>
                  <a:pt x="3071655" y="558910"/>
                </a:cubicBezTo>
                <a:cubicBezTo>
                  <a:pt x="3064214" y="505332"/>
                  <a:pt x="3065702" y="441335"/>
                  <a:pt x="3076120" y="366921"/>
                </a:cubicBezTo>
                <a:cubicBezTo>
                  <a:pt x="3082073" y="326738"/>
                  <a:pt x="3086165" y="290647"/>
                  <a:pt x="3088398" y="258649"/>
                </a:cubicBezTo>
                <a:cubicBezTo>
                  <a:pt x="3090631" y="226651"/>
                  <a:pt x="3093235" y="198746"/>
                  <a:pt x="3096211" y="174933"/>
                </a:cubicBezTo>
                <a:cubicBezTo>
                  <a:pt x="3105141" y="100519"/>
                  <a:pt x="3135651" y="61080"/>
                  <a:pt x="3187740" y="56615"/>
                </a:cubicBezTo>
                <a:cubicBezTo>
                  <a:pt x="3214530" y="53638"/>
                  <a:pt x="3243179" y="53638"/>
                  <a:pt x="3273689" y="56615"/>
                </a:cubicBezTo>
                <a:cubicBezTo>
                  <a:pt x="3304199" y="59591"/>
                  <a:pt x="3325407" y="60335"/>
                  <a:pt x="3337313" y="58847"/>
                </a:cubicBezTo>
                <a:lnTo>
                  <a:pt x="3406518" y="52150"/>
                </a:lnTo>
                <a:cubicBezTo>
                  <a:pt x="3442237" y="52150"/>
                  <a:pt x="3466793" y="62568"/>
                  <a:pt x="3480188" y="83404"/>
                </a:cubicBezTo>
                <a:cubicBezTo>
                  <a:pt x="3508465" y="119123"/>
                  <a:pt x="3522604" y="189072"/>
                  <a:pt x="3522604" y="293251"/>
                </a:cubicBezTo>
                <a:lnTo>
                  <a:pt x="3513674" y="534353"/>
                </a:lnTo>
                <a:cubicBezTo>
                  <a:pt x="3513674" y="561142"/>
                  <a:pt x="3514791" y="583094"/>
                  <a:pt x="3517023" y="600210"/>
                </a:cubicBezTo>
                <a:cubicBezTo>
                  <a:pt x="3519255" y="617325"/>
                  <a:pt x="3521116" y="631836"/>
                  <a:pt x="3522604" y="643742"/>
                </a:cubicBezTo>
                <a:cubicBezTo>
                  <a:pt x="3528557" y="686902"/>
                  <a:pt x="3524092" y="740852"/>
                  <a:pt x="3509209" y="805592"/>
                </a:cubicBezTo>
                <a:cubicBezTo>
                  <a:pt x="3494326" y="870333"/>
                  <a:pt x="3491350" y="928748"/>
                  <a:pt x="3500281" y="980838"/>
                </a:cubicBezTo>
                <a:cubicBezTo>
                  <a:pt x="3501768" y="992744"/>
                  <a:pt x="3504000" y="1000929"/>
                  <a:pt x="3506977" y="1005394"/>
                </a:cubicBezTo>
                <a:cubicBezTo>
                  <a:pt x="3509954" y="1009859"/>
                  <a:pt x="3512186" y="1014324"/>
                  <a:pt x="3513674" y="1018789"/>
                </a:cubicBezTo>
                <a:cubicBezTo>
                  <a:pt x="3521116" y="1032183"/>
                  <a:pt x="3525208" y="1049298"/>
                  <a:pt x="3525952" y="1070134"/>
                </a:cubicBezTo>
                <a:cubicBezTo>
                  <a:pt x="3526696" y="1090970"/>
                  <a:pt x="3534510" y="1113295"/>
                  <a:pt x="3549393" y="1137107"/>
                </a:cubicBezTo>
                <a:cubicBezTo>
                  <a:pt x="3564276" y="1160920"/>
                  <a:pt x="3582507" y="1171710"/>
                  <a:pt x="3604088" y="1169477"/>
                </a:cubicBezTo>
                <a:cubicBezTo>
                  <a:pt x="3625668" y="1167245"/>
                  <a:pt x="3643527" y="1145293"/>
                  <a:pt x="3657665" y="1103621"/>
                </a:cubicBezTo>
                <a:cubicBezTo>
                  <a:pt x="3671804" y="1061949"/>
                  <a:pt x="3675525" y="1005394"/>
                  <a:pt x="3668828" y="933957"/>
                </a:cubicBezTo>
                <a:cubicBezTo>
                  <a:pt x="3662130" y="862519"/>
                  <a:pt x="3657665" y="808197"/>
                  <a:pt x="3655433" y="770990"/>
                </a:cubicBezTo>
                <a:cubicBezTo>
                  <a:pt x="3653201" y="733783"/>
                  <a:pt x="3652085" y="700297"/>
                  <a:pt x="3652085" y="670531"/>
                </a:cubicBezTo>
                <a:cubicBezTo>
                  <a:pt x="3650596" y="618441"/>
                  <a:pt x="3652829" y="566351"/>
                  <a:pt x="3658782" y="514261"/>
                </a:cubicBezTo>
                <a:cubicBezTo>
                  <a:pt x="3672176" y="404128"/>
                  <a:pt x="3674409" y="311855"/>
                  <a:pt x="3665479" y="237441"/>
                </a:cubicBezTo>
                <a:cubicBezTo>
                  <a:pt x="3662502" y="210652"/>
                  <a:pt x="3659526" y="180514"/>
                  <a:pt x="3656549" y="147028"/>
                </a:cubicBezTo>
                <a:cubicBezTo>
                  <a:pt x="3653573" y="113542"/>
                  <a:pt x="3661014" y="88613"/>
                  <a:pt x="3678874" y="72242"/>
                </a:cubicBezTo>
                <a:cubicBezTo>
                  <a:pt x="3696733" y="55871"/>
                  <a:pt x="3715336" y="48801"/>
                  <a:pt x="3734684" y="51034"/>
                </a:cubicBezTo>
                <a:cubicBezTo>
                  <a:pt x="3754032" y="53266"/>
                  <a:pt x="3777844" y="55871"/>
                  <a:pt x="3806122" y="58847"/>
                </a:cubicBezTo>
                <a:cubicBezTo>
                  <a:pt x="3834399" y="61824"/>
                  <a:pt x="3857467" y="62196"/>
                  <a:pt x="3875326" y="59963"/>
                </a:cubicBezTo>
                <a:cubicBezTo>
                  <a:pt x="3893186" y="57731"/>
                  <a:pt x="3909557" y="55126"/>
                  <a:pt x="3924440" y="52150"/>
                </a:cubicBezTo>
                <a:cubicBezTo>
                  <a:pt x="3934114" y="51034"/>
                  <a:pt x="3942950" y="50359"/>
                  <a:pt x="3950950" y="50127"/>
                </a:cubicBezTo>
                <a:close/>
                <a:moveTo>
                  <a:pt x="7141611" y="18315"/>
                </a:moveTo>
                <a:cubicBezTo>
                  <a:pt x="7155842" y="18733"/>
                  <a:pt x="7170492" y="19594"/>
                  <a:pt x="7185561" y="20896"/>
                </a:cubicBezTo>
                <a:cubicBezTo>
                  <a:pt x="7234675" y="25361"/>
                  <a:pt x="7286764" y="43220"/>
                  <a:pt x="7341831" y="74474"/>
                </a:cubicBezTo>
                <a:cubicBezTo>
                  <a:pt x="7368620" y="89357"/>
                  <a:pt x="7391688" y="116518"/>
                  <a:pt x="7411036" y="155958"/>
                </a:cubicBezTo>
                <a:cubicBezTo>
                  <a:pt x="7430384" y="195397"/>
                  <a:pt x="7443778" y="222558"/>
                  <a:pt x="7451220" y="237441"/>
                </a:cubicBezTo>
                <a:cubicBezTo>
                  <a:pt x="7458661" y="252324"/>
                  <a:pt x="7468335" y="263114"/>
                  <a:pt x="7480241" y="269811"/>
                </a:cubicBezTo>
                <a:cubicBezTo>
                  <a:pt x="7492147" y="276508"/>
                  <a:pt x="7502937" y="285810"/>
                  <a:pt x="7512611" y="297716"/>
                </a:cubicBezTo>
                <a:cubicBezTo>
                  <a:pt x="7522285" y="309623"/>
                  <a:pt x="7532703" y="328598"/>
                  <a:pt x="7543865" y="354643"/>
                </a:cubicBezTo>
                <a:cubicBezTo>
                  <a:pt x="7555027" y="380688"/>
                  <a:pt x="7565073" y="410826"/>
                  <a:pt x="7574003" y="445056"/>
                </a:cubicBezTo>
                <a:cubicBezTo>
                  <a:pt x="7597815" y="523935"/>
                  <a:pt x="7608233" y="590164"/>
                  <a:pt x="7605256" y="643742"/>
                </a:cubicBezTo>
                <a:cubicBezTo>
                  <a:pt x="7602280" y="697320"/>
                  <a:pt x="7600048" y="751642"/>
                  <a:pt x="7598559" y="806709"/>
                </a:cubicBezTo>
                <a:cubicBezTo>
                  <a:pt x="7595583" y="904935"/>
                  <a:pt x="7585909" y="975629"/>
                  <a:pt x="7569538" y="1018789"/>
                </a:cubicBezTo>
                <a:cubicBezTo>
                  <a:pt x="7553167" y="1061949"/>
                  <a:pt x="7540888" y="1098040"/>
                  <a:pt x="7532703" y="1127061"/>
                </a:cubicBezTo>
                <a:cubicBezTo>
                  <a:pt x="7524517" y="1156083"/>
                  <a:pt x="7519680" y="1182500"/>
                  <a:pt x="7518192" y="1206312"/>
                </a:cubicBezTo>
                <a:cubicBezTo>
                  <a:pt x="7516704" y="1230125"/>
                  <a:pt x="7515960" y="1253193"/>
                  <a:pt x="7515960" y="1275517"/>
                </a:cubicBezTo>
                <a:cubicBezTo>
                  <a:pt x="7512983" y="1335048"/>
                  <a:pt x="7508890" y="1370767"/>
                  <a:pt x="7503681" y="1382673"/>
                </a:cubicBezTo>
                <a:cubicBezTo>
                  <a:pt x="7498472" y="1394580"/>
                  <a:pt x="7489915" y="1406486"/>
                  <a:pt x="7478009" y="1418392"/>
                </a:cubicBezTo>
                <a:cubicBezTo>
                  <a:pt x="7466102" y="1430298"/>
                  <a:pt x="7453080" y="1441833"/>
                  <a:pt x="7438941" y="1452995"/>
                </a:cubicBezTo>
                <a:cubicBezTo>
                  <a:pt x="7424803" y="1464157"/>
                  <a:pt x="7411036" y="1474947"/>
                  <a:pt x="7397641" y="1485365"/>
                </a:cubicBezTo>
                <a:cubicBezTo>
                  <a:pt x="7384247" y="1495783"/>
                  <a:pt x="7374573" y="1504340"/>
                  <a:pt x="7368620" y="1511038"/>
                </a:cubicBezTo>
                <a:cubicBezTo>
                  <a:pt x="7362667" y="1517735"/>
                  <a:pt x="7355597" y="1527037"/>
                  <a:pt x="7347412" y="1538943"/>
                </a:cubicBezTo>
                <a:cubicBezTo>
                  <a:pt x="7339226" y="1550849"/>
                  <a:pt x="7331041" y="1563500"/>
                  <a:pt x="7322855" y="1576894"/>
                </a:cubicBezTo>
                <a:cubicBezTo>
                  <a:pt x="7314670" y="1590289"/>
                  <a:pt x="7307228" y="1602567"/>
                  <a:pt x="7300531" y="1613729"/>
                </a:cubicBezTo>
                <a:cubicBezTo>
                  <a:pt x="7293834" y="1624891"/>
                  <a:pt x="7288997" y="1633077"/>
                  <a:pt x="7286020" y="1638286"/>
                </a:cubicBezTo>
                <a:cubicBezTo>
                  <a:pt x="7283044" y="1643495"/>
                  <a:pt x="7277835" y="1652796"/>
                  <a:pt x="7270393" y="1666191"/>
                </a:cubicBezTo>
                <a:cubicBezTo>
                  <a:pt x="7262952" y="1679586"/>
                  <a:pt x="7254022" y="1693724"/>
                  <a:pt x="7243604" y="1708607"/>
                </a:cubicBezTo>
                <a:cubicBezTo>
                  <a:pt x="7185561" y="1780044"/>
                  <a:pt x="7130495" y="1783021"/>
                  <a:pt x="7078405" y="1717537"/>
                </a:cubicBezTo>
                <a:cubicBezTo>
                  <a:pt x="7073940" y="1710095"/>
                  <a:pt x="7066871" y="1706375"/>
                  <a:pt x="7057197" y="1706375"/>
                </a:cubicBezTo>
                <a:cubicBezTo>
                  <a:pt x="7047523" y="1706375"/>
                  <a:pt x="7036361" y="1709723"/>
                  <a:pt x="7023711" y="1716420"/>
                </a:cubicBezTo>
                <a:cubicBezTo>
                  <a:pt x="7011060" y="1723118"/>
                  <a:pt x="6993573" y="1722746"/>
                  <a:pt x="6971249" y="1715304"/>
                </a:cubicBezTo>
                <a:cubicBezTo>
                  <a:pt x="6948925" y="1707863"/>
                  <a:pt x="6931437" y="1695585"/>
                  <a:pt x="6918787" y="1678469"/>
                </a:cubicBezTo>
                <a:cubicBezTo>
                  <a:pt x="6906137" y="1661354"/>
                  <a:pt x="6894230" y="1647587"/>
                  <a:pt x="6883068" y="1637169"/>
                </a:cubicBezTo>
                <a:cubicBezTo>
                  <a:pt x="6871906" y="1626752"/>
                  <a:pt x="6861116" y="1618566"/>
                  <a:pt x="6850698" y="1612613"/>
                </a:cubicBezTo>
                <a:cubicBezTo>
                  <a:pt x="6840280" y="1606660"/>
                  <a:pt x="6829862" y="1601451"/>
                  <a:pt x="6819444" y="1596986"/>
                </a:cubicBezTo>
                <a:cubicBezTo>
                  <a:pt x="6791167" y="1582103"/>
                  <a:pt x="6776284" y="1569825"/>
                  <a:pt x="6774796" y="1560151"/>
                </a:cubicBezTo>
                <a:cubicBezTo>
                  <a:pt x="6773307" y="1550477"/>
                  <a:pt x="6772191" y="1541175"/>
                  <a:pt x="6771447" y="1532246"/>
                </a:cubicBezTo>
                <a:cubicBezTo>
                  <a:pt x="6770703" y="1523316"/>
                  <a:pt x="6768843" y="1512154"/>
                  <a:pt x="6765866" y="1498759"/>
                </a:cubicBezTo>
                <a:cubicBezTo>
                  <a:pt x="6753960" y="1427322"/>
                  <a:pt x="6724938" y="1326119"/>
                  <a:pt x="6678802" y="1195150"/>
                </a:cubicBezTo>
                <a:cubicBezTo>
                  <a:pt x="6643083" y="1096923"/>
                  <a:pt x="6633409" y="994976"/>
                  <a:pt x="6649780" y="889308"/>
                </a:cubicBezTo>
                <a:cubicBezTo>
                  <a:pt x="6661686" y="811918"/>
                  <a:pt x="6672848" y="747177"/>
                  <a:pt x="6683266" y="695088"/>
                </a:cubicBezTo>
                <a:cubicBezTo>
                  <a:pt x="6699638" y="616209"/>
                  <a:pt x="6705963" y="561142"/>
                  <a:pt x="6702242" y="529888"/>
                </a:cubicBezTo>
                <a:cubicBezTo>
                  <a:pt x="6698521" y="498634"/>
                  <a:pt x="6695545" y="473706"/>
                  <a:pt x="6693312" y="455102"/>
                </a:cubicBezTo>
                <a:cubicBezTo>
                  <a:pt x="6691080" y="436499"/>
                  <a:pt x="6689964" y="417523"/>
                  <a:pt x="6689964" y="398175"/>
                </a:cubicBezTo>
                <a:cubicBezTo>
                  <a:pt x="6689964" y="378828"/>
                  <a:pt x="6692940" y="356131"/>
                  <a:pt x="6698893" y="330086"/>
                </a:cubicBezTo>
                <a:cubicBezTo>
                  <a:pt x="6704846" y="304042"/>
                  <a:pt x="6720101" y="280229"/>
                  <a:pt x="6744658" y="258649"/>
                </a:cubicBezTo>
                <a:cubicBezTo>
                  <a:pt x="6769215" y="237069"/>
                  <a:pt x="6790423" y="215489"/>
                  <a:pt x="6808282" y="193909"/>
                </a:cubicBezTo>
                <a:cubicBezTo>
                  <a:pt x="6826141" y="172329"/>
                  <a:pt x="6841768" y="150376"/>
                  <a:pt x="6855163" y="128052"/>
                </a:cubicBezTo>
                <a:cubicBezTo>
                  <a:pt x="6868557" y="105728"/>
                  <a:pt x="6884929" y="87869"/>
                  <a:pt x="6904276" y="74474"/>
                </a:cubicBezTo>
                <a:cubicBezTo>
                  <a:pt x="6962877" y="34104"/>
                  <a:pt x="7041989" y="15385"/>
                  <a:pt x="7141611" y="18315"/>
                </a:cubicBezTo>
                <a:close/>
                <a:moveTo>
                  <a:pt x="1521861" y="18315"/>
                </a:moveTo>
                <a:cubicBezTo>
                  <a:pt x="1536093" y="18733"/>
                  <a:pt x="1550743" y="19594"/>
                  <a:pt x="1565812" y="20896"/>
                </a:cubicBezTo>
                <a:cubicBezTo>
                  <a:pt x="1614925" y="25361"/>
                  <a:pt x="1667015" y="43220"/>
                  <a:pt x="1722081" y="74474"/>
                </a:cubicBezTo>
                <a:cubicBezTo>
                  <a:pt x="1748870" y="89357"/>
                  <a:pt x="1771939" y="116518"/>
                  <a:pt x="1791286" y="155958"/>
                </a:cubicBezTo>
                <a:cubicBezTo>
                  <a:pt x="1810634" y="195397"/>
                  <a:pt x="1824029" y="222558"/>
                  <a:pt x="1831470" y="237441"/>
                </a:cubicBezTo>
                <a:cubicBezTo>
                  <a:pt x="1838911" y="252324"/>
                  <a:pt x="1848585" y="263114"/>
                  <a:pt x="1860491" y="269811"/>
                </a:cubicBezTo>
                <a:cubicBezTo>
                  <a:pt x="1872398" y="276508"/>
                  <a:pt x="1883188" y="285810"/>
                  <a:pt x="1892862" y="297716"/>
                </a:cubicBezTo>
                <a:cubicBezTo>
                  <a:pt x="1902536" y="309623"/>
                  <a:pt x="1912953" y="328598"/>
                  <a:pt x="1924116" y="354643"/>
                </a:cubicBezTo>
                <a:cubicBezTo>
                  <a:pt x="1935278" y="380688"/>
                  <a:pt x="1945324" y="410826"/>
                  <a:pt x="1954253" y="445056"/>
                </a:cubicBezTo>
                <a:cubicBezTo>
                  <a:pt x="1978066" y="523935"/>
                  <a:pt x="1988484" y="590164"/>
                  <a:pt x="1985507" y="643742"/>
                </a:cubicBezTo>
                <a:cubicBezTo>
                  <a:pt x="1982530" y="697320"/>
                  <a:pt x="1980298" y="751642"/>
                  <a:pt x="1978810" y="806709"/>
                </a:cubicBezTo>
                <a:cubicBezTo>
                  <a:pt x="1975833" y="904935"/>
                  <a:pt x="1966160" y="975629"/>
                  <a:pt x="1949788" y="1018789"/>
                </a:cubicBezTo>
                <a:cubicBezTo>
                  <a:pt x="1933417" y="1061949"/>
                  <a:pt x="1921139" y="1098040"/>
                  <a:pt x="1912953" y="1127061"/>
                </a:cubicBezTo>
                <a:cubicBezTo>
                  <a:pt x="1904768" y="1156083"/>
                  <a:pt x="1899931" y="1182500"/>
                  <a:pt x="1898443" y="1206312"/>
                </a:cubicBezTo>
                <a:cubicBezTo>
                  <a:pt x="1896954" y="1230125"/>
                  <a:pt x="1896210" y="1253193"/>
                  <a:pt x="1896210" y="1275517"/>
                </a:cubicBezTo>
                <a:cubicBezTo>
                  <a:pt x="1893234" y="1335048"/>
                  <a:pt x="1889141" y="1370767"/>
                  <a:pt x="1883932" y="1382673"/>
                </a:cubicBezTo>
                <a:cubicBezTo>
                  <a:pt x="1878723" y="1394580"/>
                  <a:pt x="1870165" y="1406486"/>
                  <a:pt x="1858259" y="1418392"/>
                </a:cubicBezTo>
                <a:cubicBezTo>
                  <a:pt x="1846353" y="1430298"/>
                  <a:pt x="1833330" y="1441833"/>
                  <a:pt x="1819192" y="1452995"/>
                </a:cubicBezTo>
                <a:cubicBezTo>
                  <a:pt x="1805053" y="1464157"/>
                  <a:pt x="1791286" y="1474947"/>
                  <a:pt x="1777892" y="1485365"/>
                </a:cubicBezTo>
                <a:cubicBezTo>
                  <a:pt x="1764497" y="1495783"/>
                  <a:pt x="1754823" y="1504340"/>
                  <a:pt x="1748870" y="1511038"/>
                </a:cubicBezTo>
                <a:cubicBezTo>
                  <a:pt x="1742917" y="1517735"/>
                  <a:pt x="1735848" y="1527037"/>
                  <a:pt x="1727662" y="1538943"/>
                </a:cubicBezTo>
                <a:cubicBezTo>
                  <a:pt x="1719477" y="1550849"/>
                  <a:pt x="1711291" y="1563500"/>
                  <a:pt x="1703106" y="1576894"/>
                </a:cubicBezTo>
                <a:cubicBezTo>
                  <a:pt x="1694920" y="1590289"/>
                  <a:pt x="1687479" y="1602567"/>
                  <a:pt x="1680782" y="1613729"/>
                </a:cubicBezTo>
                <a:cubicBezTo>
                  <a:pt x="1674084" y="1624891"/>
                  <a:pt x="1669247" y="1633077"/>
                  <a:pt x="1666271" y="1638286"/>
                </a:cubicBezTo>
                <a:cubicBezTo>
                  <a:pt x="1663294" y="1643495"/>
                  <a:pt x="1658085" y="1652796"/>
                  <a:pt x="1650644" y="1666191"/>
                </a:cubicBezTo>
                <a:cubicBezTo>
                  <a:pt x="1643202" y="1679586"/>
                  <a:pt x="1634273" y="1693724"/>
                  <a:pt x="1623855" y="1708607"/>
                </a:cubicBezTo>
                <a:cubicBezTo>
                  <a:pt x="1565812" y="1780044"/>
                  <a:pt x="1510745" y="1783021"/>
                  <a:pt x="1458656" y="1717537"/>
                </a:cubicBezTo>
                <a:cubicBezTo>
                  <a:pt x="1454191" y="1710095"/>
                  <a:pt x="1447121" y="1706375"/>
                  <a:pt x="1437448" y="1706375"/>
                </a:cubicBezTo>
                <a:cubicBezTo>
                  <a:pt x="1427774" y="1706375"/>
                  <a:pt x="1416612" y="1709723"/>
                  <a:pt x="1403961" y="1716420"/>
                </a:cubicBezTo>
                <a:cubicBezTo>
                  <a:pt x="1391311" y="1723118"/>
                  <a:pt x="1373824" y="1722746"/>
                  <a:pt x="1351499" y="1715304"/>
                </a:cubicBezTo>
                <a:cubicBezTo>
                  <a:pt x="1329175" y="1707863"/>
                  <a:pt x="1311688" y="1695585"/>
                  <a:pt x="1299037" y="1678469"/>
                </a:cubicBezTo>
                <a:cubicBezTo>
                  <a:pt x="1286387" y="1661354"/>
                  <a:pt x="1274481" y="1647587"/>
                  <a:pt x="1263319" y="1637169"/>
                </a:cubicBezTo>
                <a:cubicBezTo>
                  <a:pt x="1252157" y="1626752"/>
                  <a:pt x="1241366" y="1618566"/>
                  <a:pt x="1230949" y="1612613"/>
                </a:cubicBezTo>
                <a:cubicBezTo>
                  <a:pt x="1220531" y="1606660"/>
                  <a:pt x="1210112" y="1601451"/>
                  <a:pt x="1199695" y="1596986"/>
                </a:cubicBezTo>
                <a:cubicBezTo>
                  <a:pt x="1171417" y="1582103"/>
                  <a:pt x="1156534" y="1569825"/>
                  <a:pt x="1155046" y="1560151"/>
                </a:cubicBezTo>
                <a:cubicBezTo>
                  <a:pt x="1153558" y="1550477"/>
                  <a:pt x="1152442" y="1541175"/>
                  <a:pt x="1151697" y="1532246"/>
                </a:cubicBezTo>
                <a:cubicBezTo>
                  <a:pt x="1150953" y="1523316"/>
                  <a:pt x="1149093" y="1512154"/>
                  <a:pt x="1146117" y="1498759"/>
                </a:cubicBezTo>
                <a:cubicBezTo>
                  <a:pt x="1134210" y="1427322"/>
                  <a:pt x="1105189" y="1326119"/>
                  <a:pt x="1059052" y="1195150"/>
                </a:cubicBezTo>
                <a:cubicBezTo>
                  <a:pt x="1023333" y="1096923"/>
                  <a:pt x="1013659" y="994976"/>
                  <a:pt x="1030030" y="889308"/>
                </a:cubicBezTo>
                <a:cubicBezTo>
                  <a:pt x="1041937" y="811918"/>
                  <a:pt x="1053099" y="747177"/>
                  <a:pt x="1063517" y="695088"/>
                </a:cubicBezTo>
                <a:cubicBezTo>
                  <a:pt x="1079888" y="616209"/>
                  <a:pt x="1086213" y="561142"/>
                  <a:pt x="1082492" y="529888"/>
                </a:cubicBezTo>
                <a:cubicBezTo>
                  <a:pt x="1078772" y="498634"/>
                  <a:pt x="1075795" y="473706"/>
                  <a:pt x="1073563" y="455102"/>
                </a:cubicBezTo>
                <a:cubicBezTo>
                  <a:pt x="1071330" y="436499"/>
                  <a:pt x="1070214" y="417523"/>
                  <a:pt x="1070214" y="398175"/>
                </a:cubicBezTo>
                <a:cubicBezTo>
                  <a:pt x="1070214" y="378828"/>
                  <a:pt x="1073191" y="356131"/>
                  <a:pt x="1079144" y="330086"/>
                </a:cubicBezTo>
                <a:cubicBezTo>
                  <a:pt x="1085097" y="304042"/>
                  <a:pt x="1100352" y="280229"/>
                  <a:pt x="1124908" y="258649"/>
                </a:cubicBezTo>
                <a:cubicBezTo>
                  <a:pt x="1149465" y="237069"/>
                  <a:pt x="1170673" y="215489"/>
                  <a:pt x="1188532" y="193909"/>
                </a:cubicBezTo>
                <a:cubicBezTo>
                  <a:pt x="1206392" y="172329"/>
                  <a:pt x="1222019" y="150376"/>
                  <a:pt x="1235413" y="128052"/>
                </a:cubicBezTo>
                <a:cubicBezTo>
                  <a:pt x="1248808" y="105728"/>
                  <a:pt x="1265179" y="87869"/>
                  <a:pt x="1284527" y="74474"/>
                </a:cubicBezTo>
                <a:cubicBezTo>
                  <a:pt x="1343128" y="34104"/>
                  <a:pt x="1422239" y="15385"/>
                  <a:pt x="1521861" y="18315"/>
                </a:cubicBezTo>
                <a:close/>
                <a:moveTo>
                  <a:pt x="10201489" y="16431"/>
                </a:moveTo>
                <a:cubicBezTo>
                  <a:pt x="10218604" y="16431"/>
                  <a:pt x="10231999" y="17919"/>
                  <a:pt x="10241673" y="20896"/>
                </a:cubicBezTo>
                <a:cubicBezTo>
                  <a:pt x="10251347" y="23873"/>
                  <a:pt x="10262509" y="26105"/>
                  <a:pt x="10275159" y="27593"/>
                </a:cubicBezTo>
                <a:cubicBezTo>
                  <a:pt x="10287810" y="29082"/>
                  <a:pt x="10301204" y="29826"/>
                  <a:pt x="10315343" y="29826"/>
                </a:cubicBezTo>
                <a:cubicBezTo>
                  <a:pt x="10329481" y="29826"/>
                  <a:pt x="10345480" y="31314"/>
                  <a:pt x="10363340" y="34291"/>
                </a:cubicBezTo>
                <a:cubicBezTo>
                  <a:pt x="10419894" y="41732"/>
                  <a:pt x="10479426" y="78939"/>
                  <a:pt x="10541934" y="145912"/>
                </a:cubicBezTo>
                <a:cubicBezTo>
                  <a:pt x="10582117" y="189072"/>
                  <a:pt x="10607046" y="233720"/>
                  <a:pt x="10616720" y="279857"/>
                </a:cubicBezTo>
                <a:cubicBezTo>
                  <a:pt x="10626394" y="325994"/>
                  <a:pt x="10630486" y="371386"/>
                  <a:pt x="10628998" y="416035"/>
                </a:cubicBezTo>
                <a:cubicBezTo>
                  <a:pt x="10627510" y="480031"/>
                  <a:pt x="10631975" y="527656"/>
                  <a:pt x="10642393" y="558910"/>
                </a:cubicBezTo>
                <a:cubicBezTo>
                  <a:pt x="10652810" y="590164"/>
                  <a:pt x="10659508" y="613976"/>
                  <a:pt x="10662484" y="630347"/>
                </a:cubicBezTo>
                <a:cubicBezTo>
                  <a:pt x="10665461" y="646718"/>
                  <a:pt x="10663601" y="669415"/>
                  <a:pt x="10656903" y="698436"/>
                </a:cubicBezTo>
                <a:cubicBezTo>
                  <a:pt x="10650206" y="727458"/>
                  <a:pt x="10639416" y="747922"/>
                  <a:pt x="10624533" y="759828"/>
                </a:cubicBezTo>
                <a:cubicBezTo>
                  <a:pt x="10609650" y="771734"/>
                  <a:pt x="10593279" y="779175"/>
                  <a:pt x="10575420" y="782152"/>
                </a:cubicBezTo>
                <a:cubicBezTo>
                  <a:pt x="10557560" y="785129"/>
                  <a:pt x="10540445" y="785873"/>
                  <a:pt x="10524074" y="784384"/>
                </a:cubicBezTo>
                <a:cubicBezTo>
                  <a:pt x="10507703" y="782896"/>
                  <a:pt x="10494309" y="782152"/>
                  <a:pt x="10483891" y="782152"/>
                </a:cubicBezTo>
                <a:cubicBezTo>
                  <a:pt x="10473473" y="782152"/>
                  <a:pt x="10466403" y="784756"/>
                  <a:pt x="10462683" y="789965"/>
                </a:cubicBezTo>
                <a:cubicBezTo>
                  <a:pt x="10458962" y="795174"/>
                  <a:pt x="10454869" y="800755"/>
                  <a:pt x="10450404" y="806709"/>
                </a:cubicBezTo>
                <a:cubicBezTo>
                  <a:pt x="10439986" y="817127"/>
                  <a:pt x="10419894" y="817871"/>
                  <a:pt x="10390129" y="808941"/>
                </a:cubicBezTo>
                <a:cubicBezTo>
                  <a:pt x="10360363" y="800011"/>
                  <a:pt x="10335807" y="781036"/>
                  <a:pt x="10316459" y="752014"/>
                </a:cubicBezTo>
                <a:cubicBezTo>
                  <a:pt x="10297111" y="722993"/>
                  <a:pt x="10294879" y="685414"/>
                  <a:pt x="10309762" y="639277"/>
                </a:cubicBezTo>
                <a:cubicBezTo>
                  <a:pt x="10314227" y="624394"/>
                  <a:pt x="10318691" y="610628"/>
                  <a:pt x="10323156" y="597977"/>
                </a:cubicBezTo>
                <a:cubicBezTo>
                  <a:pt x="10327621" y="585327"/>
                  <a:pt x="10328365" y="574537"/>
                  <a:pt x="10325389" y="565607"/>
                </a:cubicBezTo>
                <a:cubicBezTo>
                  <a:pt x="10319435" y="544771"/>
                  <a:pt x="10305297" y="533609"/>
                  <a:pt x="10282973" y="532121"/>
                </a:cubicBezTo>
                <a:cubicBezTo>
                  <a:pt x="10260648" y="530632"/>
                  <a:pt x="10241301" y="536585"/>
                  <a:pt x="10224930" y="549980"/>
                </a:cubicBezTo>
                <a:cubicBezTo>
                  <a:pt x="10202605" y="570816"/>
                  <a:pt x="10188095" y="596489"/>
                  <a:pt x="10181397" y="626999"/>
                </a:cubicBezTo>
                <a:cubicBezTo>
                  <a:pt x="10174700" y="657508"/>
                  <a:pt x="10172468" y="679461"/>
                  <a:pt x="10174700" y="692855"/>
                </a:cubicBezTo>
                <a:cubicBezTo>
                  <a:pt x="10176933" y="706250"/>
                  <a:pt x="10178049" y="720388"/>
                  <a:pt x="10178049" y="735271"/>
                </a:cubicBezTo>
                <a:cubicBezTo>
                  <a:pt x="10178049" y="750154"/>
                  <a:pt x="10178793" y="765781"/>
                  <a:pt x="10180281" y="782152"/>
                </a:cubicBezTo>
                <a:cubicBezTo>
                  <a:pt x="10186234" y="820847"/>
                  <a:pt x="10195536" y="846892"/>
                  <a:pt x="10208186" y="860287"/>
                </a:cubicBezTo>
                <a:cubicBezTo>
                  <a:pt x="10220837" y="873681"/>
                  <a:pt x="10231627" y="881123"/>
                  <a:pt x="10240557" y="882611"/>
                </a:cubicBezTo>
                <a:cubicBezTo>
                  <a:pt x="10249486" y="884099"/>
                  <a:pt x="10258044" y="884471"/>
                  <a:pt x="10266229" y="883727"/>
                </a:cubicBezTo>
                <a:cubicBezTo>
                  <a:pt x="10274415" y="882983"/>
                  <a:pt x="10282973" y="882611"/>
                  <a:pt x="10291902" y="882611"/>
                </a:cubicBezTo>
                <a:cubicBezTo>
                  <a:pt x="10300832" y="882611"/>
                  <a:pt x="10313482" y="886332"/>
                  <a:pt x="10329853" y="893773"/>
                </a:cubicBezTo>
                <a:cubicBezTo>
                  <a:pt x="10346225" y="901214"/>
                  <a:pt x="10362968" y="908656"/>
                  <a:pt x="10380083" y="916097"/>
                </a:cubicBezTo>
                <a:cubicBezTo>
                  <a:pt x="10397198" y="923539"/>
                  <a:pt x="10412453" y="935445"/>
                  <a:pt x="10425848" y="951816"/>
                </a:cubicBezTo>
                <a:cubicBezTo>
                  <a:pt x="10439242" y="968187"/>
                  <a:pt x="10450776" y="978605"/>
                  <a:pt x="10460450" y="983070"/>
                </a:cubicBezTo>
                <a:cubicBezTo>
                  <a:pt x="10470124" y="987535"/>
                  <a:pt x="10478682" y="991628"/>
                  <a:pt x="10486123" y="995348"/>
                </a:cubicBezTo>
                <a:cubicBezTo>
                  <a:pt x="10493564" y="999069"/>
                  <a:pt x="10500634" y="1002418"/>
                  <a:pt x="10507331" y="1005394"/>
                </a:cubicBezTo>
                <a:cubicBezTo>
                  <a:pt x="10514028" y="1008371"/>
                  <a:pt x="10519609" y="1015812"/>
                  <a:pt x="10524074" y="1027718"/>
                </a:cubicBezTo>
                <a:cubicBezTo>
                  <a:pt x="10543422" y="1079808"/>
                  <a:pt x="10547887" y="1140084"/>
                  <a:pt x="10537469" y="1208545"/>
                </a:cubicBezTo>
                <a:cubicBezTo>
                  <a:pt x="10534492" y="1233845"/>
                  <a:pt x="10531888" y="1253937"/>
                  <a:pt x="10529655" y="1268820"/>
                </a:cubicBezTo>
                <a:cubicBezTo>
                  <a:pt x="10527423" y="1283703"/>
                  <a:pt x="10525562" y="1296725"/>
                  <a:pt x="10524074" y="1307887"/>
                </a:cubicBezTo>
                <a:cubicBezTo>
                  <a:pt x="10522586" y="1319049"/>
                  <a:pt x="10521098" y="1328723"/>
                  <a:pt x="10519609" y="1336909"/>
                </a:cubicBezTo>
                <a:cubicBezTo>
                  <a:pt x="10518121" y="1345094"/>
                  <a:pt x="10517377" y="1357373"/>
                  <a:pt x="10517377" y="1373744"/>
                </a:cubicBezTo>
                <a:cubicBezTo>
                  <a:pt x="10517377" y="1434763"/>
                  <a:pt x="10507331" y="1481644"/>
                  <a:pt x="10487239" y="1514386"/>
                </a:cubicBezTo>
                <a:cubicBezTo>
                  <a:pt x="10467147" y="1547128"/>
                  <a:pt x="10446684" y="1569453"/>
                  <a:pt x="10425848" y="1581359"/>
                </a:cubicBezTo>
                <a:cubicBezTo>
                  <a:pt x="10405012" y="1593265"/>
                  <a:pt x="10391617" y="1602195"/>
                  <a:pt x="10385664" y="1608148"/>
                </a:cubicBezTo>
                <a:cubicBezTo>
                  <a:pt x="10379711" y="1614101"/>
                  <a:pt x="10374874" y="1621543"/>
                  <a:pt x="10371153" y="1630472"/>
                </a:cubicBezTo>
                <a:cubicBezTo>
                  <a:pt x="10367433" y="1639402"/>
                  <a:pt x="10361852" y="1649076"/>
                  <a:pt x="10354410" y="1659494"/>
                </a:cubicBezTo>
                <a:cubicBezTo>
                  <a:pt x="10336551" y="1684794"/>
                  <a:pt x="10310506" y="1702654"/>
                  <a:pt x="10276275" y="1713072"/>
                </a:cubicBezTo>
                <a:cubicBezTo>
                  <a:pt x="10237580" y="1724978"/>
                  <a:pt x="10196280" y="1730559"/>
                  <a:pt x="10152376" y="1729815"/>
                </a:cubicBezTo>
                <a:cubicBezTo>
                  <a:pt x="10108472" y="1729071"/>
                  <a:pt x="10074613" y="1726466"/>
                  <a:pt x="10050801" y="1722002"/>
                </a:cubicBezTo>
                <a:cubicBezTo>
                  <a:pt x="10026988" y="1717537"/>
                  <a:pt x="10005036" y="1706375"/>
                  <a:pt x="9984944" y="1688515"/>
                </a:cubicBezTo>
                <a:cubicBezTo>
                  <a:pt x="9964852" y="1670656"/>
                  <a:pt x="9948481" y="1650936"/>
                  <a:pt x="9935831" y="1629356"/>
                </a:cubicBezTo>
                <a:cubicBezTo>
                  <a:pt x="9923181" y="1607776"/>
                  <a:pt x="9913135" y="1595870"/>
                  <a:pt x="9905693" y="1593637"/>
                </a:cubicBezTo>
                <a:cubicBezTo>
                  <a:pt x="9898252" y="1591405"/>
                  <a:pt x="9890066" y="1590289"/>
                  <a:pt x="9881137" y="1590289"/>
                </a:cubicBezTo>
                <a:lnTo>
                  <a:pt x="9854348" y="1590289"/>
                </a:lnTo>
                <a:cubicBezTo>
                  <a:pt x="9830535" y="1590289"/>
                  <a:pt x="9814536" y="1583219"/>
                  <a:pt x="9806351" y="1569081"/>
                </a:cubicBezTo>
                <a:cubicBezTo>
                  <a:pt x="9798165" y="1554942"/>
                  <a:pt x="9795188" y="1541547"/>
                  <a:pt x="9797421" y="1528897"/>
                </a:cubicBezTo>
                <a:cubicBezTo>
                  <a:pt x="9799653" y="1516247"/>
                  <a:pt x="9800025" y="1498015"/>
                  <a:pt x="9798537" y="1474203"/>
                </a:cubicBezTo>
                <a:cubicBezTo>
                  <a:pt x="9798537" y="1450390"/>
                  <a:pt x="9798909" y="1428066"/>
                  <a:pt x="9799653" y="1407230"/>
                </a:cubicBezTo>
                <a:cubicBezTo>
                  <a:pt x="9800397" y="1386394"/>
                  <a:pt x="9808955" y="1368535"/>
                  <a:pt x="9825326" y="1353652"/>
                </a:cubicBezTo>
                <a:cubicBezTo>
                  <a:pt x="9861045" y="1325375"/>
                  <a:pt x="9892299" y="1310492"/>
                  <a:pt x="9919088" y="1309004"/>
                </a:cubicBezTo>
                <a:cubicBezTo>
                  <a:pt x="9945877" y="1307515"/>
                  <a:pt x="9963736" y="1302306"/>
                  <a:pt x="9972666" y="1293377"/>
                </a:cubicBezTo>
                <a:cubicBezTo>
                  <a:pt x="9981596" y="1284447"/>
                  <a:pt x="9988665" y="1276261"/>
                  <a:pt x="9993874" y="1268820"/>
                </a:cubicBezTo>
                <a:cubicBezTo>
                  <a:pt x="9999083" y="1261379"/>
                  <a:pt x="10006524" y="1256914"/>
                  <a:pt x="10016198" y="1255425"/>
                </a:cubicBezTo>
                <a:cubicBezTo>
                  <a:pt x="10025872" y="1253937"/>
                  <a:pt x="10035918" y="1254681"/>
                  <a:pt x="10046336" y="1257658"/>
                </a:cubicBezTo>
                <a:cubicBezTo>
                  <a:pt x="10071637" y="1265099"/>
                  <a:pt x="10084287" y="1279982"/>
                  <a:pt x="10084287" y="1302306"/>
                </a:cubicBezTo>
                <a:cubicBezTo>
                  <a:pt x="10084287" y="1324630"/>
                  <a:pt x="10084659" y="1345094"/>
                  <a:pt x="10085403" y="1363698"/>
                </a:cubicBezTo>
                <a:cubicBezTo>
                  <a:pt x="10086147" y="1382301"/>
                  <a:pt x="10088752" y="1399045"/>
                  <a:pt x="10093217" y="1413927"/>
                </a:cubicBezTo>
                <a:cubicBezTo>
                  <a:pt x="10103635" y="1452623"/>
                  <a:pt x="10122982" y="1470482"/>
                  <a:pt x="10151260" y="1467505"/>
                </a:cubicBezTo>
                <a:cubicBezTo>
                  <a:pt x="10182514" y="1464529"/>
                  <a:pt x="10199629" y="1433275"/>
                  <a:pt x="10202605" y="1373744"/>
                </a:cubicBezTo>
                <a:cubicBezTo>
                  <a:pt x="10202605" y="1357373"/>
                  <a:pt x="10202605" y="1341746"/>
                  <a:pt x="10202605" y="1326863"/>
                </a:cubicBezTo>
                <a:lnTo>
                  <a:pt x="10202605" y="1277750"/>
                </a:lnTo>
                <a:cubicBezTo>
                  <a:pt x="10202605" y="1207800"/>
                  <a:pt x="10169119" y="1154222"/>
                  <a:pt x="10102146" y="1117015"/>
                </a:cubicBezTo>
                <a:cubicBezTo>
                  <a:pt x="10075357" y="1102132"/>
                  <a:pt x="10049312" y="1087994"/>
                  <a:pt x="10024012" y="1074599"/>
                </a:cubicBezTo>
                <a:cubicBezTo>
                  <a:pt x="9998711" y="1061205"/>
                  <a:pt x="9974898" y="1044834"/>
                  <a:pt x="9952574" y="1025486"/>
                </a:cubicBezTo>
                <a:cubicBezTo>
                  <a:pt x="9901973" y="980838"/>
                  <a:pt x="9869975" y="929492"/>
                  <a:pt x="9856580" y="871449"/>
                </a:cubicBezTo>
                <a:cubicBezTo>
                  <a:pt x="9843185" y="813406"/>
                  <a:pt x="9833512" y="775827"/>
                  <a:pt x="9827559" y="758712"/>
                </a:cubicBezTo>
                <a:cubicBezTo>
                  <a:pt x="9821605" y="741596"/>
                  <a:pt x="9816024" y="730062"/>
                  <a:pt x="9810815" y="724109"/>
                </a:cubicBezTo>
                <a:cubicBezTo>
                  <a:pt x="9805606" y="718156"/>
                  <a:pt x="9800025" y="713691"/>
                  <a:pt x="9794072" y="710714"/>
                </a:cubicBezTo>
                <a:cubicBezTo>
                  <a:pt x="9788119" y="707738"/>
                  <a:pt x="9779934" y="698808"/>
                  <a:pt x="9769516" y="683925"/>
                </a:cubicBezTo>
                <a:cubicBezTo>
                  <a:pt x="9753144" y="661601"/>
                  <a:pt x="9749424" y="635556"/>
                  <a:pt x="9758353" y="605791"/>
                </a:cubicBezTo>
                <a:cubicBezTo>
                  <a:pt x="9767283" y="576025"/>
                  <a:pt x="9774725" y="551096"/>
                  <a:pt x="9780678" y="531004"/>
                </a:cubicBezTo>
                <a:cubicBezTo>
                  <a:pt x="9786631" y="510913"/>
                  <a:pt x="9789607" y="488961"/>
                  <a:pt x="9789607" y="465148"/>
                </a:cubicBezTo>
                <a:cubicBezTo>
                  <a:pt x="9789607" y="441335"/>
                  <a:pt x="9788491" y="417895"/>
                  <a:pt x="9786259" y="394827"/>
                </a:cubicBezTo>
                <a:cubicBezTo>
                  <a:pt x="9784026" y="371758"/>
                  <a:pt x="9782910" y="348318"/>
                  <a:pt x="9782910" y="324505"/>
                </a:cubicBezTo>
                <a:cubicBezTo>
                  <a:pt x="9785887" y="270927"/>
                  <a:pt x="9805978" y="221814"/>
                  <a:pt x="9843185" y="177166"/>
                </a:cubicBezTo>
                <a:cubicBezTo>
                  <a:pt x="9878904" y="134005"/>
                  <a:pt x="9922064" y="107216"/>
                  <a:pt x="9972666" y="96798"/>
                </a:cubicBezTo>
                <a:cubicBezTo>
                  <a:pt x="9994990" y="90845"/>
                  <a:pt x="10017314" y="85636"/>
                  <a:pt x="10039639" y="81171"/>
                </a:cubicBezTo>
                <a:cubicBezTo>
                  <a:pt x="10061963" y="76707"/>
                  <a:pt x="10085031" y="67777"/>
                  <a:pt x="10108844" y="54382"/>
                </a:cubicBezTo>
                <a:cubicBezTo>
                  <a:pt x="10153492" y="29082"/>
                  <a:pt x="10184374" y="16431"/>
                  <a:pt x="10201489" y="16431"/>
                </a:cubicBezTo>
                <a:close/>
                <a:moveTo>
                  <a:pt x="4581739" y="16431"/>
                </a:moveTo>
                <a:cubicBezTo>
                  <a:pt x="4598854" y="16431"/>
                  <a:pt x="4612249" y="17919"/>
                  <a:pt x="4621923" y="20896"/>
                </a:cubicBezTo>
                <a:cubicBezTo>
                  <a:pt x="4631597" y="23873"/>
                  <a:pt x="4642759" y="26105"/>
                  <a:pt x="4655410" y="27593"/>
                </a:cubicBezTo>
                <a:cubicBezTo>
                  <a:pt x="4668059" y="29082"/>
                  <a:pt x="4681454" y="29826"/>
                  <a:pt x="4695593" y="29826"/>
                </a:cubicBezTo>
                <a:cubicBezTo>
                  <a:pt x="4709732" y="29826"/>
                  <a:pt x="4725730" y="31314"/>
                  <a:pt x="4743589" y="34291"/>
                </a:cubicBezTo>
                <a:cubicBezTo>
                  <a:pt x="4800145" y="41732"/>
                  <a:pt x="4859675" y="78939"/>
                  <a:pt x="4922184" y="145912"/>
                </a:cubicBezTo>
                <a:cubicBezTo>
                  <a:pt x="4962367" y="189072"/>
                  <a:pt x="4987296" y="233720"/>
                  <a:pt x="4996969" y="279857"/>
                </a:cubicBezTo>
                <a:cubicBezTo>
                  <a:pt x="5006643" y="325994"/>
                  <a:pt x="5010736" y="371386"/>
                  <a:pt x="5009248" y="416035"/>
                </a:cubicBezTo>
                <a:cubicBezTo>
                  <a:pt x="5007759" y="480031"/>
                  <a:pt x="5012224" y="527656"/>
                  <a:pt x="5022642" y="558910"/>
                </a:cubicBezTo>
                <a:cubicBezTo>
                  <a:pt x="5033060" y="590164"/>
                  <a:pt x="5039757" y="613976"/>
                  <a:pt x="5042734" y="630347"/>
                </a:cubicBezTo>
                <a:cubicBezTo>
                  <a:pt x="5045711" y="646718"/>
                  <a:pt x="5043850" y="669415"/>
                  <a:pt x="5037153" y="698436"/>
                </a:cubicBezTo>
                <a:cubicBezTo>
                  <a:pt x="5030456" y="727458"/>
                  <a:pt x="5019666" y="747922"/>
                  <a:pt x="5004783" y="759828"/>
                </a:cubicBezTo>
                <a:cubicBezTo>
                  <a:pt x="4989900" y="771734"/>
                  <a:pt x="4973529" y="779175"/>
                  <a:pt x="4955670" y="782152"/>
                </a:cubicBezTo>
                <a:cubicBezTo>
                  <a:pt x="4937810" y="785129"/>
                  <a:pt x="4920695" y="785873"/>
                  <a:pt x="4904324" y="784384"/>
                </a:cubicBezTo>
                <a:cubicBezTo>
                  <a:pt x="4887953" y="782896"/>
                  <a:pt x="4874558" y="782152"/>
                  <a:pt x="4864140" y="782152"/>
                </a:cubicBezTo>
                <a:cubicBezTo>
                  <a:pt x="4853722" y="782152"/>
                  <a:pt x="4846653" y="784756"/>
                  <a:pt x="4842933" y="789965"/>
                </a:cubicBezTo>
                <a:cubicBezTo>
                  <a:pt x="4839212" y="795174"/>
                  <a:pt x="4835119" y="800755"/>
                  <a:pt x="4830654" y="806709"/>
                </a:cubicBezTo>
                <a:cubicBezTo>
                  <a:pt x="4820236" y="817127"/>
                  <a:pt x="4800145" y="817871"/>
                  <a:pt x="4770379" y="808941"/>
                </a:cubicBezTo>
                <a:cubicBezTo>
                  <a:pt x="4740613" y="800011"/>
                  <a:pt x="4716056" y="781036"/>
                  <a:pt x="4696709" y="752014"/>
                </a:cubicBezTo>
                <a:cubicBezTo>
                  <a:pt x="4677362" y="722993"/>
                  <a:pt x="4675129" y="685414"/>
                  <a:pt x="4690011" y="639277"/>
                </a:cubicBezTo>
                <a:cubicBezTo>
                  <a:pt x="4694477" y="624394"/>
                  <a:pt x="4698942" y="610628"/>
                  <a:pt x="4703407" y="597977"/>
                </a:cubicBezTo>
                <a:cubicBezTo>
                  <a:pt x="4707871" y="585327"/>
                  <a:pt x="4708615" y="574537"/>
                  <a:pt x="4705638" y="565607"/>
                </a:cubicBezTo>
                <a:cubicBezTo>
                  <a:pt x="4699686" y="544771"/>
                  <a:pt x="4685547" y="533609"/>
                  <a:pt x="4663223" y="532121"/>
                </a:cubicBezTo>
                <a:cubicBezTo>
                  <a:pt x="4640899" y="530632"/>
                  <a:pt x="4621551" y="536585"/>
                  <a:pt x="4605180" y="549980"/>
                </a:cubicBezTo>
                <a:cubicBezTo>
                  <a:pt x="4582856" y="570816"/>
                  <a:pt x="4568345" y="596489"/>
                  <a:pt x="4561647" y="626999"/>
                </a:cubicBezTo>
                <a:cubicBezTo>
                  <a:pt x="4554950" y="657508"/>
                  <a:pt x="4552718" y="679461"/>
                  <a:pt x="4554950" y="692855"/>
                </a:cubicBezTo>
                <a:cubicBezTo>
                  <a:pt x="4557183" y="706250"/>
                  <a:pt x="4558299" y="720388"/>
                  <a:pt x="4558299" y="735271"/>
                </a:cubicBezTo>
                <a:cubicBezTo>
                  <a:pt x="4558299" y="750154"/>
                  <a:pt x="4559043" y="765781"/>
                  <a:pt x="4560531" y="782152"/>
                </a:cubicBezTo>
                <a:cubicBezTo>
                  <a:pt x="4566484" y="820847"/>
                  <a:pt x="4575786" y="846892"/>
                  <a:pt x="4588437" y="860287"/>
                </a:cubicBezTo>
                <a:cubicBezTo>
                  <a:pt x="4601087" y="873681"/>
                  <a:pt x="4611877" y="881123"/>
                  <a:pt x="4620807" y="882611"/>
                </a:cubicBezTo>
                <a:cubicBezTo>
                  <a:pt x="4629736" y="884099"/>
                  <a:pt x="4638294" y="884471"/>
                  <a:pt x="4646480" y="883727"/>
                </a:cubicBezTo>
                <a:cubicBezTo>
                  <a:pt x="4654665" y="882983"/>
                  <a:pt x="4663223" y="882611"/>
                  <a:pt x="4672152" y="882611"/>
                </a:cubicBezTo>
                <a:cubicBezTo>
                  <a:pt x="4681082" y="882611"/>
                  <a:pt x="4693732" y="886332"/>
                  <a:pt x="4710103" y="893773"/>
                </a:cubicBezTo>
                <a:cubicBezTo>
                  <a:pt x="4726474" y="901214"/>
                  <a:pt x="4743218" y="908656"/>
                  <a:pt x="4760333" y="916097"/>
                </a:cubicBezTo>
                <a:cubicBezTo>
                  <a:pt x="4777448" y="923539"/>
                  <a:pt x="4792703" y="935445"/>
                  <a:pt x="4806097" y="951816"/>
                </a:cubicBezTo>
                <a:cubicBezTo>
                  <a:pt x="4819492" y="968187"/>
                  <a:pt x="4831026" y="978605"/>
                  <a:pt x="4840700" y="983070"/>
                </a:cubicBezTo>
                <a:cubicBezTo>
                  <a:pt x="4850374" y="987535"/>
                  <a:pt x="4858931" y="991628"/>
                  <a:pt x="4866373" y="995348"/>
                </a:cubicBezTo>
                <a:cubicBezTo>
                  <a:pt x="4873814" y="999069"/>
                  <a:pt x="4880883" y="1002418"/>
                  <a:pt x="4887581" y="1005394"/>
                </a:cubicBezTo>
                <a:cubicBezTo>
                  <a:pt x="4894278" y="1008371"/>
                  <a:pt x="4899859" y="1015812"/>
                  <a:pt x="4904324" y="1027718"/>
                </a:cubicBezTo>
                <a:cubicBezTo>
                  <a:pt x="4923671" y="1079808"/>
                  <a:pt x="4928136" y="1140084"/>
                  <a:pt x="4917718" y="1208545"/>
                </a:cubicBezTo>
                <a:cubicBezTo>
                  <a:pt x="4914742" y="1233845"/>
                  <a:pt x="4912137" y="1253937"/>
                  <a:pt x="4909905" y="1268820"/>
                </a:cubicBezTo>
                <a:cubicBezTo>
                  <a:pt x="4907672" y="1283703"/>
                  <a:pt x="4905812" y="1296725"/>
                  <a:pt x="4904324" y="1307887"/>
                </a:cubicBezTo>
                <a:cubicBezTo>
                  <a:pt x="4902836" y="1319049"/>
                  <a:pt x="4901347" y="1328723"/>
                  <a:pt x="4899859" y="1336909"/>
                </a:cubicBezTo>
                <a:cubicBezTo>
                  <a:pt x="4898371" y="1345094"/>
                  <a:pt x="4897627" y="1357373"/>
                  <a:pt x="4897627" y="1373744"/>
                </a:cubicBezTo>
                <a:cubicBezTo>
                  <a:pt x="4897627" y="1434763"/>
                  <a:pt x="4887581" y="1481644"/>
                  <a:pt x="4867489" y="1514386"/>
                </a:cubicBezTo>
                <a:cubicBezTo>
                  <a:pt x="4847397" y="1547128"/>
                  <a:pt x="4826933" y="1569453"/>
                  <a:pt x="4806097" y="1581359"/>
                </a:cubicBezTo>
                <a:cubicBezTo>
                  <a:pt x="4785261" y="1593265"/>
                  <a:pt x="4771867" y="1602195"/>
                  <a:pt x="4765914" y="1608148"/>
                </a:cubicBezTo>
                <a:cubicBezTo>
                  <a:pt x="4759961" y="1614101"/>
                  <a:pt x="4755124" y="1621543"/>
                  <a:pt x="4751404" y="1630472"/>
                </a:cubicBezTo>
                <a:cubicBezTo>
                  <a:pt x="4747683" y="1639402"/>
                  <a:pt x="4742102" y="1649076"/>
                  <a:pt x="4734661" y="1659494"/>
                </a:cubicBezTo>
                <a:cubicBezTo>
                  <a:pt x="4716801" y="1684794"/>
                  <a:pt x="4690755" y="1702654"/>
                  <a:pt x="4656526" y="1713072"/>
                </a:cubicBezTo>
                <a:cubicBezTo>
                  <a:pt x="4617830" y="1724978"/>
                  <a:pt x="4576530" y="1730559"/>
                  <a:pt x="4532626" y="1729815"/>
                </a:cubicBezTo>
                <a:cubicBezTo>
                  <a:pt x="4488722" y="1729071"/>
                  <a:pt x="4454863" y="1726466"/>
                  <a:pt x="4431051" y="1722002"/>
                </a:cubicBezTo>
                <a:cubicBezTo>
                  <a:pt x="4407238" y="1717537"/>
                  <a:pt x="4385286" y="1706375"/>
                  <a:pt x="4365195" y="1688515"/>
                </a:cubicBezTo>
                <a:cubicBezTo>
                  <a:pt x="4345103" y="1670656"/>
                  <a:pt x="4328732" y="1650936"/>
                  <a:pt x="4316081" y="1629356"/>
                </a:cubicBezTo>
                <a:cubicBezTo>
                  <a:pt x="4303431" y="1607776"/>
                  <a:pt x="4293385" y="1595870"/>
                  <a:pt x="4285943" y="1593637"/>
                </a:cubicBezTo>
                <a:cubicBezTo>
                  <a:pt x="4278502" y="1591405"/>
                  <a:pt x="4270316" y="1590289"/>
                  <a:pt x="4261387" y="1590289"/>
                </a:cubicBezTo>
                <a:lnTo>
                  <a:pt x="4234598" y="1590289"/>
                </a:lnTo>
                <a:cubicBezTo>
                  <a:pt x="4210785" y="1590289"/>
                  <a:pt x="4194786" y="1583219"/>
                  <a:pt x="4186601" y="1569081"/>
                </a:cubicBezTo>
                <a:cubicBezTo>
                  <a:pt x="4178415" y="1554942"/>
                  <a:pt x="4175439" y="1541547"/>
                  <a:pt x="4177671" y="1528897"/>
                </a:cubicBezTo>
                <a:cubicBezTo>
                  <a:pt x="4179903" y="1516247"/>
                  <a:pt x="4180276" y="1498015"/>
                  <a:pt x="4178787" y="1474203"/>
                </a:cubicBezTo>
                <a:cubicBezTo>
                  <a:pt x="4178787" y="1450390"/>
                  <a:pt x="4179159" y="1428066"/>
                  <a:pt x="4179903" y="1407230"/>
                </a:cubicBezTo>
                <a:cubicBezTo>
                  <a:pt x="4180647" y="1386394"/>
                  <a:pt x="4189205" y="1368535"/>
                  <a:pt x="4205576" y="1353652"/>
                </a:cubicBezTo>
                <a:cubicBezTo>
                  <a:pt x="4241295" y="1325375"/>
                  <a:pt x="4272549" y="1310492"/>
                  <a:pt x="4299338" y="1309004"/>
                </a:cubicBezTo>
                <a:cubicBezTo>
                  <a:pt x="4326127" y="1307515"/>
                  <a:pt x="4343986" y="1302306"/>
                  <a:pt x="4352916" y="1293377"/>
                </a:cubicBezTo>
                <a:cubicBezTo>
                  <a:pt x="4361846" y="1284447"/>
                  <a:pt x="4368915" y="1276261"/>
                  <a:pt x="4374124" y="1268820"/>
                </a:cubicBezTo>
                <a:cubicBezTo>
                  <a:pt x="4379333" y="1261379"/>
                  <a:pt x="4386775" y="1256914"/>
                  <a:pt x="4396448" y="1255425"/>
                </a:cubicBezTo>
                <a:cubicBezTo>
                  <a:pt x="4406122" y="1253937"/>
                  <a:pt x="4416168" y="1254681"/>
                  <a:pt x="4426586" y="1257658"/>
                </a:cubicBezTo>
                <a:cubicBezTo>
                  <a:pt x="4451887" y="1265099"/>
                  <a:pt x="4464537" y="1279982"/>
                  <a:pt x="4464537" y="1302306"/>
                </a:cubicBezTo>
                <a:cubicBezTo>
                  <a:pt x="4464537" y="1324630"/>
                  <a:pt x="4464909" y="1345094"/>
                  <a:pt x="4465654" y="1363698"/>
                </a:cubicBezTo>
                <a:cubicBezTo>
                  <a:pt x="4466397" y="1382301"/>
                  <a:pt x="4469002" y="1399045"/>
                  <a:pt x="4473467" y="1413927"/>
                </a:cubicBezTo>
                <a:cubicBezTo>
                  <a:pt x="4483885" y="1452623"/>
                  <a:pt x="4503233" y="1470482"/>
                  <a:pt x="4531510" y="1467505"/>
                </a:cubicBezTo>
                <a:cubicBezTo>
                  <a:pt x="4562764" y="1464529"/>
                  <a:pt x="4579879" y="1433275"/>
                  <a:pt x="4582856" y="1373744"/>
                </a:cubicBezTo>
                <a:cubicBezTo>
                  <a:pt x="4582856" y="1357373"/>
                  <a:pt x="4582856" y="1341746"/>
                  <a:pt x="4582856" y="1326863"/>
                </a:cubicBezTo>
                <a:lnTo>
                  <a:pt x="4582856" y="1277750"/>
                </a:lnTo>
                <a:cubicBezTo>
                  <a:pt x="4582856" y="1207800"/>
                  <a:pt x="4549369" y="1154222"/>
                  <a:pt x="4482396" y="1117015"/>
                </a:cubicBezTo>
                <a:cubicBezTo>
                  <a:pt x="4455608" y="1102132"/>
                  <a:pt x="4429563" y="1087994"/>
                  <a:pt x="4404262" y="1074599"/>
                </a:cubicBezTo>
                <a:cubicBezTo>
                  <a:pt x="4378961" y="1061205"/>
                  <a:pt x="4355149" y="1044834"/>
                  <a:pt x="4332824" y="1025486"/>
                </a:cubicBezTo>
                <a:cubicBezTo>
                  <a:pt x="4282223" y="980838"/>
                  <a:pt x="4250225" y="929492"/>
                  <a:pt x="4236830" y="871449"/>
                </a:cubicBezTo>
                <a:cubicBezTo>
                  <a:pt x="4223436" y="813406"/>
                  <a:pt x="4213762" y="775827"/>
                  <a:pt x="4207809" y="758712"/>
                </a:cubicBezTo>
                <a:cubicBezTo>
                  <a:pt x="4201856" y="741596"/>
                  <a:pt x="4196275" y="730062"/>
                  <a:pt x="4191066" y="724109"/>
                </a:cubicBezTo>
                <a:cubicBezTo>
                  <a:pt x="4185856" y="718156"/>
                  <a:pt x="4180276" y="713691"/>
                  <a:pt x="4174322" y="710714"/>
                </a:cubicBezTo>
                <a:cubicBezTo>
                  <a:pt x="4168369" y="707738"/>
                  <a:pt x="4160184" y="698808"/>
                  <a:pt x="4149766" y="683925"/>
                </a:cubicBezTo>
                <a:cubicBezTo>
                  <a:pt x="4133394" y="661601"/>
                  <a:pt x="4129674" y="635556"/>
                  <a:pt x="4138604" y="605791"/>
                </a:cubicBezTo>
                <a:cubicBezTo>
                  <a:pt x="4147533" y="576025"/>
                  <a:pt x="4154975" y="551096"/>
                  <a:pt x="4160928" y="531004"/>
                </a:cubicBezTo>
                <a:cubicBezTo>
                  <a:pt x="4166881" y="510913"/>
                  <a:pt x="4169857" y="488961"/>
                  <a:pt x="4169857" y="465148"/>
                </a:cubicBezTo>
                <a:cubicBezTo>
                  <a:pt x="4169857" y="441335"/>
                  <a:pt x="4168741" y="417895"/>
                  <a:pt x="4166509" y="394827"/>
                </a:cubicBezTo>
                <a:cubicBezTo>
                  <a:pt x="4164276" y="371758"/>
                  <a:pt x="4163161" y="348318"/>
                  <a:pt x="4163161" y="324505"/>
                </a:cubicBezTo>
                <a:cubicBezTo>
                  <a:pt x="4166137" y="270927"/>
                  <a:pt x="4186229" y="221814"/>
                  <a:pt x="4223436" y="177166"/>
                </a:cubicBezTo>
                <a:cubicBezTo>
                  <a:pt x="4259154" y="134005"/>
                  <a:pt x="4302315" y="107216"/>
                  <a:pt x="4352916" y="96798"/>
                </a:cubicBezTo>
                <a:cubicBezTo>
                  <a:pt x="4375240" y="90845"/>
                  <a:pt x="4397565" y="85636"/>
                  <a:pt x="4419889" y="81171"/>
                </a:cubicBezTo>
                <a:cubicBezTo>
                  <a:pt x="4442213" y="76707"/>
                  <a:pt x="4465281" y="67777"/>
                  <a:pt x="4489094" y="54382"/>
                </a:cubicBezTo>
                <a:cubicBezTo>
                  <a:pt x="4533742" y="29082"/>
                  <a:pt x="4564624" y="16431"/>
                  <a:pt x="4581739" y="16431"/>
                </a:cubicBezTo>
                <a:close/>
                <a:moveTo>
                  <a:pt x="8210496" y="15838"/>
                </a:moveTo>
                <a:cubicBezTo>
                  <a:pt x="8222147" y="17164"/>
                  <a:pt x="8233274" y="22570"/>
                  <a:pt x="8243878" y="32058"/>
                </a:cubicBezTo>
                <a:cubicBezTo>
                  <a:pt x="8270667" y="63312"/>
                  <a:pt x="8291503" y="84148"/>
                  <a:pt x="8306386" y="94566"/>
                </a:cubicBezTo>
                <a:cubicBezTo>
                  <a:pt x="8331686" y="113914"/>
                  <a:pt x="8369638" y="125076"/>
                  <a:pt x="8420239" y="128052"/>
                </a:cubicBezTo>
                <a:cubicBezTo>
                  <a:pt x="8463399" y="131029"/>
                  <a:pt x="8502095" y="153353"/>
                  <a:pt x="8536325" y="195025"/>
                </a:cubicBezTo>
                <a:cubicBezTo>
                  <a:pt x="8542278" y="203955"/>
                  <a:pt x="8548231" y="212512"/>
                  <a:pt x="8554185" y="220698"/>
                </a:cubicBezTo>
                <a:cubicBezTo>
                  <a:pt x="8560138" y="228883"/>
                  <a:pt x="8564602" y="238185"/>
                  <a:pt x="8567579" y="248603"/>
                </a:cubicBezTo>
                <a:cubicBezTo>
                  <a:pt x="8576509" y="270927"/>
                  <a:pt x="8579485" y="302925"/>
                  <a:pt x="8576509" y="344597"/>
                </a:cubicBezTo>
                <a:cubicBezTo>
                  <a:pt x="8573532" y="386269"/>
                  <a:pt x="8575765" y="420127"/>
                  <a:pt x="8583206" y="446172"/>
                </a:cubicBezTo>
                <a:cubicBezTo>
                  <a:pt x="8590647" y="472217"/>
                  <a:pt x="8598089" y="497146"/>
                  <a:pt x="8605530" y="520958"/>
                </a:cubicBezTo>
                <a:cubicBezTo>
                  <a:pt x="8618925" y="562631"/>
                  <a:pt x="8610739" y="618441"/>
                  <a:pt x="8580974" y="688390"/>
                </a:cubicBezTo>
                <a:cubicBezTo>
                  <a:pt x="8558649" y="752386"/>
                  <a:pt x="8531116" y="790338"/>
                  <a:pt x="8498374" y="802244"/>
                </a:cubicBezTo>
                <a:lnTo>
                  <a:pt x="8458190" y="815638"/>
                </a:lnTo>
                <a:cubicBezTo>
                  <a:pt x="8419495" y="829033"/>
                  <a:pt x="8386381" y="833870"/>
                  <a:pt x="8358848" y="830149"/>
                </a:cubicBezTo>
                <a:cubicBezTo>
                  <a:pt x="8331314" y="826428"/>
                  <a:pt x="8312339" y="818615"/>
                  <a:pt x="8301921" y="806709"/>
                </a:cubicBezTo>
                <a:cubicBezTo>
                  <a:pt x="8272155" y="768013"/>
                  <a:pt x="8264714" y="723365"/>
                  <a:pt x="8279597" y="672763"/>
                </a:cubicBezTo>
                <a:cubicBezTo>
                  <a:pt x="8282573" y="662345"/>
                  <a:pt x="8282573" y="645974"/>
                  <a:pt x="8279597" y="623650"/>
                </a:cubicBezTo>
                <a:cubicBezTo>
                  <a:pt x="8276620" y="601326"/>
                  <a:pt x="8263970" y="587187"/>
                  <a:pt x="8241645" y="581234"/>
                </a:cubicBezTo>
                <a:cubicBezTo>
                  <a:pt x="8229739" y="578257"/>
                  <a:pt x="8221926" y="573048"/>
                  <a:pt x="8218205" y="565607"/>
                </a:cubicBezTo>
                <a:cubicBezTo>
                  <a:pt x="8214484" y="558166"/>
                  <a:pt x="8211508" y="551840"/>
                  <a:pt x="8209275" y="546631"/>
                </a:cubicBezTo>
                <a:cubicBezTo>
                  <a:pt x="8207043" y="541423"/>
                  <a:pt x="8204810" y="537702"/>
                  <a:pt x="8202578" y="535469"/>
                </a:cubicBezTo>
                <a:cubicBezTo>
                  <a:pt x="8200346" y="533237"/>
                  <a:pt x="8193276" y="536585"/>
                  <a:pt x="8181370" y="545515"/>
                </a:cubicBezTo>
                <a:cubicBezTo>
                  <a:pt x="8169464" y="554445"/>
                  <a:pt x="8162766" y="559282"/>
                  <a:pt x="8161278" y="560026"/>
                </a:cubicBezTo>
                <a:cubicBezTo>
                  <a:pt x="8159790" y="560770"/>
                  <a:pt x="8154953" y="559654"/>
                  <a:pt x="8146768" y="556677"/>
                </a:cubicBezTo>
                <a:cubicBezTo>
                  <a:pt x="8138582" y="553701"/>
                  <a:pt x="8130768" y="554445"/>
                  <a:pt x="8123327" y="558910"/>
                </a:cubicBezTo>
                <a:cubicBezTo>
                  <a:pt x="8115886" y="563375"/>
                  <a:pt x="8108444" y="571560"/>
                  <a:pt x="8101003" y="583466"/>
                </a:cubicBezTo>
                <a:cubicBezTo>
                  <a:pt x="8074214" y="629603"/>
                  <a:pt x="8069005" y="704761"/>
                  <a:pt x="8085376" y="808941"/>
                </a:cubicBezTo>
                <a:cubicBezTo>
                  <a:pt x="8091329" y="840195"/>
                  <a:pt x="8097282" y="869216"/>
                  <a:pt x="8103236" y="896005"/>
                </a:cubicBezTo>
                <a:cubicBezTo>
                  <a:pt x="8115142" y="962978"/>
                  <a:pt x="8120722" y="1007627"/>
                  <a:pt x="8119978" y="1029951"/>
                </a:cubicBezTo>
                <a:cubicBezTo>
                  <a:pt x="8119234" y="1052275"/>
                  <a:pt x="8114770" y="1075715"/>
                  <a:pt x="8106584" y="1100272"/>
                </a:cubicBezTo>
                <a:cubicBezTo>
                  <a:pt x="8098398" y="1124829"/>
                  <a:pt x="8091329" y="1149013"/>
                  <a:pt x="8085376" y="1172826"/>
                </a:cubicBezTo>
                <a:cubicBezTo>
                  <a:pt x="8067516" y="1233845"/>
                  <a:pt x="8069749" y="1285935"/>
                  <a:pt x="8092073" y="1329095"/>
                </a:cubicBezTo>
                <a:cubicBezTo>
                  <a:pt x="8118862" y="1382673"/>
                  <a:pt x="8135978" y="1413927"/>
                  <a:pt x="8143419" y="1422857"/>
                </a:cubicBezTo>
                <a:cubicBezTo>
                  <a:pt x="8156814" y="1436252"/>
                  <a:pt x="8173184" y="1441833"/>
                  <a:pt x="8192532" y="1439600"/>
                </a:cubicBezTo>
                <a:cubicBezTo>
                  <a:pt x="8211880" y="1437368"/>
                  <a:pt x="8226763" y="1427694"/>
                  <a:pt x="8237181" y="1410579"/>
                </a:cubicBezTo>
                <a:cubicBezTo>
                  <a:pt x="8247599" y="1393464"/>
                  <a:pt x="8257272" y="1374860"/>
                  <a:pt x="8266202" y="1354768"/>
                </a:cubicBezTo>
                <a:cubicBezTo>
                  <a:pt x="8275132" y="1334676"/>
                  <a:pt x="8284806" y="1315701"/>
                  <a:pt x="8295224" y="1297841"/>
                </a:cubicBezTo>
                <a:cubicBezTo>
                  <a:pt x="8305642" y="1279982"/>
                  <a:pt x="8317920" y="1269564"/>
                  <a:pt x="8332059" y="1266588"/>
                </a:cubicBezTo>
                <a:cubicBezTo>
                  <a:pt x="8346197" y="1263611"/>
                  <a:pt x="8364429" y="1263239"/>
                  <a:pt x="8386753" y="1265471"/>
                </a:cubicBezTo>
                <a:cubicBezTo>
                  <a:pt x="8409077" y="1267704"/>
                  <a:pt x="8424332" y="1268820"/>
                  <a:pt x="8432518" y="1268820"/>
                </a:cubicBezTo>
                <a:cubicBezTo>
                  <a:pt x="8440703" y="1268820"/>
                  <a:pt x="8450749" y="1273657"/>
                  <a:pt x="8462655" y="1283331"/>
                </a:cubicBezTo>
                <a:cubicBezTo>
                  <a:pt x="8474561" y="1293005"/>
                  <a:pt x="8480887" y="1314585"/>
                  <a:pt x="8481631" y="1348071"/>
                </a:cubicBezTo>
                <a:cubicBezTo>
                  <a:pt x="8482375" y="1381557"/>
                  <a:pt x="8483491" y="1408346"/>
                  <a:pt x="8484979" y="1428438"/>
                </a:cubicBezTo>
                <a:cubicBezTo>
                  <a:pt x="8486468" y="1448530"/>
                  <a:pt x="8481259" y="1466389"/>
                  <a:pt x="8469352" y="1482016"/>
                </a:cubicBezTo>
                <a:cubicBezTo>
                  <a:pt x="8457446" y="1497643"/>
                  <a:pt x="8449633" y="1511782"/>
                  <a:pt x="8445912" y="1524432"/>
                </a:cubicBezTo>
                <a:cubicBezTo>
                  <a:pt x="8442191" y="1537083"/>
                  <a:pt x="8439587" y="1549361"/>
                  <a:pt x="8438099" y="1561267"/>
                </a:cubicBezTo>
                <a:cubicBezTo>
                  <a:pt x="8436610" y="1592521"/>
                  <a:pt x="8431029" y="1615589"/>
                  <a:pt x="8421355" y="1630472"/>
                </a:cubicBezTo>
                <a:cubicBezTo>
                  <a:pt x="8411682" y="1645355"/>
                  <a:pt x="8402752" y="1657633"/>
                  <a:pt x="8394566" y="1667307"/>
                </a:cubicBezTo>
                <a:cubicBezTo>
                  <a:pt x="8386381" y="1676981"/>
                  <a:pt x="8364801" y="1681818"/>
                  <a:pt x="8329826" y="1681818"/>
                </a:cubicBezTo>
                <a:cubicBezTo>
                  <a:pt x="8294852" y="1681818"/>
                  <a:pt x="8263226" y="1698189"/>
                  <a:pt x="8234948" y="1730931"/>
                </a:cubicBezTo>
                <a:cubicBezTo>
                  <a:pt x="8206671" y="1763673"/>
                  <a:pt x="8179882" y="1778184"/>
                  <a:pt x="8154581" y="1774463"/>
                </a:cubicBezTo>
                <a:cubicBezTo>
                  <a:pt x="8129280" y="1770743"/>
                  <a:pt x="8111421" y="1755488"/>
                  <a:pt x="8101003" y="1728699"/>
                </a:cubicBezTo>
                <a:cubicBezTo>
                  <a:pt x="8090585" y="1704886"/>
                  <a:pt x="8067516" y="1692236"/>
                  <a:pt x="8031798" y="1690748"/>
                </a:cubicBezTo>
                <a:cubicBezTo>
                  <a:pt x="8021380" y="1689259"/>
                  <a:pt x="8011706" y="1686655"/>
                  <a:pt x="8002776" y="1682934"/>
                </a:cubicBezTo>
                <a:cubicBezTo>
                  <a:pt x="7993846" y="1679213"/>
                  <a:pt x="7983428" y="1676237"/>
                  <a:pt x="7971522" y="1674004"/>
                </a:cubicBezTo>
                <a:cubicBezTo>
                  <a:pt x="7959616" y="1671772"/>
                  <a:pt x="7947710" y="1666935"/>
                  <a:pt x="7935804" y="1659494"/>
                </a:cubicBezTo>
                <a:cubicBezTo>
                  <a:pt x="7906038" y="1643123"/>
                  <a:pt x="7881482" y="1617078"/>
                  <a:pt x="7862134" y="1581359"/>
                </a:cubicBezTo>
                <a:cubicBezTo>
                  <a:pt x="7850228" y="1559035"/>
                  <a:pt x="7838694" y="1540431"/>
                  <a:pt x="7827531" y="1525548"/>
                </a:cubicBezTo>
                <a:cubicBezTo>
                  <a:pt x="7816369" y="1510666"/>
                  <a:pt x="7807068" y="1496527"/>
                  <a:pt x="7799626" y="1483132"/>
                </a:cubicBezTo>
                <a:cubicBezTo>
                  <a:pt x="7780278" y="1453367"/>
                  <a:pt x="7772837" y="1425089"/>
                  <a:pt x="7777302" y="1398300"/>
                </a:cubicBezTo>
                <a:cubicBezTo>
                  <a:pt x="7786232" y="1326863"/>
                  <a:pt x="7776558" y="1279982"/>
                  <a:pt x="7748280" y="1257658"/>
                </a:cubicBezTo>
                <a:cubicBezTo>
                  <a:pt x="7731909" y="1247240"/>
                  <a:pt x="7723724" y="1239054"/>
                  <a:pt x="7723724" y="1233101"/>
                </a:cubicBezTo>
                <a:cubicBezTo>
                  <a:pt x="7723724" y="1227148"/>
                  <a:pt x="7720747" y="1214498"/>
                  <a:pt x="7714794" y="1195150"/>
                </a:cubicBezTo>
                <a:cubicBezTo>
                  <a:pt x="7705864" y="1168361"/>
                  <a:pt x="7706236" y="1137107"/>
                  <a:pt x="7715910" y="1101388"/>
                </a:cubicBezTo>
                <a:cubicBezTo>
                  <a:pt x="7725584" y="1065670"/>
                  <a:pt x="7728932" y="1036276"/>
                  <a:pt x="7725956" y="1013208"/>
                </a:cubicBezTo>
                <a:cubicBezTo>
                  <a:pt x="7722980" y="990139"/>
                  <a:pt x="7719258" y="965955"/>
                  <a:pt x="7714794" y="940654"/>
                </a:cubicBezTo>
                <a:cubicBezTo>
                  <a:pt x="7705864" y="875170"/>
                  <a:pt x="7705120" y="832009"/>
                  <a:pt x="7712562" y="811173"/>
                </a:cubicBezTo>
                <a:cubicBezTo>
                  <a:pt x="7720003" y="790338"/>
                  <a:pt x="7721863" y="760572"/>
                  <a:pt x="7718142" y="721877"/>
                </a:cubicBezTo>
                <a:cubicBezTo>
                  <a:pt x="7714422" y="683181"/>
                  <a:pt x="7712562" y="651555"/>
                  <a:pt x="7712562" y="626999"/>
                </a:cubicBezTo>
                <a:cubicBezTo>
                  <a:pt x="7712562" y="602442"/>
                  <a:pt x="7710701" y="570072"/>
                  <a:pt x="7706980" y="529888"/>
                </a:cubicBezTo>
                <a:cubicBezTo>
                  <a:pt x="7703260" y="489705"/>
                  <a:pt x="7702888" y="446544"/>
                  <a:pt x="7705864" y="400408"/>
                </a:cubicBezTo>
                <a:cubicBezTo>
                  <a:pt x="7716282" y="284322"/>
                  <a:pt x="7755722" y="204699"/>
                  <a:pt x="7824182" y="161539"/>
                </a:cubicBezTo>
                <a:cubicBezTo>
                  <a:pt x="7926874" y="100519"/>
                  <a:pt x="7992358" y="71498"/>
                  <a:pt x="8020636" y="74474"/>
                </a:cubicBezTo>
                <a:cubicBezTo>
                  <a:pt x="8029566" y="74474"/>
                  <a:pt x="8040356" y="75590"/>
                  <a:pt x="8053006" y="77823"/>
                </a:cubicBezTo>
                <a:cubicBezTo>
                  <a:pt x="8065656" y="80055"/>
                  <a:pt x="8077934" y="79683"/>
                  <a:pt x="8089841" y="76707"/>
                </a:cubicBezTo>
                <a:cubicBezTo>
                  <a:pt x="8101747" y="73730"/>
                  <a:pt x="8112165" y="69265"/>
                  <a:pt x="8121094" y="63312"/>
                </a:cubicBezTo>
                <a:cubicBezTo>
                  <a:pt x="8130024" y="57359"/>
                  <a:pt x="8138954" y="50662"/>
                  <a:pt x="8147884" y="43220"/>
                </a:cubicBezTo>
                <a:cubicBezTo>
                  <a:pt x="8170208" y="22756"/>
                  <a:pt x="8191079" y="13629"/>
                  <a:pt x="8210496" y="15838"/>
                </a:cubicBezTo>
                <a:close/>
                <a:moveTo>
                  <a:pt x="2590747" y="15838"/>
                </a:moveTo>
                <a:cubicBezTo>
                  <a:pt x="2602398" y="17164"/>
                  <a:pt x="2613525" y="22570"/>
                  <a:pt x="2624129" y="32058"/>
                </a:cubicBezTo>
                <a:cubicBezTo>
                  <a:pt x="2650918" y="63312"/>
                  <a:pt x="2671754" y="84148"/>
                  <a:pt x="2686636" y="94566"/>
                </a:cubicBezTo>
                <a:cubicBezTo>
                  <a:pt x="2711937" y="113914"/>
                  <a:pt x="2749889" y="125076"/>
                  <a:pt x="2800490" y="128052"/>
                </a:cubicBezTo>
                <a:cubicBezTo>
                  <a:pt x="2843650" y="131029"/>
                  <a:pt x="2882346" y="153353"/>
                  <a:pt x="2916576" y="195025"/>
                </a:cubicBezTo>
                <a:cubicBezTo>
                  <a:pt x="2922529" y="203955"/>
                  <a:pt x="2928482" y="212512"/>
                  <a:pt x="2934435" y="220698"/>
                </a:cubicBezTo>
                <a:cubicBezTo>
                  <a:pt x="2940388" y="228883"/>
                  <a:pt x="2944853" y="238185"/>
                  <a:pt x="2947830" y="248603"/>
                </a:cubicBezTo>
                <a:cubicBezTo>
                  <a:pt x="2956759" y="270927"/>
                  <a:pt x="2959736" y="302925"/>
                  <a:pt x="2956759" y="344597"/>
                </a:cubicBezTo>
                <a:cubicBezTo>
                  <a:pt x="2953783" y="386269"/>
                  <a:pt x="2956015" y="420127"/>
                  <a:pt x="2963457" y="446172"/>
                </a:cubicBezTo>
                <a:cubicBezTo>
                  <a:pt x="2970898" y="472217"/>
                  <a:pt x="2978340" y="497146"/>
                  <a:pt x="2985781" y="520958"/>
                </a:cubicBezTo>
                <a:cubicBezTo>
                  <a:pt x="2999176" y="562631"/>
                  <a:pt x="2990990" y="618441"/>
                  <a:pt x="2961225" y="688390"/>
                </a:cubicBezTo>
                <a:cubicBezTo>
                  <a:pt x="2938900" y="752386"/>
                  <a:pt x="2911367" y="790338"/>
                  <a:pt x="2878625" y="802244"/>
                </a:cubicBezTo>
                <a:lnTo>
                  <a:pt x="2838441" y="815638"/>
                </a:lnTo>
                <a:cubicBezTo>
                  <a:pt x="2799746" y="829033"/>
                  <a:pt x="2766632" y="833870"/>
                  <a:pt x="2739099" y="830149"/>
                </a:cubicBezTo>
                <a:cubicBezTo>
                  <a:pt x="2711565" y="826428"/>
                  <a:pt x="2692590" y="818615"/>
                  <a:pt x="2682172" y="806709"/>
                </a:cubicBezTo>
                <a:cubicBezTo>
                  <a:pt x="2652406" y="768013"/>
                  <a:pt x="2644964" y="723365"/>
                  <a:pt x="2659848" y="672763"/>
                </a:cubicBezTo>
                <a:cubicBezTo>
                  <a:pt x="2662824" y="662345"/>
                  <a:pt x="2662824" y="645974"/>
                  <a:pt x="2659848" y="623650"/>
                </a:cubicBezTo>
                <a:cubicBezTo>
                  <a:pt x="2656871" y="601326"/>
                  <a:pt x="2644221" y="587187"/>
                  <a:pt x="2621896" y="581234"/>
                </a:cubicBezTo>
                <a:cubicBezTo>
                  <a:pt x="2609990" y="578257"/>
                  <a:pt x="2602176" y="573048"/>
                  <a:pt x="2598456" y="565607"/>
                </a:cubicBezTo>
                <a:cubicBezTo>
                  <a:pt x="2594735" y="558166"/>
                  <a:pt x="2591759" y="551840"/>
                  <a:pt x="2589526" y="546631"/>
                </a:cubicBezTo>
                <a:cubicBezTo>
                  <a:pt x="2587294" y="541423"/>
                  <a:pt x="2585061" y="537702"/>
                  <a:pt x="2582828" y="535469"/>
                </a:cubicBezTo>
                <a:cubicBezTo>
                  <a:pt x="2580596" y="533237"/>
                  <a:pt x="2573527" y="536585"/>
                  <a:pt x="2561621" y="545515"/>
                </a:cubicBezTo>
                <a:cubicBezTo>
                  <a:pt x="2549714" y="554445"/>
                  <a:pt x="2543018" y="559282"/>
                  <a:pt x="2541529" y="560026"/>
                </a:cubicBezTo>
                <a:cubicBezTo>
                  <a:pt x="2540041" y="560770"/>
                  <a:pt x="2535204" y="559654"/>
                  <a:pt x="2527018" y="556677"/>
                </a:cubicBezTo>
                <a:cubicBezTo>
                  <a:pt x="2518833" y="553701"/>
                  <a:pt x="2511019" y="554445"/>
                  <a:pt x="2503578" y="558910"/>
                </a:cubicBezTo>
                <a:cubicBezTo>
                  <a:pt x="2496136" y="563375"/>
                  <a:pt x="2488695" y="571560"/>
                  <a:pt x="2481254" y="583466"/>
                </a:cubicBezTo>
                <a:cubicBezTo>
                  <a:pt x="2454464" y="629603"/>
                  <a:pt x="2449256" y="704761"/>
                  <a:pt x="2465627" y="808941"/>
                </a:cubicBezTo>
                <a:cubicBezTo>
                  <a:pt x="2471580" y="840195"/>
                  <a:pt x="2477533" y="869216"/>
                  <a:pt x="2483486" y="896005"/>
                </a:cubicBezTo>
                <a:cubicBezTo>
                  <a:pt x="2495392" y="962978"/>
                  <a:pt x="2500973" y="1007627"/>
                  <a:pt x="2500229" y="1029951"/>
                </a:cubicBezTo>
                <a:cubicBezTo>
                  <a:pt x="2499485" y="1052275"/>
                  <a:pt x="2495020" y="1075715"/>
                  <a:pt x="2486834" y="1100272"/>
                </a:cubicBezTo>
                <a:cubicBezTo>
                  <a:pt x="2478649" y="1124829"/>
                  <a:pt x="2471580" y="1149013"/>
                  <a:pt x="2465627" y="1172826"/>
                </a:cubicBezTo>
                <a:cubicBezTo>
                  <a:pt x="2447768" y="1233845"/>
                  <a:pt x="2450000" y="1285935"/>
                  <a:pt x="2472324" y="1329095"/>
                </a:cubicBezTo>
                <a:cubicBezTo>
                  <a:pt x="2499113" y="1382673"/>
                  <a:pt x="2516228" y="1413927"/>
                  <a:pt x="2523670" y="1422857"/>
                </a:cubicBezTo>
                <a:cubicBezTo>
                  <a:pt x="2537064" y="1436252"/>
                  <a:pt x="2553435" y="1441833"/>
                  <a:pt x="2572783" y="1439600"/>
                </a:cubicBezTo>
                <a:cubicBezTo>
                  <a:pt x="2592131" y="1437368"/>
                  <a:pt x="2607013" y="1427694"/>
                  <a:pt x="2617432" y="1410579"/>
                </a:cubicBezTo>
                <a:cubicBezTo>
                  <a:pt x="2627849" y="1393464"/>
                  <a:pt x="2637523" y="1374860"/>
                  <a:pt x="2646453" y="1354768"/>
                </a:cubicBezTo>
                <a:cubicBezTo>
                  <a:pt x="2655383" y="1334676"/>
                  <a:pt x="2665056" y="1315701"/>
                  <a:pt x="2675475" y="1297841"/>
                </a:cubicBezTo>
                <a:cubicBezTo>
                  <a:pt x="2685892" y="1279982"/>
                  <a:pt x="2698170" y="1269564"/>
                  <a:pt x="2712309" y="1266588"/>
                </a:cubicBezTo>
                <a:cubicBezTo>
                  <a:pt x="2726448" y="1263611"/>
                  <a:pt x="2744679" y="1263239"/>
                  <a:pt x="2767004" y="1265471"/>
                </a:cubicBezTo>
                <a:cubicBezTo>
                  <a:pt x="2789328" y="1267704"/>
                  <a:pt x="2804583" y="1268820"/>
                  <a:pt x="2812768" y="1268820"/>
                </a:cubicBezTo>
                <a:cubicBezTo>
                  <a:pt x="2820954" y="1268820"/>
                  <a:pt x="2831000" y="1273657"/>
                  <a:pt x="2842906" y="1283331"/>
                </a:cubicBezTo>
                <a:cubicBezTo>
                  <a:pt x="2854812" y="1293005"/>
                  <a:pt x="2861137" y="1314585"/>
                  <a:pt x="2861882" y="1348071"/>
                </a:cubicBezTo>
                <a:cubicBezTo>
                  <a:pt x="2862626" y="1381557"/>
                  <a:pt x="2863742" y="1408346"/>
                  <a:pt x="2865230" y="1428438"/>
                </a:cubicBezTo>
                <a:cubicBezTo>
                  <a:pt x="2866719" y="1448530"/>
                  <a:pt x="2861509" y="1466389"/>
                  <a:pt x="2849603" y="1482016"/>
                </a:cubicBezTo>
                <a:cubicBezTo>
                  <a:pt x="2837697" y="1497643"/>
                  <a:pt x="2829883" y="1511782"/>
                  <a:pt x="2826163" y="1524432"/>
                </a:cubicBezTo>
                <a:cubicBezTo>
                  <a:pt x="2822442" y="1537083"/>
                  <a:pt x="2819838" y="1549361"/>
                  <a:pt x="2818349" y="1561267"/>
                </a:cubicBezTo>
                <a:cubicBezTo>
                  <a:pt x="2816861" y="1592521"/>
                  <a:pt x="2811280" y="1615589"/>
                  <a:pt x="2801606" y="1630472"/>
                </a:cubicBezTo>
                <a:cubicBezTo>
                  <a:pt x="2791932" y="1645355"/>
                  <a:pt x="2783003" y="1657633"/>
                  <a:pt x="2774817" y="1667307"/>
                </a:cubicBezTo>
                <a:cubicBezTo>
                  <a:pt x="2766632" y="1676981"/>
                  <a:pt x="2745052" y="1681818"/>
                  <a:pt x="2710077" y="1681818"/>
                </a:cubicBezTo>
                <a:cubicBezTo>
                  <a:pt x="2675102" y="1681818"/>
                  <a:pt x="2643476" y="1698189"/>
                  <a:pt x="2615199" y="1730931"/>
                </a:cubicBezTo>
                <a:cubicBezTo>
                  <a:pt x="2586922" y="1763673"/>
                  <a:pt x="2560133" y="1778184"/>
                  <a:pt x="2534831" y="1774463"/>
                </a:cubicBezTo>
                <a:cubicBezTo>
                  <a:pt x="2509531" y="1770743"/>
                  <a:pt x="2491671" y="1755488"/>
                  <a:pt x="2481254" y="1728699"/>
                </a:cubicBezTo>
                <a:cubicBezTo>
                  <a:pt x="2470836" y="1704886"/>
                  <a:pt x="2447768" y="1692236"/>
                  <a:pt x="2412049" y="1690748"/>
                </a:cubicBezTo>
                <a:cubicBezTo>
                  <a:pt x="2401631" y="1689259"/>
                  <a:pt x="2391957" y="1686655"/>
                  <a:pt x="2383027" y="1682934"/>
                </a:cubicBezTo>
                <a:cubicBezTo>
                  <a:pt x="2374097" y="1679213"/>
                  <a:pt x="2363679" y="1676237"/>
                  <a:pt x="2351773" y="1674004"/>
                </a:cubicBezTo>
                <a:cubicBezTo>
                  <a:pt x="2339867" y="1671772"/>
                  <a:pt x="2327961" y="1666935"/>
                  <a:pt x="2316054" y="1659494"/>
                </a:cubicBezTo>
                <a:cubicBezTo>
                  <a:pt x="2286289" y="1643123"/>
                  <a:pt x="2261732" y="1617078"/>
                  <a:pt x="2242384" y="1581359"/>
                </a:cubicBezTo>
                <a:cubicBezTo>
                  <a:pt x="2230478" y="1559035"/>
                  <a:pt x="2218944" y="1540431"/>
                  <a:pt x="2207782" y="1525548"/>
                </a:cubicBezTo>
                <a:cubicBezTo>
                  <a:pt x="2196620" y="1510666"/>
                  <a:pt x="2187318" y="1496527"/>
                  <a:pt x="2179876" y="1483132"/>
                </a:cubicBezTo>
                <a:cubicBezTo>
                  <a:pt x="2160529" y="1453367"/>
                  <a:pt x="2153087" y="1425089"/>
                  <a:pt x="2157553" y="1398300"/>
                </a:cubicBezTo>
                <a:cubicBezTo>
                  <a:pt x="2166482" y="1326863"/>
                  <a:pt x="2156808" y="1279982"/>
                  <a:pt x="2128531" y="1257658"/>
                </a:cubicBezTo>
                <a:cubicBezTo>
                  <a:pt x="2112160" y="1247240"/>
                  <a:pt x="2103974" y="1239054"/>
                  <a:pt x="2103974" y="1233101"/>
                </a:cubicBezTo>
                <a:cubicBezTo>
                  <a:pt x="2103974" y="1227148"/>
                  <a:pt x="2100998" y="1214498"/>
                  <a:pt x="2095045" y="1195150"/>
                </a:cubicBezTo>
                <a:cubicBezTo>
                  <a:pt x="2086115" y="1168361"/>
                  <a:pt x="2086487" y="1137107"/>
                  <a:pt x="2096161" y="1101388"/>
                </a:cubicBezTo>
                <a:cubicBezTo>
                  <a:pt x="2105835" y="1065670"/>
                  <a:pt x="2109183" y="1036276"/>
                  <a:pt x="2106207" y="1013208"/>
                </a:cubicBezTo>
                <a:cubicBezTo>
                  <a:pt x="2103230" y="990139"/>
                  <a:pt x="2099510" y="965955"/>
                  <a:pt x="2095045" y="940654"/>
                </a:cubicBezTo>
                <a:cubicBezTo>
                  <a:pt x="2086115" y="875170"/>
                  <a:pt x="2085371" y="832009"/>
                  <a:pt x="2092812" y="811173"/>
                </a:cubicBezTo>
                <a:cubicBezTo>
                  <a:pt x="2100253" y="790338"/>
                  <a:pt x="2102114" y="760572"/>
                  <a:pt x="2098393" y="721877"/>
                </a:cubicBezTo>
                <a:cubicBezTo>
                  <a:pt x="2094673" y="683181"/>
                  <a:pt x="2092812" y="651555"/>
                  <a:pt x="2092812" y="626999"/>
                </a:cubicBezTo>
                <a:cubicBezTo>
                  <a:pt x="2092812" y="602442"/>
                  <a:pt x="2090952" y="570072"/>
                  <a:pt x="2087231" y="529888"/>
                </a:cubicBezTo>
                <a:cubicBezTo>
                  <a:pt x="2083510" y="489705"/>
                  <a:pt x="2083138" y="446544"/>
                  <a:pt x="2086115" y="400408"/>
                </a:cubicBezTo>
                <a:cubicBezTo>
                  <a:pt x="2096533" y="284322"/>
                  <a:pt x="2135972" y="204699"/>
                  <a:pt x="2204433" y="161539"/>
                </a:cubicBezTo>
                <a:cubicBezTo>
                  <a:pt x="2307124" y="100519"/>
                  <a:pt x="2372609" y="71498"/>
                  <a:pt x="2400886" y="74474"/>
                </a:cubicBezTo>
                <a:cubicBezTo>
                  <a:pt x="2409816" y="74474"/>
                  <a:pt x="2420606" y="75590"/>
                  <a:pt x="2433257" y="77823"/>
                </a:cubicBezTo>
                <a:cubicBezTo>
                  <a:pt x="2445907" y="80055"/>
                  <a:pt x="2458185" y="79683"/>
                  <a:pt x="2470091" y="76707"/>
                </a:cubicBezTo>
                <a:cubicBezTo>
                  <a:pt x="2481998" y="73730"/>
                  <a:pt x="2492416" y="69265"/>
                  <a:pt x="2501345" y="63312"/>
                </a:cubicBezTo>
                <a:cubicBezTo>
                  <a:pt x="2510275" y="57359"/>
                  <a:pt x="2519205" y="50662"/>
                  <a:pt x="2528135" y="43220"/>
                </a:cubicBezTo>
                <a:cubicBezTo>
                  <a:pt x="2550459" y="22756"/>
                  <a:pt x="2571329" y="13629"/>
                  <a:pt x="2590747" y="15838"/>
                </a:cubicBezTo>
                <a:close/>
                <a:moveTo>
                  <a:pt x="128504" y="804"/>
                </a:moveTo>
                <a:cubicBezTo>
                  <a:pt x="161990" y="-3661"/>
                  <a:pt x="191384" y="10478"/>
                  <a:pt x="216685" y="43220"/>
                </a:cubicBezTo>
                <a:cubicBezTo>
                  <a:pt x="322353" y="11966"/>
                  <a:pt x="383372" y="31314"/>
                  <a:pt x="399743" y="101263"/>
                </a:cubicBezTo>
                <a:cubicBezTo>
                  <a:pt x="405696" y="126564"/>
                  <a:pt x="407185" y="147400"/>
                  <a:pt x="404208" y="163771"/>
                </a:cubicBezTo>
                <a:cubicBezTo>
                  <a:pt x="401232" y="180142"/>
                  <a:pt x="399743" y="198001"/>
                  <a:pt x="399743" y="217349"/>
                </a:cubicBezTo>
                <a:lnTo>
                  <a:pt x="399743" y="284322"/>
                </a:lnTo>
                <a:cubicBezTo>
                  <a:pt x="399743" y="345341"/>
                  <a:pt x="397511" y="388129"/>
                  <a:pt x="393046" y="412686"/>
                </a:cubicBezTo>
                <a:cubicBezTo>
                  <a:pt x="388581" y="437243"/>
                  <a:pt x="387837" y="465892"/>
                  <a:pt x="390814" y="498634"/>
                </a:cubicBezTo>
                <a:cubicBezTo>
                  <a:pt x="393790" y="531377"/>
                  <a:pt x="392674" y="562631"/>
                  <a:pt x="387465" y="592396"/>
                </a:cubicBezTo>
                <a:cubicBezTo>
                  <a:pt x="382256" y="622162"/>
                  <a:pt x="382628" y="642254"/>
                  <a:pt x="388581" y="652672"/>
                </a:cubicBezTo>
                <a:cubicBezTo>
                  <a:pt x="394534" y="663089"/>
                  <a:pt x="401976" y="671275"/>
                  <a:pt x="410906" y="677228"/>
                </a:cubicBezTo>
                <a:cubicBezTo>
                  <a:pt x="422812" y="686158"/>
                  <a:pt x="438439" y="690623"/>
                  <a:pt x="457786" y="690623"/>
                </a:cubicBezTo>
                <a:cubicBezTo>
                  <a:pt x="490528" y="690623"/>
                  <a:pt x="512108" y="675740"/>
                  <a:pt x="522527" y="645974"/>
                </a:cubicBezTo>
                <a:cubicBezTo>
                  <a:pt x="526991" y="632580"/>
                  <a:pt x="527364" y="609883"/>
                  <a:pt x="523643" y="577885"/>
                </a:cubicBezTo>
                <a:cubicBezTo>
                  <a:pt x="519922" y="545887"/>
                  <a:pt x="519550" y="514261"/>
                  <a:pt x="522527" y="483007"/>
                </a:cubicBezTo>
                <a:cubicBezTo>
                  <a:pt x="525503" y="451753"/>
                  <a:pt x="525131" y="423104"/>
                  <a:pt x="521410" y="397059"/>
                </a:cubicBezTo>
                <a:cubicBezTo>
                  <a:pt x="517690" y="371014"/>
                  <a:pt x="514713" y="343109"/>
                  <a:pt x="512481" y="313343"/>
                </a:cubicBezTo>
                <a:cubicBezTo>
                  <a:pt x="510248" y="283578"/>
                  <a:pt x="509132" y="253068"/>
                  <a:pt x="509132" y="221814"/>
                </a:cubicBezTo>
                <a:cubicBezTo>
                  <a:pt x="509132" y="148888"/>
                  <a:pt x="517318" y="102751"/>
                  <a:pt x="533689" y="83404"/>
                </a:cubicBezTo>
                <a:cubicBezTo>
                  <a:pt x="550060" y="64056"/>
                  <a:pt x="575733" y="49545"/>
                  <a:pt x="610707" y="39872"/>
                </a:cubicBezTo>
                <a:cubicBezTo>
                  <a:pt x="645682" y="30198"/>
                  <a:pt x="683261" y="25361"/>
                  <a:pt x="723444" y="25361"/>
                </a:cubicBezTo>
                <a:cubicBezTo>
                  <a:pt x="817206" y="25361"/>
                  <a:pt x="878970" y="46197"/>
                  <a:pt x="908736" y="87869"/>
                </a:cubicBezTo>
                <a:cubicBezTo>
                  <a:pt x="922130" y="105728"/>
                  <a:pt x="928827" y="123587"/>
                  <a:pt x="928827" y="141447"/>
                </a:cubicBezTo>
                <a:cubicBezTo>
                  <a:pt x="928827" y="159306"/>
                  <a:pt x="928083" y="173073"/>
                  <a:pt x="926595" y="182747"/>
                </a:cubicBezTo>
                <a:cubicBezTo>
                  <a:pt x="925107" y="192421"/>
                  <a:pt x="925107" y="203955"/>
                  <a:pt x="926595" y="217349"/>
                </a:cubicBezTo>
                <a:cubicBezTo>
                  <a:pt x="931060" y="253068"/>
                  <a:pt x="928827" y="288787"/>
                  <a:pt x="919898" y="324505"/>
                </a:cubicBezTo>
                <a:cubicBezTo>
                  <a:pt x="910968" y="360224"/>
                  <a:pt x="904643" y="395199"/>
                  <a:pt x="900922" y="429429"/>
                </a:cubicBezTo>
                <a:cubicBezTo>
                  <a:pt x="897202" y="463660"/>
                  <a:pt x="894597" y="500867"/>
                  <a:pt x="893109" y="541050"/>
                </a:cubicBezTo>
                <a:cubicBezTo>
                  <a:pt x="888644" y="608023"/>
                  <a:pt x="886411" y="679461"/>
                  <a:pt x="886411" y="755363"/>
                </a:cubicBezTo>
                <a:cubicBezTo>
                  <a:pt x="886411" y="890797"/>
                  <a:pt x="881202" y="976373"/>
                  <a:pt x="870785" y="1012091"/>
                </a:cubicBezTo>
                <a:cubicBezTo>
                  <a:pt x="845484" y="1087994"/>
                  <a:pt x="841019" y="1145293"/>
                  <a:pt x="857390" y="1183988"/>
                </a:cubicBezTo>
                <a:cubicBezTo>
                  <a:pt x="861855" y="1194406"/>
                  <a:pt x="863715" y="1206684"/>
                  <a:pt x="862971" y="1220823"/>
                </a:cubicBezTo>
                <a:cubicBezTo>
                  <a:pt x="862227" y="1234962"/>
                  <a:pt x="861483" y="1249844"/>
                  <a:pt x="860739" y="1265471"/>
                </a:cubicBezTo>
                <a:cubicBezTo>
                  <a:pt x="859994" y="1281098"/>
                  <a:pt x="859622" y="1296353"/>
                  <a:pt x="859622" y="1311236"/>
                </a:cubicBezTo>
                <a:cubicBezTo>
                  <a:pt x="859622" y="1326119"/>
                  <a:pt x="863343" y="1343234"/>
                  <a:pt x="870785" y="1362582"/>
                </a:cubicBezTo>
                <a:cubicBezTo>
                  <a:pt x="884179" y="1402765"/>
                  <a:pt x="871528" y="1445181"/>
                  <a:pt x="832833" y="1489830"/>
                </a:cubicBezTo>
                <a:cubicBezTo>
                  <a:pt x="819439" y="1504713"/>
                  <a:pt x="813486" y="1530385"/>
                  <a:pt x="814974" y="1566848"/>
                </a:cubicBezTo>
                <a:cubicBezTo>
                  <a:pt x="816462" y="1603311"/>
                  <a:pt x="817206" y="1630100"/>
                  <a:pt x="817206" y="1647215"/>
                </a:cubicBezTo>
                <a:cubicBezTo>
                  <a:pt x="817206" y="1664331"/>
                  <a:pt x="813114" y="1676981"/>
                  <a:pt x="804928" y="1685167"/>
                </a:cubicBezTo>
                <a:cubicBezTo>
                  <a:pt x="796742" y="1693352"/>
                  <a:pt x="779627" y="1701910"/>
                  <a:pt x="753582" y="1710839"/>
                </a:cubicBezTo>
                <a:cubicBezTo>
                  <a:pt x="727537" y="1719769"/>
                  <a:pt x="698888" y="1725722"/>
                  <a:pt x="667634" y="1728699"/>
                </a:cubicBezTo>
                <a:cubicBezTo>
                  <a:pt x="588755" y="1736140"/>
                  <a:pt x="538898" y="1720513"/>
                  <a:pt x="518062" y="1681818"/>
                </a:cubicBezTo>
                <a:cubicBezTo>
                  <a:pt x="500202" y="1649076"/>
                  <a:pt x="496110" y="1583963"/>
                  <a:pt x="505784" y="1486481"/>
                </a:cubicBezTo>
                <a:cubicBezTo>
                  <a:pt x="515457" y="1388999"/>
                  <a:pt x="522155" y="1315701"/>
                  <a:pt x="525875" y="1266588"/>
                </a:cubicBezTo>
                <a:cubicBezTo>
                  <a:pt x="529596" y="1217474"/>
                  <a:pt x="528480" y="1183244"/>
                  <a:pt x="522527" y="1163896"/>
                </a:cubicBezTo>
                <a:cubicBezTo>
                  <a:pt x="516573" y="1144548"/>
                  <a:pt x="506900" y="1132642"/>
                  <a:pt x="493505" y="1128177"/>
                </a:cubicBezTo>
                <a:cubicBezTo>
                  <a:pt x="480111" y="1123713"/>
                  <a:pt x="465972" y="1122224"/>
                  <a:pt x="451089" y="1123713"/>
                </a:cubicBezTo>
                <a:cubicBezTo>
                  <a:pt x="418347" y="1126689"/>
                  <a:pt x="396023" y="1136363"/>
                  <a:pt x="384116" y="1152734"/>
                </a:cubicBezTo>
                <a:cubicBezTo>
                  <a:pt x="385605" y="1186964"/>
                  <a:pt x="386349" y="1234217"/>
                  <a:pt x="386349" y="1294493"/>
                </a:cubicBezTo>
                <a:cubicBezTo>
                  <a:pt x="386349" y="1354768"/>
                  <a:pt x="385605" y="1415416"/>
                  <a:pt x="384116" y="1476435"/>
                </a:cubicBezTo>
                <a:cubicBezTo>
                  <a:pt x="379651" y="1626752"/>
                  <a:pt x="374071" y="1706747"/>
                  <a:pt x="367373" y="1716420"/>
                </a:cubicBezTo>
                <a:cubicBezTo>
                  <a:pt x="360676" y="1726094"/>
                  <a:pt x="348398" y="1733164"/>
                  <a:pt x="330538" y="1737628"/>
                </a:cubicBezTo>
                <a:cubicBezTo>
                  <a:pt x="312679" y="1742093"/>
                  <a:pt x="293331" y="1744326"/>
                  <a:pt x="272495" y="1744326"/>
                </a:cubicBezTo>
                <a:cubicBezTo>
                  <a:pt x="224870" y="1747302"/>
                  <a:pt x="193617" y="1739489"/>
                  <a:pt x="178734" y="1720885"/>
                </a:cubicBezTo>
                <a:cubicBezTo>
                  <a:pt x="163851" y="1702282"/>
                  <a:pt x="151944" y="1687771"/>
                  <a:pt x="143015" y="1677353"/>
                </a:cubicBezTo>
                <a:cubicBezTo>
                  <a:pt x="134085" y="1666935"/>
                  <a:pt x="121807" y="1659122"/>
                  <a:pt x="106180" y="1653913"/>
                </a:cubicBezTo>
                <a:cubicBezTo>
                  <a:pt x="90553" y="1648704"/>
                  <a:pt x="81251" y="1640146"/>
                  <a:pt x="78274" y="1628240"/>
                </a:cubicBezTo>
                <a:cubicBezTo>
                  <a:pt x="75298" y="1616334"/>
                  <a:pt x="72321" y="1601451"/>
                  <a:pt x="69345" y="1583591"/>
                </a:cubicBezTo>
                <a:cubicBezTo>
                  <a:pt x="61904" y="1541919"/>
                  <a:pt x="61904" y="1515503"/>
                  <a:pt x="69345" y="1504340"/>
                </a:cubicBezTo>
                <a:cubicBezTo>
                  <a:pt x="76786" y="1493178"/>
                  <a:pt x="80879" y="1477923"/>
                  <a:pt x="81623" y="1458576"/>
                </a:cubicBezTo>
                <a:cubicBezTo>
                  <a:pt x="82367" y="1439228"/>
                  <a:pt x="79763" y="1426950"/>
                  <a:pt x="73810" y="1421741"/>
                </a:cubicBezTo>
                <a:cubicBezTo>
                  <a:pt x="67857" y="1416532"/>
                  <a:pt x="62276" y="1395324"/>
                  <a:pt x="57067" y="1358117"/>
                </a:cubicBezTo>
                <a:cubicBezTo>
                  <a:pt x="51858" y="1320910"/>
                  <a:pt x="47765" y="1279238"/>
                  <a:pt x="44788" y="1233101"/>
                </a:cubicBezTo>
                <a:cubicBezTo>
                  <a:pt x="41812" y="1186964"/>
                  <a:pt x="40324" y="1142688"/>
                  <a:pt x="40324" y="1100272"/>
                </a:cubicBezTo>
                <a:cubicBezTo>
                  <a:pt x="40324" y="1057856"/>
                  <a:pt x="44788" y="1026230"/>
                  <a:pt x="53718" y="1005394"/>
                </a:cubicBezTo>
                <a:cubicBezTo>
                  <a:pt x="74554" y="957769"/>
                  <a:pt x="76414" y="911632"/>
                  <a:pt x="59299" y="866984"/>
                </a:cubicBezTo>
                <a:cubicBezTo>
                  <a:pt x="42184" y="822336"/>
                  <a:pt x="32138" y="786989"/>
                  <a:pt x="29161" y="760944"/>
                </a:cubicBezTo>
                <a:cubicBezTo>
                  <a:pt x="26185" y="734899"/>
                  <a:pt x="23952" y="711459"/>
                  <a:pt x="22464" y="690623"/>
                </a:cubicBezTo>
                <a:cubicBezTo>
                  <a:pt x="20976" y="635556"/>
                  <a:pt x="17999" y="600582"/>
                  <a:pt x="13534" y="585699"/>
                </a:cubicBezTo>
                <a:cubicBezTo>
                  <a:pt x="9070" y="570816"/>
                  <a:pt x="6093" y="550352"/>
                  <a:pt x="4605" y="524307"/>
                </a:cubicBezTo>
                <a:cubicBezTo>
                  <a:pt x="3116" y="498262"/>
                  <a:pt x="2372" y="470357"/>
                  <a:pt x="2372" y="440591"/>
                </a:cubicBezTo>
                <a:cubicBezTo>
                  <a:pt x="2372" y="410826"/>
                  <a:pt x="2744" y="380316"/>
                  <a:pt x="3488" y="349062"/>
                </a:cubicBezTo>
                <a:cubicBezTo>
                  <a:pt x="4233" y="317808"/>
                  <a:pt x="3488" y="282834"/>
                  <a:pt x="1256" y="244138"/>
                </a:cubicBezTo>
                <a:cubicBezTo>
                  <a:pt x="-976" y="205443"/>
                  <a:pt x="-232" y="166748"/>
                  <a:pt x="3488" y="128052"/>
                </a:cubicBezTo>
                <a:cubicBezTo>
                  <a:pt x="7209" y="89357"/>
                  <a:pt x="20604" y="59591"/>
                  <a:pt x="43672" y="38755"/>
                </a:cubicBezTo>
                <a:cubicBezTo>
                  <a:pt x="66741" y="17919"/>
                  <a:pt x="95018" y="5269"/>
                  <a:pt x="128504" y="804"/>
                </a:cubicBezTo>
                <a:close/>
              </a:path>
            </a:pathLst>
          </a:custGeom>
          <a:ln>
            <a:noFill/>
          </a:ln>
          <a:effectLst>
            <a:outerShdw blurRad="127000" sx="102000" sy="102000" algn="ctr" rotWithShape="0">
              <a:schemeClr val="accent1">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pic>
        <p:nvPicPr>
          <p:cNvPr id="14" name="PpHolder2">
            <a:extLst>
              <a:ext uri="{FF2B5EF4-FFF2-40B4-BE49-F238E27FC236}">
                <a16:creationId xmlns:a16="http://schemas.microsoft.com/office/drawing/2014/main" id="{665200D6-7837-4A88-B24A-85FAC17AADA3}"/>
              </a:ext>
            </a:extLst>
          </p:cNvPr>
          <p:cNvPicPr>
            <a:picLocks/>
          </p:cNvPicPr>
          <p:nvPr/>
        </p:nvPicPr>
        <p:blipFill>
          <a:blip r:embed="rId2">
            <a:extLst>
              <a:ext uri="{28A0092B-C50C-407E-A947-70E740481C1C}">
                <a14:useLocalDpi xmlns:a14="http://schemas.microsoft.com/office/drawing/2010/main" val="0"/>
              </a:ext>
            </a:extLst>
          </a:blip>
          <a:srcRect l="6426" t="35053" r="6108" b="45535"/>
          <a:stretch>
            <a:fillRect/>
          </a:stretch>
        </p:blipFill>
        <p:spPr>
          <a:xfrm>
            <a:off x="587566" y="2403929"/>
            <a:ext cx="7997894" cy="1331274"/>
          </a:xfrm>
          <a:custGeom>
            <a:avLst/>
            <a:gdLst>
              <a:gd name="connsiteX0" fmla="*/ 5358929 w 7997894"/>
              <a:gd name="connsiteY0" fmla="*/ 436658 h 1331274"/>
              <a:gd name="connsiteX1" fmla="*/ 5344802 w 7997894"/>
              <a:gd name="connsiteY1" fmla="*/ 436764 h 1331274"/>
              <a:gd name="connsiteX2" fmla="*/ 5303782 w 7997894"/>
              <a:gd name="connsiteY2" fmla="*/ 460204 h 1331274"/>
              <a:gd name="connsiteX3" fmla="*/ 5288713 w 7997894"/>
              <a:gd name="connsiteY3" fmla="*/ 500387 h 1331274"/>
              <a:gd name="connsiteX4" fmla="*/ 5276155 w 7997894"/>
              <a:gd name="connsiteY4" fmla="*/ 531362 h 1331274"/>
              <a:gd name="connsiteX5" fmla="*/ 5261923 w 7997894"/>
              <a:gd name="connsiteY5" fmla="*/ 554803 h 1331274"/>
              <a:gd name="connsiteX6" fmla="*/ 5255227 w 7997894"/>
              <a:gd name="connsiteY6" fmla="*/ 641867 h 1331274"/>
              <a:gd name="connsiteX7" fmla="*/ 5288713 w 7997894"/>
              <a:gd name="connsiteY7" fmla="*/ 728094 h 1331274"/>
              <a:gd name="connsiteX8" fmla="*/ 5292061 w 7997894"/>
              <a:gd name="connsiteY8" fmla="*/ 788369 h 1331274"/>
              <a:gd name="connsiteX9" fmla="*/ 5298759 w 7997894"/>
              <a:gd name="connsiteY9" fmla="*/ 869573 h 1331274"/>
              <a:gd name="connsiteX10" fmla="*/ 5343965 w 7997894"/>
              <a:gd name="connsiteY10" fmla="*/ 975057 h 1331274"/>
              <a:gd name="connsiteX11" fmla="*/ 5375777 w 7997894"/>
              <a:gd name="connsiteY11" fmla="*/ 936546 h 1331274"/>
              <a:gd name="connsiteX12" fmla="*/ 5379963 w 7997894"/>
              <a:gd name="connsiteY12" fmla="*/ 908083 h 1331274"/>
              <a:gd name="connsiteX13" fmla="*/ 5385823 w 7997894"/>
              <a:gd name="connsiteY13" fmla="*/ 861202 h 1331274"/>
              <a:gd name="connsiteX14" fmla="*/ 5400055 w 7997894"/>
              <a:gd name="connsiteY14" fmla="*/ 728931 h 1331274"/>
              <a:gd name="connsiteX15" fmla="*/ 5395032 w 7997894"/>
              <a:gd name="connsiteY15" fmla="*/ 663632 h 1331274"/>
              <a:gd name="connsiteX16" fmla="*/ 5394195 w 7997894"/>
              <a:gd name="connsiteY16" fmla="*/ 605032 h 1331274"/>
              <a:gd name="connsiteX17" fmla="*/ 5394195 w 7997894"/>
              <a:gd name="connsiteY17" fmla="*/ 502898 h 1331274"/>
              <a:gd name="connsiteX18" fmla="*/ 5384986 w 7997894"/>
              <a:gd name="connsiteY18" fmla="*/ 450159 h 1331274"/>
              <a:gd name="connsiteX19" fmla="*/ 5358929 w 7997894"/>
              <a:gd name="connsiteY19" fmla="*/ 436658 h 1331274"/>
              <a:gd name="connsiteX20" fmla="*/ 1144117 w 7997894"/>
              <a:gd name="connsiteY20" fmla="*/ 436658 h 1331274"/>
              <a:gd name="connsiteX21" fmla="*/ 1129990 w 7997894"/>
              <a:gd name="connsiteY21" fmla="*/ 436764 h 1331274"/>
              <a:gd name="connsiteX22" fmla="*/ 1088969 w 7997894"/>
              <a:gd name="connsiteY22" fmla="*/ 460204 h 1331274"/>
              <a:gd name="connsiteX23" fmla="*/ 1073901 w 7997894"/>
              <a:gd name="connsiteY23" fmla="*/ 500387 h 1331274"/>
              <a:gd name="connsiteX24" fmla="*/ 1061344 w 7997894"/>
              <a:gd name="connsiteY24" fmla="*/ 531362 h 1331274"/>
              <a:gd name="connsiteX25" fmla="*/ 1047112 w 7997894"/>
              <a:gd name="connsiteY25" fmla="*/ 554803 h 1331274"/>
              <a:gd name="connsiteX26" fmla="*/ 1040414 w 7997894"/>
              <a:gd name="connsiteY26" fmla="*/ 641867 h 1331274"/>
              <a:gd name="connsiteX27" fmla="*/ 1073901 w 7997894"/>
              <a:gd name="connsiteY27" fmla="*/ 728094 h 1331274"/>
              <a:gd name="connsiteX28" fmla="*/ 1077249 w 7997894"/>
              <a:gd name="connsiteY28" fmla="*/ 788369 h 1331274"/>
              <a:gd name="connsiteX29" fmla="*/ 1083946 w 7997894"/>
              <a:gd name="connsiteY29" fmla="*/ 869573 h 1331274"/>
              <a:gd name="connsiteX30" fmla="*/ 1129153 w 7997894"/>
              <a:gd name="connsiteY30" fmla="*/ 975057 h 1331274"/>
              <a:gd name="connsiteX31" fmla="*/ 1160964 w 7997894"/>
              <a:gd name="connsiteY31" fmla="*/ 936546 h 1331274"/>
              <a:gd name="connsiteX32" fmla="*/ 1165151 w 7997894"/>
              <a:gd name="connsiteY32" fmla="*/ 908083 h 1331274"/>
              <a:gd name="connsiteX33" fmla="*/ 1171011 w 7997894"/>
              <a:gd name="connsiteY33" fmla="*/ 861202 h 1331274"/>
              <a:gd name="connsiteX34" fmla="*/ 1185243 w 7997894"/>
              <a:gd name="connsiteY34" fmla="*/ 728931 h 1331274"/>
              <a:gd name="connsiteX35" fmla="*/ 1180220 w 7997894"/>
              <a:gd name="connsiteY35" fmla="*/ 663632 h 1331274"/>
              <a:gd name="connsiteX36" fmla="*/ 1179383 w 7997894"/>
              <a:gd name="connsiteY36" fmla="*/ 605032 h 1331274"/>
              <a:gd name="connsiteX37" fmla="*/ 1179383 w 7997894"/>
              <a:gd name="connsiteY37" fmla="*/ 502898 h 1331274"/>
              <a:gd name="connsiteX38" fmla="*/ 1170174 w 7997894"/>
              <a:gd name="connsiteY38" fmla="*/ 450159 h 1331274"/>
              <a:gd name="connsiteX39" fmla="*/ 1144117 w 7997894"/>
              <a:gd name="connsiteY39" fmla="*/ 436658 h 1331274"/>
              <a:gd name="connsiteX40" fmla="*/ 4588611 w 7997894"/>
              <a:gd name="connsiteY40" fmla="*/ 356187 h 1331274"/>
              <a:gd name="connsiteX41" fmla="*/ 4555753 w 7997894"/>
              <a:gd name="connsiteY41" fmla="*/ 363094 h 1331274"/>
              <a:gd name="connsiteX42" fmla="*/ 4515569 w 7997894"/>
              <a:gd name="connsiteY42" fmla="*/ 404114 h 1331274"/>
              <a:gd name="connsiteX43" fmla="*/ 4507198 w 7997894"/>
              <a:gd name="connsiteY43" fmla="*/ 445134 h 1331274"/>
              <a:gd name="connsiteX44" fmla="*/ 4509709 w 7997894"/>
              <a:gd name="connsiteY44" fmla="*/ 465226 h 1331274"/>
              <a:gd name="connsiteX45" fmla="*/ 4514732 w 7997894"/>
              <a:gd name="connsiteY45" fmla="*/ 478621 h 1331274"/>
              <a:gd name="connsiteX46" fmla="*/ 4520592 w 7997894"/>
              <a:gd name="connsiteY46" fmla="*/ 498713 h 1331274"/>
              <a:gd name="connsiteX47" fmla="*/ 4525615 w 7997894"/>
              <a:gd name="connsiteY47" fmla="*/ 534711 h 1331274"/>
              <a:gd name="connsiteX48" fmla="*/ 4525615 w 7997894"/>
              <a:gd name="connsiteY48" fmla="*/ 584102 h 1331274"/>
              <a:gd name="connsiteX49" fmla="*/ 4521429 w 7997894"/>
              <a:gd name="connsiteY49" fmla="*/ 631821 h 1331274"/>
              <a:gd name="connsiteX50" fmla="*/ 4534824 w 7997894"/>
              <a:gd name="connsiteY50" fmla="*/ 693770 h 1331274"/>
              <a:gd name="connsiteX51" fmla="*/ 4595099 w 7997894"/>
              <a:gd name="connsiteY51" fmla="*/ 648564 h 1331274"/>
              <a:gd name="connsiteX52" fmla="*/ 4670443 w 7997894"/>
              <a:gd name="connsiteY52" fmla="*/ 514619 h 1331274"/>
              <a:gd name="connsiteX53" fmla="*/ 4672117 w 7997894"/>
              <a:gd name="connsiteY53" fmla="*/ 452669 h 1331274"/>
              <a:gd name="connsiteX54" fmla="*/ 4648678 w 7997894"/>
              <a:gd name="connsiteY54" fmla="*/ 392394 h 1331274"/>
              <a:gd name="connsiteX55" fmla="*/ 4648678 w 7997894"/>
              <a:gd name="connsiteY55" fmla="*/ 384022 h 1331274"/>
              <a:gd name="connsiteX56" fmla="*/ 4640305 w 7997894"/>
              <a:gd name="connsiteY56" fmla="*/ 374813 h 1331274"/>
              <a:gd name="connsiteX57" fmla="*/ 4625237 w 7997894"/>
              <a:gd name="connsiteY57" fmla="*/ 363931 h 1331274"/>
              <a:gd name="connsiteX58" fmla="*/ 4588611 w 7997894"/>
              <a:gd name="connsiteY58" fmla="*/ 356187 h 1331274"/>
              <a:gd name="connsiteX59" fmla="*/ 4321348 w 7997894"/>
              <a:gd name="connsiteY59" fmla="*/ 41625 h 1331274"/>
              <a:gd name="connsiteX60" fmla="*/ 4362369 w 7997894"/>
              <a:gd name="connsiteY60" fmla="*/ 42461 h 1331274"/>
              <a:gd name="connsiteX61" fmla="*/ 4431853 w 7997894"/>
              <a:gd name="connsiteY61" fmla="*/ 57530 h 1331274"/>
              <a:gd name="connsiteX62" fmla="*/ 4471200 w 7997894"/>
              <a:gd name="connsiteY62" fmla="*/ 72599 h 1331274"/>
              <a:gd name="connsiteX63" fmla="*/ 4515569 w 7997894"/>
              <a:gd name="connsiteY63" fmla="*/ 76784 h 1331274"/>
              <a:gd name="connsiteX64" fmla="*/ 4558264 w 7997894"/>
              <a:gd name="connsiteY64" fmla="*/ 76784 h 1331274"/>
              <a:gd name="connsiteX65" fmla="*/ 4594262 w 7997894"/>
              <a:gd name="connsiteY65" fmla="*/ 75948 h 1331274"/>
              <a:gd name="connsiteX66" fmla="*/ 4615191 w 7997894"/>
              <a:gd name="connsiteY66" fmla="*/ 79296 h 1331274"/>
              <a:gd name="connsiteX67" fmla="*/ 4649515 w 7997894"/>
              <a:gd name="connsiteY67" fmla="*/ 85994 h 1331274"/>
              <a:gd name="connsiteX68" fmla="*/ 4677141 w 7997894"/>
              <a:gd name="connsiteY68" fmla="*/ 98551 h 1331274"/>
              <a:gd name="connsiteX69" fmla="*/ 4695558 w 7997894"/>
              <a:gd name="connsiteY69" fmla="*/ 120318 h 1331274"/>
              <a:gd name="connsiteX70" fmla="*/ 4728208 w 7997894"/>
              <a:gd name="connsiteY70" fmla="*/ 131200 h 1331274"/>
              <a:gd name="connsiteX71" fmla="*/ 4774251 w 7997894"/>
              <a:gd name="connsiteY71" fmla="*/ 137060 h 1331274"/>
              <a:gd name="connsiteX72" fmla="*/ 4811086 w 7997894"/>
              <a:gd name="connsiteY72" fmla="*/ 152966 h 1331274"/>
              <a:gd name="connsiteX73" fmla="*/ 4841224 w 7997894"/>
              <a:gd name="connsiteY73" fmla="*/ 169711 h 1331274"/>
              <a:gd name="connsiteX74" fmla="*/ 4867176 w 7997894"/>
              <a:gd name="connsiteY74" fmla="*/ 191475 h 1331274"/>
              <a:gd name="connsiteX75" fmla="*/ 4886430 w 7997894"/>
              <a:gd name="connsiteY75" fmla="*/ 218265 h 1331274"/>
              <a:gd name="connsiteX76" fmla="*/ 4893127 w 7997894"/>
              <a:gd name="connsiteY76" fmla="*/ 246728 h 1331274"/>
              <a:gd name="connsiteX77" fmla="*/ 4916568 w 7997894"/>
              <a:gd name="connsiteY77" fmla="*/ 315375 h 1331274"/>
              <a:gd name="connsiteX78" fmla="*/ 4940845 w 7997894"/>
              <a:gd name="connsiteY78" fmla="*/ 357233 h 1331274"/>
              <a:gd name="connsiteX79" fmla="*/ 4945031 w 7997894"/>
              <a:gd name="connsiteY79" fmla="*/ 404114 h 1331274"/>
              <a:gd name="connsiteX80" fmla="*/ 4950892 w 7997894"/>
              <a:gd name="connsiteY80" fmla="*/ 470249 h 1331274"/>
              <a:gd name="connsiteX81" fmla="*/ 4934148 w 7997894"/>
              <a:gd name="connsiteY81" fmla="*/ 557314 h 1331274"/>
              <a:gd name="connsiteX82" fmla="*/ 4892290 w 7997894"/>
              <a:gd name="connsiteY82" fmla="*/ 623450 h 1331274"/>
              <a:gd name="connsiteX83" fmla="*/ 4857967 w 7997894"/>
              <a:gd name="connsiteY83" fmla="*/ 667818 h 1331274"/>
              <a:gd name="connsiteX84" fmla="*/ 4838712 w 7997894"/>
              <a:gd name="connsiteY84" fmla="*/ 726419 h 1331274"/>
              <a:gd name="connsiteX85" fmla="*/ 4802714 w 7997894"/>
              <a:gd name="connsiteY85" fmla="*/ 792556 h 1331274"/>
              <a:gd name="connsiteX86" fmla="*/ 4773414 w 7997894"/>
              <a:gd name="connsiteY86" fmla="*/ 821019 h 1331274"/>
              <a:gd name="connsiteX87" fmla="*/ 4752485 w 7997894"/>
              <a:gd name="connsiteY87" fmla="*/ 831902 h 1331274"/>
              <a:gd name="connsiteX88" fmla="*/ 4729045 w 7997894"/>
              <a:gd name="connsiteY88" fmla="*/ 846971 h 1331274"/>
              <a:gd name="connsiteX89" fmla="*/ 4698907 w 7997894"/>
              <a:gd name="connsiteY89" fmla="*/ 862878 h 1331274"/>
              <a:gd name="connsiteX90" fmla="*/ 4626911 w 7997894"/>
              <a:gd name="connsiteY90" fmla="*/ 871248 h 1331274"/>
              <a:gd name="connsiteX91" fmla="*/ 4590913 w 7997894"/>
              <a:gd name="connsiteY91" fmla="*/ 882131 h 1331274"/>
              <a:gd name="connsiteX92" fmla="*/ 4554916 w 7997894"/>
              <a:gd name="connsiteY92" fmla="*/ 889666 h 1331274"/>
              <a:gd name="connsiteX93" fmla="*/ 4512220 w 7997894"/>
              <a:gd name="connsiteY93" fmla="*/ 934872 h 1331274"/>
              <a:gd name="connsiteX94" fmla="*/ 4518918 w 7997894"/>
              <a:gd name="connsiteY94" fmla="*/ 1000171 h 1331274"/>
              <a:gd name="connsiteX95" fmla="*/ 4531475 w 7997894"/>
              <a:gd name="connsiteY95" fmla="*/ 1057097 h 1331274"/>
              <a:gd name="connsiteX96" fmla="*/ 4494640 w 7997894"/>
              <a:gd name="connsiteY96" fmla="*/ 1187693 h 1331274"/>
              <a:gd name="connsiteX97" fmla="*/ 4457805 w 7997894"/>
              <a:gd name="connsiteY97" fmla="*/ 1258852 h 1331274"/>
              <a:gd name="connsiteX98" fmla="*/ 4427668 w 7997894"/>
              <a:gd name="connsiteY98" fmla="*/ 1309919 h 1331274"/>
              <a:gd name="connsiteX99" fmla="*/ 4357346 w 7997894"/>
              <a:gd name="connsiteY99" fmla="*/ 1294850 h 1331274"/>
              <a:gd name="connsiteX100" fmla="*/ 4335580 w 7997894"/>
              <a:gd name="connsiteY100" fmla="*/ 1281455 h 1331274"/>
              <a:gd name="connsiteX101" fmla="*/ 4306279 w 7997894"/>
              <a:gd name="connsiteY101" fmla="*/ 1238760 h 1331274"/>
              <a:gd name="connsiteX102" fmla="*/ 4300420 w 7997894"/>
              <a:gd name="connsiteY102" fmla="*/ 1179322 h 1331274"/>
              <a:gd name="connsiteX103" fmla="*/ 4295397 w 7997894"/>
              <a:gd name="connsiteY103" fmla="*/ 1122395 h 1331274"/>
              <a:gd name="connsiteX104" fmla="*/ 4283677 w 7997894"/>
              <a:gd name="connsiteY104" fmla="*/ 1065469 h 1331274"/>
              <a:gd name="connsiteX105" fmla="*/ 4268608 w 7997894"/>
              <a:gd name="connsiteY105" fmla="*/ 953290 h 1331274"/>
              <a:gd name="connsiteX106" fmla="*/ 4267771 w 7997894"/>
              <a:gd name="connsiteY106" fmla="*/ 891341 h 1331274"/>
              <a:gd name="connsiteX107" fmla="*/ 4276142 w 7997894"/>
              <a:gd name="connsiteY107" fmla="*/ 834413 h 1331274"/>
              <a:gd name="connsiteX108" fmla="*/ 4283677 w 7997894"/>
              <a:gd name="connsiteY108" fmla="*/ 800927 h 1331274"/>
              <a:gd name="connsiteX109" fmla="*/ 4287025 w 7997894"/>
              <a:gd name="connsiteY109" fmla="*/ 781672 h 1331274"/>
              <a:gd name="connsiteX110" fmla="*/ 4298745 w 7997894"/>
              <a:gd name="connsiteY110" fmla="*/ 754884 h 1331274"/>
              <a:gd name="connsiteX111" fmla="*/ 4308791 w 7997894"/>
              <a:gd name="connsiteY111" fmla="*/ 722234 h 1331274"/>
              <a:gd name="connsiteX112" fmla="*/ 4288699 w 7997894"/>
              <a:gd name="connsiteY112" fmla="*/ 661958 h 1331274"/>
              <a:gd name="connsiteX113" fmla="*/ 4258561 w 7997894"/>
              <a:gd name="connsiteY113" fmla="*/ 601684 h 1331274"/>
              <a:gd name="connsiteX114" fmla="*/ 4258561 w 7997894"/>
              <a:gd name="connsiteY114" fmla="*/ 591637 h 1331274"/>
              <a:gd name="connsiteX115" fmla="*/ 4260236 w 7997894"/>
              <a:gd name="connsiteY115" fmla="*/ 514619 h 1331274"/>
              <a:gd name="connsiteX116" fmla="*/ 4246841 w 7997894"/>
              <a:gd name="connsiteY116" fmla="*/ 402440 h 1331274"/>
              <a:gd name="connsiteX117" fmla="*/ 4238470 w 7997894"/>
              <a:gd name="connsiteY117" fmla="*/ 263471 h 1331274"/>
              <a:gd name="connsiteX118" fmla="*/ 4236796 w 7997894"/>
              <a:gd name="connsiteY118" fmla="*/ 188127 h 1331274"/>
              <a:gd name="connsiteX119" fmla="*/ 4250190 w 7997894"/>
              <a:gd name="connsiteY119" fmla="*/ 75948 h 1331274"/>
              <a:gd name="connsiteX120" fmla="*/ 4276142 w 7997894"/>
              <a:gd name="connsiteY120" fmla="*/ 54184 h 1331274"/>
              <a:gd name="connsiteX121" fmla="*/ 4292885 w 7997894"/>
              <a:gd name="connsiteY121" fmla="*/ 42461 h 1331274"/>
              <a:gd name="connsiteX122" fmla="*/ 4321348 w 7997894"/>
              <a:gd name="connsiteY122" fmla="*/ 41625 h 1331274"/>
              <a:gd name="connsiteX123" fmla="*/ 7178026 w 7997894"/>
              <a:gd name="connsiteY123" fmla="*/ 37596 h 1331274"/>
              <a:gd name="connsiteX124" fmla="*/ 7215070 w 7997894"/>
              <a:gd name="connsiteY124" fmla="*/ 44972 h 1331274"/>
              <a:gd name="connsiteX125" fmla="*/ 7235161 w 7997894"/>
              <a:gd name="connsiteY125" fmla="*/ 64227 h 1331274"/>
              <a:gd name="connsiteX126" fmla="*/ 7246882 w 7997894"/>
              <a:gd name="connsiteY126" fmla="*/ 92690 h 1331274"/>
              <a:gd name="connsiteX127" fmla="*/ 7253579 w 7997894"/>
              <a:gd name="connsiteY127" fmla="*/ 224963 h 1331274"/>
              <a:gd name="connsiteX128" fmla="*/ 7256928 w 7997894"/>
              <a:gd name="connsiteY128" fmla="*/ 487829 h 1331274"/>
              <a:gd name="connsiteX129" fmla="*/ 7256928 w 7997894"/>
              <a:gd name="connsiteY129" fmla="*/ 655263 h 1331274"/>
              <a:gd name="connsiteX130" fmla="*/ 7252742 w 7997894"/>
              <a:gd name="connsiteY130" fmla="*/ 760743 h 1331274"/>
              <a:gd name="connsiteX131" fmla="*/ 7243533 w 7997894"/>
              <a:gd name="connsiteY131" fmla="*/ 852831 h 1331274"/>
              <a:gd name="connsiteX132" fmla="*/ 7222604 w 7997894"/>
              <a:gd name="connsiteY132" fmla="*/ 936546 h 1331274"/>
              <a:gd name="connsiteX133" fmla="*/ 7205024 w 7997894"/>
              <a:gd name="connsiteY133" fmla="*/ 998497 h 1331274"/>
              <a:gd name="connsiteX134" fmla="*/ 7188280 w 7997894"/>
              <a:gd name="connsiteY134" fmla="*/ 1040354 h 1331274"/>
              <a:gd name="connsiteX135" fmla="*/ 7163166 w 7997894"/>
              <a:gd name="connsiteY135" fmla="*/ 1135790 h 1331274"/>
              <a:gd name="connsiteX136" fmla="*/ 7114611 w 7997894"/>
              <a:gd name="connsiteY136" fmla="*/ 1229552 h 1331274"/>
              <a:gd name="connsiteX137" fmla="*/ 7077776 w 7997894"/>
              <a:gd name="connsiteY137" fmla="*/ 1243784 h 1331274"/>
              <a:gd name="connsiteX138" fmla="*/ 7047638 w 7997894"/>
              <a:gd name="connsiteY138" fmla="*/ 1250480 h 1331274"/>
              <a:gd name="connsiteX139" fmla="*/ 7027546 w 7997894"/>
              <a:gd name="connsiteY139" fmla="*/ 1265549 h 1331274"/>
              <a:gd name="connsiteX140" fmla="*/ 7005780 w 7997894"/>
              <a:gd name="connsiteY140" fmla="*/ 1284804 h 1331274"/>
              <a:gd name="connsiteX141" fmla="*/ 6963085 w 7997894"/>
              <a:gd name="connsiteY141" fmla="*/ 1304896 h 1331274"/>
              <a:gd name="connsiteX142" fmla="*/ 6942156 w 7997894"/>
              <a:gd name="connsiteY142" fmla="*/ 1291502 h 1331274"/>
              <a:gd name="connsiteX143" fmla="*/ 6927088 w 7997894"/>
              <a:gd name="connsiteY143" fmla="*/ 1269735 h 1331274"/>
              <a:gd name="connsiteX144" fmla="*/ 6900298 w 7997894"/>
              <a:gd name="connsiteY144" fmla="*/ 1236249 h 1331274"/>
              <a:gd name="connsiteX145" fmla="*/ 6874346 w 7997894"/>
              <a:gd name="connsiteY145" fmla="*/ 1239597 h 1331274"/>
              <a:gd name="connsiteX146" fmla="*/ 6833326 w 7997894"/>
              <a:gd name="connsiteY146" fmla="*/ 1249643 h 1331274"/>
              <a:gd name="connsiteX147" fmla="*/ 6659196 w 7997894"/>
              <a:gd name="connsiteY147" fmla="*/ 1194391 h 1331274"/>
              <a:gd name="connsiteX148" fmla="*/ 6588875 w 7997894"/>
              <a:gd name="connsiteY148" fmla="*/ 1033657 h 1331274"/>
              <a:gd name="connsiteX149" fmla="*/ 6571294 w 7997894"/>
              <a:gd name="connsiteY149" fmla="*/ 941570 h 1331274"/>
              <a:gd name="connsiteX150" fmla="*/ 6546180 w 7997894"/>
              <a:gd name="connsiteY150" fmla="*/ 853668 h 1331274"/>
              <a:gd name="connsiteX151" fmla="*/ 6525251 w 7997894"/>
              <a:gd name="connsiteY151" fmla="*/ 790882 h 1331274"/>
              <a:gd name="connsiteX152" fmla="*/ 6524414 w 7997894"/>
              <a:gd name="connsiteY152" fmla="*/ 742326 h 1331274"/>
              <a:gd name="connsiteX153" fmla="*/ 6533623 w 7997894"/>
              <a:gd name="connsiteY153" fmla="*/ 690422 h 1331274"/>
              <a:gd name="connsiteX154" fmla="*/ 6541157 w 7997894"/>
              <a:gd name="connsiteY154" fmla="*/ 559825 h 1331274"/>
              <a:gd name="connsiteX155" fmla="*/ 6527762 w 7997894"/>
              <a:gd name="connsiteY155" fmla="*/ 480295 h 1331274"/>
              <a:gd name="connsiteX156" fmla="*/ 6518554 w 7997894"/>
              <a:gd name="connsiteY156" fmla="*/ 419183 h 1331274"/>
              <a:gd name="connsiteX157" fmla="*/ 6521902 w 7997894"/>
              <a:gd name="connsiteY157" fmla="*/ 275191 h 1331274"/>
              <a:gd name="connsiteX158" fmla="*/ 6531111 w 7997894"/>
              <a:gd name="connsiteY158" fmla="*/ 193988 h 1331274"/>
              <a:gd name="connsiteX159" fmla="*/ 6536971 w 7997894"/>
              <a:gd name="connsiteY159" fmla="*/ 131200 h 1331274"/>
              <a:gd name="connsiteX160" fmla="*/ 6605618 w 7997894"/>
              <a:gd name="connsiteY160" fmla="*/ 42461 h 1331274"/>
              <a:gd name="connsiteX161" fmla="*/ 6670079 w 7997894"/>
              <a:gd name="connsiteY161" fmla="*/ 42461 h 1331274"/>
              <a:gd name="connsiteX162" fmla="*/ 6717797 w 7997894"/>
              <a:gd name="connsiteY162" fmla="*/ 44137 h 1331274"/>
              <a:gd name="connsiteX163" fmla="*/ 6769701 w 7997894"/>
              <a:gd name="connsiteY163" fmla="*/ 39113 h 1331274"/>
              <a:gd name="connsiteX164" fmla="*/ 6824954 w 7997894"/>
              <a:gd name="connsiteY164" fmla="*/ 62553 h 1331274"/>
              <a:gd name="connsiteX165" fmla="*/ 6856766 w 7997894"/>
              <a:gd name="connsiteY165" fmla="*/ 219939 h 1331274"/>
              <a:gd name="connsiteX166" fmla="*/ 6850069 w 7997894"/>
              <a:gd name="connsiteY166" fmla="*/ 400766 h 1331274"/>
              <a:gd name="connsiteX167" fmla="*/ 6852580 w 7997894"/>
              <a:gd name="connsiteY167" fmla="*/ 450159 h 1331274"/>
              <a:gd name="connsiteX168" fmla="*/ 6856766 w 7997894"/>
              <a:gd name="connsiteY168" fmla="*/ 482807 h 1331274"/>
              <a:gd name="connsiteX169" fmla="*/ 6846720 w 7997894"/>
              <a:gd name="connsiteY169" fmla="*/ 604195 h 1331274"/>
              <a:gd name="connsiteX170" fmla="*/ 6840023 w 7997894"/>
              <a:gd name="connsiteY170" fmla="*/ 735630 h 1331274"/>
              <a:gd name="connsiteX171" fmla="*/ 6845046 w 7997894"/>
              <a:gd name="connsiteY171" fmla="*/ 754047 h 1331274"/>
              <a:gd name="connsiteX172" fmla="*/ 6850069 w 7997894"/>
              <a:gd name="connsiteY172" fmla="*/ 764092 h 1331274"/>
              <a:gd name="connsiteX173" fmla="*/ 6859277 w 7997894"/>
              <a:gd name="connsiteY173" fmla="*/ 802601 h 1331274"/>
              <a:gd name="connsiteX174" fmla="*/ 6876858 w 7997894"/>
              <a:gd name="connsiteY174" fmla="*/ 852831 h 1331274"/>
              <a:gd name="connsiteX175" fmla="*/ 6917878 w 7997894"/>
              <a:gd name="connsiteY175" fmla="*/ 877108 h 1331274"/>
              <a:gd name="connsiteX176" fmla="*/ 6958062 w 7997894"/>
              <a:gd name="connsiteY176" fmla="*/ 827717 h 1331274"/>
              <a:gd name="connsiteX177" fmla="*/ 6966433 w 7997894"/>
              <a:gd name="connsiteY177" fmla="*/ 700468 h 1331274"/>
              <a:gd name="connsiteX178" fmla="*/ 6956388 w 7997894"/>
              <a:gd name="connsiteY178" fmla="*/ 578243 h 1331274"/>
              <a:gd name="connsiteX179" fmla="*/ 6953876 w 7997894"/>
              <a:gd name="connsiteY179" fmla="*/ 502898 h 1331274"/>
              <a:gd name="connsiteX180" fmla="*/ 6958900 w 7997894"/>
              <a:gd name="connsiteY180" fmla="*/ 385696 h 1331274"/>
              <a:gd name="connsiteX181" fmla="*/ 6963922 w 7997894"/>
              <a:gd name="connsiteY181" fmla="*/ 178082 h 1331274"/>
              <a:gd name="connsiteX182" fmla="*/ 6957225 w 7997894"/>
              <a:gd name="connsiteY182" fmla="*/ 110271 h 1331274"/>
              <a:gd name="connsiteX183" fmla="*/ 6973968 w 7997894"/>
              <a:gd name="connsiteY183" fmla="*/ 54184 h 1331274"/>
              <a:gd name="connsiteX184" fmla="*/ 7015826 w 7997894"/>
              <a:gd name="connsiteY184" fmla="*/ 38276 h 1331274"/>
              <a:gd name="connsiteX185" fmla="*/ 7069404 w 7997894"/>
              <a:gd name="connsiteY185" fmla="*/ 44137 h 1331274"/>
              <a:gd name="connsiteX186" fmla="*/ 7121308 w 7997894"/>
              <a:gd name="connsiteY186" fmla="*/ 44972 h 1331274"/>
              <a:gd name="connsiteX187" fmla="*/ 7158143 w 7997894"/>
              <a:gd name="connsiteY187" fmla="*/ 39113 h 1331274"/>
              <a:gd name="connsiteX188" fmla="*/ 7178026 w 7997894"/>
              <a:gd name="connsiteY188" fmla="*/ 37596 h 1331274"/>
              <a:gd name="connsiteX189" fmla="*/ 2963214 w 7997894"/>
              <a:gd name="connsiteY189" fmla="*/ 37596 h 1331274"/>
              <a:gd name="connsiteX190" fmla="*/ 3000258 w 7997894"/>
              <a:gd name="connsiteY190" fmla="*/ 44972 h 1331274"/>
              <a:gd name="connsiteX191" fmla="*/ 3020350 w 7997894"/>
              <a:gd name="connsiteY191" fmla="*/ 64227 h 1331274"/>
              <a:gd name="connsiteX192" fmla="*/ 3032069 w 7997894"/>
              <a:gd name="connsiteY192" fmla="*/ 92690 h 1331274"/>
              <a:gd name="connsiteX193" fmla="*/ 3038767 w 7997894"/>
              <a:gd name="connsiteY193" fmla="*/ 224963 h 1331274"/>
              <a:gd name="connsiteX194" fmla="*/ 3042116 w 7997894"/>
              <a:gd name="connsiteY194" fmla="*/ 487829 h 1331274"/>
              <a:gd name="connsiteX195" fmla="*/ 3042116 w 7997894"/>
              <a:gd name="connsiteY195" fmla="*/ 655263 h 1331274"/>
              <a:gd name="connsiteX196" fmla="*/ 3037931 w 7997894"/>
              <a:gd name="connsiteY196" fmla="*/ 760743 h 1331274"/>
              <a:gd name="connsiteX197" fmla="*/ 3028723 w 7997894"/>
              <a:gd name="connsiteY197" fmla="*/ 852831 h 1331274"/>
              <a:gd name="connsiteX198" fmla="*/ 3007793 w 7997894"/>
              <a:gd name="connsiteY198" fmla="*/ 936546 h 1331274"/>
              <a:gd name="connsiteX199" fmla="*/ 2990212 w 7997894"/>
              <a:gd name="connsiteY199" fmla="*/ 998497 h 1331274"/>
              <a:gd name="connsiteX200" fmla="*/ 2973469 w 7997894"/>
              <a:gd name="connsiteY200" fmla="*/ 1040354 h 1331274"/>
              <a:gd name="connsiteX201" fmla="*/ 2948354 w 7997894"/>
              <a:gd name="connsiteY201" fmla="*/ 1135790 h 1331274"/>
              <a:gd name="connsiteX202" fmla="*/ 2899799 w 7997894"/>
              <a:gd name="connsiteY202" fmla="*/ 1229552 h 1331274"/>
              <a:gd name="connsiteX203" fmla="*/ 2862964 w 7997894"/>
              <a:gd name="connsiteY203" fmla="*/ 1243784 h 1331274"/>
              <a:gd name="connsiteX204" fmla="*/ 2832827 w 7997894"/>
              <a:gd name="connsiteY204" fmla="*/ 1250480 h 1331274"/>
              <a:gd name="connsiteX205" fmla="*/ 2812735 w 7997894"/>
              <a:gd name="connsiteY205" fmla="*/ 1265549 h 1331274"/>
              <a:gd name="connsiteX206" fmla="*/ 2790968 w 7997894"/>
              <a:gd name="connsiteY206" fmla="*/ 1284804 h 1331274"/>
              <a:gd name="connsiteX207" fmla="*/ 2748274 w 7997894"/>
              <a:gd name="connsiteY207" fmla="*/ 1304896 h 1331274"/>
              <a:gd name="connsiteX208" fmla="*/ 2727343 w 7997894"/>
              <a:gd name="connsiteY208" fmla="*/ 1291502 h 1331274"/>
              <a:gd name="connsiteX209" fmla="*/ 2712276 w 7997894"/>
              <a:gd name="connsiteY209" fmla="*/ 1269735 h 1331274"/>
              <a:gd name="connsiteX210" fmla="*/ 2685488 w 7997894"/>
              <a:gd name="connsiteY210" fmla="*/ 1236249 h 1331274"/>
              <a:gd name="connsiteX211" fmla="*/ 2659534 w 7997894"/>
              <a:gd name="connsiteY211" fmla="*/ 1239597 h 1331274"/>
              <a:gd name="connsiteX212" fmla="*/ 2618514 w 7997894"/>
              <a:gd name="connsiteY212" fmla="*/ 1249643 h 1331274"/>
              <a:gd name="connsiteX213" fmla="*/ 2444385 w 7997894"/>
              <a:gd name="connsiteY213" fmla="*/ 1194391 h 1331274"/>
              <a:gd name="connsiteX214" fmla="*/ 2374063 w 7997894"/>
              <a:gd name="connsiteY214" fmla="*/ 1033657 h 1331274"/>
              <a:gd name="connsiteX215" fmla="*/ 2356484 w 7997894"/>
              <a:gd name="connsiteY215" fmla="*/ 941570 h 1331274"/>
              <a:gd name="connsiteX216" fmla="*/ 2331370 w 7997894"/>
              <a:gd name="connsiteY216" fmla="*/ 853668 h 1331274"/>
              <a:gd name="connsiteX217" fmla="*/ 2310441 w 7997894"/>
              <a:gd name="connsiteY217" fmla="*/ 790882 h 1331274"/>
              <a:gd name="connsiteX218" fmla="*/ 2309601 w 7997894"/>
              <a:gd name="connsiteY218" fmla="*/ 742326 h 1331274"/>
              <a:gd name="connsiteX219" fmla="*/ 2318811 w 7997894"/>
              <a:gd name="connsiteY219" fmla="*/ 690422 h 1331274"/>
              <a:gd name="connsiteX220" fmla="*/ 2326345 w 7997894"/>
              <a:gd name="connsiteY220" fmla="*/ 559825 h 1331274"/>
              <a:gd name="connsiteX221" fmla="*/ 2312950 w 7997894"/>
              <a:gd name="connsiteY221" fmla="*/ 480295 h 1331274"/>
              <a:gd name="connsiteX222" fmla="*/ 2303743 w 7997894"/>
              <a:gd name="connsiteY222" fmla="*/ 419183 h 1331274"/>
              <a:gd name="connsiteX223" fmla="*/ 2307091 w 7997894"/>
              <a:gd name="connsiteY223" fmla="*/ 275191 h 1331274"/>
              <a:gd name="connsiteX224" fmla="*/ 2316300 w 7997894"/>
              <a:gd name="connsiteY224" fmla="*/ 193988 h 1331274"/>
              <a:gd name="connsiteX225" fmla="*/ 2322160 w 7997894"/>
              <a:gd name="connsiteY225" fmla="*/ 131200 h 1331274"/>
              <a:gd name="connsiteX226" fmla="*/ 2390807 w 7997894"/>
              <a:gd name="connsiteY226" fmla="*/ 42461 h 1331274"/>
              <a:gd name="connsiteX227" fmla="*/ 2455268 w 7997894"/>
              <a:gd name="connsiteY227" fmla="*/ 42461 h 1331274"/>
              <a:gd name="connsiteX228" fmla="*/ 2502986 w 7997894"/>
              <a:gd name="connsiteY228" fmla="*/ 44137 h 1331274"/>
              <a:gd name="connsiteX229" fmla="*/ 2554890 w 7997894"/>
              <a:gd name="connsiteY229" fmla="*/ 39113 h 1331274"/>
              <a:gd name="connsiteX230" fmla="*/ 2610143 w 7997894"/>
              <a:gd name="connsiteY230" fmla="*/ 62553 h 1331274"/>
              <a:gd name="connsiteX231" fmla="*/ 2641954 w 7997894"/>
              <a:gd name="connsiteY231" fmla="*/ 219939 h 1331274"/>
              <a:gd name="connsiteX232" fmla="*/ 2635258 w 7997894"/>
              <a:gd name="connsiteY232" fmla="*/ 400766 h 1331274"/>
              <a:gd name="connsiteX233" fmla="*/ 2637769 w 7997894"/>
              <a:gd name="connsiteY233" fmla="*/ 450159 h 1331274"/>
              <a:gd name="connsiteX234" fmla="*/ 2641954 w 7997894"/>
              <a:gd name="connsiteY234" fmla="*/ 482807 h 1331274"/>
              <a:gd name="connsiteX235" fmla="*/ 2631909 w 7997894"/>
              <a:gd name="connsiteY235" fmla="*/ 604195 h 1331274"/>
              <a:gd name="connsiteX236" fmla="*/ 2625211 w 7997894"/>
              <a:gd name="connsiteY236" fmla="*/ 735630 h 1331274"/>
              <a:gd name="connsiteX237" fmla="*/ 2630234 w 7997894"/>
              <a:gd name="connsiteY237" fmla="*/ 754047 h 1331274"/>
              <a:gd name="connsiteX238" fmla="*/ 2635258 w 7997894"/>
              <a:gd name="connsiteY238" fmla="*/ 764092 h 1331274"/>
              <a:gd name="connsiteX239" fmla="*/ 2644466 w 7997894"/>
              <a:gd name="connsiteY239" fmla="*/ 802601 h 1331274"/>
              <a:gd name="connsiteX240" fmla="*/ 2662046 w 7997894"/>
              <a:gd name="connsiteY240" fmla="*/ 852831 h 1331274"/>
              <a:gd name="connsiteX241" fmla="*/ 2703068 w 7997894"/>
              <a:gd name="connsiteY241" fmla="*/ 877108 h 1331274"/>
              <a:gd name="connsiteX242" fmla="*/ 2743250 w 7997894"/>
              <a:gd name="connsiteY242" fmla="*/ 827717 h 1331274"/>
              <a:gd name="connsiteX243" fmla="*/ 2751623 w 7997894"/>
              <a:gd name="connsiteY243" fmla="*/ 700468 h 1331274"/>
              <a:gd name="connsiteX244" fmla="*/ 2741576 w 7997894"/>
              <a:gd name="connsiteY244" fmla="*/ 578243 h 1331274"/>
              <a:gd name="connsiteX245" fmla="*/ 2739064 w 7997894"/>
              <a:gd name="connsiteY245" fmla="*/ 502898 h 1331274"/>
              <a:gd name="connsiteX246" fmla="*/ 2744089 w 7997894"/>
              <a:gd name="connsiteY246" fmla="*/ 385696 h 1331274"/>
              <a:gd name="connsiteX247" fmla="*/ 2749110 w 7997894"/>
              <a:gd name="connsiteY247" fmla="*/ 178082 h 1331274"/>
              <a:gd name="connsiteX248" fmla="*/ 2742413 w 7997894"/>
              <a:gd name="connsiteY248" fmla="*/ 110271 h 1331274"/>
              <a:gd name="connsiteX249" fmla="*/ 2759158 w 7997894"/>
              <a:gd name="connsiteY249" fmla="*/ 54184 h 1331274"/>
              <a:gd name="connsiteX250" fmla="*/ 2801014 w 7997894"/>
              <a:gd name="connsiteY250" fmla="*/ 38276 h 1331274"/>
              <a:gd name="connsiteX251" fmla="*/ 2854593 w 7997894"/>
              <a:gd name="connsiteY251" fmla="*/ 44137 h 1331274"/>
              <a:gd name="connsiteX252" fmla="*/ 2906497 w 7997894"/>
              <a:gd name="connsiteY252" fmla="*/ 44972 h 1331274"/>
              <a:gd name="connsiteX253" fmla="*/ 2943332 w 7997894"/>
              <a:gd name="connsiteY253" fmla="*/ 39113 h 1331274"/>
              <a:gd name="connsiteX254" fmla="*/ 2963214 w 7997894"/>
              <a:gd name="connsiteY254" fmla="*/ 37596 h 1331274"/>
              <a:gd name="connsiteX255" fmla="*/ 5356209 w 7997894"/>
              <a:gd name="connsiteY255" fmla="*/ 13736 h 1331274"/>
              <a:gd name="connsiteX256" fmla="*/ 5389171 w 7997894"/>
              <a:gd name="connsiteY256" fmla="*/ 15672 h 1331274"/>
              <a:gd name="connsiteX257" fmla="*/ 5506374 w 7997894"/>
              <a:gd name="connsiteY257" fmla="*/ 55856 h 1331274"/>
              <a:gd name="connsiteX258" fmla="*/ 5558278 w 7997894"/>
              <a:gd name="connsiteY258" fmla="*/ 116970 h 1331274"/>
              <a:gd name="connsiteX259" fmla="*/ 5588416 w 7997894"/>
              <a:gd name="connsiteY259" fmla="*/ 178082 h 1331274"/>
              <a:gd name="connsiteX260" fmla="*/ 5610181 w 7997894"/>
              <a:gd name="connsiteY260" fmla="*/ 202358 h 1331274"/>
              <a:gd name="connsiteX261" fmla="*/ 5634459 w 7997894"/>
              <a:gd name="connsiteY261" fmla="*/ 223288 h 1331274"/>
              <a:gd name="connsiteX262" fmla="*/ 5657899 w 7997894"/>
              <a:gd name="connsiteY262" fmla="*/ 265984 h 1331274"/>
              <a:gd name="connsiteX263" fmla="*/ 5680503 w 7997894"/>
              <a:gd name="connsiteY263" fmla="*/ 333793 h 1331274"/>
              <a:gd name="connsiteX264" fmla="*/ 5703943 w 7997894"/>
              <a:gd name="connsiteY264" fmla="*/ 482807 h 1331274"/>
              <a:gd name="connsiteX265" fmla="*/ 5698920 w 7997894"/>
              <a:gd name="connsiteY265" fmla="*/ 605032 h 1331274"/>
              <a:gd name="connsiteX266" fmla="*/ 5677154 w 7997894"/>
              <a:gd name="connsiteY266" fmla="*/ 764092 h 1331274"/>
              <a:gd name="connsiteX267" fmla="*/ 5649528 w 7997894"/>
              <a:gd name="connsiteY267" fmla="*/ 845296 h 1331274"/>
              <a:gd name="connsiteX268" fmla="*/ 5638645 w 7997894"/>
              <a:gd name="connsiteY268" fmla="*/ 904735 h 1331274"/>
              <a:gd name="connsiteX269" fmla="*/ 5636971 w 7997894"/>
              <a:gd name="connsiteY269" fmla="*/ 956638 h 1331274"/>
              <a:gd name="connsiteX270" fmla="*/ 5627761 w 7997894"/>
              <a:gd name="connsiteY270" fmla="*/ 1037005 h 1331274"/>
              <a:gd name="connsiteX271" fmla="*/ 5608507 w 7997894"/>
              <a:gd name="connsiteY271" fmla="*/ 1063794 h 1331274"/>
              <a:gd name="connsiteX272" fmla="*/ 5579206 w 7997894"/>
              <a:gd name="connsiteY272" fmla="*/ 1089746 h 1331274"/>
              <a:gd name="connsiteX273" fmla="*/ 5548231 w 7997894"/>
              <a:gd name="connsiteY273" fmla="*/ 1114024 h 1331274"/>
              <a:gd name="connsiteX274" fmla="*/ 5526466 w 7997894"/>
              <a:gd name="connsiteY274" fmla="*/ 1133279 h 1331274"/>
              <a:gd name="connsiteX275" fmla="*/ 5510560 w 7997894"/>
              <a:gd name="connsiteY275" fmla="*/ 1154207 h 1331274"/>
              <a:gd name="connsiteX276" fmla="*/ 5492142 w 7997894"/>
              <a:gd name="connsiteY276" fmla="*/ 1182671 h 1331274"/>
              <a:gd name="connsiteX277" fmla="*/ 5475399 w 7997894"/>
              <a:gd name="connsiteY277" fmla="*/ 1210297 h 1331274"/>
              <a:gd name="connsiteX278" fmla="*/ 5464516 w 7997894"/>
              <a:gd name="connsiteY278" fmla="*/ 1228715 h 1331274"/>
              <a:gd name="connsiteX279" fmla="*/ 5452795 w 7997894"/>
              <a:gd name="connsiteY279" fmla="*/ 1249643 h 1331274"/>
              <a:gd name="connsiteX280" fmla="*/ 5432704 w 7997894"/>
              <a:gd name="connsiteY280" fmla="*/ 1281455 h 1331274"/>
              <a:gd name="connsiteX281" fmla="*/ 5308804 w 7997894"/>
              <a:gd name="connsiteY281" fmla="*/ 1288153 h 1331274"/>
              <a:gd name="connsiteX282" fmla="*/ 5292898 w 7997894"/>
              <a:gd name="connsiteY282" fmla="*/ 1279781 h 1331274"/>
              <a:gd name="connsiteX283" fmla="*/ 5267784 w 7997894"/>
              <a:gd name="connsiteY283" fmla="*/ 1287315 h 1331274"/>
              <a:gd name="connsiteX284" fmla="*/ 5228437 w 7997894"/>
              <a:gd name="connsiteY284" fmla="*/ 1286478 h 1331274"/>
              <a:gd name="connsiteX285" fmla="*/ 5189091 w 7997894"/>
              <a:gd name="connsiteY285" fmla="*/ 1258852 h 1331274"/>
              <a:gd name="connsiteX286" fmla="*/ 5162302 w 7997894"/>
              <a:gd name="connsiteY286" fmla="*/ 1227877 h 1331274"/>
              <a:gd name="connsiteX287" fmla="*/ 5138024 w 7997894"/>
              <a:gd name="connsiteY287" fmla="*/ 1209460 h 1331274"/>
              <a:gd name="connsiteX288" fmla="*/ 5114584 w 7997894"/>
              <a:gd name="connsiteY288" fmla="*/ 1197740 h 1331274"/>
              <a:gd name="connsiteX289" fmla="*/ 5081098 w 7997894"/>
              <a:gd name="connsiteY289" fmla="*/ 1170113 h 1331274"/>
              <a:gd name="connsiteX290" fmla="*/ 5078586 w 7997894"/>
              <a:gd name="connsiteY290" fmla="*/ 1149185 h 1331274"/>
              <a:gd name="connsiteX291" fmla="*/ 5074400 w 7997894"/>
              <a:gd name="connsiteY291" fmla="*/ 1124069 h 1331274"/>
              <a:gd name="connsiteX292" fmla="*/ 5009102 w 7997894"/>
              <a:gd name="connsiteY292" fmla="*/ 896363 h 1331274"/>
              <a:gd name="connsiteX293" fmla="*/ 4987336 w 7997894"/>
              <a:gd name="connsiteY293" fmla="*/ 666981 h 1331274"/>
              <a:gd name="connsiteX294" fmla="*/ 5012450 w 7997894"/>
              <a:gd name="connsiteY294" fmla="*/ 521316 h 1331274"/>
              <a:gd name="connsiteX295" fmla="*/ 5026682 w 7997894"/>
              <a:gd name="connsiteY295" fmla="*/ 397416 h 1331274"/>
              <a:gd name="connsiteX296" fmla="*/ 5019985 w 7997894"/>
              <a:gd name="connsiteY296" fmla="*/ 341328 h 1331274"/>
              <a:gd name="connsiteX297" fmla="*/ 5017474 w 7997894"/>
              <a:gd name="connsiteY297" fmla="*/ 298631 h 1331274"/>
              <a:gd name="connsiteX298" fmla="*/ 5024170 w 7997894"/>
              <a:gd name="connsiteY298" fmla="*/ 247565 h 1331274"/>
              <a:gd name="connsiteX299" fmla="*/ 5058494 w 7997894"/>
              <a:gd name="connsiteY299" fmla="*/ 193988 h 1331274"/>
              <a:gd name="connsiteX300" fmla="*/ 5106212 w 7997894"/>
              <a:gd name="connsiteY300" fmla="*/ 145432 h 1331274"/>
              <a:gd name="connsiteX301" fmla="*/ 5141373 w 7997894"/>
              <a:gd name="connsiteY301" fmla="*/ 96039 h 1331274"/>
              <a:gd name="connsiteX302" fmla="*/ 5178208 w 7997894"/>
              <a:gd name="connsiteY302" fmla="*/ 55856 h 1331274"/>
              <a:gd name="connsiteX303" fmla="*/ 5356209 w 7997894"/>
              <a:gd name="connsiteY303" fmla="*/ 13736 h 1331274"/>
              <a:gd name="connsiteX304" fmla="*/ 1141398 w 7997894"/>
              <a:gd name="connsiteY304" fmla="*/ 13736 h 1331274"/>
              <a:gd name="connsiteX305" fmla="*/ 1174360 w 7997894"/>
              <a:gd name="connsiteY305" fmla="*/ 15672 h 1331274"/>
              <a:gd name="connsiteX306" fmla="*/ 1291562 w 7997894"/>
              <a:gd name="connsiteY306" fmla="*/ 55856 h 1331274"/>
              <a:gd name="connsiteX307" fmla="*/ 1343465 w 7997894"/>
              <a:gd name="connsiteY307" fmla="*/ 116970 h 1331274"/>
              <a:gd name="connsiteX308" fmla="*/ 1373603 w 7997894"/>
              <a:gd name="connsiteY308" fmla="*/ 178082 h 1331274"/>
              <a:gd name="connsiteX309" fmla="*/ 1395370 w 7997894"/>
              <a:gd name="connsiteY309" fmla="*/ 202358 h 1331274"/>
              <a:gd name="connsiteX310" fmla="*/ 1419647 w 7997894"/>
              <a:gd name="connsiteY310" fmla="*/ 223288 h 1331274"/>
              <a:gd name="connsiteX311" fmla="*/ 1443087 w 7997894"/>
              <a:gd name="connsiteY311" fmla="*/ 265984 h 1331274"/>
              <a:gd name="connsiteX312" fmla="*/ 1465690 w 7997894"/>
              <a:gd name="connsiteY312" fmla="*/ 333793 h 1331274"/>
              <a:gd name="connsiteX313" fmla="*/ 1489132 w 7997894"/>
              <a:gd name="connsiteY313" fmla="*/ 482807 h 1331274"/>
              <a:gd name="connsiteX314" fmla="*/ 1484108 w 7997894"/>
              <a:gd name="connsiteY314" fmla="*/ 605032 h 1331274"/>
              <a:gd name="connsiteX315" fmla="*/ 1462342 w 7997894"/>
              <a:gd name="connsiteY315" fmla="*/ 764092 h 1331274"/>
              <a:gd name="connsiteX316" fmla="*/ 1434717 w 7997894"/>
              <a:gd name="connsiteY316" fmla="*/ 845296 h 1331274"/>
              <a:gd name="connsiteX317" fmla="*/ 1423833 w 7997894"/>
              <a:gd name="connsiteY317" fmla="*/ 904735 h 1331274"/>
              <a:gd name="connsiteX318" fmla="*/ 1422158 w 7997894"/>
              <a:gd name="connsiteY318" fmla="*/ 956638 h 1331274"/>
              <a:gd name="connsiteX319" fmla="*/ 1412950 w 7997894"/>
              <a:gd name="connsiteY319" fmla="*/ 1037005 h 1331274"/>
              <a:gd name="connsiteX320" fmla="*/ 1393695 w 7997894"/>
              <a:gd name="connsiteY320" fmla="*/ 1063794 h 1331274"/>
              <a:gd name="connsiteX321" fmla="*/ 1364395 w 7997894"/>
              <a:gd name="connsiteY321" fmla="*/ 1089746 h 1331274"/>
              <a:gd name="connsiteX322" fmla="*/ 1333420 w 7997894"/>
              <a:gd name="connsiteY322" fmla="*/ 1114024 h 1331274"/>
              <a:gd name="connsiteX323" fmla="*/ 1311653 w 7997894"/>
              <a:gd name="connsiteY323" fmla="*/ 1133279 h 1331274"/>
              <a:gd name="connsiteX324" fmla="*/ 1295748 w 7997894"/>
              <a:gd name="connsiteY324" fmla="*/ 1154207 h 1331274"/>
              <a:gd name="connsiteX325" fmla="*/ 1277331 w 7997894"/>
              <a:gd name="connsiteY325" fmla="*/ 1182671 h 1331274"/>
              <a:gd name="connsiteX326" fmla="*/ 1260588 w 7997894"/>
              <a:gd name="connsiteY326" fmla="*/ 1210297 h 1331274"/>
              <a:gd name="connsiteX327" fmla="*/ 1249704 w 7997894"/>
              <a:gd name="connsiteY327" fmla="*/ 1228715 h 1331274"/>
              <a:gd name="connsiteX328" fmla="*/ 1237983 w 7997894"/>
              <a:gd name="connsiteY328" fmla="*/ 1249643 h 1331274"/>
              <a:gd name="connsiteX329" fmla="*/ 1217893 w 7997894"/>
              <a:gd name="connsiteY329" fmla="*/ 1281455 h 1331274"/>
              <a:gd name="connsiteX330" fmla="*/ 1093992 w 7997894"/>
              <a:gd name="connsiteY330" fmla="*/ 1288153 h 1331274"/>
              <a:gd name="connsiteX331" fmla="*/ 1078086 w 7997894"/>
              <a:gd name="connsiteY331" fmla="*/ 1279781 h 1331274"/>
              <a:gd name="connsiteX332" fmla="*/ 1052971 w 7997894"/>
              <a:gd name="connsiteY332" fmla="*/ 1287315 h 1331274"/>
              <a:gd name="connsiteX333" fmla="*/ 1013625 w 7997894"/>
              <a:gd name="connsiteY333" fmla="*/ 1286478 h 1331274"/>
              <a:gd name="connsiteX334" fmla="*/ 974279 w 7997894"/>
              <a:gd name="connsiteY334" fmla="*/ 1258852 h 1331274"/>
              <a:gd name="connsiteX335" fmla="*/ 947489 w 7997894"/>
              <a:gd name="connsiteY335" fmla="*/ 1227877 h 1331274"/>
              <a:gd name="connsiteX336" fmla="*/ 923211 w 7997894"/>
              <a:gd name="connsiteY336" fmla="*/ 1209460 h 1331274"/>
              <a:gd name="connsiteX337" fmla="*/ 899772 w 7997894"/>
              <a:gd name="connsiteY337" fmla="*/ 1197740 h 1331274"/>
              <a:gd name="connsiteX338" fmla="*/ 866285 w 7997894"/>
              <a:gd name="connsiteY338" fmla="*/ 1170113 h 1331274"/>
              <a:gd name="connsiteX339" fmla="*/ 863774 w 7997894"/>
              <a:gd name="connsiteY339" fmla="*/ 1149185 h 1331274"/>
              <a:gd name="connsiteX340" fmla="*/ 859590 w 7997894"/>
              <a:gd name="connsiteY340" fmla="*/ 1124069 h 1331274"/>
              <a:gd name="connsiteX341" fmla="*/ 794289 w 7997894"/>
              <a:gd name="connsiteY341" fmla="*/ 896363 h 1331274"/>
              <a:gd name="connsiteX342" fmla="*/ 772523 w 7997894"/>
              <a:gd name="connsiteY342" fmla="*/ 666981 h 1331274"/>
              <a:gd name="connsiteX343" fmla="*/ 797638 w 7997894"/>
              <a:gd name="connsiteY343" fmla="*/ 521316 h 1331274"/>
              <a:gd name="connsiteX344" fmla="*/ 811870 w 7997894"/>
              <a:gd name="connsiteY344" fmla="*/ 397416 h 1331274"/>
              <a:gd name="connsiteX345" fmla="*/ 805172 w 7997894"/>
              <a:gd name="connsiteY345" fmla="*/ 341328 h 1331274"/>
              <a:gd name="connsiteX346" fmla="*/ 802661 w 7997894"/>
              <a:gd name="connsiteY346" fmla="*/ 298631 h 1331274"/>
              <a:gd name="connsiteX347" fmla="*/ 809358 w 7997894"/>
              <a:gd name="connsiteY347" fmla="*/ 247565 h 1331274"/>
              <a:gd name="connsiteX348" fmla="*/ 843681 w 7997894"/>
              <a:gd name="connsiteY348" fmla="*/ 193988 h 1331274"/>
              <a:gd name="connsiteX349" fmla="*/ 891400 w 7997894"/>
              <a:gd name="connsiteY349" fmla="*/ 145432 h 1331274"/>
              <a:gd name="connsiteX350" fmla="*/ 926561 w 7997894"/>
              <a:gd name="connsiteY350" fmla="*/ 96039 h 1331274"/>
              <a:gd name="connsiteX351" fmla="*/ 963395 w 7997894"/>
              <a:gd name="connsiteY351" fmla="*/ 55856 h 1331274"/>
              <a:gd name="connsiteX352" fmla="*/ 1141398 w 7997894"/>
              <a:gd name="connsiteY352" fmla="*/ 13736 h 1331274"/>
              <a:gd name="connsiteX353" fmla="*/ 7651117 w 7997894"/>
              <a:gd name="connsiteY353" fmla="*/ 12324 h 1331274"/>
              <a:gd name="connsiteX354" fmla="*/ 7681255 w 7997894"/>
              <a:gd name="connsiteY354" fmla="*/ 15672 h 1331274"/>
              <a:gd name="connsiteX355" fmla="*/ 7706370 w 7997894"/>
              <a:gd name="connsiteY355" fmla="*/ 20695 h 1331274"/>
              <a:gd name="connsiteX356" fmla="*/ 7736508 w 7997894"/>
              <a:gd name="connsiteY356" fmla="*/ 22371 h 1331274"/>
              <a:gd name="connsiteX357" fmla="*/ 7772506 w 7997894"/>
              <a:gd name="connsiteY357" fmla="*/ 25719 h 1331274"/>
              <a:gd name="connsiteX358" fmla="*/ 7906451 w 7997894"/>
              <a:gd name="connsiteY358" fmla="*/ 109434 h 1331274"/>
              <a:gd name="connsiteX359" fmla="*/ 7962540 w 7997894"/>
              <a:gd name="connsiteY359" fmla="*/ 209894 h 1331274"/>
              <a:gd name="connsiteX360" fmla="*/ 7971749 w 7997894"/>
              <a:gd name="connsiteY360" fmla="*/ 312027 h 1331274"/>
              <a:gd name="connsiteX361" fmla="*/ 7981795 w 7997894"/>
              <a:gd name="connsiteY361" fmla="*/ 419183 h 1331274"/>
              <a:gd name="connsiteX362" fmla="*/ 7996864 w 7997894"/>
              <a:gd name="connsiteY362" fmla="*/ 472760 h 1331274"/>
              <a:gd name="connsiteX363" fmla="*/ 7992678 w 7997894"/>
              <a:gd name="connsiteY363" fmla="*/ 523827 h 1331274"/>
              <a:gd name="connsiteX364" fmla="*/ 7968400 w 7997894"/>
              <a:gd name="connsiteY364" fmla="*/ 569872 h 1331274"/>
              <a:gd name="connsiteX365" fmla="*/ 7931566 w 7997894"/>
              <a:gd name="connsiteY365" fmla="*/ 586615 h 1331274"/>
              <a:gd name="connsiteX366" fmla="*/ 7893056 w 7997894"/>
              <a:gd name="connsiteY366" fmla="*/ 588288 h 1331274"/>
              <a:gd name="connsiteX367" fmla="*/ 7862918 w 7997894"/>
              <a:gd name="connsiteY367" fmla="*/ 586615 h 1331274"/>
              <a:gd name="connsiteX368" fmla="*/ 7847012 w 7997894"/>
              <a:gd name="connsiteY368" fmla="*/ 592474 h 1331274"/>
              <a:gd name="connsiteX369" fmla="*/ 7837804 w 7997894"/>
              <a:gd name="connsiteY369" fmla="*/ 605032 h 1331274"/>
              <a:gd name="connsiteX370" fmla="*/ 7792597 w 7997894"/>
              <a:gd name="connsiteY370" fmla="*/ 606707 h 1331274"/>
              <a:gd name="connsiteX371" fmla="*/ 7737345 w 7997894"/>
              <a:gd name="connsiteY371" fmla="*/ 564011 h 1331274"/>
              <a:gd name="connsiteX372" fmla="*/ 7732322 w 7997894"/>
              <a:gd name="connsiteY372" fmla="*/ 479458 h 1331274"/>
              <a:gd name="connsiteX373" fmla="*/ 7742368 w 7997894"/>
              <a:gd name="connsiteY373" fmla="*/ 448485 h 1331274"/>
              <a:gd name="connsiteX374" fmla="*/ 7744042 w 7997894"/>
              <a:gd name="connsiteY374" fmla="*/ 424206 h 1331274"/>
              <a:gd name="connsiteX375" fmla="*/ 7712230 w 7997894"/>
              <a:gd name="connsiteY375" fmla="*/ 399092 h 1331274"/>
              <a:gd name="connsiteX376" fmla="*/ 7668698 w 7997894"/>
              <a:gd name="connsiteY376" fmla="*/ 412487 h 1331274"/>
              <a:gd name="connsiteX377" fmla="*/ 7636048 w 7997894"/>
              <a:gd name="connsiteY377" fmla="*/ 470249 h 1331274"/>
              <a:gd name="connsiteX378" fmla="*/ 7631026 w 7997894"/>
              <a:gd name="connsiteY378" fmla="*/ 519641 h 1331274"/>
              <a:gd name="connsiteX379" fmla="*/ 7633537 w 7997894"/>
              <a:gd name="connsiteY379" fmla="*/ 551453 h 1331274"/>
              <a:gd name="connsiteX380" fmla="*/ 7635211 w 7997894"/>
              <a:gd name="connsiteY380" fmla="*/ 586615 h 1331274"/>
              <a:gd name="connsiteX381" fmla="*/ 7656140 w 7997894"/>
              <a:gd name="connsiteY381" fmla="*/ 645216 h 1331274"/>
              <a:gd name="connsiteX382" fmla="*/ 7680418 w 7997894"/>
              <a:gd name="connsiteY382" fmla="*/ 661958 h 1331274"/>
              <a:gd name="connsiteX383" fmla="*/ 7699672 w 7997894"/>
              <a:gd name="connsiteY383" fmla="*/ 662796 h 1331274"/>
              <a:gd name="connsiteX384" fmla="*/ 7718927 w 7997894"/>
              <a:gd name="connsiteY384" fmla="*/ 661958 h 1331274"/>
              <a:gd name="connsiteX385" fmla="*/ 7747390 w 7997894"/>
              <a:gd name="connsiteY385" fmla="*/ 670330 h 1331274"/>
              <a:gd name="connsiteX386" fmla="*/ 7785063 w 7997894"/>
              <a:gd name="connsiteY386" fmla="*/ 687074 h 1331274"/>
              <a:gd name="connsiteX387" fmla="*/ 7819386 w 7997894"/>
              <a:gd name="connsiteY387" fmla="*/ 713862 h 1331274"/>
              <a:gd name="connsiteX388" fmla="*/ 7845338 w 7997894"/>
              <a:gd name="connsiteY388" fmla="*/ 737303 h 1331274"/>
              <a:gd name="connsiteX389" fmla="*/ 7864592 w 7997894"/>
              <a:gd name="connsiteY389" fmla="*/ 746511 h 1331274"/>
              <a:gd name="connsiteX390" fmla="*/ 7880498 w 7997894"/>
              <a:gd name="connsiteY390" fmla="*/ 754047 h 1331274"/>
              <a:gd name="connsiteX391" fmla="*/ 7893056 w 7997894"/>
              <a:gd name="connsiteY391" fmla="*/ 770789 h 1331274"/>
              <a:gd name="connsiteX392" fmla="*/ 7903102 w 7997894"/>
              <a:gd name="connsiteY392" fmla="*/ 906409 h 1331274"/>
              <a:gd name="connsiteX393" fmla="*/ 7897242 w 7997894"/>
              <a:gd name="connsiteY393" fmla="*/ 951615 h 1331274"/>
              <a:gd name="connsiteX394" fmla="*/ 7893056 w 7997894"/>
              <a:gd name="connsiteY394" fmla="*/ 980916 h 1331274"/>
              <a:gd name="connsiteX395" fmla="*/ 7889707 w 7997894"/>
              <a:gd name="connsiteY395" fmla="*/ 1002682 h 1331274"/>
              <a:gd name="connsiteX396" fmla="*/ 7888033 w 7997894"/>
              <a:gd name="connsiteY396" fmla="*/ 1030308 h 1331274"/>
              <a:gd name="connsiteX397" fmla="*/ 7865430 w 7997894"/>
              <a:gd name="connsiteY397" fmla="*/ 1135790 h 1331274"/>
              <a:gd name="connsiteX398" fmla="*/ 7819386 w 7997894"/>
              <a:gd name="connsiteY398" fmla="*/ 1186019 h 1331274"/>
              <a:gd name="connsiteX399" fmla="*/ 7789249 w 7997894"/>
              <a:gd name="connsiteY399" fmla="*/ 1206111 h 1331274"/>
              <a:gd name="connsiteX400" fmla="*/ 7778365 w 7997894"/>
              <a:gd name="connsiteY400" fmla="*/ 1222854 h 1331274"/>
              <a:gd name="connsiteX401" fmla="*/ 7765808 w 7997894"/>
              <a:gd name="connsiteY401" fmla="*/ 1244621 h 1331274"/>
              <a:gd name="connsiteX402" fmla="*/ 7707207 w 7997894"/>
              <a:gd name="connsiteY402" fmla="*/ 1284804 h 1331274"/>
              <a:gd name="connsiteX403" fmla="*/ 7614283 w 7997894"/>
              <a:gd name="connsiteY403" fmla="*/ 1297361 h 1331274"/>
              <a:gd name="connsiteX404" fmla="*/ 7538101 w 7997894"/>
              <a:gd name="connsiteY404" fmla="*/ 1291502 h 1331274"/>
              <a:gd name="connsiteX405" fmla="*/ 7488709 w 7997894"/>
              <a:gd name="connsiteY405" fmla="*/ 1266386 h 1331274"/>
              <a:gd name="connsiteX406" fmla="*/ 7451874 w 7997894"/>
              <a:gd name="connsiteY406" fmla="*/ 1222017 h 1331274"/>
              <a:gd name="connsiteX407" fmla="*/ 7429270 w 7997894"/>
              <a:gd name="connsiteY407" fmla="*/ 1195228 h 1331274"/>
              <a:gd name="connsiteX408" fmla="*/ 7410853 w 7997894"/>
              <a:gd name="connsiteY408" fmla="*/ 1192717 h 1331274"/>
              <a:gd name="connsiteX409" fmla="*/ 7390762 w 7997894"/>
              <a:gd name="connsiteY409" fmla="*/ 1192717 h 1331274"/>
              <a:gd name="connsiteX410" fmla="*/ 7354764 w 7997894"/>
              <a:gd name="connsiteY410" fmla="*/ 1176811 h 1331274"/>
              <a:gd name="connsiteX411" fmla="*/ 7348066 w 7997894"/>
              <a:gd name="connsiteY411" fmla="*/ 1146673 h 1331274"/>
              <a:gd name="connsiteX412" fmla="*/ 7348903 w 7997894"/>
              <a:gd name="connsiteY412" fmla="*/ 1105652 h 1331274"/>
              <a:gd name="connsiteX413" fmla="*/ 7349740 w 7997894"/>
              <a:gd name="connsiteY413" fmla="*/ 1055423 h 1331274"/>
              <a:gd name="connsiteX414" fmla="*/ 7368995 w 7997894"/>
              <a:gd name="connsiteY414" fmla="*/ 1015240 h 1331274"/>
              <a:gd name="connsiteX415" fmla="*/ 7439317 w 7997894"/>
              <a:gd name="connsiteY415" fmla="*/ 981753 h 1331274"/>
              <a:gd name="connsiteX416" fmla="*/ 7479500 w 7997894"/>
              <a:gd name="connsiteY416" fmla="*/ 970033 h 1331274"/>
              <a:gd name="connsiteX417" fmla="*/ 7495406 w 7997894"/>
              <a:gd name="connsiteY417" fmla="*/ 951615 h 1331274"/>
              <a:gd name="connsiteX418" fmla="*/ 7512149 w 7997894"/>
              <a:gd name="connsiteY418" fmla="*/ 941570 h 1331274"/>
              <a:gd name="connsiteX419" fmla="*/ 7534753 w 7997894"/>
              <a:gd name="connsiteY419" fmla="*/ 943244 h 1331274"/>
              <a:gd name="connsiteX420" fmla="*/ 7563216 w 7997894"/>
              <a:gd name="connsiteY420" fmla="*/ 976731 h 1331274"/>
              <a:gd name="connsiteX421" fmla="*/ 7564053 w 7997894"/>
              <a:gd name="connsiteY421" fmla="*/ 1022774 h 1331274"/>
              <a:gd name="connsiteX422" fmla="*/ 7569913 w 7997894"/>
              <a:gd name="connsiteY422" fmla="*/ 1060445 h 1331274"/>
              <a:gd name="connsiteX423" fmla="*/ 7613446 w 7997894"/>
              <a:gd name="connsiteY423" fmla="*/ 1100629 h 1331274"/>
              <a:gd name="connsiteX424" fmla="*/ 7651954 w 7997894"/>
              <a:gd name="connsiteY424" fmla="*/ 1030308 h 1331274"/>
              <a:gd name="connsiteX425" fmla="*/ 7651954 w 7997894"/>
              <a:gd name="connsiteY425" fmla="*/ 995148 h 1331274"/>
              <a:gd name="connsiteX426" fmla="*/ 7651954 w 7997894"/>
              <a:gd name="connsiteY426" fmla="*/ 958313 h 1331274"/>
              <a:gd name="connsiteX427" fmla="*/ 7576610 w 7997894"/>
              <a:gd name="connsiteY427" fmla="*/ 837761 h 1331274"/>
              <a:gd name="connsiteX428" fmla="*/ 7518010 w 7997894"/>
              <a:gd name="connsiteY428" fmla="*/ 805949 h 1331274"/>
              <a:gd name="connsiteX429" fmla="*/ 7464431 w 7997894"/>
              <a:gd name="connsiteY429" fmla="*/ 769116 h 1331274"/>
              <a:gd name="connsiteX430" fmla="*/ 7392436 w 7997894"/>
              <a:gd name="connsiteY430" fmla="*/ 653587 h 1331274"/>
              <a:gd name="connsiteX431" fmla="*/ 7370670 w 7997894"/>
              <a:gd name="connsiteY431" fmla="*/ 569034 h 1331274"/>
              <a:gd name="connsiteX432" fmla="*/ 7358112 w 7997894"/>
              <a:gd name="connsiteY432" fmla="*/ 543082 h 1331274"/>
              <a:gd name="connsiteX433" fmla="*/ 7345555 w 7997894"/>
              <a:gd name="connsiteY433" fmla="*/ 533037 h 1331274"/>
              <a:gd name="connsiteX434" fmla="*/ 7327138 w 7997894"/>
              <a:gd name="connsiteY434" fmla="*/ 512945 h 1331274"/>
              <a:gd name="connsiteX435" fmla="*/ 7318765 w 7997894"/>
              <a:gd name="connsiteY435" fmla="*/ 454344 h 1331274"/>
              <a:gd name="connsiteX436" fmla="*/ 7335509 w 7997894"/>
              <a:gd name="connsiteY436" fmla="*/ 398255 h 1331274"/>
              <a:gd name="connsiteX437" fmla="*/ 7342206 w 7997894"/>
              <a:gd name="connsiteY437" fmla="*/ 348861 h 1331274"/>
              <a:gd name="connsiteX438" fmla="*/ 7339695 w 7997894"/>
              <a:gd name="connsiteY438" fmla="*/ 296121 h 1331274"/>
              <a:gd name="connsiteX439" fmla="*/ 7337183 w 7997894"/>
              <a:gd name="connsiteY439" fmla="*/ 243379 h 1331274"/>
              <a:gd name="connsiteX440" fmla="*/ 7382389 w 7997894"/>
              <a:gd name="connsiteY440" fmla="*/ 132876 h 1331274"/>
              <a:gd name="connsiteX441" fmla="*/ 7479500 w 7997894"/>
              <a:gd name="connsiteY441" fmla="*/ 72599 h 1331274"/>
              <a:gd name="connsiteX442" fmla="*/ 7529730 w 7997894"/>
              <a:gd name="connsiteY442" fmla="*/ 60878 h 1331274"/>
              <a:gd name="connsiteX443" fmla="*/ 7581634 w 7997894"/>
              <a:gd name="connsiteY443" fmla="*/ 40787 h 1331274"/>
              <a:gd name="connsiteX444" fmla="*/ 7651117 w 7997894"/>
              <a:gd name="connsiteY444" fmla="*/ 12324 h 1331274"/>
              <a:gd name="connsiteX445" fmla="*/ 3436306 w 7997894"/>
              <a:gd name="connsiteY445" fmla="*/ 12324 h 1331274"/>
              <a:gd name="connsiteX446" fmla="*/ 3466444 w 7997894"/>
              <a:gd name="connsiteY446" fmla="*/ 15672 h 1331274"/>
              <a:gd name="connsiteX447" fmla="*/ 3491558 w 7997894"/>
              <a:gd name="connsiteY447" fmla="*/ 20695 h 1331274"/>
              <a:gd name="connsiteX448" fmla="*/ 3521695 w 7997894"/>
              <a:gd name="connsiteY448" fmla="*/ 22371 h 1331274"/>
              <a:gd name="connsiteX449" fmla="*/ 3557693 w 7997894"/>
              <a:gd name="connsiteY449" fmla="*/ 25719 h 1331274"/>
              <a:gd name="connsiteX450" fmla="*/ 3691639 w 7997894"/>
              <a:gd name="connsiteY450" fmla="*/ 109434 h 1331274"/>
              <a:gd name="connsiteX451" fmla="*/ 3747730 w 7997894"/>
              <a:gd name="connsiteY451" fmla="*/ 209894 h 1331274"/>
              <a:gd name="connsiteX452" fmla="*/ 3756938 w 7997894"/>
              <a:gd name="connsiteY452" fmla="*/ 312027 h 1331274"/>
              <a:gd name="connsiteX453" fmla="*/ 3766984 w 7997894"/>
              <a:gd name="connsiteY453" fmla="*/ 419183 h 1331274"/>
              <a:gd name="connsiteX454" fmla="*/ 3782053 w 7997894"/>
              <a:gd name="connsiteY454" fmla="*/ 472760 h 1331274"/>
              <a:gd name="connsiteX455" fmla="*/ 3777867 w 7997894"/>
              <a:gd name="connsiteY455" fmla="*/ 523827 h 1331274"/>
              <a:gd name="connsiteX456" fmla="*/ 3753589 w 7997894"/>
              <a:gd name="connsiteY456" fmla="*/ 569872 h 1331274"/>
              <a:gd name="connsiteX457" fmla="*/ 3716754 w 7997894"/>
              <a:gd name="connsiteY457" fmla="*/ 586615 h 1331274"/>
              <a:gd name="connsiteX458" fmla="*/ 3678245 w 7997894"/>
              <a:gd name="connsiteY458" fmla="*/ 588288 h 1331274"/>
              <a:gd name="connsiteX459" fmla="*/ 3648106 w 7997894"/>
              <a:gd name="connsiteY459" fmla="*/ 586615 h 1331274"/>
              <a:gd name="connsiteX460" fmla="*/ 3632200 w 7997894"/>
              <a:gd name="connsiteY460" fmla="*/ 592474 h 1331274"/>
              <a:gd name="connsiteX461" fmla="*/ 3622993 w 7997894"/>
              <a:gd name="connsiteY461" fmla="*/ 605032 h 1331274"/>
              <a:gd name="connsiteX462" fmla="*/ 3577785 w 7997894"/>
              <a:gd name="connsiteY462" fmla="*/ 606707 h 1331274"/>
              <a:gd name="connsiteX463" fmla="*/ 3522534 w 7997894"/>
              <a:gd name="connsiteY463" fmla="*/ 564011 h 1331274"/>
              <a:gd name="connsiteX464" fmla="*/ 3517510 w 7997894"/>
              <a:gd name="connsiteY464" fmla="*/ 479458 h 1331274"/>
              <a:gd name="connsiteX465" fmla="*/ 3527555 w 7997894"/>
              <a:gd name="connsiteY465" fmla="*/ 448485 h 1331274"/>
              <a:gd name="connsiteX466" fmla="*/ 3529231 w 7997894"/>
              <a:gd name="connsiteY466" fmla="*/ 424206 h 1331274"/>
              <a:gd name="connsiteX467" fmla="*/ 3497419 w 7997894"/>
              <a:gd name="connsiteY467" fmla="*/ 399092 h 1331274"/>
              <a:gd name="connsiteX468" fmla="*/ 3453886 w 7997894"/>
              <a:gd name="connsiteY468" fmla="*/ 412487 h 1331274"/>
              <a:gd name="connsiteX469" fmla="*/ 3421236 w 7997894"/>
              <a:gd name="connsiteY469" fmla="*/ 470249 h 1331274"/>
              <a:gd name="connsiteX470" fmla="*/ 3416214 w 7997894"/>
              <a:gd name="connsiteY470" fmla="*/ 519641 h 1331274"/>
              <a:gd name="connsiteX471" fmla="*/ 3418726 w 7997894"/>
              <a:gd name="connsiteY471" fmla="*/ 551453 h 1331274"/>
              <a:gd name="connsiteX472" fmla="*/ 3420400 w 7997894"/>
              <a:gd name="connsiteY472" fmla="*/ 586615 h 1331274"/>
              <a:gd name="connsiteX473" fmla="*/ 3441329 w 7997894"/>
              <a:gd name="connsiteY473" fmla="*/ 645216 h 1331274"/>
              <a:gd name="connsiteX474" fmla="*/ 3465606 w 7997894"/>
              <a:gd name="connsiteY474" fmla="*/ 661958 h 1331274"/>
              <a:gd name="connsiteX475" fmla="*/ 3484861 w 7997894"/>
              <a:gd name="connsiteY475" fmla="*/ 662796 h 1331274"/>
              <a:gd name="connsiteX476" fmla="*/ 3504115 w 7997894"/>
              <a:gd name="connsiteY476" fmla="*/ 661958 h 1331274"/>
              <a:gd name="connsiteX477" fmla="*/ 3532578 w 7997894"/>
              <a:gd name="connsiteY477" fmla="*/ 670330 h 1331274"/>
              <a:gd name="connsiteX478" fmla="*/ 3570251 w 7997894"/>
              <a:gd name="connsiteY478" fmla="*/ 687074 h 1331274"/>
              <a:gd name="connsiteX479" fmla="*/ 3604575 w 7997894"/>
              <a:gd name="connsiteY479" fmla="*/ 713862 h 1331274"/>
              <a:gd name="connsiteX480" fmla="*/ 3630527 w 7997894"/>
              <a:gd name="connsiteY480" fmla="*/ 737303 h 1331274"/>
              <a:gd name="connsiteX481" fmla="*/ 3649783 w 7997894"/>
              <a:gd name="connsiteY481" fmla="*/ 746511 h 1331274"/>
              <a:gd name="connsiteX482" fmla="*/ 3665687 w 7997894"/>
              <a:gd name="connsiteY482" fmla="*/ 754047 h 1331274"/>
              <a:gd name="connsiteX483" fmla="*/ 3678245 w 7997894"/>
              <a:gd name="connsiteY483" fmla="*/ 770789 h 1331274"/>
              <a:gd name="connsiteX484" fmla="*/ 3688290 w 7997894"/>
              <a:gd name="connsiteY484" fmla="*/ 906409 h 1331274"/>
              <a:gd name="connsiteX485" fmla="*/ 3682430 w 7997894"/>
              <a:gd name="connsiteY485" fmla="*/ 951615 h 1331274"/>
              <a:gd name="connsiteX486" fmla="*/ 3678245 w 7997894"/>
              <a:gd name="connsiteY486" fmla="*/ 980916 h 1331274"/>
              <a:gd name="connsiteX487" fmla="*/ 3674895 w 7997894"/>
              <a:gd name="connsiteY487" fmla="*/ 1002682 h 1331274"/>
              <a:gd name="connsiteX488" fmla="*/ 3673222 w 7997894"/>
              <a:gd name="connsiteY488" fmla="*/ 1030308 h 1331274"/>
              <a:gd name="connsiteX489" fmla="*/ 3650619 w 7997894"/>
              <a:gd name="connsiteY489" fmla="*/ 1135790 h 1331274"/>
              <a:gd name="connsiteX490" fmla="*/ 3604575 w 7997894"/>
              <a:gd name="connsiteY490" fmla="*/ 1186019 h 1331274"/>
              <a:gd name="connsiteX491" fmla="*/ 3574438 w 7997894"/>
              <a:gd name="connsiteY491" fmla="*/ 1206111 h 1331274"/>
              <a:gd name="connsiteX492" fmla="*/ 3563555 w 7997894"/>
              <a:gd name="connsiteY492" fmla="*/ 1222854 h 1331274"/>
              <a:gd name="connsiteX493" fmla="*/ 3550996 w 7997894"/>
              <a:gd name="connsiteY493" fmla="*/ 1244621 h 1331274"/>
              <a:gd name="connsiteX494" fmla="*/ 3492396 w 7997894"/>
              <a:gd name="connsiteY494" fmla="*/ 1284804 h 1331274"/>
              <a:gd name="connsiteX495" fmla="*/ 3399471 w 7997894"/>
              <a:gd name="connsiteY495" fmla="*/ 1297361 h 1331274"/>
              <a:gd name="connsiteX496" fmla="*/ 3323290 w 7997894"/>
              <a:gd name="connsiteY496" fmla="*/ 1291502 h 1331274"/>
              <a:gd name="connsiteX497" fmla="*/ 3273898 w 7997894"/>
              <a:gd name="connsiteY497" fmla="*/ 1266386 h 1331274"/>
              <a:gd name="connsiteX498" fmla="*/ 3237062 w 7997894"/>
              <a:gd name="connsiteY498" fmla="*/ 1222017 h 1331274"/>
              <a:gd name="connsiteX499" fmla="*/ 3214460 w 7997894"/>
              <a:gd name="connsiteY499" fmla="*/ 1195228 h 1331274"/>
              <a:gd name="connsiteX500" fmla="*/ 3196041 w 7997894"/>
              <a:gd name="connsiteY500" fmla="*/ 1192717 h 1331274"/>
              <a:gd name="connsiteX501" fmla="*/ 3175950 w 7997894"/>
              <a:gd name="connsiteY501" fmla="*/ 1192717 h 1331274"/>
              <a:gd name="connsiteX502" fmla="*/ 3139951 w 7997894"/>
              <a:gd name="connsiteY502" fmla="*/ 1176811 h 1331274"/>
              <a:gd name="connsiteX503" fmla="*/ 3133255 w 7997894"/>
              <a:gd name="connsiteY503" fmla="*/ 1146673 h 1331274"/>
              <a:gd name="connsiteX504" fmla="*/ 3134092 w 7997894"/>
              <a:gd name="connsiteY504" fmla="*/ 1105652 h 1331274"/>
              <a:gd name="connsiteX505" fmla="*/ 3134930 w 7997894"/>
              <a:gd name="connsiteY505" fmla="*/ 1055423 h 1331274"/>
              <a:gd name="connsiteX506" fmla="*/ 3154184 w 7997894"/>
              <a:gd name="connsiteY506" fmla="*/ 1015240 h 1331274"/>
              <a:gd name="connsiteX507" fmla="*/ 3224505 w 7997894"/>
              <a:gd name="connsiteY507" fmla="*/ 981753 h 1331274"/>
              <a:gd name="connsiteX508" fmla="*/ 3264689 w 7997894"/>
              <a:gd name="connsiteY508" fmla="*/ 970033 h 1331274"/>
              <a:gd name="connsiteX509" fmla="*/ 3280595 w 7997894"/>
              <a:gd name="connsiteY509" fmla="*/ 951615 h 1331274"/>
              <a:gd name="connsiteX510" fmla="*/ 3297337 w 7997894"/>
              <a:gd name="connsiteY510" fmla="*/ 941570 h 1331274"/>
              <a:gd name="connsiteX511" fmla="*/ 3319941 w 7997894"/>
              <a:gd name="connsiteY511" fmla="*/ 943244 h 1331274"/>
              <a:gd name="connsiteX512" fmla="*/ 3348404 w 7997894"/>
              <a:gd name="connsiteY512" fmla="*/ 976731 h 1331274"/>
              <a:gd name="connsiteX513" fmla="*/ 3349242 w 7997894"/>
              <a:gd name="connsiteY513" fmla="*/ 1022774 h 1331274"/>
              <a:gd name="connsiteX514" fmla="*/ 3355102 w 7997894"/>
              <a:gd name="connsiteY514" fmla="*/ 1060445 h 1331274"/>
              <a:gd name="connsiteX515" fmla="*/ 3398634 w 7997894"/>
              <a:gd name="connsiteY515" fmla="*/ 1100629 h 1331274"/>
              <a:gd name="connsiteX516" fmla="*/ 3437145 w 7997894"/>
              <a:gd name="connsiteY516" fmla="*/ 1030308 h 1331274"/>
              <a:gd name="connsiteX517" fmla="*/ 3437145 w 7997894"/>
              <a:gd name="connsiteY517" fmla="*/ 995148 h 1331274"/>
              <a:gd name="connsiteX518" fmla="*/ 3437145 w 7997894"/>
              <a:gd name="connsiteY518" fmla="*/ 958313 h 1331274"/>
              <a:gd name="connsiteX519" fmla="*/ 3361799 w 7997894"/>
              <a:gd name="connsiteY519" fmla="*/ 837761 h 1331274"/>
              <a:gd name="connsiteX520" fmla="*/ 3303199 w 7997894"/>
              <a:gd name="connsiteY520" fmla="*/ 805949 h 1331274"/>
              <a:gd name="connsiteX521" fmla="*/ 3249620 w 7997894"/>
              <a:gd name="connsiteY521" fmla="*/ 769116 h 1331274"/>
              <a:gd name="connsiteX522" fmla="*/ 3177625 w 7997894"/>
              <a:gd name="connsiteY522" fmla="*/ 653587 h 1331274"/>
              <a:gd name="connsiteX523" fmla="*/ 3155858 w 7997894"/>
              <a:gd name="connsiteY523" fmla="*/ 569034 h 1331274"/>
              <a:gd name="connsiteX524" fmla="*/ 3143301 w 7997894"/>
              <a:gd name="connsiteY524" fmla="*/ 543082 h 1331274"/>
              <a:gd name="connsiteX525" fmla="*/ 3130743 w 7997894"/>
              <a:gd name="connsiteY525" fmla="*/ 533037 h 1331274"/>
              <a:gd name="connsiteX526" fmla="*/ 3112326 w 7997894"/>
              <a:gd name="connsiteY526" fmla="*/ 512945 h 1331274"/>
              <a:gd name="connsiteX527" fmla="*/ 3103955 w 7997894"/>
              <a:gd name="connsiteY527" fmla="*/ 454344 h 1331274"/>
              <a:gd name="connsiteX528" fmla="*/ 3120697 w 7997894"/>
              <a:gd name="connsiteY528" fmla="*/ 398255 h 1331274"/>
              <a:gd name="connsiteX529" fmla="*/ 3127395 w 7997894"/>
              <a:gd name="connsiteY529" fmla="*/ 348861 h 1331274"/>
              <a:gd name="connsiteX530" fmla="*/ 3124882 w 7997894"/>
              <a:gd name="connsiteY530" fmla="*/ 296121 h 1331274"/>
              <a:gd name="connsiteX531" fmla="*/ 3122370 w 7997894"/>
              <a:gd name="connsiteY531" fmla="*/ 243379 h 1331274"/>
              <a:gd name="connsiteX532" fmla="*/ 3167579 w 7997894"/>
              <a:gd name="connsiteY532" fmla="*/ 132876 h 1331274"/>
              <a:gd name="connsiteX533" fmla="*/ 3264689 w 7997894"/>
              <a:gd name="connsiteY533" fmla="*/ 72599 h 1331274"/>
              <a:gd name="connsiteX534" fmla="*/ 3314919 w 7997894"/>
              <a:gd name="connsiteY534" fmla="*/ 60878 h 1331274"/>
              <a:gd name="connsiteX535" fmla="*/ 3366822 w 7997894"/>
              <a:gd name="connsiteY535" fmla="*/ 40787 h 1331274"/>
              <a:gd name="connsiteX536" fmla="*/ 3436306 w 7997894"/>
              <a:gd name="connsiteY536" fmla="*/ 12324 h 1331274"/>
              <a:gd name="connsiteX537" fmla="*/ 6157873 w 7997894"/>
              <a:gd name="connsiteY537" fmla="*/ 11879 h 1331274"/>
              <a:gd name="connsiteX538" fmla="*/ 6182909 w 7997894"/>
              <a:gd name="connsiteY538" fmla="*/ 24045 h 1331274"/>
              <a:gd name="connsiteX539" fmla="*/ 6229790 w 7997894"/>
              <a:gd name="connsiteY539" fmla="*/ 70925 h 1331274"/>
              <a:gd name="connsiteX540" fmla="*/ 6315180 w 7997894"/>
              <a:gd name="connsiteY540" fmla="*/ 96039 h 1331274"/>
              <a:gd name="connsiteX541" fmla="*/ 6402244 w 7997894"/>
              <a:gd name="connsiteY541" fmla="*/ 146270 h 1331274"/>
              <a:gd name="connsiteX542" fmla="*/ 6415639 w 7997894"/>
              <a:gd name="connsiteY542" fmla="*/ 165524 h 1331274"/>
              <a:gd name="connsiteX543" fmla="*/ 6425685 w 7997894"/>
              <a:gd name="connsiteY543" fmla="*/ 186452 h 1331274"/>
              <a:gd name="connsiteX544" fmla="*/ 6432382 w 7997894"/>
              <a:gd name="connsiteY544" fmla="*/ 258448 h 1331274"/>
              <a:gd name="connsiteX545" fmla="*/ 6437405 w 7997894"/>
              <a:gd name="connsiteY545" fmla="*/ 334629 h 1331274"/>
              <a:gd name="connsiteX546" fmla="*/ 6454148 w 7997894"/>
              <a:gd name="connsiteY546" fmla="*/ 390720 h 1331274"/>
              <a:gd name="connsiteX547" fmla="*/ 6435731 w 7997894"/>
              <a:gd name="connsiteY547" fmla="*/ 516293 h 1331274"/>
              <a:gd name="connsiteX548" fmla="*/ 6373781 w 7997894"/>
              <a:gd name="connsiteY548" fmla="*/ 601684 h 1331274"/>
              <a:gd name="connsiteX549" fmla="*/ 6343643 w 7997894"/>
              <a:gd name="connsiteY549" fmla="*/ 611729 h 1331274"/>
              <a:gd name="connsiteX550" fmla="*/ 6269137 w 7997894"/>
              <a:gd name="connsiteY550" fmla="*/ 622613 h 1331274"/>
              <a:gd name="connsiteX551" fmla="*/ 6226441 w 7997894"/>
              <a:gd name="connsiteY551" fmla="*/ 605032 h 1331274"/>
              <a:gd name="connsiteX552" fmla="*/ 6209698 w 7997894"/>
              <a:gd name="connsiteY552" fmla="*/ 504573 h 1331274"/>
              <a:gd name="connsiteX553" fmla="*/ 6209698 w 7997894"/>
              <a:gd name="connsiteY553" fmla="*/ 467738 h 1331274"/>
              <a:gd name="connsiteX554" fmla="*/ 6181234 w 7997894"/>
              <a:gd name="connsiteY554" fmla="*/ 435927 h 1331274"/>
              <a:gd name="connsiteX555" fmla="*/ 6163654 w 7997894"/>
              <a:gd name="connsiteY555" fmla="*/ 424206 h 1331274"/>
              <a:gd name="connsiteX556" fmla="*/ 6156957 w 7997894"/>
              <a:gd name="connsiteY556" fmla="*/ 409974 h 1331274"/>
              <a:gd name="connsiteX557" fmla="*/ 6151934 w 7997894"/>
              <a:gd name="connsiteY557" fmla="*/ 401603 h 1331274"/>
              <a:gd name="connsiteX558" fmla="*/ 6136028 w 7997894"/>
              <a:gd name="connsiteY558" fmla="*/ 409136 h 1331274"/>
              <a:gd name="connsiteX559" fmla="*/ 6120959 w 7997894"/>
              <a:gd name="connsiteY559" fmla="*/ 420020 h 1331274"/>
              <a:gd name="connsiteX560" fmla="*/ 6110077 w 7997894"/>
              <a:gd name="connsiteY560" fmla="*/ 417508 h 1331274"/>
              <a:gd name="connsiteX561" fmla="*/ 6092496 w 7997894"/>
              <a:gd name="connsiteY561" fmla="*/ 419183 h 1331274"/>
              <a:gd name="connsiteX562" fmla="*/ 6075753 w 7997894"/>
              <a:gd name="connsiteY562" fmla="*/ 437601 h 1331274"/>
              <a:gd name="connsiteX563" fmla="*/ 6064033 w 7997894"/>
              <a:gd name="connsiteY563" fmla="*/ 606707 h 1331274"/>
              <a:gd name="connsiteX564" fmla="*/ 6077428 w 7997894"/>
              <a:gd name="connsiteY564" fmla="*/ 672004 h 1331274"/>
              <a:gd name="connsiteX565" fmla="*/ 6089984 w 7997894"/>
              <a:gd name="connsiteY565" fmla="*/ 772463 h 1331274"/>
              <a:gd name="connsiteX566" fmla="*/ 6079939 w 7997894"/>
              <a:gd name="connsiteY566" fmla="*/ 825204 h 1331274"/>
              <a:gd name="connsiteX567" fmla="*/ 6064033 w 7997894"/>
              <a:gd name="connsiteY567" fmla="*/ 879621 h 1331274"/>
              <a:gd name="connsiteX568" fmla="*/ 6069055 w 7997894"/>
              <a:gd name="connsiteY568" fmla="*/ 996821 h 1331274"/>
              <a:gd name="connsiteX569" fmla="*/ 6107565 w 7997894"/>
              <a:gd name="connsiteY569" fmla="*/ 1067143 h 1331274"/>
              <a:gd name="connsiteX570" fmla="*/ 6144400 w 7997894"/>
              <a:gd name="connsiteY570" fmla="*/ 1079700 h 1331274"/>
              <a:gd name="connsiteX571" fmla="*/ 6177886 w 7997894"/>
              <a:gd name="connsiteY571" fmla="*/ 1057934 h 1331274"/>
              <a:gd name="connsiteX572" fmla="*/ 6199652 w 7997894"/>
              <a:gd name="connsiteY572" fmla="*/ 1016076 h 1331274"/>
              <a:gd name="connsiteX573" fmla="*/ 6221419 w 7997894"/>
              <a:gd name="connsiteY573" fmla="*/ 973381 h 1331274"/>
              <a:gd name="connsiteX574" fmla="*/ 6249045 w 7997894"/>
              <a:gd name="connsiteY574" fmla="*/ 949941 h 1331274"/>
              <a:gd name="connsiteX575" fmla="*/ 6290065 w 7997894"/>
              <a:gd name="connsiteY575" fmla="*/ 949104 h 1331274"/>
              <a:gd name="connsiteX576" fmla="*/ 6324389 w 7997894"/>
              <a:gd name="connsiteY576" fmla="*/ 951615 h 1331274"/>
              <a:gd name="connsiteX577" fmla="*/ 6346992 w 7997894"/>
              <a:gd name="connsiteY577" fmla="*/ 962499 h 1331274"/>
              <a:gd name="connsiteX578" fmla="*/ 6361224 w 7997894"/>
              <a:gd name="connsiteY578" fmla="*/ 1011055 h 1331274"/>
              <a:gd name="connsiteX579" fmla="*/ 6363735 w 7997894"/>
              <a:gd name="connsiteY579" fmla="*/ 1071329 h 1331274"/>
              <a:gd name="connsiteX580" fmla="*/ 6352015 w 7997894"/>
              <a:gd name="connsiteY580" fmla="*/ 1111512 h 1331274"/>
              <a:gd name="connsiteX581" fmla="*/ 6334435 w 7997894"/>
              <a:gd name="connsiteY581" fmla="*/ 1143324 h 1331274"/>
              <a:gd name="connsiteX582" fmla="*/ 6328575 w 7997894"/>
              <a:gd name="connsiteY582" fmla="*/ 1170950 h 1331274"/>
              <a:gd name="connsiteX583" fmla="*/ 6316017 w 7997894"/>
              <a:gd name="connsiteY583" fmla="*/ 1222854 h 1331274"/>
              <a:gd name="connsiteX584" fmla="*/ 6295925 w 7997894"/>
              <a:gd name="connsiteY584" fmla="*/ 1250480 h 1331274"/>
              <a:gd name="connsiteX585" fmla="*/ 6247370 w 7997894"/>
              <a:gd name="connsiteY585" fmla="*/ 1261364 h 1331274"/>
              <a:gd name="connsiteX586" fmla="*/ 6176212 w 7997894"/>
              <a:gd name="connsiteY586" fmla="*/ 1298198 h 1331274"/>
              <a:gd name="connsiteX587" fmla="*/ 6115936 w 7997894"/>
              <a:gd name="connsiteY587" fmla="*/ 1330847 h 1331274"/>
              <a:gd name="connsiteX588" fmla="*/ 6075753 w 7997894"/>
              <a:gd name="connsiteY588" fmla="*/ 1296524 h 1331274"/>
              <a:gd name="connsiteX589" fmla="*/ 6023849 w 7997894"/>
              <a:gd name="connsiteY589" fmla="*/ 1268061 h 1331274"/>
              <a:gd name="connsiteX590" fmla="*/ 6002083 w 7997894"/>
              <a:gd name="connsiteY590" fmla="*/ 1262201 h 1331274"/>
              <a:gd name="connsiteX591" fmla="*/ 5978642 w 7997894"/>
              <a:gd name="connsiteY591" fmla="*/ 1255503 h 1331274"/>
              <a:gd name="connsiteX592" fmla="*/ 5951854 w 7997894"/>
              <a:gd name="connsiteY592" fmla="*/ 1244621 h 1331274"/>
              <a:gd name="connsiteX593" fmla="*/ 5896601 w 7997894"/>
              <a:gd name="connsiteY593" fmla="*/ 1186019 h 1331274"/>
              <a:gd name="connsiteX594" fmla="*/ 5870649 w 7997894"/>
              <a:gd name="connsiteY594" fmla="*/ 1144161 h 1331274"/>
              <a:gd name="connsiteX595" fmla="*/ 5849720 w 7997894"/>
              <a:gd name="connsiteY595" fmla="*/ 1112349 h 1331274"/>
              <a:gd name="connsiteX596" fmla="*/ 5832977 w 7997894"/>
              <a:gd name="connsiteY596" fmla="*/ 1048725 h 1331274"/>
              <a:gd name="connsiteX597" fmla="*/ 5811211 w 7997894"/>
              <a:gd name="connsiteY597" fmla="*/ 943244 h 1331274"/>
              <a:gd name="connsiteX598" fmla="*/ 5792794 w 7997894"/>
              <a:gd name="connsiteY598" fmla="*/ 924827 h 1331274"/>
              <a:gd name="connsiteX599" fmla="*/ 5786096 w 7997894"/>
              <a:gd name="connsiteY599" fmla="*/ 896363 h 1331274"/>
              <a:gd name="connsiteX600" fmla="*/ 5786933 w 7997894"/>
              <a:gd name="connsiteY600" fmla="*/ 826041 h 1331274"/>
              <a:gd name="connsiteX601" fmla="*/ 5794468 w 7997894"/>
              <a:gd name="connsiteY601" fmla="*/ 759906 h 1331274"/>
              <a:gd name="connsiteX602" fmla="*/ 5786096 w 7997894"/>
              <a:gd name="connsiteY602" fmla="*/ 705491 h 1331274"/>
              <a:gd name="connsiteX603" fmla="*/ 5784422 w 7997894"/>
              <a:gd name="connsiteY603" fmla="*/ 608381 h 1331274"/>
              <a:gd name="connsiteX604" fmla="*/ 5788607 w 7997894"/>
              <a:gd name="connsiteY604" fmla="*/ 541408 h 1331274"/>
              <a:gd name="connsiteX605" fmla="*/ 5784422 w 7997894"/>
              <a:gd name="connsiteY605" fmla="*/ 470249 h 1331274"/>
              <a:gd name="connsiteX606" fmla="*/ 5780236 w 7997894"/>
              <a:gd name="connsiteY606" fmla="*/ 397416 h 1331274"/>
              <a:gd name="connsiteX607" fmla="*/ 5779399 w 7997894"/>
              <a:gd name="connsiteY607" fmla="*/ 300306 h 1331274"/>
              <a:gd name="connsiteX608" fmla="*/ 5868137 w 7997894"/>
              <a:gd name="connsiteY608" fmla="*/ 121155 h 1331274"/>
              <a:gd name="connsiteX609" fmla="*/ 6015478 w 7997894"/>
              <a:gd name="connsiteY609" fmla="*/ 55856 h 1331274"/>
              <a:gd name="connsiteX610" fmla="*/ 6039755 w 7997894"/>
              <a:gd name="connsiteY610" fmla="*/ 58367 h 1331274"/>
              <a:gd name="connsiteX611" fmla="*/ 6067381 w 7997894"/>
              <a:gd name="connsiteY611" fmla="*/ 57530 h 1331274"/>
              <a:gd name="connsiteX612" fmla="*/ 6090821 w 7997894"/>
              <a:gd name="connsiteY612" fmla="*/ 47485 h 1331274"/>
              <a:gd name="connsiteX613" fmla="*/ 6110914 w 7997894"/>
              <a:gd name="connsiteY613" fmla="*/ 32416 h 1331274"/>
              <a:gd name="connsiteX614" fmla="*/ 6157873 w 7997894"/>
              <a:gd name="connsiteY614" fmla="*/ 11879 h 1331274"/>
              <a:gd name="connsiteX615" fmla="*/ 1943062 w 7997894"/>
              <a:gd name="connsiteY615" fmla="*/ 11879 h 1331274"/>
              <a:gd name="connsiteX616" fmla="*/ 1968098 w 7997894"/>
              <a:gd name="connsiteY616" fmla="*/ 24045 h 1331274"/>
              <a:gd name="connsiteX617" fmla="*/ 2014978 w 7997894"/>
              <a:gd name="connsiteY617" fmla="*/ 70925 h 1331274"/>
              <a:gd name="connsiteX618" fmla="*/ 2100368 w 7997894"/>
              <a:gd name="connsiteY618" fmla="*/ 96039 h 1331274"/>
              <a:gd name="connsiteX619" fmla="*/ 2187432 w 7997894"/>
              <a:gd name="connsiteY619" fmla="*/ 146270 h 1331274"/>
              <a:gd name="connsiteX620" fmla="*/ 2200827 w 7997894"/>
              <a:gd name="connsiteY620" fmla="*/ 165524 h 1331274"/>
              <a:gd name="connsiteX621" fmla="*/ 2210873 w 7997894"/>
              <a:gd name="connsiteY621" fmla="*/ 186452 h 1331274"/>
              <a:gd name="connsiteX622" fmla="*/ 2217571 w 7997894"/>
              <a:gd name="connsiteY622" fmla="*/ 258448 h 1331274"/>
              <a:gd name="connsiteX623" fmla="*/ 2222594 w 7997894"/>
              <a:gd name="connsiteY623" fmla="*/ 334629 h 1331274"/>
              <a:gd name="connsiteX624" fmla="*/ 2239336 w 7997894"/>
              <a:gd name="connsiteY624" fmla="*/ 390720 h 1331274"/>
              <a:gd name="connsiteX625" fmla="*/ 2220920 w 7997894"/>
              <a:gd name="connsiteY625" fmla="*/ 516293 h 1331274"/>
              <a:gd name="connsiteX626" fmla="*/ 2158970 w 7997894"/>
              <a:gd name="connsiteY626" fmla="*/ 601684 h 1331274"/>
              <a:gd name="connsiteX627" fmla="*/ 2128831 w 7997894"/>
              <a:gd name="connsiteY627" fmla="*/ 611729 h 1331274"/>
              <a:gd name="connsiteX628" fmla="*/ 2054326 w 7997894"/>
              <a:gd name="connsiteY628" fmla="*/ 622613 h 1331274"/>
              <a:gd name="connsiteX629" fmla="*/ 2011630 w 7997894"/>
              <a:gd name="connsiteY629" fmla="*/ 605032 h 1331274"/>
              <a:gd name="connsiteX630" fmla="*/ 1994887 w 7997894"/>
              <a:gd name="connsiteY630" fmla="*/ 504573 h 1331274"/>
              <a:gd name="connsiteX631" fmla="*/ 1994887 w 7997894"/>
              <a:gd name="connsiteY631" fmla="*/ 467738 h 1331274"/>
              <a:gd name="connsiteX632" fmla="*/ 1966423 w 7997894"/>
              <a:gd name="connsiteY632" fmla="*/ 435927 h 1331274"/>
              <a:gd name="connsiteX633" fmla="*/ 1948842 w 7997894"/>
              <a:gd name="connsiteY633" fmla="*/ 424206 h 1331274"/>
              <a:gd name="connsiteX634" fmla="*/ 1942146 w 7997894"/>
              <a:gd name="connsiteY634" fmla="*/ 409974 h 1331274"/>
              <a:gd name="connsiteX635" fmla="*/ 1937122 w 7997894"/>
              <a:gd name="connsiteY635" fmla="*/ 401603 h 1331274"/>
              <a:gd name="connsiteX636" fmla="*/ 1921217 w 7997894"/>
              <a:gd name="connsiteY636" fmla="*/ 409136 h 1331274"/>
              <a:gd name="connsiteX637" fmla="*/ 1906147 w 7997894"/>
              <a:gd name="connsiteY637" fmla="*/ 420020 h 1331274"/>
              <a:gd name="connsiteX638" fmla="*/ 1895264 w 7997894"/>
              <a:gd name="connsiteY638" fmla="*/ 417508 h 1331274"/>
              <a:gd name="connsiteX639" fmla="*/ 1877684 w 7997894"/>
              <a:gd name="connsiteY639" fmla="*/ 419183 h 1331274"/>
              <a:gd name="connsiteX640" fmla="*/ 1860943 w 7997894"/>
              <a:gd name="connsiteY640" fmla="*/ 437601 h 1331274"/>
              <a:gd name="connsiteX641" fmla="*/ 1849222 w 7997894"/>
              <a:gd name="connsiteY641" fmla="*/ 606707 h 1331274"/>
              <a:gd name="connsiteX642" fmla="*/ 1862615 w 7997894"/>
              <a:gd name="connsiteY642" fmla="*/ 672004 h 1331274"/>
              <a:gd name="connsiteX643" fmla="*/ 1875172 w 7997894"/>
              <a:gd name="connsiteY643" fmla="*/ 772463 h 1331274"/>
              <a:gd name="connsiteX644" fmla="*/ 1865127 w 7997894"/>
              <a:gd name="connsiteY644" fmla="*/ 825204 h 1331274"/>
              <a:gd name="connsiteX645" fmla="*/ 1849222 w 7997894"/>
              <a:gd name="connsiteY645" fmla="*/ 879621 h 1331274"/>
              <a:gd name="connsiteX646" fmla="*/ 1854243 w 7997894"/>
              <a:gd name="connsiteY646" fmla="*/ 996821 h 1331274"/>
              <a:gd name="connsiteX647" fmla="*/ 1892753 w 7997894"/>
              <a:gd name="connsiteY647" fmla="*/ 1067143 h 1331274"/>
              <a:gd name="connsiteX648" fmla="*/ 1929588 w 7997894"/>
              <a:gd name="connsiteY648" fmla="*/ 1079700 h 1331274"/>
              <a:gd name="connsiteX649" fmla="*/ 1963075 w 7997894"/>
              <a:gd name="connsiteY649" fmla="*/ 1057934 h 1331274"/>
              <a:gd name="connsiteX650" fmla="*/ 1984841 w 7997894"/>
              <a:gd name="connsiteY650" fmla="*/ 1016076 h 1331274"/>
              <a:gd name="connsiteX651" fmla="*/ 2006607 w 7997894"/>
              <a:gd name="connsiteY651" fmla="*/ 973381 h 1331274"/>
              <a:gd name="connsiteX652" fmla="*/ 2034232 w 7997894"/>
              <a:gd name="connsiteY652" fmla="*/ 949941 h 1331274"/>
              <a:gd name="connsiteX653" fmla="*/ 2075253 w 7997894"/>
              <a:gd name="connsiteY653" fmla="*/ 949104 h 1331274"/>
              <a:gd name="connsiteX654" fmla="*/ 2109577 w 7997894"/>
              <a:gd name="connsiteY654" fmla="*/ 951615 h 1331274"/>
              <a:gd name="connsiteX655" fmla="*/ 2132182 w 7997894"/>
              <a:gd name="connsiteY655" fmla="*/ 962499 h 1331274"/>
              <a:gd name="connsiteX656" fmla="*/ 2146412 w 7997894"/>
              <a:gd name="connsiteY656" fmla="*/ 1011055 h 1331274"/>
              <a:gd name="connsiteX657" fmla="*/ 2148923 w 7997894"/>
              <a:gd name="connsiteY657" fmla="*/ 1071329 h 1331274"/>
              <a:gd name="connsiteX658" fmla="*/ 2137203 w 7997894"/>
              <a:gd name="connsiteY658" fmla="*/ 1111512 h 1331274"/>
              <a:gd name="connsiteX659" fmla="*/ 2119623 w 7997894"/>
              <a:gd name="connsiteY659" fmla="*/ 1143324 h 1331274"/>
              <a:gd name="connsiteX660" fmla="*/ 2113762 w 7997894"/>
              <a:gd name="connsiteY660" fmla="*/ 1170950 h 1331274"/>
              <a:gd name="connsiteX661" fmla="*/ 2101206 w 7997894"/>
              <a:gd name="connsiteY661" fmla="*/ 1222854 h 1331274"/>
              <a:gd name="connsiteX662" fmla="*/ 2081114 w 7997894"/>
              <a:gd name="connsiteY662" fmla="*/ 1250480 h 1331274"/>
              <a:gd name="connsiteX663" fmla="*/ 2032559 w 7997894"/>
              <a:gd name="connsiteY663" fmla="*/ 1261364 h 1331274"/>
              <a:gd name="connsiteX664" fmla="*/ 1961401 w 7997894"/>
              <a:gd name="connsiteY664" fmla="*/ 1298198 h 1331274"/>
              <a:gd name="connsiteX665" fmla="*/ 1901124 w 7997894"/>
              <a:gd name="connsiteY665" fmla="*/ 1330847 h 1331274"/>
              <a:gd name="connsiteX666" fmla="*/ 1860943 w 7997894"/>
              <a:gd name="connsiteY666" fmla="*/ 1296524 h 1331274"/>
              <a:gd name="connsiteX667" fmla="*/ 1809038 w 7997894"/>
              <a:gd name="connsiteY667" fmla="*/ 1268061 h 1331274"/>
              <a:gd name="connsiteX668" fmla="*/ 1787272 w 7997894"/>
              <a:gd name="connsiteY668" fmla="*/ 1262201 h 1331274"/>
              <a:gd name="connsiteX669" fmla="*/ 1763831 w 7997894"/>
              <a:gd name="connsiteY669" fmla="*/ 1255503 h 1331274"/>
              <a:gd name="connsiteX670" fmla="*/ 1737042 w 7997894"/>
              <a:gd name="connsiteY670" fmla="*/ 1244621 h 1331274"/>
              <a:gd name="connsiteX671" fmla="*/ 1681789 w 7997894"/>
              <a:gd name="connsiteY671" fmla="*/ 1186019 h 1331274"/>
              <a:gd name="connsiteX672" fmla="*/ 1655839 w 7997894"/>
              <a:gd name="connsiteY672" fmla="*/ 1144161 h 1331274"/>
              <a:gd name="connsiteX673" fmla="*/ 1634909 w 7997894"/>
              <a:gd name="connsiteY673" fmla="*/ 1112349 h 1331274"/>
              <a:gd name="connsiteX674" fmla="*/ 1618165 w 7997894"/>
              <a:gd name="connsiteY674" fmla="*/ 1048725 h 1331274"/>
              <a:gd name="connsiteX675" fmla="*/ 1596399 w 7997894"/>
              <a:gd name="connsiteY675" fmla="*/ 943244 h 1331274"/>
              <a:gd name="connsiteX676" fmla="*/ 1577981 w 7997894"/>
              <a:gd name="connsiteY676" fmla="*/ 924827 h 1331274"/>
              <a:gd name="connsiteX677" fmla="*/ 1571283 w 7997894"/>
              <a:gd name="connsiteY677" fmla="*/ 896363 h 1331274"/>
              <a:gd name="connsiteX678" fmla="*/ 1572121 w 7997894"/>
              <a:gd name="connsiteY678" fmla="*/ 826041 h 1331274"/>
              <a:gd name="connsiteX679" fmla="*/ 1579656 w 7997894"/>
              <a:gd name="connsiteY679" fmla="*/ 759906 h 1331274"/>
              <a:gd name="connsiteX680" fmla="*/ 1571283 w 7997894"/>
              <a:gd name="connsiteY680" fmla="*/ 705491 h 1331274"/>
              <a:gd name="connsiteX681" fmla="*/ 1569610 w 7997894"/>
              <a:gd name="connsiteY681" fmla="*/ 608381 h 1331274"/>
              <a:gd name="connsiteX682" fmla="*/ 1573796 w 7997894"/>
              <a:gd name="connsiteY682" fmla="*/ 541408 h 1331274"/>
              <a:gd name="connsiteX683" fmla="*/ 1569610 w 7997894"/>
              <a:gd name="connsiteY683" fmla="*/ 470249 h 1331274"/>
              <a:gd name="connsiteX684" fmla="*/ 1565424 w 7997894"/>
              <a:gd name="connsiteY684" fmla="*/ 397416 h 1331274"/>
              <a:gd name="connsiteX685" fmla="*/ 1564588 w 7997894"/>
              <a:gd name="connsiteY685" fmla="*/ 300306 h 1331274"/>
              <a:gd name="connsiteX686" fmla="*/ 1653326 w 7997894"/>
              <a:gd name="connsiteY686" fmla="*/ 121155 h 1331274"/>
              <a:gd name="connsiteX687" fmla="*/ 1800665 w 7997894"/>
              <a:gd name="connsiteY687" fmla="*/ 55856 h 1331274"/>
              <a:gd name="connsiteX688" fmla="*/ 1824944 w 7997894"/>
              <a:gd name="connsiteY688" fmla="*/ 58367 h 1331274"/>
              <a:gd name="connsiteX689" fmla="*/ 1852569 w 7997894"/>
              <a:gd name="connsiteY689" fmla="*/ 57530 h 1331274"/>
              <a:gd name="connsiteX690" fmla="*/ 1876009 w 7997894"/>
              <a:gd name="connsiteY690" fmla="*/ 47485 h 1331274"/>
              <a:gd name="connsiteX691" fmla="*/ 1896103 w 7997894"/>
              <a:gd name="connsiteY691" fmla="*/ 32416 h 1331274"/>
              <a:gd name="connsiteX692" fmla="*/ 1943062 w 7997894"/>
              <a:gd name="connsiteY692" fmla="*/ 11879 h 1331274"/>
              <a:gd name="connsiteX693" fmla="*/ 96379 w 7997894"/>
              <a:gd name="connsiteY693" fmla="*/ 603 h 1331274"/>
              <a:gd name="connsiteX694" fmla="*/ 162514 w 7997894"/>
              <a:gd name="connsiteY694" fmla="*/ 32416 h 1331274"/>
              <a:gd name="connsiteX695" fmla="*/ 299807 w 7997894"/>
              <a:gd name="connsiteY695" fmla="*/ 75948 h 1331274"/>
              <a:gd name="connsiteX696" fmla="*/ 303156 w 7997894"/>
              <a:gd name="connsiteY696" fmla="*/ 122829 h 1331274"/>
              <a:gd name="connsiteX697" fmla="*/ 299807 w 7997894"/>
              <a:gd name="connsiteY697" fmla="*/ 163012 h 1331274"/>
              <a:gd name="connsiteX698" fmla="*/ 299807 w 7997894"/>
              <a:gd name="connsiteY698" fmla="*/ 213242 h 1331274"/>
              <a:gd name="connsiteX699" fmla="*/ 294785 w 7997894"/>
              <a:gd name="connsiteY699" fmla="*/ 309515 h 1331274"/>
              <a:gd name="connsiteX700" fmla="*/ 293111 w 7997894"/>
              <a:gd name="connsiteY700" fmla="*/ 373976 h 1331274"/>
              <a:gd name="connsiteX701" fmla="*/ 290600 w 7997894"/>
              <a:gd name="connsiteY701" fmla="*/ 444298 h 1331274"/>
              <a:gd name="connsiteX702" fmla="*/ 291437 w 7997894"/>
              <a:gd name="connsiteY702" fmla="*/ 489504 h 1331274"/>
              <a:gd name="connsiteX703" fmla="*/ 308180 w 7997894"/>
              <a:gd name="connsiteY703" fmla="*/ 507921 h 1331274"/>
              <a:gd name="connsiteX704" fmla="*/ 343340 w 7997894"/>
              <a:gd name="connsiteY704" fmla="*/ 517967 h 1331274"/>
              <a:gd name="connsiteX705" fmla="*/ 391895 w 7997894"/>
              <a:gd name="connsiteY705" fmla="*/ 484481 h 1331274"/>
              <a:gd name="connsiteX706" fmla="*/ 392732 w 7997894"/>
              <a:gd name="connsiteY706" fmla="*/ 433414 h 1331274"/>
              <a:gd name="connsiteX707" fmla="*/ 391895 w 7997894"/>
              <a:gd name="connsiteY707" fmla="*/ 362257 h 1331274"/>
              <a:gd name="connsiteX708" fmla="*/ 391058 w 7997894"/>
              <a:gd name="connsiteY708" fmla="*/ 297794 h 1331274"/>
              <a:gd name="connsiteX709" fmla="*/ 384361 w 7997894"/>
              <a:gd name="connsiteY709" fmla="*/ 235007 h 1331274"/>
              <a:gd name="connsiteX710" fmla="*/ 381849 w 7997894"/>
              <a:gd name="connsiteY710" fmla="*/ 166361 h 1331274"/>
              <a:gd name="connsiteX711" fmla="*/ 400267 w 7997894"/>
              <a:gd name="connsiteY711" fmla="*/ 62553 h 1331274"/>
              <a:gd name="connsiteX712" fmla="*/ 458031 w 7997894"/>
              <a:gd name="connsiteY712" fmla="*/ 29904 h 1331274"/>
              <a:gd name="connsiteX713" fmla="*/ 542584 w 7997894"/>
              <a:gd name="connsiteY713" fmla="*/ 19021 h 1331274"/>
              <a:gd name="connsiteX714" fmla="*/ 681552 w 7997894"/>
              <a:gd name="connsiteY714" fmla="*/ 65902 h 1331274"/>
              <a:gd name="connsiteX715" fmla="*/ 696621 w 7997894"/>
              <a:gd name="connsiteY715" fmla="*/ 106086 h 1331274"/>
              <a:gd name="connsiteX716" fmla="*/ 694946 w 7997894"/>
              <a:gd name="connsiteY716" fmla="*/ 137060 h 1331274"/>
              <a:gd name="connsiteX717" fmla="*/ 694946 w 7997894"/>
              <a:gd name="connsiteY717" fmla="*/ 163012 h 1331274"/>
              <a:gd name="connsiteX718" fmla="*/ 689924 w 7997894"/>
              <a:gd name="connsiteY718" fmla="*/ 243379 h 1331274"/>
              <a:gd name="connsiteX719" fmla="*/ 675692 w 7997894"/>
              <a:gd name="connsiteY719" fmla="*/ 322072 h 1331274"/>
              <a:gd name="connsiteX720" fmla="*/ 669834 w 7997894"/>
              <a:gd name="connsiteY720" fmla="*/ 405788 h 1331274"/>
              <a:gd name="connsiteX721" fmla="*/ 664810 w 7997894"/>
              <a:gd name="connsiteY721" fmla="*/ 566523 h 1331274"/>
              <a:gd name="connsiteX722" fmla="*/ 653089 w 7997894"/>
              <a:gd name="connsiteY722" fmla="*/ 759069 h 1331274"/>
              <a:gd name="connsiteX723" fmla="*/ 643044 w 7997894"/>
              <a:gd name="connsiteY723" fmla="*/ 887992 h 1331274"/>
              <a:gd name="connsiteX724" fmla="*/ 647229 w 7997894"/>
              <a:gd name="connsiteY724" fmla="*/ 915617 h 1331274"/>
              <a:gd name="connsiteX725" fmla="*/ 645554 w 7997894"/>
              <a:gd name="connsiteY725" fmla="*/ 949104 h 1331274"/>
              <a:gd name="connsiteX726" fmla="*/ 644717 w 7997894"/>
              <a:gd name="connsiteY726" fmla="*/ 983427 h 1331274"/>
              <a:gd name="connsiteX727" fmla="*/ 653089 w 7997894"/>
              <a:gd name="connsiteY727" fmla="*/ 1021937 h 1331274"/>
              <a:gd name="connsiteX728" fmla="*/ 624626 w 7997894"/>
              <a:gd name="connsiteY728" fmla="*/ 1117373 h 1331274"/>
              <a:gd name="connsiteX729" fmla="*/ 611231 w 7997894"/>
              <a:gd name="connsiteY729" fmla="*/ 1175136 h 1331274"/>
              <a:gd name="connsiteX730" fmla="*/ 612905 w 7997894"/>
              <a:gd name="connsiteY730" fmla="*/ 1235411 h 1331274"/>
              <a:gd name="connsiteX731" fmla="*/ 603697 w 7997894"/>
              <a:gd name="connsiteY731" fmla="*/ 1263875 h 1331274"/>
              <a:gd name="connsiteX732" fmla="*/ 565187 w 7997894"/>
              <a:gd name="connsiteY732" fmla="*/ 1283129 h 1331274"/>
              <a:gd name="connsiteX733" fmla="*/ 500726 w 7997894"/>
              <a:gd name="connsiteY733" fmla="*/ 1296524 h 1331274"/>
              <a:gd name="connsiteX734" fmla="*/ 388547 w 7997894"/>
              <a:gd name="connsiteY734" fmla="*/ 1261364 h 1331274"/>
              <a:gd name="connsiteX735" fmla="*/ 379338 w 7997894"/>
              <a:gd name="connsiteY735" fmla="*/ 1114861 h 1331274"/>
              <a:gd name="connsiteX736" fmla="*/ 394406 w 7997894"/>
              <a:gd name="connsiteY736" fmla="*/ 949941 h 1331274"/>
              <a:gd name="connsiteX737" fmla="*/ 391895 w 7997894"/>
              <a:gd name="connsiteY737" fmla="*/ 872922 h 1331274"/>
              <a:gd name="connsiteX738" fmla="*/ 370129 w 7997894"/>
              <a:gd name="connsiteY738" fmla="*/ 846133 h 1331274"/>
              <a:gd name="connsiteX739" fmla="*/ 338317 w 7997894"/>
              <a:gd name="connsiteY739" fmla="*/ 842786 h 1331274"/>
              <a:gd name="connsiteX740" fmla="*/ 288089 w 7997894"/>
              <a:gd name="connsiteY740" fmla="*/ 864552 h 1331274"/>
              <a:gd name="connsiteX741" fmla="*/ 289762 w 7997894"/>
              <a:gd name="connsiteY741" fmla="*/ 970870 h 1331274"/>
              <a:gd name="connsiteX742" fmla="*/ 288089 w 7997894"/>
              <a:gd name="connsiteY742" fmla="*/ 1107326 h 1331274"/>
              <a:gd name="connsiteX743" fmla="*/ 275531 w 7997894"/>
              <a:gd name="connsiteY743" fmla="*/ 1287315 h 1331274"/>
              <a:gd name="connsiteX744" fmla="*/ 247905 w 7997894"/>
              <a:gd name="connsiteY744" fmla="*/ 1303221 h 1331274"/>
              <a:gd name="connsiteX745" fmla="*/ 204372 w 7997894"/>
              <a:gd name="connsiteY745" fmla="*/ 1308245 h 1331274"/>
              <a:gd name="connsiteX746" fmla="*/ 134051 w 7997894"/>
              <a:gd name="connsiteY746" fmla="*/ 1290664 h 1331274"/>
              <a:gd name="connsiteX747" fmla="*/ 107261 w 7997894"/>
              <a:gd name="connsiteY747" fmla="*/ 1258015 h 1331274"/>
              <a:gd name="connsiteX748" fmla="*/ 79635 w 7997894"/>
              <a:gd name="connsiteY748" fmla="*/ 1240435 h 1331274"/>
              <a:gd name="connsiteX749" fmla="*/ 58706 w 7997894"/>
              <a:gd name="connsiteY749" fmla="*/ 1221180 h 1331274"/>
              <a:gd name="connsiteX750" fmla="*/ 52009 w 7997894"/>
              <a:gd name="connsiteY750" fmla="*/ 1187693 h 1331274"/>
              <a:gd name="connsiteX751" fmla="*/ 52009 w 7997894"/>
              <a:gd name="connsiteY751" fmla="*/ 1128255 h 1331274"/>
              <a:gd name="connsiteX752" fmla="*/ 61217 w 7997894"/>
              <a:gd name="connsiteY752" fmla="*/ 1093932 h 1331274"/>
              <a:gd name="connsiteX753" fmla="*/ 55358 w 7997894"/>
              <a:gd name="connsiteY753" fmla="*/ 1066306 h 1331274"/>
              <a:gd name="connsiteX754" fmla="*/ 42801 w 7997894"/>
              <a:gd name="connsiteY754" fmla="*/ 1018588 h 1331274"/>
              <a:gd name="connsiteX755" fmla="*/ 33591 w 7997894"/>
              <a:gd name="connsiteY755" fmla="*/ 924827 h 1331274"/>
              <a:gd name="connsiteX756" fmla="*/ 30243 w 7997894"/>
              <a:gd name="connsiteY756" fmla="*/ 825204 h 1331274"/>
              <a:gd name="connsiteX757" fmla="*/ 40289 w 7997894"/>
              <a:gd name="connsiteY757" fmla="*/ 754047 h 1331274"/>
              <a:gd name="connsiteX758" fmla="*/ 44474 w 7997894"/>
              <a:gd name="connsiteY758" fmla="*/ 650238 h 1331274"/>
              <a:gd name="connsiteX759" fmla="*/ 21871 w 7997894"/>
              <a:gd name="connsiteY759" fmla="*/ 570709 h 1331274"/>
              <a:gd name="connsiteX760" fmla="*/ 16849 w 7997894"/>
              <a:gd name="connsiteY760" fmla="*/ 517967 h 1331274"/>
              <a:gd name="connsiteX761" fmla="*/ 10151 w 7997894"/>
              <a:gd name="connsiteY761" fmla="*/ 439275 h 1331274"/>
              <a:gd name="connsiteX762" fmla="*/ 3454 w 7997894"/>
              <a:gd name="connsiteY762" fmla="*/ 393231 h 1331274"/>
              <a:gd name="connsiteX763" fmla="*/ 1780 w 7997894"/>
              <a:gd name="connsiteY763" fmla="*/ 330444 h 1331274"/>
              <a:gd name="connsiteX764" fmla="*/ 2616 w 7997894"/>
              <a:gd name="connsiteY764" fmla="*/ 261797 h 1331274"/>
              <a:gd name="connsiteX765" fmla="*/ 942 w 7997894"/>
              <a:gd name="connsiteY765" fmla="*/ 183104 h 1331274"/>
              <a:gd name="connsiteX766" fmla="*/ 2616 w 7997894"/>
              <a:gd name="connsiteY766" fmla="*/ 96039 h 1331274"/>
              <a:gd name="connsiteX767" fmla="*/ 32754 w 7997894"/>
              <a:gd name="connsiteY767" fmla="*/ 29066 h 1331274"/>
              <a:gd name="connsiteX768" fmla="*/ 96379 w 7997894"/>
              <a:gd name="connsiteY768" fmla="*/ 603 h 1331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Lst>
            <a:rect l="l" t="t" r="r" b="b"/>
            <a:pathLst>
              <a:path w="7997894" h="1331274">
                <a:moveTo>
                  <a:pt x="5358929" y="436658"/>
                </a:moveTo>
                <a:cubicBezTo>
                  <a:pt x="5354674" y="436310"/>
                  <a:pt x="5349964" y="436344"/>
                  <a:pt x="5344802" y="436764"/>
                </a:cubicBezTo>
                <a:cubicBezTo>
                  <a:pt x="5324152" y="438438"/>
                  <a:pt x="5310479" y="446252"/>
                  <a:pt x="5303782" y="460204"/>
                </a:cubicBezTo>
                <a:cubicBezTo>
                  <a:pt x="5297084" y="474156"/>
                  <a:pt x="5292061" y="487551"/>
                  <a:pt x="5288713" y="500387"/>
                </a:cubicBezTo>
                <a:cubicBezTo>
                  <a:pt x="5285364" y="513223"/>
                  <a:pt x="5281178" y="523548"/>
                  <a:pt x="5276155" y="531362"/>
                </a:cubicBezTo>
                <a:cubicBezTo>
                  <a:pt x="5271133" y="539176"/>
                  <a:pt x="5266388" y="546991"/>
                  <a:pt x="5261923" y="554803"/>
                </a:cubicBezTo>
                <a:cubicBezTo>
                  <a:pt x="5242948" y="582708"/>
                  <a:pt x="5240716" y="611729"/>
                  <a:pt x="5255227" y="641867"/>
                </a:cubicBezTo>
                <a:cubicBezTo>
                  <a:pt x="5276434" y="685399"/>
                  <a:pt x="5287597" y="714142"/>
                  <a:pt x="5288713" y="728094"/>
                </a:cubicBezTo>
                <a:cubicBezTo>
                  <a:pt x="5289829" y="742046"/>
                  <a:pt x="5290945" y="762139"/>
                  <a:pt x="5292061" y="788369"/>
                </a:cubicBezTo>
                <a:cubicBezTo>
                  <a:pt x="5293177" y="814601"/>
                  <a:pt x="5295410" y="841668"/>
                  <a:pt x="5298759" y="869573"/>
                </a:cubicBezTo>
                <a:cubicBezTo>
                  <a:pt x="5308804" y="939896"/>
                  <a:pt x="5323873" y="975057"/>
                  <a:pt x="5343965" y="975057"/>
                </a:cubicBezTo>
                <a:cubicBezTo>
                  <a:pt x="5355127" y="975057"/>
                  <a:pt x="5365731" y="962220"/>
                  <a:pt x="5375777" y="936546"/>
                </a:cubicBezTo>
                <a:cubicBezTo>
                  <a:pt x="5378010" y="930966"/>
                  <a:pt x="5379405" y="921478"/>
                  <a:pt x="5379963" y="908083"/>
                </a:cubicBezTo>
                <a:cubicBezTo>
                  <a:pt x="5380521" y="894689"/>
                  <a:pt x="5382475" y="879062"/>
                  <a:pt x="5385823" y="861202"/>
                </a:cubicBezTo>
                <a:cubicBezTo>
                  <a:pt x="5398102" y="797578"/>
                  <a:pt x="5402845" y="753488"/>
                  <a:pt x="5400055" y="728931"/>
                </a:cubicBezTo>
                <a:cubicBezTo>
                  <a:pt x="5397264" y="704375"/>
                  <a:pt x="5395590" y="682608"/>
                  <a:pt x="5395032" y="663632"/>
                </a:cubicBezTo>
                <a:cubicBezTo>
                  <a:pt x="5394474" y="644658"/>
                  <a:pt x="5394195" y="625125"/>
                  <a:pt x="5394195" y="605032"/>
                </a:cubicBezTo>
                <a:lnTo>
                  <a:pt x="5394195" y="502898"/>
                </a:lnTo>
                <a:cubicBezTo>
                  <a:pt x="5394195" y="478343"/>
                  <a:pt x="5391125" y="460761"/>
                  <a:pt x="5384986" y="450159"/>
                </a:cubicBezTo>
                <a:cubicBezTo>
                  <a:pt x="5380381" y="442206"/>
                  <a:pt x="5371696" y="437706"/>
                  <a:pt x="5358929" y="436658"/>
                </a:cubicBezTo>
                <a:close/>
                <a:moveTo>
                  <a:pt x="1144117" y="436658"/>
                </a:moveTo>
                <a:cubicBezTo>
                  <a:pt x="1139862" y="436310"/>
                  <a:pt x="1135153" y="436344"/>
                  <a:pt x="1129990" y="436764"/>
                </a:cubicBezTo>
                <a:cubicBezTo>
                  <a:pt x="1109340" y="438438"/>
                  <a:pt x="1095667" y="446252"/>
                  <a:pt x="1088969" y="460204"/>
                </a:cubicBezTo>
                <a:cubicBezTo>
                  <a:pt x="1082274" y="474156"/>
                  <a:pt x="1077249" y="487551"/>
                  <a:pt x="1073901" y="500387"/>
                </a:cubicBezTo>
                <a:cubicBezTo>
                  <a:pt x="1070552" y="513223"/>
                  <a:pt x="1066367" y="523548"/>
                  <a:pt x="1061344" y="531362"/>
                </a:cubicBezTo>
                <a:cubicBezTo>
                  <a:pt x="1056320" y="539176"/>
                  <a:pt x="1051578" y="546991"/>
                  <a:pt x="1047112" y="554803"/>
                </a:cubicBezTo>
                <a:cubicBezTo>
                  <a:pt x="1028135" y="582708"/>
                  <a:pt x="1025903" y="611729"/>
                  <a:pt x="1040414" y="641867"/>
                </a:cubicBezTo>
                <a:cubicBezTo>
                  <a:pt x="1061622" y="685399"/>
                  <a:pt x="1072786" y="714142"/>
                  <a:pt x="1073901" y="728094"/>
                </a:cubicBezTo>
                <a:cubicBezTo>
                  <a:pt x="1075017" y="742046"/>
                  <a:pt x="1076133" y="762139"/>
                  <a:pt x="1077249" y="788369"/>
                </a:cubicBezTo>
                <a:cubicBezTo>
                  <a:pt x="1078365" y="814601"/>
                  <a:pt x="1080599" y="841668"/>
                  <a:pt x="1083946" y="869573"/>
                </a:cubicBezTo>
                <a:cubicBezTo>
                  <a:pt x="1093992" y="939896"/>
                  <a:pt x="1109061" y="975057"/>
                  <a:pt x="1129153" y="975057"/>
                </a:cubicBezTo>
                <a:cubicBezTo>
                  <a:pt x="1140315" y="975057"/>
                  <a:pt x="1150919" y="962220"/>
                  <a:pt x="1160964" y="936546"/>
                </a:cubicBezTo>
                <a:cubicBezTo>
                  <a:pt x="1163197" y="930966"/>
                  <a:pt x="1164593" y="921478"/>
                  <a:pt x="1165151" y="908083"/>
                </a:cubicBezTo>
                <a:cubicBezTo>
                  <a:pt x="1165710" y="894689"/>
                  <a:pt x="1167664" y="879062"/>
                  <a:pt x="1171011" y="861202"/>
                </a:cubicBezTo>
                <a:cubicBezTo>
                  <a:pt x="1183290" y="797578"/>
                  <a:pt x="1188033" y="753488"/>
                  <a:pt x="1185243" y="728931"/>
                </a:cubicBezTo>
                <a:cubicBezTo>
                  <a:pt x="1182453" y="704375"/>
                  <a:pt x="1180778" y="682608"/>
                  <a:pt x="1180220" y="663632"/>
                </a:cubicBezTo>
                <a:cubicBezTo>
                  <a:pt x="1179662" y="644658"/>
                  <a:pt x="1179383" y="625125"/>
                  <a:pt x="1179383" y="605032"/>
                </a:cubicBezTo>
                <a:lnTo>
                  <a:pt x="1179383" y="502898"/>
                </a:lnTo>
                <a:cubicBezTo>
                  <a:pt x="1179383" y="478343"/>
                  <a:pt x="1176312" y="460761"/>
                  <a:pt x="1170174" y="450159"/>
                </a:cubicBezTo>
                <a:cubicBezTo>
                  <a:pt x="1165571" y="442206"/>
                  <a:pt x="1156885" y="437706"/>
                  <a:pt x="1144117" y="436658"/>
                </a:cubicBezTo>
                <a:close/>
                <a:moveTo>
                  <a:pt x="4588611" y="356187"/>
                </a:moveTo>
                <a:cubicBezTo>
                  <a:pt x="4577031" y="356047"/>
                  <a:pt x="4566078" y="358350"/>
                  <a:pt x="4555753" y="363094"/>
                </a:cubicBezTo>
                <a:cubicBezTo>
                  <a:pt x="4535103" y="372582"/>
                  <a:pt x="4521709" y="386254"/>
                  <a:pt x="4515569" y="404114"/>
                </a:cubicBezTo>
                <a:cubicBezTo>
                  <a:pt x="4509430" y="421975"/>
                  <a:pt x="4506640" y="435647"/>
                  <a:pt x="4507198" y="445134"/>
                </a:cubicBezTo>
                <a:cubicBezTo>
                  <a:pt x="4507756" y="454623"/>
                  <a:pt x="4508593" y="461319"/>
                  <a:pt x="4509709" y="465226"/>
                </a:cubicBezTo>
                <a:cubicBezTo>
                  <a:pt x="4510825" y="469133"/>
                  <a:pt x="4512499" y="473599"/>
                  <a:pt x="4514732" y="478621"/>
                </a:cubicBezTo>
                <a:cubicBezTo>
                  <a:pt x="4516964" y="483644"/>
                  <a:pt x="4518918" y="490341"/>
                  <a:pt x="4520592" y="498713"/>
                </a:cubicBezTo>
                <a:cubicBezTo>
                  <a:pt x="4522267" y="507084"/>
                  <a:pt x="4523941" y="519083"/>
                  <a:pt x="4525615" y="534711"/>
                </a:cubicBezTo>
                <a:cubicBezTo>
                  <a:pt x="4527289" y="550337"/>
                  <a:pt x="4527289" y="566802"/>
                  <a:pt x="4525615" y="584102"/>
                </a:cubicBezTo>
                <a:cubicBezTo>
                  <a:pt x="4523941" y="601404"/>
                  <a:pt x="4522546" y="617311"/>
                  <a:pt x="4521429" y="631821"/>
                </a:cubicBezTo>
                <a:cubicBezTo>
                  <a:pt x="4519197" y="668656"/>
                  <a:pt x="4523662" y="689306"/>
                  <a:pt x="4534824" y="693770"/>
                </a:cubicBezTo>
                <a:cubicBezTo>
                  <a:pt x="4547102" y="699351"/>
                  <a:pt x="4567194" y="684284"/>
                  <a:pt x="4595099" y="648564"/>
                </a:cubicBezTo>
                <a:cubicBezTo>
                  <a:pt x="4625237" y="611729"/>
                  <a:pt x="4650352" y="567080"/>
                  <a:pt x="4670443" y="514619"/>
                </a:cubicBezTo>
                <a:cubicBezTo>
                  <a:pt x="4680490" y="486714"/>
                  <a:pt x="4681048" y="466064"/>
                  <a:pt x="4672117" y="452669"/>
                </a:cubicBezTo>
                <a:cubicBezTo>
                  <a:pt x="4653142" y="430346"/>
                  <a:pt x="4645329" y="410254"/>
                  <a:pt x="4648678" y="392394"/>
                </a:cubicBezTo>
                <a:cubicBezTo>
                  <a:pt x="4649794" y="391278"/>
                  <a:pt x="4649794" y="388487"/>
                  <a:pt x="4648678" y="384022"/>
                </a:cubicBezTo>
                <a:cubicBezTo>
                  <a:pt x="4646445" y="381789"/>
                  <a:pt x="4643654" y="378722"/>
                  <a:pt x="4640305" y="374813"/>
                </a:cubicBezTo>
                <a:cubicBezTo>
                  <a:pt x="4636957" y="370908"/>
                  <a:pt x="4631934" y="367280"/>
                  <a:pt x="4625237" y="363931"/>
                </a:cubicBezTo>
                <a:cubicBezTo>
                  <a:pt x="4612400" y="358907"/>
                  <a:pt x="4600192" y="356326"/>
                  <a:pt x="4588611" y="356187"/>
                </a:cubicBezTo>
                <a:close/>
                <a:moveTo>
                  <a:pt x="4321348" y="41625"/>
                </a:moveTo>
                <a:cubicBezTo>
                  <a:pt x="4334185" y="41067"/>
                  <a:pt x="4347859" y="41345"/>
                  <a:pt x="4362369" y="42461"/>
                </a:cubicBezTo>
                <a:cubicBezTo>
                  <a:pt x="4396972" y="44693"/>
                  <a:pt x="4420133" y="49718"/>
                  <a:pt x="4431853" y="57530"/>
                </a:cubicBezTo>
                <a:cubicBezTo>
                  <a:pt x="4443574" y="65344"/>
                  <a:pt x="4456689" y="70367"/>
                  <a:pt x="4471200" y="72599"/>
                </a:cubicBezTo>
                <a:cubicBezTo>
                  <a:pt x="4485710" y="74832"/>
                  <a:pt x="4500500" y="76226"/>
                  <a:pt x="4515569" y="76784"/>
                </a:cubicBezTo>
                <a:cubicBezTo>
                  <a:pt x="4530638" y="77343"/>
                  <a:pt x="4544869" y="77343"/>
                  <a:pt x="4558264" y="76784"/>
                </a:cubicBezTo>
                <a:cubicBezTo>
                  <a:pt x="4571659" y="76226"/>
                  <a:pt x="4583658" y="75948"/>
                  <a:pt x="4594262" y="75948"/>
                </a:cubicBezTo>
                <a:cubicBezTo>
                  <a:pt x="4604866" y="75948"/>
                  <a:pt x="4611842" y="77063"/>
                  <a:pt x="4615191" y="79296"/>
                </a:cubicBezTo>
                <a:cubicBezTo>
                  <a:pt x="4628585" y="84877"/>
                  <a:pt x="4640026" y="87110"/>
                  <a:pt x="4649515" y="85994"/>
                </a:cubicBezTo>
                <a:cubicBezTo>
                  <a:pt x="4659002" y="84877"/>
                  <a:pt x="4668211" y="89064"/>
                  <a:pt x="4677141" y="98551"/>
                </a:cubicBezTo>
                <a:cubicBezTo>
                  <a:pt x="4686070" y="108039"/>
                  <a:pt x="4692210" y="115294"/>
                  <a:pt x="4695558" y="120318"/>
                </a:cubicBezTo>
                <a:cubicBezTo>
                  <a:pt x="4698907" y="125340"/>
                  <a:pt x="4709790" y="128969"/>
                  <a:pt x="4728208" y="131200"/>
                </a:cubicBezTo>
                <a:cubicBezTo>
                  <a:pt x="4746625" y="133433"/>
                  <a:pt x="4761973" y="135386"/>
                  <a:pt x="4774251" y="137060"/>
                </a:cubicBezTo>
                <a:cubicBezTo>
                  <a:pt x="4786529" y="138734"/>
                  <a:pt x="4798807" y="144036"/>
                  <a:pt x="4811086" y="152966"/>
                </a:cubicBezTo>
                <a:cubicBezTo>
                  <a:pt x="4823365" y="161897"/>
                  <a:pt x="4833410" y="167477"/>
                  <a:pt x="4841224" y="169711"/>
                </a:cubicBezTo>
                <a:cubicBezTo>
                  <a:pt x="4849037" y="171942"/>
                  <a:pt x="4857688" y="179197"/>
                  <a:pt x="4867176" y="191475"/>
                </a:cubicBezTo>
                <a:cubicBezTo>
                  <a:pt x="4876663" y="203754"/>
                  <a:pt x="4883082" y="212684"/>
                  <a:pt x="4886430" y="218265"/>
                </a:cubicBezTo>
                <a:cubicBezTo>
                  <a:pt x="4889779" y="223846"/>
                  <a:pt x="4892011" y="233334"/>
                  <a:pt x="4893127" y="246728"/>
                </a:cubicBezTo>
                <a:cubicBezTo>
                  <a:pt x="4894243" y="277982"/>
                  <a:pt x="4902057" y="300864"/>
                  <a:pt x="4916568" y="315375"/>
                </a:cubicBezTo>
                <a:cubicBezTo>
                  <a:pt x="4931079" y="329885"/>
                  <a:pt x="4939171" y="343839"/>
                  <a:pt x="4940845" y="357233"/>
                </a:cubicBezTo>
                <a:cubicBezTo>
                  <a:pt x="4942520" y="370628"/>
                  <a:pt x="4943915" y="386254"/>
                  <a:pt x="4945031" y="404114"/>
                </a:cubicBezTo>
                <a:cubicBezTo>
                  <a:pt x="4946148" y="421975"/>
                  <a:pt x="4948101" y="444019"/>
                  <a:pt x="4950892" y="470249"/>
                </a:cubicBezTo>
                <a:cubicBezTo>
                  <a:pt x="4953682" y="496480"/>
                  <a:pt x="4948101" y="525502"/>
                  <a:pt x="4934148" y="557314"/>
                </a:cubicBezTo>
                <a:cubicBezTo>
                  <a:pt x="4920196" y="589126"/>
                  <a:pt x="4906243" y="611171"/>
                  <a:pt x="4892290" y="623450"/>
                </a:cubicBezTo>
                <a:cubicBezTo>
                  <a:pt x="4878337" y="635728"/>
                  <a:pt x="4866897" y="650517"/>
                  <a:pt x="4857967" y="667818"/>
                </a:cubicBezTo>
                <a:cubicBezTo>
                  <a:pt x="4849037" y="685121"/>
                  <a:pt x="4842619" y="704654"/>
                  <a:pt x="4838712" y="726419"/>
                </a:cubicBezTo>
                <a:cubicBezTo>
                  <a:pt x="4834805" y="748186"/>
                  <a:pt x="4822806" y="770231"/>
                  <a:pt x="4802714" y="792556"/>
                </a:cubicBezTo>
                <a:cubicBezTo>
                  <a:pt x="4790436" y="808182"/>
                  <a:pt x="4780669" y="817670"/>
                  <a:pt x="4773414" y="821019"/>
                </a:cubicBezTo>
                <a:cubicBezTo>
                  <a:pt x="4766158" y="824367"/>
                  <a:pt x="4759182" y="827995"/>
                  <a:pt x="4752485" y="831902"/>
                </a:cubicBezTo>
                <a:cubicBezTo>
                  <a:pt x="4745788" y="835809"/>
                  <a:pt x="4737974" y="840832"/>
                  <a:pt x="4729045" y="846971"/>
                </a:cubicBezTo>
                <a:cubicBezTo>
                  <a:pt x="4720115" y="853110"/>
                  <a:pt x="4710069" y="858412"/>
                  <a:pt x="4698907" y="862878"/>
                </a:cubicBezTo>
                <a:cubicBezTo>
                  <a:pt x="4671001" y="876273"/>
                  <a:pt x="4647003" y="879062"/>
                  <a:pt x="4626911" y="871248"/>
                </a:cubicBezTo>
                <a:cubicBezTo>
                  <a:pt x="4614633" y="876829"/>
                  <a:pt x="4602634" y="880457"/>
                  <a:pt x="4590913" y="882131"/>
                </a:cubicBezTo>
                <a:cubicBezTo>
                  <a:pt x="4579193" y="883805"/>
                  <a:pt x="4567194" y="886316"/>
                  <a:pt x="4554916" y="889666"/>
                </a:cubicBezTo>
                <a:cubicBezTo>
                  <a:pt x="4529242" y="898595"/>
                  <a:pt x="4515011" y="913664"/>
                  <a:pt x="4512220" y="934872"/>
                </a:cubicBezTo>
                <a:cubicBezTo>
                  <a:pt x="4509430" y="956080"/>
                  <a:pt x="4511662" y="977846"/>
                  <a:pt x="4518918" y="1000171"/>
                </a:cubicBezTo>
                <a:cubicBezTo>
                  <a:pt x="4526173" y="1022495"/>
                  <a:pt x="4530359" y="1041470"/>
                  <a:pt x="4531475" y="1057097"/>
                </a:cubicBezTo>
                <a:cubicBezTo>
                  <a:pt x="4537056" y="1107326"/>
                  <a:pt x="4524778" y="1150859"/>
                  <a:pt x="4494640" y="1187693"/>
                </a:cubicBezTo>
                <a:cubicBezTo>
                  <a:pt x="4475665" y="1210018"/>
                  <a:pt x="4463386" y="1233737"/>
                  <a:pt x="4457805" y="1258852"/>
                </a:cubicBezTo>
                <a:cubicBezTo>
                  <a:pt x="4452224" y="1283967"/>
                  <a:pt x="4442179" y="1300989"/>
                  <a:pt x="4427668" y="1309919"/>
                </a:cubicBezTo>
                <a:cubicBezTo>
                  <a:pt x="4403111" y="1332243"/>
                  <a:pt x="4379671" y="1327220"/>
                  <a:pt x="4357346" y="1294850"/>
                </a:cubicBezTo>
                <a:cubicBezTo>
                  <a:pt x="4353997" y="1291502"/>
                  <a:pt x="4346742" y="1287036"/>
                  <a:pt x="4335580" y="1281455"/>
                </a:cubicBezTo>
                <a:cubicBezTo>
                  <a:pt x="4319953" y="1272526"/>
                  <a:pt x="4310186" y="1258294"/>
                  <a:pt x="4306279" y="1238760"/>
                </a:cubicBezTo>
                <a:cubicBezTo>
                  <a:pt x="4302373" y="1219226"/>
                  <a:pt x="4300420" y="1199414"/>
                  <a:pt x="4300420" y="1179322"/>
                </a:cubicBezTo>
                <a:cubicBezTo>
                  <a:pt x="4300420" y="1159230"/>
                  <a:pt x="4298745" y="1140254"/>
                  <a:pt x="4295397" y="1122395"/>
                </a:cubicBezTo>
                <a:cubicBezTo>
                  <a:pt x="4292048" y="1104536"/>
                  <a:pt x="4288141" y="1085561"/>
                  <a:pt x="4283677" y="1065469"/>
                </a:cubicBezTo>
                <a:cubicBezTo>
                  <a:pt x="4273630" y="1010774"/>
                  <a:pt x="4268608" y="973381"/>
                  <a:pt x="4268608" y="953290"/>
                </a:cubicBezTo>
                <a:cubicBezTo>
                  <a:pt x="4268608" y="933198"/>
                  <a:pt x="4268329" y="912549"/>
                  <a:pt x="4267771" y="891341"/>
                </a:cubicBezTo>
                <a:cubicBezTo>
                  <a:pt x="4267212" y="870131"/>
                  <a:pt x="4270003" y="851157"/>
                  <a:pt x="4276142" y="834413"/>
                </a:cubicBezTo>
                <a:cubicBezTo>
                  <a:pt x="4282281" y="817670"/>
                  <a:pt x="4284793" y="806507"/>
                  <a:pt x="4283677" y="800927"/>
                </a:cubicBezTo>
                <a:cubicBezTo>
                  <a:pt x="4282560" y="795346"/>
                  <a:pt x="4283677" y="788928"/>
                  <a:pt x="4287025" y="781672"/>
                </a:cubicBezTo>
                <a:cubicBezTo>
                  <a:pt x="4290373" y="774416"/>
                  <a:pt x="4294280" y="765487"/>
                  <a:pt x="4298745" y="754884"/>
                </a:cubicBezTo>
                <a:cubicBezTo>
                  <a:pt x="4303210" y="744279"/>
                  <a:pt x="4306558" y="733396"/>
                  <a:pt x="4308791" y="722234"/>
                </a:cubicBezTo>
                <a:cubicBezTo>
                  <a:pt x="4313256" y="698793"/>
                  <a:pt x="4306558" y="678702"/>
                  <a:pt x="4288699" y="661958"/>
                </a:cubicBezTo>
                <a:cubicBezTo>
                  <a:pt x="4268608" y="642983"/>
                  <a:pt x="4258561" y="622891"/>
                  <a:pt x="4258561" y="601684"/>
                </a:cubicBezTo>
                <a:lnTo>
                  <a:pt x="4258561" y="591637"/>
                </a:lnTo>
                <a:cubicBezTo>
                  <a:pt x="4261910" y="553687"/>
                  <a:pt x="4262468" y="528013"/>
                  <a:pt x="4260236" y="514619"/>
                </a:cubicBezTo>
                <a:cubicBezTo>
                  <a:pt x="4251306" y="476667"/>
                  <a:pt x="4246841" y="439275"/>
                  <a:pt x="4246841" y="402440"/>
                </a:cubicBezTo>
                <a:lnTo>
                  <a:pt x="4238470" y="263471"/>
                </a:lnTo>
                <a:cubicBezTo>
                  <a:pt x="4238470" y="240031"/>
                  <a:pt x="4237912" y="214917"/>
                  <a:pt x="4236796" y="188127"/>
                </a:cubicBezTo>
                <a:cubicBezTo>
                  <a:pt x="4232331" y="121155"/>
                  <a:pt x="4236796" y="83762"/>
                  <a:pt x="4250190" y="75948"/>
                </a:cubicBezTo>
                <a:cubicBezTo>
                  <a:pt x="4262468" y="69251"/>
                  <a:pt x="4271119" y="61996"/>
                  <a:pt x="4276142" y="54184"/>
                </a:cubicBezTo>
                <a:cubicBezTo>
                  <a:pt x="4281165" y="46368"/>
                  <a:pt x="4286746" y="42461"/>
                  <a:pt x="4292885" y="42461"/>
                </a:cubicBezTo>
                <a:cubicBezTo>
                  <a:pt x="4299024" y="42461"/>
                  <a:pt x="4308512" y="42183"/>
                  <a:pt x="4321348" y="41625"/>
                </a:cubicBezTo>
                <a:close/>
                <a:moveTo>
                  <a:pt x="7178026" y="37596"/>
                </a:moveTo>
                <a:cubicBezTo>
                  <a:pt x="7196024" y="37072"/>
                  <a:pt x="7208372" y="39532"/>
                  <a:pt x="7215070" y="44972"/>
                </a:cubicBezTo>
                <a:cubicBezTo>
                  <a:pt x="7223999" y="52229"/>
                  <a:pt x="7230697" y="58646"/>
                  <a:pt x="7235161" y="64227"/>
                </a:cubicBezTo>
                <a:cubicBezTo>
                  <a:pt x="7239626" y="69809"/>
                  <a:pt x="7243533" y="79296"/>
                  <a:pt x="7246882" y="92690"/>
                </a:cubicBezTo>
                <a:cubicBezTo>
                  <a:pt x="7253579" y="119481"/>
                  <a:pt x="7255811" y="163570"/>
                  <a:pt x="7253579" y="224963"/>
                </a:cubicBezTo>
                <a:cubicBezTo>
                  <a:pt x="7251346" y="326537"/>
                  <a:pt x="7252463" y="414161"/>
                  <a:pt x="7256928" y="487829"/>
                </a:cubicBezTo>
                <a:cubicBezTo>
                  <a:pt x="7261393" y="561501"/>
                  <a:pt x="7261393" y="617311"/>
                  <a:pt x="7256928" y="655263"/>
                </a:cubicBezTo>
                <a:cubicBezTo>
                  <a:pt x="7252463" y="693213"/>
                  <a:pt x="7251067" y="728374"/>
                  <a:pt x="7252742" y="760743"/>
                </a:cubicBezTo>
                <a:cubicBezTo>
                  <a:pt x="7254416" y="793113"/>
                  <a:pt x="7251346" y="823810"/>
                  <a:pt x="7243533" y="852831"/>
                </a:cubicBezTo>
                <a:cubicBezTo>
                  <a:pt x="7235719" y="881852"/>
                  <a:pt x="7228744" y="909757"/>
                  <a:pt x="7222604" y="936546"/>
                </a:cubicBezTo>
                <a:cubicBezTo>
                  <a:pt x="7216465" y="963336"/>
                  <a:pt x="7210605" y="983985"/>
                  <a:pt x="7205024" y="998497"/>
                </a:cubicBezTo>
                <a:cubicBezTo>
                  <a:pt x="7199443" y="1013007"/>
                  <a:pt x="7193862" y="1026959"/>
                  <a:pt x="7188280" y="1040354"/>
                </a:cubicBezTo>
                <a:cubicBezTo>
                  <a:pt x="7176002" y="1073840"/>
                  <a:pt x="7167631" y="1105652"/>
                  <a:pt x="7163166" y="1135790"/>
                </a:cubicBezTo>
                <a:cubicBezTo>
                  <a:pt x="7155352" y="1182671"/>
                  <a:pt x="7139167" y="1213925"/>
                  <a:pt x="7114611" y="1229552"/>
                </a:cubicBezTo>
                <a:cubicBezTo>
                  <a:pt x="7103448" y="1238481"/>
                  <a:pt x="7091170" y="1243225"/>
                  <a:pt x="7077776" y="1243784"/>
                </a:cubicBezTo>
                <a:cubicBezTo>
                  <a:pt x="7064381" y="1244342"/>
                  <a:pt x="7054336" y="1246574"/>
                  <a:pt x="7047638" y="1250480"/>
                </a:cubicBezTo>
                <a:cubicBezTo>
                  <a:pt x="7040941" y="1254387"/>
                  <a:pt x="7034244" y="1259410"/>
                  <a:pt x="7027546" y="1265549"/>
                </a:cubicBezTo>
                <a:cubicBezTo>
                  <a:pt x="7020849" y="1271689"/>
                  <a:pt x="7013593" y="1278107"/>
                  <a:pt x="7005780" y="1284804"/>
                </a:cubicBezTo>
                <a:cubicBezTo>
                  <a:pt x="6985688" y="1300431"/>
                  <a:pt x="6971457" y="1307128"/>
                  <a:pt x="6963085" y="1304896"/>
                </a:cubicBezTo>
                <a:cubicBezTo>
                  <a:pt x="6954714" y="1302663"/>
                  <a:pt x="6947737" y="1298198"/>
                  <a:pt x="6942156" y="1291502"/>
                </a:cubicBezTo>
                <a:cubicBezTo>
                  <a:pt x="6936574" y="1284804"/>
                  <a:pt x="6931552" y="1277549"/>
                  <a:pt x="6927088" y="1269735"/>
                </a:cubicBezTo>
                <a:cubicBezTo>
                  <a:pt x="6914809" y="1248527"/>
                  <a:pt x="6905879" y="1237365"/>
                  <a:pt x="6900298" y="1236249"/>
                </a:cubicBezTo>
                <a:cubicBezTo>
                  <a:pt x="6894717" y="1235132"/>
                  <a:pt x="6886066" y="1236249"/>
                  <a:pt x="6874346" y="1239597"/>
                </a:cubicBezTo>
                <a:cubicBezTo>
                  <a:pt x="6862626" y="1242946"/>
                  <a:pt x="6848952" y="1246295"/>
                  <a:pt x="6833326" y="1249643"/>
                </a:cubicBezTo>
                <a:cubicBezTo>
                  <a:pt x="6757423" y="1265270"/>
                  <a:pt x="6699380" y="1246853"/>
                  <a:pt x="6659196" y="1194391"/>
                </a:cubicBezTo>
                <a:cubicBezTo>
                  <a:pt x="6626826" y="1151975"/>
                  <a:pt x="6603385" y="1098397"/>
                  <a:pt x="6588875" y="1033657"/>
                </a:cubicBezTo>
                <a:cubicBezTo>
                  <a:pt x="6583294" y="1005752"/>
                  <a:pt x="6577434" y="975057"/>
                  <a:pt x="6571294" y="941570"/>
                </a:cubicBezTo>
                <a:cubicBezTo>
                  <a:pt x="6565156" y="908083"/>
                  <a:pt x="6556784" y="878784"/>
                  <a:pt x="6546180" y="853668"/>
                </a:cubicBezTo>
                <a:cubicBezTo>
                  <a:pt x="6535576" y="828554"/>
                  <a:pt x="6528600" y="807624"/>
                  <a:pt x="6525251" y="790882"/>
                </a:cubicBezTo>
                <a:cubicBezTo>
                  <a:pt x="6521902" y="774137"/>
                  <a:pt x="6521623" y="757954"/>
                  <a:pt x="6524414" y="742326"/>
                </a:cubicBezTo>
                <a:cubicBezTo>
                  <a:pt x="6527204" y="726700"/>
                  <a:pt x="6530274" y="709398"/>
                  <a:pt x="6533623" y="690422"/>
                </a:cubicBezTo>
                <a:cubicBezTo>
                  <a:pt x="6543668" y="635728"/>
                  <a:pt x="6546180" y="592196"/>
                  <a:pt x="6541157" y="559825"/>
                </a:cubicBezTo>
                <a:cubicBezTo>
                  <a:pt x="6536134" y="527455"/>
                  <a:pt x="6531669" y="500946"/>
                  <a:pt x="6527762" y="480295"/>
                </a:cubicBezTo>
                <a:cubicBezTo>
                  <a:pt x="6523855" y="459645"/>
                  <a:pt x="6520786" y="439275"/>
                  <a:pt x="6518554" y="419183"/>
                </a:cubicBezTo>
                <a:cubicBezTo>
                  <a:pt x="6512973" y="379000"/>
                  <a:pt x="6514089" y="331003"/>
                  <a:pt x="6521902" y="275191"/>
                </a:cubicBezTo>
                <a:cubicBezTo>
                  <a:pt x="6526367" y="245054"/>
                  <a:pt x="6529437" y="217986"/>
                  <a:pt x="6531111" y="193988"/>
                </a:cubicBezTo>
                <a:cubicBezTo>
                  <a:pt x="6532786" y="169989"/>
                  <a:pt x="6534739" y="149061"/>
                  <a:pt x="6536971" y="131200"/>
                </a:cubicBezTo>
                <a:cubicBezTo>
                  <a:pt x="6543668" y="75390"/>
                  <a:pt x="6566551" y="45811"/>
                  <a:pt x="6605618" y="42461"/>
                </a:cubicBezTo>
                <a:cubicBezTo>
                  <a:pt x="6625710" y="40230"/>
                  <a:pt x="6647197" y="40230"/>
                  <a:pt x="6670079" y="42461"/>
                </a:cubicBezTo>
                <a:cubicBezTo>
                  <a:pt x="6692962" y="44693"/>
                  <a:pt x="6708868" y="45252"/>
                  <a:pt x="6717797" y="44137"/>
                </a:cubicBezTo>
                <a:lnTo>
                  <a:pt x="6769701" y="39113"/>
                </a:lnTo>
                <a:cubicBezTo>
                  <a:pt x="6796490" y="39113"/>
                  <a:pt x="6814908" y="46926"/>
                  <a:pt x="6824954" y="62553"/>
                </a:cubicBezTo>
                <a:cubicBezTo>
                  <a:pt x="6846162" y="89342"/>
                  <a:pt x="6856766" y="141804"/>
                  <a:pt x="6856766" y="219939"/>
                </a:cubicBezTo>
                <a:lnTo>
                  <a:pt x="6850069" y="400766"/>
                </a:lnTo>
                <a:cubicBezTo>
                  <a:pt x="6850069" y="420858"/>
                  <a:pt x="6850906" y="437321"/>
                  <a:pt x="6852580" y="450159"/>
                </a:cubicBezTo>
                <a:cubicBezTo>
                  <a:pt x="6854254" y="462994"/>
                  <a:pt x="6855649" y="473877"/>
                  <a:pt x="6856766" y="482807"/>
                </a:cubicBezTo>
                <a:cubicBezTo>
                  <a:pt x="6861230" y="515178"/>
                  <a:pt x="6857882" y="555639"/>
                  <a:pt x="6846720" y="604195"/>
                </a:cubicBezTo>
                <a:cubicBezTo>
                  <a:pt x="6835558" y="652751"/>
                  <a:pt x="6833326" y="696562"/>
                  <a:pt x="6840023" y="735630"/>
                </a:cubicBezTo>
                <a:cubicBezTo>
                  <a:pt x="6841138" y="744558"/>
                  <a:pt x="6842813" y="750697"/>
                  <a:pt x="6845046" y="754047"/>
                </a:cubicBezTo>
                <a:cubicBezTo>
                  <a:pt x="6847278" y="757395"/>
                  <a:pt x="6848952" y="760743"/>
                  <a:pt x="6850069" y="764092"/>
                </a:cubicBezTo>
                <a:cubicBezTo>
                  <a:pt x="6855649" y="774137"/>
                  <a:pt x="6858719" y="786975"/>
                  <a:pt x="6859277" y="802601"/>
                </a:cubicBezTo>
                <a:cubicBezTo>
                  <a:pt x="6859835" y="818229"/>
                  <a:pt x="6865696" y="834972"/>
                  <a:pt x="6876858" y="852831"/>
                </a:cubicBezTo>
                <a:cubicBezTo>
                  <a:pt x="6888019" y="870690"/>
                  <a:pt x="6901693" y="878784"/>
                  <a:pt x="6917878" y="877108"/>
                </a:cubicBezTo>
                <a:cubicBezTo>
                  <a:pt x="6934063" y="875434"/>
                  <a:pt x="6947458" y="858971"/>
                  <a:pt x="6958062" y="827717"/>
                </a:cubicBezTo>
                <a:cubicBezTo>
                  <a:pt x="6968665" y="796463"/>
                  <a:pt x="6971457" y="754047"/>
                  <a:pt x="6966433" y="700468"/>
                </a:cubicBezTo>
                <a:cubicBezTo>
                  <a:pt x="6961411" y="646890"/>
                  <a:pt x="6958062" y="606148"/>
                  <a:pt x="6956388" y="578243"/>
                </a:cubicBezTo>
                <a:cubicBezTo>
                  <a:pt x="6954714" y="550337"/>
                  <a:pt x="6953876" y="525225"/>
                  <a:pt x="6953876" y="502898"/>
                </a:cubicBezTo>
                <a:cubicBezTo>
                  <a:pt x="6952759" y="463831"/>
                  <a:pt x="6954434" y="424763"/>
                  <a:pt x="6958900" y="385696"/>
                </a:cubicBezTo>
                <a:cubicBezTo>
                  <a:pt x="6968945" y="303096"/>
                  <a:pt x="6970620" y="233893"/>
                  <a:pt x="6963922" y="178082"/>
                </a:cubicBezTo>
                <a:cubicBezTo>
                  <a:pt x="6961690" y="157990"/>
                  <a:pt x="6959457" y="135386"/>
                  <a:pt x="6957225" y="110271"/>
                </a:cubicBezTo>
                <a:cubicBezTo>
                  <a:pt x="6954992" y="85157"/>
                  <a:pt x="6960574" y="66460"/>
                  <a:pt x="6973968" y="54184"/>
                </a:cubicBezTo>
                <a:cubicBezTo>
                  <a:pt x="6987363" y="41904"/>
                  <a:pt x="7001315" y="36601"/>
                  <a:pt x="7015826" y="38276"/>
                </a:cubicBezTo>
                <a:cubicBezTo>
                  <a:pt x="7030336" y="39951"/>
                  <a:pt x="7048196" y="41904"/>
                  <a:pt x="7069404" y="44137"/>
                </a:cubicBezTo>
                <a:cubicBezTo>
                  <a:pt x="7090612" y="46368"/>
                  <a:pt x="7107913" y="46648"/>
                  <a:pt x="7121308" y="44972"/>
                </a:cubicBezTo>
                <a:cubicBezTo>
                  <a:pt x="7134703" y="43298"/>
                  <a:pt x="7146980" y="41345"/>
                  <a:pt x="7158143" y="39113"/>
                </a:cubicBezTo>
                <a:cubicBezTo>
                  <a:pt x="7165399" y="38276"/>
                  <a:pt x="7172026" y="37769"/>
                  <a:pt x="7178026" y="37596"/>
                </a:cubicBezTo>
                <a:close/>
                <a:moveTo>
                  <a:pt x="2963214" y="37596"/>
                </a:moveTo>
                <a:cubicBezTo>
                  <a:pt x="2981212" y="37072"/>
                  <a:pt x="2993562" y="39532"/>
                  <a:pt x="3000258" y="44972"/>
                </a:cubicBezTo>
                <a:cubicBezTo>
                  <a:pt x="3009188" y="52229"/>
                  <a:pt x="3015885" y="58646"/>
                  <a:pt x="3020350" y="64227"/>
                </a:cubicBezTo>
                <a:cubicBezTo>
                  <a:pt x="3024814" y="69809"/>
                  <a:pt x="3028723" y="79296"/>
                  <a:pt x="3032069" y="92690"/>
                </a:cubicBezTo>
                <a:cubicBezTo>
                  <a:pt x="3038767" y="119481"/>
                  <a:pt x="3041000" y="163570"/>
                  <a:pt x="3038767" y="224963"/>
                </a:cubicBezTo>
                <a:cubicBezTo>
                  <a:pt x="3036535" y="326537"/>
                  <a:pt x="3037651" y="414161"/>
                  <a:pt x="3042116" y="487829"/>
                </a:cubicBezTo>
                <a:cubicBezTo>
                  <a:pt x="3046581" y="561501"/>
                  <a:pt x="3046581" y="617311"/>
                  <a:pt x="3042116" y="655263"/>
                </a:cubicBezTo>
                <a:cubicBezTo>
                  <a:pt x="3037651" y="693213"/>
                  <a:pt x="3036256" y="728374"/>
                  <a:pt x="3037931" y="760743"/>
                </a:cubicBezTo>
                <a:cubicBezTo>
                  <a:pt x="3039605" y="793113"/>
                  <a:pt x="3036535" y="823810"/>
                  <a:pt x="3028723" y="852831"/>
                </a:cubicBezTo>
                <a:cubicBezTo>
                  <a:pt x="3020909" y="881852"/>
                  <a:pt x="3013931" y="909757"/>
                  <a:pt x="3007793" y="936546"/>
                </a:cubicBezTo>
                <a:cubicBezTo>
                  <a:pt x="3001653" y="963336"/>
                  <a:pt x="2995794" y="983985"/>
                  <a:pt x="2990212" y="998497"/>
                </a:cubicBezTo>
                <a:cubicBezTo>
                  <a:pt x="2984631" y="1013007"/>
                  <a:pt x="2979050" y="1026959"/>
                  <a:pt x="2973469" y="1040354"/>
                </a:cubicBezTo>
                <a:cubicBezTo>
                  <a:pt x="2961192" y="1073840"/>
                  <a:pt x="2952819" y="1105652"/>
                  <a:pt x="2948354" y="1135790"/>
                </a:cubicBezTo>
                <a:cubicBezTo>
                  <a:pt x="2940540" y="1182671"/>
                  <a:pt x="2924356" y="1213925"/>
                  <a:pt x="2899799" y="1229552"/>
                </a:cubicBezTo>
                <a:cubicBezTo>
                  <a:pt x="2888636" y="1238481"/>
                  <a:pt x="2876359" y="1243225"/>
                  <a:pt x="2862964" y="1243784"/>
                </a:cubicBezTo>
                <a:cubicBezTo>
                  <a:pt x="2849569" y="1244342"/>
                  <a:pt x="2839523" y="1246574"/>
                  <a:pt x="2832827" y="1250480"/>
                </a:cubicBezTo>
                <a:cubicBezTo>
                  <a:pt x="2826130" y="1254387"/>
                  <a:pt x="2819432" y="1259410"/>
                  <a:pt x="2812735" y="1265549"/>
                </a:cubicBezTo>
                <a:cubicBezTo>
                  <a:pt x="2806038" y="1271689"/>
                  <a:pt x="2798782" y="1278107"/>
                  <a:pt x="2790968" y="1284804"/>
                </a:cubicBezTo>
                <a:cubicBezTo>
                  <a:pt x="2770878" y="1300431"/>
                  <a:pt x="2756645" y="1307128"/>
                  <a:pt x="2748274" y="1304896"/>
                </a:cubicBezTo>
                <a:cubicBezTo>
                  <a:pt x="2739904" y="1302663"/>
                  <a:pt x="2732926" y="1298198"/>
                  <a:pt x="2727343" y="1291502"/>
                </a:cubicBezTo>
                <a:cubicBezTo>
                  <a:pt x="2721763" y="1284804"/>
                  <a:pt x="2716741" y="1277549"/>
                  <a:pt x="2712276" y="1269735"/>
                </a:cubicBezTo>
                <a:cubicBezTo>
                  <a:pt x="2699997" y="1248527"/>
                  <a:pt x="2691067" y="1237365"/>
                  <a:pt x="2685488" y="1236249"/>
                </a:cubicBezTo>
                <a:cubicBezTo>
                  <a:pt x="2679906" y="1235132"/>
                  <a:pt x="2671254" y="1236249"/>
                  <a:pt x="2659534" y="1239597"/>
                </a:cubicBezTo>
                <a:cubicBezTo>
                  <a:pt x="2647813" y="1242946"/>
                  <a:pt x="2634141" y="1246295"/>
                  <a:pt x="2618514" y="1249643"/>
                </a:cubicBezTo>
                <a:cubicBezTo>
                  <a:pt x="2542612" y="1265270"/>
                  <a:pt x="2484570" y="1246853"/>
                  <a:pt x="2444385" y="1194391"/>
                </a:cubicBezTo>
                <a:cubicBezTo>
                  <a:pt x="2412014" y="1151975"/>
                  <a:pt x="2388574" y="1098397"/>
                  <a:pt x="2374063" y="1033657"/>
                </a:cubicBezTo>
                <a:cubicBezTo>
                  <a:pt x="2368483" y="1005752"/>
                  <a:pt x="2362624" y="975057"/>
                  <a:pt x="2356484" y="941570"/>
                </a:cubicBezTo>
                <a:cubicBezTo>
                  <a:pt x="2350344" y="908083"/>
                  <a:pt x="2341972" y="878784"/>
                  <a:pt x="2331370" y="853668"/>
                </a:cubicBezTo>
                <a:cubicBezTo>
                  <a:pt x="2320764" y="828554"/>
                  <a:pt x="2313789" y="807624"/>
                  <a:pt x="2310441" y="790882"/>
                </a:cubicBezTo>
                <a:cubicBezTo>
                  <a:pt x="2307091" y="774137"/>
                  <a:pt x="2306811" y="757954"/>
                  <a:pt x="2309601" y="742326"/>
                </a:cubicBezTo>
                <a:cubicBezTo>
                  <a:pt x="2312393" y="726700"/>
                  <a:pt x="2315463" y="709398"/>
                  <a:pt x="2318811" y="690422"/>
                </a:cubicBezTo>
                <a:cubicBezTo>
                  <a:pt x="2328857" y="635728"/>
                  <a:pt x="2331370" y="592196"/>
                  <a:pt x="2326345" y="559825"/>
                </a:cubicBezTo>
                <a:cubicBezTo>
                  <a:pt x="2321322" y="527455"/>
                  <a:pt x="2316858" y="500946"/>
                  <a:pt x="2312950" y="480295"/>
                </a:cubicBezTo>
                <a:cubicBezTo>
                  <a:pt x="2309044" y="459645"/>
                  <a:pt x="2305976" y="439275"/>
                  <a:pt x="2303743" y="419183"/>
                </a:cubicBezTo>
                <a:cubicBezTo>
                  <a:pt x="2298163" y="379000"/>
                  <a:pt x="2299277" y="331003"/>
                  <a:pt x="2307091" y="275191"/>
                </a:cubicBezTo>
                <a:cubicBezTo>
                  <a:pt x="2311555" y="245054"/>
                  <a:pt x="2314625" y="217986"/>
                  <a:pt x="2316300" y="193988"/>
                </a:cubicBezTo>
                <a:cubicBezTo>
                  <a:pt x="2317976" y="169989"/>
                  <a:pt x="2319928" y="149061"/>
                  <a:pt x="2322160" y="131200"/>
                </a:cubicBezTo>
                <a:cubicBezTo>
                  <a:pt x="2328857" y="75390"/>
                  <a:pt x="2351739" y="45811"/>
                  <a:pt x="2390807" y="42461"/>
                </a:cubicBezTo>
                <a:cubicBezTo>
                  <a:pt x="2410900" y="40230"/>
                  <a:pt x="2432386" y="40230"/>
                  <a:pt x="2455268" y="42461"/>
                </a:cubicBezTo>
                <a:cubicBezTo>
                  <a:pt x="2478150" y="44693"/>
                  <a:pt x="2494057" y="45252"/>
                  <a:pt x="2502986" y="44137"/>
                </a:cubicBezTo>
                <a:lnTo>
                  <a:pt x="2554890" y="39113"/>
                </a:lnTo>
                <a:cubicBezTo>
                  <a:pt x="2581679" y="39113"/>
                  <a:pt x="2600096" y="46926"/>
                  <a:pt x="2610143" y="62553"/>
                </a:cubicBezTo>
                <a:cubicBezTo>
                  <a:pt x="2631351" y="89342"/>
                  <a:pt x="2641954" y="141804"/>
                  <a:pt x="2641954" y="219939"/>
                </a:cubicBezTo>
                <a:lnTo>
                  <a:pt x="2635258" y="400766"/>
                </a:lnTo>
                <a:cubicBezTo>
                  <a:pt x="2635258" y="420858"/>
                  <a:pt x="2636095" y="437321"/>
                  <a:pt x="2637769" y="450159"/>
                </a:cubicBezTo>
                <a:cubicBezTo>
                  <a:pt x="2639443" y="462994"/>
                  <a:pt x="2640838" y="473877"/>
                  <a:pt x="2641954" y="482807"/>
                </a:cubicBezTo>
                <a:cubicBezTo>
                  <a:pt x="2646419" y="515178"/>
                  <a:pt x="2643071" y="555639"/>
                  <a:pt x="2631909" y="604195"/>
                </a:cubicBezTo>
                <a:cubicBezTo>
                  <a:pt x="2620746" y="652751"/>
                  <a:pt x="2618514" y="696562"/>
                  <a:pt x="2625211" y="735630"/>
                </a:cubicBezTo>
                <a:cubicBezTo>
                  <a:pt x="2626327" y="744558"/>
                  <a:pt x="2628002" y="750697"/>
                  <a:pt x="2630234" y="754047"/>
                </a:cubicBezTo>
                <a:cubicBezTo>
                  <a:pt x="2632467" y="757395"/>
                  <a:pt x="2634141" y="760743"/>
                  <a:pt x="2635258" y="764092"/>
                </a:cubicBezTo>
                <a:cubicBezTo>
                  <a:pt x="2640838" y="774137"/>
                  <a:pt x="2643908" y="786975"/>
                  <a:pt x="2644466" y="802601"/>
                </a:cubicBezTo>
                <a:cubicBezTo>
                  <a:pt x="2645024" y="818229"/>
                  <a:pt x="2650885" y="834972"/>
                  <a:pt x="2662046" y="852831"/>
                </a:cubicBezTo>
                <a:cubicBezTo>
                  <a:pt x="2673209" y="870690"/>
                  <a:pt x="2686882" y="878784"/>
                  <a:pt x="2703068" y="877108"/>
                </a:cubicBezTo>
                <a:cubicBezTo>
                  <a:pt x="2719252" y="875434"/>
                  <a:pt x="2732647" y="858971"/>
                  <a:pt x="2743250" y="827717"/>
                </a:cubicBezTo>
                <a:cubicBezTo>
                  <a:pt x="2753855" y="796463"/>
                  <a:pt x="2756645" y="754047"/>
                  <a:pt x="2751623" y="700468"/>
                </a:cubicBezTo>
                <a:cubicBezTo>
                  <a:pt x="2746599" y="646890"/>
                  <a:pt x="2743250" y="606148"/>
                  <a:pt x="2741576" y="578243"/>
                </a:cubicBezTo>
                <a:cubicBezTo>
                  <a:pt x="2739904" y="550337"/>
                  <a:pt x="2739064" y="525225"/>
                  <a:pt x="2739064" y="502898"/>
                </a:cubicBezTo>
                <a:cubicBezTo>
                  <a:pt x="2737949" y="463831"/>
                  <a:pt x="2739622" y="424763"/>
                  <a:pt x="2744089" y="385696"/>
                </a:cubicBezTo>
                <a:cubicBezTo>
                  <a:pt x="2754133" y="303096"/>
                  <a:pt x="2755809" y="233893"/>
                  <a:pt x="2749110" y="178082"/>
                </a:cubicBezTo>
                <a:cubicBezTo>
                  <a:pt x="2746878" y="157990"/>
                  <a:pt x="2744646" y="135386"/>
                  <a:pt x="2742413" y="110271"/>
                </a:cubicBezTo>
                <a:cubicBezTo>
                  <a:pt x="2740182" y="85157"/>
                  <a:pt x="2745763" y="66460"/>
                  <a:pt x="2759158" y="54184"/>
                </a:cubicBezTo>
                <a:cubicBezTo>
                  <a:pt x="2772551" y="41904"/>
                  <a:pt x="2786504" y="36601"/>
                  <a:pt x="2801014" y="38276"/>
                </a:cubicBezTo>
                <a:cubicBezTo>
                  <a:pt x="2815526" y="39951"/>
                  <a:pt x="2833384" y="41904"/>
                  <a:pt x="2854593" y="44137"/>
                </a:cubicBezTo>
                <a:cubicBezTo>
                  <a:pt x="2875801" y="46368"/>
                  <a:pt x="2893103" y="46648"/>
                  <a:pt x="2906497" y="44972"/>
                </a:cubicBezTo>
                <a:cubicBezTo>
                  <a:pt x="2919892" y="43298"/>
                  <a:pt x="2932169" y="41345"/>
                  <a:pt x="2943332" y="39113"/>
                </a:cubicBezTo>
                <a:cubicBezTo>
                  <a:pt x="2950587" y="38276"/>
                  <a:pt x="2957215" y="37769"/>
                  <a:pt x="2963214" y="37596"/>
                </a:cubicBezTo>
                <a:close/>
                <a:moveTo>
                  <a:pt x="5356209" y="13736"/>
                </a:moveTo>
                <a:cubicBezTo>
                  <a:pt x="5366882" y="14050"/>
                  <a:pt x="5377870" y="14696"/>
                  <a:pt x="5389171" y="15672"/>
                </a:cubicBezTo>
                <a:cubicBezTo>
                  <a:pt x="5426007" y="19021"/>
                  <a:pt x="5465074" y="32416"/>
                  <a:pt x="5506374" y="55856"/>
                </a:cubicBezTo>
                <a:cubicBezTo>
                  <a:pt x="5526466" y="67018"/>
                  <a:pt x="5543767" y="87390"/>
                  <a:pt x="5558278" y="116970"/>
                </a:cubicBezTo>
                <a:cubicBezTo>
                  <a:pt x="5572789" y="146548"/>
                  <a:pt x="5582834" y="166919"/>
                  <a:pt x="5588416" y="178082"/>
                </a:cubicBezTo>
                <a:cubicBezTo>
                  <a:pt x="5593996" y="189244"/>
                  <a:pt x="5601252" y="197336"/>
                  <a:pt x="5610181" y="202358"/>
                </a:cubicBezTo>
                <a:cubicBezTo>
                  <a:pt x="5619111" y="207381"/>
                  <a:pt x="5627203" y="214358"/>
                  <a:pt x="5634459" y="223288"/>
                </a:cubicBezTo>
                <a:cubicBezTo>
                  <a:pt x="5641714" y="232219"/>
                  <a:pt x="5649528" y="246449"/>
                  <a:pt x="5657899" y="265984"/>
                </a:cubicBezTo>
                <a:cubicBezTo>
                  <a:pt x="5666271" y="285517"/>
                  <a:pt x="5673805" y="308120"/>
                  <a:pt x="5680503" y="333793"/>
                </a:cubicBezTo>
                <a:cubicBezTo>
                  <a:pt x="5698362" y="392952"/>
                  <a:pt x="5706175" y="442623"/>
                  <a:pt x="5703943" y="482807"/>
                </a:cubicBezTo>
                <a:cubicBezTo>
                  <a:pt x="5701711" y="522992"/>
                  <a:pt x="5700037" y="563732"/>
                  <a:pt x="5698920" y="605032"/>
                </a:cubicBezTo>
                <a:cubicBezTo>
                  <a:pt x="5696688" y="678702"/>
                  <a:pt x="5689432" y="731722"/>
                  <a:pt x="5677154" y="764092"/>
                </a:cubicBezTo>
                <a:cubicBezTo>
                  <a:pt x="5664876" y="796463"/>
                  <a:pt x="5655667" y="823530"/>
                  <a:pt x="5649528" y="845296"/>
                </a:cubicBezTo>
                <a:cubicBezTo>
                  <a:pt x="5643388" y="867063"/>
                  <a:pt x="5639761" y="886875"/>
                  <a:pt x="5638645" y="904735"/>
                </a:cubicBezTo>
                <a:cubicBezTo>
                  <a:pt x="5637529" y="922594"/>
                  <a:pt x="5636971" y="939896"/>
                  <a:pt x="5636971" y="956638"/>
                </a:cubicBezTo>
                <a:cubicBezTo>
                  <a:pt x="5634738" y="1001286"/>
                  <a:pt x="5631668" y="1028075"/>
                  <a:pt x="5627761" y="1037005"/>
                </a:cubicBezTo>
                <a:cubicBezTo>
                  <a:pt x="5623855" y="1045935"/>
                  <a:pt x="5617437" y="1054865"/>
                  <a:pt x="5608507" y="1063794"/>
                </a:cubicBezTo>
                <a:cubicBezTo>
                  <a:pt x="5599577" y="1072724"/>
                  <a:pt x="5589811" y="1081375"/>
                  <a:pt x="5579206" y="1089746"/>
                </a:cubicBezTo>
                <a:cubicBezTo>
                  <a:pt x="5568603" y="1098118"/>
                  <a:pt x="5558278" y="1106210"/>
                  <a:pt x="5548231" y="1114024"/>
                </a:cubicBezTo>
                <a:cubicBezTo>
                  <a:pt x="5538186" y="1121837"/>
                  <a:pt x="5530930" y="1128255"/>
                  <a:pt x="5526466" y="1133279"/>
                </a:cubicBezTo>
                <a:cubicBezTo>
                  <a:pt x="5522001" y="1138301"/>
                  <a:pt x="5516698" y="1145278"/>
                  <a:pt x="5510560" y="1154207"/>
                </a:cubicBezTo>
                <a:cubicBezTo>
                  <a:pt x="5504420" y="1163137"/>
                  <a:pt x="5498281" y="1172625"/>
                  <a:pt x="5492142" y="1182671"/>
                </a:cubicBezTo>
                <a:cubicBezTo>
                  <a:pt x="5486003" y="1192717"/>
                  <a:pt x="5480422" y="1201925"/>
                  <a:pt x="5475399" y="1210297"/>
                </a:cubicBezTo>
                <a:cubicBezTo>
                  <a:pt x="5470376" y="1218668"/>
                  <a:pt x="5466748" y="1224808"/>
                  <a:pt x="5464516" y="1228715"/>
                </a:cubicBezTo>
                <a:cubicBezTo>
                  <a:pt x="5462284" y="1232621"/>
                  <a:pt x="5458377" y="1239597"/>
                  <a:pt x="5452795" y="1249643"/>
                </a:cubicBezTo>
                <a:cubicBezTo>
                  <a:pt x="5447215" y="1259690"/>
                  <a:pt x="5440517" y="1270293"/>
                  <a:pt x="5432704" y="1281455"/>
                </a:cubicBezTo>
                <a:cubicBezTo>
                  <a:pt x="5389171" y="1335033"/>
                  <a:pt x="5347872" y="1337266"/>
                  <a:pt x="5308804" y="1288153"/>
                </a:cubicBezTo>
                <a:cubicBezTo>
                  <a:pt x="5305456" y="1282571"/>
                  <a:pt x="5300154" y="1279781"/>
                  <a:pt x="5292898" y="1279781"/>
                </a:cubicBezTo>
                <a:cubicBezTo>
                  <a:pt x="5285643" y="1279781"/>
                  <a:pt x="5277271" y="1282292"/>
                  <a:pt x="5267784" y="1287315"/>
                </a:cubicBezTo>
                <a:cubicBezTo>
                  <a:pt x="5258296" y="1292339"/>
                  <a:pt x="5245180" y="1292060"/>
                  <a:pt x="5228437" y="1286478"/>
                </a:cubicBezTo>
                <a:cubicBezTo>
                  <a:pt x="5211694" y="1280897"/>
                  <a:pt x="5198578" y="1271689"/>
                  <a:pt x="5189091" y="1258852"/>
                </a:cubicBezTo>
                <a:cubicBezTo>
                  <a:pt x="5179603" y="1246016"/>
                  <a:pt x="5170673" y="1235690"/>
                  <a:pt x="5162302" y="1227877"/>
                </a:cubicBezTo>
                <a:cubicBezTo>
                  <a:pt x="5153930" y="1220064"/>
                  <a:pt x="5145838" y="1213925"/>
                  <a:pt x="5138024" y="1209460"/>
                </a:cubicBezTo>
                <a:cubicBezTo>
                  <a:pt x="5130211" y="1204995"/>
                  <a:pt x="5122397" y="1201088"/>
                  <a:pt x="5114584" y="1197740"/>
                </a:cubicBezTo>
                <a:cubicBezTo>
                  <a:pt x="5093376" y="1186577"/>
                  <a:pt x="5082214" y="1177369"/>
                  <a:pt x="5081098" y="1170113"/>
                </a:cubicBezTo>
                <a:cubicBezTo>
                  <a:pt x="5079981" y="1162858"/>
                  <a:pt x="5079144" y="1155881"/>
                  <a:pt x="5078586" y="1149185"/>
                </a:cubicBezTo>
                <a:cubicBezTo>
                  <a:pt x="5078028" y="1142487"/>
                  <a:pt x="5076633" y="1134116"/>
                  <a:pt x="5074400" y="1124069"/>
                </a:cubicBezTo>
                <a:cubicBezTo>
                  <a:pt x="5065471" y="1070492"/>
                  <a:pt x="5043704" y="994590"/>
                  <a:pt x="5009102" y="896363"/>
                </a:cubicBezTo>
                <a:cubicBezTo>
                  <a:pt x="4982313" y="822693"/>
                  <a:pt x="4975057" y="746233"/>
                  <a:pt x="4987336" y="666981"/>
                </a:cubicBezTo>
                <a:cubicBezTo>
                  <a:pt x="4996265" y="608939"/>
                  <a:pt x="5004637" y="560384"/>
                  <a:pt x="5012450" y="521316"/>
                </a:cubicBezTo>
                <a:cubicBezTo>
                  <a:pt x="5024729" y="462158"/>
                  <a:pt x="5029473" y="420858"/>
                  <a:pt x="5026682" y="397416"/>
                </a:cubicBezTo>
                <a:cubicBezTo>
                  <a:pt x="5023891" y="373976"/>
                  <a:pt x="5021659" y="355280"/>
                  <a:pt x="5019985" y="341328"/>
                </a:cubicBezTo>
                <a:cubicBezTo>
                  <a:pt x="5018311" y="327374"/>
                  <a:pt x="5017474" y="313142"/>
                  <a:pt x="5017474" y="298631"/>
                </a:cubicBezTo>
                <a:cubicBezTo>
                  <a:pt x="5017474" y="284121"/>
                  <a:pt x="5019706" y="267099"/>
                  <a:pt x="5024170" y="247565"/>
                </a:cubicBezTo>
                <a:cubicBezTo>
                  <a:pt x="5028635" y="228032"/>
                  <a:pt x="5040076" y="210172"/>
                  <a:pt x="5058494" y="193988"/>
                </a:cubicBezTo>
                <a:cubicBezTo>
                  <a:pt x="5076912" y="177802"/>
                  <a:pt x="5092818" y="161617"/>
                  <a:pt x="5106212" y="145432"/>
                </a:cubicBezTo>
                <a:cubicBezTo>
                  <a:pt x="5119606" y="129247"/>
                  <a:pt x="5131327" y="112783"/>
                  <a:pt x="5141373" y="96039"/>
                </a:cubicBezTo>
                <a:cubicBezTo>
                  <a:pt x="5151418" y="79296"/>
                  <a:pt x="5163697" y="65902"/>
                  <a:pt x="5178208" y="55856"/>
                </a:cubicBezTo>
                <a:cubicBezTo>
                  <a:pt x="5222158" y="25578"/>
                  <a:pt x="5281492" y="11539"/>
                  <a:pt x="5356209" y="13736"/>
                </a:cubicBezTo>
                <a:close/>
                <a:moveTo>
                  <a:pt x="1141398" y="13736"/>
                </a:moveTo>
                <a:cubicBezTo>
                  <a:pt x="1152070" y="14050"/>
                  <a:pt x="1163058" y="14696"/>
                  <a:pt x="1174360" y="15672"/>
                </a:cubicBezTo>
                <a:cubicBezTo>
                  <a:pt x="1211195" y="19021"/>
                  <a:pt x="1250262" y="32416"/>
                  <a:pt x="1291562" y="55856"/>
                </a:cubicBezTo>
                <a:cubicBezTo>
                  <a:pt x="1311653" y="67018"/>
                  <a:pt x="1328955" y="87390"/>
                  <a:pt x="1343465" y="116970"/>
                </a:cubicBezTo>
                <a:cubicBezTo>
                  <a:pt x="1357976" y="146548"/>
                  <a:pt x="1368022" y="166919"/>
                  <a:pt x="1373603" y="178082"/>
                </a:cubicBezTo>
                <a:cubicBezTo>
                  <a:pt x="1379184" y="189244"/>
                  <a:pt x="1386440" y="197336"/>
                  <a:pt x="1395370" y="202358"/>
                </a:cubicBezTo>
                <a:cubicBezTo>
                  <a:pt x="1404299" y="207381"/>
                  <a:pt x="1412392" y="214358"/>
                  <a:pt x="1419647" y="223288"/>
                </a:cubicBezTo>
                <a:cubicBezTo>
                  <a:pt x="1426902" y="232219"/>
                  <a:pt x="1434717" y="246449"/>
                  <a:pt x="1443087" y="265984"/>
                </a:cubicBezTo>
                <a:cubicBezTo>
                  <a:pt x="1451460" y="285517"/>
                  <a:pt x="1458994" y="308120"/>
                  <a:pt x="1465690" y="333793"/>
                </a:cubicBezTo>
                <a:cubicBezTo>
                  <a:pt x="1483550" y="392952"/>
                  <a:pt x="1491363" y="442623"/>
                  <a:pt x="1489132" y="482807"/>
                </a:cubicBezTo>
                <a:cubicBezTo>
                  <a:pt x="1486899" y="522992"/>
                  <a:pt x="1485226" y="563732"/>
                  <a:pt x="1484108" y="605032"/>
                </a:cubicBezTo>
                <a:cubicBezTo>
                  <a:pt x="1481875" y="678702"/>
                  <a:pt x="1474621" y="731722"/>
                  <a:pt x="1462342" y="764092"/>
                </a:cubicBezTo>
                <a:cubicBezTo>
                  <a:pt x="1450063" y="796463"/>
                  <a:pt x="1440855" y="823530"/>
                  <a:pt x="1434717" y="845296"/>
                </a:cubicBezTo>
                <a:cubicBezTo>
                  <a:pt x="1428577" y="867063"/>
                  <a:pt x="1424949" y="886875"/>
                  <a:pt x="1423833" y="904735"/>
                </a:cubicBezTo>
                <a:cubicBezTo>
                  <a:pt x="1422716" y="922594"/>
                  <a:pt x="1422158" y="939896"/>
                  <a:pt x="1422158" y="956638"/>
                </a:cubicBezTo>
                <a:cubicBezTo>
                  <a:pt x="1419926" y="1001286"/>
                  <a:pt x="1416856" y="1028075"/>
                  <a:pt x="1412950" y="1037005"/>
                </a:cubicBezTo>
                <a:cubicBezTo>
                  <a:pt x="1409043" y="1045935"/>
                  <a:pt x="1402625" y="1054865"/>
                  <a:pt x="1393695" y="1063794"/>
                </a:cubicBezTo>
                <a:cubicBezTo>
                  <a:pt x="1384766" y="1072724"/>
                  <a:pt x="1374999" y="1081375"/>
                  <a:pt x="1364395" y="1089746"/>
                </a:cubicBezTo>
                <a:cubicBezTo>
                  <a:pt x="1353791" y="1098118"/>
                  <a:pt x="1343465" y="1106210"/>
                  <a:pt x="1333420" y="1114024"/>
                </a:cubicBezTo>
                <a:cubicBezTo>
                  <a:pt x="1323374" y="1121837"/>
                  <a:pt x="1316118" y="1128255"/>
                  <a:pt x="1311653" y="1133279"/>
                </a:cubicBezTo>
                <a:cubicBezTo>
                  <a:pt x="1307189" y="1138301"/>
                  <a:pt x="1301886" y="1145278"/>
                  <a:pt x="1295748" y="1154207"/>
                </a:cubicBezTo>
                <a:cubicBezTo>
                  <a:pt x="1289610" y="1163137"/>
                  <a:pt x="1283469" y="1172625"/>
                  <a:pt x="1277331" y="1182671"/>
                </a:cubicBezTo>
                <a:cubicBezTo>
                  <a:pt x="1271190" y="1192717"/>
                  <a:pt x="1265610" y="1201925"/>
                  <a:pt x="1260588" y="1210297"/>
                </a:cubicBezTo>
                <a:cubicBezTo>
                  <a:pt x="1255563" y="1218668"/>
                  <a:pt x="1251936" y="1224808"/>
                  <a:pt x="1249704" y="1228715"/>
                </a:cubicBezTo>
                <a:cubicBezTo>
                  <a:pt x="1247471" y="1232621"/>
                  <a:pt x="1243564" y="1239597"/>
                  <a:pt x="1237983" y="1249643"/>
                </a:cubicBezTo>
                <a:cubicBezTo>
                  <a:pt x="1232402" y="1259690"/>
                  <a:pt x="1225707" y="1270293"/>
                  <a:pt x="1217893" y="1281455"/>
                </a:cubicBezTo>
                <a:cubicBezTo>
                  <a:pt x="1174360" y="1335033"/>
                  <a:pt x="1133060" y="1337266"/>
                  <a:pt x="1093992" y="1288153"/>
                </a:cubicBezTo>
                <a:cubicBezTo>
                  <a:pt x="1090644" y="1282571"/>
                  <a:pt x="1085342" y="1279781"/>
                  <a:pt x="1078086" y="1279781"/>
                </a:cubicBezTo>
                <a:cubicBezTo>
                  <a:pt x="1070832" y="1279781"/>
                  <a:pt x="1062459" y="1282292"/>
                  <a:pt x="1052971" y="1287315"/>
                </a:cubicBezTo>
                <a:cubicBezTo>
                  <a:pt x="1043484" y="1292339"/>
                  <a:pt x="1030369" y="1292060"/>
                  <a:pt x="1013625" y="1286478"/>
                </a:cubicBezTo>
                <a:cubicBezTo>
                  <a:pt x="996881" y="1280897"/>
                  <a:pt x="983767" y="1271689"/>
                  <a:pt x="974279" y="1258852"/>
                </a:cubicBezTo>
                <a:cubicBezTo>
                  <a:pt x="964791" y="1246016"/>
                  <a:pt x="955861" y="1235690"/>
                  <a:pt x="947489" y="1227877"/>
                </a:cubicBezTo>
                <a:cubicBezTo>
                  <a:pt x="939117" y="1220064"/>
                  <a:pt x="931026" y="1213925"/>
                  <a:pt x="923211" y="1209460"/>
                </a:cubicBezTo>
                <a:cubicBezTo>
                  <a:pt x="915398" y="1204995"/>
                  <a:pt x="907585" y="1201088"/>
                  <a:pt x="899772" y="1197740"/>
                </a:cubicBezTo>
                <a:cubicBezTo>
                  <a:pt x="878563" y="1186577"/>
                  <a:pt x="867401" y="1177369"/>
                  <a:pt x="866285" y="1170113"/>
                </a:cubicBezTo>
                <a:cubicBezTo>
                  <a:pt x="865169" y="1162858"/>
                  <a:pt x="864332" y="1155881"/>
                  <a:pt x="863774" y="1149185"/>
                </a:cubicBezTo>
                <a:cubicBezTo>
                  <a:pt x="863215" y="1142487"/>
                  <a:pt x="861821" y="1134116"/>
                  <a:pt x="859590" y="1124069"/>
                </a:cubicBezTo>
                <a:cubicBezTo>
                  <a:pt x="850658" y="1070492"/>
                  <a:pt x="828894" y="994590"/>
                  <a:pt x="794289" y="896363"/>
                </a:cubicBezTo>
                <a:cubicBezTo>
                  <a:pt x="767501" y="822693"/>
                  <a:pt x="760245" y="746233"/>
                  <a:pt x="772523" y="666981"/>
                </a:cubicBezTo>
                <a:cubicBezTo>
                  <a:pt x="781453" y="608939"/>
                  <a:pt x="789824" y="560384"/>
                  <a:pt x="797638" y="521316"/>
                </a:cubicBezTo>
                <a:cubicBezTo>
                  <a:pt x="809916" y="462158"/>
                  <a:pt x="814660" y="420858"/>
                  <a:pt x="811870" y="397416"/>
                </a:cubicBezTo>
                <a:cubicBezTo>
                  <a:pt x="809079" y="373976"/>
                  <a:pt x="806846" y="355280"/>
                  <a:pt x="805172" y="341328"/>
                </a:cubicBezTo>
                <a:cubicBezTo>
                  <a:pt x="803498" y="327374"/>
                  <a:pt x="802661" y="313142"/>
                  <a:pt x="802661" y="298631"/>
                </a:cubicBezTo>
                <a:cubicBezTo>
                  <a:pt x="802661" y="284121"/>
                  <a:pt x="804893" y="267099"/>
                  <a:pt x="809358" y="247565"/>
                </a:cubicBezTo>
                <a:cubicBezTo>
                  <a:pt x="813824" y="228032"/>
                  <a:pt x="825264" y="210172"/>
                  <a:pt x="843681" y="193988"/>
                </a:cubicBezTo>
                <a:cubicBezTo>
                  <a:pt x="862099" y="177802"/>
                  <a:pt x="878006" y="161617"/>
                  <a:pt x="891400" y="145432"/>
                </a:cubicBezTo>
                <a:cubicBezTo>
                  <a:pt x="904794" y="129247"/>
                  <a:pt x="916515" y="112783"/>
                  <a:pt x="926561" y="96039"/>
                </a:cubicBezTo>
                <a:cubicBezTo>
                  <a:pt x="936607" y="79296"/>
                  <a:pt x="948885" y="65902"/>
                  <a:pt x="963395" y="55856"/>
                </a:cubicBezTo>
                <a:cubicBezTo>
                  <a:pt x="1007347" y="25578"/>
                  <a:pt x="1066680" y="11539"/>
                  <a:pt x="1141398" y="13736"/>
                </a:cubicBezTo>
                <a:close/>
                <a:moveTo>
                  <a:pt x="7651117" y="12324"/>
                </a:moveTo>
                <a:cubicBezTo>
                  <a:pt x="7663954" y="12324"/>
                  <a:pt x="7674000" y="13440"/>
                  <a:pt x="7681255" y="15672"/>
                </a:cubicBezTo>
                <a:cubicBezTo>
                  <a:pt x="7688511" y="17905"/>
                  <a:pt x="7696882" y="19579"/>
                  <a:pt x="7706370" y="20695"/>
                </a:cubicBezTo>
                <a:cubicBezTo>
                  <a:pt x="7715858" y="21812"/>
                  <a:pt x="7725904" y="22371"/>
                  <a:pt x="7736508" y="22371"/>
                </a:cubicBezTo>
                <a:cubicBezTo>
                  <a:pt x="7747111" y="22371"/>
                  <a:pt x="7759111" y="23486"/>
                  <a:pt x="7772506" y="25719"/>
                </a:cubicBezTo>
                <a:cubicBezTo>
                  <a:pt x="7814921" y="31299"/>
                  <a:pt x="7859570" y="59204"/>
                  <a:pt x="7906451" y="109434"/>
                </a:cubicBezTo>
                <a:cubicBezTo>
                  <a:pt x="7936588" y="141804"/>
                  <a:pt x="7955285" y="175290"/>
                  <a:pt x="7962540" y="209894"/>
                </a:cubicBezTo>
                <a:cubicBezTo>
                  <a:pt x="7969796" y="244496"/>
                  <a:pt x="7972865" y="278542"/>
                  <a:pt x="7971749" y="312027"/>
                </a:cubicBezTo>
                <a:cubicBezTo>
                  <a:pt x="7970633" y="360024"/>
                  <a:pt x="7973982" y="395742"/>
                  <a:pt x="7981795" y="419183"/>
                </a:cubicBezTo>
                <a:cubicBezTo>
                  <a:pt x="7989608" y="442623"/>
                  <a:pt x="7994632" y="460482"/>
                  <a:pt x="7996864" y="472760"/>
                </a:cubicBezTo>
                <a:cubicBezTo>
                  <a:pt x="7999096" y="485039"/>
                  <a:pt x="7997701" y="502061"/>
                  <a:pt x="7992678" y="523827"/>
                </a:cubicBezTo>
                <a:cubicBezTo>
                  <a:pt x="7987655" y="545595"/>
                  <a:pt x="7979562" y="560942"/>
                  <a:pt x="7968400" y="569872"/>
                </a:cubicBezTo>
                <a:cubicBezTo>
                  <a:pt x="7957238" y="578801"/>
                  <a:pt x="7944960" y="584382"/>
                  <a:pt x="7931566" y="586615"/>
                </a:cubicBezTo>
                <a:cubicBezTo>
                  <a:pt x="7918170" y="588848"/>
                  <a:pt x="7905334" y="589405"/>
                  <a:pt x="7893056" y="588288"/>
                </a:cubicBezTo>
                <a:cubicBezTo>
                  <a:pt x="7880778" y="587172"/>
                  <a:pt x="7870732" y="586615"/>
                  <a:pt x="7862918" y="586615"/>
                </a:cubicBezTo>
                <a:cubicBezTo>
                  <a:pt x="7855105" y="586615"/>
                  <a:pt x="7849802" y="588568"/>
                  <a:pt x="7847012" y="592474"/>
                </a:cubicBezTo>
                <a:cubicBezTo>
                  <a:pt x="7844222" y="596381"/>
                  <a:pt x="7841152" y="600567"/>
                  <a:pt x="7837804" y="605032"/>
                </a:cubicBezTo>
                <a:cubicBezTo>
                  <a:pt x="7829990" y="612846"/>
                  <a:pt x="7814921" y="613403"/>
                  <a:pt x="7792597" y="606707"/>
                </a:cubicBezTo>
                <a:cubicBezTo>
                  <a:pt x="7770273" y="600009"/>
                  <a:pt x="7751856" y="585778"/>
                  <a:pt x="7737345" y="564011"/>
                </a:cubicBezTo>
                <a:cubicBezTo>
                  <a:pt x="7722834" y="542245"/>
                  <a:pt x="7721160" y="514061"/>
                  <a:pt x="7732322" y="479458"/>
                </a:cubicBezTo>
                <a:cubicBezTo>
                  <a:pt x="7735671" y="468296"/>
                  <a:pt x="7739019" y="457973"/>
                  <a:pt x="7742368" y="448485"/>
                </a:cubicBezTo>
                <a:cubicBezTo>
                  <a:pt x="7745716" y="438995"/>
                  <a:pt x="7746274" y="430903"/>
                  <a:pt x="7744042" y="424206"/>
                </a:cubicBezTo>
                <a:cubicBezTo>
                  <a:pt x="7739577" y="408580"/>
                  <a:pt x="7728973" y="400207"/>
                  <a:pt x="7712230" y="399092"/>
                </a:cubicBezTo>
                <a:cubicBezTo>
                  <a:pt x="7695487" y="397974"/>
                  <a:pt x="7680976" y="402440"/>
                  <a:pt x="7668698" y="412487"/>
                </a:cubicBezTo>
                <a:cubicBezTo>
                  <a:pt x="7651954" y="428113"/>
                  <a:pt x="7641072" y="447367"/>
                  <a:pt x="7636048" y="470249"/>
                </a:cubicBezTo>
                <a:cubicBezTo>
                  <a:pt x="7631026" y="493132"/>
                  <a:pt x="7629352" y="509597"/>
                  <a:pt x="7631026" y="519641"/>
                </a:cubicBezTo>
                <a:cubicBezTo>
                  <a:pt x="7632700" y="529688"/>
                  <a:pt x="7633537" y="540292"/>
                  <a:pt x="7633537" y="551453"/>
                </a:cubicBezTo>
                <a:cubicBezTo>
                  <a:pt x="7633537" y="562616"/>
                  <a:pt x="7634095" y="574336"/>
                  <a:pt x="7635211" y="586615"/>
                </a:cubicBezTo>
                <a:cubicBezTo>
                  <a:pt x="7639676" y="615636"/>
                  <a:pt x="7646653" y="635169"/>
                  <a:pt x="7656140" y="645216"/>
                </a:cubicBezTo>
                <a:cubicBezTo>
                  <a:pt x="7665628" y="655263"/>
                  <a:pt x="7673721" y="660844"/>
                  <a:pt x="7680418" y="661958"/>
                </a:cubicBezTo>
                <a:cubicBezTo>
                  <a:pt x="7687115" y="663075"/>
                  <a:pt x="7693534" y="663353"/>
                  <a:pt x="7699672" y="662796"/>
                </a:cubicBezTo>
                <a:cubicBezTo>
                  <a:pt x="7705812" y="662237"/>
                  <a:pt x="7712230" y="661958"/>
                  <a:pt x="7718927" y="661958"/>
                </a:cubicBezTo>
                <a:cubicBezTo>
                  <a:pt x="7725625" y="661958"/>
                  <a:pt x="7735112" y="664751"/>
                  <a:pt x="7747390" y="670330"/>
                </a:cubicBezTo>
                <a:cubicBezTo>
                  <a:pt x="7759669" y="675911"/>
                  <a:pt x="7772227" y="681492"/>
                  <a:pt x="7785063" y="687074"/>
                </a:cubicBezTo>
                <a:cubicBezTo>
                  <a:pt x="7797899" y="692654"/>
                  <a:pt x="7809340" y="701584"/>
                  <a:pt x="7819386" y="713862"/>
                </a:cubicBezTo>
                <a:cubicBezTo>
                  <a:pt x="7829432" y="726141"/>
                  <a:pt x="7838082" y="733955"/>
                  <a:pt x="7845338" y="737303"/>
                </a:cubicBezTo>
                <a:cubicBezTo>
                  <a:pt x="7852594" y="740651"/>
                  <a:pt x="7859012" y="743721"/>
                  <a:pt x="7864592" y="746511"/>
                </a:cubicBezTo>
                <a:cubicBezTo>
                  <a:pt x="7870174" y="749303"/>
                  <a:pt x="7875476" y="751814"/>
                  <a:pt x="7880498" y="754047"/>
                </a:cubicBezTo>
                <a:cubicBezTo>
                  <a:pt x="7885522" y="756278"/>
                  <a:pt x="7889707" y="761859"/>
                  <a:pt x="7893056" y="770789"/>
                </a:cubicBezTo>
                <a:cubicBezTo>
                  <a:pt x="7907567" y="809856"/>
                  <a:pt x="7910916" y="855064"/>
                  <a:pt x="7903102" y="906409"/>
                </a:cubicBezTo>
                <a:cubicBezTo>
                  <a:pt x="7900870" y="925384"/>
                  <a:pt x="7898916" y="940453"/>
                  <a:pt x="7897242" y="951615"/>
                </a:cubicBezTo>
                <a:cubicBezTo>
                  <a:pt x="7895568" y="962778"/>
                  <a:pt x="7894172" y="972546"/>
                  <a:pt x="7893056" y="980916"/>
                </a:cubicBezTo>
                <a:cubicBezTo>
                  <a:pt x="7891940" y="989287"/>
                  <a:pt x="7890824" y="996543"/>
                  <a:pt x="7889707" y="1002682"/>
                </a:cubicBezTo>
                <a:cubicBezTo>
                  <a:pt x="7888591" y="1008822"/>
                  <a:pt x="7888033" y="1018032"/>
                  <a:pt x="7888033" y="1030308"/>
                </a:cubicBezTo>
                <a:cubicBezTo>
                  <a:pt x="7888033" y="1076072"/>
                  <a:pt x="7880498" y="1111233"/>
                  <a:pt x="7865430" y="1135790"/>
                </a:cubicBezTo>
                <a:cubicBezTo>
                  <a:pt x="7850360" y="1160346"/>
                  <a:pt x="7835014" y="1177090"/>
                  <a:pt x="7819386" y="1186019"/>
                </a:cubicBezTo>
                <a:cubicBezTo>
                  <a:pt x="7803760" y="1194949"/>
                  <a:pt x="7793713" y="1201646"/>
                  <a:pt x="7789249" y="1206111"/>
                </a:cubicBezTo>
                <a:cubicBezTo>
                  <a:pt x="7784784" y="1210576"/>
                  <a:pt x="7781156" y="1216157"/>
                  <a:pt x="7778365" y="1222854"/>
                </a:cubicBezTo>
                <a:cubicBezTo>
                  <a:pt x="7775575" y="1229552"/>
                  <a:pt x="7771390" y="1236807"/>
                  <a:pt x="7765808" y="1244621"/>
                </a:cubicBezTo>
                <a:cubicBezTo>
                  <a:pt x="7752414" y="1263596"/>
                  <a:pt x="7732880" y="1276991"/>
                  <a:pt x="7707207" y="1284804"/>
                </a:cubicBezTo>
                <a:cubicBezTo>
                  <a:pt x="7678186" y="1293734"/>
                  <a:pt x="7647211" y="1297919"/>
                  <a:pt x="7614283" y="1297361"/>
                </a:cubicBezTo>
                <a:cubicBezTo>
                  <a:pt x="7581355" y="1296803"/>
                  <a:pt x="7555960" y="1294850"/>
                  <a:pt x="7538101" y="1291502"/>
                </a:cubicBezTo>
                <a:cubicBezTo>
                  <a:pt x="7520242" y="1288153"/>
                  <a:pt x="7503778" y="1279781"/>
                  <a:pt x="7488709" y="1266386"/>
                </a:cubicBezTo>
                <a:cubicBezTo>
                  <a:pt x="7473640" y="1252992"/>
                  <a:pt x="7461361" y="1238202"/>
                  <a:pt x="7451874" y="1222017"/>
                </a:cubicBezTo>
                <a:cubicBezTo>
                  <a:pt x="7442386" y="1205832"/>
                  <a:pt x="7434852" y="1196903"/>
                  <a:pt x="7429270" y="1195228"/>
                </a:cubicBezTo>
                <a:cubicBezTo>
                  <a:pt x="7423690" y="1193554"/>
                  <a:pt x="7417550" y="1192717"/>
                  <a:pt x="7410853" y="1192717"/>
                </a:cubicBezTo>
                <a:lnTo>
                  <a:pt x="7390762" y="1192717"/>
                </a:lnTo>
                <a:cubicBezTo>
                  <a:pt x="7372902" y="1192717"/>
                  <a:pt x="7360903" y="1187414"/>
                  <a:pt x="7354764" y="1176811"/>
                </a:cubicBezTo>
                <a:cubicBezTo>
                  <a:pt x="7348624" y="1166207"/>
                  <a:pt x="7346392" y="1156160"/>
                  <a:pt x="7348066" y="1146673"/>
                </a:cubicBezTo>
                <a:cubicBezTo>
                  <a:pt x="7349740" y="1137185"/>
                  <a:pt x="7350019" y="1123511"/>
                  <a:pt x="7348903" y="1105652"/>
                </a:cubicBezTo>
                <a:cubicBezTo>
                  <a:pt x="7348903" y="1087793"/>
                  <a:pt x="7349182" y="1071050"/>
                  <a:pt x="7349740" y="1055423"/>
                </a:cubicBezTo>
                <a:cubicBezTo>
                  <a:pt x="7350298" y="1039796"/>
                  <a:pt x="7356717" y="1026401"/>
                  <a:pt x="7368995" y="1015240"/>
                </a:cubicBezTo>
                <a:cubicBezTo>
                  <a:pt x="7395784" y="994032"/>
                  <a:pt x="7419225" y="982869"/>
                  <a:pt x="7439317" y="981753"/>
                </a:cubicBezTo>
                <a:cubicBezTo>
                  <a:pt x="7459408" y="980636"/>
                  <a:pt x="7472803" y="976731"/>
                  <a:pt x="7479500" y="970033"/>
                </a:cubicBezTo>
                <a:cubicBezTo>
                  <a:pt x="7486198" y="963336"/>
                  <a:pt x="7491499" y="957196"/>
                  <a:pt x="7495406" y="951615"/>
                </a:cubicBezTo>
                <a:cubicBezTo>
                  <a:pt x="7499313" y="946034"/>
                  <a:pt x="7504894" y="942686"/>
                  <a:pt x="7512149" y="941570"/>
                </a:cubicBezTo>
                <a:cubicBezTo>
                  <a:pt x="7519405" y="940453"/>
                  <a:pt x="7526939" y="941011"/>
                  <a:pt x="7534753" y="943244"/>
                </a:cubicBezTo>
                <a:cubicBezTo>
                  <a:pt x="7553728" y="948824"/>
                  <a:pt x="7563216" y="959987"/>
                  <a:pt x="7563216" y="976731"/>
                </a:cubicBezTo>
                <a:cubicBezTo>
                  <a:pt x="7563216" y="993473"/>
                  <a:pt x="7563495" y="1008822"/>
                  <a:pt x="7564053" y="1022774"/>
                </a:cubicBezTo>
                <a:cubicBezTo>
                  <a:pt x="7564611" y="1036726"/>
                  <a:pt x="7566565" y="1049284"/>
                  <a:pt x="7569913" y="1060445"/>
                </a:cubicBezTo>
                <a:cubicBezTo>
                  <a:pt x="7577727" y="1089467"/>
                  <a:pt x="7592237" y="1102862"/>
                  <a:pt x="7613446" y="1100629"/>
                </a:cubicBezTo>
                <a:cubicBezTo>
                  <a:pt x="7636886" y="1098397"/>
                  <a:pt x="7649722" y="1074956"/>
                  <a:pt x="7651954" y="1030308"/>
                </a:cubicBezTo>
                <a:cubicBezTo>
                  <a:pt x="7651954" y="1018032"/>
                  <a:pt x="7651954" y="1006311"/>
                  <a:pt x="7651954" y="995148"/>
                </a:cubicBezTo>
                <a:lnTo>
                  <a:pt x="7651954" y="958313"/>
                </a:lnTo>
                <a:cubicBezTo>
                  <a:pt x="7651954" y="905851"/>
                  <a:pt x="7626840" y="865667"/>
                  <a:pt x="7576610" y="837761"/>
                </a:cubicBezTo>
                <a:cubicBezTo>
                  <a:pt x="7556518" y="826600"/>
                  <a:pt x="7536985" y="815996"/>
                  <a:pt x="7518010" y="805949"/>
                </a:cubicBezTo>
                <a:cubicBezTo>
                  <a:pt x="7499034" y="795904"/>
                  <a:pt x="7481174" y="783626"/>
                  <a:pt x="7464431" y="769116"/>
                </a:cubicBezTo>
                <a:cubicBezTo>
                  <a:pt x="7426480" y="735630"/>
                  <a:pt x="7402482" y="697120"/>
                  <a:pt x="7392436" y="653587"/>
                </a:cubicBezTo>
                <a:cubicBezTo>
                  <a:pt x="7382389" y="610055"/>
                  <a:pt x="7375135" y="581871"/>
                  <a:pt x="7370670" y="569034"/>
                </a:cubicBezTo>
                <a:cubicBezTo>
                  <a:pt x="7366204" y="556197"/>
                  <a:pt x="7362019" y="547547"/>
                  <a:pt x="7358112" y="543082"/>
                </a:cubicBezTo>
                <a:cubicBezTo>
                  <a:pt x="7354205" y="538618"/>
                  <a:pt x="7350019" y="535268"/>
                  <a:pt x="7345555" y="533037"/>
                </a:cubicBezTo>
                <a:cubicBezTo>
                  <a:pt x="7341090" y="530806"/>
                  <a:pt x="7334951" y="524106"/>
                  <a:pt x="7327138" y="512945"/>
                </a:cubicBezTo>
                <a:cubicBezTo>
                  <a:pt x="7314859" y="496201"/>
                  <a:pt x="7312069" y="476667"/>
                  <a:pt x="7318765" y="454344"/>
                </a:cubicBezTo>
                <a:cubicBezTo>
                  <a:pt x="7325463" y="432020"/>
                  <a:pt x="7331044" y="413322"/>
                  <a:pt x="7335509" y="398255"/>
                </a:cubicBezTo>
                <a:cubicBezTo>
                  <a:pt x="7339974" y="383185"/>
                  <a:pt x="7342206" y="366721"/>
                  <a:pt x="7342206" y="348861"/>
                </a:cubicBezTo>
                <a:cubicBezTo>
                  <a:pt x="7342206" y="331003"/>
                  <a:pt x="7341369" y="313421"/>
                  <a:pt x="7339695" y="296121"/>
                </a:cubicBezTo>
                <a:cubicBezTo>
                  <a:pt x="7338020" y="278819"/>
                  <a:pt x="7337183" y="261240"/>
                  <a:pt x="7337183" y="243379"/>
                </a:cubicBezTo>
                <a:cubicBezTo>
                  <a:pt x="7339416" y="203195"/>
                  <a:pt x="7354484" y="166361"/>
                  <a:pt x="7382389" y="132876"/>
                </a:cubicBezTo>
                <a:cubicBezTo>
                  <a:pt x="7409179" y="100504"/>
                  <a:pt x="7441549" y="80413"/>
                  <a:pt x="7479500" y="72599"/>
                </a:cubicBezTo>
                <a:cubicBezTo>
                  <a:pt x="7496243" y="68135"/>
                  <a:pt x="7512986" y="64227"/>
                  <a:pt x="7529730" y="60878"/>
                </a:cubicBezTo>
                <a:cubicBezTo>
                  <a:pt x="7546473" y="57530"/>
                  <a:pt x="7563774" y="50833"/>
                  <a:pt x="7581634" y="40787"/>
                </a:cubicBezTo>
                <a:cubicBezTo>
                  <a:pt x="7615120" y="21812"/>
                  <a:pt x="7638281" y="12324"/>
                  <a:pt x="7651117" y="12324"/>
                </a:cubicBezTo>
                <a:close/>
                <a:moveTo>
                  <a:pt x="3436306" y="12324"/>
                </a:moveTo>
                <a:cubicBezTo>
                  <a:pt x="3449142" y="12324"/>
                  <a:pt x="3459188" y="13440"/>
                  <a:pt x="3466444" y="15672"/>
                </a:cubicBezTo>
                <a:cubicBezTo>
                  <a:pt x="3473701" y="17905"/>
                  <a:pt x="3482071" y="19579"/>
                  <a:pt x="3491558" y="20695"/>
                </a:cubicBezTo>
                <a:cubicBezTo>
                  <a:pt x="3501047" y="21812"/>
                  <a:pt x="3511092" y="22371"/>
                  <a:pt x="3521695" y="22371"/>
                </a:cubicBezTo>
                <a:cubicBezTo>
                  <a:pt x="3532300" y="22371"/>
                  <a:pt x="3544299" y="23486"/>
                  <a:pt x="3557693" y="25719"/>
                </a:cubicBezTo>
                <a:cubicBezTo>
                  <a:pt x="3600111" y="31299"/>
                  <a:pt x="3644758" y="59204"/>
                  <a:pt x="3691639" y="109434"/>
                </a:cubicBezTo>
                <a:cubicBezTo>
                  <a:pt x="3721777" y="141804"/>
                  <a:pt x="3740473" y="175290"/>
                  <a:pt x="3747730" y="209894"/>
                </a:cubicBezTo>
                <a:cubicBezTo>
                  <a:pt x="3754984" y="244496"/>
                  <a:pt x="3758052" y="278542"/>
                  <a:pt x="3756938" y="312027"/>
                </a:cubicBezTo>
                <a:cubicBezTo>
                  <a:pt x="3755821" y="360024"/>
                  <a:pt x="3759170" y="395742"/>
                  <a:pt x="3766984" y="419183"/>
                </a:cubicBezTo>
                <a:cubicBezTo>
                  <a:pt x="3774798" y="442623"/>
                  <a:pt x="3779820" y="460482"/>
                  <a:pt x="3782053" y="472760"/>
                </a:cubicBezTo>
                <a:cubicBezTo>
                  <a:pt x="3784285" y="485039"/>
                  <a:pt x="3782889" y="502061"/>
                  <a:pt x="3777867" y="523827"/>
                </a:cubicBezTo>
                <a:cubicBezTo>
                  <a:pt x="3772844" y="545595"/>
                  <a:pt x="3764752" y="560942"/>
                  <a:pt x="3753589" y="569872"/>
                </a:cubicBezTo>
                <a:cubicBezTo>
                  <a:pt x="3742426" y="578801"/>
                  <a:pt x="3730149" y="584382"/>
                  <a:pt x="3716754" y="586615"/>
                </a:cubicBezTo>
                <a:cubicBezTo>
                  <a:pt x="3703360" y="588848"/>
                  <a:pt x="3690523" y="589405"/>
                  <a:pt x="3678245" y="588288"/>
                </a:cubicBezTo>
                <a:cubicBezTo>
                  <a:pt x="3665967" y="587172"/>
                  <a:pt x="3655920" y="586615"/>
                  <a:pt x="3648106" y="586615"/>
                </a:cubicBezTo>
                <a:cubicBezTo>
                  <a:pt x="3640293" y="586615"/>
                  <a:pt x="3634991" y="588568"/>
                  <a:pt x="3632200" y="592474"/>
                </a:cubicBezTo>
                <a:cubicBezTo>
                  <a:pt x="3629410" y="596381"/>
                  <a:pt x="3626340" y="600567"/>
                  <a:pt x="3622993" y="605032"/>
                </a:cubicBezTo>
                <a:cubicBezTo>
                  <a:pt x="3615180" y="612846"/>
                  <a:pt x="3600111" y="613403"/>
                  <a:pt x="3577785" y="606707"/>
                </a:cubicBezTo>
                <a:cubicBezTo>
                  <a:pt x="3555461" y="600009"/>
                  <a:pt x="3537043" y="585778"/>
                  <a:pt x="3522534" y="564011"/>
                </a:cubicBezTo>
                <a:cubicBezTo>
                  <a:pt x="3508023" y="542245"/>
                  <a:pt x="3506348" y="514061"/>
                  <a:pt x="3517510" y="479458"/>
                </a:cubicBezTo>
                <a:cubicBezTo>
                  <a:pt x="3520859" y="468296"/>
                  <a:pt x="3524208" y="457973"/>
                  <a:pt x="3527555" y="448485"/>
                </a:cubicBezTo>
                <a:cubicBezTo>
                  <a:pt x="3530904" y="438995"/>
                  <a:pt x="3531462" y="430903"/>
                  <a:pt x="3529231" y="424206"/>
                </a:cubicBezTo>
                <a:cubicBezTo>
                  <a:pt x="3524766" y="408580"/>
                  <a:pt x="3514161" y="400207"/>
                  <a:pt x="3497419" y="399092"/>
                </a:cubicBezTo>
                <a:cubicBezTo>
                  <a:pt x="3480675" y="397974"/>
                  <a:pt x="3466166" y="402440"/>
                  <a:pt x="3453886" y="412487"/>
                </a:cubicBezTo>
                <a:cubicBezTo>
                  <a:pt x="3437145" y="428113"/>
                  <a:pt x="3426260" y="447367"/>
                  <a:pt x="3421236" y="470249"/>
                </a:cubicBezTo>
                <a:cubicBezTo>
                  <a:pt x="3416214" y="493132"/>
                  <a:pt x="3414540" y="509597"/>
                  <a:pt x="3416214" y="519641"/>
                </a:cubicBezTo>
                <a:cubicBezTo>
                  <a:pt x="3417890" y="529688"/>
                  <a:pt x="3418726" y="540292"/>
                  <a:pt x="3418726" y="551453"/>
                </a:cubicBezTo>
                <a:cubicBezTo>
                  <a:pt x="3418726" y="562616"/>
                  <a:pt x="3419285" y="574336"/>
                  <a:pt x="3420400" y="586615"/>
                </a:cubicBezTo>
                <a:cubicBezTo>
                  <a:pt x="3424863" y="615636"/>
                  <a:pt x="3431841" y="635169"/>
                  <a:pt x="3441329" y="645216"/>
                </a:cubicBezTo>
                <a:cubicBezTo>
                  <a:pt x="3450817" y="655263"/>
                  <a:pt x="3458909" y="660844"/>
                  <a:pt x="3465606" y="661958"/>
                </a:cubicBezTo>
                <a:cubicBezTo>
                  <a:pt x="3472304" y="663075"/>
                  <a:pt x="3478723" y="663353"/>
                  <a:pt x="3484861" y="662796"/>
                </a:cubicBezTo>
                <a:cubicBezTo>
                  <a:pt x="3491001" y="662237"/>
                  <a:pt x="3497419" y="661958"/>
                  <a:pt x="3504115" y="661958"/>
                </a:cubicBezTo>
                <a:cubicBezTo>
                  <a:pt x="3510814" y="661958"/>
                  <a:pt x="3520301" y="664751"/>
                  <a:pt x="3532578" y="670330"/>
                </a:cubicBezTo>
                <a:cubicBezTo>
                  <a:pt x="3544857" y="675911"/>
                  <a:pt x="3557415" y="681492"/>
                  <a:pt x="3570251" y="687074"/>
                </a:cubicBezTo>
                <a:cubicBezTo>
                  <a:pt x="3583087" y="692654"/>
                  <a:pt x="3594529" y="701584"/>
                  <a:pt x="3604575" y="713862"/>
                </a:cubicBezTo>
                <a:cubicBezTo>
                  <a:pt x="3614619" y="726141"/>
                  <a:pt x="3623272" y="733955"/>
                  <a:pt x="3630527" y="737303"/>
                </a:cubicBezTo>
                <a:cubicBezTo>
                  <a:pt x="3637782" y="740651"/>
                  <a:pt x="3644200" y="743721"/>
                  <a:pt x="3649783" y="746511"/>
                </a:cubicBezTo>
                <a:cubicBezTo>
                  <a:pt x="3655362" y="749303"/>
                  <a:pt x="3660664" y="751814"/>
                  <a:pt x="3665687" y="754047"/>
                </a:cubicBezTo>
                <a:cubicBezTo>
                  <a:pt x="3670709" y="756278"/>
                  <a:pt x="3674895" y="761859"/>
                  <a:pt x="3678245" y="770789"/>
                </a:cubicBezTo>
                <a:cubicBezTo>
                  <a:pt x="3692755" y="809856"/>
                  <a:pt x="3696103" y="855064"/>
                  <a:pt x="3688290" y="906409"/>
                </a:cubicBezTo>
                <a:cubicBezTo>
                  <a:pt x="3686058" y="925384"/>
                  <a:pt x="3684104" y="940453"/>
                  <a:pt x="3682430" y="951615"/>
                </a:cubicBezTo>
                <a:cubicBezTo>
                  <a:pt x="3680755" y="962778"/>
                  <a:pt x="3679361" y="972546"/>
                  <a:pt x="3678245" y="980916"/>
                </a:cubicBezTo>
                <a:cubicBezTo>
                  <a:pt x="3677129" y="989287"/>
                  <a:pt x="3676012" y="996543"/>
                  <a:pt x="3674895" y="1002682"/>
                </a:cubicBezTo>
                <a:cubicBezTo>
                  <a:pt x="3673780" y="1008822"/>
                  <a:pt x="3673222" y="1018032"/>
                  <a:pt x="3673222" y="1030308"/>
                </a:cubicBezTo>
                <a:cubicBezTo>
                  <a:pt x="3673222" y="1076072"/>
                  <a:pt x="3665687" y="1111233"/>
                  <a:pt x="3650619" y="1135790"/>
                </a:cubicBezTo>
                <a:cubicBezTo>
                  <a:pt x="3635550" y="1160346"/>
                  <a:pt x="3620202" y="1177090"/>
                  <a:pt x="3604575" y="1186019"/>
                </a:cubicBezTo>
                <a:cubicBezTo>
                  <a:pt x="3588947" y="1194949"/>
                  <a:pt x="3578902" y="1201646"/>
                  <a:pt x="3574438" y="1206111"/>
                </a:cubicBezTo>
                <a:cubicBezTo>
                  <a:pt x="3569972" y="1210576"/>
                  <a:pt x="3566344" y="1216157"/>
                  <a:pt x="3563555" y="1222854"/>
                </a:cubicBezTo>
                <a:cubicBezTo>
                  <a:pt x="3560765" y="1229552"/>
                  <a:pt x="3556578" y="1236807"/>
                  <a:pt x="3550996" y="1244621"/>
                </a:cubicBezTo>
                <a:cubicBezTo>
                  <a:pt x="3537603" y="1263596"/>
                  <a:pt x="3518069" y="1276991"/>
                  <a:pt x="3492396" y="1284804"/>
                </a:cubicBezTo>
                <a:cubicBezTo>
                  <a:pt x="3463373" y="1293734"/>
                  <a:pt x="3432398" y="1297919"/>
                  <a:pt x="3399471" y="1297361"/>
                </a:cubicBezTo>
                <a:cubicBezTo>
                  <a:pt x="3366543" y="1296803"/>
                  <a:pt x="3341148" y="1294850"/>
                  <a:pt x="3323290" y="1291502"/>
                </a:cubicBezTo>
                <a:cubicBezTo>
                  <a:pt x="3305431" y="1288153"/>
                  <a:pt x="3288966" y="1279781"/>
                  <a:pt x="3273898" y="1266386"/>
                </a:cubicBezTo>
                <a:cubicBezTo>
                  <a:pt x="3258829" y="1252992"/>
                  <a:pt x="3246550" y="1238202"/>
                  <a:pt x="3237062" y="1222017"/>
                </a:cubicBezTo>
                <a:cubicBezTo>
                  <a:pt x="3227576" y="1205832"/>
                  <a:pt x="3220041" y="1196903"/>
                  <a:pt x="3214460" y="1195228"/>
                </a:cubicBezTo>
                <a:cubicBezTo>
                  <a:pt x="3208879" y="1193554"/>
                  <a:pt x="3202739" y="1192717"/>
                  <a:pt x="3196041" y="1192717"/>
                </a:cubicBezTo>
                <a:lnTo>
                  <a:pt x="3175950" y="1192717"/>
                </a:lnTo>
                <a:cubicBezTo>
                  <a:pt x="3158090" y="1192717"/>
                  <a:pt x="3146091" y="1187414"/>
                  <a:pt x="3139951" y="1176811"/>
                </a:cubicBezTo>
                <a:cubicBezTo>
                  <a:pt x="3133813" y="1166207"/>
                  <a:pt x="3131581" y="1156160"/>
                  <a:pt x="3133255" y="1146673"/>
                </a:cubicBezTo>
                <a:cubicBezTo>
                  <a:pt x="3134930" y="1137185"/>
                  <a:pt x="3135209" y="1123511"/>
                  <a:pt x="3134092" y="1105652"/>
                </a:cubicBezTo>
                <a:cubicBezTo>
                  <a:pt x="3134092" y="1087793"/>
                  <a:pt x="3134371" y="1071050"/>
                  <a:pt x="3134930" y="1055423"/>
                </a:cubicBezTo>
                <a:cubicBezTo>
                  <a:pt x="3135487" y="1039796"/>
                  <a:pt x="3141905" y="1026401"/>
                  <a:pt x="3154184" y="1015240"/>
                </a:cubicBezTo>
                <a:cubicBezTo>
                  <a:pt x="3180972" y="994032"/>
                  <a:pt x="3204414" y="982869"/>
                  <a:pt x="3224505" y="981753"/>
                </a:cubicBezTo>
                <a:cubicBezTo>
                  <a:pt x="3244597" y="980636"/>
                  <a:pt x="3257991" y="976731"/>
                  <a:pt x="3264689" y="970033"/>
                </a:cubicBezTo>
                <a:cubicBezTo>
                  <a:pt x="3271386" y="963336"/>
                  <a:pt x="3276688" y="957196"/>
                  <a:pt x="3280595" y="951615"/>
                </a:cubicBezTo>
                <a:cubicBezTo>
                  <a:pt x="3284502" y="946034"/>
                  <a:pt x="3290084" y="942686"/>
                  <a:pt x="3297337" y="941570"/>
                </a:cubicBezTo>
                <a:cubicBezTo>
                  <a:pt x="3304593" y="940453"/>
                  <a:pt x="3312127" y="941011"/>
                  <a:pt x="3319941" y="943244"/>
                </a:cubicBezTo>
                <a:cubicBezTo>
                  <a:pt x="3338916" y="948824"/>
                  <a:pt x="3348404" y="959987"/>
                  <a:pt x="3348404" y="976731"/>
                </a:cubicBezTo>
                <a:cubicBezTo>
                  <a:pt x="3348404" y="993473"/>
                  <a:pt x="3348683" y="1008822"/>
                  <a:pt x="3349242" y="1022774"/>
                </a:cubicBezTo>
                <a:cubicBezTo>
                  <a:pt x="3349800" y="1036726"/>
                  <a:pt x="3351754" y="1049284"/>
                  <a:pt x="3355102" y="1060445"/>
                </a:cubicBezTo>
                <a:cubicBezTo>
                  <a:pt x="3362914" y="1089467"/>
                  <a:pt x="3377426" y="1102862"/>
                  <a:pt x="3398634" y="1100629"/>
                </a:cubicBezTo>
                <a:cubicBezTo>
                  <a:pt x="3422074" y="1098397"/>
                  <a:pt x="3434911" y="1074956"/>
                  <a:pt x="3437145" y="1030308"/>
                </a:cubicBezTo>
                <a:cubicBezTo>
                  <a:pt x="3437145" y="1018032"/>
                  <a:pt x="3437145" y="1006311"/>
                  <a:pt x="3437145" y="995148"/>
                </a:cubicBezTo>
                <a:lnTo>
                  <a:pt x="3437145" y="958313"/>
                </a:lnTo>
                <a:cubicBezTo>
                  <a:pt x="3437145" y="905851"/>
                  <a:pt x="3412028" y="865667"/>
                  <a:pt x="3361799" y="837761"/>
                </a:cubicBezTo>
                <a:cubicBezTo>
                  <a:pt x="3341707" y="826600"/>
                  <a:pt x="3322173" y="815996"/>
                  <a:pt x="3303199" y="805949"/>
                </a:cubicBezTo>
                <a:cubicBezTo>
                  <a:pt x="3284223" y="795904"/>
                  <a:pt x="3266364" y="783626"/>
                  <a:pt x="3249620" y="769116"/>
                </a:cubicBezTo>
                <a:cubicBezTo>
                  <a:pt x="3211668" y="735630"/>
                  <a:pt x="3187670" y="697120"/>
                  <a:pt x="3177625" y="653587"/>
                </a:cubicBezTo>
                <a:cubicBezTo>
                  <a:pt x="3167579" y="610055"/>
                  <a:pt x="3160323" y="581871"/>
                  <a:pt x="3155858" y="569034"/>
                </a:cubicBezTo>
                <a:cubicBezTo>
                  <a:pt x="3151393" y="556197"/>
                  <a:pt x="3147208" y="547547"/>
                  <a:pt x="3143301" y="543082"/>
                </a:cubicBezTo>
                <a:cubicBezTo>
                  <a:pt x="3139393" y="538618"/>
                  <a:pt x="3135209" y="535268"/>
                  <a:pt x="3130743" y="533037"/>
                </a:cubicBezTo>
                <a:cubicBezTo>
                  <a:pt x="3126278" y="530806"/>
                  <a:pt x="3120139" y="524106"/>
                  <a:pt x="3112326" y="512945"/>
                </a:cubicBezTo>
                <a:cubicBezTo>
                  <a:pt x="3100048" y="496201"/>
                  <a:pt x="3097257" y="476667"/>
                  <a:pt x="3103955" y="454344"/>
                </a:cubicBezTo>
                <a:cubicBezTo>
                  <a:pt x="3110652" y="432020"/>
                  <a:pt x="3116233" y="413322"/>
                  <a:pt x="3120697" y="398255"/>
                </a:cubicBezTo>
                <a:cubicBezTo>
                  <a:pt x="3125163" y="383185"/>
                  <a:pt x="3127395" y="366721"/>
                  <a:pt x="3127395" y="348861"/>
                </a:cubicBezTo>
                <a:cubicBezTo>
                  <a:pt x="3127395" y="331003"/>
                  <a:pt x="3126557" y="313421"/>
                  <a:pt x="3124882" y="296121"/>
                </a:cubicBezTo>
                <a:cubicBezTo>
                  <a:pt x="3123209" y="278819"/>
                  <a:pt x="3122370" y="261240"/>
                  <a:pt x="3122370" y="243379"/>
                </a:cubicBezTo>
                <a:cubicBezTo>
                  <a:pt x="3124603" y="203195"/>
                  <a:pt x="3139674" y="166361"/>
                  <a:pt x="3167579" y="132876"/>
                </a:cubicBezTo>
                <a:cubicBezTo>
                  <a:pt x="3194366" y="100504"/>
                  <a:pt x="3226737" y="80413"/>
                  <a:pt x="3264689" y="72599"/>
                </a:cubicBezTo>
                <a:cubicBezTo>
                  <a:pt x="3281431" y="68135"/>
                  <a:pt x="3298175" y="64227"/>
                  <a:pt x="3314919" y="60878"/>
                </a:cubicBezTo>
                <a:cubicBezTo>
                  <a:pt x="3331661" y="57530"/>
                  <a:pt x="3348962" y="50833"/>
                  <a:pt x="3366822" y="40787"/>
                </a:cubicBezTo>
                <a:cubicBezTo>
                  <a:pt x="3400309" y="21812"/>
                  <a:pt x="3423471" y="12324"/>
                  <a:pt x="3436306" y="12324"/>
                </a:cubicBezTo>
                <a:close/>
                <a:moveTo>
                  <a:pt x="6157873" y="11879"/>
                </a:moveTo>
                <a:cubicBezTo>
                  <a:pt x="6166611" y="12873"/>
                  <a:pt x="6174956" y="16929"/>
                  <a:pt x="6182909" y="24045"/>
                </a:cubicBezTo>
                <a:cubicBezTo>
                  <a:pt x="6203001" y="47485"/>
                  <a:pt x="6218628" y="63111"/>
                  <a:pt x="6229790" y="70925"/>
                </a:cubicBezTo>
                <a:cubicBezTo>
                  <a:pt x="6248765" y="85436"/>
                  <a:pt x="6277229" y="93808"/>
                  <a:pt x="6315180" y="96039"/>
                </a:cubicBezTo>
                <a:cubicBezTo>
                  <a:pt x="6347550" y="98272"/>
                  <a:pt x="6376572" y="115016"/>
                  <a:pt x="6402244" y="146270"/>
                </a:cubicBezTo>
                <a:cubicBezTo>
                  <a:pt x="6406709" y="152966"/>
                  <a:pt x="6411174" y="159384"/>
                  <a:pt x="6415639" y="165524"/>
                </a:cubicBezTo>
                <a:cubicBezTo>
                  <a:pt x="6420104" y="171662"/>
                  <a:pt x="6423452" y="178639"/>
                  <a:pt x="6425685" y="186452"/>
                </a:cubicBezTo>
                <a:cubicBezTo>
                  <a:pt x="6432382" y="203195"/>
                  <a:pt x="6434614" y="227194"/>
                  <a:pt x="6432382" y="258448"/>
                </a:cubicBezTo>
                <a:cubicBezTo>
                  <a:pt x="6430150" y="289702"/>
                  <a:pt x="6431824" y="315095"/>
                  <a:pt x="6437405" y="334629"/>
                </a:cubicBezTo>
                <a:cubicBezTo>
                  <a:pt x="6442986" y="354163"/>
                  <a:pt x="6448567" y="372861"/>
                  <a:pt x="6454148" y="390720"/>
                </a:cubicBezTo>
                <a:cubicBezTo>
                  <a:pt x="6464194" y="421975"/>
                  <a:pt x="6458055" y="463831"/>
                  <a:pt x="6435731" y="516293"/>
                </a:cubicBezTo>
                <a:cubicBezTo>
                  <a:pt x="6418987" y="564290"/>
                  <a:pt x="6398338" y="592755"/>
                  <a:pt x="6373781" y="601684"/>
                </a:cubicBezTo>
                <a:lnTo>
                  <a:pt x="6343643" y="611729"/>
                </a:lnTo>
                <a:cubicBezTo>
                  <a:pt x="6314622" y="621776"/>
                  <a:pt x="6289786" y="625403"/>
                  <a:pt x="6269137" y="622613"/>
                </a:cubicBezTo>
                <a:cubicBezTo>
                  <a:pt x="6248486" y="619822"/>
                  <a:pt x="6234255" y="613962"/>
                  <a:pt x="6226441" y="605032"/>
                </a:cubicBezTo>
                <a:cubicBezTo>
                  <a:pt x="6204117" y="576011"/>
                  <a:pt x="6198536" y="542525"/>
                  <a:pt x="6209698" y="504573"/>
                </a:cubicBezTo>
                <a:cubicBezTo>
                  <a:pt x="6211930" y="496759"/>
                  <a:pt x="6211930" y="484481"/>
                  <a:pt x="6209698" y="467738"/>
                </a:cubicBezTo>
                <a:cubicBezTo>
                  <a:pt x="6207466" y="450996"/>
                  <a:pt x="6197978" y="440391"/>
                  <a:pt x="6181234" y="435927"/>
                </a:cubicBezTo>
                <a:cubicBezTo>
                  <a:pt x="6172305" y="433694"/>
                  <a:pt x="6166445" y="429787"/>
                  <a:pt x="6163654" y="424206"/>
                </a:cubicBezTo>
                <a:cubicBezTo>
                  <a:pt x="6160864" y="418625"/>
                  <a:pt x="6158632" y="413880"/>
                  <a:pt x="6156957" y="409974"/>
                </a:cubicBezTo>
                <a:cubicBezTo>
                  <a:pt x="6155283" y="406067"/>
                  <a:pt x="6153608" y="403277"/>
                  <a:pt x="6151934" y="401603"/>
                </a:cubicBezTo>
                <a:cubicBezTo>
                  <a:pt x="6150260" y="399929"/>
                  <a:pt x="6144958" y="402440"/>
                  <a:pt x="6136028" y="409136"/>
                </a:cubicBezTo>
                <a:cubicBezTo>
                  <a:pt x="6127099" y="415834"/>
                  <a:pt x="6122075" y="419462"/>
                  <a:pt x="6120959" y="420020"/>
                </a:cubicBezTo>
                <a:cubicBezTo>
                  <a:pt x="6119843" y="420578"/>
                  <a:pt x="6116215" y="419741"/>
                  <a:pt x="6110077" y="417508"/>
                </a:cubicBezTo>
                <a:cubicBezTo>
                  <a:pt x="6103937" y="415276"/>
                  <a:pt x="6098077" y="415834"/>
                  <a:pt x="6092496" y="419183"/>
                </a:cubicBezTo>
                <a:cubicBezTo>
                  <a:pt x="6086915" y="422532"/>
                  <a:pt x="6081334" y="428671"/>
                  <a:pt x="6075753" y="437601"/>
                </a:cubicBezTo>
                <a:cubicBezTo>
                  <a:pt x="6055661" y="472203"/>
                  <a:pt x="6051754" y="528571"/>
                  <a:pt x="6064033" y="606707"/>
                </a:cubicBezTo>
                <a:cubicBezTo>
                  <a:pt x="6068497" y="630146"/>
                  <a:pt x="6072962" y="651912"/>
                  <a:pt x="6077428" y="672004"/>
                </a:cubicBezTo>
                <a:cubicBezTo>
                  <a:pt x="6086357" y="722234"/>
                  <a:pt x="6090542" y="755721"/>
                  <a:pt x="6089984" y="772463"/>
                </a:cubicBezTo>
                <a:cubicBezTo>
                  <a:pt x="6089426" y="789208"/>
                  <a:pt x="6086078" y="806787"/>
                  <a:pt x="6079939" y="825204"/>
                </a:cubicBezTo>
                <a:cubicBezTo>
                  <a:pt x="6073799" y="843622"/>
                  <a:pt x="6068497" y="861760"/>
                  <a:pt x="6064033" y="879621"/>
                </a:cubicBezTo>
                <a:cubicBezTo>
                  <a:pt x="6050638" y="925384"/>
                  <a:pt x="6052312" y="964451"/>
                  <a:pt x="6069055" y="996821"/>
                </a:cubicBezTo>
                <a:cubicBezTo>
                  <a:pt x="6089147" y="1037005"/>
                  <a:pt x="6101984" y="1060445"/>
                  <a:pt x="6107565" y="1067143"/>
                </a:cubicBezTo>
                <a:cubicBezTo>
                  <a:pt x="6117611" y="1077189"/>
                  <a:pt x="6129889" y="1081375"/>
                  <a:pt x="6144400" y="1079700"/>
                </a:cubicBezTo>
                <a:cubicBezTo>
                  <a:pt x="6158911" y="1078026"/>
                  <a:pt x="6170073" y="1070771"/>
                  <a:pt x="6177886" y="1057934"/>
                </a:cubicBezTo>
                <a:cubicBezTo>
                  <a:pt x="6185700" y="1045098"/>
                  <a:pt x="6192955" y="1031145"/>
                  <a:pt x="6199652" y="1016076"/>
                </a:cubicBezTo>
                <a:cubicBezTo>
                  <a:pt x="6206350" y="1001008"/>
                  <a:pt x="6213605" y="986776"/>
                  <a:pt x="6221419" y="973381"/>
                </a:cubicBezTo>
                <a:cubicBezTo>
                  <a:pt x="6229232" y="959987"/>
                  <a:pt x="6238441" y="952173"/>
                  <a:pt x="6249045" y="949941"/>
                </a:cubicBezTo>
                <a:cubicBezTo>
                  <a:pt x="6259648" y="947708"/>
                  <a:pt x="6273322" y="947430"/>
                  <a:pt x="6290065" y="949104"/>
                </a:cubicBezTo>
                <a:cubicBezTo>
                  <a:pt x="6306808" y="950780"/>
                  <a:pt x="6318250" y="951615"/>
                  <a:pt x="6324389" y="951615"/>
                </a:cubicBezTo>
                <a:cubicBezTo>
                  <a:pt x="6330528" y="951615"/>
                  <a:pt x="6338062" y="955243"/>
                  <a:pt x="6346992" y="962499"/>
                </a:cubicBezTo>
                <a:cubicBezTo>
                  <a:pt x="6355921" y="969754"/>
                  <a:pt x="6360666" y="985939"/>
                  <a:pt x="6361224" y="1011055"/>
                </a:cubicBezTo>
                <a:cubicBezTo>
                  <a:pt x="6361782" y="1036168"/>
                  <a:pt x="6362619" y="1056260"/>
                  <a:pt x="6363735" y="1071329"/>
                </a:cubicBezTo>
                <a:cubicBezTo>
                  <a:pt x="6364852" y="1086398"/>
                  <a:pt x="6360945" y="1099792"/>
                  <a:pt x="6352015" y="1111512"/>
                </a:cubicBezTo>
                <a:cubicBezTo>
                  <a:pt x="6343085" y="1123232"/>
                  <a:pt x="6337225" y="1133837"/>
                  <a:pt x="6334435" y="1143324"/>
                </a:cubicBezTo>
                <a:cubicBezTo>
                  <a:pt x="6331644" y="1152812"/>
                  <a:pt x="6329691" y="1162021"/>
                  <a:pt x="6328575" y="1170950"/>
                </a:cubicBezTo>
                <a:cubicBezTo>
                  <a:pt x="6327458" y="1194391"/>
                  <a:pt x="6323272" y="1211692"/>
                  <a:pt x="6316017" y="1222854"/>
                </a:cubicBezTo>
                <a:cubicBezTo>
                  <a:pt x="6308762" y="1234016"/>
                  <a:pt x="6302065" y="1243225"/>
                  <a:pt x="6295925" y="1250480"/>
                </a:cubicBezTo>
                <a:cubicBezTo>
                  <a:pt x="6289786" y="1257736"/>
                  <a:pt x="6273601" y="1261364"/>
                  <a:pt x="6247370" y="1261364"/>
                </a:cubicBezTo>
                <a:cubicBezTo>
                  <a:pt x="6221140" y="1261364"/>
                  <a:pt x="6197420" y="1273642"/>
                  <a:pt x="6176212" y="1298198"/>
                </a:cubicBezTo>
                <a:cubicBezTo>
                  <a:pt x="6155004" y="1322755"/>
                  <a:pt x="6134912" y="1333638"/>
                  <a:pt x="6115936" y="1330847"/>
                </a:cubicBezTo>
                <a:cubicBezTo>
                  <a:pt x="6096961" y="1328057"/>
                  <a:pt x="6083566" y="1316616"/>
                  <a:pt x="6075753" y="1296524"/>
                </a:cubicBezTo>
                <a:cubicBezTo>
                  <a:pt x="6067939" y="1278665"/>
                  <a:pt x="6050638" y="1269177"/>
                  <a:pt x="6023849" y="1268061"/>
                </a:cubicBezTo>
                <a:cubicBezTo>
                  <a:pt x="6016036" y="1266944"/>
                  <a:pt x="6008780" y="1264991"/>
                  <a:pt x="6002083" y="1262201"/>
                </a:cubicBezTo>
                <a:cubicBezTo>
                  <a:pt x="5995385" y="1259410"/>
                  <a:pt x="5987572" y="1257178"/>
                  <a:pt x="5978642" y="1255503"/>
                </a:cubicBezTo>
                <a:cubicBezTo>
                  <a:pt x="5969713" y="1253829"/>
                  <a:pt x="5960783" y="1250201"/>
                  <a:pt x="5951854" y="1244621"/>
                </a:cubicBezTo>
                <a:cubicBezTo>
                  <a:pt x="5929529" y="1232342"/>
                  <a:pt x="5911112" y="1212809"/>
                  <a:pt x="5896601" y="1186019"/>
                </a:cubicBezTo>
                <a:cubicBezTo>
                  <a:pt x="5887672" y="1169276"/>
                  <a:pt x="5879021" y="1155323"/>
                  <a:pt x="5870649" y="1144161"/>
                </a:cubicBezTo>
                <a:cubicBezTo>
                  <a:pt x="5862277" y="1133000"/>
                  <a:pt x="5855302" y="1122395"/>
                  <a:pt x="5849720" y="1112349"/>
                </a:cubicBezTo>
                <a:cubicBezTo>
                  <a:pt x="5835209" y="1090025"/>
                  <a:pt x="5829628" y="1068817"/>
                  <a:pt x="5832977" y="1048725"/>
                </a:cubicBezTo>
                <a:cubicBezTo>
                  <a:pt x="5839675" y="995148"/>
                  <a:pt x="5832419" y="959987"/>
                  <a:pt x="5811211" y="943244"/>
                </a:cubicBezTo>
                <a:cubicBezTo>
                  <a:pt x="5798932" y="935430"/>
                  <a:pt x="5792794" y="929292"/>
                  <a:pt x="5792794" y="924827"/>
                </a:cubicBezTo>
                <a:cubicBezTo>
                  <a:pt x="5792794" y="920361"/>
                  <a:pt x="5790561" y="910875"/>
                  <a:pt x="5786096" y="896363"/>
                </a:cubicBezTo>
                <a:cubicBezTo>
                  <a:pt x="5779399" y="876273"/>
                  <a:pt x="5779678" y="852831"/>
                  <a:pt x="5786933" y="826041"/>
                </a:cubicBezTo>
                <a:cubicBezTo>
                  <a:pt x="5794189" y="799255"/>
                  <a:pt x="5796700" y="777208"/>
                  <a:pt x="5794468" y="759906"/>
                </a:cubicBezTo>
                <a:cubicBezTo>
                  <a:pt x="5792236" y="742605"/>
                  <a:pt x="5789444" y="724467"/>
                  <a:pt x="5786096" y="705491"/>
                </a:cubicBezTo>
                <a:cubicBezTo>
                  <a:pt x="5779399" y="656378"/>
                  <a:pt x="5778841" y="624009"/>
                  <a:pt x="5784422" y="608381"/>
                </a:cubicBezTo>
                <a:cubicBezTo>
                  <a:pt x="5790003" y="592755"/>
                  <a:pt x="5791398" y="570430"/>
                  <a:pt x="5788607" y="541408"/>
                </a:cubicBezTo>
                <a:cubicBezTo>
                  <a:pt x="5785817" y="512386"/>
                  <a:pt x="5784422" y="488667"/>
                  <a:pt x="5784422" y="470249"/>
                </a:cubicBezTo>
                <a:cubicBezTo>
                  <a:pt x="5784422" y="451833"/>
                  <a:pt x="5783026" y="427554"/>
                  <a:pt x="5780236" y="397416"/>
                </a:cubicBezTo>
                <a:cubicBezTo>
                  <a:pt x="5777446" y="367280"/>
                  <a:pt x="5777167" y="334908"/>
                  <a:pt x="5779399" y="300306"/>
                </a:cubicBezTo>
                <a:cubicBezTo>
                  <a:pt x="5787212" y="213242"/>
                  <a:pt x="5816792" y="153524"/>
                  <a:pt x="5868137" y="121155"/>
                </a:cubicBezTo>
                <a:cubicBezTo>
                  <a:pt x="5945156" y="75390"/>
                  <a:pt x="5994269" y="53625"/>
                  <a:pt x="6015478" y="55856"/>
                </a:cubicBezTo>
                <a:cubicBezTo>
                  <a:pt x="6022175" y="55856"/>
                  <a:pt x="6030268" y="56693"/>
                  <a:pt x="6039755" y="58367"/>
                </a:cubicBezTo>
                <a:cubicBezTo>
                  <a:pt x="6049243" y="60043"/>
                  <a:pt x="6058451" y="59763"/>
                  <a:pt x="6067381" y="57530"/>
                </a:cubicBezTo>
                <a:cubicBezTo>
                  <a:pt x="6076311" y="55299"/>
                  <a:pt x="6084124" y="51951"/>
                  <a:pt x="6090821" y="47485"/>
                </a:cubicBezTo>
                <a:cubicBezTo>
                  <a:pt x="6097519" y="43019"/>
                  <a:pt x="6104216" y="37997"/>
                  <a:pt x="6110914" y="32416"/>
                </a:cubicBezTo>
                <a:cubicBezTo>
                  <a:pt x="6127657" y="17068"/>
                  <a:pt x="6143310" y="10222"/>
                  <a:pt x="6157873" y="11879"/>
                </a:cubicBezTo>
                <a:close/>
                <a:moveTo>
                  <a:pt x="1943062" y="11879"/>
                </a:moveTo>
                <a:cubicBezTo>
                  <a:pt x="1951799" y="12873"/>
                  <a:pt x="1960145" y="16929"/>
                  <a:pt x="1968098" y="24045"/>
                </a:cubicBezTo>
                <a:cubicBezTo>
                  <a:pt x="1988189" y="47485"/>
                  <a:pt x="2003817" y="63111"/>
                  <a:pt x="2014978" y="70925"/>
                </a:cubicBezTo>
                <a:cubicBezTo>
                  <a:pt x="2033953" y="85436"/>
                  <a:pt x="2062417" y="93808"/>
                  <a:pt x="2100368" y="96039"/>
                </a:cubicBezTo>
                <a:cubicBezTo>
                  <a:pt x="2132739" y="98272"/>
                  <a:pt x="2161760" y="115016"/>
                  <a:pt x="2187432" y="146270"/>
                </a:cubicBezTo>
                <a:cubicBezTo>
                  <a:pt x="2191899" y="152966"/>
                  <a:pt x="2196363" y="159384"/>
                  <a:pt x="2200827" y="165524"/>
                </a:cubicBezTo>
                <a:cubicBezTo>
                  <a:pt x="2205292" y="171662"/>
                  <a:pt x="2208640" y="178639"/>
                  <a:pt x="2210873" y="186452"/>
                </a:cubicBezTo>
                <a:cubicBezTo>
                  <a:pt x="2217571" y="203195"/>
                  <a:pt x="2219803" y="227194"/>
                  <a:pt x="2217571" y="258448"/>
                </a:cubicBezTo>
                <a:cubicBezTo>
                  <a:pt x="2215339" y="289702"/>
                  <a:pt x="2217013" y="315095"/>
                  <a:pt x="2222594" y="334629"/>
                </a:cubicBezTo>
                <a:cubicBezTo>
                  <a:pt x="2228175" y="354163"/>
                  <a:pt x="2233756" y="372861"/>
                  <a:pt x="2239336" y="390720"/>
                </a:cubicBezTo>
                <a:cubicBezTo>
                  <a:pt x="2249382" y="421975"/>
                  <a:pt x="2243244" y="463831"/>
                  <a:pt x="2220920" y="516293"/>
                </a:cubicBezTo>
                <a:cubicBezTo>
                  <a:pt x="2204176" y="564290"/>
                  <a:pt x="2183527" y="592755"/>
                  <a:pt x="2158970" y="601684"/>
                </a:cubicBezTo>
                <a:lnTo>
                  <a:pt x="2128831" y="611729"/>
                </a:lnTo>
                <a:cubicBezTo>
                  <a:pt x="2099811" y="621776"/>
                  <a:pt x="2074974" y="625403"/>
                  <a:pt x="2054326" y="622613"/>
                </a:cubicBezTo>
                <a:cubicBezTo>
                  <a:pt x="2033675" y="619822"/>
                  <a:pt x="2019445" y="613962"/>
                  <a:pt x="2011630" y="605032"/>
                </a:cubicBezTo>
                <a:cubicBezTo>
                  <a:pt x="1989306" y="576011"/>
                  <a:pt x="1983723" y="542525"/>
                  <a:pt x="1994887" y="504573"/>
                </a:cubicBezTo>
                <a:cubicBezTo>
                  <a:pt x="1997119" y="496759"/>
                  <a:pt x="1997119" y="484481"/>
                  <a:pt x="1994887" y="467738"/>
                </a:cubicBezTo>
                <a:cubicBezTo>
                  <a:pt x="1992655" y="450996"/>
                  <a:pt x="1983168" y="440391"/>
                  <a:pt x="1966423" y="435927"/>
                </a:cubicBezTo>
                <a:cubicBezTo>
                  <a:pt x="1957493" y="433694"/>
                  <a:pt x="1951633" y="429787"/>
                  <a:pt x="1948842" y="424206"/>
                </a:cubicBezTo>
                <a:cubicBezTo>
                  <a:pt x="1946053" y="418625"/>
                  <a:pt x="1943820" y="413880"/>
                  <a:pt x="1942146" y="409974"/>
                </a:cubicBezTo>
                <a:cubicBezTo>
                  <a:pt x="1940473" y="406067"/>
                  <a:pt x="1938797" y="403277"/>
                  <a:pt x="1937122" y="401603"/>
                </a:cubicBezTo>
                <a:cubicBezTo>
                  <a:pt x="1935448" y="399929"/>
                  <a:pt x="1930146" y="402440"/>
                  <a:pt x="1921217" y="409136"/>
                </a:cubicBezTo>
                <a:cubicBezTo>
                  <a:pt x="1912287" y="415834"/>
                  <a:pt x="1907266" y="419462"/>
                  <a:pt x="1906147" y="420020"/>
                </a:cubicBezTo>
                <a:cubicBezTo>
                  <a:pt x="1905032" y="420578"/>
                  <a:pt x="1901405" y="419741"/>
                  <a:pt x="1895264" y="417508"/>
                </a:cubicBezTo>
                <a:cubicBezTo>
                  <a:pt x="1889126" y="415276"/>
                  <a:pt x="1883265" y="415834"/>
                  <a:pt x="1877684" y="419183"/>
                </a:cubicBezTo>
                <a:cubicBezTo>
                  <a:pt x="1872103" y="422532"/>
                  <a:pt x="1866523" y="428671"/>
                  <a:pt x="1860943" y="437601"/>
                </a:cubicBezTo>
                <a:cubicBezTo>
                  <a:pt x="1840849" y="472203"/>
                  <a:pt x="1836942" y="528571"/>
                  <a:pt x="1849222" y="606707"/>
                </a:cubicBezTo>
                <a:cubicBezTo>
                  <a:pt x="1853686" y="630146"/>
                  <a:pt x="1858151" y="651912"/>
                  <a:pt x="1862615" y="672004"/>
                </a:cubicBezTo>
                <a:cubicBezTo>
                  <a:pt x="1871545" y="722234"/>
                  <a:pt x="1875730" y="755721"/>
                  <a:pt x="1875172" y="772463"/>
                </a:cubicBezTo>
                <a:cubicBezTo>
                  <a:pt x="1874615" y="789208"/>
                  <a:pt x="1871266" y="806787"/>
                  <a:pt x="1865127" y="825204"/>
                </a:cubicBezTo>
                <a:cubicBezTo>
                  <a:pt x="1858989" y="843622"/>
                  <a:pt x="1853686" y="861760"/>
                  <a:pt x="1849222" y="879621"/>
                </a:cubicBezTo>
                <a:cubicBezTo>
                  <a:pt x="1835827" y="925384"/>
                  <a:pt x="1837502" y="964451"/>
                  <a:pt x="1854243" y="996821"/>
                </a:cubicBezTo>
                <a:cubicBezTo>
                  <a:pt x="1874337" y="1037005"/>
                  <a:pt x="1887172" y="1060445"/>
                  <a:pt x="1892753" y="1067143"/>
                </a:cubicBezTo>
                <a:cubicBezTo>
                  <a:pt x="1902799" y="1077189"/>
                  <a:pt x="1915078" y="1081375"/>
                  <a:pt x="1929588" y="1079700"/>
                </a:cubicBezTo>
                <a:cubicBezTo>
                  <a:pt x="1944100" y="1078026"/>
                  <a:pt x="1955260" y="1070771"/>
                  <a:pt x="1963075" y="1057934"/>
                </a:cubicBezTo>
                <a:cubicBezTo>
                  <a:pt x="1970887" y="1045098"/>
                  <a:pt x="1978143" y="1031145"/>
                  <a:pt x="1984841" y="1016076"/>
                </a:cubicBezTo>
                <a:cubicBezTo>
                  <a:pt x="1991538" y="1001008"/>
                  <a:pt x="1998793" y="986776"/>
                  <a:pt x="2006607" y="973381"/>
                </a:cubicBezTo>
                <a:cubicBezTo>
                  <a:pt x="2014420" y="959987"/>
                  <a:pt x="2023630" y="952173"/>
                  <a:pt x="2034232" y="949941"/>
                </a:cubicBezTo>
                <a:cubicBezTo>
                  <a:pt x="2044837" y="947708"/>
                  <a:pt x="2058511" y="947430"/>
                  <a:pt x="2075253" y="949104"/>
                </a:cubicBezTo>
                <a:cubicBezTo>
                  <a:pt x="2091997" y="950780"/>
                  <a:pt x="2103438" y="951615"/>
                  <a:pt x="2109577" y="951615"/>
                </a:cubicBezTo>
                <a:cubicBezTo>
                  <a:pt x="2115716" y="951615"/>
                  <a:pt x="2123250" y="955243"/>
                  <a:pt x="2132182" y="962499"/>
                </a:cubicBezTo>
                <a:cubicBezTo>
                  <a:pt x="2141110" y="969754"/>
                  <a:pt x="2145855" y="985939"/>
                  <a:pt x="2146412" y="1011055"/>
                </a:cubicBezTo>
                <a:cubicBezTo>
                  <a:pt x="2146970" y="1036168"/>
                  <a:pt x="2147809" y="1056260"/>
                  <a:pt x="2148923" y="1071329"/>
                </a:cubicBezTo>
                <a:cubicBezTo>
                  <a:pt x="2150039" y="1086398"/>
                  <a:pt x="2146133" y="1099792"/>
                  <a:pt x="2137203" y="1111512"/>
                </a:cubicBezTo>
                <a:cubicBezTo>
                  <a:pt x="2128274" y="1123232"/>
                  <a:pt x="2122414" y="1133837"/>
                  <a:pt x="2119623" y="1143324"/>
                </a:cubicBezTo>
                <a:cubicBezTo>
                  <a:pt x="2116834" y="1152812"/>
                  <a:pt x="2114880" y="1162021"/>
                  <a:pt x="2113762" y="1170950"/>
                </a:cubicBezTo>
                <a:cubicBezTo>
                  <a:pt x="2112648" y="1194391"/>
                  <a:pt x="2108461" y="1211692"/>
                  <a:pt x="2101206" y="1222854"/>
                </a:cubicBezTo>
                <a:cubicBezTo>
                  <a:pt x="2093950" y="1234016"/>
                  <a:pt x="2087254" y="1243225"/>
                  <a:pt x="2081114" y="1250480"/>
                </a:cubicBezTo>
                <a:cubicBezTo>
                  <a:pt x="2074974" y="1257736"/>
                  <a:pt x="2058790" y="1261364"/>
                  <a:pt x="2032559" y="1261364"/>
                </a:cubicBezTo>
                <a:cubicBezTo>
                  <a:pt x="2006328" y="1261364"/>
                  <a:pt x="1982607" y="1273642"/>
                  <a:pt x="1961401" y="1298198"/>
                </a:cubicBezTo>
                <a:cubicBezTo>
                  <a:pt x="1940194" y="1322755"/>
                  <a:pt x="1920101" y="1333638"/>
                  <a:pt x="1901124" y="1330847"/>
                </a:cubicBezTo>
                <a:cubicBezTo>
                  <a:pt x="1882150" y="1328057"/>
                  <a:pt x="1868755" y="1316616"/>
                  <a:pt x="1860943" y="1296524"/>
                </a:cubicBezTo>
                <a:cubicBezTo>
                  <a:pt x="1853129" y="1278665"/>
                  <a:pt x="1835827" y="1269177"/>
                  <a:pt x="1809038" y="1268061"/>
                </a:cubicBezTo>
                <a:cubicBezTo>
                  <a:pt x="1801225" y="1266944"/>
                  <a:pt x="1793969" y="1264991"/>
                  <a:pt x="1787272" y="1262201"/>
                </a:cubicBezTo>
                <a:cubicBezTo>
                  <a:pt x="1780575" y="1259410"/>
                  <a:pt x="1772760" y="1257178"/>
                  <a:pt x="1763831" y="1255503"/>
                </a:cubicBezTo>
                <a:cubicBezTo>
                  <a:pt x="1754901" y="1253829"/>
                  <a:pt x="1745972" y="1250201"/>
                  <a:pt x="1737042" y="1244621"/>
                </a:cubicBezTo>
                <a:cubicBezTo>
                  <a:pt x="1714718" y="1232342"/>
                  <a:pt x="1696300" y="1212809"/>
                  <a:pt x="1681789" y="1186019"/>
                </a:cubicBezTo>
                <a:cubicBezTo>
                  <a:pt x="1672859" y="1169276"/>
                  <a:pt x="1664209" y="1155323"/>
                  <a:pt x="1655839" y="1144161"/>
                </a:cubicBezTo>
                <a:cubicBezTo>
                  <a:pt x="1647465" y="1133000"/>
                  <a:pt x="1640491" y="1122395"/>
                  <a:pt x="1634909" y="1112349"/>
                </a:cubicBezTo>
                <a:cubicBezTo>
                  <a:pt x="1620398" y="1090025"/>
                  <a:pt x="1614818" y="1068817"/>
                  <a:pt x="1618165" y="1048725"/>
                </a:cubicBezTo>
                <a:cubicBezTo>
                  <a:pt x="1624864" y="995148"/>
                  <a:pt x="1617607" y="959987"/>
                  <a:pt x="1596399" y="943244"/>
                </a:cubicBezTo>
                <a:cubicBezTo>
                  <a:pt x="1584122" y="935430"/>
                  <a:pt x="1577981" y="929292"/>
                  <a:pt x="1577981" y="924827"/>
                </a:cubicBezTo>
                <a:cubicBezTo>
                  <a:pt x="1577981" y="920361"/>
                  <a:pt x="1575749" y="910875"/>
                  <a:pt x="1571283" y="896363"/>
                </a:cubicBezTo>
                <a:cubicBezTo>
                  <a:pt x="1564588" y="876273"/>
                  <a:pt x="1564867" y="852831"/>
                  <a:pt x="1572121" y="826041"/>
                </a:cubicBezTo>
                <a:cubicBezTo>
                  <a:pt x="1579377" y="799255"/>
                  <a:pt x="1581888" y="777208"/>
                  <a:pt x="1579656" y="759906"/>
                </a:cubicBezTo>
                <a:cubicBezTo>
                  <a:pt x="1577424" y="742605"/>
                  <a:pt x="1574634" y="724467"/>
                  <a:pt x="1571283" y="705491"/>
                </a:cubicBezTo>
                <a:cubicBezTo>
                  <a:pt x="1564588" y="656378"/>
                  <a:pt x="1564029" y="624009"/>
                  <a:pt x="1569610" y="608381"/>
                </a:cubicBezTo>
                <a:cubicBezTo>
                  <a:pt x="1575191" y="592755"/>
                  <a:pt x="1576588" y="570430"/>
                  <a:pt x="1573796" y="541408"/>
                </a:cubicBezTo>
                <a:cubicBezTo>
                  <a:pt x="1571006" y="512386"/>
                  <a:pt x="1569610" y="488667"/>
                  <a:pt x="1569610" y="470249"/>
                </a:cubicBezTo>
                <a:cubicBezTo>
                  <a:pt x="1569610" y="451833"/>
                  <a:pt x="1568214" y="427554"/>
                  <a:pt x="1565424" y="397416"/>
                </a:cubicBezTo>
                <a:cubicBezTo>
                  <a:pt x="1562634" y="367280"/>
                  <a:pt x="1562354" y="334908"/>
                  <a:pt x="1564588" y="300306"/>
                </a:cubicBezTo>
                <a:cubicBezTo>
                  <a:pt x="1572401" y="213242"/>
                  <a:pt x="1601980" y="153524"/>
                  <a:pt x="1653326" y="121155"/>
                </a:cubicBezTo>
                <a:cubicBezTo>
                  <a:pt x="1730345" y="75390"/>
                  <a:pt x="1779459" y="53625"/>
                  <a:pt x="1800665" y="55856"/>
                </a:cubicBezTo>
                <a:cubicBezTo>
                  <a:pt x="1807363" y="55856"/>
                  <a:pt x="1815456" y="56693"/>
                  <a:pt x="1824944" y="58367"/>
                </a:cubicBezTo>
                <a:cubicBezTo>
                  <a:pt x="1834431" y="60043"/>
                  <a:pt x="1843641" y="59763"/>
                  <a:pt x="1852569" y="57530"/>
                </a:cubicBezTo>
                <a:cubicBezTo>
                  <a:pt x="1861500" y="55299"/>
                  <a:pt x="1869312" y="51951"/>
                  <a:pt x="1876009" y="47485"/>
                </a:cubicBezTo>
                <a:cubicBezTo>
                  <a:pt x="1882707" y="43019"/>
                  <a:pt x="1889405" y="37997"/>
                  <a:pt x="1896103" y="32416"/>
                </a:cubicBezTo>
                <a:cubicBezTo>
                  <a:pt x="1912845" y="17068"/>
                  <a:pt x="1928499" y="10222"/>
                  <a:pt x="1943062" y="11879"/>
                </a:cubicBezTo>
                <a:close/>
                <a:moveTo>
                  <a:pt x="96379" y="603"/>
                </a:moveTo>
                <a:cubicBezTo>
                  <a:pt x="121494" y="-2745"/>
                  <a:pt x="143538" y="7859"/>
                  <a:pt x="162514" y="32416"/>
                </a:cubicBezTo>
                <a:cubicBezTo>
                  <a:pt x="241765" y="8976"/>
                  <a:pt x="287529" y="23486"/>
                  <a:pt x="299807" y="75948"/>
                </a:cubicBezTo>
                <a:cubicBezTo>
                  <a:pt x="304273" y="94923"/>
                  <a:pt x="305389" y="110550"/>
                  <a:pt x="303156" y="122829"/>
                </a:cubicBezTo>
                <a:cubicBezTo>
                  <a:pt x="300925" y="135107"/>
                  <a:pt x="299807" y="148502"/>
                  <a:pt x="299807" y="163012"/>
                </a:cubicBezTo>
                <a:lnTo>
                  <a:pt x="299807" y="213242"/>
                </a:lnTo>
                <a:cubicBezTo>
                  <a:pt x="299807" y="259007"/>
                  <a:pt x="298133" y="291098"/>
                  <a:pt x="294785" y="309515"/>
                </a:cubicBezTo>
                <a:cubicBezTo>
                  <a:pt x="291437" y="327933"/>
                  <a:pt x="290879" y="349420"/>
                  <a:pt x="293111" y="373976"/>
                </a:cubicBezTo>
                <a:cubicBezTo>
                  <a:pt x="295343" y="398534"/>
                  <a:pt x="294506" y="421975"/>
                  <a:pt x="290600" y="444298"/>
                </a:cubicBezTo>
                <a:cubicBezTo>
                  <a:pt x="286693" y="466622"/>
                  <a:pt x="286971" y="481691"/>
                  <a:pt x="291437" y="489504"/>
                </a:cubicBezTo>
                <a:cubicBezTo>
                  <a:pt x="295901" y="497318"/>
                  <a:pt x="301483" y="503457"/>
                  <a:pt x="308180" y="507921"/>
                </a:cubicBezTo>
                <a:cubicBezTo>
                  <a:pt x="317109" y="514619"/>
                  <a:pt x="328829" y="517967"/>
                  <a:pt x="343340" y="517967"/>
                </a:cubicBezTo>
                <a:cubicBezTo>
                  <a:pt x="367896" y="517967"/>
                  <a:pt x="384082" y="506805"/>
                  <a:pt x="391895" y="484481"/>
                </a:cubicBezTo>
                <a:cubicBezTo>
                  <a:pt x="395244" y="474436"/>
                  <a:pt x="395524" y="457412"/>
                  <a:pt x="392732" y="433414"/>
                </a:cubicBezTo>
                <a:cubicBezTo>
                  <a:pt x="389942" y="409415"/>
                  <a:pt x="389663" y="385696"/>
                  <a:pt x="391895" y="362257"/>
                </a:cubicBezTo>
                <a:cubicBezTo>
                  <a:pt x="394127" y="338815"/>
                  <a:pt x="393849" y="317328"/>
                  <a:pt x="391058" y="297794"/>
                </a:cubicBezTo>
                <a:cubicBezTo>
                  <a:pt x="388268" y="278261"/>
                  <a:pt x="386036" y="257333"/>
                  <a:pt x="384361" y="235007"/>
                </a:cubicBezTo>
                <a:cubicBezTo>
                  <a:pt x="382686" y="212684"/>
                  <a:pt x="381849" y="189801"/>
                  <a:pt x="381849" y="166361"/>
                </a:cubicBezTo>
                <a:cubicBezTo>
                  <a:pt x="381849" y="111667"/>
                  <a:pt x="387989" y="77063"/>
                  <a:pt x="400267" y="62553"/>
                </a:cubicBezTo>
                <a:cubicBezTo>
                  <a:pt x="412546" y="48042"/>
                  <a:pt x="431801" y="37160"/>
                  <a:pt x="458031" y="29904"/>
                </a:cubicBezTo>
                <a:cubicBezTo>
                  <a:pt x="484263" y="22649"/>
                  <a:pt x="512446" y="19021"/>
                  <a:pt x="542584" y="19021"/>
                </a:cubicBezTo>
                <a:cubicBezTo>
                  <a:pt x="612905" y="19021"/>
                  <a:pt x="659228" y="34648"/>
                  <a:pt x="681552" y="65902"/>
                </a:cubicBezTo>
                <a:cubicBezTo>
                  <a:pt x="691598" y="79296"/>
                  <a:pt x="696621" y="92690"/>
                  <a:pt x="696621" y="106086"/>
                </a:cubicBezTo>
                <a:cubicBezTo>
                  <a:pt x="696621" y="119481"/>
                  <a:pt x="696063" y="129806"/>
                  <a:pt x="694946" y="137060"/>
                </a:cubicBezTo>
                <a:cubicBezTo>
                  <a:pt x="693830" y="144315"/>
                  <a:pt x="693830" y="152966"/>
                  <a:pt x="694946" y="163012"/>
                </a:cubicBezTo>
                <a:cubicBezTo>
                  <a:pt x="698296" y="189801"/>
                  <a:pt x="696621" y="216591"/>
                  <a:pt x="689924" y="243379"/>
                </a:cubicBezTo>
                <a:cubicBezTo>
                  <a:pt x="683227" y="270168"/>
                  <a:pt x="678482" y="296401"/>
                  <a:pt x="675692" y="322072"/>
                </a:cubicBezTo>
                <a:cubicBezTo>
                  <a:pt x="672902" y="347745"/>
                  <a:pt x="670948" y="375650"/>
                  <a:pt x="669834" y="405788"/>
                </a:cubicBezTo>
                <a:cubicBezTo>
                  <a:pt x="666483" y="456017"/>
                  <a:pt x="664810" y="509597"/>
                  <a:pt x="664810" y="566523"/>
                </a:cubicBezTo>
                <a:cubicBezTo>
                  <a:pt x="664810" y="668098"/>
                  <a:pt x="660902" y="732281"/>
                  <a:pt x="653089" y="759069"/>
                </a:cubicBezTo>
                <a:cubicBezTo>
                  <a:pt x="634114" y="815996"/>
                  <a:pt x="630764" y="858971"/>
                  <a:pt x="643044" y="887992"/>
                </a:cubicBezTo>
                <a:cubicBezTo>
                  <a:pt x="646391" y="895806"/>
                  <a:pt x="647786" y="905013"/>
                  <a:pt x="647229" y="915617"/>
                </a:cubicBezTo>
                <a:cubicBezTo>
                  <a:pt x="646671" y="926222"/>
                  <a:pt x="646112" y="937383"/>
                  <a:pt x="645554" y="949104"/>
                </a:cubicBezTo>
                <a:cubicBezTo>
                  <a:pt x="644998" y="960825"/>
                  <a:pt x="644717" y="972265"/>
                  <a:pt x="644717" y="983427"/>
                </a:cubicBezTo>
                <a:cubicBezTo>
                  <a:pt x="644717" y="994590"/>
                  <a:pt x="647508" y="1007426"/>
                  <a:pt x="653089" y="1021937"/>
                </a:cubicBezTo>
                <a:cubicBezTo>
                  <a:pt x="663134" y="1052074"/>
                  <a:pt x="653647" y="1083886"/>
                  <a:pt x="624626" y="1117373"/>
                </a:cubicBezTo>
                <a:cubicBezTo>
                  <a:pt x="614579" y="1128535"/>
                  <a:pt x="610116" y="1147789"/>
                  <a:pt x="611231" y="1175136"/>
                </a:cubicBezTo>
                <a:cubicBezTo>
                  <a:pt x="612347" y="1202483"/>
                  <a:pt x="612905" y="1222575"/>
                  <a:pt x="612905" y="1235411"/>
                </a:cubicBezTo>
                <a:cubicBezTo>
                  <a:pt x="612905" y="1248248"/>
                  <a:pt x="609835" y="1257736"/>
                  <a:pt x="603697" y="1263875"/>
                </a:cubicBezTo>
                <a:cubicBezTo>
                  <a:pt x="597557" y="1270014"/>
                  <a:pt x="584720" y="1276433"/>
                  <a:pt x="565187" y="1283129"/>
                </a:cubicBezTo>
                <a:cubicBezTo>
                  <a:pt x="545653" y="1289827"/>
                  <a:pt x="524167" y="1294292"/>
                  <a:pt x="500726" y="1296524"/>
                </a:cubicBezTo>
                <a:cubicBezTo>
                  <a:pt x="441566" y="1302105"/>
                  <a:pt x="404174" y="1290385"/>
                  <a:pt x="388547" y="1261364"/>
                </a:cubicBezTo>
                <a:cubicBezTo>
                  <a:pt x="375152" y="1236807"/>
                  <a:pt x="372083" y="1187972"/>
                  <a:pt x="379338" y="1114861"/>
                </a:cubicBezTo>
                <a:cubicBezTo>
                  <a:pt x="386593" y="1041749"/>
                  <a:pt x="391616" y="986776"/>
                  <a:pt x="394406" y="949941"/>
                </a:cubicBezTo>
                <a:cubicBezTo>
                  <a:pt x="397197" y="913106"/>
                  <a:pt x="396360" y="887433"/>
                  <a:pt x="391895" y="872922"/>
                </a:cubicBezTo>
                <a:cubicBezTo>
                  <a:pt x="387431" y="858412"/>
                  <a:pt x="380176" y="849482"/>
                  <a:pt x="370129" y="846133"/>
                </a:cubicBezTo>
                <a:cubicBezTo>
                  <a:pt x="360084" y="842786"/>
                  <a:pt x="349479" y="841668"/>
                  <a:pt x="338317" y="842786"/>
                </a:cubicBezTo>
                <a:cubicBezTo>
                  <a:pt x="313762" y="845017"/>
                  <a:pt x="297017" y="852273"/>
                  <a:pt x="288089" y="864552"/>
                </a:cubicBezTo>
                <a:cubicBezTo>
                  <a:pt x="289204" y="890224"/>
                  <a:pt x="289762" y="925664"/>
                  <a:pt x="289762" y="970870"/>
                </a:cubicBezTo>
                <a:cubicBezTo>
                  <a:pt x="289762" y="1016076"/>
                  <a:pt x="289204" y="1061562"/>
                  <a:pt x="288089" y="1107326"/>
                </a:cubicBezTo>
                <a:cubicBezTo>
                  <a:pt x="284740" y="1220064"/>
                  <a:pt x="280553" y="1280060"/>
                  <a:pt x="275531" y="1287315"/>
                </a:cubicBezTo>
                <a:cubicBezTo>
                  <a:pt x="270508" y="1294571"/>
                  <a:pt x="261299" y="1299873"/>
                  <a:pt x="247905" y="1303221"/>
                </a:cubicBezTo>
                <a:cubicBezTo>
                  <a:pt x="234510" y="1306570"/>
                  <a:pt x="219998" y="1308245"/>
                  <a:pt x="204372" y="1308245"/>
                </a:cubicBezTo>
                <a:cubicBezTo>
                  <a:pt x="168653" y="1310477"/>
                  <a:pt x="145213" y="1304617"/>
                  <a:pt x="134051" y="1290664"/>
                </a:cubicBezTo>
                <a:cubicBezTo>
                  <a:pt x="122888" y="1276712"/>
                  <a:pt x="113960" y="1265828"/>
                  <a:pt x="107261" y="1258015"/>
                </a:cubicBezTo>
                <a:cubicBezTo>
                  <a:pt x="100564" y="1250201"/>
                  <a:pt x="91356" y="1244342"/>
                  <a:pt x="79635" y="1240435"/>
                </a:cubicBezTo>
                <a:cubicBezTo>
                  <a:pt x="67916" y="1236528"/>
                  <a:pt x="60939" y="1230110"/>
                  <a:pt x="58706" y="1221180"/>
                </a:cubicBezTo>
                <a:cubicBezTo>
                  <a:pt x="56474" y="1212251"/>
                  <a:pt x="54241" y="1201088"/>
                  <a:pt x="52009" y="1187693"/>
                </a:cubicBezTo>
                <a:cubicBezTo>
                  <a:pt x="46428" y="1156439"/>
                  <a:pt x="46428" y="1136627"/>
                  <a:pt x="52009" y="1128255"/>
                </a:cubicBezTo>
                <a:cubicBezTo>
                  <a:pt x="57590" y="1119884"/>
                  <a:pt x="60660" y="1108442"/>
                  <a:pt x="61217" y="1093932"/>
                </a:cubicBezTo>
                <a:cubicBezTo>
                  <a:pt x="61775" y="1079421"/>
                  <a:pt x="59822" y="1070213"/>
                  <a:pt x="55358" y="1066306"/>
                </a:cubicBezTo>
                <a:cubicBezTo>
                  <a:pt x="50893" y="1062399"/>
                  <a:pt x="46707" y="1046493"/>
                  <a:pt x="42801" y="1018588"/>
                </a:cubicBezTo>
                <a:cubicBezTo>
                  <a:pt x="38894" y="990683"/>
                  <a:pt x="35824" y="959429"/>
                  <a:pt x="33591" y="924827"/>
                </a:cubicBezTo>
                <a:cubicBezTo>
                  <a:pt x="31359" y="890224"/>
                  <a:pt x="30243" y="857016"/>
                  <a:pt x="30243" y="825204"/>
                </a:cubicBezTo>
                <a:cubicBezTo>
                  <a:pt x="30243" y="793393"/>
                  <a:pt x="33591" y="769673"/>
                  <a:pt x="40289" y="754047"/>
                </a:cubicBezTo>
                <a:cubicBezTo>
                  <a:pt x="55916" y="718328"/>
                  <a:pt x="57311" y="683725"/>
                  <a:pt x="44474" y="650238"/>
                </a:cubicBezTo>
                <a:cubicBezTo>
                  <a:pt x="31638" y="616752"/>
                  <a:pt x="24104" y="590244"/>
                  <a:pt x="21871" y="570709"/>
                </a:cubicBezTo>
                <a:cubicBezTo>
                  <a:pt x="19640" y="551174"/>
                  <a:pt x="17964" y="533594"/>
                  <a:pt x="16849" y="517967"/>
                </a:cubicBezTo>
                <a:cubicBezTo>
                  <a:pt x="15732" y="476667"/>
                  <a:pt x="13499" y="450437"/>
                  <a:pt x="10151" y="439275"/>
                </a:cubicBezTo>
                <a:cubicBezTo>
                  <a:pt x="6803" y="428113"/>
                  <a:pt x="4570" y="412764"/>
                  <a:pt x="3454" y="393231"/>
                </a:cubicBezTo>
                <a:cubicBezTo>
                  <a:pt x="2337" y="373697"/>
                  <a:pt x="1780" y="352768"/>
                  <a:pt x="1780" y="330444"/>
                </a:cubicBezTo>
                <a:cubicBezTo>
                  <a:pt x="1780" y="308120"/>
                  <a:pt x="2059" y="285237"/>
                  <a:pt x="2616" y="261797"/>
                </a:cubicBezTo>
                <a:cubicBezTo>
                  <a:pt x="3175" y="238356"/>
                  <a:pt x="2616" y="212126"/>
                  <a:pt x="942" y="183104"/>
                </a:cubicBezTo>
                <a:cubicBezTo>
                  <a:pt x="-732" y="154083"/>
                  <a:pt x="-174" y="125062"/>
                  <a:pt x="2616" y="96039"/>
                </a:cubicBezTo>
                <a:cubicBezTo>
                  <a:pt x="5407" y="67018"/>
                  <a:pt x="15453" y="44693"/>
                  <a:pt x="32754" y="29066"/>
                </a:cubicBezTo>
                <a:cubicBezTo>
                  <a:pt x="50057" y="13440"/>
                  <a:pt x="71264" y="3952"/>
                  <a:pt x="96379" y="603"/>
                </a:cubicBezTo>
                <a:close/>
              </a:path>
            </a:pathLst>
          </a:custGeom>
        </p:spPr>
      </p:pic>
      <p:sp>
        <p:nvSpPr>
          <p:cNvPr id="40" name="Freeform: Shape 39">
            <a:extLst>
              <a:ext uri="{FF2B5EF4-FFF2-40B4-BE49-F238E27FC236}">
                <a16:creationId xmlns:a16="http://schemas.microsoft.com/office/drawing/2014/main" id="{6A894836-0D15-41BD-A8D5-C3AD173CDB4C}"/>
              </a:ext>
            </a:extLst>
          </p:cNvPr>
          <p:cNvSpPr/>
          <p:nvPr/>
        </p:nvSpPr>
        <p:spPr>
          <a:xfrm>
            <a:off x="0" y="0"/>
            <a:ext cx="2360429" cy="898793"/>
          </a:xfrm>
          <a:custGeom>
            <a:avLst/>
            <a:gdLst>
              <a:gd name="connsiteX0" fmla="*/ 0 w 730462"/>
              <a:gd name="connsiteY0" fmla="*/ 50 h 278142"/>
              <a:gd name="connsiteX1" fmla="*/ 68751 w 730462"/>
              <a:gd name="connsiteY1" fmla="*/ 175787 h 278142"/>
              <a:gd name="connsiteX2" fmla="*/ 296437 w 730462"/>
              <a:gd name="connsiteY2" fmla="*/ 223192 h 278142"/>
              <a:gd name="connsiteX3" fmla="*/ 464543 w 730462"/>
              <a:gd name="connsiteY3" fmla="*/ 119294 h 278142"/>
              <a:gd name="connsiteX4" fmla="*/ 600417 w 730462"/>
              <a:gd name="connsiteY4" fmla="*/ 64258 h 278142"/>
              <a:gd name="connsiteX5" fmla="*/ 730462 w 730462"/>
              <a:gd name="connsiteY5" fmla="*/ 50 h 278142"/>
              <a:gd name="connsiteX6" fmla="*/ 0 w 730462"/>
              <a:gd name="connsiteY6" fmla="*/ 50 h 278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0462" h="278142">
                <a:moveTo>
                  <a:pt x="0" y="50"/>
                </a:moveTo>
                <a:cubicBezTo>
                  <a:pt x="0" y="50"/>
                  <a:pt x="90182" y="105492"/>
                  <a:pt x="68751" y="175787"/>
                </a:cubicBezTo>
                <a:cubicBezTo>
                  <a:pt x="47319" y="246081"/>
                  <a:pt x="235315" y="339264"/>
                  <a:pt x="296437" y="223192"/>
                </a:cubicBezTo>
                <a:cubicBezTo>
                  <a:pt x="357559" y="107035"/>
                  <a:pt x="429396" y="87147"/>
                  <a:pt x="464543" y="119294"/>
                </a:cubicBezTo>
                <a:cubicBezTo>
                  <a:pt x="499690" y="151355"/>
                  <a:pt x="562013" y="141497"/>
                  <a:pt x="600417" y="64258"/>
                </a:cubicBezTo>
                <a:cubicBezTo>
                  <a:pt x="634450" y="-4150"/>
                  <a:pt x="730462" y="50"/>
                  <a:pt x="730462" y="50"/>
                </a:cubicBezTo>
                <a:lnTo>
                  <a:pt x="0" y="50"/>
                </a:lnTo>
                <a:close/>
              </a:path>
            </a:pathLst>
          </a:custGeom>
          <a:solidFill>
            <a:schemeClr val="accent1"/>
          </a:solidFill>
          <a:ln w="8572" cap="flat">
            <a:noFill/>
            <a:prstDash val="solid"/>
            <a:miter/>
          </a:ln>
        </p:spPr>
        <p:txBody>
          <a:bodyPr rtlCol="0" anchor="ctr"/>
          <a:lstStyle/>
          <a:p>
            <a:endParaRPr lang="en-US" sz="1350"/>
          </a:p>
        </p:txBody>
      </p:sp>
      <p:sp>
        <p:nvSpPr>
          <p:cNvPr id="42" name="Freeform: Shape 41">
            <a:extLst>
              <a:ext uri="{FF2B5EF4-FFF2-40B4-BE49-F238E27FC236}">
                <a16:creationId xmlns:a16="http://schemas.microsoft.com/office/drawing/2014/main" id="{EBAF2570-8484-419D-8973-EDED2EA426C7}"/>
              </a:ext>
            </a:extLst>
          </p:cNvPr>
          <p:cNvSpPr/>
          <p:nvPr/>
        </p:nvSpPr>
        <p:spPr>
          <a:xfrm flipH="1">
            <a:off x="6212073" y="5829924"/>
            <a:ext cx="2163731" cy="1028076"/>
          </a:xfrm>
          <a:custGeom>
            <a:avLst/>
            <a:gdLst>
              <a:gd name="connsiteX0" fmla="*/ 744874 w 783726"/>
              <a:gd name="connsiteY0" fmla="*/ 372381 h 372380"/>
              <a:gd name="connsiteX1" fmla="*/ 751390 w 783726"/>
              <a:gd name="connsiteY1" fmla="*/ 210275 h 372380"/>
              <a:gd name="connsiteX2" fmla="*/ 655464 w 783726"/>
              <a:gd name="connsiteY2" fmla="*/ 97546 h 372380"/>
              <a:gd name="connsiteX3" fmla="*/ 457953 w 783726"/>
              <a:gd name="connsiteY3" fmla="*/ 50054 h 372380"/>
              <a:gd name="connsiteX4" fmla="*/ 313592 w 783726"/>
              <a:gd name="connsiteY4" fmla="*/ 217733 h 372380"/>
              <a:gd name="connsiteX5" fmla="*/ 143085 w 783726"/>
              <a:gd name="connsiteY5" fmla="*/ 236335 h 372380"/>
              <a:gd name="connsiteX6" fmla="*/ 25727 w 783726"/>
              <a:gd name="connsiteY6" fmla="*/ 323860 h 372380"/>
              <a:gd name="connsiteX7" fmla="*/ 52731 w 783726"/>
              <a:gd name="connsiteY7" fmla="*/ 372295 h 372380"/>
              <a:gd name="connsiteX8" fmla="*/ 744874 w 783726"/>
              <a:gd name="connsiteY8" fmla="*/ 372295 h 372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83726" h="372380">
                <a:moveTo>
                  <a:pt x="744874" y="372381"/>
                </a:moveTo>
                <a:cubicBezTo>
                  <a:pt x="744874" y="372381"/>
                  <a:pt x="827771" y="279198"/>
                  <a:pt x="751390" y="210275"/>
                </a:cubicBezTo>
                <a:cubicBezTo>
                  <a:pt x="675008" y="141352"/>
                  <a:pt x="651691" y="171184"/>
                  <a:pt x="655464" y="97546"/>
                </a:cubicBezTo>
                <a:cubicBezTo>
                  <a:pt x="659149" y="23994"/>
                  <a:pt x="533391" y="-53330"/>
                  <a:pt x="457953" y="50054"/>
                </a:cubicBezTo>
                <a:cubicBezTo>
                  <a:pt x="382515" y="153439"/>
                  <a:pt x="412348" y="261538"/>
                  <a:pt x="313592" y="217733"/>
                </a:cubicBezTo>
                <a:cubicBezTo>
                  <a:pt x="214837" y="173927"/>
                  <a:pt x="190662" y="194415"/>
                  <a:pt x="143085" y="236335"/>
                </a:cubicBezTo>
                <a:cubicBezTo>
                  <a:pt x="95507" y="278254"/>
                  <a:pt x="103223" y="275940"/>
                  <a:pt x="25727" y="323860"/>
                </a:cubicBezTo>
                <a:cubicBezTo>
                  <a:pt x="-45082" y="367666"/>
                  <a:pt x="52731" y="372295"/>
                  <a:pt x="52731" y="372295"/>
                </a:cubicBezTo>
                <a:lnTo>
                  <a:pt x="744874" y="372295"/>
                </a:lnTo>
                <a:close/>
              </a:path>
            </a:pathLst>
          </a:custGeom>
          <a:solidFill>
            <a:schemeClr val="accent1"/>
          </a:solidFill>
          <a:ln w="8572" cap="flat">
            <a:noFill/>
            <a:prstDash val="solid"/>
            <a:miter/>
          </a:ln>
        </p:spPr>
        <p:txBody>
          <a:bodyPr rtlCol="0" anchor="ctr"/>
          <a:lstStyle/>
          <a:p>
            <a:endParaRPr lang="en-US" sz="1350"/>
          </a:p>
        </p:txBody>
      </p:sp>
      <p:sp>
        <p:nvSpPr>
          <p:cNvPr id="43" name="TextBox 42">
            <a:extLst>
              <a:ext uri="{FF2B5EF4-FFF2-40B4-BE49-F238E27FC236}">
                <a16:creationId xmlns:a16="http://schemas.microsoft.com/office/drawing/2014/main" id="{2258E5D6-288E-41E1-A636-9C0F1A0983C6}"/>
              </a:ext>
            </a:extLst>
          </p:cNvPr>
          <p:cNvSpPr txBox="1"/>
          <p:nvPr/>
        </p:nvSpPr>
        <p:spPr>
          <a:xfrm>
            <a:off x="1126172" y="3961252"/>
            <a:ext cx="6891656" cy="548035"/>
          </a:xfrm>
          <a:prstGeom prst="rect">
            <a:avLst/>
          </a:prstGeom>
          <a:noFill/>
        </p:spPr>
        <p:txBody>
          <a:bodyPr wrap="square" rtlCol="0">
            <a:spAutoFit/>
          </a:bodyPr>
          <a:lstStyle/>
          <a:p>
            <a:pPr algn="ctr">
              <a:lnSpc>
                <a:spcPct val="150000"/>
              </a:lnSpc>
            </a:pPr>
            <a:r>
              <a:rPr lang="en-US" sz="1050"/>
              <a:t>The European languages are members of the same family. Their separate existence is a myth. For science, music, sport, etc, Europe uses the same vocabulary. The languages only differ in their grammar, their pronunciation and their most common words. Everyone realizes</a:t>
            </a:r>
          </a:p>
        </p:txBody>
      </p:sp>
      <p:sp>
        <p:nvSpPr>
          <p:cNvPr id="2" name="Freeform: Shape 1">
            <a:extLst>
              <a:ext uri="{FF2B5EF4-FFF2-40B4-BE49-F238E27FC236}">
                <a16:creationId xmlns:a16="http://schemas.microsoft.com/office/drawing/2014/main" id="{D827371F-934A-49AE-94A7-6A3C83B45178}"/>
              </a:ext>
            </a:extLst>
          </p:cNvPr>
          <p:cNvSpPr/>
          <p:nvPr/>
        </p:nvSpPr>
        <p:spPr>
          <a:xfrm>
            <a:off x="3829531" y="1508220"/>
            <a:ext cx="1361319" cy="762597"/>
          </a:xfrm>
          <a:custGeom>
            <a:avLst/>
            <a:gdLst>
              <a:gd name="connsiteX0" fmla="*/ 597723 w 773231"/>
              <a:gd name="connsiteY0" fmla="*/ 320059 h 433156"/>
              <a:gd name="connsiteX1" fmla="*/ 576821 w 773231"/>
              <a:gd name="connsiteY1" fmla="*/ 276702 h 433156"/>
              <a:gd name="connsiteX2" fmla="*/ 552028 w 773231"/>
              <a:gd name="connsiteY2" fmla="*/ 265936 h 433156"/>
              <a:gd name="connsiteX3" fmla="*/ 532803 w 773231"/>
              <a:gd name="connsiteY3" fmla="*/ 248018 h 433156"/>
              <a:gd name="connsiteX4" fmla="*/ 532511 w 773231"/>
              <a:gd name="connsiteY4" fmla="*/ 221871 h 433156"/>
              <a:gd name="connsiteX5" fmla="*/ 516208 w 773231"/>
              <a:gd name="connsiteY5" fmla="*/ 178145 h 433156"/>
              <a:gd name="connsiteX6" fmla="*/ 499904 w 773231"/>
              <a:gd name="connsiteY6" fmla="*/ 161226 h 433156"/>
              <a:gd name="connsiteX7" fmla="*/ 515700 w 773231"/>
              <a:gd name="connsiteY7" fmla="*/ 140755 h 433156"/>
              <a:gd name="connsiteX8" fmla="*/ 467021 w 773231"/>
              <a:gd name="connsiteY8" fmla="*/ 68144 h 433156"/>
              <a:gd name="connsiteX9" fmla="*/ 408453 w 773231"/>
              <a:gd name="connsiteY9" fmla="*/ 4931 h 433156"/>
              <a:gd name="connsiteX10" fmla="*/ 343101 w 773231"/>
              <a:gd name="connsiteY10" fmla="*/ 6608 h 433156"/>
              <a:gd name="connsiteX11" fmla="*/ 286395 w 773231"/>
              <a:gd name="connsiteY11" fmla="*/ 32078 h 433156"/>
              <a:gd name="connsiteX12" fmla="*/ 148079 w 773231"/>
              <a:gd name="connsiteY12" fmla="*/ 206414 h 433156"/>
              <a:gd name="connsiteX13" fmla="*/ 147787 w 773231"/>
              <a:gd name="connsiteY13" fmla="*/ 242604 h 433156"/>
              <a:gd name="connsiteX14" fmla="*/ 137605 w 773231"/>
              <a:gd name="connsiteY14" fmla="*/ 256169 h 433156"/>
              <a:gd name="connsiteX15" fmla="*/ 97093 w 773231"/>
              <a:gd name="connsiteY15" fmla="*/ 303433 h 433156"/>
              <a:gd name="connsiteX16" fmla="*/ 174949 w 773231"/>
              <a:gd name="connsiteY16" fmla="*/ 263583 h 433156"/>
              <a:gd name="connsiteX17" fmla="*/ 269460 w 773231"/>
              <a:gd name="connsiteY17" fmla="*/ 178991 h 433156"/>
              <a:gd name="connsiteX18" fmla="*/ 299713 w 773231"/>
              <a:gd name="connsiteY18" fmla="*/ 166686 h 433156"/>
              <a:gd name="connsiteX19" fmla="*/ 313664 w 773231"/>
              <a:gd name="connsiteY19" fmla="*/ 188219 h 433156"/>
              <a:gd name="connsiteX20" fmla="*/ 314863 w 773231"/>
              <a:gd name="connsiteY20" fmla="*/ 214366 h 433156"/>
              <a:gd name="connsiteX21" fmla="*/ 305374 w 773231"/>
              <a:gd name="connsiteY21" fmla="*/ 281732 h 433156"/>
              <a:gd name="connsiteX22" fmla="*/ 294192 w 773231"/>
              <a:gd name="connsiteY22" fmla="*/ 301541 h 433156"/>
              <a:gd name="connsiteX23" fmla="*/ 325983 w 773231"/>
              <a:gd name="connsiteY23" fmla="*/ 306447 h 433156"/>
              <a:gd name="connsiteX24" fmla="*/ 280457 w 773231"/>
              <a:gd name="connsiteY24" fmla="*/ 352588 h 433156"/>
              <a:gd name="connsiteX25" fmla="*/ 262970 w 773231"/>
              <a:gd name="connsiteY25" fmla="*/ 352973 h 433156"/>
              <a:gd name="connsiteX26" fmla="*/ 59 w 773231"/>
              <a:gd name="connsiteY26" fmla="*/ 432951 h 433156"/>
              <a:gd name="connsiteX27" fmla="*/ 247313 w 773231"/>
              <a:gd name="connsiteY27" fmla="*/ 396761 h 433156"/>
              <a:gd name="connsiteX28" fmla="*/ 499781 w 773231"/>
              <a:gd name="connsiteY28" fmla="*/ 403436 h 433156"/>
              <a:gd name="connsiteX29" fmla="*/ 637374 w 773231"/>
              <a:gd name="connsiteY29" fmla="*/ 378120 h 433156"/>
              <a:gd name="connsiteX30" fmla="*/ 773290 w 773231"/>
              <a:gd name="connsiteY30" fmla="*/ 398545 h 433156"/>
              <a:gd name="connsiteX31" fmla="*/ 597723 w 773231"/>
              <a:gd name="connsiteY31" fmla="*/ 320105 h 433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73231" h="433156">
                <a:moveTo>
                  <a:pt x="597723" y="320059"/>
                </a:moveTo>
                <a:cubicBezTo>
                  <a:pt x="599261" y="303310"/>
                  <a:pt x="591263" y="285577"/>
                  <a:pt x="576821" y="276702"/>
                </a:cubicBezTo>
                <a:cubicBezTo>
                  <a:pt x="569131" y="271996"/>
                  <a:pt x="560257" y="269689"/>
                  <a:pt x="552028" y="265936"/>
                </a:cubicBezTo>
                <a:cubicBezTo>
                  <a:pt x="543800" y="262183"/>
                  <a:pt x="535740" y="256538"/>
                  <a:pt x="532803" y="248018"/>
                </a:cubicBezTo>
                <a:cubicBezTo>
                  <a:pt x="529942" y="239728"/>
                  <a:pt x="532480" y="230668"/>
                  <a:pt x="532511" y="221871"/>
                </a:cubicBezTo>
                <a:cubicBezTo>
                  <a:pt x="532511" y="207444"/>
                  <a:pt x="527897" y="186496"/>
                  <a:pt x="516208" y="178145"/>
                </a:cubicBezTo>
                <a:cubicBezTo>
                  <a:pt x="507239" y="177519"/>
                  <a:pt x="500198" y="170211"/>
                  <a:pt x="499904" y="161226"/>
                </a:cubicBezTo>
                <a:cubicBezTo>
                  <a:pt x="499904" y="152552"/>
                  <a:pt x="507041" y="141001"/>
                  <a:pt x="515700" y="140755"/>
                </a:cubicBezTo>
                <a:cubicBezTo>
                  <a:pt x="493045" y="122083"/>
                  <a:pt x="480694" y="94122"/>
                  <a:pt x="467021" y="68144"/>
                </a:cubicBezTo>
                <a:cubicBezTo>
                  <a:pt x="453348" y="42167"/>
                  <a:pt x="435768" y="15682"/>
                  <a:pt x="408453" y="4931"/>
                </a:cubicBezTo>
                <a:cubicBezTo>
                  <a:pt x="387720" y="-3220"/>
                  <a:pt x="364065" y="-929"/>
                  <a:pt x="343101" y="6608"/>
                </a:cubicBezTo>
                <a:cubicBezTo>
                  <a:pt x="322138" y="14144"/>
                  <a:pt x="297468" y="12760"/>
                  <a:pt x="286395" y="32078"/>
                </a:cubicBezTo>
                <a:cubicBezTo>
                  <a:pt x="249205" y="96952"/>
                  <a:pt x="192236" y="146077"/>
                  <a:pt x="148079" y="206414"/>
                </a:cubicBezTo>
                <a:cubicBezTo>
                  <a:pt x="140788" y="216396"/>
                  <a:pt x="151232" y="230730"/>
                  <a:pt x="147787" y="242604"/>
                </a:cubicBezTo>
                <a:cubicBezTo>
                  <a:pt x="146249" y="248095"/>
                  <a:pt x="141804" y="252278"/>
                  <a:pt x="137605" y="256169"/>
                </a:cubicBezTo>
                <a:cubicBezTo>
                  <a:pt x="121594" y="270981"/>
                  <a:pt x="113104" y="288606"/>
                  <a:pt x="97093" y="303433"/>
                </a:cubicBezTo>
                <a:cubicBezTo>
                  <a:pt x="127007" y="304787"/>
                  <a:pt x="152647" y="283562"/>
                  <a:pt x="174949" y="263583"/>
                </a:cubicBezTo>
                <a:lnTo>
                  <a:pt x="269460" y="178991"/>
                </a:lnTo>
                <a:cubicBezTo>
                  <a:pt x="277981" y="171378"/>
                  <a:pt x="288809" y="163180"/>
                  <a:pt x="299713" y="166686"/>
                </a:cubicBezTo>
                <a:cubicBezTo>
                  <a:pt x="308434" y="169440"/>
                  <a:pt x="313448" y="179099"/>
                  <a:pt x="313664" y="188219"/>
                </a:cubicBezTo>
                <a:cubicBezTo>
                  <a:pt x="313879" y="197339"/>
                  <a:pt x="316663" y="205414"/>
                  <a:pt x="314863" y="214366"/>
                </a:cubicBezTo>
                <a:cubicBezTo>
                  <a:pt x="310326" y="236806"/>
                  <a:pt x="316632" y="261799"/>
                  <a:pt x="305374" y="281732"/>
                </a:cubicBezTo>
                <a:lnTo>
                  <a:pt x="294192" y="301541"/>
                </a:lnTo>
                <a:cubicBezTo>
                  <a:pt x="304878" y="297143"/>
                  <a:pt x="317121" y="299033"/>
                  <a:pt x="325983" y="306447"/>
                </a:cubicBezTo>
                <a:cubicBezTo>
                  <a:pt x="302050" y="309623"/>
                  <a:pt x="283311" y="328615"/>
                  <a:pt x="280457" y="352588"/>
                </a:cubicBezTo>
                <a:cubicBezTo>
                  <a:pt x="274659" y="352881"/>
                  <a:pt x="268830" y="353019"/>
                  <a:pt x="262970" y="352973"/>
                </a:cubicBezTo>
                <a:cubicBezTo>
                  <a:pt x="169264" y="352443"/>
                  <a:pt x="77597" y="380328"/>
                  <a:pt x="59" y="432951"/>
                </a:cubicBezTo>
                <a:cubicBezTo>
                  <a:pt x="74976" y="394192"/>
                  <a:pt x="163090" y="391424"/>
                  <a:pt x="247313" y="396761"/>
                </a:cubicBezTo>
                <a:cubicBezTo>
                  <a:pt x="331535" y="402098"/>
                  <a:pt x="416174" y="414633"/>
                  <a:pt x="499781" y="403436"/>
                </a:cubicBezTo>
                <a:cubicBezTo>
                  <a:pt x="546015" y="397284"/>
                  <a:pt x="591079" y="383872"/>
                  <a:pt x="637374" y="378120"/>
                </a:cubicBezTo>
                <a:cubicBezTo>
                  <a:pt x="683669" y="372368"/>
                  <a:pt x="733040" y="374967"/>
                  <a:pt x="773290" y="398545"/>
                </a:cubicBezTo>
                <a:cubicBezTo>
                  <a:pt x="722765" y="356265"/>
                  <a:pt x="661967" y="331456"/>
                  <a:pt x="597723" y="320105"/>
                </a:cubicBezTo>
              </a:path>
            </a:pathLst>
          </a:custGeom>
          <a:solidFill>
            <a:schemeClr val="accent1"/>
          </a:solidFill>
          <a:ln w="1538" cap="flat">
            <a:noFill/>
            <a:prstDash val="solid"/>
            <a:miter/>
          </a:ln>
          <a:effectLst>
            <a:outerShdw blurRad="127000" sx="110000" sy="110000" algn="ctr" rotWithShape="0">
              <a:schemeClr val="accent1">
                <a:alpha val="50000"/>
              </a:schemeClr>
            </a:outerShdw>
          </a:effectLst>
        </p:spPr>
        <p:txBody>
          <a:bodyPr rtlCol="0" anchor="ctr"/>
          <a:lstStyle/>
          <a:p>
            <a:endParaRPr lang="en-US" sz="1350"/>
          </a:p>
        </p:txBody>
      </p:sp>
      <p:sp>
        <p:nvSpPr>
          <p:cNvPr id="19" name="Freeform: Shape 18">
            <a:extLst>
              <a:ext uri="{FF2B5EF4-FFF2-40B4-BE49-F238E27FC236}">
                <a16:creationId xmlns:a16="http://schemas.microsoft.com/office/drawing/2014/main" id="{2F844068-1171-42A9-8FD2-E1092D51543F}"/>
              </a:ext>
            </a:extLst>
          </p:cNvPr>
          <p:cNvSpPr/>
          <p:nvPr/>
        </p:nvSpPr>
        <p:spPr>
          <a:xfrm>
            <a:off x="3829531" y="1508220"/>
            <a:ext cx="1361319" cy="762597"/>
          </a:xfrm>
          <a:custGeom>
            <a:avLst/>
            <a:gdLst>
              <a:gd name="connsiteX0" fmla="*/ 597723 w 773231"/>
              <a:gd name="connsiteY0" fmla="*/ 320059 h 433156"/>
              <a:gd name="connsiteX1" fmla="*/ 576821 w 773231"/>
              <a:gd name="connsiteY1" fmla="*/ 276702 h 433156"/>
              <a:gd name="connsiteX2" fmla="*/ 552028 w 773231"/>
              <a:gd name="connsiteY2" fmla="*/ 265936 h 433156"/>
              <a:gd name="connsiteX3" fmla="*/ 532803 w 773231"/>
              <a:gd name="connsiteY3" fmla="*/ 248018 h 433156"/>
              <a:gd name="connsiteX4" fmla="*/ 532511 w 773231"/>
              <a:gd name="connsiteY4" fmla="*/ 221871 h 433156"/>
              <a:gd name="connsiteX5" fmla="*/ 516208 w 773231"/>
              <a:gd name="connsiteY5" fmla="*/ 178145 h 433156"/>
              <a:gd name="connsiteX6" fmla="*/ 499904 w 773231"/>
              <a:gd name="connsiteY6" fmla="*/ 161226 h 433156"/>
              <a:gd name="connsiteX7" fmla="*/ 515700 w 773231"/>
              <a:gd name="connsiteY7" fmla="*/ 140755 h 433156"/>
              <a:gd name="connsiteX8" fmla="*/ 467021 w 773231"/>
              <a:gd name="connsiteY8" fmla="*/ 68144 h 433156"/>
              <a:gd name="connsiteX9" fmla="*/ 408453 w 773231"/>
              <a:gd name="connsiteY9" fmla="*/ 4931 h 433156"/>
              <a:gd name="connsiteX10" fmla="*/ 343101 w 773231"/>
              <a:gd name="connsiteY10" fmla="*/ 6608 h 433156"/>
              <a:gd name="connsiteX11" fmla="*/ 286395 w 773231"/>
              <a:gd name="connsiteY11" fmla="*/ 32078 h 433156"/>
              <a:gd name="connsiteX12" fmla="*/ 148079 w 773231"/>
              <a:gd name="connsiteY12" fmla="*/ 206414 h 433156"/>
              <a:gd name="connsiteX13" fmla="*/ 147787 w 773231"/>
              <a:gd name="connsiteY13" fmla="*/ 242604 h 433156"/>
              <a:gd name="connsiteX14" fmla="*/ 137605 w 773231"/>
              <a:gd name="connsiteY14" fmla="*/ 256169 h 433156"/>
              <a:gd name="connsiteX15" fmla="*/ 97093 w 773231"/>
              <a:gd name="connsiteY15" fmla="*/ 303433 h 433156"/>
              <a:gd name="connsiteX16" fmla="*/ 174949 w 773231"/>
              <a:gd name="connsiteY16" fmla="*/ 263583 h 433156"/>
              <a:gd name="connsiteX17" fmla="*/ 269460 w 773231"/>
              <a:gd name="connsiteY17" fmla="*/ 178991 h 433156"/>
              <a:gd name="connsiteX18" fmla="*/ 299713 w 773231"/>
              <a:gd name="connsiteY18" fmla="*/ 166686 h 433156"/>
              <a:gd name="connsiteX19" fmla="*/ 313664 w 773231"/>
              <a:gd name="connsiteY19" fmla="*/ 188219 h 433156"/>
              <a:gd name="connsiteX20" fmla="*/ 314863 w 773231"/>
              <a:gd name="connsiteY20" fmla="*/ 214366 h 433156"/>
              <a:gd name="connsiteX21" fmla="*/ 305374 w 773231"/>
              <a:gd name="connsiteY21" fmla="*/ 281732 h 433156"/>
              <a:gd name="connsiteX22" fmla="*/ 294192 w 773231"/>
              <a:gd name="connsiteY22" fmla="*/ 301541 h 433156"/>
              <a:gd name="connsiteX23" fmla="*/ 325983 w 773231"/>
              <a:gd name="connsiteY23" fmla="*/ 306447 h 433156"/>
              <a:gd name="connsiteX24" fmla="*/ 280457 w 773231"/>
              <a:gd name="connsiteY24" fmla="*/ 352588 h 433156"/>
              <a:gd name="connsiteX25" fmla="*/ 262970 w 773231"/>
              <a:gd name="connsiteY25" fmla="*/ 352973 h 433156"/>
              <a:gd name="connsiteX26" fmla="*/ 59 w 773231"/>
              <a:gd name="connsiteY26" fmla="*/ 432951 h 433156"/>
              <a:gd name="connsiteX27" fmla="*/ 247313 w 773231"/>
              <a:gd name="connsiteY27" fmla="*/ 396761 h 433156"/>
              <a:gd name="connsiteX28" fmla="*/ 499781 w 773231"/>
              <a:gd name="connsiteY28" fmla="*/ 403436 h 433156"/>
              <a:gd name="connsiteX29" fmla="*/ 637374 w 773231"/>
              <a:gd name="connsiteY29" fmla="*/ 378120 h 433156"/>
              <a:gd name="connsiteX30" fmla="*/ 773290 w 773231"/>
              <a:gd name="connsiteY30" fmla="*/ 398545 h 433156"/>
              <a:gd name="connsiteX31" fmla="*/ 597723 w 773231"/>
              <a:gd name="connsiteY31" fmla="*/ 320105 h 433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73231" h="433156">
                <a:moveTo>
                  <a:pt x="597723" y="320059"/>
                </a:moveTo>
                <a:cubicBezTo>
                  <a:pt x="599261" y="303310"/>
                  <a:pt x="591263" y="285577"/>
                  <a:pt x="576821" y="276702"/>
                </a:cubicBezTo>
                <a:cubicBezTo>
                  <a:pt x="569131" y="271996"/>
                  <a:pt x="560257" y="269689"/>
                  <a:pt x="552028" y="265936"/>
                </a:cubicBezTo>
                <a:cubicBezTo>
                  <a:pt x="543800" y="262183"/>
                  <a:pt x="535740" y="256538"/>
                  <a:pt x="532803" y="248018"/>
                </a:cubicBezTo>
                <a:cubicBezTo>
                  <a:pt x="529942" y="239728"/>
                  <a:pt x="532480" y="230668"/>
                  <a:pt x="532511" y="221871"/>
                </a:cubicBezTo>
                <a:cubicBezTo>
                  <a:pt x="532511" y="207444"/>
                  <a:pt x="527897" y="186496"/>
                  <a:pt x="516208" y="178145"/>
                </a:cubicBezTo>
                <a:cubicBezTo>
                  <a:pt x="507239" y="177519"/>
                  <a:pt x="500198" y="170211"/>
                  <a:pt x="499904" y="161226"/>
                </a:cubicBezTo>
                <a:cubicBezTo>
                  <a:pt x="499904" y="152552"/>
                  <a:pt x="507041" y="141001"/>
                  <a:pt x="515700" y="140755"/>
                </a:cubicBezTo>
                <a:cubicBezTo>
                  <a:pt x="493045" y="122083"/>
                  <a:pt x="480694" y="94122"/>
                  <a:pt x="467021" y="68144"/>
                </a:cubicBezTo>
                <a:cubicBezTo>
                  <a:pt x="453348" y="42167"/>
                  <a:pt x="435768" y="15682"/>
                  <a:pt x="408453" y="4931"/>
                </a:cubicBezTo>
                <a:cubicBezTo>
                  <a:pt x="387720" y="-3220"/>
                  <a:pt x="364065" y="-929"/>
                  <a:pt x="343101" y="6608"/>
                </a:cubicBezTo>
                <a:cubicBezTo>
                  <a:pt x="322138" y="14144"/>
                  <a:pt x="297468" y="12760"/>
                  <a:pt x="286395" y="32078"/>
                </a:cubicBezTo>
                <a:cubicBezTo>
                  <a:pt x="249205" y="96952"/>
                  <a:pt x="192236" y="146077"/>
                  <a:pt x="148079" y="206414"/>
                </a:cubicBezTo>
                <a:cubicBezTo>
                  <a:pt x="140788" y="216396"/>
                  <a:pt x="151232" y="230730"/>
                  <a:pt x="147787" y="242604"/>
                </a:cubicBezTo>
                <a:cubicBezTo>
                  <a:pt x="146249" y="248095"/>
                  <a:pt x="141804" y="252278"/>
                  <a:pt x="137605" y="256169"/>
                </a:cubicBezTo>
                <a:cubicBezTo>
                  <a:pt x="121594" y="270981"/>
                  <a:pt x="113104" y="288606"/>
                  <a:pt x="97093" y="303433"/>
                </a:cubicBezTo>
                <a:cubicBezTo>
                  <a:pt x="127007" y="304787"/>
                  <a:pt x="152647" y="283562"/>
                  <a:pt x="174949" y="263583"/>
                </a:cubicBezTo>
                <a:lnTo>
                  <a:pt x="269460" y="178991"/>
                </a:lnTo>
                <a:cubicBezTo>
                  <a:pt x="277981" y="171378"/>
                  <a:pt x="288809" y="163180"/>
                  <a:pt x="299713" y="166686"/>
                </a:cubicBezTo>
                <a:cubicBezTo>
                  <a:pt x="308434" y="169440"/>
                  <a:pt x="313448" y="179099"/>
                  <a:pt x="313664" y="188219"/>
                </a:cubicBezTo>
                <a:cubicBezTo>
                  <a:pt x="313879" y="197339"/>
                  <a:pt x="316663" y="205414"/>
                  <a:pt x="314863" y="214366"/>
                </a:cubicBezTo>
                <a:cubicBezTo>
                  <a:pt x="310326" y="236806"/>
                  <a:pt x="316632" y="261799"/>
                  <a:pt x="305374" y="281732"/>
                </a:cubicBezTo>
                <a:lnTo>
                  <a:pt x="294192" y="301541"/>
                </a:lnTo>
                <a:cubicBezTo>
                  <a:pt x="304878" y="297143"/>
                  <a:pt x="317121" y="299033"/>
                  <a:pt x="325983" y="306447"/>
                </a:cubicBezTo>
                <a:cubicBezTo>
                  <a:pt x="302050" y="309623"/>
                  <a:pt x="283311" y="328615"/>
                  <a:pt x="280457" y="352588"/>
                </a:cubicBezTo>
                <a:cubicBezTo>
                  <a:pt x="274659" y="352881"/>
                  <a:pt x="268830" y="353019"/>
                  <a:pt x="262970" y="352973"/>
                </a:cubicBezTo>
                <a:cubicBezTo>
                  <a:pt x="169264" y="352443"/>
                  <a:pt x="77597" y="380328"/>
                  <a:pt x="59" y="432951"/>
                </a:cubicBezTo>
                <a:cubicBezTo>
                  <a:pt x="74976" y="394192"/>
                  <a:pt x="163090" y="391424"/>
                  <a:pt x="247313" y="396761"/>
                </a:cubicBezTo>
                <a:cubicBezTo>
                  <a:pt x="331535" y="402098"/>
                  <a:pt x="416174" y="414633"/>
                  <a:pt x="499781" y="403436"/>
                </a:cubicBezTo>
                <a:cubicBezTo>
                  <a:pt x="546015" y="397284"/>
                  <a:pt x="591079" y="383872"/>
                  <a:pt x="637374" y="378120"/>
                </a:cubicBezTo>
                <a:cubicBezTo>
                  <a:pt x="683669" y="372368"/>
                  <a:pt x="733040" y="374967"/>
                  <a:pt x="773290" y="398545"/>
                </a:cubicBezTo>
                <a:cubicBezTo>
                  <a:pt x="722765" y="356265"/>
                  <a:pt x="661967" y="331456"/>
                  <a:pt x="597723" y="320105"/>
                </a:cubicBezTo>
              </a:path>
            </a:pathLst>
          </a:custGeom>
          <a:solidFill>
            <a:schemeClr val="tx1"/>
          </a:solidFill>
          <a:ln w="1538" cap="flat">
            <a:noFill/>
            <a:prstDash val="solid"/>
            <a:miter/>
          </a:ln>
          <a:effectLst/>
        </p:spPr>
        <p:txBody>
          <a:bodyPr rtlCol="0" anchor="ctr"/>
          <a:lstStyle/>
          <a:p>
            <a:endParaRPr lang="en-US" sz="1350"/>
          </a:p>
        </p:txBody>
      </p:sp>
    </p:spTree>
    <p:extLst>
      <p:ext uri="{BB962C8B-B14F-4D97-AF65-F5344CB8AC3E}">
        <p14:creationId xmlns:p14="http://schemas.microsoft.com/office/powerpoint/2010/main" val="2671731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0-#ppt_w/2"/>
                                          </p:val>
                                        </p:tav>
                                        <p:tav tm="100000">
                                          <p:val>
                                            <p:strVal val="#ppt_x"/>
                                          </p:val>
                                        </p:tav>
                                      </p:tavLst>
                                    </p:anim>
                                    <p:anim calcmode="lin" valueType="num">
                                      <p:cBhvr additive="base">
                                        <p:cTn id="8" dur="500" fill="hold"/>
                                        <p:tgtEl>
                                          <p:spTgt spid="4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500" fill="hold"/>
                                        <p:tgtEl>
                                          <p:spTgt spid="42"/>
                                        </p:tgtEl>
                                        <p:attrNameLst>
                                          <p:attrName>ppt_x</p:attrName>
                                        </p:attrNameLst>
                                      </p:cBhvr>
                                      <p:tavLst>
                                        <p:tav tm="0">
                                          <p:val>
                                            <p:strVal val="1+#ppt_w/2"/>
                                          </p:val>
                                        </p:tav>
                                        <p:tav tm="100000">
                                          <p:val>
                                            <p:strVal val="#ppt_x"/>
                                          </p:val>
                                        </p:tav>
                                      </p:tavLst>
                                    </p:anim>
                                    <p:anim calcmode="lin" valueType="num">
                                      <p:cBhvr additive="base">
                                        <p:cTn id="12" dur="500" fill="hold"/>
                                        <p:tgtEl>
                                          <p:spTgt spid="4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7" presetClass="entr" presetSubtype="0"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1000"/>
                                        <p:tgtEl>
                                          <p:spTgt spid="19"/>
                                        </p:tgtEl>
                                      </p:cBhvr>
                                    </p:animEffect>
                                    <p:anim calcmode="lin" valueType="num">
                                      <p:cBhvr>
                                        <p:cTn id="17" dur="1000" fill="hold"/>
                                        <p:tgtEl>
                                          <p:spTgt spid="19"/>
                                        </p:tgtEl>
                                        <p:attrNameLst>
                                          <p:attrName>ppt_x</p:attrName>
                                        </p:attrNameLst>
                                      </p:cBhvr>
                                      <p:tavLst>
                                        <p:tav tm="0">
                                          <p:val>
                                            <p:strVal val="#ppt_x"/>
                                          </p:val>
                                        </p:tav>
                                        <p:tav tm="100000">
                                          <p:val>
                                            <p:strVal val="#ppt_x"/>
                                          </p:val>
                                        </p:tav>
                                      </p:tavLst>
                                    </p:anim>
                                    <p:anim calcmode="lin" valueType="num">
                                      <p:cBhvr>
                                        <p:cTn id="18" dur="1000" fill="hold"/>
                                        <p:tgtEl>
                                          <p:spTgt spid="19"/>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500"/>
                                        <p:tgtEl>
                                          <p:spTgt spid="2"/>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43"/>
                                        </p:tgtEl>
                                        <p:attrNameLst>
                                          <p:attrName>style.visibility</p:attrName>
                                        </p:attrNameLst>
                                      </p:cBhvr>
                                      <p:to>
                                        <p:strVal val="visible"/>
                                      </p:to>
                                    </p:set>
                                    <p:animEffect transition="in" filter="wipe(up)">
                                      <p:cBhvr>
                                        <p:cTn id="30"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0" grpId="0" animBg="1"/>
      <p:bldP spid="42" grpId="0" animBg="1"/>
      <p:bldP spid="43" grpId="0"/>
      <p:bldP spid="2" grpId="0" animBg="1"/>
      <p:bldP spid="1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40">
            <a:extLst>
              <a:ext uri="{FF2B5EF4-FFF2-40B4-BE49-F238E27FC236}">
                <a16:creationId xmlns:a16="http://schemas.microsoft.com/office/drawing/2014/main" id="{E73760C9-23F9-4AA1-8577-736C4D514303}"/>
              </a:ext>
            </a:extLst>
          </p:cNvPr>
          <p:cNvSpPr/>
          <p:nvPr/>
        </p:nvSpPr>
        <p:spPr>
          <a:xfrm>
            <a:off x="1" y="936182"/>
            <a:ext cx="3607357" cy="5921819"/>
          </a:xfrm>
          <a:custGeom>
            <a:avLst/>
            <a:gdLst>
              <a:gd name="connsiteX0" fmla="*/ 1879790 w 3607357"/>
              <a:gd name="connsiteY0" fmla="*/ 1256 h 5921819"/>
              <a:gd name="connsiteX1" fmla="*/ 2512692 w 3607357"/>
              <a:gd name="connsiteY1" fmla="*/ 113543 h 5921819"/>
              <a:gd name="connsiteX2" fmla="*/ 3180940 w 3607357"/>
              <a:gd name="connsiteY2" fmla="*/ 622248 h 5921819"/>
              <a:gd name="connsiteX3" fmla="*/ 3543297 w 3607357"/>
              <a:gd name="connsiteY3" fmla="*/ 1527649 h 5921819"/>
              <a:gd name="connsiteX4" fmla="*/ 3598594 w 3607357"/>
              <a:gd name="connsiteY4" fmla="*/ 2538353 h 5921819"/>
              <a:gd name="connsiteX5" fmla="*/ 3459710 w 3607357"/>
              <a:gd name="connsiteY5" fmla="*/ 3542760 h 5921819"/>
              <a:gd name="connsiteX6" fmla="*/ 3178848 w 3607357"/>
              <a:gd name="connsiteY6" fmla="*/ 4512662 h 5921819"/>
              <a:gd name="connsiteX7" fmla="*/ 2764506 w 3607357"/>
              <a:gd name="connsiteY7" fmla="*/ 5403566 h 5921819"/>
              <a:gd name="connsiteX8" fmla="*/ 2491818 w 3607357"/>
              <a:gd name="connsiteY8" fmla="*/ 5800887 h 5921819"/>
              <a:gd name="connsiteX9" fmla="*/ 2412671 w 3607357"/>
              <a:gd name="connsiteY9" fmla="*/ 5892945 h 5921819"/>
              <a:gd name="connsiteX10" fmla="*/ 2384332 w 3607357"/>
              <a:gd name="connsiteY10" fmla="*/ 5921819 h 5921819"/>
              <a:gd name="connsiteX11" fmla="*/ 1320389 w 3607357"/>
              <a:gd name="connsiteY11" fmla="*/ 5921819 h 5921819"/>
              <a:gd name="connsiteX12" fmla="*/ 1311845 w 3607357"/>
              <a:gd name="connsiteY12" fmla="*/ 5905206 h 5921819"/>
              <a:gd name="connsiteX13" fmla="*/ 1255358 w 3607357"/>
              <a:gd name="connsiteY13" fmla="*/ 5763318 h 5921819"/>
              <a:gd name="connsiteX14" fmla="*/ 1181519 w 3607357"/>
              <a:gd name="connsiteY14" fmla="*/ 5606761 h 5921819"/>
              <a:gd name="connsiteX15" fmla="*/ 1086643 w 3607357"/>
              <a:gd name="connsiteY15" fmla="*/ 5534930 h 5921819"/>
              <a:gd name="connsiteX16" fmla="*/ 1049832 w 3607357"/>
              <a:gd name="connsiteY16" fmla="*/ 5530588 h 5921819"/>
              <a:gd name="connsiteX17" fmla="*/ 959784 w 3607357"/>
              <a:gd name="connsiteY17" fmla="*/ 5532215 h 5921819"/>
              <a:gd name="connsiteX18" fmla="*/ 742883 w 3607357"/>
              <a:gd name="connsiteY18" fmla="*/ 5564329 h 5921819"/>
              <a:gd name="connsiteX19" fmla="*/ 312495 w 3607357"/>
              <a:gd name="connsiteY19" fmla="*/ 5623619 h 5921819"/>
              <a:gd name="connsiteX20" fmla="*/ 98661 w 3607357"/>
              <a:gd name="connsiteY20" fmla="*/ 5593023 h 5921819"/>
              <a:gd name="connsiteX21" fmla="*/ 5713 w 3607357"/>
              <a:gd name="connsiteY21" fmla="*/ 5550406 h 5921819"/>
              <a:gd name="connsiteX22" fmla="*/ 0 w 3607357"/>
              <a:gd name="connsiteY22" fmla="*/ 5545569 h 5921819"/>
              <a:gd name="connsiteX23" fmla="*/ 0 w 3607357"/>
              <a:gd name="connsiteY23" fmla="*/ 2409740 h 5921819"/>
              <a:gd name="connsiteX24" fmla="*/ 9890 w 3607357"/>
              <a:gd name="connsiteY24" fmla="*/ 2395616 h 5921819"/>
              <a:gd name="connsiteX25" fmla="*/ 463785 w 3607357"/>
              <a:gd name="connsiteY25" fmla="*/ 1480983 h 5921819"/>
              <a:gd name="connsiteX26" fmla="*/ 906739 w 3607357"/>
              <a:gd name="connsiteY26" fmla="*/ 599282 h 5921819"/>
              <a:gd name="connsiteX27" fmla="*/ 1218792 w 3607357"/>
              <a:gd name="connsiteY27" fmla="*/ 244851 h 5921819"/>
              <a:gd name="connsiteX28" fmla="*/ 1667015 w 3607357"/>
              <a:gd name="connsiteY28" fmla="*/ 28628 h 5921819"/>
              <a:gd name="connsiteX29" fmla="*/ 1879790 w 3607357"/>
              <a:gd name="connsiteY29" fmla="*/ 1256 h 592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607357" h="5921819">
                <a:moveTo>
                  <a:pt x="1879790" y="1256"/>
                </a:moveTo>
                <a:cubicBezTo>
                  <a:pt x="2095103" y="-8058"/>
                  <a:pt x="2315037" y="34955"/>
                  <a:pt x="2512692" y="113543"/>
                </a:cubicBezTo>
                <a:cubicBezTo>
                  <a:pt x="2776371" y="218385"/>
                  <a:pt x="3011760" y="393806"/>
                  <a:pt x="3180940" y="622248"/>
                </a:cubicBezTo>
                <a:cubicBezTo>
                  <a:pt x="3376859" y="886739"/>
                  <a:pt x="3482596" y="1207235"/>
                  <a:pt x="3543297" y="1527649"/>
                </a:cubicBezTo>
                <a:cubicBezTo>
                  <a:pt x="3606386" y="1860660"/>
                  <a:pt x="3618465" y="2200620"/>
                  <a:pt x="3598594" y="2538353"/>
                </a:cubicBezTo>
                <a:cubicBezTo>
                  <a:pt x="3578831" y="2875897"/>
                  <a:pt x="3531161" y="3212356"/>
                  <a:pt x="3459710" y="3542760"/>
                </a:cubicBezTo>
                <a:cubicBezTo>
                  <a:pt x="3388533" y="3871914"/>
                  <a:pt x="3293600" y="4196049"/>
                  <a:pt x="3178848" y="4512662"/>
                </a:cubicBezTo>
                <a:cubicBezTo>
                  <a:pt x="3067085" y="4820888"/>
                  <a:pt x="2932463" y="5121646"/>
                  <a:pt x="2764506" y="5403566"/>
                </a:cubicBezTo>
                <a:cubicBezTo>
                  <a:pt x="2682361" y="5541472"/>
                  <a:pt x="2593074" y="5676203"/>
                  <a:pt x="2491818" y="5800887"/>
                </a:cubicBezTo>
                <a:cubicBezTo>
                  <a:pt x="2466368" y="5832194"/>
                  <a:pt x="2440024" y="5863006"/>
                  <a:pt x="2412671" y="5892945"/>
                </a:cubicBezTo>
                <a:lnTo>
                  <a:pt x="2384332" y="5921819"/>
                </a:lnTo>
                <a:lnTo>
                  <a:pt x="1320389" y="5921819"/>
                </a:lnTo>
                <a:lnTo>
                  <a:pt x="1311845" y="5905206"/>
                </a:lnTo>
                <a:cubicBezTo>
                  <a:pt x="1291784" y="5858364"/>
                  <a:pt x="1273927" y="5810470"/>
                  <a:pt x="1255358" y="5763318"/>
                </a:cubicBezTo>
                <a:cubicBezTo>
                  <a:pt x="1234239" y="5709674"/>
                  <a:pt x="1214177" y="5654647"/>
                  <a:pt x="1181519" y="5606761"/>
                </a:cubicBezTo>
                <a:cubicBezTo>
                  <a:pt x="1167539" y="5586266"/>
                  <a:pt x="1136593" y="5547608"/>
                  <a:pt x="1086643" y="5534930"/>
                </a:cubicBezTo>
                <a:cubicBezTo>
                  <a:pt x="1074698" y="5531890"/>
                  <a:pt x="1062101" y="5531835"/>
                  <a:pt x="1049832" y="5530588"/>
                </a:cubicBezTo>
                <a:cubicBezTo>
                  <a:pt x="1019669" y="5527518"/>
                  <a:pt x="990055" y="5529527"/>
                  <a:pt x="959784" y="5532215"/>
                </a:cubicBezTo>
                <a:cubicBezTo>
                  <a:pt x="886868" y="5538622"/>
                  <a:pt x="814713" y="5550703"/>
                  <a:pt x="742883" y="5564329"/>
                </a:cubicBezTo>
                <a:cubicBezTo>
                  <a:pt x="600767" y="5591314"/>
                  <a:pt x="457948" y="5624189"/>
                  <a:pt x="312495" y="5623619"/>
                </a:cubicBezTo>
                <a:cubicBezTo>
                  <a:pt x="240203" y="5623348"/>
                  <a:pt x="167886" y="5614225"/>
                  <a:pt x="98661" y="5593023"/>
                </a:cubicBezTo>
                <a:cubicBezTo>
                  <a:pt x="65134" y="5582762"/>
                  <a:pt x="34186" y="5568543"/>
                  <a:pt x="5713" y="5550406"/>
                </a:cubicBezTo>
                <a:lnTo>
                  <a:pt x="0" y="5545569"/>
                </a:lnTo>
                <a:lnTo>
                  <a:pt x="0" y="2409740"/>
                </a:lnTo>
                <a:lnTo>
                  <a:pt x="9890" y="2395616"/>
                </a:lnTo>
                <a:cubicBezTo>
                  <a:pt x="191829" y="2106745"/>
                  <a:pt x="329544" y="1793934"/>
                  <a:pt x="463785" y="1480983"/>
                </a:cubicBezTo>
                <a:cubicBezTo>
                  <a:pt x="593329" y="1179030"/>
                  <a:pt x="723391" y="873410"/>
                  <a:pt x="906739" y="599282"/>
                </a:cubicBezTo>
                <a:cubicBezTo>
                  <a:pt x="994506" y="468054"/>
                  <a:pt x="1096387" y="345322"/>
                  <a:pt x="1218792" y="244851"/>
                </a:cubicBezTo>
                <a:cubicBezTo>
                  <a:pt x="1348988" y="138002"/>
                  <a:pt x="1502587" y="64816"/>
                  <a:pt x="1667015" y="28628"/>
                </a:cubicBezTo>
                <a:cubicBezTo>
                  <a:pt x="1736762" y="13278"/>
                  <a:pt x="1808019" y="4360"/>
                  <a:pt x="1879790" y="1256"/>
                </a:cubicBezTo>
                <a:close/>
              </a:path>
            </a:pathLst>
          </a:custGeom>
          <a:solidFill>
            <a:schemeClr val="accent1"/>
          </a:solidFill>
          <a:ln w="9525" cap="flat">
            <a:noFill/>
            <a:prstDash val="solid"/>
            <a:miter/>
          </a:ln>
        </p:spPr>
        <p:txBody>
          <a:bodyPr rtlCol="0" anchor="ctr"/>
          <a:lstStyle/>
          <a:p>
            <a:endParaRPr lang="en-US" sz="1350">
              <a:solidFill>
                <a:schemeClr val="tx1"/>
              </a:solidFill>
            </a:endParaRPr>
          </a:p>
        </p:txBody>
      </p:sp>
      <p:pic>
        <p:nvPicPr>
          <p:cNvPr id="18" name="PpHolder2">
            <a:extLst>
              <a:ext uri="{FF2B5EF4-FFF2-40B4-BE49-F238E27FC236}">
                <a16:creationId xmlns:a16="http://schemas.microsoft.com/office/drawing/2014/main" id="{B726BEDC-E511-4712-8B7D-98DD583F78B1}"/>
              </a:ext>
            </a:extLst>
          </p:cNvPr>
          <p:cNvPicPr>
            <a:picLocks/>
          </p:cNvPicPr>
          <p:nvPr/>
        </p:nvPicPr>
        <p:blipFill>
          <a:blip r:embed="rId2">
            <a:extLst>
              <a:ext uri="{28A0092B-C50C-407E-A947-70E740481C1C}">
                <a14:useLocalDpi xmlns:a14="http://schemas.microsoft.com/office/drawing/2010/main" val="0"/>
              </a:ext>
            </a:extLst>
          </a:blip>
          <a:srcRect t="15307" r="61306"/>
          <a:stretch>
            <a:fillRect/>
          </a:stretch>
        </p:blipFill>
        <p:spPr>
          <a:xfrm>
            <a:off x="0" y="1049758"/>
            <a:ext cx="3538170" cy="5808242"/>
          </a:xfrm>
          <a:custGeom>
            <a:avLst/>
            <a:gdLst>
              <a:gd name="connsiteX0" fmla="*/ 1843736 w 3538170"/>
              <a:gd name="connsiteY0" fmla="*/ 1232 h 5808242"/>
              <a:gd name="connsiteX1" fmla="*/ 2464499 w 3538170"/>
              <a:gd name="connsiteY1" fmla="*/ 111365 h 5808242"/>
              <a:gd name="connsiteX2" fmla="*/ 3119931 w 3538170"/>
              <a:gd name="connsiteY2" fmla="*/ 610313 h 5808242"/>
              <a:gd name="connsiteX3" fmla="*/ 3475338 w 3538170"/>
              <a:gd name="connsiteY3" fmla="*/ 1498351 h 5808242"/>
              <a:gd name="connsiteX4" fmla="*/ 3529575 w 3538170"/>
              <a:gd name="connsiteY4" fmla="*/ 2489669 h 5808242"/>
              <a:gd name="connsiteX5" fmla="*/ 3393355 w 3538170"/>
              <a:gd name="connsiteY5" fmla="*/ 3474812 h 5808242"/>
              <a:gd name="connsiteX6" fmla="*/ 3117880 w 3538170"/>
              <a:gd name="connsiteY6" fmla="*/ 4426111 h 5808242"/>
              <a:gd name="connsiteX7" fmla="*/ 2711485 w 3538170"/>
              <a:gd name="connsiteY7" fmla="*/ 5299929 h 5808242"/>
              <a:gd name="connsiteX8" fmla="*/ 2444026 w 3538170"/>
              <a:gd name="connsiteY8" fmla="*/ 5689629 h 5808242"/>
              <a:gd name="connsiteX9" fmla="*/ 2366396 w 3538170"/>
              <a:gd name="connsiteY9" fmla="*/ 5779922 h 5808242"/>
              <a:gd name="connsiteX10" fmla="*/ 2338602 w 3538170"/>
              <a:gd name="connsiteY10" fmla="*/ 5808242 h 5808242"/>
              <a:gd name="connsiteX11" fmla="*/ 1295064 w 3538170"/>
              <a:gd name="connsiteY11" fmla="*/ 5808242 h 5808242"/>
              <a:gd name="connsiteX12" fmla="*/ 1286686 w 3538170"/>
              <a:gd name="connsiteY12" fmla="*/ 5791948 h 5808242"/>
              <a:gd name="connsiteX13" fmla="*/ 1231280 w 3538170"/>
              <a:gd name="connsiteY13" fmla="*/ 5652781 h 5808242"/>
              <a:gd name="connsiteX14" fmla="*/ 1158857 w 3538170"/>
              <a:gd name="connsiteY14" fmla="*/ 5499227 h 5808242"/>
              <a:gd name="connsiteX15" fmla="*/ 1065802 w 3538170"/>
              <a:gd name="connsiteY15" fmla="*/ 5428774 h 5808242"/>
              <a:gd name="connsiteX16" fmla="*/ 1029695 w 3538170"/>
              <a:gd name="connsiteY16" fmla="*/ 5424514 h 5808242"/>
              <a:gd name="connsiteX17" fmla="*/ 941376 w 3538170"/>
              <a:gd name="connsiteY17" fmla="*/ 5426110 h 5808242"/>
              <a:gd name="connsiteX18" fmla="*/ 728634 w 3538170"/>
              <a:gd name="connsiteY18" fmla="*/ 5457608 h 5808242"/>
              <a:gd name="connsiteX19" fmla="*/ 306500 w 3538170"/>
              <a:gd name="connsiteY19" fmla="*/ 5515761 h 5808242"/>
              <a:gd name="connsiteX20" fmla="*/ 96767 w 3538170"/>
              <a:gd name="connsiteY20" fmla="*/ 5485752 h 5808242"/>
              <a:gd name="connsiteX21" fmla="*/ 5602 w 3538170"/>
              <a:gd name="connsiteY21" fmla="*/ 5443953 h 5808242"/>
              <a:gd name="connsiteX22" fmla="*/ 0 w 3538170"/>
              <a:gd name="connsiteY22" fmla="*/ 5439209 h 5808242"/>
              <a:gd name="connsiteX23" fmla="*/ 0 w 3538170"/>
              <a:gd name="connsiteY23" fmla="*/ 2363522 h 5808242"/>
              <a:gd name="connsiteX24" fmla="*/ 9699 w 3538170"/>
              <a:gd name="connsiteY24" fmla="*/ 2349672 h 5808242"/>
              <a:gd name="connsiteX25" fmla="*/ 454890 w 3538170"/>
              <a:gd name="connsiteY25" fmla="*/ 1452579 h 5808242"/>
              <a:gd name="connsiteX26" fmla="*/ 889348 w 3538170"/>
              <a:gd name="connsiteY26" fmla="*/ 587788 h 5808242"/>
              <a:gd name="connsiteX27" fmla="*/ 1195416 w 3538170"/>
              <a:gd name="connsiteY27" fmla="*/ 240155 h 5808242"/>
              <a:gd name="connsiteX28" fmla="*/ 1635042 w 3538170"/>
              <a:gd name="connsiteY28" fmla="*/ 28079 h 5808242"/>
              <a:gd name="connsiteX29" fmla="*/ 1843736 w 3538170"/>
              <a:gd name="connsiteY29" fmla="*/ 1232 h 5808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538170" h="5808242">
                <a:moveTo>
                  <a:pt x="1843736" y="1232"/>
                </a:moveTo>
                <a:cubicBezTo>
                  <a:pt x="2054919" y="-7904"/>
                  <a:pt x="2270637" y="34285"/>
                  <a:pt x="2464499" y="111365"/>
                </a:cubicBezTo>
                <a:cubicBezTo>
                  <a:pt x="2723121" y="214197"/>
                  <a:pt x="2953996" y="386253"/>
                  <a:pt x="3119931" y="610313"/>
                </a:cubicBezTo>
                <a:cubicBezTo>
                  <a:pt x="3312094" y="869732"/>
                  <a:pt x="3415802" y="1184081"/>
                  <a:pt x="3475338" y="1498351"/>
                </a:cubicBezTo>
                <a:cubicBezTo>
                  <a:pt x="3537217" y="1824973"/>
                  <a:pt x="3549065" y="2158414"/>
                  <a:pt x="3529575" y="2489669"/>
                </a:cubicBezTo>
                <a:cubicBezTo>
                  <a:pt x="3510191" y="2820739"/>
                  <a:pt x="3463437" y="3150745"/>
                  <a:pt x="3393355" y="3474812"/>
                </a:cubicBezTo>
                <a:cubicBezTo>
                  <a:pt x="3323542" y="3797653"/>
                  <a:pt x="3230431" y="4115571"/>
                  <a:pt x="3117880" y="4426111"/>
                </a:cubicBezTo>
                <a:cubicBezTo>
                  <a:pt x="3008261" y="4728426"/>
                  <a:pt x="2876220" y="5023416"/>
                  <a:pt x="2711485" y="5299929"/>
                </a:cubicBezTo>
                <a:cubicBezTo>
                  <a:pt x="2630914" y="5435190"/>
                  <a:pt x="2543340" y="5567337"/>
                  <a:pt x="2444026" y="5689629"/>
                </a:cubicBezTo>
                <a:cubicBezTo>
                  <a:pt x="2419064" y="5720336"/>
                  <a:pt x="2393227" y="5750557"/>
                  <a:pt x="2366396" y="5779922"/>
                </a:cubicBezTo>
                <a:lnTo>
                  <a:pt x="2338602" y="5808242"/>
                </a:lnTo>
                <a:lnTo>
                  <a:pt x="1295064" y="5808242"/>
                </a:lnTo>
                <a:lnTo>
                  <a:pt x="1286686" y="5791948"/>
                </a:lnTo>
                <a:cubicBezTo>
                  <a:pt x="1267007" y="5746004"/>
                  <a:pt x="1249494" y="5699030"/>
                  <a:pt x="1231280" y="5652781"/>
                </a:cubicBezTo>
                <a:cubicBezTo>
                  <a:pt x="1210566" y="5600166"/>
                  <a:pt x="1190890" y="5546194"/>
                  <a:pt x="1158857" y="5499227"/>
                </a:cubicBezTo>
                <a:cubicBezTo>
                  <a:pt x="1145145" y="5479124"/>
                  <a:pt x="1114793" y="5441208"/>
                  <a:pt x="1065802" y="5428774"/>
                </a:cubicBezTo>
                <a:cubicBezTo>
                  <a:pt x="1054085" y="5425792"/>
                  <a:pt x="1041730" y="5425738"/>
                  <a:pt x="1029695" y="5424514"/>
                </a:cubicBezTo>
                <a:cubicBezTo>
                  <a:pt x="1000112" y="5421503"/>
                  <a:pt x="971066" y="5423474"/>
                  <a:pt x="941376" y="5426110"/>
                </a:cubicBezTo>
                <a:cubicBezTo>
                  <a:pt x="869858" y="5432394"/>
                  <a:pt x="799086" y="5444244"/>
                  <a:pt x="728634" y="5457608"/>
                </a:cubicBezTo>
                <a:cubicBezTo>
                  <a:pt x="589243" y="5484075"/>
                  <a:pt x="449164" y="5516321"/>
                  <a:pt x="306500" y="5515761"/>
                </a:cubicBezTo>
                <a:cubicBezTo>
                  <a:pt x="235595" y="5515495"/>
                  <a:pt x="164664" y="5506548"/>
                  <a:pt x="96767" y="5485752"/>
                </a:cubicBezTo>
                <a:cubicBezTo>
                  <a:pt x="63884" y="5475688"/>
                  <a:pt x="33530" y="5461742"/>
                  <a:pt x="5602" y="5443953"/>
                </a:cubicBezTo>
                <a:lnTo>
                  <a:pt x="0" y="5439209"/>
                </a:lnTo>
                <a:lnTo>
                  <a:pt x="0" y="2363522"/>
                </a:lnTo>
                <a:lnTo>
                  <a:pt x="9699" y="2349672"/>
                </a:lnTo>
                <a:cubicBezTo>
                  <a:pt x="188149" y="2066340"/>
                  <a:pt x="323222" y="1759528"/>
                  <a:pt x="454890" y="1452579"/>
                </a:cubicBezTo>
                <a:cubicBezTo>
                  <a:pt x="581948" y="1156417"/>
                  <a:pt x="709516" y="856658"/>
                  <a:pt x="889348" y="587788"/>
                </a:cubicBezTo>
                <a:cubicBezTo>
                  <a:pt x="975431" y="459077"/>
                  <a:pt x="1075358" y="338699"/>
                  <a:pt x="1195416" y="240155"/>
                </a:cubicBezTo>
                <a:cubicBezTo>
                  <a:pt x="1323115" y="135355"/>
                  <a:pt x="1473768" y="63573"/>
                  <a:pt x="1635042" y="28079"/>
                </a:cubicBezTo>
                <a:cubicBezTo>
                  <a:pt x="1703451" y="13023"/>
                  <a:pt x="1773342" y="4276"/>
                  <a:pt x="1843736" y="1232"/>
                </a:cubicBezTo>
                <a:close/>
              </a:path>
            </a:pathLst>
          </a:custGeom>
        </p:spPr>
      </p:pic>
      <p:sp>
        <p:nvSpPr>
          <p:cNvPr id="85" name="Title 84">
            <a:extLst>
              <a:ext uri="{FF2B5EF4-FFF2-40B4-BE49-F238E27FC236}">
                <a16:creationId xmlns:a16="http://schemas.microsoft.com/office/drawing/2014/main" id="{AC22218F-C213-4205-A096-CBDBEBE4FB7B}"/>
              </a:ext>
            </a:extLst>
          </p:cNvPr>
          <p:cNvSpPr>
            <a:spLocks noGrp="1"/>
          </p:cNvSpPr>
          <p:nvPr>
            <p:ph type="title"/>
          </p:nvPr>
        </p:nvSpPr>
        <p:spPr/>
        <p:txBody>
          <a:bodyPr/>
          <a:lstStyle/>
          <a:p>
            <a:r>
              <a:rPr lang="en-US"/>
              <a:t>WELCOME TO NIGHTMARE</a:t>
            </a:r>
          </a:p>
        </p:txBody>
      </p:sp>
      <p:sp>
        <p:nvSpPr>
          <p:cNvPr id="49" name="TextBox 48">
            <a:extLst>
              <a:ext uri="{FF2B5EF4-FFF2-40B4-BE49-F238E27FC236}">
                <a16:creationId xmlns:a16="http://schemas.microsoft.com/office/drawing/2014/main" id="{4F8B9CAF-CA1E-4518-9FB4-01A6A551AC66}"/>
              </a:ext>
            </a:extLst>
          </p:cNvPr>
          <p:cNvSpPr txBox="1"/>
          <p:nvPr/>
        </p:nvSpPr>
        <p:spPr>
          <a:xfrm>
            <a:off x="4106524" y="3162229"/>
            <a:ext cx="2422266" cy="346249"/>
          </a:xfrm>
          <a:prstGeom prst="rect">
            <a:avLst/>
          </a:prstGeom>
          <a:noFill/>
        </p:spPr>
        <p:txBody>
          <a:bodyPr wrap="none" rtlCol="0">
            <a:spAutoFit/>
          </a:bodyPr>
          <a:lstStyle/>
          <a:p>
            <a:r>
              <a:rPr lang="en-US" sz="1650">
                <a:latin typeface="+mj-lt"/>
              </a:rPr>
              <a:t>CARVE OUT SOME GOOD TIMES.</a:t>
            </a:r>
          </a:p>
        </p:txBody>
      </p:sp>
      <p:sp>
        <p:nvSpPr>
          <p:cNvPr id="50" name="TextBox 49">
            <a:extLst>
              <a:ext uri="{FF2B5EF4-FFF2-40B4-BE49-F238E27FC236}">
                <a16:creationId xmlns:a16="http://schemas.microsoft.com/office/drawing/2014/main" id="{E2DAA54E-6A27-47CF-8F1D-538E95ED53DC}"/>
              </a:ext>
            </a:extLst>
          </p:cNvPr>
          <p:cNvSpPr txBox="1"/>
          <p:nvPr/>
        </p:nvSpPr>
        <p:spPr>
          <a:xfrm>
            <a:off x="4106525" y="3452922"/>
            <a:ext cx="4410540" cy="898387"/>
          </a:xfrm>
          <a:prstGeom prst="rect">
            <a:avLst/>
          </a:prstGeom>
          <a:noFill/>
        </p:spPr>
        <p:txBody>
          <a:bodyPr wrap="square" rtlCol="0">
            <a:spAutoFit/>
          </a:bodyPr>
          <a:lstStyle/>
          <a:p>
            <a:pPr algn="just">
              <a:lnSpc>
                <a:spcPct val="150000"/>
              </a:lnSpc>
            </a:pPr>
            <a:r>
              <a:rPr lang="en-US" sz="900"/>
              <a:t>Far far away, behind the word mountains, far from the countries Vokalia and Consonantia, there live the blind texts. Separated they live in Bookmarksgrove right at the coast of the Semantics, a large language ocean. A small river named Duden flows by their place and supplies it with the necessary regelialia. It is a paradisematic country, in which roasted parts of sentences fly into your mouth.</a:t>
            </a:r>
          </a:p>
        </p:txBody>
      </p:sp>
      <p:sp>
        <p:nvSpPr>
          <p:cNvPr id="52" name="Freeform: Shape 51">
            <a:extLst>
              <a:ext uri="{FF2B5EF4-FFF2-40B4-BE49-F238E27FC236}">
                <a16:creationId xmlns:a16="http://schemas.microsoft.com/office/drawing/2014/main" id="{C728D6DE-506C-49FB-8716-A094817DCA73}"/>
              </a:ext>
            </a:extLst>
          </p:cNvPr>
          <p:cNvSpPr/>
          <p:nvPr/>
        </p:nvSpPr>
        <p:spPr>
          <a:xfrm rot="6526323">
            <a:off x="417431" y="696644"/>
            <a:ext cx="474267" cy="365498"/>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sz="1350"/>
          </a:p>
        </p:txBody>
      </p:sp>
      <p:sp>
        <p:nvSpPr>
          <p:cNvPr id="54" name="Freeform: Shape 53">
            <a:extLst>
              <a:ext uri="{FF2B5EF4-FFF2-40B4-BE49-F238E27FC236}">
                <a16:creationId xmlns:a16="http://schemas.microsoft.com/office/drawing/2014/main" id="{92F0F393-F532-4CD3-9321-E953E617BF48}"/>
              </a:ext>
            </a:extLst>
          </p:cNvPr>
          <p:cNvSpPr/>
          <p:nvPr/>
        </p:nvSpPr>
        <p:spPr>
          <a:xfrm rot="19800000">
            <a:off x="3560757" y="5367628"/>
            <a:ext cx="246443" cy="156382"/>
          </a:xfrm>
          <a:custGeom>
            <a:avLst/>
            <a:gdLst>
              <a:gd name="connsiteX0" fmla="*/ 52752 w 788740"/>
              <a:gd name="connsiteY0" fmla="*/ 174729 h 500497"/>
              <a:gd name="connsiteX1" fmla="*/ 10233 w 788740"/>
              <a:gd name="connsiteY1" fmla="*/ 370954 h 500497"/>
              <a:gd name="connsiteX2" fmla="*/ 201399 w 788740"/>
              <a:gd name="connsiteY2" fmla="*/ 499542 h 500497"/>
              <a:gd name="connsiteX3" fmla="*/ 761526 w 788740"/>
              <a:gd name="connsiteY3" fmla="*/ 118494 h 500497"/>
              <a:gd name="connsiteX4" fmla="*/ 52752 w 788740"/>
              <a:gd name="connsiteY4" fmla="*/ 174729 h 5004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8740" h="500497">
                <a:moveTo>
                  <a:pt x="52752" y="174729"/>
                </a:moveTo>
                <a:cubicBezTo>
                  <a:pt x="7146" y="233708"/>
                  <a:pt x="-14199" y="305460"/>
                  <a:pt x="10233" y="370954"/>
                </a:cubicBezTo>
                <a:cubicBezTo>
                  <a:pt x="34664" y="436448"/>
                  <a:pt x="110531" y="492769"/>
                  <a:pt x="201399" y="499542"/>
                </a:cubicBezTo>
                <a:cubicBezTo>
                  <a:pt x="418798" y="515829"/>
                  <a:pt x="909059" y="321405"/>
                  <a:pt x="761526" y="118494"/>
                </a:cubicBezTo>
                <a:cubicBezTo>
                  <a:pt x="610822" y="-88703"/>
                  <a:pt x="183483" y="5423"/>
                  <a:pt x="52752" y="174729"/>
                </a:cubicBezTo>
              </a:path>
            </a:pathLst>
          </a:custGeom>
          <a:solidFill>
            <a:schemeClr val="accent1"/>
          </a:solidFill>
          <a:ln w="8572" cap="flat">
            <a:noFill/>
            <a:prstDash val="solid"/>
            <a:miter/>
          </a:ln>
        </p:spPr>
        <p:txBody>
          <a:bodyPr rtlCol="0" anchor="ctr"/>
          <a:lstStyle/>
          <a:p>
            <a:endParaRPr lang="en-US" sz="1350"/>
          </a:p>
        </p:txBody>
      </p:sp>
      <p:sp>
        <p:nvSpPr>
          <p:cNvPr id="74" name="Rectangle: Rounded Corners 73">
            <a:extLst>
              <a:ext uri="{FF2B5EF4-FFF2-40B4-BE49-F238E27FC236}">
                <a16:creationId xmlns:a16="http://schemas.microsoft.com/office/drawing/2014/main" id="{5BD71420-D74B-41EB-A2D2-4F853F3E98CB}"/>
              </a:ext>
            </a:extLst>
          </p:cNvPr>
          <p:cNvSpPr/>
          <p:nvPr/>
        </p:nvSpPr>
        <p:spPr>
          <a:xfrm>
            <a:off x="4171554" y="4526381"/>
            <a:ext cx="860305" cy="243912"/>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5" name="TextBox 74">
            <a:extLst>
              <a:ext uri="{FF2B5EF4-FFF2-40B4-BE49-F238E27FC236}">
                <a16:creationId xmlns:a16="http://schemas.microsoft.com/office/drawing/2014/main" id="{DFB07D7C-DEFE-4054-BA40-35A9E0A0316D}"/>
              </a:ext>
            </a:extLst>
          </p:cNvPr>
          <p:cNvSpPr txBox="1"/>
          <p:nvPr/>
        </p:nvSpPr>
        <p:spPr>
          <a:xfrm>
            <a:off x="4240068" y="4532921"/>
            <a:ext cx="723276" cy="253916"/>
          </a:xfrm>
          <a:prstGeom prst="rect">
            <a:avLst/>
          </a:prstGeom>
          <a:noFill/>
        </p:spPr>
        <p:txBody>
          <a:bodyPr wrap="none" rtlCol="0">
            <a:spAutoFit/>
          </a:bodyPr>
          <a:lstStyle/>
          <a:p>
            <a:pPr algn="ctr"/>
            <a:r>
              <a:rPr lang="en-US" sz="1050">
                <a:solidFill>
                  <a:schemeClr val="bg2"/>
                </a:solidFill>
                <a:latin typeface="+mj-lt"/>
              </a:rPr>
              <a:t>READ MORE</a:t>
            </a:r>
          </a:p>
        </p:txBody>
      </p:sp>
    </p:spTree>
    <p:extLst>
      <p:ext uri="{BB962C8B-B14F-4D97-AF65-F5344CB8AC3E}">
        <p14:creationId xmlns:p14="http://schemas.microsoft.com/office/powerpoint/2010/main" val="9926729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500"/>
                                        <p:tgtEl>
                                          <p:spTgt spid="5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fade">
                                      <p:cBhvr>
                                        <p:cTn id="11" dur="500"/>
                                        <p:tgtEl>
                                          <p:spTgt spid="5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5"/>
                                        </p:tgtEl>
                                        <p:attrNameLst>
                                          <p:attrName>style.visibility</p:attrName>
                                        </p:attrNameLst>
                                      </p:cBhvr>
                                      <p:to>
                                        <p:strVal val="visible"/>
                                      </p:to>
                                    </p:set>
                                    <p:animEffect transition="in" filter="wipe(left)">
                                      <p:cBhvr>
                                        <p:cTn id="15" dur="500"/>
                                        <p:tgtEl>
                                          <p:spTgt spid="8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wipe(left)">
                                      <p:cBhvr>
                                        <p:cTn id="19" dur="500"/>
                                        <p:tgtEl>
                                          <p:spTgt spid="49"/>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wipe(up)">
                                      <p:cBhvr>
                                        <p:cTn id="23" dur="500"/>
                                        <p:tgtEl>
                                          <p:spTgt spid="50"/>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74"/>
                                        </p:tgtEl>
                                        <p:attrNameLst>
                                          <p:attrName>style.visibility</p:attrName>
                                        </p:attrNameLst>
                                      </p:cBhvr>
                                      <p:to>
                                        <p:strVal val="visible"/>
                                      </p:to>
                                    </p:set>
                                    <p:animEffect transition="in" filter="fade">
                                      <p:cBhvr>
                                        <p:cTn id="27" dur="500"/>
                                        <p:tgtEl>
                                          <p:spTgt spid="7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5"/>
                                        </p:tgtEl>
                                        <p:attrNameLst>
                                          <p:attrName>style.visibility</p:attrName>
                                        </p:attrNameLst>
                                      </p:cBhvr>
                                      <p:to>
                                        <p:strVal val="visible"/>
                                      </p:to>
                                    </p:set>
                                    <p:animEffect transition="in" filter="fade">
                                      <p:cBhvr>
                                        <p:cTn id="31"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p:bldP spid="49" grpId="0"/>
      <p:bldP spid="50" grpId="0"/>
      <p:bldP spid="52" grpId="0" animBg="1"/>
      <p:bldP spid="54" grpId="0" animBg="1"/>
      <p:bldP spid="74" grpId="0" animBg="1"/>
      <p:bldP spid="7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A4C946-1421-4618-9B74-EFAD4E756721}"/>
              </a:ext>
            </a:extLst>
          </p:cNvPr>
          <p:cNvSpPr>
            <a:spLocks noGrp="1"/>
          </p:cNvSpPr>
          <p:nvPr>
            <p:ph type="title"/>
          </p:nvPr>
        </p:nvSpPr>
        <p:spPr/>
        <p:txBody>
          <a:bodyPr/>
          <a:lstStyle/>
          <a:p>
            <a:r>
              <a:rPr lang="en-US"/>
              <a:t>OUR FLOWCHART</a:t>
            </a:r>
          </a:p>
        </p:txBody>
      </p:sp>
      <p:sp>
        <p:nvSpPr>
          <p:cNvPr id="4" name="Oval 3">
            <a:extLst>
              <a:ext uri="{FF2B5EF4-FFF2-40B4-BE49-F238E27FC236}">
                <a16:creationId xmlns:a16="http://schemas.microsoft.com/office/drawing/2014/main" id="{53219723-A548-49B4-9044-C1B8A6F165BF}"/>
              </a:ext>
            </a:extLst>
          </p:cNvPr>
          <p:cNvSpPr/>
          <p:nvPr/>
        </p:nvSpPr>
        <p:spPr>
          <a:xfrm>
            <a:off x="912556" y="3394529"/>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6" name="Oval 5">
            <a:extLst>
              <a:ext uri="{FF2B5EF4-FFF2-40B4-BE49-F238E27FC236}">
                <a16:creationId xmlns:a16="http://schemas.microsoft.com/office/drawing/2014/main" id="{7805BC86-F3EE-4063-9729-5AB7FF5AF4D7}"/>
              </a:ext>
            </a:extLst>
          </p:cNvPr>
          <p:cNvSpPr/>
          <p:nvPr/>
        </p:nvSpPr>
        <p:spPr>
          <a:xfrm>
            <a:off x="2573528" y="3394529"/>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7" name="Oval 6">
            <a:extLst>
              <a:ext uri="{FF2B5EF4-FFF2-40B4-BE49-F238E27FC236}">
                <a16:creationId xmlns:a16="http://schemas.microsoft.com/office/drawing/2014/main" id="{94B5822E-6F43-4014-8259-DCB9216D960D}"/>
              </a:ext>
            </a:extLst>
          </p:cNvPr>
          <p:cNvSpPr/>
          <p:nvPr/>
        </p:nvSpPr>
        <p:spPr>
          <a:xfrm>
            <a:off x="4234499" y="3394529"/>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8" name="Oval 7">
            <a:extLst>
              <a:ext uri="{FF2B5EF4-FFF2-40B4-BE49-F238E27FC236}">
                <a16:creationId xmlns:a16="http://schemas.microsoft.com/office/drawing/2014/main" id="{E2A9D485-0CAD-41DB-B59F-1815AC1706B1}"/>
              </a:ext>
            </a:extLst>
          </p:cNvPr>
          <p:cNvSpPr/>
          <p:nvPr/>
        </p:nvSpPr>
        <p:spPr>
          <a:xfrm>
            <a:off x="5895473" y="3394529"/>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9" name="Oval 8">
            <a:extLst>
              <a:ext uri="{FF2B5EF4-FFF2-40B4-BE49-F238E27FC236}">
                <a16:creationId xmlns:a16="http://schemas.microsoft.com/office/drawing/2014/main" id="{F1D01375-4F00-4074-A9DE-D91AA5281164}"/>
              </a:ext>
            </a:extLst>
          </p:cNvPr>
          <p:cNvSpPr/>
          <p:nvPr/>
        </p:nvSpPr>
        <p:spPr>
          <a:xfrm>
            <a:off x="7556444" y="3394529"/>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0" name="Oval 9">
            <a:extLst>
              <a:ext uri="{FF2B5EF4-FFF2-40B4-BE49-F238E27FC236}">
                <a16:creationId xmlns:a16="http://schemas.microsoft.com/office/drawing/2014/main" id="{6373DD3C-B3B6-4270-B450-3B1DDEC01C65}"/>
              </a:ext>
            </a:extLst>
          </p:cNvPr>
          <p:cNvSpPr/>
          <p:nvPr/>
        </p:nvSpPr>
        <p:spPr>
          <a:xfrm>
            <a:off x="1746299"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1" name="Oval 10">
            <a:extLst>
              <a:ext uri="{FF2B5EF4-FFF2-40B4-BE49-F238E27FC236}">
                <a16:creationId xmlns:a16="http://schemas.microsoft.com/office/drawing/2014/main" id="{1A09EFB3-CF6C-4A1F-9E3E-A3BB477EE5E5}"/>
              </a:ext>
            </a:extLst>
          </p:cNvPr>
          <p:cNvSpPr/>
          <p:nvPr/>
        </p:nvSpPr>
        <p:spPr>
          <a:xfrm>
            <a:off x="2040042" y="3691529"/>
            <a:ext cx="81000" cy="81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2" name="Oval 11">
            <a:extLst>
              <a:ext uri="{FF2B5EF4-FFF2-40B4-BE49-F238E27FC236}">
                <a16:creationId xmlns:a16="http://schemas.microsoft.com/office/drawing/2014/main" id="{DBFA6A10-EECB-47DA-9DAB-C148B0B59671}"/>
              </a:ext>
            </a:extLst>
          </p:cNvPr>
          <p:cNvSpPr/>
          <p:nvPr/>
        </p:nvSpPr>
        <p:spPr>
          <a:xfrm>
            <a:off x="2279785"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5" name="Oval 14">
            <a:extLst>
              <a:ext uri="{FF2B5EF4-FFF2-40B4-BE49-F238E27FC236}">
                <a16:creationId xmlns:a16="http://schemas.microsoft.com/office/drawing/2014/main" id="{3B546CEF-B7DF-4E04-A59E-4924E8813A7C}"/>
              </a:ext>
            </a:extLst>
          </p:cNvPr>
          <p:cNvSpPr/>
          <p:nvPr/>
        </p:nvSpPr>
        <p:spPr>
          <a:xfrm>
            <a:off x="3407270"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6" name="Oval 15">
            <a:extLst>
              <a:ext uri="{FF2B5EF4-FFF2-40B4-BE49-F238E27FC236}">
                <a16:creationId xmlns:a16="http://schemas.microsoft.com/office/drawing/2014/main" id="{E4BEF539-C805-4718-9970-5BB6FA3EA34D}"/>
              </a:ext>
            </a:extLst>
          </p:cNvPr>
          <p:cNvSpPr/>
          <p:nvPr/>
        </p:nvSpPr>
        <p:spPr>
          <a:xfrm>
            <a:off x="3701013" y="3691529"/>
            <a:ext cx="81000" cy="81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7" name="Oval 16">
            <a:extLst>
              <a:ext uri="{FF2B5EF4-FFF2-40B4-BE49-F238E27FC236}">
                <a16:creationId xmlns:a16="http://schemas.microsoft.com/office/drawing/2014/main" id="{942D7275-4A0C-4813-9244-063D157EE242}"/>
              </a:ext>
            </a:extLst>
          </p:cNvPr>
          <p:cNvSpPr/>
          <p:nvPr/>
        </p:nvSpPr>
        <p:spPr>
          <a:xfrm>
            <a:off x="3940756"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9" name="Oval 18">
            <a:extLst>
              <a:ext uri="{FF2B5EF4-FFF2-40B4-BE49-F238E27FC236}">
                <a16:creationId xmlns:a16="http://schemas.microsoft.com/office/drawing/2014/main" id="{55F2FE25-4DF5-4324-97B7-7B58E5399789}"/>
              </a:ext>
            </a:extLst>
          </p:cNvPr>
          <p:cNvSpPr/>
          <p:nvPr/>
        </p:nvSpPr>
        <p:spPr>
          <a:xfrm>
            <a:off x="5068241"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0" name="Oval 19">
            <a:extLst>
              <a:ext uri="{FF2B5EF4-FFF2-40B4-BE49-F238E27FC236}">
                <a16:creationId xmlns:a16="http://schemas.microsoft.com/office/drawing/2014/main" id="{CFD1874C-D3BB-464E-A0CD-EA0F1D5807F5}"/>
              </a:ext>
            </a:extLst>
          </p:cNvPr>
          <p:cNvSpPr/>
          <p:nvPr/>
        </p:nvSpPr>
        <p:spPr>
          <a:xfrm>
            <a:off x="5361984" y="3691529"/>
            <a:ext cx="81000" cy="81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1" name="Oval 20">
            <a:extLst>
              <a:ext uri="{FF2B5EF4-FFF2-40B4-BE49-F238E27FC236}">
                <a16:creationId xmlns:a16="http://schemas.microsoft.com/office/drawing/2014/main" id="{C0F76797-DE51-479B-BBDE-C8FBC03798EE}"/>
              </a:ext>
            </a:extLst>
          </p:cNvPr>
          <p:cNvSpPr/>
          <p:nvPr/>
        </p:nvSpPr>
        <p:spPr>
          <a:xfrm>
            <a:off x="5601727"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3" name="Oval 22">
            <a:extLst>
              <a:ext uri="{FF2B5EF4-FFF2-40B4-BE49-F238E27FC236}">
                <a16:creationId xmlns:a16="http://schemas.microsoft.com/office/drawing/2014/main" id="{055DDE26-E57E-4EE0-9860-EEAA85ED3A23}"/>
              </a:ext>
            </a:extLst>
          </p:cNvPr>
          <p:cNvSpPr/>
          <p:nvPr/>
        </p:nvSpPr>
        <p:spPr>
          <a:xfrm>
            <a:off x="6729212"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4" name="Oval 23">
            <a:extLst>
              <a:ext uri="{FF2B5EF4-FFF2-40B4-BE49-F238E27FC236}">
                <a16:creationId xmlns:a16="http://schemas.microsoft.com/office/drawing/2014/main" id="{FFCC1693-E52A-46B4-A0DF-741ADC5C0A42}"/>
              </a:ext>
            </a:extLst>
          </p:cNvPr>
          <p:cNvSpPr/>
          <p:nvPr/>
        </p:nvSpPr>
        <p:spPr>
          <a:xfrm>
            <a:off x="7022955" y="3691529"/>
            <a:ext cx="81000" cy="81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5" name="Oval 24">
            <a:extLst>
              <a:ext uri="{FF2B5EF4-FFF2-40B4-BE49-F238E27FC236}">
                <a16:creationId xmlns:a16="http://schemas.microsoft.com/office/drawing/2014/main" id="{E0D46FEC-3C6C-485D-B70D-E4D08704DD1E}"/>
              </a:ext>
            </a:extLst>
          </p:cNvPr>
          <p:cNvSpPr/>
          <p:nvPr/>
        </p:nvSpPr>
        <p:spPr>
          <a:xfrm>
            <a:off x="7262698"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3" name="TextBox 2">
            <a:extLst>
              <a:ext uri="{FF2B5EF4-FFF2-40B4-BE49-F238E27FC236}">
                <a16:creationId xmlns:a16="http://schemas.microsoft.com/office/drawing/2014/main" id="{B5DFC49A-B5F8-48DD-87A9-43F99BA68744}"/>
              </a:ext>
            </a:extLst>
          </p:cNvPr>
          <p:cNvSpPr txBox="1"/>
          <p:nvPr/>
        </p:nvSpPr>
        <p:spPr>
          <a:xfrm>
            <a:off x="950936" y="4154854"/>
            <a:ext cx="598242" cy="276999"/>
          </a:xfrm>
          <a:prstGeom prst="rect">
            <a:avLst/>
          </a:prstGeom>
          <a:noFill/>
        </p:spPr>
        <p:txBody>
          <a:bodyPr wrap="none" rtlCol="0">
            <a:spAutoFit/>
          </a:bodyPr>
          <a:lstStyle/>
          <a:p>
            <a:pPr algn="ctr"/>
            <a:r>
              <a:rPr lang="en-US" sz="1200">
                <a:latin typeface="+mj-lt"/>
              </a:rPr>
              <a:t>STEP 01</a:t>
            </a:r>
          </a:p>
        </p:txBody>
      </p:sp>
      <p:sp>
        <p:nvSpPr>
          <p:cNvPr id="5" name="TextBox 4">
            <a:extLst>
              <a:ext uri="{FF2B5EF4-FFF2-40B4-BE49-F238E27FC236}">
                <a16:creationId xmlns:a16="http://schemas.microsoft.com/office/drawing/2014/main" id="{19AB410F-90D9-4A4A-8AC1-7801F84FB9AB}"/>
              </a:ext>
            </a:extLst>
          </p:cNvPr>
          <p:cNvSpPr txBox="1"/>
          <p:nvPr/>
        </p:nvSpPr>
        <p:spPr>
          <a:xfrm>
            <a:off x="352731" y="4360920"/>
            <a:ext cx="1794650" cy="690638"/>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27" name="TextBox 26">
            <a:extLst>
              <a:ext uri="{FF2B5EF4-FFF2-40B4-BE49-F238E27FC236}">
                <a16:creationId xmlns:a16="http://schemas.microsoft.com/office/drawing/2014/main" id="{99400EA1-245E-47C4-A72D-6CD4CA5A8EA0}"/>
              </a:ext>
            </a:extLst>
          </p:cNvPr>
          <p:cNvSpPr txBox="1"/>
          <p:nvPr/>
        </p:nvSpPr>
        <p:spPr>
          <a:xfrm>
            <a:off x="2602289" y="2424357"/>
            <a:ext cx="617478" cy="276999"/>
          </a:xfrm>
          <a:prstGeom prst="rect">
            <a:avLst/>
          </a:prstGeom>
          <a:noFill/>
        </p:spPr>
        <p:txBody>
          <a:bodyPr wrap="none" rtlCol="0">
            <a:spAutoFit/>
          </a:bodyPr>
          <a:lstStyle/>
          <a:p>
            <a:pPr algn="ctr"/>
            <a:r>
              <a:rPr lang="en-US" sz="1200">
                <a:latin typeface="+mj-lt"/>
              </a:rPr>
              <a:t>STEP 02</a:t>
            </a:r>
          </a:p>
        </p:txBody>
      </p:sp>
      <p:sp>
        <p:nvSpPr>
          <p:cNvPr id="28" name="TextBox 27">
            <a:extLst>
              <a:ext uri="{FF2B5EF4-FFF2-40B4-BE49-F238E27FC236}">
                <a16:creationId xmlns:a16="http://schemas.microsoft.com/office/drawing/2014/main" id="{6EABFE97-C78D-46C0-B11D-A098E2559B2F}"/>
              </a:ext>
            </a:extLst>
          </p:cNvPr>
          <p:cNvSpPr txBox="1"/>
          <p:nvPr/>
        </p:nvSpPr>
        <p:spPr>
          <a:xfrm>
            <a:off x="2013703" y="2630424"/>
            <a:ext cx="1794650" cy="690638"/>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30" name="TextBox 29">
            <a:extLst>
              <a:ext uri="{FF2B5EF4-FFF2-40B4-BE49-F238E27FC236}">
                <a16:creationId xmlns:a16="http://schemas.microsoft.com/office/drawing/2014/main" id="{B4435C21-92DB-4FB5-8D8B-E24F33F5E040}"/>
              </a:ext>
            </a:extLst>
          </p:cNvPr>
          <p:cNvSpPr txBox="1"/>
          <p:nvPr/>
        </p:nvSpPr>
        <p:spPr>
          <a:xfrm>
            <a:off x="4264062" y="4154854"/>
            <a:ext cx="615874" cy="276999"/>
          </a:xfrm>
          <a:prstGeom prst="rect">
            <a:avLst/>
          </a:prstGeom>
          <a:noFill/>
        </p:spPr>
        <p:txBody>
          <a:bodyPr wrap="none" rtlCol="0">
            <a:spAutoFit/>
          </a:bodyPr>
          <a:lstStyle/>
          <a:p>
            <a:pPr algn="ctr"/>
            <a:r>
              <a:rPr lang="en-US" sz="1200">
                <a:latin typeface="+mj-lt"/>
              </a:rPr>
              <a:t>STEP 03</a:t>
            </a:r>
          </a:p>
        </p:txBody>
      </p:sp>
      <p:sp>
        <p:nvSpPr>
          <p:cNvPr id="31" name="TextBox 30">
            <a:extLst>
              <a:ext uri="{FF2B5EF4-FFF2-40B4-BE49-F238E27FC236}">
                <a16:creationId xmlns:a16="http://schemas.microsoft.com/office/drawing/2014/main" id="{FCC9A184-F3A9-49C2-8AFA-0445A68C99DC}"/>
              </a:ext>
            </a:extLst>
          </p:cNvPr>
          <p:cNvSpPr txBox="1"/>
          <p:nvPr/>
        </p:nvSpPr>
        <p:spPr>
          <a:xfrm>
            <a:off x="3674674" y="4360920"/>
            <a:ext cx="1794650" cy="690638"/>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33" name="TextBox 32">
            <a:extLst>
              <a:ext uri="{FF2B5EF4-FFF2-40B4-BE49-F238E27FC236}">
                <a16:creationId xmlns:a16="http://schemas.microsoft.com/office/drawing/2014/main" id="{B51612CF-1E3C-4A31-AFE5-50A5AFDF648B}"/>
              </a:ext>
            </a:extLst>
          </p:cNvPr>
          <p:cNvSpPr txBox="1"/>
          <p:nvPr/>
        </p:nvSpPr>
        <p:spPr>
          <a:xfrm>
            <a:off x="5925036" y="2421550"/>
            <a:ext cx="615874" cy="276999"/>
          </a:xfrm>
          <a:prstGeom prst="rect">
            <a:avLst/>
          </a:prstGeom>
          <a:noFill/>
        </p:spPr>
        <p:txBody>
          <a:bodyPr wrap="none" rtlCol="0">
            <a:spAutoFit/>
          </a:bodyPr>
          <a:lstStyle/>
          <a:p>
            <a:pPr algn="ctr"/>
            <a:r>
              <a:rPr lang="en-US" sz="1200">
                <a:latin typeface="+mj-lt"/>
              </a:rPr>
              <a:t>STEP 04</a:t>
            </a:r>
          </a:p>
        </p:txBody>
      </p:sp>
      <p:sp>
        <p:nvSpPr>
          <p:cNvPr id="34" name="TextBox 33">
            <a:extLst>
              <a:ext uri="{FF2B5EF4-FFF2-40B4-BE49-F238E27FC236}">
                <a16:creationId xmlns:a16="http://schemas.microsoft.com/office/drawing/2014/main" id="{E659EE81-C0D8-476E-B9A2-0E3C1F02E5EB}"/>
              </a:ext>
            </a:extLst>
          </p:cNvPr>
          <p:cNvSpPr txBox="1"/>
          <p:nvPr/>
        </p:nvSpPr>
        <p:spPr>
          <a:xfrm>
            <a:off x="5335648" y="2627616"/>
            <a:ext cx="1794650" cy="690638"/>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36" name="TextBox 35">
            <a:extLst>
              <a:ext uri="{FF2B5EF4-FFF2-40B4-BE49-F238E27FC236}">
                <a16:creationId xmlns:a16="http://schemas.microsoft.com/office/drawing/2014/main" id="{B65E3526-C446-4CAF-A366-BE17FA563C0A}"/>
              </a:ext>
            </a:extLst>
          </p:cNvPr>
          <p:cNvSpPr txBox="1"/>
          <p:nvPr/>
        </p:nvSpPr>
        <p:spPr>
          <a:xfrm>
            <a:off x="7586008" y="4154854"/>
            <a:ext cx="615874" cy="276999"/>
          </a:xfrm>
          <a:prstGeom prst="rect">
            <a:avLst/>
          </a:prstGeom>
          <a:noFill/>
        </p:spPr>
        <p:txBody>
          <a:bodyPr wrap="none" rtlCol="0">
            <a:spAutoFit/>
          </a:bodyPr>
          <a:lstStyle/>
          <a:p>
            <a:pPr algn="ctr"/>
            <a:r>
              <a:rPr lang="en-US" sz="1200">
                <a:latin typeface="+mj-lt"/>
              </a:rPr>
              <a:t>STEP 05</a:t>
            </a:r>
          </a:p>
        </p:txBody>
      </p:sp>
      <p:sp>
        <p:nvSpPr>
          <p:cNvPr id="37" name="TextBox 36">
            <a:extLst>
              <a:ext uri="{FF2B5EF4-FFF2-40B4-BE49-F238E27FC236}">
                <a16:creationId xmlns:a16="http://schemas.microsoft.com/office/drawing/2014/main" id="{ED90DC5B-49BD-41A1-BB8E-F4E1073D5DED}"/>
              </a:ext>
            </a:extLst>
          </p:cNvPr>
          <p:cNvSpPr txBox="1"/>
          <p:nvPr/>
        </p:nvSpPr>
        <p:spPr>
          <a:xfrm>
            <a:off x="6996619" y="4360920"/>
            <a:ext cx="1794650" cy="690638"/>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grpSp>
        <p:nvGrpSpPr>
          <p:cNvPr id="32" name="Group 31">
            <a:extLst>
              <a:ext uri="{FF2B5EF4-FFF2-40B4-BE49-F238E27FC236}">
                <a16:creationId xmlns:a16="http://schemas.microsoft.com/office/drawing/2014/main" id="{1F830680-2480-427D-8576-B62BCD781E1F}"/>
              </a:ext>
            </a:extLst>
          </p:cNvPr>
          <p:cNvGrpSpPr/>
          <p:nvPr/>
        </p:nvGrpSpPr>
        <p:grpSpPr>
          <a:xfrm>
            <a:off x="1085190" y="3567784"/>
            <a:ext cx="329732" cy="328490"/>
            <a:chOff x="7109761" y="3358803"/>
            <a:chExt cx="799831" cy="796819"/>
          </a:xfrm>
          <a:solidFill>
            <a:schemeClr val="bg2"/>
          </a:solidFill>
        </p:grpSpPr>
        <p:sp>
          <p:nvSpPr>
            <p:cNvPr id="35" name="Freeform: Shape 34">
              <a:extLst>
                <a:ext uri="{FF2B5EF4-FFF2-40B4-BE49-F238E27FC236}">
                  <a16:creationId xmlns:a16="http://schemas.microsoft.com/office/drawing/2014/main" id="{278D8180-5A79-4014-8973-38D895F632C3}"/>
                </a:ext>
              </a:extLst>
            </p:cNvPr>
            <p:cNvSpPr/>
            <p:nvPr/>
          </p:nvSpPr>
          <p:spPr>
            <a:xfrm>
              <a:off x="7575962" y="4071651"/>
              <a:ext cx="115718" cy="42051"/>
            </a:xfrm>
            <a:custGeom>
              <a:avLst/>
              <a:gdLst>
                <a:gd name="connsiteX0" fmla="*/ 106609 w 122281"/>
                <a:gd name="connsiteY0" fmla="*/ 595 h 44436"/>
                <a:gd name="connsiteX1" fmla="*/ 12121 w 122281"/>
                <a:gd name="connsiteY1" fmla="*/ 18947 h 44436"/>
                <a:gd name="connsiteX2" fmla="*/ 12121 w 122281"/>
                <a:gd name="connsiteY2" fmla="*/ 44347 h 44436"/>
                <a:gd name="connsiteX3" fmla="*/ 113340 w 122281"/>
                <a:gd name="connsiteY3" fmla="*/ 25107 h 44436"/>
                <a:gd name="connsiteX4" fmla="*/ 106609 w 122281"/>
                <a:gd name="connsiteY4" fmla="*/ 595 h 44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281" h="44436">
                  <a:moveTo>
                    <a:pt x="106609" y="595"/>
                  </a:moveTo>
                  <a:cubicBezTo>
                    <a:pt x="75748" y="9803"/>
                    <a:pt x="44125" y="15391"/>
                    <a:pt x="12121" y="18947"/>
                  </a:cubicBezTo>
                  <a:cubicBezTo>
                    <a:pt x="-3945" y="20725"/>
                    <a:pt x="-4135" y="46125"/>
                    <a:pt x="12121" y="44347"/>
                  </a:cubicBezTo>
                  <a:cubicBezTo>
                    <a:pt x="46347" y="40537"/>
                    <a:pt x="80256" y="34949"/>
                    <a:pt x="113340" y="25107"/>
                  </a:cubicBezTo>
                  <a:cubicBezTo>
                    <a:pt x="129024" y="20408"/>
                    <a:pt x="122357" y="-4104"/>
                    <a:pt x="106609" y="595"/>
                  </a:cubicBezTo>
                  <a:close/>
                </a:path>
              </a:pathLst>
            </a:custGeom>
            <a:grpFill/>
            <a:ln w="6350" cap="flat">
              <a:noFill/>
              <a:prstDash val="solid"/>
              <a:miter/>
            </a:ln>
          </p:spPr>
          <p:txBody>
            <a:bodyPr rtlCol="0" anchor="ctr"/>
            <a:lstStyle/>
            <a:p>
              <a:endParaRPr lang="en-US" sz="1350"/>
            </a:p>
          </p:txBody>
        </p:sp>
        <p:sp>
          <p:nvSpPr>
            <p:cNvPr id="38" name="Freeform: Shape 37">
              <a:extLst>
                <a:ext uri="{FF2B5EF4-FFF2-40B4-BE49-F238E27FC236}">
                  <a16:creationId xmlns:a16="http://schemas.microsoft.com/office/drawing/2014/main" id="{445569DB-A323-47AF-A1F0-0870B63570D7}"/>
                </a:ext>
              </a:extLst>
            </p:cNvPr>
            <p:cNvSpPr/>
            <p:nvPr/>
          </p:nvSpPr>
          <p:spPr>
            <a:xfrm>
              <a:off x="7528354" y="4092886"/>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sz="1350"/>
            </a:p>
          </p:txBody>
        </p:sp>
        <p:sp>
          <p:nvSpPr>
            <p:cNvPr id="39" name="Freeform: Shape 38">
              <a:extLst>
                <a:ext uri="{FF2B5EF4-FFF2-40B4-BE49-F238E27FC236}">
                  <a16:creationId xmlns:a16="http://schemas.microsoft.com/office/drawing/2014/main" id="{F41F736B-06F3-4720-8B39-C3F80E9414B5}"/>
                </a:ext>
              </a:extLst>
            </p:cNvPr>
            <p:cNvSpPr/>
            <p:nvPr/>
          </p:nvSpPr>
          <p:spPr>
            <a:xfrm>
              <a:off x="7189502" y="3359686"/>
              <a:ext cx="643224" cy="795936"/>
            </a:xfrm>
            <a:custGeom>
              <a:avLst/>
              <a:gdLst>
                <a:gd name="connsiteX0" fmla="*/ 307912 w 679704"/>
                <a:gd name="connsiteY0" fmla="*/ 9862 h 841077"/>
                <a:gd name="connsiteX1" fmla="*/ 219901 w 679704"/>
                <a:gd name="connsiteY1" fmla="*/ 138259 h 841077"/>
                <a:gd name="connsiteX2" fmla="*/ 133033 w 679704"/>
                <a:gd name="connsiteY2" fmla="*/ 630575 h 841077"/>
                <a:gd name="connsiteX3" fmla="*/ 0 w 679704"/>
                <a:gd name="connsiteY3" fmla="*/ 724301 h 841077"/>
                <a:gd name="connsiteX4" fmla="*/ 339852 w 679704"/>
                <a:gd name="connsiteY4" fmla="*/ 841077 h 841077"/>
                <a:gd name="connsiteX5" fmla="*/ 679704 w 679704"/>
                <a:gd name="connsiteY5" fmla="*/ 724301 h 841077"/>
                <a:gd name="connsiteX6" fmla="*/ 546608 w 679704"/>
                <a:gd name="connsiteY6" fmla="*/ 630575 h 841077"/>
                <a:gd name="connsiteX7" fmla="*/ 463868 w 679704"/>
                <a:gd name="connsiteY7" fmla="*/ 148991 h 841077"/>
                <a:gd name="connsiteX8" fmla="*/ 439357 w 679704"/>
                <a:gd name="connsiteY8" fmla="*/ 155722 h 841077"/>
                <a:gd name="connsiteX9" fmla="*/ 516192 w 679704"/>
                <a:gd name="connsiteY9" fmla="*/ 492843 h 841077"/>
                <a:gd name="connsiteX10" fmla="*/ 339789 w 679704"/>
                <a:gd name="connsiteY10" fmla="*/ 509607 h 841077"/>
                <a:gd name="connsiteX11" fmla="*/ 163386 w 679704"/>
                <a:gd name="connsiteY11" fmla="*/ 492843 h 841077"/>
                <a:gd name="connsiteX12" fmla="*/ 222695 w 679704"/>
                <a:gd name="connsiteY12" fmla="*/ 200108 h 841077"/>
                <a:gd name="connsiteX13" fmla="*/ 298768 w 679704"/>
                <a:gd name="connsiteY13" fmla="*/ 52280 h 841077"/>
                <a:gd name="connsiteX14" fmla="*/ 333502 w 679704"/>
                <a:gd name="connsiteY14" fmla="*/ 25356 h 841077"/>
                <a:gd name="connsiteX15" fmla="*/ 409194 w 679704"/>
                <a:gd name="connsiteY15" fmla="*/ 94571 h 841077"/>
                <a:gd name="connsiteX16" fmla="*/ 431102 w 679704"/>
                <a:gd name="connsiteY16" fmla="*/ 81744 h 841077"/>
                <a:gd name="connsiteX17" fmla="*/ 307912 w 679704"/>
                <a:gd name="connsiteY17" fmla="*/ 9862 h 841077"/>
                <a:gd name="connsiteX18" fmla="*/ 654368 w 679704"/>
                <a:gd name="connsiteY18" fmla="*/ 724301 h 841077"/>
                <a:gd name="connsiteX19" fmla="*/ 339916 w 679704"/>
                <a:gd name="connsiteY19" fmla="*/ 815677 h 841077"/>
                <a:gd name="connsiteX20" fmla="*/ 25464 w 679704"/>
                <a:gd name="connsiteY20" fmla="*/ 724301 h 841077"/>
                <a:gd name="connsiteX21" fmla="*/ 133477 w 679704"/>
                <a:gd name="connsiteY21" fmla="*/ 656737 h 841077"/>
                <a:gd name="connsiteX22" fmla="*/ 134747 w 679704"/>
                <a:gd name="connsiteY22" fmla="*/ 702647 h 841077"/>
                <a:gd name="connsiteX23" fmla="*/ 160147 w 679704"/>
                <a:gd name="connsiteY23" fmla="*/ 702647 h 841077"/>
                <a:gd name="connsiteX24" fmla="*/ 158941 w 679704"/>
                <a:gd name="connsiteY24" fmla="*/ 587141 h 841077"/>
                <a:gd name="connsiteX25" fmla="*/ 339979 w 679704"/>
                <a:gd name="connsiteY25" fmla="*/ 604349 h 841077"/>
                <a:gd name="connsiteX26" fmla="*/ 520954 w 679704"/>
                <a:gd name="connsiteY26" fmla="*/ 587204 h 841077"/>
                <a:gd name="connsiteX27" fmla="*/ 519748 w 679704"/>
                <a:gd name="connsiteY27" fmla="*/ 703917 h 841077"/>
                <a:gd name="connsiteX28" fmla="*/ 545148 w 679704"/>
                <a:gd name="connsiteY28" fmla="*/ 703917 h 841077"/>
                <a:gd name="connsiteX29" fmla="*/ 546418 w 679704"/>
                <a:gd name="connsiteY29" fmla="*/ 656800 h 841077"/>
                <a:gd name="connsiteX30" fmla="*/ 654368 w 679704"/>
                <a:gd name="connsiteY30" fmla="*/ 724301 h 841077"/>
                <a:gd name="connsiteX31" fmla="*/ 339852 w 679704"/>
                <a:gd name="connsiteY31" fmla="*/ 535071 h 841077"/>
                <a:gd name="connsiteX32" fmla="*/ 518033 w 679704"/>
                <a:gd name="connsiteY32" fmla="*/ 518561 h 841077"/>
                <a:gd name="connsiteX33" fmla="*/ 520192 w 679704"/>
                <a:gd name="connsiteY33" fmla="*/ 561360 h 841077"/>
                <a:gd name="connsiteX34" fmla="*/ 339916 w 679704"/>
                <a:gd name="connsiteY34" fmla="*/ 578949 h 841077"/>
                <a:gd name="connsiteX35" fmla="*/ 159639 w 679704"/>
                <a:gd name="connsiteY35" fmla="*/ 561360 h 841077"/>
                <a:gd name="connsiteX36" fmla="*/ 161671 w 679704"/>
                <a:gd name="connsiteY36" fmla="*/ 518497 h 841077"/>
                <a:gd name="connsiteX37" fmla="*/ 339852 w 679704"/>
                <a:gd name="connsiteY37" fmla="*/ 535071 h 841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79704" h="841077">
                  <a:moveTo>
                    <a:pt x="307912" y="9862"/>
                  </a:moveTo>
                  <a:cubicBezTo>
                    <a:pt x="264986" y="37294"/>
                    <a:pt x="239332" y="93492"/>
                    <a:pt x="219901" y="138259"/>
                  </a:cubicBezTo>
                  <a:cubicBezTo>
                    <a:pt x="152781" y="292818"/>
                    <a:pt x="132143" y="462998"/>
                    <a:pt x="133033" y="630575"/>
                  </a:cubicBezTo>
                  <a:cubicBezTo>
                    <a:pt x="47181" y="652292"/>
                    <a:pt x="0" y="685312"/>
                    <a:pt x="0" y="724301"/>
                  </a:cubicBezTo>
                  <a:cubicBezTo>
                    <a:pt x="0" y="800120"/>
                    <a:pt x="175133" y="841077"/>
                    <a:pt x="339852" y="841077"/>
                  </a:cubicBezTo>
                  <a:cubicBezTo>
                    <a:pt x="504571" y="841077"/>
                    <a:pt x="679704" y="800183"/>
                    <a:pt x="679704" y="724301"/>
                  </a:cubicBezTo>
                  <a:cubicBezTo>
                    <a:pt x="679704" y="685439"/>
                    <a:pt x="632460" y="652355"/>
                    <a:pt x="546608" y="630575"/>
                  </a:cubicBezTo>
                  <a:cubicBezTo>
                    <a:pt x="547307" y="466554"/>
                    <a:pt x="526987" y="301518"/>
                    <a:pt x="463868" y="148991"/>
                  </a:cubicBezTo>
                  <a:cubicBezTo>
                    <a:pt x="457708" y="134068"/>
                    <a:pt x="433134" y="140609"/>
                    <a:pt x="439357" y="155722"/>
                  </a:cubicBezTo>
                  <a:cubicBezTo>
                    <a:pt x="483997" y="263608"/>
                    <a:pt x="506984" y="377464"/>
                    <a:pt x="516192" y="492843"/>
                  </a:cubicBezTo>
                  <a:cubicBezTo>
                    <a:pt x="463804" y="503765"/>
                    <a:pt x="403289" y="509607"/>
                    <a:pt x="339789" y="509607"/>
                  </a:cubicBezTo>
                  <a:cubicBezTo>
                    <a:pt x="276479" y="509607"/>
                    <a:pt x="215773" y="503765"/>
                    <a:pt x="163386" y="492843"/>
                  </a:cubicBezTo>
                  <a:cubicBezTo>
                    <a:pt x="171323" y="393402"/>
                    <a:pt x="189357" y="295104"/>
                    <a:pt x="222695" y="200108"/>
                  </a:cubicBezTo>
                  <a:cubicBezTo>
                    <a:pt x="240665" y="148927"/>
                    <a:pt x="262890" y="93873"/>
                    <a:pt x="298768" y="52280"/>
                  </a:cubicBezTo>
                  <a:cubicBezTo>
                    <a:pt x="307531" y="42120"/>
                    <a:pt x="319596" y="28404"/>
                    <a:pt x="333502" y="25356"/>
                  </a:cubicBezTo>
                  <a:cubicBezTo>
                    <a:pt x="366903" y="18117"/>
                    <a:pt x="395923" y="72219"/>
                    <a:pt x="409194" y="94571"/>
                  </a:cubicBezTo>
                  <a:cubicBezTo>
                    <a:pt x="417576" y="108605"/>
                    <a:pt x="439547" y="95841"/>
                    <a:pt x="431102" y="81744"/>
                  </a:cubicBezTo>
                  <a:cubicBezTo>
                    <a:pt x="406718" y="40596"/>
                    <a:pt x="362395" y="-24999"/>
                    <a:pt x="307912" y="9862"/>
                  </a:cubicBezTo>
                  <a:close/>
                  <a:moveTo>
                    <a:pt x="654368" y="724301"/>
                  </a:moveTo>
                  <a:cubicBezTo>
                    <a:pt x="654368" y="767544"/>
                    <a:pt x="525209" y="815677"/>
                    <a:pt x="339916" y="815677"/>
                  </a:cubicBezTo>
                  <a:cubicBezTo>
                    <a:pt x="154623" y="815677"/>
                    <a:pt x="25464" y="767544"/>
                    <a:pt x="25464" y="724301"/>
                  </a:cubicBezTo>
                  <a:cubicBezTo>
                    <a:pt x="25464" y="700234"/>
                    <a:pt x="67310" y="674390"/>
                    <a:pt x="133477" y="656737"/>
                  </a:cubicBezTo>
                  <a:cubicBezTo>
                    <a:pt x="133731" y="672040"/>
                    <a:pt x="134112" y="687344"/>
                    <a:pt x="134747" y="702647"/>
                  </a:cubicBezTo>
                  <a:cubicBezTo>
                    <a:pt x="135382" y="718967"/>
                    <a:pt x="160782" y="719030"/>
                    <a:pt x="160147" y="702647"/>
                  </a:cubicBezTo>
                  <a:cubicBezTo>
                    <a:pt x="158623" y="664166"/>
                    <a:pt x="158179" y="625622"/>
                    <a:pt x="158941" y="587141"/>
                  </a:cubicBezTo>
                  <a:cubicBezTo>
                    <a:pt x="212852" y="598380"/>
                    <a:pt x="275082" y="604349"/>
                    <a:pt x="339979" y="604349"/>
                  </a:cubicBezTo>
                  <a:cubicBezTo>
                    <a:pt x="404876" y="604349"/>
                    <a:pt x="466979" y="598380"/>
                    <a:pt x="520954" y="587204"/>
                  </a:cubicBezTo>
                  <a:cubicBezTo>
                    <a:pt x="521716" y="626130"/>
                    <a:pt x="521272" y="665055"/>
                    <a:pt x="519748" y="703917"/>
                  </a:cubicBezTo>
                  <a:cubicBezTo>
                    <a:pt x="519113" y="720237"/>
                    <a:pt x="544513" y="720237"/>
                    <a:pt x="545148" y="703917"/>
                  </a:cubicBezTo>
                  <a:cubicBezTo>
                    <a:pt x="545783" y="688233"/>
                    <a:pt x="546164" y="672548"/>
                    <a:pt x="546418" y="656800"/>
                  </a:cubicBezTo>
                  <a:cubicBezTo>
                    <a:pt x="612331" y="674326"/>
                    <a:pt x="654368" y="700361"/>
                    <a:pt x="654368" y="724301"/>
                  </a:cubicBezTo>
                  <a:close/>
                  <a:moveTo>
                    <a:pt x="339852" y="535071"/>
                  </a:moveTo>
                  <a:cubicBezTo>
                    <a:pt x="403670" y="535071"/>
                    <a:pt x="464757" y="529356"/>
                    <a:pt x="518033" y="518561"/>
                  </a:cubicBezTo>
                  <a:cubicBezTo>
                    <a:pt x="518922" y="532785"/>
                    <a:pt x="519684" y="547072"/>
                    <a:pt x="520192" y="561360"/>
                  </a:cubicBezTo>
                  <a:cubicBezTo>
                    <a:pt x="466916" y="572853"/>
                    <a:pt x="404876" y="578949"/>
                    <a:pt x="339916" y="578949"/>
                  </a:cubicBezTo>
                  <a:cubicBezTo>
                    <a:pt x="274892" y="578949"/>
                    <a:pt x="212852" y="572853"/>
                    <a:pt x="159639" y="561360"/>
                  </a:cubicBezTo>
                  <a:cubicBezTo>
                    <a:pt x="160147" y="547072"/>
                    <a:pt x="160782" y="532785"/>
                    <a:pt x="161671" y="518497"/>
                  </a:cubicBezTo>
                  <a:cubicBezTo>
                    <a:pt x="214948" y="529292"/>
                    <a:pt x="276162" y="535071"/>
                    <a:pt x="339852" y="535071"/>
                  </a:cubicBezTo>
                  <a:close/>
                </a:path>
              </a:pathLst>
            </a:custGeom>
            <a:grpFill/>
            <a:ln w="6350" cap="flat">
              <a:noFill/>
              <a:prstDash val="solid"/>
              <a:miter/>
            </a:ln>
          </p:spPr>
          <p:txBody>
            <a:bodyPr rtlCol="0" anchor="ctr"/>
            <a:lstStyle/>
            <a:p>
              <a:endParaRPr lang="en-US" sz="1350"/>
            </a:p>
          </p:txBody>
        </p:sp>
        <p:sp>
          <p:nvSpPr>
            <p:cNvPr id="40" name="Freeform: Shape 39">
              <a:extLst>
                <a:ext uri="{FF2B5EF4-FFF2-40B4-BE49-F238E27FC236}">
                  <a16:creationId xmlns:a16="http://schemas.microsoft.com/office/drawing/2014/main" id="{8B7DAF50-ECFA-4348-9896-5F7380BA3D4D}"/>
                </a:ext>
              </a:extLst>
            </p:cNvPr>
            <p:cNvSpPr/>
            <p:nvPr/>
          </p:nvSpPr>
          <p:spPr>
            <a:xfrm>
              <a:off x="7591210" y="346204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41" name="Freeform: Shape 40">
              <a:extLst>
                <a:ext uri="{FF2B5EF4-FFF2-40B4-BE49-F238E27FC236}">
                  <a16:creationId xmlns:a16="http://schemas.microsoft.com/office/drawing/2014/main" id="{0B0E3346-4EE6-4945-8908-00E0C55FC61F}"/>
                </a:ext>
              </a:extLst>
            </p:cNvPr>
            <p:cNvSpPr/>
            <p:nvPr/>
          </p:nvSpPr>
          <p:spPr>
            <a:xfrm>
              <a:off x="7825689" y="3544720"/>
              <a:ext cx="83903" cy="83903"/>
            </a:xfrm>
            <a:custGeom>
              <a:avLst/>
              <a:gdLst>
                <a:gd name="connsiteX0" fmla="*/ 31631 w 88661"/>
                <a:gd name="connsiteY0" fmla="*/ 12264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4 h 88661"/>
                <a:gd name="connsiteX12" fmla="*/ 31631 w 88661"/>
                <a:gd name="connsiteY12" fmla="*/ 12264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4"/>
                  </a:moveTo>
                  <a:cubicBezTo>
                    <a:pt x="31631" y="18741"/>
                    <a:pt x="31631" y="25217"/>
                    <a:pt x="31631" y="31631"/>
                  </a:cubicBezTo>
                  <a:cubicBezTo>
                    <a:pt x="25154" y="31631"/>
                    <a:pt x="18677" y="31631"/>
                    <a:pt x="12263" y="31631"/>
                  </a:cubicBezTo>
                  <a:cubicBezTo>
                    <a:pt x="-4056" y="31631"/>
                    <a:pt x="-4120"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1" y="31631"/>
                    <a:pt x="63445" y="31631"/>
                    <a:pt x="57031" y="31631"/>
                  </a:cubicBezTo>
                  <a:cubicBezTo>
                    <a:pt x="57031" y="25154"/>
                    <a:pt x="57031" y="18677"/>
                    <a:pt x="57031" y="12264"/>
                  </a:cubicBezTo>
                  <a:cubicBezTo>
                    <a:pt x="57031" y="-4056"/>
                    <a:pt x="31631" y="-4120"/>
                    <a:pt x="31631" y="12264"/>
                  </a:cubicBezTo>
                  <a:close/>
                </a:path>
              </a:pathLst>
            </a:custGeom>
            <a:grpFill/>
            <a:ln w="6350" cap="flat">
              <a:noFill/>
              <a:prstDash val="solid"/>
              <a:miter/>
            </a:ln>
          </p:spPr>
          <p:txBody>
            <a:bodyPr rtlCol="0" anchor="ctr"/>
            <a:lstStyle/>
            <a:p>
              <a:endParaRPr lang="en-US" sz="1350"/>
            </a:p>
          </p:txBody>
        </p:sp>
        <p:sp>
          <p:nvSpPr>
            <p:cNvPr id="42" name="Freeform: Shape 41">
              <a:extLst>
                <a:ext uri="{FF2B5EF4-FFF2-40B4-BE49-F238E27FC236}">
                  <a16:creationId xmlns:a16="http://schemas.microsoft.com/office/drawing/2014/main" id="{4105AD38-62F5-4B3F-ACBC-1169BE89DDD2}"/>
                </a:ext>
              </a:extLst>
            </p:cNvPr>
            <p:cNvSpPr/>
            <p:nvPr/>
          </p:nvSpPr>
          <p:spPr>
            <a:xfrm>
              <a:off x="7190457" y="344395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43" name="Freeform: Shape 42">
              <a:extLst>
                <a:ext uri="{FF2B5EF4-FFF2-40B4-BE49-F238E27FC236}">
                  <a16:creationId xmlns:a16="http://schemas.microsoft.com/office/drawing/2014/main" id="{212605F1-CBFB-42B3-AB56-CDD104CEB243}"/>
                </a:ext>
              </a:extLst>
            </p:cNvPr>
            <p:cNvSpPr/>
            <p:nvPr/>
          </p:nvSpPr>
          <p:spPr>
            <a:xfrm>
              <a:off x="7109761" y="3358803"/>
              <a:ext cx="61474" cy="61474"/>
            </a:xfrm>
            <a:custGeom>
              <a:avLst/>
              <a:gdLst>
                <a:gd name="connsiteX0" fmla="*/ 32512 w 64960"/>
                <a:gd name="connsiteY0" fmla="*/ 64960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0 h 64960"/>
                <a:gd name="connsiteX5" fmla="*/ 32512 w 64960"/>
                <a:gd name="connsiteY5" fmla="*/ 25400 h 64960"/>
                <a:gd name="connsiteX6" fmla="*/ 39560 w 64960"/>
                <a:gd name="connsiteY6" fmla="*/ 32512 h 64960"/>
                <a:gd name="connsiteX7" fmla="*/ 32512 w 64960"/>
                <a:gd name="connsiteY7" fmla="*/ 39560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512"/>
                  </a:cubicBezTo>
                  <a:cubicBezTo>
                    <a:pt x="64960" y="14605"/>
                    <a:pt x="50419" y="0"/>
                    <a:pt x="32512" y="0"/>
                  </a:cubicBezTo>
                  <a:cubicBezTo>
                    <a:pt x="14605" y="0"/>
                    <a:pt x="0" y="14541"/>
                    <a:pt x="0" y="32512"/>
                  </a:cubicBezTo>
                  <a:cubicBezTo>
                    <a:pt x="0" y="50483"/>
                    <a:pt x="14605" y="64960"/>
                    <a:pt x="32512" y="64960"/>
                  </a:cubicBezTo>
                  <a:close/>
                  <a:moveTo>
                    <a:pt x="32512" y="25400"/>
                  </a:moveTo>
                  <a:cubicBezTo>
                    <a:pt x="36385" y="25400"/>
                    <a:pt x="39560" y="28575"/>
                    <a:pt x="39560" y="32512"/>
                  </a:cubicBezTo>
                  <a:cubicBezTo>
                    <a:pt x="39560" y="36385"/>
                    <a:pt x="36385" y="39560"/>
                    <a:pt x="32512" y="39560"/>
                  </a:cubicBezTo>
                  <a:cubicBezTo>
                    <a:pt x="28575" y="39560"/>
                    <a:pt x="25400" y="36385"/>
                    <a:pt x="25400" y="32512"/>
                  </a:cubicBezTo>
                  <a:cubicBezTo>
                    <a:pt x="25463" y="28575"/>
                    <a:pt x="28638" y="25400"/>
                    <a:pt x="32512" y="25400"/>
                  </a:cubicBezTo>
                  <a:close/>
                </a:path>
              </a:pathLst>
            </a:custGeom>
            <a:grpFill/>
            <a:ln w="6350" cap="flat">
              <a:noFill/>
              <a:prstDash val="solid"/>
              <a:miter/>
            </a:ln>
          </p:spPr>
          <p:txBody>
            <a:bodyPr rtlCol="0" anchor="ctr"/>
            <a:lstStyle/>
            <a:p>
              <a:endParaRPr lang="en-US" sz="1350"/>
            </a:p>
          </p:txBody>
        </p:sp>
        <p:sp>
          <p:nvSpPr>
            <p:cNvPr id="44" name="Freeform: Shape 43">
              <a:extLst>
                <a:ext uri="{FF2B5EF4-FFF2-40B4-BE49-F238E27FC236}">
                  <a16:creationId xmlns:a16="http://schemas.microsoft.com/office/drawing/2014/main" id="{C43C5757-28D8-4AFB-BDAD-590B5730469F}"/>
                </a:ext>
              </a:extLst>
            </p:cNvPr>
            <p:cNvSpPr/>
            <p:nvPr/>
          </p:nvSpPr>
          <p:spPr>
            <a:xfrm>
              <a:off x="7189893" y="3753239"/>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4 h 88661"/>
                <a:gd name="connsiteX9" fmla="*/ 31655 w 88685"/>
                <a:gd name="connsiteY9" fmla="*/ 12264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2"/>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4"/>
                  </a:cubicBezTo>
                  <a:cubicBezTo>
                    <a:pt x="57055" y="-4056"/>
                    <a:pt x="31655" y="-4120"/>
                    <a:pt x="31655" y="12264"/>
                  </a:cubicBezTo>
                  <a:cubicBezTo>
                    <a:pt x="31655" y="18741"/>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sz="1350"/>
            </a:p>
          </p:txBody>
        </p:sp>
        <p:sp>
          <p:nvSpPr>
            <p:cNvPr id="45" name="Freeform: Shape 44">
              <a:extLst>
                <a:ext uri="{FF2B5EF4-FFF2-40B4-BE49-F238E27FC236}">
                  <a16:creationId xmlns:a16="http://schemas.microsoft.com/office/drawing/2014/main" id="{08A3DD62-7C93-4417-8EE2-30CF965B0FCE}"/>
                </a:ext>
              </a:extLst>
            </p:cNvPr>
            <p:cNvSpPr/>
            <p:nvPr/>
          </p:nvSpPr>
          <p:spPr>
            <a:xfrm>
              <a:off x="7755982" y="3443953"/>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46" name="Freeform: Shape 45">
              <a:extLst>
                <a:ext uri="{FF2B5EF4-FFF2-40B4-BE49-F238E27FC236}">
                  <a16:creationId xmlns:a16="http://schemas.microsoft.com/office/drawing/2014/main" id="{FAE81181-D8A7-4072-B1AC-FBDF4EF6CB7A}"/>
                </a:ext>
              </a:extLst>
            </p:cNvPr>
            <p:cNvSpPr/>
            <p:nvPr/>
          </p:nvSpPr>
          <p:spPr>
            <a:xfrm>
              <a:off x="7817583" y="3879980"/>
              <a:ext cx="61474" cy="61474"/>
            </a:xfrm>
            <a:custGeom>
              <a:avLst/>
              <a:gdLst>
                <a:gd name="connsiteX0" fmla="*/ 32512 w 64960"/>
                <a:gd name="connsiteY0" fmla="*/ 64961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1 h 64960"/>
                <a:gd name="connsiteX5" fmla="*/ 32512 w 64960"/>
                <a:gd name="connsiteY5" fmla="*/ 25400 h 64960"/>
                <a:gd name="connsiteX6" fmla="*/ 39560 w 64960"/>
                <a:gd name="connsiteY6" fmla="*/ 32449 h 64960"/>
                <a:gd name="connsiteX7" fmla="*/ 32512 w 64960"/>
                <a:gd name="connsiteY7" fmla="*/ 39561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449"/>
                  </a:cubicBezTo>
                  <a:cubicBezTo>
                    <a:pt x="64960" y="14478"/>
                    <a:pt x="50419" y="0"/>
                    <a:pt x="32512" y="0"/>
                  </a:cubicBezTo>
                  <a:cubicBezTo>
                    <a:pt x="14605" y="0"/>
                    <a:pt x="0" y="14542"/>
                    <a:pt x="0" y="32449"/>
                  </a:cubicBezTo>
                  <a:cubicBezTo>
                    <a:pt x="0" y="50355"/>
                    <a:pt x="14605" y="64961"/>
                    <a:pt x="32512" y="64961"/>
                  </a:cubicBezTo>
                  <a:close/>
                  <a:moveTo>
                    <a:pt x="32512" y="25400"/>
                  </a:moveTo>
                  <a:cubicBezTo>
                    <a:pt x="36385" y="25400"/>
                    <a:pt x="39560" y="28575"/>
                    <a:pt x="39560" y="32449"/>
                  </a:cubicBezTo>
                  <a:cubicBezTo>
                    <a:pt x="39560" y="36386"/>
                    <a:pt x="36385" y="39561"/>
                    <a:pt x="32512" y="39561"/>
                  </a:cubicBezTo>
                  <a:cubicBezTo>
                    <a:pt x="28575" y="39561"/>
                    <a:pt x="25400" y="36386"/>
                    <a:pt x="25400" y="32449"/>
                  </a:cubicBezTo>
                  <a:cubicBezTo>
                    <a:pt x="25463" y="28575"/>
                    <a:pt x="28638" y="25400"/>
                    <a:pt x="32512" y="25400"/>
                  </a:cubicBezTo>
                  <a:close/>
                </a:path>
              </a:pathLst>
            </a:custGeom>
            <a:grpFill/>
            <a:ln w="6350" cap="flat">
              <a:noFill/>
              <a:prstDash val="solid"/>
              <a:miter/>
            </a:ln>
          </p:spPr>
          <p:txBody>
            <a:bodyPr rtlCol="0" anchor="ctr"/>
            <a:lstStyle/>
            <a:p>
              <a:endParaRPr lang="en-US" sz="1350"/>
            </a:p>
          </p:txBody>
        </p:sp>
      </p:grpSp>
      <p:grpSp>
        <p:nvGrpSpPr>
          <p:cNvPr id="47" name="Group 46">
            <a:extLst>
              <a:ext uri="{FF2B5EF4-FFF2-40B4-BE49-F238E27FC236}">
                <a16:creationId xmlns:a16="http://schemas.microsoft.com/office/drawing/2014/main" id="{EE0EFD7D-AF2E-4B01-BB49-AEEAC5E28CA5}"/>
              </a:ext>
            </a:extLst>
          </p:cNvPr>
          <p:cNvGrpSpPr/>
          <p:nvPr/>
        </p:nvGrpSpPr>
        <p:grpSpPr>
          <a:xfrm>
            <a:off x="2747870" y="3567784"/>
            <a:ext cx="326315" cy="328490"/>
            <a:chOff x="10181311" y="2399224"/>
            <a:chExt cx="798259" cy="803579"/>
          </a:xfrm>
          <a:solidFill>
            <a:schemeClr val="bg2"/>
          </a:solidFill>
        </p:grpSpPr>
        <p:sp>
          <p:nvSpPr>
            <p:cNvPr id="48" name="Freeform: Shape 47">
              <a:extLst>
                <a:ext uri="{FF2B5EF4-FFF2-40B4-BE49-F238E27FC236}">
                  <a16:creationId xmlns:a16="http://schemas.microsoft.com/office/drawing/2014/main" id="{9B243A28-A12E-4F3F-BEB2-5E18F7296AC7}"/>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sz="1350"/>
            </a:p>
          </p:txBody>
        </p:sp>
        <p:sp>
          <p:nvSpPr>
            <p:cNvPr id="49" name="Freeform: Shape 48">
              <a:extLst>
                <a:ext uri="{FF2B5EF4-FFF2-40B4-BE49-F238E27FC236}">
                  <a16:creationId xmlns:a16="http://schemas.microsoft.com/office/drawing/2014/main" id="{315813E0-A22B-4A91-B586-E0291735AE6B}"/>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sz="1350"/>
            </a:p>
          </p:txBody>
        </p:sp>
        <p:sp>
          <p:nvSpPr>
            <p:cNvPr id="50" name="Freeform: Shape 49">
              <a:extLst>
                <a:ext uri="{FF2B5EF4-FFF2-40B4-BE49-F238E27FC236}">
                  <a16:creationId xmlns:a16="http://schemas.microsoft.com/office/drawing/2014/main" id="{91B4696A-708C-45F7-B73E-BA108A527F6B}"/>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sz="1350"/>
            </a:p>
          </p:txBody>
        </p:sp>
        <p:sp>
          <p:nvSpPr>
            <p:cNvPr id="51" name="Freeform: Shape 50">
              <a:extLst>
                <a:ext uri="{FF2B5EF4-FFF2-40B4-BE49-F238E27FC236}">
                  <a16:creationId xmlns:a16="http://schemas.microsoft.com/office/drawing/2014/main" id="{7F8903CC-3EC2-4317-915A-ABB835B0F1E4}"/>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sz="1350"/>
            </a:p>
          </p:txBody>
        </p:sp>
        <p:sp>
          <p:nvSpPr>
            <p:cNvPr id="52" name="Freeform: Shape 51">
              <a:extLst>
                <a:ext uri="{FF2B5EF4-FFF2-40B4-BE49-F238E27FC236}">
                  <a16:creationId xmlns:a16="http://schemas.microsoft.com/office/drawing/2014/main" id="{0EEA18AE-3D70-4A29-8D25-2D50B41F0735}"/>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sz="1350"/>
            </a:p>
          </p:txBody>
        </p:sp>
        <p:sp>
          <p:nvSpPr>
            <p:cNvPr id="53" name="Freeform: Shape 52">
              <a:extLst>
                <a:ext uri="{FF2B5EF4-FFF2-40B4-BE49-F238E27FC236}">
                  <a16:creationId xmlns:a16="http://schemas.microsoft.com/office/drawing/2014/main" id="{A33CDC63-CB94-42E8-942F-59C33AC24B75}"/>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sz="1350"/>
            </a:p>
          </p:txBody>
        </p:sp>
        <p:sp>
          <p:nvSpPr>
            <p:cNvPr id="54" name="Freeform: Shape 53">
              <a:extLst>
                <a:ext uri="{FF2B5EF4-FFF2-40B4-BE49-F238E27FC236}">
                  <a16:creationId xmlns:a16="http://schemas.microsoft.com/office/drawing/2014/main" id="{B9D9A976-6FF4-46E2-92E3-3C233E46B9F9}"/>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55" name="Freeform: Shape 54">
              <a:extLst>
                <a:ext uri="{FF2B5EF4-FFF2-40B4-BE49-F238E27FC236}">
                  <a16:creationId xmlns:a16="http://schemas.microsoft.com/office/drawing/2014/main" id="{AE49630D-5E34-47A4-ABAB-C52FC0A7FA93}"/>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sz="1350"/>
            </a:p>
          </p:txBody>
        </p:sp>
        <p:sp>
          <p:nvSpPr>
            <p:cNvPr id="56" name="Freeform: Shape 55">
              <a:extLst>
                <a:ext uri="{FF2B5EF4-FFF2-40B4-BE49-F238E27FC236}">
                  <a16:creationId xmlns:a16="http://schemas.microsoft.com/office/drawing/2014/main" id="{FBC69E20-4F61-4A05-9334-25AE3EEC416C}"/>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sz="1350"/>
            </a:p>
          </p:txBody>
        </p:sp>
      </p:grpSp>
      <p:grpSp>
        <p:nvGrpSpPr>
          <p:cNvPr id="57" name="Group 56">
            <a:extLst>
              <a:ext uri="{FF2B5EF4-FFF2-40B4-BE49-F238E27FC236}">
                <a16:creationId xmlns:a16="http://schemas.microsoft.com/office/drawing/2014/main" id="{6D160B4D-C896-4BCA-B6B9-B1472EB3A0A6}"/>
              </a:ext>
            </a:extLst>
          </p:cNvPr>
          <p:cNvGrpSpPr/>
          <p:nvPr/>
        </p:nvGrpSpPr>
        <p:grpSpPr>
          <a:xfrm>
            <a:off x="4386054" y="3545533"/>
            <a:ext cx="371892" cy="372992"/>
            <a:chOff x="11204325" y="487569"/>
            <a:chExt cx="801259" cy="803628"/>
          </a:xfrm>
          <a:solidFill>
            <a:schemeClr val="bg2"/>
          </a:solidFill>
        </p:grpSpPr>
        <p:sp>
          <p:nvSpPr>
            <p:cNvPr id="58" name="Freeform: Shape 57">
              <a:extLst>
                <a:ext uri="{FF2B5EF4-FFF2-40B4-BE49-F238E27FC236}">
                  <a16:creationId xmlns:a16="http://schemas.microsoft.com/office/drawing/2014/main" id="{983CC24A-7246-4BE6-9576-E1897ABDE122}"/>
                </a:ext>
              </a:extLst>
            </p:cNvPr>
            <p:cNvSpPr/>
            <p:nvPr/>
          </p:nvSpPr>
          <p:spPr>
            <a:xfrm>
              <a:off x="11346810" y="488151"/>
              <a:ext cx="498122" cy="803046"/>
            </a:xfrm>
            <a:custGeom>
              <a:avLst/>
              <a:gdLst>
                <a:gd name="connsiteX0" fmla="*/ 78523 w 526372"/>
                <a:gd name="connsiteY0" fmla="*/ 711708 h 848590"/>
                <a:gd name="connsiteX1" fmla="*/ 78523 w 526372"/>
                <a:gd name="connsiteY1" fmla="*/ 788416 h 848590"/>
                <a:gd name="connsiteX2" fmla="*/ 92620 w 526372"/>
                <a:gd name="connsiteY2" fmla="*/ 839661 h 848590"/>
                <a:gd name="connsiteX3" fmla="*/ 173963 w 526372"/>
                <a:gd name="connsiteY3" fmla="*/ 846709 h 848590"/>
                <a:gd name="connsiteX4" fmla="*/ 327633 w 526372"/>
                <a:gd name="connsiteY4" fmla="*/ 846709 h 848590"/>
                <a:gd name="connsiteX5" fmla="*/ 412850 w 526372"/>
                <a:gd name="connsiteY5" fmla="*/ 846709 h 848590"/>
                <a:gd name="connsiteX6" fmla="*/ 447839 w 526372"/>
                <a:gd name="connsiteY6" fmla="*/ 803973 h 848590"/>
                <a:gd name="connsiteX7" fmla="*/ 448156 w 526372"/>
                <a:gd name="connsiteY7" fmla="*/ 710184 h 848590"/>
                <a:gd name="connsiteX8" fmla="*/ 452792 w 526372"/>
                <a:gd name="connsiteY8" fmla="*/ 706945 h 848590"/>
                <a:gd name="connsiteX9" fmla="*/ 480732 w 526372"/>
                <a:gd name="connsiteY9" fmla="*/ 372681 h 848590"/>
                <a:gd name="connsiteX10" fmla="*/ 458824 w 526372"/>
                <a:gd name="connsiteY10" fmla="*/ 385509 h 848590"/>
                <a:gd name="connsiteX11" fmla="*/ 447902 w 526372"/>
                <a:gd name="connsiteY11" fmla="*/ 673798 h 848590"/>
                <a:gd name="connsiteX12" fmla="*/ 447839 w 526372"/>
                <a:gd name="connsiteY12" fmla="*/ 664337 h 848590"/>
                <a:gd name="connsiteX13" fmla="*/ 422439 w 526372"/>
                <a:gd name="connsiteY13" fmla="*/ 664337 h 848590"/>
                <a:gd name="connsiteX14" fmla="*/ 422439 w 526372"/>
                <a:gd name="connsiteY14" fmla="*/ 799148 h 848590"/>
                <a:gd name="connsiteX15" fmla="*/ 410437 w 526372"/>
                <a:gd name="connsiteY15" fmla="*/ 819912 h 848590"/>
                <a:gd name="connsiteX16" fmla="*/ 410437 w 526372"/>
                <a:gd name="connsiteY16" fmla="*/ 792861 h 848590"/>
                <a:gd name="connsiteX17" fmla="*/ 385037 w 526372"/>
                <a:gd name="connsiteY17" fmla="*/ 792861 h 848590"/>
                <a:gd name="connsiteX18" fmla="*/ 385037 w 526372"/>
                <a:gd name="connsiteY18" fmla="*/ 821245 h 848590"/>
                <a:gd name="connsiteX19" fmla="*/ 365543 w 526372"/>
                <a:gd name="connsiteY19" fmla="*/ 821245 h 848590"/>
                <a:gd name="connsiteX20" fmla="*/ 365543 w 526372"/>
                <a:gd name="connsiteY20" fmla="*/ 754825 h 848590"/>
                <a:gd name="connsiteX21" fmla="*/ 340143 w 526372"/>
                <a:gd name="connsiteY21" fmla="*/ 754825 h 848590"/>
                <a:gd name="connsiteX22" fmla="*/ 340143 w 526372"/>
                <a:gd name="connsiteY22" fmla="*/ 821245 h 848590"/>
                <a:gd name="connsiteX23" fmla="*/ 320966 w 526372"/>
                <a:gd name="connsiteY23" fmla="*/ 821245 h 848590"/>
                <a:gd name="connsiteX24" fmla="*/ 320966 w 526372"/>
                <a:gd name="connsiteY24" fmla="*/ 793877 h 848590"/>
                <a:gd name="connsiteX25" fmla="*/ 319759 w 526372"/>
                <a:gd name="connsiteY25" fmla="*/ 788289 h 848590"/>
                <a:gd name="connsiteX26" fmla="*/ 295312 w 526372"/>
                <a:gd name="connsiteY26" fmla="*/ 793179 h 848590"/>
                <a:gd name="connsiteX27" fmla="*/ 295312 w 526372"/>
                <a:gd name="connsiteY27" fmla="*/ 821245 h 848590"/>
                <a:gd name="connsiteX28" fmla="*/ 276135 w 526372"/>
                <a:gd name="connsiteY28" fmla="*/ 821245 h 848590"/>
                <a:gd name="connsiteX29" fmla="*/ 276135 w 526372"/>
                <a:gd name="connsiteY29" fmla="*/ 755840 h 848590"/>
                <a:gd name="connsiteX30" fmla="*/ 250735 w 526372"/>
                <a:gd name="connsiteY30" fmla="*/ 755840 h 848590"/>
                <a:gd name="connsiteX31" fmla="*/ 250735 w 526372"/>
                <a:gd name="connsiteY31" fmla="*/ 821245 h 848590"/>
                <a:gd name="connsiteX32" fmla="*/ 231240 w 526372"/>
                <a:gd name="connsiteY32" fmla="*/ 821245 h 848590"/>
                <a:gd name="connsiteX33" fmla="*/ 231240 w 526372"/>
                <a:gd name="connsiteY33" fmla="*/ 794131 h 848590"/>
                <a:gd name="connsiteX34" fmla="*/ 231240 w 526372"/>
                <a:gd name="connsiteY34" fmla="*/ 793877 h 848590"/>
                <a:gd name="connsiteX35" fmla="*/ 205840 w 526372"/>
                <a:gd name="connsiteY35" fmla="*/ 793877 h 848590"/>
                <a:gd name="connsiteX36" fmla="*/ 205840 w 526372"/>
                <a:gd name="connsiteY36" fmla="*/ 794131 h 848590"/>
                <a:gd name="connsiteX37" fmla="*/ 205840 w 526372"/>
                <a:gd name="connsiteY37" fmla="*/ 821245 h 848590"/>
                <a:gd name="connsiteX38" fmla="*/ 186346 w 526372"/>
                <a:gd name="connsiteY38" fmla="*/ 821245 h 848590"/>
                <a:gd name="connsiteX39" fmla="*/ 186346 w 526372"/>
                <a:gd name="connsiteY39" fmla="*/ 755840 h 848590"/>
                <a:gd name="connsiteX40" fmla="*/ 160946 w 526372"/>
                <a:gd name="connsiteY40" fmla="*/ 755840 h 848590"/>
                <a:gd name="connsiteX41" fmla="*/ 160946 w 526372"/>
                <a:gd name="connsiteY41" fmla="*/ 821245 h 848590"/>
                <a:gd name="connsiteX42" fmla="*/ 141451 w 526372"/>
                <a:gd name="connsiteY42" fmla="*/ 821245 h 848590"/>
                <a:gd name="connsiteX43" fmla="*/ 141451 w 526372"/>
                <a:gd name="connsiteY43" fmla="*/ 794131 h 848590"/>
                <a:gd name="connsiteX44" fmla="*/ 116051 w 526372"/>
                <a:gd name="connsiteY44" fmla="*/ 794131 h 848590"/>
                <a:gd name="connsiteX45" fmla="*/ 116051 w 526372"/>
                <a:gd name="connsiteY45" fmla="*/ 819912 h 848590"/>
                <a:gd name="connsiteX46" fmla="*/ 104050 w 526372"/>
                <a:gd name="connsiteY46" fmla="*/ 797497 h 848590"/>
                <a:gd name="connsiteX47" fmla="*/ 104050 w 526372"/>
                <a:gd name="connsiteY47" fmla="*/ 660019 h 848590"/>
                <a:gd name="connsiteX48" fmla="*/ 78650 w 526372"/>
                <a:gd name="connsiteY48" fmla="*/ 660019 h 848590"/>
                <a:gd name="connsiteX49" fmla="*/ 78650 w 526372"/>
                <a:gd name="connsiteY49" fmla="*/ 673354 h 848590"/>
                <a:gd name="connsiteX50" fmla="*/ 80428 w 526372"/>
                <a:gd name="connsiteY50" fmla="*/ 368872 h 848590"/>
                <a:gd name="connsiteX51" fmla="*/ 402373 w 526372"/>
                <a:gd name="connsiteY51" fmla="*/ 328295 h 848590"/>
                <a:gd name="connsiteX52" fmla="*/ 415200 w 526372"/>
                <a:gd name="connsiteY52" fmla="*/ 306387 h 848590"/>
                <a:gd name="connsiteX53" fmla="*/ 330364 w 526372"/>
                <a:gd name="connsiteY53" fmla="*/ 268161 h 848590"/>
                <a:gd name="connsiteX54" fmla="*/ 330364 w 526372"/>
                <a:gd name="connsiteY54" fmla="*/ 159702 h 848590"/>
                <a:gd name="connsiteX55" fmla="*/ 330364 w 526372"/>
                <a:gd name="connsiteY55" fmla="*/ 157480 h 848590"/>
                <a:gd name="connsiteX56" fmla="*/ 330110 w 526372"/>
                <a:gd name="connsiteY56" fmla="*/ 157480 h 848590"/>
                <a:gd name="connsiteX57" fmla="*/ 297090 w 526372"/>
                <a:gd name="connsiteY57" fmla="*/ 126428 h 848590"/>
                <a:gd name="connsiteX58" fmla="*/ 284263 w 526372"/>
                <a:gd name="connsiteY58" fmla="*/ 126428 h 848590"/>
                <a:gd name="connsiteX59" fmla="*/ 306488 w 526372"/>
                <a:gd name="connsiteY59" fmla="*/ 106363 h 848590"/>
                <a:gd name="connsiteX60" fmla="*/ 309218 w 526372"/>
                <a:gd name="connsiteY60" fmla="*/ 57721 h 848590"/>
                <a:gd name="connsiteX61" fmla="*/ 263943 w 526372"/>
                <a:gd name="connsiteY61" fmla="*/ 0 h 848590"/>
                <a:gd name="connsiteX62" fmla="*/ 262800 w 526372"/>
                <a:gd name="connsiteY62" fmla="*/ 0 h 848590"/>
                <a:gd name="connsiteX63" fmla="*/ 217524 w 526372"/>
                <a:gd name="connsiteY63" fmla="*/ 57721 h 848590"/>
                <a:gd name="connsiteX64" fmla="*/ 220255 w 526372"/>
                <a:gd name="connsiteY64" fmla="*/ 106363 h 848590"/>
                <a:gd name="connsiteX65" fmla="*/ 242480 w 526372"/>
                <a:gd name="connsiteY65" fmla="*/ 126365 h 848590"/>
                <a:gd name="connsiteX66" fmla="*/ 229653 w 526372"/>
                <a:gd name="connsiteY66" fmla="*/ 126365 h 848590"/>
                <a:gd name="connsiteX67" fmla="*/ 196633 w 526372"/>
                <a:gd name="connsiteY67" fmla="*/ 157416 h 848590"/>
                <a:gd name="connsiteX68" fmla="*/ 196379 w 526372"/>
                <a:gd name="connsiteY68" fmla="*/ 157416 h 848590"/>
                <a:gd name="connsiteX69" fmla="*/ 196379 w 526372"/>
                <a:gd name="connsiteY69" fmla="*/ 159639 h 848590"/>
                <a:gd name="connsiteX70" fmla="*/ 196379 w 526372"/>
                <a:gd name="connsiteY70" fmla="*/ 225488 h 848590"/>
                <a:gd name="connsiteX71" fmla="*/ 196379 w 526372"/>
                <a:gd name="connsiteY71" fmla="*/ 268034 h 848590"/>
                <a:gd name="connsiteX72" fmla="*/ 57314 w 526372"/>
                <a:gd name="connsiteY72" fmla="*/ 357251 h 848590"/>
                <a:gd name="connsiteX73" fmla="*/ 78523 w 526372"/>
                <a:gd name="connsiteY73" fmla="*/ 711708 h 848590"/>
                <a:gd name="connsiteX74" fmla="*/ 240448 w 526372"/>
                <a:gd name="connsiteY74" fmla="*/ 68516 h 848590"/>
                <a:gd name="connsiteX75" fmla="*/ 263244 w 526372"/>
                <a:gd name="connsiteY75" fmla="*/ 27622 h 848590"/>
                <a:gd name="connsiteX76" fmla="*/ 286041 w 526372"/>
                <a:gd name="connsiteY76" fmla="*/ 68516 h 848590"/>
                <a:gd name="connsiteX77" fmla="*/ 284644 w 526372"/>
                <a:gd name="connsiteY77" fmla="*/ 93472 h 848590"/>
                <a:gd name="connsiteX78" fmla="*/ 275944 w 526372"/>
                <a:gd name="connsiteY78" fmla="*/ 102171 h 848590"/>
                <a:gd name="connsiteX79" fmla="*/ 275944 w 526372"/>
                <a:gd name="connsiteY79" fmla="*/ 95821 h 848590"/>
                <a:gd name="connsiteX80" fmla="*/ 250544 w 526372"/>
                <a:gd name="connsiteY80" fmla="*/ 95821 h 848590"/>
                <a:gd name="connsiteX81" fmla="*/ 250544 w 526372"/>
                <a:gd name="connsiteY81" fmla="*/ 102171 h 848590"/>
                <a:gd name="connsiteX82" fmla="*/ 241908 w 526372"/>
                <a:gd name="connsiteY82" fmla="*/ 93472 h 848590"/>
                <a:gd name="connsiteX83" fmla="*/ 240448 w 526372"/>
                <a:gd name="connsiteY83" fmla="*/ 68516 h 848590"/>
                <a:gd name="connsiteX84" fmla="*/ 221588 w 526372"/>
                <a:gd name="connsiteY84" fmla="*/ 256095 h 848590"/>
                <a:gd name="connsiteX85" fmla="*/ 227240 w 526372"/>
                <a:gd name="connsiteY85" fmla="*/ 256667 h 848590"/>
                <a:gd name="connsiteX86" fmla="*/ 258291 w 526372"/>
                <a:gd name="connsiteY86" fmla="*/ 225616 h 848590"/>
                <a:gd name="connsiteX87" fmla="*/ 258291 w 526372"/>
                <a:gd name="connsiteY87" fmla="*/ 189230 h 848590"/>
                <a:gd name="connsiteX88" fmla="*/ 258291 w 526372"/>
                <a:gd name="connsiteY88" fmla="*/ 189230 h 848590"/>
                <a:gd name="connsiteX89" fmla="*/ 258291 w 526372"/>
                <a:gd name="connsiteY89" fmla="*/ 183324 h 848590"/>
                <a:gd name="connsiteX90" fmla="*/ 232891 w 526372"/>
                <a:gd name="connsiteY90" fmla="*/ 183324 h 848590"/>
                <a:gd name="connsiteX91" fmla="*/ 232891 w 526372"/>
                <a:gd name="connsiteY91" fmla="*/ 221678 h 848590"/>
                <a:gd name="connsiteX92" fmla="*/ 232891 w 526372"/>
                <a:gd name="connsiteY92" fmla="*/ 221678 h 848590"/>
                <a:gd name="connsiteX93" fmla="*/ 232891 w 526372"/>
                <a:gd name="connsiteY93" fmla="*/ 225552 h 848590"/>
                <a:gd name="connsiteX94" fmla="*/ 227240 w 526372"/>
                <a:gd name="connsiteY94" fmla="*/ 231203 h 848590"/>
                <a:gd name="connsiteX95" fmla="*/ 221588 w 526372"/>
                <a:gd name="connsiteY95" fmla="*/ 225552 h 848590"/>
                <a:gd name="connsiteX96" fmla="*/ 221588 w 526372"/>
                <a:gd name="connsiteY96" fmla="*/ 159702 h 848590"/>
                <a:gd name="connsiteX97" fmla="*/ 229462 w 526372"/>
                <a:gd name="connsiteY97" fmla="*/ 151828 h 848590"/>
                <a:gd name="connsiteX98" fmla="*/ 296963 w 526372"/>
                <a:gd name="connsiteY98" fmla="*/ 151828 h 848590"/>
                <a:gd name="connsiteX99" fmla="*/ 304837 w 526372"/>
                <a:gd name="connsiteY99" fmla="*/ 159702 h 848590"/>
                <a:gd name="connsiteX100" fmla="*/ 304837 w 526372"/>
                <a:gd name="connsiteY100" fmla="*/ 262953 h 848590"/>
                <a:gd name="connsiteX101" fmla="*/ 293534 w 526372"/>
                <a:gd name="connsiteY101" fmla="*/ 261429 h 848590"/>
                <a:gd name="connsiteX102" fmla="*/ 293534 w 526372"/>
                <a:gd name="connsiteY102" fmla="*/ 243840 h 848590"/>
                <a:gd name="connsiteX103" fmla="*/ 293534 w 526372"/>
                <a:gd name="connsiteY103" fmla="*/ 243840 h 848590"/>
                <a:gd name="connsiteX104" fmla="*/ 293534 w 526372"/>
                <a:gd name="connsiteY104" fmla="*/ 220789 h 848590"/>
                <a:gd name="connsiteX105" fmla="*/ 268134 w 526372"/>
                <a:gd name="connsiteY105" fmla="*/ 220789 h 848590"/>
                <a:gd name="connsiteX106" fmla="*/ 268134 w 526372"/>
                <a:gd name="connsiteY106" fmla="*/ 259715 h 848590"/>
                <a:gd name="connsiteX107" fmla="*/ 221588 w 526372"/>
                <a:gd name="connsiteY107" fmla="*/ 262826 h 848590"/>
                <a:gd name="connsiteX108" fmla="*/ 221588 w 526372"/>
                <a:gd name="connsiteY108" fmla="*/ 256095 h 848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526372" h="848590">
                  <a:moveTo>
                    <a:pt x="78523" y="711708"/>
                  </a:moveTo>
                  <a:cubicBezTo>
                    <a:pt x="78523" y="737298"/>
                    <a:pt x="78523" y="762826"/>
                    <a:pt x="78523" y="788416"/>
                  </a:cubicBezTo>
                  <a:cubicBezTo>
                    <a:pt x="78523" y="806640"/>
                    <a:pt x="75983" y="827278"/>
                    <a:pt x="92620" y="839661"/>
                  </a:cubicBezTo>
                  <a:cubicBezTo>
                    <a:pt x="111987" y="854075"/>
                    <a:pt x="151992" y="846709"/>
                    <a:pt x="173963" y="846709"/>
                  </a:cubicBezTo>
                  <a:cubicBezTo>
                    <a:pt x="225208" y="846709"/>
                    <a:pt x="276452" y="846709"/>
                    <a:pt x="327633" y="846709"/>
                  </a:cubicBezTo>
                  <a:cubicBezTo>
                    <a:pt x="355510" y="846709"/>
                    <a:pt x="385101" y="849567"/>
                    <a:pt x="412850" y="846709"/>
                  </a:cubicBezTo>
                  <a:cubicBezTo>
                    <a:pt x="437679" y="844169"/>
                    <a:pt x="447077" y="826897"/>
                    <a:pt x="447839" y="803973"/>
                  </a:cubicBezTo>
                  <a:cubicBezTo>
                    <a:pt x="448855" y="772795"/>
                    <a:pt x="448474" y="741490"/>
                    <a:pt x="448156" y="710184"/>
                  </a:cubicBezTo>
                  <a:cubicBezTo>
                    <a:pt x="449744" y="709549"/>
                    <a:pt x="451331" y="708533"/>
                    <a:pt x="452792" y="706945"/>
                  </a:cubicBezTo>
                  <a:cubicBezTo>
                    <a:pt x="538898" y="614743"/>
                    <a:pt x="551026" y="477964"/>
                    <a:pt x="480732" y="372681"/>
                  </a:cubicBezTo>
                  <a:cubicBezTo>
                    <a:pt x="471715" y="359156"/>
                    <a:pt x="449680" y="371856"/>
                    <a:pt x="458824" y="385509"/>
                  </a:cubicBezTo>
                  <a:cubicBezTo>
                    <a:pt x="519022" y="475615"/>
                    <a:pt x="514387" y="590359"/>
                    <a:pt x="447902" y="673798"/>
                  </a:cubicBezTo>
                  <a:cubicBezTo>
                    <a:pt x="447902" y="670623"/>
                    <a:pt x="447839" y="667512"/>
                    <a:pt x="447839" y="664337"/>
                  </a:cubicBezTo>
                  <a:cubicBezTo>
                    <a:pt x="447839" y="648018"/>
                    <a:pt x="422439" y="647954"/>
                    <a:pt x="422439" y="664337"/>
                  </a:cubicBezTo>
                  <a:cubicBezTo>
                    <a:pt x="422439" y="708152"/>
                    <a:pt x="427519" y="755587"/>
                    <a:pt x="422439" y="799148"/>
                  </a:cubicBezTo>
                  <a:cubicBezTo>
                    <a:pt x="420915" y="812292"/>
                    <a:pt x="417803" y="817753"/>
                    <a:pt x="410437" y="819912"/>
                  </a:cubicBezTo>
                  <a:cubicBezTo>
                    <a:pt x="410437" y="810895"/>
                    <a:pt x="410437" y="801878"/>
                    <a:pt x="410437" y="792861"/>
                  </a:cubicBezTo>
                  <a:cubicBezTo>
                    <a:pt x="410437" y="776542"/>
                    <a:pt x="385037" y="776478"/>
                    <a:pt x="385037" y="792861"/>
                  </a:cubicBezTo>
                  <a:cubicBezTo>
                    <a:pt x="385037" y="802323"/>
                    <a:pt x="385037" y="811784"/>
                    <a:pt x="385037" y="821245"/>
                  </a:cubicBezTo>
                  <a:cubicBezTo>
                    <a:pt x="378560" y="821245"/>
                    <a:pt x="372020" y="821245"/>
                    <a:pt x="365543" y="821245"/>
                  </a:cubicBezTo>
                  <a:cubicBezTo>
                    <a:pt x="365543" y="799084"/>
                    <a:pt x="365543" y="776986"/>
                    <a:pt x="365543" y="754825"/>
                  </a:cubicBezTo>
                  <a:cubicBezTo>
                    <a:pt x="365543" y="738505"/>
                    <a:pt x="340143" y="738442"/>
                    <a:pt x="340143" y="754825"/>
                  </a:cubicBezTo>
                  <a:cubicBezTo>
                    <a:pt x="340143" y="776986"/>
                    <a:pt x="340143" y="799084"/>
                    <a:pt x="340143" y="821245"/>
                  </a:cubicBezTo>
                  <a:cubicBezTo>
                    <a:pt x="333729" y="821245"/>
                    <a:pt x="327316" y="821245"/>
                    <a:pt x="320966" y="821245"/>
                  </a:cubicBezTo>
                  <a:cubicBezTo>
                    <a:pt x="320966" y="812101"/>
                    <a:pt x="320966" y="803021"/>
                    <a:pt x="320966" y="793877"/>
                  </a:cubicBezTo>
                  <a:cubicBezTo>
                    <a:pt x="320966" y="791718"/>
                    <a:pt x="320521" y="789876"/>
                    <a:pt x="319759" y="788289"/>
                  </a:cubicBezTo>
                  <a:cubicBezTo>
                    <a:pt x="315251" y="777050"/>
                    <a:pt x="295312" y="778637"/>
                    <a:pt x="295312" y="793179"/>
                  </a:cubicBezTo>
                  <a:cubicBezTo>
                    <a:pt x="295312" y="802513"/>
                    <a:pt x="295312" y="811911"/>
                    <a:pt x="295312" y="821245"/>
                  </a:cubicBezTo>
                  <a:cubicBezTo>
                    <a:pt x="288898" y="821245"/>
                    <a:pt x="282485" y="821245"/>
                    <a:pt x="276135" y="821245"/>
                  </a:cubicBezTo>
                  <a:cubicBezTo>
                    <a:pt x="276135" y="799465"/>
                    <a:pt x="276135" y="777621"/>
                    <a:pt x="276135" y="755840"/>
                  </a:cubicBezTo>
                  <a:cubicBezTo>
                    <a:pt x="276135" y="739521"/>
                    <a:pt x="250735" y="739457"/>
                    <a:pt x="250735" y="755840"/>
                  </a:cubicBezTo>
                  <a:cubicBezTo>
                    <a:pt x="250735" y="777621"/>
                    <a:pt x="250735" y="799465"/>
                    <a:pt x="250735" y="821245"/>
                  </a:cubicBezTo>
                  <a:cubicBezTo>
                    <a:pt x="244258" y="821245"/>
                    <a:pt x="237717" y="821245"/>
                    <a:pt x="231240" y="821245"/>
                  </a:cubicBezTo>
                  <a:cubicBezTo>
                    <a:pt x="231240" y="812229"/>
                    <a:pt x="231240" y="803212"/>
                    <a:pt x="231240" y="794131"/>
                  </a:cubicBezTo>
                  <a:cubicBezTo>
                    <a:pt x="231240" y="794068"/>
                    <a:pt x="231240" y="793940"/>
                    <a:pt x="231240" y="793877"/>
                  </a:cubicBezTo>
                  <a:cubicBezTo>
                    <a:pt x="231240" y="777557"/>
                    <a:pt x="205840" y="777494"/>
                    <a:pt x="205840" y="793877"/>
                  </a:cubicBezTo>
                  <a:cubicBezTo>
                    <a:pt x="205840" y="793940"/>
                    <a:pt x="205840" y="794068"/>
                    <a:pt x="205840" y="794131"/>
                  </a:cubicBezTo>
                  <a:cubicBezTo>
                    <a:pt x="205840" y="803148"/>
                    <a:pt x="205840" y="812165"/>
                    <a:pt x="205840" y="821245"/>
                  </a:cubicBezTo>
                  <a:cubicBezTo>
                    <a:pt x="199363" y="821245"/>
                    <a:pt x="192823" y="821245"/>
                    <a:pt x="186346" y="821245"/>
                  </a:cubicBezTo>
                  <a:cubicBezTo>
                    <a:pt x="186346" y="799465"/>
                    <a:pt x="186346" y="777621"/>
                    <a:pt x="186346" y="755840"/>
                  </a:cubicBezTo>
                  <a:cubicBezTo>
                    <a:pt x="186346" y="739521"/>
                    <a:pt x="160946" y="739457"/>
                    <a:pt x="160946" y="755840"/>
                  </a:cubicBezTo>
                  <a:cubicBezTo>
                    <a:pt x="160946" y="777621"/>
                    <a:pt x="160946" y="799465"/>
                    <a:pt x="160946" y="821245"/>
                  </a:cubicBezTo>
                  <a:cubicBezTo>
                    <a:pt x="154469" y="821245"/>
                    <a:pt x="147928" y="821245"/>
                    <a:pt x="141451" y="821245"/>
                  </a:cubicBezTo>
                  <a:cubicBezTo>
                    <a:pt x="141451" y="812229"/>
                    <a:pt x="141451" y="803212"/>
                    <a:pt x="141451" y="794131"/>
                  </a:cubicBezTo>
                  <a:cubicBezTo>
                    <a:pt x="141451" y="777812"/>
                    <a:pt x="116051" y="777748"/>
                    <a:pt x="116051" y="794131"/>
                  </a:cubicBezTo>
                  <a:cubicBezTo>
                    <a:pt x="116051" y="802704"/>
                    <a:pt x="116051" y="811340"/>
                    <a:pt x="116051" y="819912"/>
                  </a:cubicBezTo>
                  <a:cubicBezTo>
                    <a:pt x="107479" y="817372"/>
                    <a:pt x="104050" y="810768"/>
                    <a:pt x="104050" y="797497"/>
                  </a:cubicBezTo>
                  <a:cubicBezTo>
                    <a:pt x="104050" y="751650"/>
                    <a:pt x="104050" y="705866"/>
                    <a:pt x="104050" y="660019"/>
                  </a:cubicBezTo>
                  <a:cubicBezTo>
                    <a:pt x="104050" y="643700"/>
                    <a:pt x="78650" y="643636"/>
                    <a:pt x="78650" y="660019"/>
                  </a:cubicBezTo>
                  <a:cubicBezTo>
                    <a:pt x="78650" y="664464"/>
                    <a:pt x="78650" y="668909"/>
                    <a:pt x="78650" y="673354"/>
                  </a:cubicBezTo>
                  <a:cubicBezTo>
                    <a:pt x="9117" y="585279"/>
                    <a:pt x="5371" y="457517"/>
                    <a:pt x="80428" y="368872"/>
                  </a:cubicBezTo>
                  <a:cubicBezTo>
                    <a:pt x="161263" y="273495"/>
                    <a:pt x="300074" y="258762"/>
                    <a:pt x="402373" y="328295"/>
                  </a:cubicBezTo>
                  <a:cubicBezTo>
                    <a:pt x="415898" y="337503"/>
                    <a:pt x="428662" y="315531"/>
                    <a:pt x="415200" y="306387"/>
                  </a:cubicBezTo>
                  <a:cubicBezTo>
                    <a:pt x="388784" y="288417"/>
                    <a:pt x="360018" y="275781"/>
                    <a:pt x="330364" y="268161"/>
                  </a:cubicBezTo>
                  <a:lnTo>
                    <a:pt x="330364" y="159702"/>
                  </a:lnTo>
                  <a:lnTo>
                    <a:pt x="330364" y="157480"/>
                  </a:lnTo>
                  <a:lnTo>
                    <a:pt x="330110" y="157480"/>
                  </a:lnTo>
                  <a:cubicBezTo>
                    <a:pt x="328967" y="140208"/>
                    <a:pt x="314679" y="126428"/>
                    <a:pt x="297090" y="126428"/>
                  </a:cubicBezTo>
                  <a:lnTo>
                    <a:pt x="284263" y="126428"/>
                  </a:lnTo>
                  <a:cubicBezTo>
                    <a:pt x="293343" y="122301"/>
                    <a:pt x="301027" y="115443"/>
                    <a:pt x="306488" y="106363"/>
                  </a:cubicBezTo>
                  <a:cubicBezTo>
                    <a:pt x="315378" y="91567"/>
                    <a:pt x="316394" y="73406"/>
                    <a:pt x="309218" y="57721"/>
                  </a:cubicBezTo>
                  <a:cubicBezTo>
                    <a:pt x="284708" y="4508"/>
                    <a:pt x="273023" y="0"/>
                    <a:pt x="263943" y="0"/>
                  </a:cubicBezTo>
                  <a:lnTo>
                    <a:pt x="262800" y="0"/>
                  </a:lnTo>
                  <a:cubicBezTo>
                    <a:pt x="253719" y="0"/>
                    <a:pt x="242035" y="4445"/>
                    <a:pt x="217524" y="57721"/>
                  </a:cubicBezTo>
                  <a:cubicBezTo>
                    <a:pt x="210349" y="73342"/>
                    <a:pt x="211365" y="91567"/>
                    <a:pt x="220255" y="106363"/>
                  </a:cubicBezTo>
                  <a:cubicBezTo>
                    <a:pt x="225716" y="115379"/>
                    <a:pt x="233399" y="122238"/>
                    <a:pt x="242480" y="126365"/>
                  </a:cubicBezTo>
                  <a:lnTo>
                    <a:pt x="229653" y="126365"/>
                  </a:lnTo>
                  <a:cubicBezTo>
                    <a:pt x="212063" y="126365"/>
                    <a:pt x="197776" y="140145"/>
                    <a:pt x="196633" y="157416"/>
                  </a:cubicBezTo>
                  <a:lnTo>
                    <a:pt x="196379" y="157416"/>
                  </a:lnTo>
                  <a:lnTo>
                    <a:pt x="196379" y="159639"/>
                  </a:lnTo>
                  <a:lnTo>
                    <a:pt x="196379" y="225488"/>
                  </a:lnTo>
                  <a:lnTo>
                    <a:pt x="196379" y="268034"/>
                  </a:lnTo>
                  <a:cubicBezTo>
                    <a:pt x="143229" y="281623"/>
                    <a:pt x="94017" y="311531"/>
                    <a:pt x="57314" y="357251"/>
                  </a:cubicBezTo>
                  <a:cubicBezTo>
                    <a:pt x="-27903" y="463487"/>
                    <a:pt x="-15838" y="616268"/>
                    <a:pt x="78523" y="711708"/>
                  </a:cubicBezTo>
                  <a:close/>
                  <a:moveTo>
                    <a:pt x="240448" y="68516"/>
                  </a:moveTo>
                  <a:cubicBezTo>
                    <a:pt x="251306" y="44958"/>
                    <a:pt x="258990" y="32766"/>
                    <a:pt x="263244" y="27622"/>
                  </a:cubicBezTo>
                  <a:cubicBezTo>
                    <a:pt x="267435" y="32766"/>
                    <a:pt x="275183" y="44895"/>
                    <a:pt x="286041" y="68516"/>
                  </a:cubicBezTo>
                  <a:cubicBezTo>
                    <a:pt x="289724" y="76517"/>
                    <a:pt x="289216" y="85852"/>
                    <a:pt x="284644" y="93472"/>
                  </a:cubicBezTo>
                  <a:cubicBezTo>
                    <a:pt x="282421" y="97155"/>
                    <a:pt x="279437" y="100139"/>
                    <a:pt x="275944" y="102171"/>
                  </a:cubicBezTo>
                  <a:cubicBezTo>
                    <a:pt x="275944" y="100076"/>
                    <a:pt x="275944" y="97917"/>
                    <a:pt x="275944" y="95821"/>
                  </a:cubicBezTo>
                  <a:cubicBezTo>
                    <a:pt x="275944" y="79502"/>
                    <a:pt x="250544" y="79438"/>
                    <a:pt x="250544" y="95821"/>
                  </a:cubicBezTo>
                  <a:cubicBezTo>
                    <a:pt x="250544" y="97917"/>
                    <a:pt x="250544" y="100076"/>
                    <a:pt x="250544" y="102171"/>
                  </a:cubicBezTo>
                  <a:cubicBezTo>
                    <a:pt x="247052" y="100076"/>
                    <a:pt x="244131" y="97155"/>
                    <a:pt x="241908" y="93472"/>
                  </a:cubicBezTo>
                  <a:cubicBezTo>
                    <a:pt x="237273" y="85852"/>
                    <a:pt x="236765" y="76517"/>
                    <a:pt x="240448" y="68516"/>
                  </a:cubicBezTo>
                  <a:close/>
                  <a:moveTo>
                    <a:pt x="221588" y="256095"/>
                  </a:moveTo>
                  <a:cubicBezTo>
                    <a:pt x="223430" y="256413"/>
                    <a:pt x="225335" y="256667"/>
                    <a:pt x="227240" y="256667"/>
                  </a:cubicBezTo>
                  <a:cubicBezTo>
                    <a:pt x="244385" y="256667"/>
                    <a:pt x="258291" y="242760"/>
                    <a:pt x="258291" y="225616"/>
                  </a:cubicBezTo>
                  <a:lnTo>
                    <a:pt x="258291" y="189230"/>
                  </a:lnTo>
                  <a:lnTo>
                    <a:pt x="258291" y="189230"/>
                  </a:lnTo>
                  <a:cubicBezTo>
                    <a:pt x="258291" y="187261"/>
                    <a:pt x="258291" y="185293"/>
                    <a:pt x="258291" y="183324"/>
                  </a:cubicBezTo>
                  <a:cubicBezTo>
                    <a:pt x="258291" y="167005"/>
                    <a:pt x="232891" y="166941"/>
                    <a:pt x="232891" y="183324"/>
                  </a:cubicBezTo>
                  <a:cubicBezTo>
                    <a:pt x="232891" y="196088"/>
                    <a:pt x="232891" y="208915"/>
                    <a:pt x="232891" y="221678"/>
                  </a:cubicBezTo>
                  <a:cubicBezTo>
                    <a:pt x="232891" y="221678"/>
                    <a:pt x="232891" y="221678"/>
                    <a:pt x="232891" y="221678"/>
                  </a:cubicBezTo>
                  <a:lnTo>
                    <a:pt x="232891" y="225552"/>
                  </a:lnTo>
                  <a:cubicBezTo>
                    <a:pt x="232891" y="228600"/>
                    <a:pt x="230288" y="231203"/>
                    <a:pt x="227240" y="231203"/>
                  </a:cubicBezTo>
                  <a:cubicBezTo>
                    <a:pt x="224192" y="231203"/>
                    <a:pt x="221588" y="228600"/>
                    <a:pt x="221588" y="225552"/>
                  </a:cubicBezTo>
                  <a:lnTo>
                    <a:pt x="221588" y="159702"/>
                  </a:lnTo>
                  <a:cubicBezTo>
                    <a:pt x="221588" y="155448"/>
                    <a:pt x="225208" y="151828"/>
                    <a:pt x="229462" y="151828"/>
                  </a:cubicBezTo>
                  <a:lnTo>
                    <a:pt x="296963" y="151828"/>
                  </a:lnTo>
                  <a:cubicBezTo>
                    <a:pt x="301217" y="151828"/>
                    <a:pt x="304837" y="155448"/>
                    <a:pt x="304837" y="159702"/>
                  </a:cubicBezTo>
                  <a:lnTo>
                    <a:pt x="304837" y="262953"/>
                  </a:lnTo>
                  <a:cubicBezTo>
                    <a:pt x="301090" y="262382"/>
                    <a:pt x="297280" y="261874"/>
                    <a:pt x="293534" y="261429"/>
                  </a:cubicBezTo>
                  <a:lnTo>
                    <a:pt x="293534" y="243840"/>
                  </a:lnTo>
                  <a:lnTo>
                    <a:pt x="293534" y="243840"/>
                  </a:lnTo>
                  <a:cubicBezTo>
                    <a:pt x="293534" y="236156"/>
                    <a:pt x="293534" y="228473"/>
                    <a:pt x="293534" y="220789"/>
                  </a:cubicBezTo>
                  <a:cubicBezTo>
                    <a:pt x="293534" y="204470"/>
                    <a:pt x="268134" y="204406"/>
                    <a:pt x="268134" y="220789"/>
                  </a:cubicBezTo>
                  <a:cubicBezTo>
                    <a:pt x="268134" y="233743"/>
                    <a:pt x="268134" y="246761"/>
                    <a:pt x="268134" y="259715"/>
                  </a:cubicBezTo>
                  <a:cubicBezTo>
                    <a:pt x="252513" y="259397"/>
                    <a:pt x="236955" y="260477"/>
                    <a:pt x="221588" y="262826"/>
                  </a:cubicBezTo>
                  <a:lnTo>
                    <a:pt x="221588" y="256095"/>
                  </a:lnTo>
                  <a:close/>
                </a:path>
              </a:pathLst>
            </a:custGeom>
            <a:grpFill/>
            <a:ln w="6350" cap="flat">
              <a:noFill/>
              <a:prstDash val="solid"/>
              <a:miter/>
            </a:ln>
          </p:spPr>
          <p:txBody>
            <a:bodyPr rtlCol="0" anchor="ctr"/>
            <a:lstStyle/>
            <a:p>
              <a:endParaRPr lang="en-US" sz="1350"/>
            </a:p>
          </p:txBody>
        </p:sp>
        <p:sp>
          <p:nvSpPr>
            <p:cNvPr id="59" name="Freeform: Shape 58">
              <a:extLst>
                <a:ext uri="{FF2B5EF4-FFF2-40B4-BE49-F238E27FC236}">
                  <a16:creationId xmlns:a16="http://schemas.microsoft.com/office/drawing/2014/main" id="{43F6C1F2-834A-4579-8CFE-11A0E1BF230A}"/>
                </a:ext>
              </a:extLst>
            </p:cNvPr>
            <p:cNvSpPr/>
            <p:nvPr/>
          </p:nvSpPr>
          <p:spPr>
            <a:xfrm>
              <a:off x="11754741" y="8011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60" name="Freeform: Shape 59">
              <a:extLst>
                <a:ext uri="{FF2B5EF4-FFF2-40B4-BE49-F238E27FC236}">
                  <a16:creationId xmlns:a16="http://schemas.microsoft.com/office/drawing/2014/main" id="{E3CFE229-8359-4E51-9375-D2596C662267}"/>
                </a:ext>
              </a:extLst>
            </p:cNvPr>
            <p:cNvSpPr/>
            <p:nvPr/>
          </p:nvSpPr>
          <p:spPr>
            <a:xfrm>
              <a:off x="11711656" y="1190505"/>
              <a:ext cx="23210" cy="24037"/>
            </a:xfrm>
            <a:custGeom>
              <a:avLst/>
              <a:gdLst>
                <a:gd name="connsiteX0" fmla="*/ 12264 w 24526"/>
                <a:gd name="connsiteY0" fmla="*/ 0 h 25400"/>
                <a:gd name="connsiteX1" fmla="*/ 12264 w 24526"/>
                <a:gd name="connsiteY1" fmla="*/ 25400 h 25400"/>
                <a:gd name="connsiteX2" fmla="*/ 12264 w 24526"/>
                <a:gd name="connsiteY2" fmla="*/ 0 h 25400"/>
              </a:gdLst>
              <a:ahLst/>
              <a:cxnLst>
                <a:cxn ang="0">
                  <a:pos x="connsiteX0" y="connsiteY0"/>
                </a:cxn>
                <a:cxn ang="0">
                  <a:pos x="connsiteX1" y="connsiteY1"/>
                </a:cxn>
                <a:cxn ang="0">
                  <a:pos x="connsiteX2" y="connsiteY2"/>
                </a:cxn>
              </a:cxnLst>
              <a:rect l="l" t="t" r="r" b="b"/>
              <a:pathLst>
                <a:path w="24526" h="25400">
                  <a:moveTo>
                    <a:pt x="12264" y="0"/>
                  </a:moveTo>
                  <a:cubicBezTo>
                    <a:pt x="-4056" y="0"/>
                    <a:pt x="-4120" y="25400"/>
                    <a:pt x="12264" y="25400"/>
                  </a:cubicBezTo>
                  <a:cubicBezTo>
                    <a:pt x="28583" y="25400"/>
                    <a:pt x="28646" y="0"/>
                    <a:pt x="12264" y="0"/>
                  </a:cubicBezTo>
                  <a:close/>
                </a:path>
              </a:pathLst>
            </a:custGeom>
            <a:grpFill/>
            <a:ln w="6350" cap="flat">
              <a:noFill/>
              <a:prstDash val="solid"/>
              <a:miter/>
            </a:ln>
          </p:spPr>
          <p:txBody>
            <a:bodyPr rtlCol="0" anchor="ctr"/>
            <a:lstStyle/>
            <a:p>
              <a:endParaRPr lang="en-US" sz="1350"/>
            </a:p>
          </p:txBody>
        </p:sp>
        <p:sp>
          <p:nvSpPr>
            <p:cNvPr id="61" name="Freeform: Shape 60">
              <a:extLst>
                <a:ext uri="{FF2B5EF4-FFF2-40B4-BE49-F238E27FC236}">
                  <a16:creationId xmlns:a16="http://schemas.microsoft.com/office/drawing/2014/main" id="{351615F2-A223-49FD-A821-61E9819BE62E}"/>
                </a:ext>
              </a:extLst>
            </p:cNvPr>
            <p:cNvSpPr/>
            <p:nvPr/>
          </p:nvSpPr>
          <p:spPr>
            <a:xfrm>
              <a:off x="11436923" y="973513"/>
              <a:ext cx="144472" cy="144354"/>
            </a:xfrm>
            <a:custGeom>
              <a:avLst/>
              <a:gdLst>
                <a:gd name="connsiteX0" fmla="*/ 152273 w 152666"/>
                <a:gd name="connsiteY0" fmla="*/ 80137 h 152541"/>
                <a:gd name="connsiteX1" fmla="*/ 152654 w 152666"/>
                <a:gd name="connsiteY1" fmla="*/ 76327 h 152541"/>
                <a:gd name="connsiteX2" fmla="*/ 152273 w 152666"/>
                <a:gd name="connsiteY2" fmla="*/ 72580 h 152541"/>
                <a:gd name="connsiteX3" fmla="*/ 76327 w 152666"/>
                <a:gd name="connsiteY3" fmla="*/ 0 h 152541"/>
                <a:gd name="connsiteX4" fmla="*/ 0 w 152666"/>
                <a:gd name="connsiteY4" fmla="*/ 76327 h 152541"/>
                <a:gd name="connsiteX5" fmla="*/ 72834 w 152666"/>
                <a:gd name="connsiteY5" fmla="*/ 152463 h 152541"/>
                <a:gd name="connsiteX6" fmla="*/ 152273 w 152666"/>
                <a:gd name="connsiteY6" fmla="*/ 8013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273" y="80137"/>
                  </a:moveTo>
                  <a:cubicBezTo>
                    <a:pt x="152527" y="78994"/>
                    <a:pt x="152717" y="77724"/>
                    <a:pt x="152654" y="76327"/>
                  </a:cubicBezTo>
                  <a:cubicBezTo>
                    <a:pt x="152717" y="74930"/>
                    <a:pt x="152527" y="73724"/>
                    <a:pt x="152273" y="72580"/>
                  </a:cubicBezTo>
                  <a:cubicBezTo>
                    <a:pt x="148463" y="32829"/>
                    <a:pt x="118173" y="0"/>
                    <a:pt x="76327" y="0"/>
                  </a:cubicBezTo>
                  <a:cubicBezTo>
                    <a:pt x="34861" y="0"/>
                    <a:pt x="0" y="34862"/>
                    <a:pt x="0" y="76327"/>
                  </a:cubicBezTo>
                  <a:cubicBezTo>
                    <a:pt x="0" y="116586"/>
                    <a:pt x="32703" y="150685"/>
                    <a:pt x="72834" y="152463"/>
                  </a:cubicBezTo>
                  <a:cubicBezTo>
                    <a:pt x="116078" y="154368"/>
                    <a:pt x="148272" y="121221"/>
                    <a:pt x="152273" y="8013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sz="1350"/>
            </a:p>
          </p:txBody>
        </p:sp>
        <p:sp>
          <p:nvSpPr>
            <p:cNvPr id="62" name="Freeform: Shape 61">
              <a:extLst>
                <a:ext uri="{FF2B5EF4-FFF2-40B4-BE49-F238E27FC236}">
                  <a16:creationId xmlns:a16="http://schemas.microsoft.com/office/drawing/2014/main" id="{FA2007E3-2480-47D6-BC45-F8AFF1A90755}"/>
                </a:ext>
              </a:extLst>
            </p:cNvPr>
            <p:cNvSpPr/>
            <p:nvPr/>
          </p:nvSpPr>
          <p:spPr>
            <a:xfrm>
              <a:off x="11610469" y="973513"/>
              <a:ext cx="144472" cy="144354"/>
            </a:xfrm>
            <a:custGeom>
              <a:avLst/>
              <a:gdLst>
                <a:gd name="connsiteX0" fmla="*/ 152654 w 152666"/>
                <a:gd name="connsiteY0" fmla="*/ 76327 h 152541"/>
                <a:gd name="connsiteX1" fmla="*/ 152273 w 152666"/>
                <a:gd name="connsiteY1" fmla="*/ 72580 h 152541"/>
                <a:gd name="connsiteX2" fmla="*/ 76327 w 152666"/>
                <a:gd name="connsiteY2" fmla="*/ 0 h 152541"/>
                <a:gd name="connsiteX3" fmla="*/ 0 w 152666"/>
                <a:gd name="connsiteY3" fmla="*/ 76327 h 152541"/>
                <a:gd name="connsiteX4" fmla="*/ 72834 w 152666"/>
                <a:gd name="connsiteY4" fmla="*/ 152463 h 152541"/>
                <a:gd name="connsiteX5" fmla="*/ 152273 w 152666"/>
                <a:gd name="connsiteY5" fmla="*/ 80137 h 152541"/>
                <a:gd name="connsiteX6" fmla="*/ 152654 w 152666"/>
                <a:gd name="connsiteY6" fmla="*/ 7632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654" y="76327"/>
                  </a:moveTo>
                  <a:cubicBezTo>
                    <a:pt x="152717" y="74930"/>
                    <a:pt x="152527" y="73724"/>
                    <a:pt x="152273" y="72580"/>
                  </a:cubicBezTo>
                  <a:cubicBezTo>
                    <a:pt x="148463" y="32829"/>
                    <a:pt x="118173" y="0"/>
                    <a:pt x="76327" y="0"/>
                  </a:cubicBezTo>
                  <a:cubicBezTo>
                    <a:pt x="34861" y="0"/>
                    <a:pt x="0" y="34862"/>
                    <a:pt x="0" y="76327"/>
                  </a:cubicBezTo>
                  <a:cubicBezTo>
                    <a:pt x="0" y="116586"/>
                    <a:pt x="32702" y="150685"/>
                    <a:pt x="72834" y="152463"/>
                  </a:cubicBezTo>
                  <a:cubicBezTo>
                    <a:pt x="116015" y="154368"/>
                    <a:pt x="148272" y="121158"/>
                    <a:pt x="152273" y="80137"/>
                  </a:cubicBezTo>
                  <a:cubicBezTo>
                    <a:pt x="152527" y="78994"/>
                    <a:pt x="152717" y="77724"/>
                    <a:pt x="152654" y="7632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sz="1350"/>
            </a:p>
          </p:txBody>
        </p:sp>
        <p:sp>
          <p:nvSpPr>
            <p:cNvPr id="63" name="Freeform: Shape 62">
              <a:extLst>
                <a:ext uri="{FF2B5EF4-FFF2-40B4-BE49-F238E27FC236}">
                  <a16:creationId xmlns:a16="http://schemas.microsoft.com/office/drawing/2014/main" id="{2C23E159-0F50-4AFC-AE02-18AB0F1871F7}"/>
                </a:ext>
              </a:extLst>
            </p:cNvPr>
            <p:cNvSpPr/>
            <p:nvPr/>
          </p:nvSpPr>
          <p:spPr>
            <a:xfrm>
              <a:off x="11536282" y="1093990"/>
              <a:ext cx="119098" cy="79440"/>
            </a:xfrm>
            <a:custGeom>
              <a:avLst/>
              <a:gdLst>
                <a:gd name="connsiteX0" fmla="*/ 12354 w 125853"/>
                <a:gd name="connsiteY0" fmla="*/ 83574 h 83945"/>
                <a:gd name="connsiteX1" fmla="*/ 110398 w 125853"/>
                <a:gd name="connsiteY1" fmla="*/ 83574 h 83945"/>
                <a:gd name="connsiteX2" fmla="*/ 117827 w 125853"/>
                <a:gd name="connsiteY2" fmla="*/ 82875 h 83945"/>
                <a:gd name="connsiteX3" fmla="*/ 125828 w 125853"/>
                <a:gd name="connsiteY3" fmla="*/ 70112 h 83945"/>
                <a:gd name="connsiteX4" fmla="*/ 124241 w 125853"/>
                <a:gd name="connsiteY4" fmla="*/ 64206 h 83945"/>
                <a:gd name="connsiteX5" fmla="*/ 122717 w 125853"/>
                <a:gd name="connsiteY5" fmla="*/ 62048 h 83945"/>
                <a:gd name="connsiteX6" fmla="*/ 122653 w 125853"/>
                <a:gd name="connsiteY6" fmla="*/ 61920 h 83945"/>
                <a:gd name="connsiteX7" fmla="*/ 71980 w 125853"/>
                <a:gd name="connsiteY7" fmla="*/ 3691 h 83945"/>
                <a:gd name="connsiteX8" fmla="*/ 54010 w 125853"/>
                <a:gd name="connsiteY8" fmla="*/ 3691 h 83945"/>
                <a:gd name="connsiteX9" fmla="*/ 3337 w 125853"/>
                <a:gd name="connsiteY9" fmla="*/ 61920 h 83945"/>
                <a:gd name="connsiteX10" fmla="*/ 12354 w 125853"/>
                <a:gd name="connsiteY10" fmla="*/ 83574 h 83945"/>
                <a:gd name="connsiteX11" fmla="*/ 85823 w 125853"/>
                <a:gd name="connsiteY11" fmla="*/ 58174 h 83945"/>
                <a:gd name="connsiteX12" fmla="*/ 40167 w 125853"/>
                <a:gd name="connsiteY12" fmla="*/ 58174 h 83945"/>
                <a:gd name="connsiteX13" fmla="*/ 62963 w 125853"/>
                <a:gd name="connsiteY13" fmla="*/ 31948 h 83945"/>
                <a:gd name="connsiteX14" fmla="*/ 85823 w 125853"/>
                <a:gd name="connsiteY14" fmla="*/ 58174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853" h="83945">
                  <a:moveTo>
                    <a:pt x="12354" y="83574"/>
                  </a:moveTo>
                  <a:cubicBezTo>
                    <a:pt x="45056" y="83574"/>
                    <a:pt x="77695" y="83574"/>
                    <a:pt x="110398" y="83574"/>
                  </a:cubicBezTo>
                  <a:cubicBezTo>
                    <a:pt x="112938" y="84273"/>
                    <a:pt x="115541" y="83955"/>
                    <a:pt x="117827" y="82875"/>
                  </a:cubicBezTo>
                  <a:cubicBezTo>
                    <a:pt x="123479" y="81034"/>
                    <a:pt x="126146" y="75509"/>
                    <a:pt x="125828" y="70112"/>
                  </a:cubicBezTo>
                  <a:cubicBezTo>
                    <a:pt x="125765" y="68143"/>
                    <a:pt x="125320" y="66111"/>
                    <a:pt x="124241" y="64206"/>
                  </a:cubicBezTo>
                  <a:cubicBezTo>
                    <a:pt x="123796" y="63444"/>
                    <a:pt x="123288" y="62746"/>
                    <a:pt x="122717" y="62048"/>
                  </a:cubicBezTo>
                  <a:cubicBezTo>
                    <a:pt x="122717" y="61984"/>
                    <a:pt x="122653" y="61984"/>
                    <a:pt x="122653" y="61920"/>
                  </a:cubicBezTo>
                  <a:cubicBezTo>
                    <a:pt x="105762" y="42489"/>
                    <a:pt x="88871" y="23122"/>
                    <a:pt x="71980" y="3691"/>
                  </a:cubicBezTo>
                  <a:cubicBezTo>
                    <a:pt x="67662" y="-1262"/>
                    <a:pt x="58328" y="-1199"/>
                    <a:pt x="54010" y="3691"/>
                  </a:cubicBezTo>
                  <a:cubicBezTo>
                    <a:pt x="37119" y="23122"/>
                    <a:pt x="20228" y="42489"/>
                    <a:pt x="3337" y="61920"/>
                  </a:cubicBezTo>
                  <a:cubicBezTo>
                    <a:pt x="-3648" y="69985"/>
                    <a:pt x="797" y="83574"/>
                    <a:pt x="12354" y="83574"/>
                  </a:cubicBezTo>
                  <a:close/>
                  <a:moveTo>
                    <a:pt x="85823" y="58174"/>
                  </a:moveTo>
                  <a:cubicBezTo>
                    <a:pt x="70583" y="58174"/>
                    <a:pt x="55407" y="58174"/>
                    <a:pt x="40167" y="58174"/>
                  </a:cubicBezTo>
                  <a:cubicBezTo>
                    <a:pt x="47787" y="49411"/>
                    <a:pt x="55407" y="40711"/>
                    <a:pt x="62963" y="31948"/>
                  </a:cubicBezTo>
                  <a:cubicBezTo>
                    <a:pt x="70647" y="40711"/>
                    <a:pt x="78203" y="49411"/>
                    <a:pt x="85823" y="58174"/>
                  </a:cubicBezTo>
                  <a:close/>
                </a:path>
              </a:pathLst>
            </a:custGeom>
            <a:grpFill/>
            <a:ln w="6350" cap="flat">
              <a:noFill/>
              <a:prstDash val="solid"/>
              <a:miter/>
            </a:ln>
          </p:spPr>
          <p:txBody>
            <a:bodyPr rtlCol="0" anchor="ctr"/>
            <a:lstStyle/>
            <a:p>
              <a:endParaRPr lang="en-US" sz="1350"/>
            </a:p>
          </p:txBody>
        </p:sp>
        <p:sp>
          <p:nvSpPr>
            <p:cNvPr id="64" name="Freeform: Shape 63">
              <a:extLst>
                <a:ext uri="{FF2B5EF4-FFF2-40B4-BE49-F238E27FC236}">
                  <a16:creationId xmlns:a16="http://schemas.microsoft.com/office/drawing/2014/main" id="{9E13094E-48FB-40A1-8AC7-777FF1A06260}"/>
                </a:ext>
              </a:extLst>
            </p:cNvPr>
            <p:cNvSpPr/>
            <p:nvPr/>
          </p:nvSpPr>
          <p:spPr>
            <a:xfrm>
              <a:off x="11204325" y="487569"/>
              <a:ext cx="67024" cy="67024"/>
            </a:xfrm>
            <a:custGeom>
              <a:avLst/>
              <a:gdLst>
                <a:gd name="connsiteX0" fmla="*/ 17442 w 70825"/>
                <a:gd name="connsiteY0" fmla="*/ 35413 h 70825"/>
                <a:gd name="connsiteX1" fmla="*/ 3726 w 70825"/>
                <a:gd name="connsiteY1" fmla="*/ 49129 h 70825"/>
                <a:gd name="connsiteX2" fmla="*/ 21697 w 70825"/>
                <a:gd name="connsiteY2" fmla="*/ 67099 h 70825"/>
                <a:gd name="connsiteX3" fmla="*/ 35413 w 70825"/>
                <a:gd name="connsiteY3" fmla="*/ 53383 h 70825"/>
                <a:gd name="connsiteX4" fmla="*/ 49128 w 70825"/>
                <a:gd name="connsiteY4" fmla="*/ 67099 h 70825"/>
                <a:gd name="connsiteX5" fmla="*/ 67099 w 70825"/>
                <a:gd name="connsiteY5" fmla="*/ 49129 h 70825"/>
                <a:gd name="connsiteX6" fmla="*/ 53383 w 70825"/>
                <a:gd name="connsiteY6" fmla="*/ 35413 h 70825"/>
                <a:gd name="connsiteX7" fmla="*/ 67099 w 70825"/>
                <a:gd name="connsiteY7" fmla="*/ 21697 h 70825"/>
                <a:gd name="connsiteX8" fmla="*/ 49128 w 70825"/>
                <a:gd name="connsiteY8" fmla="*/ 3726 h 70825"/>
                <a:gd name="connsiteX9" fmla="*/ 35413 w 70825"/>
                <a:gd name="connsiteY9" fmla="*/ 17442 h 70825"/>
                <a:gd name="connsiteX10" fmla="*/ 21697 w 70825"/>
                <a:gd name="connsiteY10" fmla="*/ 3726 h 70825"/>
                <a:gd name="connsiteX11" fmla="*/ 3726 w 70825"/>
                <a:gd name="connsiteY11" fmla="*/ 21697 h 70825"/>
                <a:gd name="connsiteX12" fmla="*/ 17442 w 70825"/>
                <a:gd name="connsiteY12" fmla="*/ 35413 h 7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25" h="70825">
                  <a:moveTo>
                    <a:pt x="17442" y="35413"/>
                  </a:move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8" y="67099"/>
                  </a:cubicBezTo>
                  <a:cubicBezTo>
                    <a:pt x="60685" y="78656"/>
                    <a:pt x="78656" y="60686"/>
                    <a:pt x="67099" y="49129"/>
                  </a:cubicBezTo>
                  <a:cubicBezTo>
                    <a:pt x="62527" y="44557"/>
                    <a:pt x="57955" y="39985"/>
                    <a:pt x="53383" y="35413"/>
                  </a:cubicBezTo>
                  <a:cubicBezTo>
                    <a:pt x="57955" y="30841"/>
                    <a:pt x="62527" y="26269"/>
                    <a:pt x="67099" y="21697"/>
                  </a:cubicBezTo>
                  <a:cubicBezTo>
                    <a:pt x="78656" y="10140"/>
                    <a:pt x="60685" y="-7831"/>
                    <a:pt x="49128"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lose/>
                </a:path>
              </a:pathLst>
            </a:custGeom>
            <a:grpFill/>
            <a:ln w="6350" cap="flat">
              <a:noFill/>
              <a:prstDash val="solid"/>
              <a:miter/>
            </a:ln>
          </p:spPr>
          <p:txBody>
            <a:bodyPr rtlCol="0" anchor="ctr"/>
            <a:lstStyle/>
            <a:p>
              <a:endParaRPr lang="en-US" sz="1350"/>
            </a:p>
          </p:txBody>
        </p:sp>
        <p:sp>
          <p:nvSpPr>
            <p:cNvPr id="65" name="Freeform: Shape 64">
              <a:extLst>
                <a:ext uri="{FF2B5EF4-FFF2-40B4-BE49-F238E27FC236}">
                  <a16:creationId xmlns:a16="http://schemas.microsoft.com/office/drawing/2014/main" id="{7E5487CB-E78E-44C1-979A-2FBDAEDA25D5}"/>
                </a:ext>
              </a:extLst>
            </p:cNvPr>
            <p:cNvSpPr/>
            <p:nvPr/>
          </p:nvSpPr>
          <p:spPr>
            <a:xfrm>
              <a:off x="11815142" y="606591"/>
              <a:ext cx="61474" cy="61474"/>
            </a:xfrm>
            <a:custGeom>
              <a:avLst/>
              <a:gdLst>
                <a:gd name="connsiteX0" fmla="*/ 32512 w 64960"/>
                <a:gd name="connsiteY0" fmla="*/ 64960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0 h 64960"/>
                <a:gd name="connsiteX5" fmla="*/ 32512 w 64960"/>
                <a:gd name="connsiteY5" fmla="*/ 25400 h 64960"/>
                <a:gd name="connsiteX6" fmla="*/ 39560 w 64960"/>
                <a:gd name="connsiteY6" fmla="*/ 32449 h 64960"/>
                <a:gd name="connsiteX7" fmla="*/ 32512 w 64960"/>
                <a:gd name="connsiteY7" fmla="*/ 39560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449"/>
                  </a:cubicBezTo>
                  <a:cubicBezTo>
                    <a:pt x="64960" y="14478"/>
                    <a:pt x="50419" y="0"/>
                    <a:pt x="32512" y="0"/>
                  </a:cubicBezTo>
                  <a:cubicBezTo>
                    <a:pt x="14605" y="0"/>
                    <a:pt x="0" y="14542"/>
                    <a:pt x="0" y="32449"/>
                  </a:cubicBezTo>
                  <a:cubicBezTo>
                    <a:pt x="0" y="50356"/>
                    <a:pt x="14605" y="64960"/>
                    <a:pt x="32512" y="64960"/>
                  </a:cubicBezTo>
                  <a:close/>
                  <a:moveTo>
                    <a:pt x="32512" y="25400"/>
                  </a:moveTo>
                  <a:cubicBezTo>
                    <a:pt x="36385" y="25400"/>
                    <a:pt x="39560" y="28575"/>
                    <a:pt x="39560" y="32449"/>
                  </a:cubicBezTo>
                  <a:cubicBezTo>
                    <a:pt x="39560" y="36322"/>
                    <a:pt x="36385" y="39560"/>
                    <a:pt x="32512" y="39560"/>
                  </a:cubicBezTo>
                  <a:cubicBezTo>
                    <a:pt x="28575" y="39560"/>
                    <a:pt x="25400" y="36385"/>
                    <a:pt x="25400" y="32449"/>
                  </a:cubicBezTo>
                  <a:cubicBezTo>
                    <a:pt x="25400" y="28511"/>
                    <a:pt x="28575" y="25400"/>
                    <a:pt x="32512" y="25400"/>
                  </a:cubicBezTo>
                  <a:close/>
                </a:path>
              </a:pathLst>
            </a:custGeom>
            <a:grpFill/>
            <a:ln w="6350" cap="flat">
              <a:noFill/>
              <a:prstDash val="solid"/>
              <a:miter/>
            </a:ln>
          </p:spPr>
          <p:txBody>
            <a:bodyPr rtlCol="0" anchor="ctr"/>
            <a:lstStyle/>
            <a:p>
              <a:endParaRPr lang="en-US" sz="1350"/>
            </a:p>
          </p:txBody>
        </p:sp>
        <p:sp>
          <p:nvSpPr>
            <p:cNvPr id="66" name="Freeform: Shape 65">
              <a:extLst>
                <a:ext uri="{FF2B5EF4-FFF2-40B4-BE49-F238E27FC236}">
                  <a16:creationId xmlns:a16="http://schemas.microsoft.com/office/drawing/2014/main" id="{36032A3A-D683-4A85-941D-BEE1095EC544}"/>
                </a:ext>
              </a:extLst>
            </p:cNvPr>
            <p:cNvSpPr/>
            <p:nvPr/>
          </p:nvSpPr>
          <p:spPr>
            <a:xfrm>
              <a:off x="11875924" y="754118"/>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sz="1350"/>
            </a:p>
          </p:txBody>
        </p:sp>
        <p:sp>
          <p:nvSpPr>
            <p:cNvPr id="67" name="Freeform: Shape 66">
              <a:extLst>
                <a:ext uri="{FF2B5EF4-FFF2-40B4-BE49-F238E27FC236}">
                  <a16:creationId xmlns:a16="http://schemas.microsoft.com/office/drawing/2014/main" id="{10E9DFED-33B1-45C0-BE4F-DE6B0480D9C3}"/>
                </a:ext>
              </a:extLst>
            </p:cNvPr>
            <p:cNvSpPr/>
            <p:nvPr/>
          </p:nvSpPr>
          <p:spPr>
            <a:xfrm>
              <a:off x="11938529" y="1222373"/>
              <a:ext cx="67055" cy="67030"/>
            </a:xfrm>
            <a:custGeom>
              <a:avLst/>
              <a:gdLst>
                <a:gd name="connsiteX0" fmla="*/ 67099 w 70858"/>
                <a:gd name="connsiteY0" fmla="*/ 49129 h 70832"/>
                <a:gd name="connsiteX1" fmla="*/ 53383 w 70858"/>
                <a:gd name="connsiteY1" fmla="*/ 35413 h 70832"/>
                <a:gd name="connsiteX2" fmla="*/ 67099 w 70858"/>
                <a:gd name="connsiteY2" fmla="*/ 21697 h 70832"/>
                <a:gd name="connsiteX3" fmla="*/ 49129 w 70858"/>
                <a:gd name="connsiteY3" fmla="*/ 3726 h 70832"/>
                <a:gd name="connsiteX4" fmla="*/ 35413 w 70858"/>
                <a:gd name="connsiteY4" fmla="*/ 17442 h 70832"/>
                <a:gd name="connsiteX5" fmla="*/ 21697 w 70858"/>
                <a:gd name="connsiteY5" fmla="*/ 3726 h 70832"/>
                <a:gd name="connsiteX6" fmla="*/ 3726 w 70858"/>
                <a:gd name="connsiteY6" fmla="*/ 21697 h 70832"/>
                <a:gd name="connsiteX7" fmla="*/ 17442 w 70858"/>
                <a:gd name="connsiteY7" fmla="*/ 35413 h 70832"/>
                <a:gd name="connsiteX8" fmla="*/ 3726 w 70858"/>
                <a:gd name="connsiteY8" fmla="*/ 49129 h 70832"/>
                <a:gd name="connsiteX9" fmla="*/ 21697 w 70858"/>
                <a:gd name="connsiteY9" fmla="*/ 67099 h 70832"/>
                <a:gd name="connsiteX10" fmla="*/ 35413 w 70858"/>
                <a:gd name="connsiteY10" fmla="*/ 53383 h 70832"/>
                <a:gd name="connsiteX11" fmla="*/ 49129 w 70858"/>
                <a:gd name="connsiteY11" fmla="*/ 67099 h 70832"/>
                <a:gd name="connsiteX12" fmla="*/ 67099 w 70858"/>
                <a:gd name="connsiteY12" fmla="*/ 49129 h 70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58" h="70832">
                  <a:moveTo>
                    <a:pt x="67099" y="49129"/>
                  </a:moveTo>
                  <a:cubicBezTo>
                    <a:pt x="62527" y="44557"/>
                    <a:pt x="57955" y="39985"/>
                    <a:pt x="53383" y="35413"/>
                  </a:cubicBezTo>
                  <a:cubicBezTo>
                    <a:pt x="57955" y="30841"/>
                    <a:pt x="62527" y="26269"/>
                    <a:pt x="67099" y="21697"/>
                  </a:cubicBezTo>
                  <a:cubicBezTo>
                    <a:pt x="78656" y="10140"/>
                    <a:pt x="60685" y="-7831"/>
                    <a:pt x="49129"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9" y="67099"/>
                  </a:cubicBezTo>
                  <a:cubicBezTo>
                    <a:pt x="60749" y="78656"/>
                    <a:pt x="78720" y="60749"/>
                    <a:pt x="67099" y="49129"/>
                  </a:cubicBezTo>
                  <a:close/>
                </a:path>
              </a:pathLst>
            </a:custGeom>
            <a:grpFill/>
            <a:ln w="6350" cap="flat">
              <a:noFill/>
              <a:prstDash val="solid"/>
              <a:miter/>
            </a:ln>
          </p:spPr>
          <p:txBody>
            <a:bodyPr rtlCol="0" anchor="ctr"/>
            <a:lstStyle/>
            <a:p>
              <a:endParaRPr lang="en-US" sz="1350"/>
            </a:p>
          </p:txBody>
        </p:sp>
        <p:sp>
          <p:nvSpPr>
            <p:cNvPr id="68" name="Freeform: Shape 67">
              <a:extLst>
                <a:ext uri="{FF2B5EF4-FFF2-40B4-BE49-F238E27FC236}">
                  <a16:creationId xmlns:a16="http://schemas.microsoft.com/office/drawing/2014/main" id="{A461635D-7180-48DE-8B85-26522FF8B1AC}"/>
                </a:ext>
              </a:extLst>
            </p:cNvPr>
            <p:cNvSpPr/>
            <p:nvPr/>
          </p:nvSpPr>
          <p:spPr>
            <a:xfrm>
              <a:off x="11297269" y="721127"/>
              <a:ext cx="61533" cy="61414"/>
            </a:xfrm>
            <a:custGeom>
              <a:avLst/>
              <a:gdLst>
                <a:gd name="connsiteX0" fmla="*/ 32512 w 65023"/>
                <a:gd name="connsiteY0" fmla="*/ 64897 h 64897"/>
                <a:gd name="connsiteX1" fmla="*/ 65024 w 65023"/>
                <a:gd name="connsiteY1" fmla="*/ 32449 h 64897"/>
                <a:gd name="connsiteX2" fmla="*/ 32512 w 65023"/>
                <a:gd name="connsiteY2" fmla="*/ 0 h 64897"/>
                <a:gd name="connsiteX3" fmla="*/ 0 w 65023"/>
                <a:gd name="connsiteY3" fmla="*/ 32449 h 64897"/>
                <a:gd name="connsiteX4" fmla="*/ 32512 w 65023"/>
                <a:gd name="connsiteY4" fmla="*/ 64897 h 64897"/>
                <a:gd name="connsiteX5" fmla="*/ 32512 w 65023"/>
                <a:gd name="connsiteY5" fmla="*/ 25337 h 64897"/>
                <a:gd name="connsiteX6" fmla="*/ 39624 w 65023"/>
                <a:gd name="connsiteY6" fmla="*/ 32385 h 64897"/>
                <a:gd name="connsiteX7" fmla="*/ 32512 w 65023"/>
                <a:gd name="connsiteY7" fmla="*/ 39434 h 64897"/>
                <a:gd name="connsiteX8" fmla="*/ 25400 w 65023"/>
                <a:gd name="connsiteY8" fmla="*/ 32385 h 64897"/>
                <a:gd name="connsiteX9" fmla="*/ 32512 w 65023"/>
                <a:gd name="connsiteY9" fmla="*/ 25337 h 64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3" h="64897">
                  <a:moveTo>
                    <a:pt x="32512" y="64897"/>
                  </a:moveTo>
                  <a:cubicBezTo>
                    <a:pt x="50419" y="64897"/>
                    <a:pt x="65024" y="50355"/>
                    <a:pt x="65024" y="32449"/>
                  </a:cubicBezTo>
                  <a:cubicBezTo>
                    <a:pt x="65024" y="14541"/>
                    <a:pt x="50483" y="0"/>
                    <a:pt x="32512" y="0"/>
                  </a:cubicBezTo>
                  <a:cubicBezTo>
                    <a:pt x="14541" y="0"/>
                    <a:pt x="0" y="14541"/>
                    <a:pt x="0" y="32449"/>
                  </a:cubicBezTo>
                  <a:cubicBezTo>
                    <a:pt x="0" y="50355"/>
                    <a:pt x="14605" y="64897"/>
                    <a:pt x="32512" y="64897"/>
                  </a:cubicBezTo>
                  <a:close/>
                  <a:moveTo>
                    <a:pt x="32512" y="25337"/>
                  </a:moveTo>
                  <a:cubicBezTo>
                    <a:pt x="36449" y="25337"/>
                    <a:pt x="39624" y="28512"/>
                    <a:pt x="39624" y="32385"/>
                  </a:cubicBezTo>
                  <a:cubicBezTo>
                    <a:pt x="39624" y="36259"/>
                    <a:pt x="36449" y="39434"/>
                    <a:pt x="32512" y="39434"/>
                  </a:cubicBezTo>
                  <a:cubicBezTo>
                    <a:pt x="28575" y="39434"/>
                    <a:pt x="25400" y="36259"/>
                    <a:pt x="25400" y="32385"/>
                  </a:cubicBezTo>
                  <a:cubicBezTo>
                    <a:pt x="25400" y="28512"/>
                    <a:pt x="28639" y="25337"/>
                    <a:pt x="32512" y="25337"/>
                  </a:cubicBezTo>
                  <a:close/>
                </a:path>
              </a:pathLst>
            </a:custGeom>
            <a:grpFill/>
            <a:ln w="6350" cap="flat">
              <a:noFill/>
              <a:prstDash val="solid"/>
              <a:miter/>
            </a:ln>
          </p:spPr>
          <p:txBody>
            <a:bodyPr rtlCol="0" anchor="ctr"/>
            <a:lstStyle/>
            <a:p>
              <a:endParaRPr lang="en-US" sz="1350"/>
            </a:p>
          </p:txBody>
        </p:sp>
        <p:sp>
          <p:nvSpPr>
            <p:cNvPr id="69" name="Freeform: Shape 68">
              <a:extLst>
                <a:ext uri="{FF2B5EF4-FFF2-40B4-BE49-F238E27FC236}">
                  <a16:creationId xmlns:a16="http://schemas.microsoft.com/office/drawing/2014/main" id="{A65482D9-3858-4AE3-94E5-604180DCB83F}"/>
                </a:ext>
              </a:extLst>
            </p:cNvPr>
            <p:cNvSpPr/>
            <p:nvPr/>
          </p:nvSpPr>
          <p:spPr>
            <a:xfrm>
              <a:off x="11281998" y="1170134"/>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70" name="Freeform: Shape 69">
              <a:extLst>
                <a:ext uri="{FF2B5EF4-FFF2-40B4-BE49-F238E27FC236}">
                  <a16:creationId xmlns:a16="http://schemas.microsoft.com/office/drawing/2014/main" id="{94F13FBA-E180-4C43-8629-130AD0E08C0D}"/>
                </a:ext>
              </a:extLst>
            </p:cNvPr>
            <p:cNvSpPr/>
            <p:nvPr/>
          </p:nvSpPr>
          <p:spPr>
            <a:xfrm>
              <a:off x="11890316" y="1015397"/>
              <a:ext cx="61474" cy="61474"/>
            </a:xfrm>
            <a:custGeom>
              <a:avLst/>
              <a:gdLst>
                <a:gd name="connsiteX0" fmla="*/ 32448 w 64960"/>
                <a:gd name="connsiteY0" fmla="*/ 64960 h 64960"/>
                <a:gd name="connsiteX1" fmla="*/ 64960 w 64960"/>
                <a:gd name="connsiteY1" fmla="*/ 32449 h 64960"/>
                <a:gd name="connsiteX2" fmla="*/ 32448 w 64960"/>
                <a:gd name="connsiteY2" fmla="*/ 0 h 64960"/>
                <a:gd name="connsiteX3" fmla="*/ 0 w 64960"/>
                <a:gd name="connsiteY3" fmla="*/ 32449 h 64960"/>
                <a:gd name="connsiteX4" fmla="*/ 32448 w 64960"/>
                <a:gd name="connsiteY4" fmla="*/ 64960 h 64960"/>
                <a:gd name="connsiteX5" fmla="*/ 32448 w 64960"/>
                <a:gd name="connsiteY5" fmla="*/ 25400 h 64960"/>
                <a:gd name="connsiteX6" fmla="*/ 39560 w 64960"/>
                <a:gd name="connsiteY6" fmla="*/ 32449 h 64960"/>
                <a:gd name="connsiteX7" fmla="*/ 32448 w 64960"/>
                <a:gd name="connsiteY7" fmla="*/ 39560 h 64960"/>
                <a:gd name="connsiteX8" fmla="*/ 25400 w 64960"/>
                <a:gd name="connsiteY8" fmla="*/ 32449 h 64960"/>
                <a:gd name="connsiteX9" fmla="*/ 32448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448" y="64960"/>
                  </a:moveTo>
                  <a:cubicBezTo>
                    <a:pt x="50355" y="64960"/>
                    <a:pt x="64960" y="50419"/>
                    <a:pt x="64960" y="32449"/>
                  </a:cubicBezTo>
                  <a:cubicBezTo>
                    <a:pt x="64960" y="14478"/>
                    <a:pt x="50419" y="0"/>
                    <a:pt x="32448" y="0"/>
                  </a:cubicBezTo>
                  <a:cubicBezTo>
                    <a:pt x="14478" y="0"/>
                    <a:pt x="0" y="14541"/>
                    <a:pt x="0" y="32449"/>
                  </a:cubicBezTo>
                  <a:cubicBezTo>
                    <a:pt x="0" y="50355"/>
                    <a:pt x="14478" y="64960"/>
                    <a:pt x="32448" y="64960"/>
                  </a:cubicBezTo>
                  <a:close/>
                  <a:moveTo>
                    <a:pt x="32448" y="25400"/>
                  </a:moveTo>
                  <a:cubicBezTo>
                    <a:pt x="36385" y="25400"/>
                    <a:pt x="39560" y="28575"/>
                    <a:pt x="39560" y="32449"/>
                  </a:cubicBezTo>
                  <a:cubicBezTo>
                    <a:pt x="39560" y="36322"/>
                    <a:pt x="36385" y="39560"/>
                    <a:pt x="32448" y="39560"/>
                  </a:cubicBezTo>
                  <a:cubicBezTo>
                    <a:pt x="28575" y="39560"/>
                    <a:pt x="25400" y="36385"/>
                    <a:pt x="25400" y="32449"/>
                  </a:cubicBezTo>
                  <a:cubicBezTo>
                    <a:pt x="25400" y="28512"/>
                    <a:pt x="28511" y="25400"/>
                    <a:pt x="32448" y="25400"/>
                  </a:cubicBezTo>
                  <a:close/>
                </a:path>
              </a:pathLst>
            </a:custGeom>
            <a:grpFill/>
            <a:ln w="6350" cap="flat">
              <a:noFill/>
              <a:prstDash val="solid"/>
              <a:miter/>
            </a:ln>
          </p:spPr>
          <p:txBody>
            <a:bodyPr rtlCol="0" anchor="ctr"/>
            <a:lstStyle/>
            <a:p>
              <a:endParaRPr lang="en-US" sz="1350"/>
            </a:p>
          </p:txBody>
        </p:sp>
      </p:grpSp>
      <p:grpSp>
        <p:nvGrpSpPr>
          <p:cNvPr id="71" name="Group 70">
            <a:extLst>
              <a:ext uri="{FF2B5EF4-FFF2-40B4-BE49-F238E27FC236}">
                <a16:creationId xmlns:a16="http://schemas.microsoft.com/office/drawing/2014/main" id="{BA2AF7DB-E1AB-4BC9-9E5C-FD6219ADDBBC}"/>
              </a:ext>
            </a:extLst>
          </p:cNvPr>
          <p:cNvGrpSpPr/>
          <p:nvPr/>
        </p:nvGrpSpPr>
        <p:grpSpPr>
          <a:xfrm>
            <a:off x="6074391" y="3571195"/>
            <a:ext cx="317164" cy="321668"/>
            <a:chOff x="11208273" y="4316201"/>
            <a:chExt cx="792997" cy="804257"/>
          </a:xfrm>
          <a:solidFill>
            <a:schemeClr val="bg2"/>
          </a:solidFill>
        </p:grpSpPr>
        <p:sp>
          <p:nvSpPr>
            <p:cNvPr id="72" name="Freeform: Shape 71">
              <a:extLst>
                <a:ext uri="{FF2B5EF4-FFF2-40B4-BE49-F238E27FC236}">
                  <a16:creationId xmlns:a16="http://schemas.microsoft.com/office/drawing/2014/main" id="{083DCC3C-FA3C-47DA-913B-C3026219B13D}"/>
                </a:ext>
              </a:extLst>
            </p:cNvPr>
            <p:cNvSpPr/>
            <p:nvPr/>
          </p:nvSpPr>
          <p:spPr>
            <a:xfrm>
              <a:off x="11213360" y="4316201"/>
              <a:ext cx="656345" cy="661900"/>
            </a:xfrm>
            <a:custGeom>
              <a:avLst/>
              <a:gdLst>
                <a:gd name="connsiteX0" fmla="*/ 409026 w 693569"/>
                <a:gd name="connsiteY0" fmla="*/ 364921 h 699439"/>
                <a:gd name="connsiteX1" fmla="*/ 416519 w 693569"/>
                <a:gd name="connsiteY1" fmla="*/ 354317 h 699439"/>
                <a:gd name="connsiteX2" fmla="*/ 215287 w 693569"/>
                <a:gd name="connsiteY2" fmla="*/ 177 h 699439"/>
                <a:gd name="connsiteX3" fmla="*/ 466 w 693569"/>
                <a:gd name="connsiteY3" fmla="*/ 176326 h 699439"/>
                <a:gd name="connsiteX4" fmla="*/ 24977 w 693569"/>
                <a:gd name="connsiteY4" fmla="*/ 183057 h 699439"/>
                <a:gd name="connsiteX5" fmla="*/ 245132 w 693569"/>
                <a:gd name="connsiteY5" fmla="*/ 26403 h 699439"/>
                <a:gd name="connsiteX6" fmla="*/ 427758 w 693569"/>
                <a:gd name="connsiteY6" fmla="*/ 220967 h 699439"/>
                <a:gd name="connsiteX7" fmla="*/ 372132 w 693569"/>
                <a:gd name="connsiteY7" fmla="*/ 368985 h 699439"/>
                <a:gd name="connsiteX8" fmla="*/ 361908 w 693569"/>
                <a:gd name="connsiteY8" fmla="*/ 379209 h 699439"/>
                <a:gd name="connsiteX9" fmla="*/ 271294 w 693569"/>
                <a:gd name="connsiteY9" fmla="*/ 428040 h 699439"/>
                <a:gd name="connsiteX10" fmla="*/ 28597 w 693569"/>
                <a:gd name="connsiteY10" fmla="*/ 289293 h 699439"/>
                <a:gd name="connsiteX11" fmla="*/ 4086 w 693569"/>
                <a:gd name="connsiteY11" fmla="*/ 296024 h 699439"/>
                <a:gd name="connsiteX12" fmla="*/ 198269 w 693569"/>
                <a:gd name="connsiteY12" fmla="*/ 457504 h 699439"/>
                <a:gd name="connsiteX13" fmla="*/ 358797 w 693569"/>
                <a:gd name="connsiteY13" fmla="*/ 414642 h 699439"/>
                <a:gd name="connsiteX14" fmla="*/ 633371 w 693569"/>
                <a:gd name="connsiteY14" fmla="*/ 689216 h 699439"/>
                <a:gd name="connsiteX15" fmla="*/ 658136 w 693569"/>
                <a:gd name="connsiteY15" fmla="*/ 699439 h 699439"/>
                <a:gd name="connsiteX16" fmla="*/ 682901 w 693569"/>
                <a:gd name="connsiteY16" fmla="*/ 689216 h 699439"/>
                <a:gd name="connsiteX17" fmla="*/ 683345 w 693569"/>
                <a:gd name="connsiteY17" fmla="*/ 688771 h 699439"/>
                <a:gd name="connsiteX18" fmla="*/ 693569 w 693569"/>
                <a:gd name="connsiteY18" fmla="*/ 664006 h 699439"/>
                <a:gd name="connsiteX19" fmla="*/ 683345 w 693569"/>
                <a:gd name="connsiteY19" fmla="*/ 639241 h 699439"/>
                <a:gd name="connsiteX20" fmla="*/ 409026 w 693569"/>
                <a:gd name="connsiteY20" fmla="*/ 364921 h 699439"/>
                <a:gd name="connsiteX21" fmla="*/ 665375 w 693569"/>
                <a:gd name="connsiteY21" fmla="*/ 670864 h 699439"/>
                <a:gd name="connsiteX22" fmla="*/ 664867 w 693569"/>
                <a:gd name="connsiteY22" fmla="*/ 671309 h 699439"/>
                <a:gd name="connsiteX23" fmla="*/ 651214 w 693569"/>
                <a:gd name="connsiteY23" fmla="*/ 671309 h 699439"/>
                <a:gd name="connsiteX24" fmla="*/ 378482 w 693569"/>
                <a:gd name="connsiteY24" fmla="*/ 398640 h 699439"/>
                <a:gd name="connsiteX25" fmla="*/ 392643 w 693569"/>
                <a:gd name="connsiteY25" fmla="*/ 384606 h 699439"/>
                <a:gd name="connsiteX26" fmla="*/ 665248 w 693569"/>
                <a:gd name="connsiteY26" fmla="*/ 657275 h 699439"/>
                <a:gd name="connsiteX27" fmla="*/ 668042 w 693569"/>
                <a:gd name="connsiteY27" fmla="*/ 664070 h 699439"/>
                <a:gd name="connsiteX28" fmla="*/ 665375 w 693569"/>
                <a:gd name="connsiteY28" fmla="*/ 670864 h 699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93569" h="699439">
                  <a:moveTo>
                    <a:pt x="409026" y="364921"/>
                  </a:moveTo>
                  <a:cubicBezTo>
                    <a:pt x="411565" y="361429"/>
                    <a:pt x="414106" y="357936"/>
                    <a:pt x="416519" y="354317"/>
                  </a:cubicBezTo>
                  <a:cubicBezTo>
                    <a:pt x="516150" y="201726"/>
                    <a:pt x="396961" y="-6935"/>
                    <a:pt x="215287" y="177"/>
                  </a:cubicBezTo>
                  <a:cubicBezTo>
                    <a:pt x="112036" y="4241"/>
                    <a:pt x="26184" y="77203"/>
                    <a:pt x="466" y="176326"/>
                  </a:cubicBezTo>
                  <a:cubicBezTo>
                    <a:pt x="-3661" y="192138"/>
                    <a:pt x="20850" y="198932"/>
                    <a:pt x="24977" y="183057"/>
                  </a:cubicBezTo>
                  <a:cubicBezTo>
                    <a:pt x="50568" y="84251"/>
                    <a:pt x="142326" y="15862"/>
                    <a:pt x="245132" y="26403"/>
                  </a:cubicBezTo>
                  <a:cubicBezTo>
                    <a:pt x="344446" y="36626"/>
                    <a:pt x="423884" y="121272"/>
                    <a:pt x="427758" y="220967"/>
                  </a:cubicBezTo>
                  <a:cubicBezTo>
                    <a:pt x="429917" y="276910"/>
                    <a:pt x="408645" y="329869"/>
                    <a:pt x="372132" y="368985"/>
                  </a:cubicBezTo>
                  <a:lnTo>
                    <a:pt x="361908" y="379209"/>
                  </a:lnTo>
                  <a:cubicBezTo>
                    <a:pt x="336889" y="402450"/>
                    <a:pt x="306028" y="419722"/>
                    <a:pt x="271294" y="428040"/>
                  </a:cubicBezTo>
                  <a:cubicBezTo>
                    <a:pt x="166265" y="453250"/>
                    <a:pt x="61998" y="390575"/>
                    <a:pt x="28597" y="289293"/>
                  </a:cubicBezTo>
                  <a:cubicBezTo>
                    <a:pt x="23517" y="273862"/>
                    <a:pt x="-1057" y="280466"/>
                    <a:pt x="4086" y="296024"/>
                  </a:cubicBezTo>
                  <a:cubicBezTo>
                    <a:pt x="32788" y="382955"/>
                    <a:pt x="106448" y="447027"/>
                    <a:pt x="198269" y="457504"/>
                  </a:cubicBezTo>
                  <a:cubicBezTo>
                    <a:pt x="255737" y="464045"/>
                    <a:pt x="313014" y="447789"/>
                    <a:pt x="358797" y="414642"/>
                  </a:cubicBezTo>
                  <a:lnTo>
                    <a:pt x="633371" y="689216"/>
                  </a:lnTo>
                  <a:cubicBezTo>
                    <a:pt x="639975" y="695820"/>
                    <a:pt x="648801" y="699439"/>
                    <a:pt x="658136" y="699439"/>
                  </a:cubicBezTo>
                  <a:cubicBezTo>
                    <a:pt x="667534" y="699439"/>
                    <a:pt x="676297" y="695820"/>
                    <a:pt x="682901" y="689216"/>
                  </a:cubicBezTo>
                  <a:lnTo>
                    <a:pt x="683345" y="688771"/>
                  </a:lnTo>
                  <a:cubicBezTo>
                    <a:pt x="689950" y="682167"/>
                    <a:pt x="693569" y="673341"/>
                    <a:pt x="693569" y="664006"/>
                  </a:cubicBezTo>
                  <a:cubicBezTo>
                    <a:pt x="693569" y="654608"/>
                    <a:pt x="689950" y="645845"/>
                    <a:pt x="683345" y="639241"/>
                  </a:cubicBezTo>
                  <a:lnTo>
                    <a:pt x="409026" y="364921"/>
                  </a:lnTo>
                  <a:close/>
                  <a:moveTo>
                    <a:pt x="665375" y="670864"/>
                  </a:moveTo>
                  <a:lnTo>
                    <a:pt x="664867" y="671309"/>
                  </a:lnTo>
                  <a:cubicBezTo>
                    <a:pt x="661247" y="674928"/>
                    <a:pt x="654834" y="674928"/>
                    <a:pt x="651214" y="671309"/>
                  </a:cubicBezTo>
                  <a:lnTo>
                    <a:pt x="378482" y="398640"/>
                  </a:lnTo>
                  <a:cubicBezTo>
                    <a:pt x="383371" y="394195"/>
                    <a:pt x="388134" y="389496"/>
                    <a:pt x="392643" y="384606"/>
                  </a:cubicBezTo>
                  <a:lnTo>
                    <a:pt x="665248" y="657275"/>
                  </a:lnTo>
                  <a:cubicBezTo>
                    <a:pt x="667026" y="659053"/>
                    <a:pt x="668042" y="661530"/>
                    <a:pt x="668042" y="664070"/>
                  </a:cubicBezTo>
                  <a:cubicBezTo>
                    <a:pt x="668169" y="666610"/>
                    <a:pt x="667153" y="669023"/>
                    <a:pt x="665375" y="670864"/>
                  </a:cubicBezTo>
                  <a:close/>
                </a:path>
              </a:pathLst>
            </a:custGeom>
            <a:grpFill/>
            <a:ln w="6350" cap="flat">
              <a:noFill/>
              <a:prstDash val="solid"/>
              <a:miter/>
            </a:ln>
          </p:spPr>
          <p:txBody>
            <a:bodyPr rtlCol="0" anchor="ctr"/>
            <a:lstStyle/>
            <a:p>
              <a:endParaRPr lang="en-US" sz="1350"/>
            </a:p>
          </p:txBody>
        </p:sp>
        <p:sp>
          <p:nvSpPr>
            <p:cNvPr id="73" name="Freeform: Shape 72">
              <a:extLst>
                <a:ext uri="{FF2B5EF4-FFF2-40B4-BE49-F238E27FC236}">
                  <a16:creationId xmlns:a16="http://schemas.microsoft.com/office/drawing/2014/main" id="{139EAE48-D2EF-4252-845A-045C3EF1F162}"/>
                </a:ext>
              </a:extLst>
            </p:cNvPr>
            <p:cNvSpPr/>
            <p:nvPr/>
          </p:nvSpPr>
          <p:spPr>
            <a:xfrm>
              <a:off x="11208746" y="4527472"/>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74" name="Freeform: Shape 73">
              <a:extLst>
                <a:ext uri="{FF2B5EF4-FFF2-40B4-BE49-F238E27FC236}">
                  <a16:creationId xmlns:a16="http://schemas.microsoft.com/office/drawing/2014/main" id="{0A62E06A-BF8A-4CE1-B6D3-C26739F97E17}"/>
                </a:ext>
              </a:extLst>
            </p:cNvPr>
            <p:cNvSpPr/>
            <p:nvPr/>
          </p:nvSpPr>
          <p:spPr>
            <a:xfrm>
              <a:off x="11282499" y="4387358"/>
              <a:ext cx="288852" cy="292102"/>
            </a:xfrm>
            <a:custGeom>
              <a:avLst/>
              <a:gdLst>
                <a:gd name="connsiteX0" fmla="*/ 27355 w 305234"/>
                <a:gd name="connsiteY0" fmla="*/ 192256 h 308668"/>
                <a:gd name="connsiteX1" fmla="*/ 2844 w 305234"/>
                <a:gd name="connsiteY1" fmla="*/ 198987 h 308668"/>
                <a:gd name="connsiteX2" fmla="*/ 175818 w 305234"/>
                <a:gd name="connsiteY2" fmla="*/ 306683 h 308668"/>
                <a:gd name="connsiteX3" fmla="*/ 305168 w 305234"/>
                <a:gd name="connsiteY3" fmla="*/ 149965 h 308668"/>
                <a:gd name="connsiteX4" fmla="*/ 172453 w 305234"/>
                <a:gd name="connsiteY4" fmla="*/ 1502 h 308668"/>
                <a:gd name="connsiteX5" fmla="*/ 495 w 305234"/>
                <a:gd name="connsiteY5" fmla="*/ 118342 h 308668"/>
                <a:gd name="connsiteX6" fmla="*/ 25006 w 305234"/>
                <a:gd name="connsiteY6" fmla="*/ 125073 h 308668"/>
                <a:gd name="connsiteX7" fmla="*/ 163817 w 305234"/>
                <a:gd name="connsiteY7" fmla="*/ 25823 h 308668"/>
                <a:gd name="connsiteX8" fmla="*/ 279768 w 305234"/>
                <a:gd name="connsiteY8" fmla="*/ 149965 h 308668"/>
                <a:gd name="connsiteX9" fmla="*/ 181915 w 305234"/>
                <a:gd name="connsiteY9" fmla="*/ 279505 h 308668"/>
                <a:gd name="connsiteX10" fmla="*/ 27355 w 305234"/>
                <a:gd name="connsiteY10" fmla="*/ 192256 h 30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5234" h="308668">
                  <a:moveTo>
                    <a:pt x="27355" y="192256"/>
                  </a:moveTo>
                  <a:cubicBezTo>
                    <a:pt x="22085" y="176889"/>
                    <a:pt x="-2426" y="183493"/>
                    <a:pt x="2844" y="198987"/>
                  </a:cubicBezTo>
                  <a:cubicBezTo>
                    <a:pt x="27736" y="271822"/>
                    <a:pt x="98285" y="319129"/>
                    <a:pt x="175818" y="306683"/>
                  </a:cubicBezTo>
                  <a:cubicBezTo>
                    <a:pt x="250939" y="294555"/>
                    <a:pt x="307454" y="226038"/>
                    <a:pt x="305168" y="149965"/>
                  </a:cubicBezTo>
                  <a:cubicBezTo>
                    <a:pt x="302882" y="75670"/>
                    <a:pt x="246177" y="11789"/>
                    <a:pt x="172453" y="1502"/>
                  </a:cubicBezTo>
                  <a:cubicBezTo>
                    <a:pt x="92887" y="-9610"/>
                    <a:pt x="21196" y="42079"/>
                    <a:pt x="495" y="118342"/>
                  </a:cubicBezTo>
                  <a:cubicBezTo>
                    <a:pt x="-3759" y="134154"/>
                    <a:pt x="20688" y="140885"/>
                    <a:pt x="25006" y="125073"/>
                  </a:cubicBezTo>
                  <a:cubicBezTo>
                    <a:pt x="41897" y="62843"/>
                    <a:pt x="98348" y="19409"/>
                    <a:pt x="163817" y="25823"/>
                  </a:cubicBezTo>
                  <a:cubicBezTo>
                    <a:pt x="227317" y="32046"/>
                    <a:pt x="277482" y="86529"/>
                    <a:pt x="279768" y="149965"/>
                  </a:cubicBezTo>
                  <a:cubicBezTo>
                    <a:pt x="281927" y="209909"/>
                    <a:pt x="240208" y="265154"/>
                    <a:pt x="181915" y="279505"/>
                  </a:cubicBezTo>
                  <a:cubicBezTo>
                    <a:pt x="114859" y="296079"/>
                    <a:pt x="49327" y="256582"/>
                    <a:pt x="27355" y="192256"/>
                  </a:cubicBezTo>
                  <a:close/>
                </a:path>
              </a:pathLst>
            </a:custGeom>
            <a:grpFill/>
            <a:ln w="6350" cap="flat">
              <a:noFill/>
              <a:prstDash val="solid"/>
              <a:miter/>
            </a:ln>
          </p:spPr>
          <p:txBody>
            <a:bodyPr rtlCol="0" anchor="ctr"/>
            <a:lstStyle/>
            <a:p>
              <a:endParaRPr lang="en-US" sz="1350"/>
            </a:p>
          </p:txBody>
        </p:sp>
        <p:sp>
          <p:nvSpPr>
            <p:cNvPr id="75" name="Freeform: Shape 74">
              <a:extLst>
                <a:ext uri="{FF2B5EF4-FFF2-40B4-BE49-F238E27FC236}">
                  <a16:creationId xmlns:a16="http://schemas.microsoft.com/office/drawing/2014/main" id="{553DCC33-8CC7-42E1-95DA-F03054390EBF}"/>
                </a:ext>
              </a:extLst>
            </p:cNvPr>
            <p:cNvSpPr/>
            <p:nvPr/>
          </p:nvSpPr>
          <p:spPr>
            <a:xfrm>
              <a:off x="11279654" y="45253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76" name="Freeform: Shape 75">
              <a:extLst>
                <a:ext uri="{FF2B5EF4-FFF2-40B4-BE49-F238E27FC236}">
                  <a16:creationId xmlns:a16="http://schemas.microsoft.com/office/drawing/2014/main" id="{4F9D29FC-53B0-4858-A230-50ED296A064C}"/>
                </a:ext>
              </a:extLst>
            </p:cNvPr>
            <p:cNvSpPr/>
            <p:nvPr/>
          </p:nvSpPr>
          <p:spPr>
            <a:xfrm>
              <a:off x="11357361" y="4465738"/>
              <a:ext cx="135507" cy="135406"/>
            </a:xfrm>
            <a:custGeom>
              <a:avLst/>
              <a:gdLst>
                <a:gd name="connsiteX0" fmla="*/ 122238 w 143192"/>
                <a:gd name="connsiteY0" fmla="*/ 122131 h 143085"/>
                <a:gd name="connsiteX1" fmla="*/ 143192 w 143192"/>
                <a:gd name="connsiteY1" fmla="*/ 71521 h 143085"/>
                <a:gd name="connsiteX2" fmla="*/ 122238 w 143192"/>
                <a:gd name="connsiteY2" fmla="*/ 20912 h 143085"/>
                <a:gd name="connsiteX3" fmla="*/ 24702 w 143192"/>
                <a:gd name="connsiteY3" fmla="*/ 17546 h 143085"/>
                <a:gd name="connsiteX4" fmla="*/ 20955 w 143192"/>
                <a:gd name="connsiteY4" fmla="*/ 20912 h 143085"/>
                <a:gd name="connsiteX5" fmla="*/ 0 w 143192"/>
                <a:gd name="connsiteY5" fmla="*/ 71521 h 143085"/>
                <a:gd name="connsiteX6" fmla="*/ 20955 w 143192"/>
                <a:gd name="connsiteY6" fmla="*/ 122131 h 143085"/>
                <a:gd name="connsiteX7" fmla="*/ 71564 w 143192"/>
                <a:gd name="connsiteY7" fmla="*/ 143086 h 143085"/>
                <a:gd name="connsiteX8" fmla="*/ 122238 w 143192"/>
                <a:gd name="connsiteY8" fmla="*/ 122131 h 143085"/>
                <a:gd name="connsiteX9" fmla="*/ 38989 w 143192"/>
                <a:gd name="connsiteY9" fmla="*/ 38883 h 143085"/>
                <a:gd name="connsiteX10" fmla="*/ 56071 w 143192"/>
                <a:gd name="connsiteY10" fmla="*/ 31834 h 143085"/>
                <a:gd name="connsiteX11" fmla="*/ 73152 w 143192"/>
                <a:gd name="connsiteY11" fmla="*/ 38883 h 143085"/>
                <a:gd name="connsiteX12" fmla="*/ 73152 w 143192"/>
                <a:gd name="connsiteY12" fmla="*/ 73046 h 143085"/>
                <a:gd name="connsiteX13" fmla="*/ 38989 w 143192"/>
                <a:gd name="connsiteY13" fmla="*/ 73046 h 143085"/>
                <a:gd name="connsiteX14" fmla="*/ 38989 w 143192"/>
                <a:gd name="connsiteY14" fmla="*/ 38883 h 143085"/>
                <a:gd name="connsiteX15" fmla="*/ 36449 w 143192"/>
                <a:gd name="connsiteY15" fmla="*/ 101430 h 143085"/>
                <a:gd name="connsiteX16" fmla="*/ 56071 w 143192"/>
                <a:gd name="connsiteY16" fmla="*/ 105494 h 143085"/>
                <a:gd name="connsiteX17" fmla="*/ 91122 w 143192"/>
                <a:gd name="connsiteY17" fmla="*/ 91016 h 143085"/>
                <a:gd name="connsiteX18" fmla="*/ 101536 w 143192"/>
                <a:gd name="connsiteY18" fmla="*/ 36406 h 143085"/>
                <a:gd name="connsiteX19" fmla="*/ 104330 w 143192"/>
                <a:gd name="connsiteY19" fmla="*/ 38883 h 143085"/>
                <a:gd name="connsiteX20" fmla="*/ 117856 w 143192"/>
                <a:gd name="connsiteY20" fmla="*/ 71585 h 143085"/>
                <a:gd name="connsiteX21" fmla="*/ 104330 w 143192"/>
                <a:gd name="connsiteY21" fmla="*/ 104287 h 143085"/>
                <a:gd name="connsiteX22" fmla="*/ 38989 w 143192"/>
                <a:gd name="connsiteY22" fmla="*/ 104287 h 143085"/>
                <a:gd name="connsiteX23" fmla="*/ 36449 w 143192"/>
                <a:gd name="connsiteY23" fmla="*/ 101430 h 143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3192" h="143085">
                  <a:moveTo>
                    <a:pt x="122238" y="122131"/>
                  </a:moveTo>
                  <a:cubicBezTo>
                    <a:pt x="135763" y="108605"/>
                    <a:pt x="143192" y="90635"/>
                    <a:pt x="143192" y="71521"/>
                  </a:cubicBezTo>
                  <a:cubicBezTo>
                    <a:pt x="143192" y="52408"/>
                    <a:pt x="135763" y="34437"/>
                    <a:pt x="122238" y="20912"/>
                  </a:cubicBezTo>
                  <a:cubicBezTo>
                    <a:pt x="95504" y="-5822"/>
                    <a:pt x="52832" y="-6901"/>
                    <a:pt x="24702" y="17546"/>
                  </a:cubicBezTo>
                  <a:cubicBezTo>
                    <a:pt x="23432" y="18626"/>
                    <a:pt x="22161" y="19705"/>
                    <a:pt x="20955" y="20912"/>
                  </a:cubicBezTo>
                  <a:cubicBezTo>
                    <a:pt x="7429" y="34437"/>
                    <a:pt x="0" y="52408"/>
                    <a:pt x="0" y="71521"/>
                  </a:cubicBezTo>
                  <a:cubicBezTo>
                    <a:pt x="0" y="90635"/>
                    <a:pt x="7429" y="108605"/>
                    <a:pt x="20955" y="122131"/>
                  </a:cubicBezTo>
                  <a:cubicBezTo>
                    <a:pt x="34925" y="136101"/>
                    <a:pt x="53277" y="143086"/>
                    <a:pt x="71564" y="143086"/>
                  </a:cubicBezTo>
                  <a:cubicBezTo>
                    <a:pt x="89852" y="143086"/>
                    <a:pt x="108331" y="136101"/>
                    <a:pt x="122238" y="122131"/>
                  </a:cubicBezTo>
                  <a:close/>
                  <a:moveTo>
                    <a:pt x="38989" y="38883"/>
                  </a:moveTo>
                  <a:cubicBezTo>
                    <a:pt x="43688" y="34184"/>
                    <a:pt x="49911" y="31834"/>
                    <a:pt x="56071" y="31834"/>
                  </a:cubicBezTo>
                  <a:cubicBezTo>
                    <a:pt x="62230" y="31834"/>
                    <a:pt x="68453" y="34184"/>
                    <a:pt x="73152" y="38883"/>
                  </a:cubicBezTo>
                  <a:cubicBezTo>
                    <a:pt x="82550" y="48280"/>
                    <a:pt x="82550" y="63647"/>
                    <a:pt x="73152" y="73046"/>
                  </a:cubicBezTo>
                  <a:cubicBezTo>
                    <a:pt x="63754" y="82443"/>
                    <a:pt x="48387" y="82443"/>
                    <a:pt x="38989" y="73046"/>
                  </a:cubicBezTo>
                  <a:cubicBezTo>
                    <a:pt x="29527" y="63584"/>
                    <a:pt x="29527" y="48280"/>
                    <a:pt x="38989" y="38883"/>
                  </a:cubicBezTo>
                  <a:close/>
                  <a:moveTo>
                    <a:pt x="36449" y="101430"/>
                  </a:moveTo>
                  <a:cubicBezTo>
                    <a:pt x="42672" y="104097"/>
                    <a:pt x="49339" y="105494"/>
                    <a:pt x="56071" y="105494"/>
                  </a:cubicBezTo>
                  <a:cubicBezTo>
                    <a:pt x="68771" y="105494"/>
                    <a:pt x="81471" y="100668"/>
                    <a:pt x="91122" y="91016"/>
                  </a:cubicBezTo>
                  <a:cubicBezTo>
                    <a:pt x="105854" y="76284"/>
                    <a:pt x="109347" y="54503"/>
                    <a:pt x="101536" y="36406"/>
                  </a:cubicBezTo>
                  <a:cubicBezTo>
                    <a:pt x="102489" y="37231"/>
                    <a:pt x="103441" y="37993"/>
                    <a:pt x="104330" y="38883"/>
                  </a:cubicBezTo>
                  <a:cubicBezTo>
                    <a:pt x="113030" y="47582"/>
                    <a:pt x="117856" y="59202"/>
                    <a:pt x="117856" y="71585"/>
                  </a:cubicBezTo>
                  <a:cubicBezTo>
                    <a:pt x="117856" y="83904"/>
                    <a:pt x="113030" y="95524"/>
                    <a:pt x="104330" y="104287"/>
                  </a:cubicBezTo>
                  <a:cubicBezTo>
                    <a:pt x="86296" y="122321"/>
                    <a:pt x="57023" y="122321"/>
                    <a:pt x="38989" y="104287"/>
                  </a:cubicBezTo>
                  <a:cubicBezTo>
                    <a:pt x="38100" y="103335"/>
                    <a:pt x="37274" y="102383"/>
                    <a:pt x="36449" y="101430"/>
                  </a:cubicBezTo>
                  <a:close/>
                </a:path>
              </a:pathLst>
            </a:custGeom>
            <a:grpFill/>
            <a:ln w="6350" cap="flat">
              <a:noFill/>
              <a:prstDash val="solid"/>
              <a:miter/>
            </a:ln>
          </p:spPr>
          <p:txBody>
            <a:bodyPr rtlCol="0" anchor="ctr"/>
            <a:lstStyle/>
            <a:p>
              <a:endParaRPr lang="en-US" sz="1350"/>
            </a:p>
          </p:txBody>
        </p:sp>
        <p:sp>
          <p:nvSpPr>
            <p:cNvPr id="77" name="Freeform: Shape 76">
              <a:extLst>
                <a:ext uri="{FF2B5EF4-FFF2-40B4-BE49-F238E27FC236}">
                  <a16:creationId xmlns:a16="http://schemas.microsoft.com/office/drawing/2014/main" id="{27BA5F35-18C8-4D06-BE31-3A2979267BEB}"/>
                </a:ext>
              </a:extLst>
            </p:cNvPr>
            <p:cNvSpPr/>
            <p:nvPr/>
          </p:nvSpPr>
          <p:spPr>
            <a:xfrm>
              <a:off x="11295158" y="4804330"/>
              <a:ext cx="73086" cy="73064"/>
            </a:xfrm>
            <a:custGeom>
              <a:avLst/>
              <a:gdLst>
                <a:gd name="connsiteX0" fmla="*/ 25916 w 77231"/>
                <a:gd name="connsiteY0" fmla="*/ 12240 h 77208"/>
                <a:gd name="connsiteX1" fmla="*/ 25916 w 77231"/>
                <a:gd name="connsiteY1" fmla="*/ 25892 h 77208"/>
                <a:gd name="connsiteX2" fmla="*/ 12264 w 77231"/>
                <a:gd name="connsiteY2" fmla="*/ 25892 h 77208"/>
                <a:gd name="connsiteX3" fmla="*/ 12264 w 77231"/>
                <a:gd name="connsiteY3" fmla="*/ 51292 h 77208"/>
                <a:gd name="connsiteX4" fmla="*/ 25916 w 77231"/>
                <a:gd name="connsiteY4" fmla="*/ 51292 h 77208"/>
                <a:gd name="connsiteX5" fmla="*/ 25916 w 77231"/>
                <a:gd name="connsiteY5" fmla="*/ 64945 h 77208"/>
                <a:gd name="connsiteX6" fmla="*/ 51316 w 77231"/>
                <a:gd name="connsiteY6" fmla="*/ 64945 h 77208"/>
                <a:gd name="connsiteX7" fmla="*/ 51316 w 77231"/>
                <a:gd name="connsiteY7" fmla="*/ 51292 h 77208"/>
                <a:gd name="connsiteX8" fmla="*/ 64968 w 77231"/>
                <a:gd name="connsiteY8" fmla="*/ 51292 h 77208"/>
                <a:gd name="connsiteX9" fmla="*/ 64968 w 77231"/>
                <a:gd name="connsiteY9" fmla="*/ 25892 h 77208"/>
                <a:gd name="connsiteX10" fmla="*/ 51316 w 77231"/>
                <a:gd name="connsiteY10" fmla="*/ 25892 h 77208"/>
                <a:gd name="connsiteX11" fmla="*/ 51316 w 77231"/>
                <a:gd name="connsiteY11" fmla="*/ 12240 h 77208"/>
                <a:gd name="connsiteX12" fmla="*/ 25916 w 77231"/>
                <a:gd name="connsiteY12" fmla="*/ 12240 h 7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31" h="77208">
                  <a:moveTo>
                    <a:pt x="25916" y="12240"/>
                  </a:moveTo>
                  <a:cubicBezTo>
                    <a:pt x="25916" y="16812"/>
                    <a:pt x="25916" y="21320"/>
                    <a:pt x="25916" y="25892"/>
                  </a:cubicBezTo>
                  <a:cubicBezTo>
                    <a:pt x="21344" y="25892"/>
                    <a:pt x="16835" y="25892"/>
                    <a:pt x="12264" y="25892"/>
                  </a:cubicBezTo>
                  <a:cubicBezTo>
                    <a:pt x="-4056" y="25892"/>
                    <a:pt x="-4120" y="51292"/>
                    <a:pt x="12264" y="51292"/>
                  </a:cubicBezTo>
                  <a:cubicBezTo>
                    <a:pt x="16835" y="51292"/>
                    <a:pt x="21344" y="51292"/>
                    <a:pt x="25916" y="51292"/>
                  </a:cubicBezTo>
                  <a:cubicBezTo>
                    <a:pt x="25916" y="55864"/>
                    <a:pt x="25916" y="60373"/>
                    <a:pt x="25916" y="64945"/>
                  </a:cubicBezTo>
                  <a:cubicBezTo>
                    <a:pt x="25916" y="81264"/>
                    <a:pt x="51316" y="81328"/>
                    <a:pt x="51316" y="64945"/>
                  </a:cubicBezTo>
                  <a:cubicBezTo>
                    <a:pt x="51316" y="60373"/>
                    <a:pt x="51316" y="55864"/>
                    <a:pt x="51316" y="51292"/>
                  </a:cubicBezTo>
                  <a:cubicBezTo>
                    <a:pt x="55888" y="51292"/>
                    <a:pt x="60396" y="51292"/>
                    <a:pt x="64968" y="51292"/>
                  </a:cubicBezTo>
                  <a:cubicBezTo>
                    <a:pt x="81288" y="51292"/>
                    <a:pt x="81351" y="25892"/>
                    <a:pt x="64968" y="25892"/>
                  </a:cubicBezTo>
                  <a:cubicBezTo>
                    <a:pt x="60396" y="25892"/>
                    <a:pt x="55888" y="25892"/>
                    <a:pt x="51316" y="25892"/>
                  </a:cubicBezTo>
                  <a:cubicBezTo>
                    <a:pt x="51316" y="21320"/>
                    <a:pt x="51316" y="16812"/>
                    <a:pt x="51316" y="12240"/>
                  </a:cubicBezTo>
                  <a:cubicBezTo>
                    <a:pt x="51316" y="-4080"/>
                    <a:pt x="25916" y="-4080"/>
                    <a:pt x="25916" y="12240"/>
                  </a:cubicBezTo>
                  <a:close/>
                </a:path>
              </a:pathLst>
            </a:custGeom>
            <a:grpFill/>
            <a:ln w="6350" cap="flat">
              <a:noFill/>
              <a:prstDash val="solid"/>
              <a:miter/>
            </a:ln>
          </p:spPr>
          <p:txBody>
            <a:bodyPr rtlCol="0" anchor="ctr"/>
            <a:lstStyle/>
            <a:p>
              <a:endParaRPr lang="en-US" sz="1350"/>
            </a:p>
          </p:txBody>
        </p:sp>
        <p:sp>
          <p:nvSpPr>
            <p:cNvPr id="78" name="Freeform: Shape 77">
              <a:extLst>
                <a:ext uri="{FF2B5EF4-FFF2-40B4-BE49-F238E27FC236}">
                  <a16:creationId xmlns:a16="http://schemas.microsoft.com/office/drawing/2014/main" id="{5AAC3160-9002-479B-BF6A-60DAC3B0892E}"/>
                </a:ext>
              </a:extLst>
            </p:cNvPr>
            <p:cNvSpPr/>
            <p:nvPr/>
          </p:nvSpPr>
          <p:spPr>
            <a:xfrm>
              <a:off x="11654335" y="4353806"/>
              <a:ext cx="85510" cy="85510"/>
            </a:xfrm>
            <a:custGeom>
              <a:avLst/>
              <a:gdLst>
                <a:gd name="connsiteX0" fmla="*/ 0 w 90360"/>
                <a:gd name="connsiteY0" fmla="*/ 45212 h 90360"/>
                <a:gd name="connsiteX1" fmla="*/ 45212 w 90360"/>
                <a:gd name="connsiteY1" fmla="*/ 90360 h 90360"/>
                <a:gd name="connsiteX2" fmla="*/ 90360 w 90360"/>
                <a:gd name="connsiteY2" fmla="*/ 45212 h 90360"/>
                <a:gd name="connsiteX3" fmla="*/ 45212 w 90360"/>
                <a:gd name="connsiteY3" fmla="*/ 0 h 90360"/>
                <a:gd name="connsiteX4" fmla="*/ 0 w 90360"/>
                <a:gd name="connsiteY4" fmla="*/ 45212 h 90360"/>
                <a:gd name="connsiteX5" fmla="*/ 64960 w 90360"/>
                <a:gd name="connsiteY5" fmla="*/ 45212 h 90360"/>
                <a:gd name="connsiteX6" fmla="*/ 45212 w 90360"/>
                <a:gd name="connsiteY6" fmla="*/ 64960 h 90360"/>
                <a:gd name="connsiteX7" fmla="*/ 25400 w 90360"/>
                <a:gd name="connsiteY7" fmla="*/ 45212 h 90360"/>
                <a:gd name="connsiteX8" fmla="*/ 45212 w 90360"/>
                <a:gd name="connsiteY8" fmla="*/ 25400 h 90360"/>
                <a:gd name="connsiteX9" fmla="*/ 64960 w 90360"/>
                <a:gd name="connsiteY9" fmla="*/ 45212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0" y="45212"/>
                  </a:moveTo>
                  <a:cubicBezTo>
                    <a:pt x="0" y="70104"/>
                    <a:pt x="20257" y="90360"/>
                    <a:pt x="45212" y="90360"/>
                  </a:cubicBezTo>
                  <a:cubicBezTo>
                    <a:pt x="70104" y="90360"/>
                    <a:pt x="90360" y="70104"/>
                    <a:pt x="90360" y="45212"/>
                  </a:cubicBezTo>
                  <a:cubicBezTo>
                    <a:pt x="90360" y="20320"/>
                    <a:pt x="70104" y="0"/>
                    <a:pt x="45212" y="0"/>
                  </a:cubicBezTo>
                  <a:cubicBezTo>
                    <a:pt x="20257" y="64"/>
                    <a:pt x="0" y="20320"/>
                    <a:pt x="0" y="45212"/>
                  </a:cubicBezTo>
                  <a:close/>
                  <a:moveTo>
                    <a:pt x="64960" y="45212"/>
                  </a:moveTo>
                  <a:cubicBezTo>
                    <a:pt x="64960" y="56134"/>
                    <a:pt x="56071" y="64960"/>
                    <a:pt x="45212" y="64960"/>
                  </a:cubicBezTo>
                  <a:cubicBezTo>
                    <a:pt x="34290" y="64960"/>
                    <a:pt x="25400" y="56070"/>
                    <a:pt x="25400" y="45212"/>
                  </a:cubicBezTo>
                  <a:cubicBezTo>
                    <a:pt x="25400" y="34290"/>
                    <a:pt x="34290" y="25400"/>
                    <a:pt x="45212" y="25400"/>
                  </a:cubicBezTo>
                  <a:cubicBezTo>
                    <a:pt x="56071" y="25464"/>
                    <a:pt x="64960" y="34353"/>
                    <a:pt x="64960" y="45212"/>
                  </a:cubicBezTo>
                  <a:close/>
                </a:path>
              </a:pathLst>
            </a:custGeom>
            <a:grpFill/>
            <a:ln w="6350" cap="flat">
              <a:noFill/>
              <a:prstDash val="solid"/>
              <a:miter/>
            </a:ln>
          </p:spPr>
          <p:txBody>
            <a:bodyPr rtlCol="0" anchor="ctr"/>
            <a:lstStyle/>
            <a:p>
              <a:endParaRPr lang="en-US" sz="1350"/>
            </a:p>
          </p:txBody>
        </p:sp>
        <p:sp>
          <p:nvSpPr>
            <p:cNvPr id="79" name="Freeform: Shape 78">
              <a:extLst>
                <a:ext uri="{FF2B5EF4-FFF2-40B4-BE49-F238E27FC236}">
                  <a16:creationId xmlns:a16="http://schemas.microsoft.com/office/drawing/2014/main" id="{322F8F64-19E2-4F34-AAA1-7D2B0D06D4D5}"/>
                </a:ext>
              </a:extLst>
            </p:cNvPr>
            <p:cNvSpPr/>
            <p:nvPr/>
          </p:nvSpPr>
          <p:spPr>
            <a:xfrm>
              <a:off x="11534452" y="4837486"/>
              <a:ext cx="54803" cy="54803"/>
            </a:xfrm>
            <a:custGeom>
              <a:avLst/>
              <a:gdLst>
                <a:gd name="connsiteX0" fmla="*/ 57912 w 57911"/>
                <a:gd name="connsiteY0" fmla="*/ 28956 h 57911"/>
                <a:gd name="connsiteX1" fmla="*/ 28956 w 57911"/>
                <a:gd name="connsiteY1" fmla="*/ 0 h 57911"/>
                <a:gd name="connsiteX2" fmla="*/ 0 w 57911"/>
                <a:gd name="connsiteY2" fmla="*/ 28956 h 57911"/>
                <a:gd name="connsiteX3" fmla="*/ 28956 w 57911"/>
                <a:gd name="connsiteY3" fmla="*/ 57912 h 57911"/>
                <a:gd name="connsiteX4" fmla="*/ 57912 w 57911"/>
                <a:gd name="connsiteY4" fmla="*/ 28956 h 57911"/>
                <a:gd name="connsiteX5" fmla="*/ 25464 w 57911"/>
                <a:gd name="connsiteY5" fmla="*/ 28956 h 57911"/>
                <a:gd name="connsiteX6" fmla="*/ 29020 w 57911"/>
                <a:gd name="connsiteY6" fmla="*/ 25400 h 57911"/>
                <a:gd name="connsiteX7" fmla="*/ 32576 w 57911"/>
                <a:gd name="connsiteY7" fmla="*/ 28956 h 57911"/>
                <a:gd name="connsiteX8" fmla="*/ 29020 w 57911"/>
                <a:gd name="connsiteY8" fmla="*/ 32512 h 57911"/>
                <a:gd name="connsiteX9" fmla="*/ 25464 w 57911"/>
                <a:gd name="connsiteY9" fmla="*/ 28956 h 57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911" h="57911">
                  <a:moveTo>
                    <a:pt x="57912" y="28956"/>
                  </a:moveTo>
                  <a:cubicBezTo>
                    <a:pt x="57912" y="13017"/>
                    <a:pt x="44958" y="0"/>
                    <a:pt x="28956" y="0"/>
                  </a:cubicBezTo>
                  <a:cubicBezTo>
                    <a:pt x="12954" y="0"/>
                    <a:pt x="0" y="12954"/>
                    <a:pt x="0" y="28956"/>
                  </a:cubicBezTo>
                  <a:cubicBezTo>
                    <a:pt x="0" y="44958"/>
                    <a:pt x="12954" y="57912"/>
                    <a:pt x="28956" y="57912"/>
                  </a:cubicBezTo>
                  <a:cubicBezTo>
                    <a:pt x="44958" y="57912"/>
                    <a:pt x="57912" y="44895"/>
                    <a:pt x="57912" y="28956"/>
                  </a:cubicBezTo>
                  <a:close/>
                  <a:moveTo>
                    <a:pt x="25464" y="28956"/>
                  </a:moveTo>
                  <a:cubicBezTo>
                    <a:pt x="25464" y="26988"/>
                    <a:pt x="27051" y="25400"/>
                    <a:pt x="29020" y="25400"/>
                  </a:cubicBezTo>
                  <a:cubicBezTo>
                    <a:pt x="30988" y="25400"/>
                    <a:pt x="32576" y="26988"/>
                    <a:pt x="32576" y="28956"/>
                  </a:cubicBezTo>
                  <a:cubicBezTo>
                    <a:pt x="32576" y="30924"/>
                    <a:pt x="30988" y="32512"/>
                    <a:pt x="29020" y="32512"/>
                  </a:cubicBezTo>
                  <a:cubicBezTo>
                    <a:pt x="27051" y="32448"/>
                    <a:pt x="25464" y="30861"/>
                    <a:pt x="25464" y="28956"/>
                  </a:cubicBezTo>
                  <a:close/>
                </a:path>
              </a:pathLst>
            </a:custGeom>
            <a:grpFill/>
            <a:ln w="6350" cap="flat">
              <a:noFill/>
              <a:prstDash val="solid"/>
              <a:miter/>
            </a:ln>
          </p:spPr>
          <p:txBody>
            <a:bodyPr rtlCol="0" anchor="ctr"/>
            <a:lstStyle/>
            <a:p>
              <a:endParaRPr lang="en-US" sz="1350"/>
            </a:p>
          </p:txBody>
        </p:sp>
        <p:sp>
          <p:nvSpPr>
            <p:cNvPr id="80" name="Freeform: Shape 79">
              <a:extLst>
                <a:ext uri="{FF2B5EF4-FFF2-40B4-BE49-F238E27FC236}">
                  <a16:creationId xmlns:a16="http://schemas.microsoft.com/office/drawing/2014/main" id="{7050498E-DEDF-415B-9B1F-4A9428238AFB}"/>
                </a:ext>
              </a:extLst>
            </p:cNvPr>
            <p:cNvSpPr/>
            <p:nvPr/>
          </p:nvSpPr>
          <p:spPr>
            <a:xfrm>
              <a:off x="11898542" y="4868193"/>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sz="1350"/>
            </a:p>
          </p:txBody>
        </p:sp>
        <p:sp>
          <p:nvSpPr>
            <p:cNvPr id="81" name="Freeform: Shape 80">
              <a:extLst>
                <a:ext uri="{FF2B5EF4-FFF2-40B4-BE49-F238E27FC236}">
                  <a16:creationId xmlns:a16="http://schemas.microsoft.com/office/drawing/2014/main" id="{AD597A56-711E-4DAE-B420-79B2203104B0}"/>
                </a:ext>
              </a:extLst>
            </p:cNvPr>
            <p:cNvSpPr/>
            <p:nvPr/>
          </p:nvSpPr>
          <p:spPr>
            <a:xfrm>
              <a:off x="11789655" y="4784245"/>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sz="1350"/>
            </a:p>
          </p:txBody>
        </p:sp>
        <p:sp>
          <p:nvSpPr>
            <p:cNvPr id="82" name="Freeform: Shape 81">
              <a:extLst>
                <a:ext uri="{FF2B5EF4-FFF2-40B4-BE49-F238E27FC236}">
                  <a16:creationId xmlns:a16="http://schemas.microsoft.com/office/drawing/2014/main" id="{F8869850-A108-4071-B139-F84948EC763F}"/>
                </a:ext>
              </a:extLst>
            </p:cNvPr>
            <p:cNvSpPr/>
            <p:nvPr/>
          </p:nvSpPr>
          <p:spPr>
            <a:xfrm>
              <a:off x="11660517" y="4985424"/>
              <a:ext cx="73109" cy="73086"/>
            </a:xfrm>
            <a:custGeom>
              <a:avLst/>
              <a:gdLst>
                <a:gd name="connsiteX0" fmla="*/ 64968 w 77255"/>
                <a:gd name="connsiteY0" fmla="*/ 25916 h 77231"/>
                <a:gd name="connsiteX1" fmla="*/ 51316 w 77255"/>
                <a:gd name="connsiteY1" fmla="*/ 25916 h 77231"/>
                <a:gd name="connsiteX2" fmla="*/ 51316 w 77255"/>
                <a:gd name="connsiteY2" fmla="*/ 12264 h 77231"/>
                <a:gd name="connsiteX3" fmla="*/ 25916 w 77255"/>
                <a:gd name="connsiteY3" fmla="*/ 12264 h 77231"/>
                <a:gd name="connsiteX4" fmla="*/ 25916 w 77255"/>
                <a:gd name="connsiteY4" fmla="*/ 25916 h 77231"/>
                <a:gd name="connsiteX5" fmla="*/ 12264 w 77255"/>
                <a:gd name="connsiteY5" fmla="*/ 25916 h 77231"/>
                <a:gd name="connsiteX6" fmla="*/ 12264 w 77255"/>
                <a:gd name="connsiteY6" fmla="*/ 51316 h 77231"/>
                <a:gd name="connsiteX7" fmla="*/ 25916 w 77255"/>
                <a:gd name="connsiteY7" fmla="*/ 51316 h 77231"/>
                <a:gd name="connsiteX8" fmla="*/ 25916 w 77255"/>
                <a:gd name="connsiteY8" fmla="*/ 64968 h 77231"/>
                <a:gd name="connsiteX9" fmla="*/ 51316 w 77255"/>
                <a:gd name="connsiteY9" fmla="*/ 64968 h 77231"/>
                <a:gd name="connsiteX10" fmla="*/ 51316 w 77255"/>
                <a:gd name="connsiteY10" fmla="*/ 51316 h 77231"/>
                <a:gd name="connsiteX11" fmla="*/ 64968 w 77255"/>
                <a:gd name="connsiteY11" fmla="*/ 51316 h 77231"/>
                <a:gd name="connsiteX12" fmla="*/ 64968 w 77255"/>
                <a:gd name="connsiteY12" fmla="*/ 25916 h 77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55" h="77231">
                  <a:moveTo>
                    <a:pt x="64968" y="25916"/>
                  </a:moveTo>
                  <a:cubicBezTo>
                    <a:pt x="60396" y="25916"/>
                    <a:pt x="55888" y="25916"/>
                    <a:pt x="51316" y="25916"/>
                  </a:cubicBezTo>
                  <a:cubicBezTo>
                    <a:pt x="51316" y="21344"/>
                    <a:pt x="51316" y="16836"/>
                    <a:pt x="51316" y="12264"/>
                  </a:cubicBezTo>
                  <a:cubicBezTo>
                    <a:pt x="51316" y="-4056"/>
                    <a:pt x="25916" y="-4120"/>
                    <a:pt x="25916" y="12264"/>
                  </a:cubicBezTo>
                  <a:cubicBezTo>
                    <a:pt x="25916" y="16836"/>
                    <a:pt x="25916" y="21344"/>
                    <a:pt x="25916" y="25916"/>
                  </a:cubicBezTo>
                  <a:cubicBezTo>
                    <a:pt x="21344" y="25916"/>
                    <a:pt x="16835" y="25916"/>
                    <a:pt x="12264" y="25916"/>
                  </a:cubicBezTo>
                  <a:cubicBezTo>
                    <a:pt x="-4056" y="25916"/>
                    <a:pt x="-4120" y="51316"/>
                    <a:pt x="12264" y="51316"/>
                  </a:cubicBezTo>
                  <a:cubicBezTo>
                    <a:pt x="16835" y="51316"/>
                    <a:pt x="21344" y="51316"/>
                    <a:pt x="25916" y="51316"/>
                  </a:cubicBezTo>
                  <a:cubicBezTo>
                    <a:pt x="25916" y="55888"/>
                    <a:pt x="25916" y="60397"/>
                    <a:pt x="25916" y="64968"/>
                  </a:cubicBezTo>
                  <a:cubicBezTo>
                    <a:pt x="25916" y="81288"/>
                    <a:pt x="51316" y="81352"/>
                    <a:pt x="51316" y="64968"/>
                  </a:cubicBezTo>
                  <a:cubicBezTo>
                    <a:pt x="51316" y="60397"/>
                    <a:pt x="51316" y="55888"/>
                    <a:pt x="51316" y="51316"/>
                  </a:cubicBezTo>
                  <a:cubicBezTo>
                    <a:pt x="55888" y="51316"/>
                    <a:pt x="60396" y="51316"/>
                    <a:pt x="64968" y="51316"/>
                  </a:cubicBezTo>
                  <a:cubicBezTo>
                    <a:pt x="81352" y="51316"/>
                    <a:pt x="81352" y="25916"/>
                    <a:pt x="64968" y="25916"/>
                  </a:cubicBezTo>
                  <a:close/>
                </a:path>
              </a:pathLst>
            </a:custGeom>
            <a:grpFill/>
            <a:ln w="6350" cap="flat">
              <a:noFill/>
              <a:prstDash val="solid"/>
              <a:miter/>
            </a:ln>
          </p:spPr>
          <p:txBody>
            <a:bodyPr rtlCol="0" anchor="ctr"/>
            <a:lstStyle/>
            <a:p>
              <a:endParaRPr lang="en-US" sz="1350"/>
            </a:p>
          </p:txBody>
        </p:sp>
        <p:sp>
          <p:nvSpPr>
            <p:cNvPr id="83" name="Freeform: Shape 82">
              <a:extLst>
                <a:ext uri="{FF2B5EF4-FFF2-40B4-BE49-F238E27FC236}">
                  <a16:creationId xmlns:a16="http://schemas.microsoft.com/office/drawing/2014/main" id="{670332C3-1175-4EE6-9E86-AAC947383ADF}"/>
                </a:ext>
              </a:extLst>
            </p:cNvPr>
            <p:cNvSpPr/>
            <p:nvPr/>
          </p:nvSpPr>
          <p:spPr>
            <a:xfrm>
              <a:off x="11474051" y="4933333"/>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84" name="Freeform: Shape 83">
              <a:extLst>
                <a:ext uri="{FF2B5EF4-FFF2-40B4-BE49-F238E27FC236}">
                  <a16:creationId xmlns:a16="http://schemas.microsoft.com/office/drawing/2014/main" id="{76977976-0906-4646-BDD3-1801F6797EE5}"/>
                </a:ext>
              </a:extLst>
            </p:cNvPr>
            <p:cNvSpPr/>
            <p:nvPr/>
          </p:nvSpPr>
          <p:spPr>
            <a:xfrm>
              <a:off x="11208273" y="4903737"/>
              <a:ext cx="413372" cy="216292"/>
            </a:xfrm>
            <a:custGeom>
              <a:avLst/>
              <a:gdLst>
                <a:gd name="connsiteX0" fmla="*/ 424878 w 436816"/>
                <a:gd name="connsiteY0" fmla="*/ 47276 h 228559"/>
                <a:gd name="connsiteX1" fmla="*/ 398082 w 436816"/>
                <a:gd name="connsiteY1" fmla="*/ 41434 h 228559"/>
                <a:gd name="connsiteX2" fmla="*/ 331914 w 436816"/>
                <a:gd name="connsiteY2" fmla="*/ 57563 h 228559"/>
                <a:gd name="connsiteX3" fmla="*/ 321437 w 436816"/>
                <a:gd name="connsiteY3" fmla="*/ 62326 h 228559"/>
                <a:gd name="connsiteX4" fmla="*/ 300038 w 436816"/>
                <a:gd name="connsiteY4" fmla="*/ 76105 h 228559"/>
                <a:gd name="connsiteX5" fmla="*/ 155511 w 436816"/>
                <a:gd name="connsiteY5" fmla="*/ 177261 h 228559"/>
                <a:gd name="connsiteX6" fmla="*/ 128905 w 436816"/>
                <a:gd name="connsiteY6" fmla="*/ 118777 h 228559"/>
                <a:gd name="connsiteX7" fmla="*/ 128905 w 436816"/>
                <a:gd name="connsiteY7" fmla="*/ 116047 h 228559"/>
                <a:gd name="connsiteX8" fmla="*/ 263525 w 436816"/>
                <a:gd name="connsiteY8" fmla="*/ 36354 h 228559"/>
                <a:gd name="connsiteX9" fmla="*/ 276352 w 436816"/>
                <a:gd name="connsiteY9" fmla="*/ 14447 h 228559"/>
                <a:gd name="connsiteX10" fmla="*/ 127254 w 436816"/>
                <a:gd name="connsiteY10" fmla="*/ 44546 h 228559"/>
                <a:gd name="connsiteX11" fmla="*/ 115951 w 436816"/>
                <a:gd name="connsiteY11" fmla="*/ 62770 h 228559"/>
                <a:gd name="connsiteX12" fmla="*/ 104902 w 436816"/>
                <a:gd name="connsiteY12" fmla="*/ 57563 h 228559"/>
                <a:gd name="connsiteX13" fmla="*/ 38798 w 436816"/>
                <a:gd name="connsiteY13" fmla="*/ 41498 h 228559"/>
                <a:gd name="connsiteX14" fmla="*/ 12002 w 436816"/>
                <a:gd name="connsiteY14" fmla="*/ 47340 h 228559"/>
                <a:gd name="connsiteX15" fmla="*/ 0 w 436816"/>
                <a:gd name="connsiteY15" fmla="*/ 71978 h 228559"/>
                <a:gd name="connsiteX16" fmla="*/ 0 w 436816"/>
                <a:gd name="connsiteY16" fmla="*/ 163989 h 228559"/>
                <a:gd name="connsiteX17" fmla="*/ 12002 w 436816"/>
                <a:gd name="connsiteY17" fmla="*/ 188627 h 228559"/>
                <a:gd name="connsiteX18" fmla="*/ 31305 w 436816"/>
                <a:gd name="connsiteY18" fmla="*/ 195358 h 228559"/>
                <a:gd name="connsiteX19" fmla="*/ 38798 w 436816"/>
                <a:gd name="connsiteY19" fmla="*/ 194469 h 228559"/>
                <a:gd name="connsiteX20" fmla="*/ 104965 w 436816"/>
                <a:gd name="connsiteY20" fmla="*/ 178340 h 228559"/>
                <a:gd name="connsiteX21" fmla="*/ 118999 w 436816"/>
                <a:gd name="connsiteY21" fmla="*/ 170720 h 228559"/>
                <a:gd name="connsiteX22" fmla="*/ 137541 w 436816"/>
                <a:gd name="connsiteY22" fmla="*/ 195231 h 228559"/>
                <a:gd name="connsiteX23" fmla="*/ 284861 w 436816"/>
                <a:gd name="connsiteY23" fmla="*/ 207931 h 228559"/>
                <a:gd name="connsiteX24" fmla="*/ 318262 w 436816"/>
                <a:gd name="connsiteY24" fmla="*/ 171165 h 228559"/>
                <a:gd name="connsiteX25" fmla="*/ 331851 w 436816"/>
                <a:gd name="connsiteY25" fmla="*/ 178340 h 228559"/>
                <a:gd name="connsiteX26" fmla="*/ 398018 w 436816"/>
                <a:gd name="connsiteY26" fmla="*/ 194469 h 228559"/>
                <a:gd name="connsiteX27" fmla="*/ 405511 w 436816"/>
                <a:gd name="connsiteY27" fmla="*/ 195358 h 228559"/>
                <a:gd name="connsiteX28" fmla="*/ 424815 w 436816"/>
                <a:gd name="connsiteY28" fmla="*/ 188627 h 228559"/>
                <a:gd name="connsiteX29" fmla="*/ 436816 w 436816"/>
                <a:gd name="connsiteY29" fmla="*/ 163989 h 228559"/>
                <a:gd name="connsiteX30" fmla="*/ 436816 w 436816"/>
                <a:gd name="connsiteY30" fmla="*/ 71978 h 228559"/>
                <a:gd name="connsiteX31" fmla="*/ 424878 w 436816"/>
                <a:gd name="connsiteY31" fmla="*/ 47276 h 228559"/>
                <a:gd name="connsiteX32" fmla="*/ 103505 w 436816"/>
                <a:gd name="connsiteY32" fmla="*/ 147860 h 228559"/>
                <a:gd name="connsiteX33" fmla="*/ 98996 w 436816"/>
                <a:gd name="connsiteY33" fmla="*/ 153639 h 228559"/>
                <a:gd name="connsiteX34" fmla="*/ 32829 w 436816"/>
                <a:gd name="connsiteY34" fmla="*/ 169768 h 228559"/>
                <a:gd name="connsiteX35" fmla="*/ 27749 w 436816"/>
                <a:gd name="connsiteY35" fmla="*/ 168688 h 228559"/>
                <a:gd name="connsiteX36" fmla="*/ 25464 w 436816"/>
                <a:gd name="connsiteY36" fmla="*/ 163989 h 228559"/>
                <a:gd name="connsiteX37" fmla="*/ 25464 w 436816"/>
                <a:gd name="connsiteY37" fmla="*/ 71978 h 228559"/>
                <a:gd name="connsiteX38" fmla="*/ 27749 w 436816"/>
                <a:gd name="connsiteY38" fmla="*/ 67279 h 228559"/>
                <a:gd name="connsiteX39" fmla="*/ 31369 w 436816"/>
                <a:gd name="connsiteY39" fmla="*/ 66009 h 228559"/>
                <a:gd name="connsiteX40" fmla="*/ 32829 w 436816"/>
                <a:gd name="connsiteY40" fmla="*/ 66199 h 228559"/>
                <a:gd name="connsiteX41" fmla="*/ 98996 w 436816"/>
                <a:gd name="connsiteY41" fmla="*/ 82328 h 228559"/>
                <a:gd name="connsiteX42" fmla="*/ 103505 w 436816"/>
                <a:gd name="connsiteY42" fmla="*/ 88107 h 228559"/>
                <a:gd name="connsiteX43" fmla="*/ 103505 w 436816"/>
                <a:gd name="connsiteY43" fmla="*/ 147860 h 228559"/>
                <a:gd name="connsiteX44" fmla="*/ 411416 w 436816"/>
                <a:gd name="connsiteY44" fmla="*/ 163989 h 228559"/>
                <a:gd name="connsiteX45" fmla="*/ 409130 w 436816"/>
                <a:gd name="connsiteY45" fmla="*/ 168688 h 228559"/>
                <a:gd name="connsiteX46" fmla="*/ 404051 w 436816"/>
                <a:gd name="connsiteY46" fmla="*/ 169768 h 228559"/>
                <a:gd name="connsiteX47" fmla="*/ 337883 w 436816"/>
                <a:gd name="connsiteY47" fmla="*/ 153639 h 228559"/>
                <a:gd name="connsiteX48" fmla="*/ 333311 w 436816"/>
                <a:gd name="connsiteY48" fmla="*/ 147860 h 228559"/>
                <a:gd name="connsiteX49" fmla="*/ 333311 w 436816"/>
                <a:gd name="connsiteY49" fmla="*/ 88043 h 228559"/>
                <a:gd name="connsiteX50" fmla="*/ 337883 w 436816"/>
                <a:gd name="connsiteY50" fmla="*/ 82265 h 228559"/>
                <a:gd name="connsiteX51" fmla="*/ 404051 w 436816"/>
                <a:gd name="connsiteY51" fmla="*/ 66136 h 228559"/>
                <a:gd name="connsiteX52" fmla="*/ 405511 w 436816"/>
                <a:gd name="connsiteY52" fmla="*/ 65945 h 228559"/>
                <a:gd name="connsiteX53" fmla="*/ 409130 w 436816"/>
                <a:gd name="connsiteY53" fmla="*/ 67215 h 228559"/>
                <a:gd name="connsiteX54" fmla="*/ 411416 w 436816"/>
                <a:gd name="connsiteY54" fmla="*/ 71914 h 228559"/>
                <a:gd name="connsiteX55" fmla="*/ 411416 w 436816"/>
                <a:gd name="connsiteY55" fmla="*/ 163989 h 228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36816" h="228559">
                  <a:moveTo>
                    <a:pt x="424878" y="47276"/>
                  </a:moveTo>
                  <a:cubicBezTo>
                    <a:pt x="417258" y="41307"/>
                    <a:pt x="407479" y="39212"/>
                    <a:pt x="398082" y="41434"/>
                  </a:cubicBezTo>
                  <a:lnTo>
                    <a:pt x="331914" y="57563"/>
                  </a:lnTo>
                  <a:cubicBezTo>
                    <a:pt x="328041" y="58516"/>
                    <a:pt x="324548" y="60167"/>
                    <a:pt x="321437" y="62326"/>
                  </a:cubicBezTo>
                  <a:cubicBezTo>
                    <a:pt x="314452" y="49054"/>
                    <a:pt x="293814" y="61627"/>
                    <a:pt x="300038" y="76105"/>
                  </a:cubicBezTo>
                  <a:cubicBezTo>
                    <a:pt x="338074" y="164942"/>
                    <a:pt x="225425" y="247238"/>
                    <a:pt x="155511" y="177261"/>
                  </a:cubicBezTo>
                  <a:cubicBezTo>
                    <a:pt x="137477" y="159227"/>
                    <a:pt x="129413" y="138716"/>
                    <a:pt x="128905" y="118777"/>
                  </a:cubicBezTo>
                  <a:lnTo>
                    <a:pt x="128905" y="116047"/>
                  </a:lnTo>
                  <a:cubicBezTo>
                    <a:pt x="129349" y="56103"/>
                    <a:pt x="197040" y="2318"/>
                    <a:pt x="263525" y="36354"/>
                  </a:cubicBezTo>
                  <a:cubicBezTo>
                    <a:pt x="278066" y="43784"/>
                    <a:pt x="290894" y="21876"/>
                    <a:pt x="276352" y="14447"/>
                  </a:cubicBezTo>
                  <a:cubicBezTo>
                    <a:pt x="225044" y="-11842"/>
                    <a:pt x="163195" y="-2508"/>
                    <a:pt x="127254" y="44546"/>
                  </a:cubicBezTo>
                  <a:cubicBezTo>
                    <a:pt x="122872" y="50324"/>
                    <a:pt x="119126" y="56420"/>
                    <a:pt x="115951" y="62770"/>
                  </a:cubicBezTo>
                  <a:cubicBezTo>
                    <a:pt x="112713" y="60421"/>
                    <a:pt x="109029" y="58579"/>
                    <a:pt x="104902" y="57563"/>
                  </a:cubicBezTo>
                  <a:lnTo>
                    <a:pt x="38798" y="41498"/>
                  </a:lnTo>
                  <a:cubicBezTo>
                    <a:pt x="29401" y="39212"/>
                    <a:pt x="19621" y="41307"/>
                    <a:pt x="12002" y="47340"/>
                  </a:cubicBezTo>
                  <a:cubicBezTo>
                    <a:pt x="4382" y="53309"/>
                    <a:pt x="0" y="62326"/>
                    <a:pt x="0" y="71978"/>
                  </a:cubicBezTo>
                  <a:lnTo>
                    <a:pt x="0" y="163989"/>
                  </a:lnTo>
                  <a:cubicBezTo>
                    <a:pt x="0" y="173705"/>
                    <a:pt x="4382" y="182658"/>
                    <a:pt x="12002" y="188627"/>
                  </a:cubicBezTo>
                  <a:cubicBezTo>
                    <a:pt x="17589" y="193009"/>
                    <a:pt x="24384" y="195358"/>
                    <a:pt x="31305" y="195358"/>
                  </a:cubicBezTo>
                  <a:cubicBezTo>
                    <a:pt x="33782" y="195358"/>
                    <a:pt x="36322" y="195041"/>
                    <a:pt x="38798" y="194469"/>
                  </a:cubicBezTo>
                  <a:lnTo>
                    <a:pt x="104965" y="178340"/>
                  </a:lnTo>
                  <a:cubicBezTo>
                    <a:pt x="110363" y="177007"/>
                    <a:pt x="115126" y="174340"/>
                    <a:pt x="118999" y="170720"/>
                  </a:cubicBezTo>
                  <a:cubicBezTo>
                    <a:pt x="123952" y="179547"/>
                    <a:pt x="130111" y="187865"/>
                    <a:pt x="137541" y="195231"/>
                  </a:cubicBezTo>
                  <a:cubicBezTo>
                    <a:pt x="176657" y="234347"/>
                    <a:pt x="239649" y="239618"/>
                    <a:pt x="284861" y="207931"/>
                  </a:cubicBezTo>
                  <a:cubicBezTo>
                    <a:pt x="299339" y="197835"/>
                    <a:pt x="310388" y="185198"/>
                    <a:pt x="318262" y="171165"/>
                  </a:cubicBezTo>
                  <a:cubicBezTo>
                    <a:pt x="322008" y="174530"/>
                    <a:pt x="326644" y="177070"/>
                    <a:pt x="331851" y="178340"/>
                  </a:cubicBezTo>
                  <a:lnTo>
                    <a:pt x="398018" y="194469"/>
                  </a:lnTo>
                  <a:cubicBezTo>
                    <a:pt x="400495" y="195041"/>
                    <a:pt x="403034" y="195358"/>
                    <a:pt x="405511" y="195358"/>
                  </a:cubicBezTo>
                  <a:cubicBezTo>
                    <a:pt x="412433" y="195358"/>
                    <a:pt x="419227" y="193072"/>
                    <a:pt x="424815" y="188627"/>
                  </a:cubicBezTo>
                  <a:cubicBezTo>
                    <a:pt x="432435" y="182658"/>
                    <a:pt x="436816" y="173641"/>
                    <a:pt x="436816" y="163989"/>
                  </a:cubicBezTo>
                  <a:lnTo>
                    <a:pt x="436816" y="71978"/>
                  </a:lnTo>
                  <a:cubicBezTo>
                    <a:pt x="436816" y="62262"/>
                    <a:pt x="432498" y="53309"/>
                    <a:pt x="424878" y="47276"/>
                  </a:cubicBezTo>
                  <a:close/>
                  <a:moveTo>
                    <a:pt x="103505" y="147860"/>
                  </a:moveTo>
                  <a:cubicBezTo>
                    <a:pt x="103505" y="150591"/>
                    <a:pt x="101664" y="153004"/>
                    <a:pt x="98996" y="153639"/>
                  </a:cubicBezTo>
                  <a:lnTo>
                    <a:pt x="32829" y="169768"/>
                  </a:lnTo>
                  <a:cubicBezTo>
                    <a:pt x="30416" y="170339"/>
                    <a:pt x="28575" y="169323"/>
                    <a:pt x="27749" y="168688"/>
                  </a:cubicBezTo>
                  <a:cubicBezTo>
                    <a:pt x="26924" y="167990"/>
                    <a:pt x="25464" y="166529"/>
                    <a:pt x="25464" y="163989"/>
                  </a:cubicBezTo>
                  <a:lnTo>
                    <a:pt x="25464" y="71978"/>
                  </a:lnTo>
                  <a:cubicBezTo>
                    <a:pt x="25464" y="69438"/>
                    <a:pt x="26860" y="67977"/>
                    <a:pt x="27749" y="67279"/>
                  </a:cubicBezTo>
                  <a:cubicBezTo>
                    <a:pt x="28448" y="66771"/>
                    <a:pt x="29654" y="66009"/>
                    <a:pt x="31369" y="66009"/>
                  </a:cubicBezTo>
                  <a:cubicBezTo>
                    <a:pt x="31814" y="66009"/>
                    <a:pt x="32321" y="66072"/>
                    <a:pt x="32829" y="66199"/>
                  </a:cubicBezTo>
                  <a:lnTo>
                    <a:pt x="98996" y="82328"/>
                  </a:lnTo>
                  <a:cubicBezTo>
                    <a:pt x="101664" y="82963"/>
                    <a:pt x="103505" y="85376"/>
                    <a:pt x="103505" y="88107"/>
                  </a:cubicBezTo>
                  <a:lnTo>
                    <a:pt x="103505" y="147860"/>
                  </a:lnTo>
                  <a:close/>
                  <a:moveTo>
                    <a:pt x="411416" y="163989"/>
                  </a:moveTo>
                  <a:cubicBezTo>
                    <a:pt x="411416" y="166529"/>
                    <a:pt x="410020" y="167990"/>
                    <a:pt x="409130" y="168688"/>
                  </a:cubicBezTo>
                  <a:cubicBezTo>
                    <a:pt x="408305" y="169323"/>
                    <a:pt x="406527" y="170403"/>
                    <a:pt x="404051" y="169768"/>
                  </a:cubicBezTo>
                  <a:lnTo>
                    <a:pt x="337883" y="153639"/>
                  </a:lnTo>
                  <a:cubicBezTo>
                    <a:pt x="335216" y="153004"/>
                    <a:pt x="333311" y="150591"/>
                    <a:pt x="333311" y="147860"/>
                  </a:cubicBezTo>
                  <a:lnTo>
                    <a:pt x="333311" y="88043"/>
                  </a:lnTo>
                  <a:cubicBezTo>
                    <a:pt x="333311" y="85313"/>
                    <a:pt x="335153" y="82900"/>
                    <a:pt x="337883" y="82265"/>
                  </a:cubicBezTo>
                  <a:lnTo>
                    <a:pt x="404051" y="66136"/>
                  </a:lnTo>
                  <a:cubicBezTo>
                    <a:pt x="404558" y="66009"/>
                    <a:pt x="405066" y="65945"/>
                    <a:pt x="405511" y="65945"/>
                  </a:cubicBezTo>
                  <a:cubicBezTo>
                    <a:pt x="407226" y="65945"/>
                    <a:pt x="408495" y="66707"/>
                    <a:pt x="409130" y="67215"/>
                  </a:cubicBezTo>
                  <a:cubicBezTo>
                    <a:pt x="409956" y="67914"/>
                    <a:pt x="411416" y="69374"/>
                    <a:pt x="411416" y="71914"/>
                  </a:cubicBezTo>
                  <a:lnTo>
                    <a:pt x="411416" y="163989"/>
                  </a:lnTo>
                  <a:close/>
                </a:path>
              </a:pathLst>
            </a:custGeom>
            <a:grpFill/>
            <a:ln w="6350" cap="flat">
              <a:noFill/>
              <a:prstDash val="solid"/>
              <a:miter/>
            </a:ln>
          </p:spPr>
          <p:txBody>
            <a:bodyPr rtlCol="0" anchor="ctr"/>
            <a:lstStyle/>
            <a:p>
              <a:endParaRPr lang="en-US" sz="1350"/>
            </a:p>
          </p:txBody>
        </p:sp>
        <p:sp>
          <p:nvSpPr>
            <p:cNvPr id="85" name="Freeform: Shape 84">
              <a:extLst>
                <a:ext uri="{FF2B5EF4-FFF2-40B4-BE49-F238E27FC236}">
                  <a16:creationId xmlns:a16="http://schemas.microsoft.com/office/drawing/2014/main" id="{3C229BE1-F30B-4D62-9E28-0CF677E449BB}"/>
                </a:ext>
              </a:extLst>
            </p:cNvPr>
            <p:cNvSpPr/>
            <p:nvPr/>
          </p:nvSpPr>
          <p:spPr>
            <a:xfrm>
              <a:off x="11831922" y="4437694"/>
              <a:ext cx="23187" cy="24037"/>
            </a:xfrm>
            <a:custGeom>
              <a:avLst/>
              <a:gdLst>
                <a:gd name="connsiteX0" fmla="*/ 12239 w 24502"/>
                <a:gd name="connsiteY0" fmla="*/ 25400 h 25400"/>
                <a:gd name="connsiteX1" fmla="*/ 12239 w 24502"/>
                <a:gd name="connsiteY1" fmla="*/ 0 h 25400"/>
                <a:gd name="connsiteX2" fmla="*/ 12239 w 24502"/>
                <a:gd name="connsiteY2" fmla="*/ 25400 h 25400"/>
              </a:gdLst>
              <a:ahLst/>
              <a:cxnLst>
                <a:cxn ang="0">
                  <a:pos x="connsiteX0" y="connsiteY0"/>
                </a:cxn>
                <a:cxn ang="0">
                  <a:pos x="connsiteX1" y="connsiteY1"/>
                </a:cxn>
                <a:cxn ang="0">
                  <a:pos x="connsiteX2" y="connsiteY2"/>
                </a:cxn>
              </a:cxnLst>
              <a:rect l="l" t="t" r="r" b="b"/>
              <a:pathLst>
                <a:path w="24502" h="25400">
                  <a:moveTo>
                    <a:pt x="12239" y="25400"/>
                  </a:moveTo>
                  <a:cubicBezTo>
                    <a:pt x="28559" y="25400"/>
                    <a:pt x="28622" y="0"/>
                    <a:pt x="12239" y="0"/>
                  </a:cubicBezTo>
                  <a:cubicBezTo>
                    <a:pt x="-4080" y="0"/>
                    <a:pt x="-4080" y="25400"/>
                    <a:pt x="12239" y="25400"/>
                  </a:cubicBezTo>
                  <a:close/>
                </a:path>
              </a:pathLst>
            </a:custGeom>
            <a:grpFill/>
            <a:ln w="6350" cap="flat">
              <a:noFill/>
              <a:prstDash val="solid"/>
              <a:miter/>
            </a:ln>
          </p:spPr>
          <p:txBody>
            <a:bodyPr rtlCol="0" anchor="ctr"/>
            <a:lstStyle/>
            <a:p>
              <a:endParaRPr lang="en-US" sz="1350"/>
            </a:p>
          </p:txBody>
        </p:sp>
        <p:sp>
          <p:nvSpPr>
            <p:cNvPr id="86" name="Freeform: Shape 85">
              <a:extLst>
                <a:ext uri="{FF2B5EF4-FFF2-40B4-BE49-F238E27FC236}">
                  <a16:creationId xmlns:a16="http://schemas.microsoft.com/office/drawing/2014/main" id="{424D1916-6874-4A51-9769-F52782ADD8A0}"/>
                </a:ext>
              </a:extLst>
            </p:cNvPr>
            <p:cNvSpPr/>
            <p:nvPr/>
          </p:nvSpPr>
          <p:spPr>
            <a:xfrm>
              <a:off x="11685077" y="4375354"/>
              <a:ext cx="316193" cy="316228"/>
            </a:xfrm>
            <a:custGeom>
              <a:avLst/>
              <a:gdLst>
                <a:gd name="connsiteX0" fmla="*/ 270981 w 334126"/>
                <a:gd name="connsiteY0" fmla="*/ 8345 h 334163"/>
                <a:gd name="connsiteX1" fmla="*/ 247549 w 334126"/>
                <a:gd name="connsiteY1" fmla="*/ 217 h 334163"/>
                <a:gd name="connsiteX2" fmla="*/ 226658 w 334126"/>
                <a:gd name="connsiteY2" fmla="*/ 13616 h 334163"/>
                <a:gd name="connsiteX3" fmla="*/ 196876 w 334126"/>
                <a:gd name="connsiteY3" fmla="*/ 62574 h 334163"/>
                <a:gd name="connsiteX4" fmla="*/ 193765 w 334126"/>
                <a:gd name="connsiteY4" fmla="*/ 70194 h 334163"/>
                <a:gd name="connsiteX5" fmla="*/ 190082 w 334126"/>
                <a:gd name="connsiteY5" fmla="*/ 95531 h 334163"/>
                <a:gd name="connsiteX6" fmla="*/ 161062 w 334126"/>
                <a:gd name="connsiteY6" fmla="*/ 237770 h 334163"/>
                <a:gd name="connsiteX7" fmla="*/ 119216 w 334126"/>
                <a:gd name="connsiteY7" fmla="*/ 222912 h 334163"/>
                <a:gd name="connsiteX8" fmla="*/ 108802 w 334126"/>
                <a:gd name="connsiteY8" fmla="*/ 212498 h 334163"/>
                <a:gd name="connsiteX9" fmla="*/ 146076 w 334126"/>
                <a:gd name="connsiteY9" fmla="*/ 93689 h 334163"/>
                <a:gd name="connsiteX10" fmla="*/ 139345 w 334126"/>
                <a:gd name="connsiteY10" fmla="*/ 69178 h 334163"/>
                <a:gd name="connsiteX11" fmla="*/ 67273 w 334126"/>
                <a:gd name="connsiteY11" fmla="*/ 177890 h 334163"/>
                <a:gd name="connsiteX12" fmla="*/ 70829 w 334126"/>
                <a:gd name="connsiteY12" fmla="*/ 193701 h 334163"/>
                <a:gd name="connsiteX13" fmla="*/ 62637 w 334126"/>
                <a:gd name="connsiteY13" fmla="*/ 197004 h 334163"/>
                <a:gd name="connsiteX14" fmla="*/ 13679 w 334126"/>
                <a:gd name="connsiteY14" fmla="*/ 226785 h 334163"/>
                <a:gd name="connsiteX15" fmla="*/ 217 w 334126"/>
                <a:gd name="connsiteY15" fmla="*/ 247676 h 334163"/>
                <a:gd name="connsiteX16" fmla="*/ 8345 w 334126"/>
                <a:gd name="connsiteY16" fmla="*/ 271108 h 334163"/>
                <a:gd name="connsiteX17" fmla="*/ 63082 w 334126"/>
                <a:gd name="connsiteY17" fmla="*/ 325845 h 334163"/>
                <a:gd name="connsiteX18" fmla="*/ 83085 w 334126"/>
                <a:gd name="connsiteY18" fmla="*/ 334163 h 334163"/>
                <a:gd name="connsiteX19" fmla="*/ 86513 w 334126"/>
                <a:gd name="connsiteY19" fmla="*/ 333973 h 334163"/>
                <a:gd name="connsiteX20" fmla="*/ 107405 w 334126"/>
                <a:gd name="connsiteY20" fmla="*/ 320575 h 334163"/>
                <a:gd name="connsiteX21" fmla="*/ 137187 w 334126"/>
                <a:gd name="connsiteY21" fmla="*/ 271616 h 334163"/>
                <a:gd name="connsiteX22" fmla="*/ 141060 w 334126"/>
                <a:gd name="connsiteY22" fmla="*/ 260313 h 334163"/>
                <a:gd name="connsiteX23" fmla="*/ 161062 w 334126"/>
                <a:gd name="connsiteY23" fmla="*/ 263298 h 334163"/>
                <a:gd name="connsiteX24" fmla="*/ 261075 w 334126"/>
                <a:gd name="connsiteY24" fmla="*/ 187288 h 334163"/>
                <a:gd name="connsiteX25" fmla="*/ 260757 w 334126"/>
                <a:gd name="connsiteY25" fmla="*/ 141187 h 334163"/>
                <a:gd name="connsiteX26" fmla="*/ 271553 w 334126"/>
                <a:gd name="connsiteY26" fmla="*/ 137313 h 334163"/>
                <a:gd name="connsiteX27" fmla="*/ 320511 w 334126"/>
                <a:gd name="connsiteY27" fmla="*/ 107532 h 334163"/>
                <a:gd name="connsiteX28" fmla="*/ 333910 w 334126"/>
                <a:gd name="connsiteY28" fmla="*/ 86641 h 334163"/>
                <a:gd name="connsiteX29" fmla="*/ 325781 w 334126"/>
                <a:gd name="connsiteY29" fmla="*/ 63209 h 334163"/>
                <a:gd name="connsiteX30" fmla="*/ 270981 w 334126"/>
                <a:gd name="connsiteY30" fmla="*/ 8345 h 334163"/>
                <a:gd name="connsiteX31" fmla="*/ 115469 w 334126"/>
                <a:gd name="connsiteY31" fmla="*/ 258281 h 334163"/>
                <a:gd name="connsiteX32" fmla="*/ 85688 w 334126"/>
                <a:gd name="connsiteY32" fmla="*/ 307239 h 334163"/>
                <a:gd name="connsiteX33" fmla="*/ 83466 w 334126"/>
                <a:gd name="connsiteY33" fmla="*/ 308637 h 334163"/>
                <a:gd name="connsiteX34" fmla="*/ 80989 w 334126"/>
                <a:gd name="connsiteY34" fmla="*/ 307811 h 334163"/>
                <a:gd name="connsiteX35" fmla="*/ 26252 w 334126"/>
                <a:gd name="connsiteY35" fmla="*/ 253074 h 334163"/>
                <a:gd name="connsiteX36" fmla="*/ 25426 w 334126"/>
                <a:gd name="connsiteY36" fmla="*/ 250598 h 334163"/>
                <a:gd name="connsiteX37" fmla="*/ 26824 w 334126"/>
                <a:gd name="connsiteY37" fmla="*/ 248375 h 334163"/>
                <a:gd name="connsiteX38" fmla="*/ 75782 w 334126"/>
                <a:gd name="connsiteY38" fmla="*/ 218594 h 334163"/>
                <a:gd name="connsiteX39" fmla="*/ 77369 w 334126"/>
                <a:gd name="connsiteY39" fmla="*/ 218149 h 334163"/>
                <a:gd name="connsiteX40" fmla="*/ 79465 w 334126"/>
                <a:gd name="connsiteY40" fmla="*/ 219038 h 334163"/>
                <a:gd name="connsiteX41" fmla="*/ 115088 w 334126"/>
                <a:gd name="connsiteY41" fmla="*/ 254598 h 334163"/>
                <a:gd name="connsiteX42" fmla="*/ 115469 w 334126"/>
                <a:gd name="connsiteY42" fmla="*/ 258281 h 334163"/>
                <a:gd name="connsiteX43" fmla="*/ 307176 w 334126"/>
                <a:gd name="connsiteY43" fmla="*/ 85688 h 334163"/>
                <a:gd name="connsiteX44" fmla="*/ 258218 w 334126"/>
                <a:gd name="connsiteY44" fmla="*/ 115469 h 334163"/>
                <a:gd name="connsiteX45" fmla="*/ 254535 w 334126"/>
                <a:gd name="connsiteY45" fmla="*/ 115025 h 334163"/>
                <a:gd name="connsiteX46" fmla="*/ 218911 w 334126"/>
                <a:gd name="connsiteY46" fmla="*/ 79401 h 334163"/>
                <a:gd name="connsiteX47" fmla="*/ 218467 w 334126"/>
                <a:gd name="connsiteY47" fmla="*/ 75719 h 334163"/>
                <a:gd name="connsiteX48" fmla="*/ 248248 w 334126"/>
                <a:gd name="connsiteY48" fmla="*/ 26760 h 334163"/>
                <a:gd name="connsiteX49" fmla="*/ 250407 w 334126"/>
                <a:gd name="connsiteY49" fmla="*/ 25363 h 334163"/>
                <a:gd name="connsiteX50" fmla="*/ 250788 w 334126"/>
                <a:gd name="connsiteY50" fmla="*/ 25363 h 334163"/>
                <a:gd name="connsiteX51" fmla="*/ 252883 w 334126"/>
                <a:gd name="connsiteY51" fmla="*/ 26252 h 334163"/>
                <a:gd name="connsiteX52" fmla="*/ 307620 w 334126"/>
                <a:gd name="connsiteY52" fmla="*/ 80989 h 334163"/>
                <a:gd name="connsiteX53" fmla="*/ 308446 w 334126"/>
                <a:gd name="connsiteY53" fmla="*/ 83466 h 334163"/>
                <a:gd name="connsiteX54" fmla="*/ 307176 w 334126"/>
                <a:gd name="connsiteY54" fmla="*/ 85688 h 334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4126" h="334163">
                  <a:moveTo>
                    <a:pt x="270981" y="8345"/>
                  </a:moveTo>
                  <a:cubicBezTo>
                    <a:pt x="264758" y="2122"/>
                    <a:pt x="256186" y="-863"/>
                    <a:pt x="247549" y="217"/>
                  </a:cubicBezTo>
                  <a:cubicBezTo>
                    <a:pt x="238850" y="1233"/>
                    <a:pt x="231230" y="6186"/>
                    <a:pt x="226658" y="13616"/>
                  </a:cubicBezTo>
                  <a:lnTo>
                    <a:pt x="196876" y="62574"/>
                  </a:lnTo>
                  <a:cubicBezTo>
                    <a:pt x="195416" y="64987"/>
                    <a:pt x="194400" y="67527"/>
                    <a:pt x="193765" y="70194"/>
                  </a:cubicBezTo>
                  <a:cubicBezTo>
                    <a:pt x="180938" y="68225"/>
                    <a:pt x="176175" y="89816"/>
                    <a:pt x="190082" y="95531"/>
                  </a:cubicBezTo>
                  <a:cubicBezTo>
                    <a:pt x="265520" y="126709"/>
                    <a:pt x="243930" y="241390"/>
                    <a:pt x="161062" y="237770"/>
                  </a:cubicBezTo>
                  <a:cubicBezTo>
                    <a:pt x="143854" y="237008"/>
                    <a:pt x="129884" y="231420"/>
                    <a:pt x="119216" y="222912"/>
                  </a:cubicBezTo>
                  <a:lnTo>
                    <a:pt x="108802" y="212498"/>
                  </a:lnTo>
                  <a:cubicBezTo>
                    <a:pt x="80100" y="175985"/>
                    <a:pt x="91657" y="111215"/>
                    <a:pt x="146076" y="93689"/>
                  </a:cubicBezTo>
                  <a:cubicBezTo>
                    <a:pt x="161570" y="88673"/>
                    <a:pt x="154967" y="64162"/>
                    <a:pt x="139345" y="69178"/>
                  </a:cubicBezTo>
                  <a:cubicBezTo>
                    <a:pt x="92482" y="84291"/>
                    <a:pt x="60479" y="127598"/>
                    <a:pt x="67273" y="177890"/>
                  </a:cubicBezTo>
                  <a:cubicBezTo>
                    <a:pt x="68035" y="183287"/>
                    <a:pt x="69242" y="188558"/>
                    <a:pt x="70829" y="193701"/>
                  </a:cubicBezTo>
                  <a:cubicBezTo>
                    <a:pt x="68035" y="194400"/>
                    <a:pt x="65241" y="195480"/>
                    <a:pt x="62637" y="197004"/>
                  </a:cubicBezTo>
                  <a:lnTo>
                    <a:pt x="13679" y="226785"/>
                  </a:lnTo>
                  <a:cubicBezTo>
                    <a:pt x="6186" y="231357"/>
                    <a:pt x="1297" y="238977"/>
                    <a:pt x="217" y="247676"/>
                  </a:cubicBezTo>
                  <a:cubicBezTo>
                    <a:pt x="-863" y="256376"/>
                    <a:pt x="2122" y="264949"/>
                    <a:pt x="8345" y="271108"/>
                  </a:cubicBezTo>
                  <a:lnTo>
                    <a:pt x="63082" y="325845"/>
                  </a:lnTo>
                  <a:cubicBezTo>
                    <a:pt x="68480" y="331243"/>
                    <a:pt x="75592" y="334163"/>
                    <a:pt x="83085" y="334163"/>
                  </a:cubicBezTo>
                  <a:cubicBezTo>
                    <a:pt x="84227" y="334163"/>
                    <a:pt x="85370" y="334100"/>
                    <a:pt x="86513" y="333973"/>
                  </a:cubicBezTo>
                  <a:cubicBezTo>
                    <a:pt x="95213" y="332894"/>
                    <a:pt x="102833" y="328004"/>
                    <a:pt x="107405" y="320575"/>
                  </a:cubicBezTo>
                  <a:lnTo>
                    <a:pt x="137187" y="271616"/>
                  </a:lnTo>
                  <a:cubicBezTo>
                    <a:pt x="139345" y="268060"/>
                    <a:pt x="140552" y="264187"/>
                    <a:pt x="141060" y="260313"/>
                  </a:cubicBezTo>
                  <a:cubicBezTo>
                    <a:pt x="147537" y="261964"/>
                    <a:pt x="154205" y="263044"/>
                    <a:pt x="161062" y="263298"/>
                  </a:cubicBezTo>
                  <a:cubicBezTo>
                    <a:pt x="207672" y="265012"/>
                    <a:pt x="250280" y="232691"/>
                    <a:pt x="261075" y="187288"/>
                  </a:cubicBezTo>
                  <a:cubicBezTo>
                    <a:pt x="264885" y="171223"/>
                    <a:pt x="264504" y="155601"/>
                    <a:pt x="260757" y="141187"/>
                  </a:cubicBezTo>
                  <a:cubicBezTo>
                    <a:pt x="264504" y="140679"/>
                    <a:pt x="268187" y="139409"/>
                    <a:pt x="271553" y="137313"/>
                  </a:cubicBezTo>
                  <a:lnTo>
                    <a:pt x="320511" y="107532"/>
                  </a:lnTo>
                  <a:cubicBezTo>
                    <a:pt x="328004" y="102960"/>
                    <a:pt x="332893" y="95340"/>
                    <a:pt x="333910" y="86641"/>
                  </a:cubicBezTo>
                  <a:cubicBezTo>
                    <a:pt x="334989" y="77941"/>
                    <a:pt x="332005" y="69369"/>
                    <a:pt x="325781" y="63209"/>
                  </a:cubicBezTo>
                  <a:lnTo>
                    <a:pt x="270981" y="8345"/>
                  </a:lnTo>
                  <a:close/>
                  <a:moveTo>
                    <a:pt x="115469" y="258281"/>
                  </a:moveTo>
                  <a:lnTo>
                    <a:pt x="85688" y="307239"/>
                  </a:lnTo>
                  <a:cubicBezTo>
                    <a:pt x="85053" y="308256"/>
                    <a:pt x="84164" y="308573"/>
                    <a:pt x="83466" y="308637"/>
                  </a:cubicBezTo>
                  <a:cubicBezTo>
                    <a:pt x="82831" y="308700"/>
                    <a:pt x="81878" y="308637"/>
                    <a:pt x="80989" y="307811"/>
                  </a:cubicBezTo>
                  <a:lnTo>
                    <a:pt x="26252" y="253074"/>
                  </a:lnTo>
                  <a:cubicBezTo>
                    <a:pt x="25426" y="252249"/>
                    <a:pt x="25299" y="251232"/>
                    <a:pt x="25426" y="250598"/>
                  </a:cubicBezTo>
                  <a:cubicBezTo>
                    <a:pt x="25490" y="249962"/>
                    <a:pt x="25807" y="249010"/>
                    <a:pt x="26824" y="248375"/>
                  </a:cubicBezTo>
                  <a:lnTo>
                    <a:pt x="75782" y="218594"/>
                  </a:lnTo>
                  <a:cubicBezTo>
                    <a:pt x="76290" y="218276"/>
                    <a:pt x="76798" y="218149"/>
                    <a:pt x="77369" y="218149"/>
                  </a:cubicBezTo>
                  <a:cubicBezTo>
                    <a:pt x="78131" y="218149"/>
                    <a:pt x="78893" y="218467"/>
                    <a:pt x="79465" y="219038"/>
                  </a:cubicBezTo>
                  <a:lnTo>
                    <a:pt x="115088" y="254598"/>
                  </a:lnTo>
                  <a:cubicBezTo>
                    <a:pt x="116041" y="255614"/>
                    <a:pt x="116168" y="257075"/>
                    <a:pt x="115469" y="258281"/>
                  </a:cubicBezTo>
                  <a:close/>
                  <a:moveTo>
                    <a:pt x="307176" y="85688"/>
                  </a:moveTo>
                  <a:lnTo>
                    <a:pt x="258218" y="115469"/>
                  </a:lnTo>
                  <a:cubicBezTo>
                    <a:pt x="257011" y="116168"/>
                    <a:pt x="255550" y="115977"/>
                    <a:pt x="254535" y="115025"/>
                  </a:cubicBezTo>
                  <a:lnTo>
                    <a:pt x="218911" y="79401"/>
                  </a:lnTo>
                  <a:cubicBezTo>
                    <a:pt x="217958" y="78449"/>
                    <a:pt x="217768" y="76925"/>
                    <a:pt x="218467" y="75719"/>
                  </a:cubicBezTo>
                  <a:lnTo>
                    <a:pt x="248248" y="26760"/>
                  </a:lnTo>
                  <a:cubicBezTo>
                    <a:pt x="248883" y="25744"/>
                    <a:pt x="249772" y="25426"/>
                    <a:pt x="250407" y="25363"/>
                  </a:cubicBezTo>
                  <a:cubicBezTo>
                    <a:pt x="250534" y="25363"/>
                    <a:pt x="250661" y="25363"/>
                    <a:pt x="250788" y="25363"/>
                  </a:cubicBezTo>
                  <a:cubicBezTo>
                    <a:pt x="251423" y="25363"/>
                    <a:pt x="252185" y="25554"/>
                    <a:pt x="252883" y="26252"/>
                  </a:cubicBezTo>
                  <a:lnTo>
                    <a:pt x="307620" y="80989"/>
                  </a:lnTo>
                  <a:cubicBezTo>
                    <a:pt x="308446" y="81814"/>
                    <a:pt x="308573" y="82831"/>
                    <a:pt x="308446" y="83466"/>
                  </a:cubicBezTo>
                  <a:cubicBezTo>
                    <a:pt x="308573" y="84164"/>
                    <a:pt x="308256" y="85053"/>
                    <a:pt x="307176" y="85688"/>
                  </a:cubicBezTo>
                  <a:close/>
                </a:path>
              </a:pathLst>
            </a:custGeom>
            <a:grpFill/>
            <a:ln w="6350" cap="flat">
              <a:noFill/>
              <a:prstDash val="solid"/>
              <a:miter/>
            </a:ln>
          </p:spPr>
          <p:txBody>
            <a:bodyPr rtlCol="0" anchor="ctr"/>
            <a:lstStyle/>
            <a:p>
              <a:endParaRPr lang="en-US" sz="1350"/>
            </a:p>
          </p:txBody>
        </p:sp>
        <p:sp>
          <p:nvSpPr>
            <p:cNvPr id="87" name="Freeform: Shape 86">
              <a:extLst>
                <a:ext uri="{FF2B5EF4-FFF2-40B4-BE49-F238E27FC236}">
                  <a16:creationId xmlns:a16="http://schemas.microsoft.com/office/drawing/2014/main" id="{C08255DC-A9A1-4D3A-96B8-234AB5871D3A}"/>
                </a:ext>
              </a:extLst>
            </p:cNvPr>
            <p:cNvSpPr/>
            <p:nvPr/>
          </p:nvSpPr>
          <p:spPr>
            <a:xfrm>
              <a:off x="11880473" y="4708968"/>
              <a:ext cx="59346" cy="59332"/>
            </a:xfrm>
            <a:custGeom>
              <a:avLst/>
              <a:gdLst>
                <a:gd name="connsiteX0" fmla="*/ 31356 w 62712"/>
                <a:gd name="connsiteY0" fmla="*/ 49319 h 62697"/>
                <a:gd name="connsiteX1" fmla="*/ 41008 w 62712"/>
                <a:gd name="connsiteY1" fmla="*/ 58971 h 62697"/>
                <a:gd name="connsiteX2" fmla="*/ 58978 w 62712"/>
                <a:gd name="connsiteY2" fmla="*/ 41001 h 62697"/>
                <a:gd name="connsiteX3" fmla="*/ 49327 w 62712"/>
                <a:gd name="connsiteY3" fmla="*/ 31349 h 62697"/>
                <a:gd name="connsiteX4" fmla="*/ 58978 w 62712"/>
                <a:gd name="connsiteY4" fmla="*/ 21696 h 62697"/>
                <a:gd name="connsiteX5" fmla="*/ 41008 w 62712"/>
                <a:gd name="connsiteY5" fmla="*/ 3726 h 62697"/>
                <a:gd name="connsiteX6" fmla="*/ 31356 w 62712"/>
                <a:gd name="connsiteY6" fmla="*/ 13378 h 62697"/>
                <a:gd name="connsiteX7" fmla="*/ 21704 w 62712"/>
                <a:gd name="connsiteY7" fmla="*/ 3726 h 62697"/>
                <a:gd name="connsiteX8" fmla="*/ 3734 w 62712"/>
                <a:gd name="connsiteY8" fmla="*/ 21696 h 62697"/>
                <a:gd name="connsiteX9" fmla="*/ 13386 w 62712"/>
                <a:gd name="connsiteY9" fmla="*/ 31349 h 62697"/>
                <a:gd name="connsiteX10" fmla="*/ 3734 w 62712"/>
                <a:gd name="connsiteY10" fmla="*/ 41001 h 62697"/>
                <a:gd name="connsiteX11" fmla="*/ 21704 w 62712"/>
                <a:gd name="connsiteY11" fmla="*/ 58971 h 62697"/>
                <a:gd name="connsiteX12" fmla="*/ 31356 w 62712"/>
                <a:gd name="connsiteY12" fmla="*/ 49319 h 62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712" h="62697">
                  <a:moveTo>
                    <a:pt x="31356" y="49319"/>
                  </a:moveTo>
                  <a:cubicBezTo>
                    <a:pt x="34595" y="52558"/>
                    <a:pt x="37770" y="55733"/>
                    <a:pt x="41008" y="58971"/>
                  </a:cubicBezTo>
                  <a:cubicBezTo>
                    <a:pt x="52565" y="70528"/>
                    <a:pt x="70536" y="52558"/>
                    <a:pt x="58978" y="41001"/>
                  </a:cubicBezTo>
                  <a:cubicBezTo>
                    <a:pt x="55740" y="37762"/>
                    <a:pt x="52565" y="34587"/>
                    <a:pt x="49327" y="31349"/>
                  </a:cubicBezTo>
                  <a:cubicBezTo>
                    <a:pt x="52565" y="28110"/>
                    <a:pt x="55740" y="24935"/>
                    <a:pt x="58978" y="21696"/>
                  </a:cubicBezTo>
                  <a:cubicBezTo>
                    <a:pt x="70536" y="10139"/>
                    <a:pt x="52628" y="-7831"/>
                    <a:pt x="41008" y="3726"/>
                  </a:cubicBezTo>
                  <a:cubicBezTo>
                    <a:pt x="37770" y="6964"/>
                    <a:pt x="34595" y="10139"/>
                    <a:pt x="31356" y="13378"/>
                  </a:cubicBezTo>
                  <a:cubicBezTo>
                    <a:pt x="28118" y="10139"/>
                    <a:pt x="24943" y="6964"/>
                    <a:pt x="21704" y="3726"/>
                  </a:cubicBezTo>
                  <a:cubicBezTo>
                    <a:pt x="10147" y="-7831"/>
                    <a:pt x="-7823" y="10139"/>
                    <a:pt x="3734" y="21696"/>
                  </a:cubicBezTo>
                  <a:cubicBezTo>
                    <a:pt x="6972" y="24935"/>
                    <a:pt x="10147" y="28110"/>
                    <a:pt x="13386" y="31349"/>
                  </a:cubicBezTo>
                  <a:cubicBezTo>
                    <a:pt x="10147" y="34587"/>
                    <a:pt x="6972" y="37762"/>
                    <a:pt x="3734" y="41001"/>
                  </a:cubicBezTo>
                  <a:cubicBezTo>
                    <a:pt x="-7823" y="52558"/>
                    <a:pt x="10084" y="70528"/>
                    <a:pt x="21704" y="58971"/>
                  </a:cubicBezTo>
                  <a:cubicBezTo>
                    <a:pt x="24879" y="55733"/>
                    <a:pt x="28118" y="52558"/>
                    <a:pt x="31356" y="49319"/>
                  </a:cubicBezTo>
                  <a:close/>
                </a:path>
              </a:pathLst>
            </a:custGeom>
            <a:grpFill/>
            <a:ln w="6350" cap="flat">
              <a:noFill/>
              <a:prstDash val="solid"/>
              <a:miter/>
            </a:ln>
          </p:spPr>
          <p:txBody>
            <a:bodyPr rtlCol="0" anchor="ctr"/>
            <a:lstStyle/>
            <a:p>
              <a:endParaRPr lang="en-US" sz="1350"/>
            </a:p>
          </p:txBody>
        </p:sp>
        <p:sp>
          <p:nvSpPr>
            <p:cNvPr id="88" name="Freeform: Shape 87">
              <a:extLst>
                <a:ext uri="{FF2B5EF4-FFF2-40B4-BE49-F238E27FC236}">
                  <a16:creationId xmlns:a16="http://schemas.microsoft.com/office/drawing/2014/main" id="{CE72057C-DB38-4F1A-B0E3-40C106140807}"/>
                </a:ext>
              </a:extLst>
            </p:cNvPr>
            <p:cNvSpPr/>
            <p:nvPr/>
          </p:nvSpPr>
          <p:spPr>
            <a:xfrm>
              <a:off x="11915675" y="5034948"/>
              <a:ext cx="85510" cy="85510"/>
            </a:xfrm>
            <a:custGeom>
              <a:avLst/>
              <a:gdLst>
                <a:gd name="connsiteX0" fmla="*/ 45212 w 90360"/>
                <a:gd name="connsiteY0" fmla="*/ 0 h 90360"/>
                <a:gd name="connsiteX1" fmla="*/ 0 w 90360"/>
                <a:gd name="connsiteY1" fmla="*/ 45148 h 90360"/>
                <a:gd name="connsiteX2" fmla="*/ 45212 w 90360"/>
                <a:gd name="connsiteY2" fmla="*/ 90360 h 90360"/>
                <a:gd name="connsiteX3" fmla="*/ 90361 w 90360"/>
                <a:gd name="connsiteY3" fmla="*/ 45148 h 90360"/>
                <a:gd name="connsiteX4" fmla="*/ 45212 w 90360"/>
                <a:gd name="connsiteY4" fmla="*/ 0 h 90360"/>
                <a:gd name="connsiteX5" fmla="*/ 45212 w 90360"/>
                <a:gd name="connsiteY5" fmla="*/ 64960 h 90360"/>
                <a:gd name="connsiteX6" fmla="*/ 25400 w 90360"/>
                <a:gd name="connsiteY6" fmla="*/ 45148 h 90360"/>
                <a:gd name="connsiteX7" fmla="*/ 45212 w 90360"/>
                <a:gd name="connsiteY7" fmla="*/ 25400 h 90360"/>
                <a:gd name="connsiteX8" fmla="*/ 64961 w 90360"/>
                <a:gd name="connsiteY8" fmla="*/ 45148 h 90360"/>
                <a:gd name="connsiteX9" fmla="*/ 45212 w 90360"/>
                <a:gd name="connsiteY9" fmla="*/ 64960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45212" y="0"/>
                  </a:moveTo>
                  <a:cubicBezTo>
                    <a:pt x="20320" y="0"/>
                    <a:pt x="0" y="20257"/>
                    <a:pt x="0" y="45148"/>
                  </a:cubicBezTo>
                  <a:cubicBezTo>
                    <a:pt x="0" y="70041"/>
                    <a:pt x="20257" y="90360"/>
                    <a:pt x="45212" y="90360"/>
                  </a:cubicBezTo>
                  <a:cubicBezTo>
                    <a:pt x="70104" y="90360"/>
                    <a:pt x="90361" y="70104"/>
                    <a:pt x="90361" y="45148"/>
                  </a:cubicBezTo>
                  <a:cubicBezTo>
                    <a:pt x="90361" y="20257"/>
                    <a:pt x="70104" y="0"/>
                    <a:pt x="45212" y="0"/>
                  </a:cubicBezTo>
                  <a:close/>
                  <a:moveTo>
                    <a:pt x="45212" y="64960"/>
                  </a:moveTo>
                  <a:cubicBezTo>
                    <a:pt x="34290" y="64960"/>
                    <a:pt x="25400" y="56071"/>
                    <a:pt x="25400" y="45148"/>
                  </a:cubicBezTo>
                  <a:cubicBezTo>
                    <a:pt x="25400" y="34227"/>
                    <a:pt x="34290" y="25400"/>
                    <a:pt x="45212" y="25400"/>
                  </a:cubicBezTo>
                  <a:cubicBezTo>
                    <a:pt x="56134" y="25400"/>
                    <a:pt x="64961" y="34290"/>
                    <a:pt x="64961" y="45148"/>
                  </a:cubicBezTo>
                  <a:cubicBezTo>
                    <a:pt x="64961" y="56071"/>
                    <a:pt x="56071" y="64960"/>
                    <a:pt x="45212" y="64960"/>
                  </a:cubicBezTo>
                  <a:close/>
                </a:path>
              </a:pathLst>
            </a:custGeom>
            <a:grpFill/>
            <a:ln w="6350" cap="flat">
              <a:noFill/>
              <a:prstDash val="solid"/>
              <a:miter/>
            </a:ln>
          </p:spPr>
          <p:txBody>
            <a:bodyPr rtlCol="0" anchor="ctr"/>
            <a:lstStyle/>
            <a:p>
              <a:endParaRPr lang="en-US" sz="1350"/>
            </a:p>
          </p:txBody>
        </p:sp>
      </p:grpSp>
      <p:grpSp>
        <p:nvGrpSpPr>
          <p:cNvPr id="89" name="Group 88">
            <a:extLst>
              <a:ext uri="{FF2B5EF4-FFF2-40B4-BE49-F238E27FC236}">
                <a16:creationId xmlns:a16="http://schemas.microsoft.com/office/drawing/2014/main" id="{4C2270DB-BCD1-44E8-BE11-51C743D0EFB9}"/>
              </a:ext>
            </a:extLst>
          </p:cNvPr>
          <p:cNvGrpSpPr/>
          <p:nvPr/>
        </p:nvGrpSpPr>
        <p:grpSpPr>
          <a:xfrm>
            <a:off x="7718992" y="3556552"/>
            <a:ext cx="349904" cy="350954"/>
            <a:chOff x="8131068" y="2402192"/>
            <a:chExt cx="798457" cy="800853"/>
          </a:xfrm>
          <a:solidFill>
            <a:schemeClr val="bg2"/>
          </a:solidFill>
        </p:grpSpPr>
        <p:sp>
          <p:nvSpPr>
            <p:cNvPr id="90" name="Freeform: Shape 89">
              <a:extLst>
                <a:ext uri="{FF2B5EF4-FFF2-40B4-BE49-F238E27FC236}">
                  <a16:creationId xmlns:a16="http://schemas.microsoft.com/office/drawing/2014/main" id="{B432B618-4DFA-49DA-935D-B8E7F0DB16E9}"/>
                </a:ext>
              </a:extLst>
            </p:cNvPr>
            <p:cNvSpPr/>
            <p:nvPr/>
          </p:nvSpPr>
          <p:spPr>
            <a:xfrm>
              <a:off x="8131068" y="2485367"/>
              <a:ext cx="798457" cy="717678"/>
            </a:xfrm>
            <a:custGeom>
              <a:avLst/>
              <a:gdLst>
                <a:gd name="connsiteX0" fmla="*/ 12400 w 843741"/>
                <a:gd name="connsiteY0" fmla="*/ 182626 h 758380"/>
                <a:gd name="connsiteX1" fmla="*/ 525 w 843741"/>
                <a:gd name="connsiteY1" fmla="*/ 257302 h 758380"/>
                <a:gd name="connsiteX2" fmla="*/ 96347 w 843741"/>
                <a:gd name="connsiteY2" fmla="*/ 519493 h 758380"/>
                <a:gd name="connsiteX3" fmla="*/ 114317 w 843741"/>
                <a:gd name="connsiteY3" fmla="*/ 501523 h 758380"/>
                <a:gd name="connsiteX4" fmla="*/ 27640 w 843741"/>
                <a:gd name="connsiteY4" fmla="*/ 289624 h 758380"/>
                <a:gd name="connsiteX5" fmla="*/ 25862 w 843741"/>
                <a:gd name="connsiteY5" fmla="*/ 223520 h 758380"/>
                <a:gd name="connsiteX6" fmla="*/ 84282 w 843741"/>
                <a:gd name="connsiteY6" fmla="*/ 180213 h 758380"/>
                <a:gd name="connsiteX7" fmla="*/ 84282 w 843741"/>
                <a:gd name="connsiteY7" fmla="*/ 205359 h 758380"/>
                <a:gd name="connsiteX8" fmla="*/ 112539 w 843741"/>
                <a:gd name="connsiteY8" fmla="*/ 233617 h 758380"/>
                <a:gd name="connsiteX9" fmla="*/ 130002 w 843741"/>
                <a:gd name="connsiteY9" fmla="*/ 233617 h 758380"/>
                <a:gd name="connsiteX10" fmla="*/ 170642 w 843741"/>
                <a:gd name="connsiteY10" fmla="*/ 708025 h 758380"/>
                <a:gd name="connsiteX11" fmla="*/ 225442 w 843741"/>
                <a:gd name="connsiteY11" fmla="*/ 758381 h 758380"/>
                <a:gd name="connsiteX12" fmla="*/ 618698 w 843741"/>
                <a:gd name="connsiteY12" fmla="*/ 758381 h 758380"/>
                <a:gd name="connsiteX13" fmla="*/ 673562 w 843741"/>
                <a:gd name="connsiteY13" fmla="*/ 708025 h 758380"/>
                <a:gd name="connsiteX14" fmla="*/ 684420 w 843741"/>
                <a:gd name="connsiteY14" fmla="*/ 581152 h 758380"/>
                <a:gd name="connsiteX15" fmla="*/ 813452 w 843741"/>
                <a:gd name="connsiteY15" fmla="*/ 408877 h 758380"/>
                <a:gd name="connsiteX16" fmla="*/ 843742 w 843741"/>
                <a:gd name="connsiteY16" fmla="*/ 233299 h 758380"/>
                <a:gd name="connsiteX17" fmla="*/ 759922 w 843741"/>
                <a:gd name="connsiteY17" fmla="*/ 154813 h 758380"/>
                <a:gd name="connsiteX18" fmla="*/ 759922 w 843741"/>
                <a:gd name="connsiteY18" fmla="*/ 133921 h 758380"/>
                <a:gd name="connsiteX19" fmla="*/ 731664 w 843741"/>
                <a:gd name="connsiteY19" fmla="*/ 105727 h 758380"/>
                <a:gd name="connsiteX20" fmla="*/ 582630 w 843741"/>
                <a:gd name="connsiteY20" fmla="*/ 105727 h 758380"/>
                <a:gd name="connsiteX21" fmla="*/ 582249 w 843741"/>
                <a:gd name="connsiteY21" fmla="*/ 104013 h 758380"/>
                <a:gd name="connsiteX22" fmla="*/ 583709 w 843741"/>
                <a:gd name="connsiteY22" fmla="*/ 103251 h 758380"/>
                <a:gd name="connsiteX23" fmla="*/ 613173 w 843741"/>
                <a:gd name="connsiteY23" fmla="*/ 85280 h 758380"/>
                <a:gd name="connsiteX24" fmla="*/ 623651 w 843741"/>
                <a:gd name="connsiteY24" fmla="*/ 69024 h 758380"/>
                <a:gd name="connsiteX25" fmla="*/ 617301 w 843741"/>
                <a:gd name="connsiteY25" fmla="*/ 50736 h 758380"/>
                <a:gd name="connsiteX26" fmla="*/ 584344 w 843741"/>
                <a:gd name="connsiteY26" fmla="*/ 17780 h 758380"/>
                <a:gd name="connsiteX27" fmla="*/ 566056 w 843741"/>
                <a:gd name="connsiteY27" fmla="*/ 11430 h 758380"/>
                <a:gd name="connsiteX28" fmla="*/ 549800 w 843741"/>
                <a:gd name="connsiteY28" fmla="*/ 21908 h 758380"/>
                <a:gd name="connsiteX29" fmla="*/ 531830 w 843741"/>
                <a:gd name="connsiteY29" fmla="*/ 51371 h 758380"/>
                <a:gd name="connsiteX30" fmla="*/ 530115 w 843741"/>
                <a:gd name="connsiteY30" fmla="*/ 54864 h 758380"/>
                <a:gd name="connsiteX31" fmla="*/ 519447 w 843741"/>
                <a:gd name="connsiteY31" fmla="*/ 53911 h 758380"/>
                <a:gd name="connsiteX32" fmla="*/ 456328 w 843741"/>
                <a:gd name="connsiteY32" fmla="*/ 105664 h 758380"/>
                <a:gd name="connsiteX33" fmla="*/ 447311 w 843741"/>
                <a:gd name="connsiteY33" fmla="*/ 105664 h 758380"/>
                <a:gd name="connsiteX34" fmla="*/ 454296 w 843741"/>
                <a:gd name="connsiteY34" fmla="*/ 89725 h 758380"/>
                <a:gd name="connsiteX35" fmla="*/ 454296 w 843741"/>
                <a:gd name="connsiteY35" fmla="*/ 43117 h 758380"/>
                <a:gd name="connsiteX36" fmla="*/ 445851 w 843741"/>
                <a:gd name="connsiteY36" fmla="*/ 25718 h 758380"/>
                <a:gd name="connsiteX37" fmla="*/ 426928 w 843741"/>
                <a:gd name="connsiteY37" fmla="*/ 21590 h 758380"/>
                <a:gd name="connsiteX38" fmla="*/ 393400 w 843741"/>
                <a:gd name="connsiteY38" fmla="*/ 29718 h 758380"/>
                <a:gd name="connsiteX39" fmla="*/ 392066 w 843741"/>
                <a:gd name="connsiteY39" fmla="*/ 30162 h 758380"/>
                <a:gd name="connsiteX40" fmla="*/ 383113 w 843741"/>
                <a:gd name="connsiteY40" fmla="*/ 18859 h 758380"/>
                <a:gd name="connsiteX41" fmla="*/ 291927 w 843741"/>
                <a:gd name="connsiteY41" fmla="*/ 18859 h 758380"/>
                <a:gd name="connsiteX42" fmla="*/ 282910 w 843741"/>
                <a:gd name="connsiteY42" fmla="*/ 30226 h 758380"/>
                <a:gd name="connsiteX43" fmla="*/ 281322 w 843741"/>
                <a:gd name="connsiteY43" fmla="*/ 29718 h 758380"/>
                <a:gd name="connsiteX44" fmla="*/ 247794 w 843741"/>
                <a:gd name="connsiteY44" fmla="*/ 21590 h 758380"/>
                <a:gd name="connsiteX45" fmla="*/ 228871 w 843741"/>
                <a:gd name="connsiteY45" fmla="*/ 25718 h 758380"/>
                <a:gd name="connsiteX46" fmla="*/ 220426 w 843741"/>
                <a:gd name="connsiteY46" fmla="*/ 43117 h 758380"/>
                <a:gd name="connsiteX47" fmla="*/ 220426 w 843741"/>
                <a:gd name="connsiteY47" fmla="*/ 89725 h 758380"/>
                <a:gd name="connsiteX48" fmla="*/ 227411 w 843741"/>
                <a:gd name="connsiteY48" fmla="*/ 105664 h 758380"/>
                <a:gd name="connsiteX49" fmla="*/ 112603 w 843741"/>
                <a:gd name="connsiteY49" fmla="*/ 105664 h 758380"/>
                <a:gd name="connsiteX50" fmla="*/ 84345 w 843741"/>
                <a:gd name="connsiteY50" fmla="*/ 133858 h 758380"/>
                <a:gd name="connsiteX51" fmla="*/ 84345 w 843741"/>
                <a:gd name="connsiteY51" fmla="*/ 154686 h 758380"/>
                <a:gd name="connsiteX52" fmla="*/ 12400 w 843741"/>
                <a:gd name="connsiteY52" fmla="*/ 182626 h 758380"/>
                <a:gd name="connsiteX53" fmla="*/ 648162 w 843741"/>
                <a:gd name="connsiteY53" fmla="*/ 705675 h 758380"/>
                <a:gd name="connsiteX54" fmla="*/ 618634 w 843741"/>
                <a:gd name="connsiteY54" fmla="*/ 732790 h 758380"/>
                <a:gd name="connsiteX55" fmla="*/ 225379 w 843741"/>
                <a:gd name="connsiteY55" fmla="*/ 732790 h 758380"/>
                <a:gd name="connsiteX56" fmla="*/ 195851 w 843741"/>
                <a:gd name="connsiteY56" fmla="*/ 705675 h 758380"/>
                <a:gd name="connsiteX57" fmla="*/ 155338 w 843741"/>
                <a:gd name="connsiteY57" fmla="*/ 233489 h 758380"/>
                <a:gd name="connsiteX58" fmla="*/ 688548 w 843741"/>
                <a:gd name="connsiteY58" fmla="*/ 233489 h 758380"/>
                <a:gd name="connsiteX59" fmla="*/ 659846 w 843741"/>
                <a:gd name="connsiteY59" fmla="*/ 568071 h 758380"/>
                <a:gd name="connsiteX60" fmla="*/ 545355 w 843741"/>
                <a:gd name="connsiteY60" fmla="*/ 628206 h 758380"/>
                <a:gd name="connsiteX61" fmla="*/ 498492 w 843741"/>
                <a:gd name="connsiteY61" fmla="*/ 588391 h 758380"/>
                <a:gd name="connsiteX62" fmla="*/ 345267 w 843741"/>
                <a:gd name="connsiteY62" fmla="*/ 588391 h 758380"/>
                <a:gd name="connsiteX63" fmla="*/ 298404 w 843741"/>
                <a:gd name="connsiteY63" fmla="*/ 628269 h 758380"/>
                <a:gd name="connsiteX64" fmla="*/ 232935 w 843741"/>
                <a:gd name="connsiteY64" fmla="*/ 600202 h 758380"/>
                <a:gd name="connsiteX65" fmla="*/ 220108 w 843741"/>
                <a:gd name="connsiteY65" fmla="*/ 622109 h 758380"/>
                <a:gd name="connsiteX66" fmla="*/ 297705 w 843741"/>
                <a:gd name="connsiteY66" fmla="*/ 654749 h 758380"/>
                <a:gd name="connsiteX67" fmla="*/ 297705 w 843741"/>
                <a:gd name="connsiteY67" fmla="*/ 669354 h 758380"/>
                <a:gd name="connsiteX68" fmla="*/ 345267 w 843741"/>
                <a:gd name="connsiteY68" fmla="*/ 716915 h 758380"/>
                <a:gd name="connsiteX69" fmla="*/ 498492 w 843741"/>
                <a:gd name="connsiteY69" fmla="*/ 716915 h 758380"/>
                <a:gd name="connsiteX70" fmla="*/ 546054 w 843741"/>
                <a:gd name="connsiteY70" fmla="*/ 669354 h 758380"/>
                <a:gd name="connsiteX71" fmla="*/ 546054 w 843741"/>
                <a:gd name="connsiteY71" fmla="*/ 654685 h 758380"/>
                <a:gd name="connsiteX72" fmla="*/ 657052 w 843741"/>
                <a:gd name="connsiteY72" fmla="*/ 600837 h 758380"/>
                <a:gd name="connsiteX73" fmla="*/ 648162 w 843741"/>
                <a:gd name="connsiteY73" fmla="*/ 705675 h 758380"/>
                <a:gd name="connsiteX74" fmla="*/ 520781 w 843741"/>
                <a:gd name="connsiteY74" fmla="*/ 635889 h 758380"/>
                <a:gd name="connsiteX75" fmla="*/ 520781 w 843741"/>
                <a:gd name="connsiteY75" fmla="*/ 669290 h 758380"/>
                <a:gd name="connsiteX76" fmla="*/ 498619 w 843741"/>
                <a:gd name="connsiteY76" fmla="*/ 691451 h 758380"/>
                <a:gd name="connsiteX77" fmla="*/ 345394 w 843741"/>
                <a:gd name="connsiteY77" fmla="*/ 691451 h 758380"/>
                <a:gd name="connsiteX78" fmla="*/ 323232 w 843741"/>
                <a:gd name="connsiteY78" fmla="*/ 669290 h 758380"/>
                <a:gd name="connsiteX79" fmla="*/ 323232 w 843741"/>
                <a:gd name="connsiteY79" fmla="*/ 635889 h 758380"/>
                <a:gd name="connsiteX80" fmla="*/ 345394 w 843741"/>
                <a:gd name="connsiteY80" fmla="*/ 613727 h 758380"/>
                <a:gd name="connsiteX81" fmla="*/ 498619 w 843741"/>
                <a:gd name="connsiteY81" fmla="*/ 613727 h 758380"/>
                <a:gd name="connsiteX82" fmla="*/ 520781 w 843741"/>
                <a:gd name="connsiteY82" fmla="*/ 635889 h 758380"/>
                <a:gd name="connsiteX83" fmla="*/ 818278 w 843741"/>
                <a:gd name="connsiteY83" fmla="*/ 221678 h 758380"/>
                <a:gd name="connsiteX84" fmla="*/ 818024 w 843741"/>
                <a:gd name="connsiteY84" fmla="*/ 265811 h 758380"/>
                <a:gd name="connsiteX85" fmla="*/ 775670 w 843741"/>
                <a:gd name="connsiteY85" fmla="*/ 430784 h 758380"/>
                <a:gd name="connsiteX86" fmla="*/ 687405 w 843741"/>
                <a:gd name="connsiteY86" fmla="*/ 545465 h 758380"/>
                <a:gd name="connsiteX87" fmla="*/ 714138 w 843741"/>
                <a:gd name="connsiteY87" fmla="*/ 233489 h 758380"/>
                <a:gd name="connsiteX88" fmla="*/ 731601 w 843741"/>
                <a:gd name="connsiteY88" fmla="*/ 233489 h 758380"/>
                <a:gd name="connsiteX89" fmla="*/ 759858 w 843741"/>
                <a:gd name="connsiteY89" fmla="*/ 205232 h 758380"/>
                <a:gd name="connsiteX90" fmla="*/ 759858 w 843741"/>
                <a:gd name="connsiteY90" fmla="*/ 180022 h 758380"/>
                <a:gd name="connsiteX91" fmla="*/ 818278 w 843741"/>
                <a:gd name="connsiteY91" fmla="*/ 221678 h 758380"/>
                <a:gd name="connsiteX92" fmla="*/ 569231 w 843741"/>
                <a:gd name="connsiteY92" fmla="*/ 38545 h 758380"/>
                <a:gd name="connsiteX93" fmla="*/ 596346 w 843741"/>
                <a:gd name="connsiteY93" fmla="*/ 65659 h 758380"/>
                <a:gd name="connsiteX94" fmla="*/ 572597 w 843741"/>
                <a:gd name="connsiteY94" fmla="*/ 80137 h 758380"/>
                <a:gd name="connsiteX95" fmla="*/ 554753 w 843741"/>
                <a:gd name="connsiteY95" fmla="*/ 62293 h 758380"/>
                <a:gd name="connsiteX96" fmla="*/ 569231 w 843741"/>
                <a:gd name="connsiteY96" fmla="*/ 38545 h 758380"/>
                <a:gd name="connsiteX97" fmla="*/ 519384 w 843741"/>
                <a:gd name="connsiteY97" fmla="*/ 79248 h 758380"/>
                <a:gd name="connsiteX98" fmla="*/ 556214 w 843741"/>
                <a:gd name="connsiteY98" fmla="*/ 105600 h 758380"/>
                <a:gd name="connsiteX99" fmla="*/ 482363 w 843741"/>
                <a:gd name="connsiteY99" fmla="*/ 105600 h 758380"/>
                <a:gd name="connsiteX100" fmla="*/ 519384 w 843741"/>
                <a:gd name="connsiteY100" fmla="*/ 79248 h 758380"/>
                <a:gd name="connsiteX101" fmla="*/ 389780 w 843741"/>
                <a:gd name="connsiteY101" fmla="*/ 101854 h 758380"/>
                <a:gd name="connsiteX102" fmla="*/ 393273 w 843741"/>
                <a:gd name="connsiteY102" fmla="*/ 102997 h 758380"/>
                <a:gd name="connsiteX103" fmla="*/ 403814 w 843741"/>
                <a:gd name="connsiteY103" fmla="*/ 105537 h 758380"/>
                <a:gd name="connsiteX104" fmla="*/ 386923 w 843741"/>
                <a:gd name="connsiteY104" fmla="*/ 105537 h 758380"/>
                <a:gd name="connsiteX105" fmla="*/ 389780 w 843741"/>
                <a:gd name="connsiteY105" fmla="*/ 101854 h 758380"/>
                <a:gd name="connsiteX106" fmla="*/ 401718 w 843741"/>
                <a:gd name="connsiteY106" fmla="*/ 53784 h 758380"/>
                <a:gd name="connsiteX107" fmla="*/ 428706 w 843741"/>
                <a:gd name="connsiteY107" fmla="*/ 47180 h 758380"/>
                <a:gd name="connsiteX108" fmla="*/ 428706 w 843741"/>
                <a:gd name="connsiteY108" fmla="*/ 85534 h 758380"/>
                <a:gd name="connsiteX109" fmla="*/ 401718 w 843741"/>
                <a:gd name="connsiteY109" fmla="*/ 78930 h 758380"/>
                <a:gd name="connsiteX110" fmla="*/ 401718 w 843741"/>
                <a:gd name="connsiteY110" fmla="*/ 66421 h 758380"/>
                <a:gd name="connsiteX111" fmla="*/ 401718 w 843741"/>
                <a:gd name="connsiteY111" fmla="*/ 62293 h 758380"/>
                <a:gd name="connsiteX112" fmla="*/ 401718 w 843741"/>
                <a:gd name="connsiteY112" fmla="*/ 53784 h 758380"/>
                <a:gd name="connsiteX113" fmla="*/ 309770 w 843741"/>
                <a:gd name="connsiteY113" fmla="*/ 36767 h 758380"/>
                <a:gd name="connsiteX114" fmla="*/ 337393 w 843741"/>
                <a:gd name="connsiteY114" fmla="*/ 25336 h 758380"/>
                <a:gd name="connsiteX115" fmla="*/ 365015 w 843741"/>
                <a:gd name="connsiteY115" fmla="*/ 36767 h 758380"/>
                <a:gd name="connsiteX116" fmla="*/ 376318 w 843741"/>
                <a:gd name="connsiteY116" fmla="*/ 63246 h 758380"/>
                <a:gd name="connsiteX117" fmla="*/ 376318 w 843741"/>
                <a:gd name="connsiteY117" fmla="*/ 65596 h 758380"/>
                <a:gd name="connsiteX118" fmla="*/ 365015 w 843741"/>
                <a:gd name="connsiteY118" fmla="*/ 92075 h 758380"/>
                <a:gd name="connsiteX119" fmla="*/ 309770 w 843741"/>
                <a:gd name="connsiteY119" fmla="*/ 92075 h 758380"/>
                <a:gd name="connsiteX120" fmla="*/ 309770 w 843741"/>
                <a:gd name="connsiteY120" fmla="*/ 36767 h 758380"/>
                <a:gd name="connsiteX121" fmla="*/ 245762 w 843741"/>
                <a:gd name="connsiteY121" fmla="*/ 47180 h 758380"/>
                <a:gd name="connsiteX122" fmla="*/ 272750 w 843741"/>
                <a:gd name="connsiteY122" fmla="*/ 53784 h 758380"/>
                <a:gd name="connsiteX123" fmla="*/ 272750 w 843741"/>
                <a:gd name="connsiteY123" fmla="*/ 78994 h 758380"/>
                <a:gd name="connsiteX124" fmla="*/ 245762 w 843741"/>
                <a:gd name="connsiteY124" fmla="*/ 85598 h 758380"/>
                <a:gd name="connsiteX125" fmla="*/ 245762 w 843741"/>
                <a:gd name="connsiteY125" fmla="*/ 47180 h 758380"/>
                <a:gd name="connsiteX126" fmla="*/ 281259 w 843741"/>
                <a:gd name="connsiteY126" fmla="*/ 103061 h 758380"/>
                <a:gd name="connsiteX127" fmla="*/ 284942 w 843741"/>
                <a:gd name="connsiteY127" fmla="*/ 101790 h 758380"/>
                <a:gd name="connsiteX128" fmla="*/ 287863 w 843741"/>
                <a:gd name="connsiteY128" fmla="*/ 105600 h 758380"/>
                <a:gd name="connsiteX129" fmla="*/ 270718 w 843741"/>
                <a:gd name="connsiteY129" fmla="*/ 105600 h 758380"/>
                <a:gd name="connsiteX130" fmla="*/ 281259 w 843741"/>
                <a:gd name="connsiteY130" fmla="*/ 103061 h 758380"/>
                <a:gd name="connsiteX131" fmla="*/ 109682 w 843741"/>
                <a:gd name="connsiteY131" fmla="*/ 133858 h 758380"/>
                <a:gd name="connsiteX132" fmla="*/ 112539 w 843741"/>
                <a:gd name="connsiteY132" fmla="*/ 131064 h 758380"/>
                <a:gd name="connsiteX133" fmla="*/ 731664 w 843741"/>
                <a:gd name="connsiteY133" fmla="*/ 131064 h 758380"/>
                <a:gd name="connsiteX134" fmla="*/ 734522 w 843741"/>
                <a:gd name="connsiteY134" fmla="*/ 133858 h 758380"/>
                <a:gd name="connsiteX135" fmla="*/ 734522 w 843741"/>
                <a:gd name="connsiteY135" fmla="*/ 205296 h 758380"/>
                <a:gd name="connsiteX136" fmla="*/ 731664 w 843741"/>
                <a:gd name="connsiteY136" fmla="*/ 208153 h 758380"/>
                <a:gd name="connsiteX137" fmla="*/ 716361 w 843741"/>
                <a:gd name="connsiteY137" fmla="*/ 208153 h 758380"/>
                <a:gd name="connsiteX138" fmla="*/ 127779 w 843741"/>
                <a:gd name="connsiteY138" fmla="*/ 208153 h 758380"/>
                <a:gd name="connsiteX139" fmla="*/ 112476 w 843741"/>
                <a:gd name="connsiteY139" fmla="*/ 208153 h 758380"/>
                <a:gd name="connsiteX140" fmla="*/ 109618 w 843741"/>
                <a:gd name="connsiteY140" fmla="*/ 205296 h 758380"/>
                <a:gd name="connsiteX141" fmla="*/ 109618 w 843741"/>
                <a:gd name="connsiteY141" fmla="*/ 133858 h 758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843741" h="758380">
                  <a:moveTo>
                    <a:pt x="12400" y="182626"/>
                  </a:moveTo>
                  <a:cubicBezTo>
                    <a:pt x="-2904" y="204533"/>
                    <a:pt x="81" y="231965"/>
                    <a:pt x="525" y="257302"/>
                  </a:cubicBezTo>
                  <a:cubicBezTo>
                    <a:pt x="2176" y="353822"/>
                    <a:pt x="36339" y="444246"/>
                    <a:pt x="96347" y="519493"/>
                  </a:cubicBezTo>
                  <a:cubicBezTo>
                    <a:pt x="106507" y="532257"/>
                    <a:pt x="124414" y="514223"/>
                    <a:pt x="114317" y="501523"/>
                  </a:cubicBezTo>
                  <a:cubicBezTo>
                    <a:pt x="65803" y="440690"/>
                    <a:pt x="34879" y="367284"/>
                    <a:pt x="27640" y="289624"/>
                  </a:cubicBezTo>
                  <a:cubicBezTo>
                    <a:pt x="25671" y="268478"/>
                    <a:pt x="23957" y="244856"/>
                    <a:pt x="25862" y="223520"/>
                  </a:cubicBezTo>
                  <a:cubicBezTo>
                    <a:pt x="29291" y="185801"/>
                    <a:pt x="55008" y="180848"/>
                    <a:pt x="84282" y="180213"/>
                  </a:cubicBezTo>
                  <a:lnTo>
                    <a:pt x="84282" y="205359"/>
                  </a:lnTo>
                  <a:cubicBezTo>
                    <a:pt x="84282" y="220917"/>
                    <a:pt x="96918" y="233617"/>
                    <a:pt x="112539" y="233617"/>
                  </a:cubicBezTo>
                  <a:lnTo>
                    <a:pt x="130002" y="233617"/>
                  </a:lnTo>
                  <a:lnTo>
                    <a:pt x="170642" y="708025"/>
                  </a:lnTo>
                  <a:cubicBezTo>
                    <a:pt x="173118" y="736727"/>
                    <a:pt x="196677" y="758381"/>
                    <a:pt x="225442" y="758381"/>
                  </a:cubicBezTo>
                  <a:lnTo>
                    <a:pt x="618698" y="758381"/>
                  </a:lnTo>
                  <a:cubicBezTo>
                    <a:pt x="647527" y="758381"/>
                    <a:pt x="671085" y="736727"/>
                    <a:pt x="673562" y="708025"/>
                  </a:cubicBezTo>
                  <a:lnTo>
                    <a:pt x="684420" y="581152"/>
                  </a:lnTo>
                  <a:cubicBezTo>
                    <a:pt x="740808" y="536258"/>
                    <a:pt x="785766" y="477456"/>
                    <a:pt x="813452" y="408877"/>
                  </a:cubicBezTo>
                  <a:cubicBezTo>
                    <a:pt x="836249" y="352361"/>
                    <a:pt x="843742" y="293814"/>
                    <a:pt x="843742" y="233299"/>
                  </a:cubicBezTo>
                  <a:cubicBezTo>
                    <a:pt x="843742" y="177990"/>
                    <a:pt x="810849" y="155765"/>
                    <a:pt x="759922" y="154813"/>
                  </a:cubicBezTo>
                  <a:lnTo>
                    <a:pt x="759922" y="133921"/>
                  </a:lnTo>
                  <a:cubicBezTo>
                    <a:pt x="759922" y="118364"/>
                    <a:pt x="747285" y="105727"/>
                    <a:pt x="731664" y="105727"/>
                  </a:cubicBezTo>
                  <a:lnTo>
                    <a:pt x="582630" y="105727"/>
                  </a:lnTo>
                  <a:cubicBezTo>
                    <a:pt x="582503" y="105156"/>
                    <a:pt x="582376" y="104584"/>
                    <a:pt x="582249" y="104013"/>
                  </a:cubicBezTo>
                  <a:cubicBezTo>
                    <a:pt x="582757" y="103759"/>
                    <a:pt x="583265" y="103568"/>
                    <a:pt x="583709" y="103251"/>
                  </a:cubicBezTo>
                  <a:lnTo>
                    <a:pt x="613173" y="85280"/>
                  </a:lnTo>
                  <a:cubicBezTo>
                    <a:pt x="619015" y="81724"/>
                    <a:pt x="622825" y="75819"/>
                    <a:pt x="623651" y="69024"/>
                  </a:cubicBezTo>
                  <a:cubicBezTo>
                    <a:pt x="624476" y="62230"/>
                    <a:pt x="622127" y="55562"/>
                    <a:pt x="617301" y="50736"/>
                  </a:cubicBezTo>
                  <a:lnTo>
                    <a:pt x="584344" y="17780"/>
                  </a:lnTo>
                  <a:cubicBezTo>
                    <a:pt x="579518" y="12954"/>
                    <a:pt x="572787" y="10668"/>
                    <a:pt x="566056" y="11430"/>
                  </a:cubicBezTo>
                  <a:cubicBezTo>
                    <a:pt x="559262" y="12255"/>
                    <a:pt x="553356" y="16065"/>
                    <a:pt x="549800" y="21908"/>
                  </a:cubicBezTo>
                  <a:lnTo>
                    <a:pt x="531830" y="51371"/>
                  </a:lnTo>
                  <a:cubicBezTo>
                    <a:pt x="531131" y="52514"/>
                    <a:pt x="530560" y="53658"/>
                    <a:pt x="530115" y="54864"/>
                  </a:cubicBezTo>
                  <a:cubicBezTo>
                    <a:pt x="526623" y="54293"/>
                    <a:pt x="523130" y="53911"/>
                    <a:pt x="519447" y="53911"/>
                  </a:cubicBezTo>
                  <a:cubicBezTo>
                    <a:pt x="488142" y="53911"/>
                    <a:pt x="462170" y="75946"/>
                    <a:pt x="456328" y="105664"/>
                  </a:cubicBezTo>
                  <a:lnTo>
                    <a:pt x="447311" y="105664"/>
                  </a:lnTo>
                  <a:cubicBezTo>
                    <a:pt x="451693" y="101473"/>
                    <a:pt x="454296" y="95885"/>
                    <a:pt x="454296" y="89725"/>
                  </a:cubicBezTo>
                  <a:lnTo>
                    <a:pt x="454296" y="43117"/>
                  </a:lnTo>
                  <a:cubicBezTo>
                    <a:pt x="454296" y="36258"/>
                    <a:pt x="451185" y="29908"/>
                    <a:pt x="445851" y="25718"/>
                  </a:cubicBezTo>
                  <a:cubicBezTo>
                    <a:pt x="440453" y="21463"/>
                    <a:pt x="433595" y="20002"/>
                    <a:pt x="426928" y="21590"/>
                  </a:cubicBezTo>
                  <a:lnTo>
                    <a:pt x="393400" y="29718"/>
                  </a:lnTo>
                  <a:cubicBezTo>
                    <a:pt x="392955" y="29845"/>
                    <a:pt x="392511" y="30036"/>
                    <a:pt x="392066" y="30162"/>
                  </a:cubicBezTo>
                  <a:cubicBezTo>
                    <a:pt x="389526" y="26162"/>
                    <a:pt x="386605" y="22352"/>
                    <a:pt x="383113" y="18859"/>
                  </a:cubicBezTo>
                  <a:cubicBezTo>
                    <a:pt x="357967" y="-6286"/>
                    <a:pt x="317073" y="-6286"/>
                    <a:pt x="291927" y="18859"/>
                  </a:cubicBezTo>
                  <a:cubicBezTo>
                    <a:pt x="288434" y="22352"/>
                    <a:pt x="285450" y="26225"/>
                    <a:pt x="282910" y="30226"/>
                  </a:cubicBezTo>
                  <a:cubicBezTo>
                    <a:pt x="282402" y="30036"/>
                    <a:pt x="281894" y="29845"/>
                    <a:pt x="281322" y="29718"/>
                  </a:cubicBezTo>
                  <a:lnTo>
                    <a:pt x="247794" y="21590"/>
                  </a:lnTo>
                  <a:cubicBezTo>
                    <a:pt x="241127" y="19939"/>
                    <a:pt x="234269" y="21463"/>
                    <a:pt x="228871" y="25718"/>
                  </a:cubicBezTo>
                  <a:cubicBezTo>
                    <a:pt x="223474" y="29972"/>
                    <a:pt x="220426" y="36322"/>
                    <a:pt x="220426" y="43117"/>
                  </a:cubicBezTo>
                  <a:lnTo>
                    <a:pt x="220426" y="89725"/>
                  </a:lnTo>
                  <a:cubicBezTo>
                    <a:pt x="220426" y="95821"/>
                    <a:pt x="223029" y="101473"/>
                    <a:pt x="227411" y="105664"/>
                  </a:cubicBezTo>
                  <a:lnTo>
                    <a:pt x="112603" y="105664"/>
                  </a:lnTo>
                  <a:cubicBezTo>
                    <a:pt x="97045" y="105664"/>
                    <a:pt x="84345" y="118300"/>
                    <a:pt x="84345" y="133858"/>
                  </a:cubicBezTo>
                  <a:lnTo>
                    <a:pt x="84345" y="154686"/>
                  </a:lnTo>
                  <a:cubicBezTo>
                    <a:pt x="56659" y="154813"/>
                    <a:pt x="30180" y="157036"/>
                    <a:pt x="12400" y="182626"/>
                  </a:cubicBezTo>
                  <a:close/>
                  <a:moveTo>
                    <a:pt x="648162" y="705675"/>
                  </a:moveTo>
                  <a:cubicBezTo>
                    <a:pt x="646828" y="721106"/>
                    <a:pt x="634128" y="732790"/>
                    <a:pt x="618634" y="732790"/>
                  </a:cubicBezTo>
                  <a:lnTo>
                    <a:pt x="225379" y="732790"/>
                  </a:lnTo>
                  <a:cubicBezTo>
                    <a:pt x="209885" y="732790"/>
                    <a:pt x="197185" y="721169"/>
                    <a:pt x="195851" y="705675"/>
                  </a:cubicBezTo>
                  <a:lnTo>
                    <a:pt x="155338" y="233489"/>
                  </a:lnTo>
                  <a:lnTo>
                    <a:pt x="688548" y="233489"/>
                  </a:lnTo>
                  <a:lnTo>
                    <a:pt x="659846" y="568071"/>
                  </a:lnTo>
                  <a:cubicBezTo>
                    <a:pt x="625429" y="593915"/>
                    <a:pt x="586757" y="614236"/>
                    <a:pt x="545355" y="628206"/>
                  </a:cubicBezTo>
                  <a:cubicBezTo>
                    <a:pt x="541672" y="605663"/>
                    <a:pt x="522114" y="588391"/>
                    <a:pt x="498492" y="588391"/>
                  </a:cubicBezTo>
                  <a:lnTo>
                    <a:pt x="345267" y="588391"/>
                  </a:lnTo>
                  <a:cubicBezTo>
                    <a:pt x="321645" y="588391"/>
                    <a:pt x="302087" y="605726"/>
                    <a:pt x="298404" y="628269"/>
                  </a:cubicBezTo>
                  <a:cubicBezTo>
                    <a:pt x="275798" y="620776"/>
                    <a:pt x="254017" y="611505"/>
                    <a:pt x="232935" y="600202"/>
                  </a:cubicBezTo>
                  <a:cubicBezTo>
                    <a:pt x="218521" y="592455"/>
                    <a:pt x="205694" y="614426"/>
                    <a:pt x="220108" y="622109"/>
                  </a:cubicBezTo>
                  <a:cubicBezTo>
                    <a:pt x="244937" y="635444"/>
                    <a:pt x="270845" y="646239"/>
                    <a:pt x="297705" y="654749"/>
                  </a:cubicBezTo>
                  <a:lnTo>
                    <a:pt x="297705" y="669354"/>
                  </a:lnTo>
                  <a:cubicBezTo>
                    <a:pt x="297705" y="695579"/>
                    <a:pt x="319041" y="716915"/>
                    <a:pt x="345267" y="716915"/>
                  </a:cubicBezTo>
                  <a:lnTo>
                    <a:pt x="498492" y="716915"/>
                  </a:lnTo>
                  <a:cubicBezTo>
                    <a:pt x="524718" y="716915"/>
                    <a:pt x="546054" y="695579"/>
                    <a:pt x="546054" y="669354"/>
                  </a:cubicBezTo>
                  <a:lnTo>
                    <a:pt x="546054" y="654685"/>
                  </a:lnTo>
                  <a:cubicBezTo>
                    <a:pt x="585805" y="641985"/>
                    <a:pt x="623079" y="623761"/>
                    <a:pt x="657052" y="600837"/>
                  </a:cubicBezTo>
                  <a:lnTo>
                    <a:pt x="648162" y="705675"/>
                  </a:lnTo>
                  <a:close/>
                  <a:moveTo>
                    <a:pt x="520781" y="635889"/>
                  </a:moveTo>
                  <a:lnTo>
                    <a:pt x="520781" y="669290"/>
                  </a:lnTo>
                  <a:cubicBezTo>
                    <a:pt x="520781" y="681482"/>
                    <a:pt x="510875" y="691451"/>
                    <a:pt x="498619" y="691451"/>
                  </a:cubicBezTo>
                  <a:lnTo>
                    <a:pt x="345394" y="691451"/>
                  </a:lnTo>
                  <a:cubicBezTo>
                    <a:pt x="333202" y="691451"/>
                    <a:pt x="323232" y="681545"/>
                    <a:pt x="323232" y="669290"/>
                  </a:cubicBezTo>
                  <a:lnTo>
                    <a:pt x="323232" y="635889"/>
                  </a:lnTo>
                  <a:cubicBezTo>
                    <a:pt x="323232" y="623697"/>
                    <a:pt x="333138" y="613727"/>
                    <a:pt x="345394" y="613727"/>
                  </a:cubicBezTo>
                  <a:lnTo>
                    <a:pt x="498619" y="613727"/>
                  </a:lnTo>
                  <a:cubicBezTo>
                    <a:pt x="510875" y="613727"/>
                    <a:pt x="520781" y="623697"/>
                    <a:pt x="520781" y="635889"/>
                  </a:cubicBezTo>
                  <a:close/>
                  <a:moveTo>
                    <a:pt x="818278" y="221678"/>
                  </a:moveTo>
                  <a:cubicBezTo>
                    <a:pt x="819612" y="236030"/>
                    <a:pt x="818532" y="251396"/>
                    <a:pt x="818024" y="265811"/>
                  </a:cubicBezTo>
                  <a:cubicBezTo>
                    <a:pt x="816119" y="323024"/>
                    <a:pt x="801705" y="379793"/>
                    <a:pt x="775670" y="430784"/>
                  </a:cubicBezTo>
                  <a:cubicBezTo>
                    <a:pt x="753318" y="474662"/>
                    <a:pt x="723219" y="513271"/>
                    <a:pt x="687405" y="545465"/>
                  </a:cubicBezTo>
                  <a:lnTo>
                    <a:pt x="714138" y="233489"/>
                  </a:lnTo>
                  <a:lnTo>
                    <a:pt x="731601" y="233489"/>
                  </a:lnTo>
                  <a:cubicBezTo>
                    <a:pt x="747158" y="233489"/>
                    <a:pt x="759858" y="220853"/>
                    <a:pt x="759858" y="205232"/>
                  </a:cubicBezTo>
                  <a:lnTo>
                    <a:pt x="759858" y="180022"/>
                  </a:lnTo>
                  <a:cubicBezTo>
                    <a:pt x="789005" y="180403"/>
                    <a:pt x="814976" y="185801"/>
                    <a:pt x="818278" y="221678"/>
                  </a:cubicBezTo>
                  <a:close/>
                  <a:moveTo>
                    <a:pt x="569231" y="38545"/>
                  </a:moveTo>
                  <a:lnTo>
                    <a:pt x="596346" y="65659"/>
                  </a:lnTo>
                  <a:lnTo>
                    <a:pt x="572597" y="80137"/>
                  </a:lnTo>
                  <a:lnTo>
                    <a:pt x="554753" y="62293"/>
                  </a:lnTo>
                  <a:lnTo>
                    <a:pt x="569231" y="38545"/>
                  </a:lnTo>
                  <a:close/>
                  <a:moveTo>
                    <a:pt x="519384" y="79248"/>
                  </a:moveTo>
                  <a:cubicBezTo>
                    <a:pt x="536402" y="79248"/>
                    <a:pt x="550880" y="90233"/>
                    <a:pt x="556214" y="105600"/>
                  </a:cubicBezTo>
                  <a:lnTo>
                    <a:pt x="482363" y="105600"/>
                  </a:lnTo>
                  <a:cubicBezTo>
                    <a:pt x="487697" y="90170"/>
                    <a:pt x="502239" y="79248"/>
                    <a:pt x="519384" y="79248"/>
                  </a:cubicBezTo>
                  <a:close/>
                  <a:moveTo>
                    <a:pt x="389780" y="101854"/>
                  </a:moveTo>
                  <a:cubicBezTo>
                    <a:pt x="390923" y="102299"/>
                    <a:pt x="392066" y="102743"/>
                    <a:pt x="393273" y="102997"/>
                  </a:cubicBezTo>
                  <a:lnTo>
                    <a:pt x="403814" y="105537"/>
                  </a:lnTo>
                  <a:lnTo>
                    <a:pt x="386923" y="105537"/>
                  </a:lnTo>
                  <a:cubicBezTo>
                    <a:pt x="387939" y="104394"/>
                    <a:pt x="388891" y="103124"/>
                    <a:pt x="389780" y="101854"/>
                  </a:cubicBezTo>
                  <a:close/>
                  <a:moveTo>
                    <a:pt x="401718" y="53784"/>
                  </a:moveTo>
                  <a:lnTo>
                    <a:pt x="428706" y="47180"/>
                  </a:lnTo>
                  <a:lnTo>
                    <a:pt x="428706" y="85534"/>
                  </a:lnTo>
                  <a:lnTo>
                    <a:pt x="401718" y="78930"/>
                  </a:lnTo>
                  <a:lnTo>
                    <a:pt x="401718" y="66421"/>
                  </a:lnTo>
                  <a:cubicBezTo>
                    <a:pt x="401782" y="65024"/>
                    <a:pt x="401782" y="63690"/>
                    <a:pt x="401718" y="62293"/>
                  </a:cubicBezTo>
                  <a:lnTo>
                    <a:pt x="401718" y="53784"/>
                  </a:lnTo>
                  <a:close/>
                  <a:moveTo>
                    <a:pt x="309770" y="36767"/>
                  </a:moveTo>
                  <a:cubicBezTo>
                    <a:pt x="317390" y="29146"/>
                    <a:pt x="327360" y="25336"/>
                    <a:pt x="337393" y="25336"/>
                  </a:cubicBezTo>
                  <a:cubicBezTo>
                    <a:pt x="347426" y="25336"/>
                    <a:pt x="357395" y="29146"/>
                    <a:pt x="365015" y="36767"/>
                  </a:cubicBezTo>
                  <a:cubicBezTo>
                    <a:pt x="372318" y="44069"/>
                    <a:pt x="376064" y="53594"/>
                    <a:pt x="376318" y="63246"/>
                  </a:cubicBezTo>
                  <a:lnTo>
                    <a:pt x="376318" y="65596"/>
                  </a:lnTo>
                  <a:cubicBezTo>
                    <a:pt x="376001" y="75184"/>
                    <a:pt x="372318" y="84709"/>
                    <a:pt x="365015" y="92075"/>
                  </a:cubicBezTo>
                  <a:cubicBezTo>
                    <a:pt x="349775" y="107315"/>
                    <a:pt x="325010" y="107315"/>
                    <a:pt x="309770" y="92075"/>
                  </a:cubicBezTo>
                  <a:cubicBezTo>
                    <a:pt x="294530" y="76771"/>
                    <a:pt x="294530" y="52006"/>
                    <a:pt x="309770" y="36767"/>
                  </a:cubicBezTo>
                  <a:close/>
                  <a:moveTo>
                    <a:pt x="245762" y="47180"/>
                  </a:moveTo>
                  <a:lnTo>
                    <a:pt x="272750" y="53784"/>
                  </a:lnTo>
                  <a:lnTo>
                    <a:pt x="272750" y="78994"/>
                  </a:lnTo>
                  <a:lnTo>
                    <a:pt x="245762" y="85598"/>
                  </a:lnTo>
                  <a:lnTo>
                    <a:pt x="245762" y="47180"/>
                  </a:lnTo>
                  <a:close/>
                  <a:moveTo>
                    <a:pt x="281259" y="103061"/>
                  </a:moveTo>
                  <a:cubicBezTo>
                    <a:pt x="282529" y="102743"/>
                    <a:pt x="283799" y="102299"/>
                    <a:pt x="284942" y="101790"/>
                  </a:cubicBezTo>
                  <a:cubicBezTo>
                    <a:pt x="285894" y="103061"/>
                    <a:pt x="286783" y="104394"/>
                    <a:pt x="287863" y="105600"/>
                  </a:cubicBezTo>
                  <a:lnTo>
                    <a:pt x="270718" y="105600"/>
                  </a:lnTo>
                  <a:lnTo>
                    <a:pt x="281259" y="103061"/>
                  </a:lnTo>
                  <a:close/>
                  <a:moveTo>
                    <a:pt x="109682" y="133858"/>
                  </a:moveTo>
                  <a:cubicBezTo>
                    <a:pt x="109682" y="132271"/>
                    <a:pt x="110952" y="131064"/>
                    <a:pt x="112539" y="131064"/>
                  </a:cubicBezTo>
                  <a:lnTo>
                    <a:pt x="731664" y="131064"/>
                  </a:lnTo>
                  <a:cubicBezTo>
                    <a:pt x="733252" y="131064"/>
                    <a:pt x="734522" y="132334"/>
                    <a:pt x="734522" y="133858"/>
                  </a:cubicBezTo>
                  <a:lnTo>
                    <a:pt x="734522" y="205296"/>
                  </a:lnTo>
                  <a:cubicBezTo>
                    <a:pt x="734522" y="206883"/>
                    <a:pt x="733252" y="208153"/>
                    <a:pt x="731664" y="208153"/>
                  </a:cubicBezTo>
                  <a:lnTo>
                    <a:pt x="716361" y="208153"/>
                  </a:lnTo>
                  <a:lnTo>
                    <a:pt x="127779" y="208153"/>
                  </a:lnTo>
                  <a:lnTo>
                    <a:pt x="112476" y="208153"/>
                  </a:lnTo>
                  <a:cubicBezTo>
                    <a:pt x="110888" y="208153"/>
                    <a:pt x="109618" y="206883"/>
                    <a:pt x="109618" y="205296"/>
                  </a:cubicBezTo>
                  <a:lnTo>
                    <a:pt x="109618" y="133858"/>
                  </a:lnTo>
                  <a:close/>
                </a:path>
              </a:pathLst>
            </a:custGeom>
            <a:grpFill/>
            <a:ln w="6350" cap="flat">
              <a:noFill/>
              <a:prstDash val="solid"/>
              <a:miter/>
            </a:ln>
          </p:spPr>
          <p:txBody>
            <a:bodyPr rtlCol="0" anchor="ctr"/>
            <a:lstStyle/>
            <a:p>
              <a:endParaRPr lang="en-US" sz="1350"/>
            </a:p>
          </p:txBody>
        </p:sp>
        <p:sp>
          <p:nvSpPr>
            <p:cNvPr id="91" name="Freeform: Shape 90">
              <a:extLst>
                <a:ext uri="{FF2B5EF4-FFF2-40B4-BE49-F238E27FC236}">
                  <a16:creationId xmlns:a16="http://schemas.microsoft.com/office/drawing/2014/main" id="{A611FA5C-3AE4-4FE2-8B83-EC7ABC335CDA}"/>
                </a:ext>
              </a:extLst>
            </p:cNvPr>
            <p:cNvSpPr/>
            <p:nvPr/>
          </p:nvSpPr>
          <p:spPr>
            <a:xfrm>
              <a:off x="8247355" y="2987976"/>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7" y="25400"/>
                    <a:pt x="28647" y="0"/>
                    <a:pt x="12263" y="0"/>
                  </a:cubicBezTo>
                  <a:close/>
                </a:path>
              </a:pathLst>
            </a:custGeom>
            <a:grpFill/>
            <a:ln w="6350" cap="flat">
              <a:noFill/>
              <a:prstDash val="solid"/>
              <a:miter/>
            </a:ln>
          </p:spPr>
          <p:txBody>
            <a:bodyPr rtlCol="0" anchor="ctr"/>
            <a:lstStyle/>
            <a:p>
              <a:endParaRPr lang="en-US" sz="1350"/>
            </a:p>
          </p:txBody>
        </p:sp>
        <p:sp>
          <p:nvSpPr>
            <p:cNvPr id="92" name="Freeform: Shape 91">
              <a:extLst>
                <a:ext uri="{FF2B5EF4-FFF2-40B4-BE49-F238E27FC236}">
                  <a16:creationId xmlns:a16="http://schemas.microsoft.com/office/drawing/2014/main" id="{55B7B100-81A1-449F-955A-39876A4A731D}"/>
                </a:ext>
              </a:extLst>
            </p:cNvPr>
            <p:cNvSpPr/>
            <p:nvPr/>
          </p:nvSpPr>
          <p:spPr>
            <a:xfrm>
              <a:off x="8430488" y="2767723"/>
              <a:ext cx="199872" cy="199942"/>
            </a:xfrm>
            <a:custGeom>
              <a:avLst/>
              <a:gdLst>
                <a:gd name="connsiteX0" fmla="*/ 10640 w 211208"/>
                <a:gd name="connsiteY0" fmla="*/ 73994 h 211281"/>
                <a:gd name="connsiteX1" fmla="*/ 40104 w 211208"/>
                <a:gd name="connsiteY1" fmla="*/ 91965 h 211281"/>
                <a:gd name="connsiteX2" fmla="*/ 43597 w 211208"/>
                <a:gd name="connsiteY2" fmla="*/ 93679 h 211281"/>
                <a:gd name="connsiteX3" fmla="*/ 42644 w 211208"/>
                <a:gd name="connsiteY3" fmla="*/ 104347 h 211281"/>
                <a:gd name="connsiteX4" fmla="*/ 107097 w 211208"/>
                <a:gd name="connsiteY4" fmla="*/ 168800 h 211281"/>
                <a:gd name="connsiteX5" fmla="*/ 117638 w 211208"/>
                <a:gd name="connsiteY5" fmla="*/ 167847 h 211281"/>
                <a:gd name="connsiteX6" fmla="*/ 119289 w 211208"/>
                <a:gd name="connsiteY6" fmla="*/ 171149 h 211281"/>
                <a:gd name="connsiteX7" fmla="*/ 137195 w 211208"/>
                <a:gd name="connsiteY7" fmla="*/ 200613 h 211281"/>
                <a:gd name="connsiteX8" fmla="*/ 153451 w 211208"/>
                <a:gd name="connsiteY8" fmla="*/ 211091 h 211281"/>
                <a:gd name="connsiteX9" fmla="*/ 156119 w 211208"/>
                <a:gd name="connsiteY9" fmla="*/ 211281 h 211281"/>
                <a:gd name="connsiteX10" fmla="*/ 171739 w 211208"/>
                <a:gd name="connsiteY10" fmla="*/ 204804 h 211281"/>
                <a:gd name="connsiteX11" fmla="*/ 204696 w 211208"/>
                <a:gd name="connsiteY11" fmla="*/ 171848 h 211281"/>
                <a:gd name="connsiteX12" fmla="*/ 211046 w 211208"/>
                <a:gd name="connsiteY12" fmla="*/ 153560 h 211281"/>
                <a:gd name="connsiteX13" fmla="*/ 200569 w 211208"/>
                <a:gd name="connsiteY13" fmla="*/ 137304 h 211281"/>
                <a:gd name="connsiteX14" fmla="*/ 171104 w 211208"/>
                <a:gd name="connsiteY14" fmla="*/ 119333 h 211281"/>
                <a:gd name="connsiteX15" fmla="*/ 169898 w 211208"/>
                <a:gd name="connsiteY15" fmla="*/ 118698 h 211281"/>
                <a:gd name="connsiteX16" fmla="*/ 171549 w 211208"/>
                <a:gd name="connsiteY16" fmla="*/ 104347 h 211281"/>
                <a:gd name="connsiteX17" fmla="*/ 107097 w 211208"/>
                <a:gd name="connsiteY17" fmla="*/ 39895 h 211281"/>
                <a:gd name="connsiteX18" fmla="*/ 92682 w 211208"/>
                <a:gd name="connsiteY18" fmla="*/ 41609 h 211281"/>
                <a:gd name="connsiteX19" fmla="*/ 91920 w 211208"/>
                <a:gd name="connsiteY19" fmla="*/ 40149 h 211281"/>
                <a:gd name="connsiteX20" fmla="*/ 74076 w 211208"/>
                <a:gd name="connsiteY20" fmla="*/ 10621 h 211281"/>
                <a:gd name="connsiteX21" fmla="*/ 57757 w 211208"/>
                <a:gd name="connsiteY21" fmla="*/ 144 h 211281"/>
                <a:gd name="connsiteX22" fmla="*/ 39469 w 211208"/>
                <a:gd name="connsiteY22" fmla="*/ 6494 h 211281"/>
                <a:gd name="connsiteX23" fmla="*/ 6513 w 211208"/>
                <a:gd name="connsiteY23" fmla="*/ 39450 h 211281"/>
                <a:gd name="connsiteX24" fmla="*/ 163 w 211208"/>
                <a:gd name="connsiteY24" fmla="*/ 57738 h 211281"/>
                <a:gd name="connsiteX25" fmla="*/ 10640 w 211208"/>
                <a:gd name="connsiteY25" fmla="*/ 73994 h 211281"/>
                <a:gd name="connsiteX26" fmla="*/ 160182 w 211208"/>
                <a:gd name="connsiteY26" fmla="*/ 142320 h 211281"/>
                <a:gd name="connsiteX27" fmla="*/ 183932 w 211208"/>
                <a:gd name="connsiteY27" fmla="*/ 156798 h 211281"/>
                <a:gd name="connsiteX28" fmla="*/ 156817 w 211208"/>
                <a:gd name="connsiteY28" fmla="*/ 183913 h 211281"/>
                <a:gd name="connsiteX29" fmla="*/ 142339 w 211208"/>
                <a:gd name="connsiteY29" fmla="*/ 160164 h 211281"/>
                <a:gd name="connsiteX30" fmla="*/ 151166 w 211208"/>
                <a:gd name="connsiteY30" fmla="*/ 151337 h 211281"/>
                <a:gd name="connsiteX31" fmla="*/ 154086 w 211208"/>
                <a:gd name="connsiteY31" fmla="*/ 148480 h 211281"/>
                <a:gd name="connsiteX32" fmla="*/ 160182 w 211208"/>
                <a:gd name="connsiteY32" fmla="*/ 142320 h 211281"/>
                <a:gd name="connsiteX33" fmla="*/ 146213 w 211208"/>
                <a:gd name="connsiteY33" fmla="*/ 104347 h 211281"/>
                <a:gd name="connsiteX34" fmla="*/ 136307 w 211208"/>
                <a:gd name="connsiteY34" fmla="*/ 130255 h 211281"/>
                <a:gd name="connsiteX35" fmla="*/ 133004 w 211208"/>
                <a:gd name="connsiteY35" fmla="*/ 133557 h 211281"/>
                <a:gd name="connsiteX36" fmla="*/ 107097 w 211208"/>
                <a:gd name="connsiteY36" fmla="*/ 143463 h 211281"/>
                <a:gd name="connsiteX37" fmla="*/ 68044 w 211208"/>
                <a:gd name="connsiteY37" fmla="*/ 104411 h 211281"/>
                <a:gd name="connsiteX38" fmla="*/ 107097 w 211208"/>
                <a:gd name="connsiteY38" fmla="*/ 65358 h 211281"/>
                <a:gd name="connsiteX39" fmla="*/ 146213 w 211208"/>
                <a:gd name="connsiteY39" fmla="*/ 104347 h 211281"/>
                <a:gd name="connsiteX40" fmla="*/ 54519 w 211208"/>
                <a:gd name="connsiteY40" fmla="*/ 27322 h 211281"/>
                <a:gd name="connsiteX41" fmla="*/ 68997 w 211208"/>
                <a:gd name="connsiteY41" fmla="*/ 51071 h 211281"/>
                <a:gd name="connsiteX42" fmla="*/ 51153 w 211208"/>
                <a:gd name="connsiteY42" fmla="*/ 68914 h 211281"/>
                <a:gd name="connsiteX43" fmla="*/ 27404 w 211208"/>
                <a:gd name="connsiteY43" fmla="*/ 54436 h 211281"/>
                <a:gd name="connsiteX44" fmla="*/ 54519 w 211208"/>
                <a:gd name="connsiteY44" fmla="*/ 27322 h 211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211208" h="211281">
                  <a:moveTo>
                    <a:pt x="10640" y="73994"/>
                  </a:moveTo>
                  <a:lnTo>
                    <a:pt x="40104" y="91965"/>
                  </a:lnTo>
                  <a:cubicBezTo>
                    <a:pt x="41247" y="92663"/>
                    <a:pt x="42390" y="93171"/>
                    <a:pt x="43597" y="93679"/>
                  </a:cubicBezTo>
                  <a:cubicBezTo>
                    <a:pt x="43025" y="97172"/>
                    <a:pt x="42644" y="100728"/>
                    <a:pt x="42644" y="104347"/>
                  </a:cubicBezTo>
                  <a:cubicBezTo>
                    <a:pt x="42644" y="139907"/>
                    <a:pt x="71536" y="168800"/>
                    <a:pt x="107097" y="168800"/>
                  </a:cubicBezTo>
                  <a:cubicBezTo>
                    <a:pt x="110716" y="168800"/>
                    <a:pt x="114209" y="168419"/>
                    <a:pt x="117638" y="167847"/>
                  </a:cubicBezTo>
                  <a:cubicBezTo>
                    <a:pt x="118082" y="168990"/>
                    <a:pt x="118654" y="170070"/>
                    <a:pt x="119289" y="171149"/>
                  </a:cubicBezTo>
                  <a:lnTo>
                    <a:pt x="137195" y="200613"/>
                  </a:lnTo>
                  <a:cubicBezTo>
                    <a:pt x="140751" y="206455"/>
                    <a:pt x="146657" y="210265"/>
                    <a:pt x="153451" y="211091"/>
                  </a:cubicBezTo>
                  <a:cubicBezTo>
                    <a:pt x="154341" y="211218"/>
                    <a:pt x="155229" y="211281"/>
                    <a:pt x="156119" y="211281"/>
                  </a:cubicBezTo>
                  <a:cubicBezTo>
                    <a:pt x="161961" y="211281"/>
                    <a:pt x="167548" y="208995"/>
                    <a:pt x="171739" y="204804"/>
                  </a:cubicBezTo>
                  <a:lnTo>
                    <a:pt x="204696" y="171848"/>
                  </a:lnTo>
                  <a:cubicBezTo>
                    <a:pt x="209522" y="167022"/>
                    <a:pt x="211872" y="160354"/>
                    <a:pt x="211046" y="153560"/>
                  </a:cubicBezTo>
                  <a:cubicBezTo>
                    <a:pt x="210220" y="146765"/>
                    <a:pt x="206411" y="140860"/>
                    <a:pt x="200569" y="137304"/>
                  </a:cubicBezTo>
                  <a:lnTo>
                    <a:pt x="171104" y="119333"/>
                  </a:lnTo>
                  <a:cubicBezTo>
                    <a:pt x="170723" y="119079"/>
                    <a:pt x="170279" y="118952"/>
                    <a:pt x="169898" y="118698"/>
                  </a:cubicBezTo>
                  <a:cubicBezTo>
                    <a:pt x="170978" y="114063"/>
                    <a:pt x="171549" y="109300"/>
                    <a:pt x="171549" y="104347"/>
                  </a:cubicBezTo>
                  <a:cubicBezTo>
                    <a:pt x="171549" y="68787"/>
                    <a:pt x="142657" y="39895"/>
                    <a:pt x="107097" y="39895"/>
                  </a:cubicBezTo>
                  <a:cubicBezTo>
                    <a:pt x="102144" y="39895"/>
                    <a:pt x="97317" y="40530"/>
                    <a:pt x="92682" y="41609"/>
                  </a:cubicBezTo>
                  <a:cubicBezTo>
                    <a:pt x="92428" y="41101"/>
                    <a:pt x="92238" y="40593"/>
                    <a:pt x="91920" y="40149"/>
                  </a:cubicBezTo>
                  <a:lnTo>
                    <a:pt x="74076" y="10621"/>
                  </a:lnTo>
                  <a:cubicBezTo>
                    <a:pt x="70520" y="4779"/>
                    <a:pt x="64551" y="969"/>
                    <a:pt x="57757" y="144"/>
                  </a:cubicBezTo>
                  <a:cubicBezTo>
                    <a:pt x="50963" y="-618"/>
                    <a:pt x="44295" y="1668"/>
                    <a:pt x="39469" y="6494"/>
                  </a:cubicBezTo>
                  <a:lnTo>
                    <a:pt x="6513" y="39450"/>
                  </a:lnTo>
                  <a:cubicBezTo>
                    <a:pt x="1686" y="44276"/>
                    <a:pt x="-663" y="50944"/>
                    <a:pt x="163" y="57738"/>
                  </a:cubicBezTo>
                  <a:cubicBezTo>
                    <a:pt x="988" y="64533"/>
                    <a:pt x="4798" y="70438"/>
                    <a:pt x="10640" y="73994"/>
                  </a:cubicBezTo>
                  <a:close/>
                  <a:moveTo>
                    <a:pt x="160182" y="142320"/>
                  </a:moveTo>
                  <a:lnTo>
                    <a:pt x="183932" y="156798"/>
                  </a:lnTo>
                  <a:lnTo>
                    <a:pt x="156817" y="183913"/>
                  </a:lnTo>
                  <a:lnTo>
                    <a:pt x="142339" y="160164"/>
                  </a:lnTo>
                  <a:lnTo>
                    <a:pt x="151166" y="151337"/>
                  </a:lnTo>
                  <a:cubicBezTo>
                    <a:pt x="152182" y="150385"/>
                    <a:pt x="153134" y="149432"/>
                    <a:pt x="154086" y="148480"/>
                  </a:cubicBezTo>
                  <a:lnTo>
                    <a:pt x="160182" y="142320"/>
                  </a:lnTo>
                  <a:close/>
                  <a:moveTo>
                    <a:pt x="146213" y="104347"/>
                  </a:moveTo>
                  <a:cubicBezTo>
                    <a:pt x="146213" y="114317"/>
                    <a:pt x="142466" y="123334"/>
                    <a:pt x="136307" y="130255"/>
                  </a:cubicBezTo>
                  <a:lnTo>
                    <a:pt x="133004" y="133557"/>
                  </a:lnTo>
                  <a:cubicBezTo>
                    <a:pt x="126083" y="139717"/>
                    <a:pt x="117066" y="143463"/>
                    <a:pt x="107097" y="143463"/>
                  </a:cubicBezTo>
                  <a:cubicBezTo>
                    <a:pt x="85570" y="143463"/>
                    <a:pt x="68044" y="125937"/>
                    <a:pt x="68044" y="104411"/>
                  </a:cubicBezTo>
                  <a:cubicBezTo>
                    <a:pt x="68044" y="82884"/>
                    <a:pt x="85570" y="65358"/>
                    <a:pt x="107097" y="65358"/>
                  </a:cubicBezTo>
                  <a:cubicBezTo>
                    <a:pt x="128623" y="65358"/>
                    <a:pt x="146213" y="82757"/>
                    <a:pt x="146213" y="104347"/>
                  </a:cubicBezTo>
                  <a:close/>
                  <a:moveTo>
                    <a:pt x="54519" y="27322"/>
                  </a:moveTo>
                  <a:lnTo>
                    <a:pt x="68997" y="51071"/>
                  </a:lnTo>
                  <a:lnTo>
                    <a:pt x="51153" y="68914"/>
                  </a:lnTo>
                  <a:lnTo>
                    <a:pt x="27404" y="54436"/>
                  </a:lnTo>
                  <a:lnTo>
                    <a:pt x="54519" y="27322"/>
                  </a:lnTo>
                  <a:close/>
                </a:path>
              </a:pathLst>
            </a:custGeom>
            <a:grpFill/>
            <a:ln w="6350" cap="flat">
              <a:noFill/>
              <a:prstDash val="solid"/>
              <a:miter/>
            </a:ln>
          </p:spPr>
          <p:txBody>
            <a:bodyPr rtlCol="0" anchor="ctr"/>
            <a:lstStyle/>
            <a:p>
              <a:endParaRPr lang="en-US" sz="1350"/>
            </a:p>
          </p:txBody>
        </p:sp>
        <p:sp>
          <p:nvSpPr>
            <p:cNvPr id="93" name="Freeform: Shape 92">
              <a:extLst>
                <a:ext uri="{FF2B5EF4-FFF2-40B4-BE49-F238E27FC236}">
                  <a16:creationId xmlns:a16="http://schemas.microsoft.com/office/drawing/2014/main" id="{DA2F2796-BCA7-459D-9087-9A5DCE859523}"/>
                </a:ext>
              </a:extLst>
            </p:cNvPr>
            <p:cNvSpPr/>
            <p:nvPr/>
          </p:nvSpPr>
          <p:spPr>
            <a:xfrm>
              <a:off x="8845089" y="2402192"/>
              <a:ext cx="83903" cy="83903"/>
            </a:xfrm>
            <a:custGeom>
              <a:avLst/>
              <a:gdLst>
                <a:gd name="connsiteX0" fmla="*/ 31631 w 88661"/>
                <a:gd name="connsiteY0" fmla="*/ 12263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1"/>
                    <a:pt x="31631" y="25217"/>
                    <a:pt x="31631" y="31631"/>
                  </a:cubicBezTo>
                  <a:cubicBezTo>
                    <a:pt x="25154" y="31631"/>
                    <a:pt x="18677" y="31631"/>
                    <a:pt x="12263" y="31631"/>
                  </a:cubicBezTo>
                  <a:cubicBezTo>
                    <a:pt x="-4056" y="31631"/>
                    <a:pt x="-4119"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lose/>
                </a:path>
              </a:pathLst>
            </a:custGeom>
            <a:grpFill/>
            <a:ln w="6350" cap="flat">
              <a:noFill/>
              <a:prstDash val="solid"/>
              <a:miter/>
            </a:ln>
          </p:spPr>
          <p:txBody>
            <a:bodyPr rtlCol="0" anchor="ctr"/>
            <a:lstStyle/>
            <a:p>
              <a:endParaRPr lang="en-US" sz="1350"/>
            </a:p>
          </p:txBody>
        </p:sp>
        <p:sp>
          <p:nvSpPr>
            <p:cNvPr id="94" name="Freeform: Shape 93">
              <a:extLst>
                <a:ext uri="{FF2B5EF4-FFF2-40B4-BE49-F238E27FC236}">
                  <a16:creationId xmlns:a16="http://schemas.microsoft.com/office/drawing/2014/main" id="{348BC1BD-E218-4E2D-B366-9C0406D11458}"/>
                </a:ext>
              </a:extLst>
            </p:cNvPr>
            <p:cNvSpPr/>
            <p:nvPr/>
          </p:nvSpPr>
          <p:spPr>
            <a:xfrm>
              <a:off x="8173201" y="3061040"/>
              <a:ext cx="83903" cy="83881"/>
            </a:xfrm>
            <a:custGeom>
              <a:avLst/>
              <a:gdLst>
                <a:gd name="connsiteX0" fmla="*/ 57031 w 88661"/>
                <a:gd name="connsiteY0" fmla="*/ 76398 h 88638"/>
                <a:gd name="connsiteX1" fmla="*/ 57031 w 88661"/>
                <a:gd name="connsiteY1" fmla="*/ 57031 h 88638"/>
                <a:gd name="connsiteX2" fmla="*/ 76398 w 88661"/>
                <a:gd name="connsiteY2" fmla="*/ 57031 h 88638"/>
                <a:gd name="connsiteX3" fmla="*/ 76398 w 88661"/>
                <a:gd name="connsiteY3" fmla="*/ 31631 h 88638"/>
                <a:gd name="connsiteX4" fmla="*/ 57031 w 88661"/>
                <a:gd name="connsiteY4" fmla="*/ 31631 h 88638"/>
                <a:gd name="connsiteX5" fmla="*/ 57031 w 88661"/>
                <a:gd name="connsiteY5" fmla="*/ 12264 h 88638"/>
                <a:gd name="connsiteX6" fmla="*/ 31631 w 88661"/>
                <a:gd name="connsiteY6" fmla="*/ 12264 h 88638"/>
                <a:gd name="connsiteX7" fmla="*/ 31631 w 88661"/>
                <a:gd name="connsiteY7" fmla="*/ 31631 h 88638"/>
                <a:gd name="connsiteX8" fmla="*/ 12263 w 88661"/>
                <a:gd name="connsiteY8" fmla="*/ 31631 h 88638"/>
                <a:gd name="connsiteX9" fmla="*/ 12263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2"/>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4"/>
                  </a:cubicBezTo>
                  <a:cubicBezTo>
                    <a:pt x="57031" y="-4056"/>
                    <a:pt x="31631" y="-4120"/>
                    <a:pt x="31631" y="12264"/>
                  </a:cubicBezTo>
                  <a:cubicBezTo>
                    <a:pt x="31631" y="18741"/>
                    <a:pt x="31631" y="25217"/>
                    <a:pt x="31631" y="31631"/>
                  </a:cubicBezTo>
                  <a:cubicBezTo>
                    <a:pt x="25154" y="31631"/>
                    <a:pt x="18677" y="31631"/>
                    <a:pt x="12263" y="31631"/>
                  </a:cubicBezTo>
                  <a:cubicBezTo>
                    <a:pt x="-4056" y="31631"/>
                    <a:pt x="-4119" y="57031"/>
                    <a:pt x="12263" y="57031"/>
                  </a:cubicBezTo>
                  <a:cubicBezTo>
                    <a:pt x="18740"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sz="1350"/>
            </a:p>
          </p:txBody>
        </p:sp>
        <p:sp>
          <p:nvSpPr>
            <p:cNvPr id="95" name="Freeform: Shape 94">
              <a:extLst>
                <a:ext uri="{FF2B5EF4-FFF2-40B4-BE49-F238E27FC236}">
                  <a16:creationId xmlns:a16="http://schemas.microsoft.com/office/drawing/2014/main" id="{53DFDE81-C0EB-4D95-8900-AE193B5211BC}"/>
                </a:ext>
              </a:extLst>
            </p:cNvPr>
            <p:cNvSpPr/>
            <p:nvPr/>
          </p:nvSpPr>
          <p:spPr>
            <a:xfrm>
              <a:off x="8723651" y="2452315"/>
              <a:ext cx="61474" cy="61474"/>
            </a:xfrm>
            <a:custGeom>
              <a:avLst/>
              <a:gdLst>
                <a:gd name="connsiteX0" fmla="*/ 64960 w 64960"/>
                <a:gd name="connsiteY0" fmla="*/ 32449 h 64960"/>
                <a:gd name="connsiteX1" fmla="*/ 32448 w 64960"/>
                <a:gd name="connsiteY1" fmla="*/ 0 h 64960"/>
                <a:gd name="connsiteX2" fmla="*/ 0 w 64960"/>
                <a:gd name="connsiteY2" fmla="*/ 32449 h 64960"/>
                <a:gd name="connsiteX3" fmla="*/ 32448 w 64960"/>
                <a:gd name="connsiteY3" fmla="*/ 64961 h 64960"/>
                <a:gd name="connsiteX4" fmla="*/ 64960 w 64960"/>
                <a:gd name="connsiteY4" fmla="*/ 32449 h 64960"/>
                <a:gd name="connsiteX5" fmla="*/ 25400 w 64960"/>
                <a:gd name="connsiteY5" fmla="*/ 32449 h 64960"/>
                <a:gd name="connsiteX6" fmla="*/ 32448 w 64960"/>
                <a:gd name="connsiteY6" fmla="*/ 25400 h 64960"/>
                <a:gd name="connsiteX7" fmla="*/ 39560 w 64960"/>
                <a:gd name="connsiteY7" fmla="*/ 32449 h 64960"/>
                <a:gd name="connsiteX8" fmla="*/ 32448 w 64960"/>
                <a:gd name="connsiteY8" fmla="*/ 39561 h 64960"/>
                <a:gd name="connsiteX9" fmla="*/ 25400 w 64960"/>
                <a:gd name="connsiteY9" fmla="*/ 32449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9"/>
                  </a:moveTo>
                  <a:cubicBezTo>
                    <a:pt x="64960" y="14542"/>
                    <a:pt x="50419" y="0"/>
                    <a:pt x="32448" y="0"/>
                  </a:cubicBezTo>
                  <a:cubicBezTo>
                    <a:pt x="14478" y="0"/>
                    <a:pt x="0" y="14542"/>
                    <a:pt x="0" y="32449"/>
                  </a:cubicBezTo>
                  <a:cubicBezTo>
                    <a:pt x="0" y="50355"/>
                    <a:pt x="14541" y="64961"/>
                    <a:pt x="32448" y="64961"/>
                  </a:cubicBezTo>
                  <a:cubicBezTo>
                    <a:pt x="50355" y="64961"/>
                    <a:pt x="64960" y="50355"/>
                    <a:pt x="64960" y="32449"/>
                  </a:cubicBezTo>
                  <a:close/>
                  <a:moveTo>
                    <a:pt x="25400" y="32449"/>
                  </a:moveTo>
                  <a:cubicBezTo>
                    <a:pt x="25400" y="28575"/>
                    <a:pt x="28575" y="25400"/>
                    <a:pt x="32448" y="25400"/>
                  </a:cubicBezTo>
                  <a:cubicBezTo>
                    <a:pt x="36385" y="25400"/>
                    <a:pt x="39560" y="28575"/>
                    <a:pt x="39560" y="32449"/>
                  </a:cubicBezTo>
                  <a:cubicBezTo>
                    <a:pt x="39560" y="36322"/>
                    <a:pt x="36385" y="39561"/>
                    <a:pt x="32448" y="39561"/>
                  </a:cubicBezTo>
                  <a:cubicBezTo>
                    <a:pt x="28575" y="39561"/>
                    <a:pt x="25400" y="36322"/>
                    <a:pt x="25400" y="32449"/>
                  </a:cubicBezTo>
                  <a:close/>
                </a:path>
              </a:pathLst>
            </a:custGeom>
            <a:grpFill/>
            <a:ln w="6350" cap="flat">
              <a:noFill/>
              <a:prstDash val="solid"/>
              <a:miter/>
            </a:ln>
          </p:spPr>
          <p:txBody>
            <a:bodyPr rtlCol="0" anchor="ctr"/>
            <a:lstStyle/>
            <a:p>
              <a:endParaRPr lang="en-US" sz="1350"/>
            </a:p>
          </p:txBody>
        </p:sp>
        <p:sp>
          <p:nvSpPr>
            <p:cNvPr id="96" name="Freeform: Shape 95">
              <a:extLst>
                <a:ext uri="{FF2B5EF4-FFF2-40B4-BE49-F238E27FC236}">
                  <a16:creationId xmlns:a16="http://schemas.microsoft.com/office/drawing/2014/main" id="{9C7D37DA-E8E0-477E-BC4D-DB030B81813A}"/>
                </a:ext>
              </a:extLst>
            </p:cNvPr>
            <p:cNvSpPr/>
            <p:nvPr/>
          </p:nvSpPr>
          <p:spPr>
            <a:xfrm>
              <a:off x="8825927" y="3048669"/>
              <a:ext cx="61474" cy="61413"/>
            </a:xfrm>
            <a:custGeom>
              <a:avLst/>
              <a:gdLst>
                <a:gd name="connsiteX0" fmla="*/ 64961 w 64960"/>
                <a:gd name="connsiteY0" fmla="*/ 32448 h 64896"/>
                <a:gd name="connsiteX1" fmla="*/ 32448 w 64960"/>
                <a:gd name="connsiteY1" fmla="*/ 0 h 64896"/>
                <a:gd name="connsiteX2" fmla="*/ 0 w 64960"/>
                <a:gd name="connsiteY2" fmla="*/ 32448 h 64896"/>
                <a:gd name="connsiteX3" fmla="*/ 32448 w 64960"/>
                <a:gd name="connsiteY3" fmla="*/ 64897 h 64896"/>
                <a:gd name="connsiteX4" fmla="*/ 64961 w 64960"/>
                <a:gd name="connsiteY4" fmla="*/ 32448 h 64896"/>
                <a:gd name="connsiteX5" fmla="*/ 32512 w 64960"/>
                <a:gd name="connsiteY5" fmla="*/ 39497 h 64896"/>
                <a:gd name="connsiteX6" fmla="*/ 25464 w 64960"/>
                <a:gd name="connsiteY6" fmla="*/ 32448 h 64896"/>
                <a:gd name="connsiteX7" fmla="*/ 32512 w 64960"/>
                <a:gd name="connsiteY7" fmla="*/ 25400 h 64896"/>
                <a:gd name="connsiteX8" fmla="*/ 39624 w 64960"/>
                <a:gd name="connsiteY8" fmla="*/ 32448 h 64896"/>
                <a:gd name="connsiteX9" fmla="*/ 32512 w 64960"/>
                <a:gd name="connsiteY9" fmla="*/ 39497 h 6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896">
                  <a:moveTo>
                    <a:pt x="64961" y="32448"/>
                  </a:moveTo>
                  <a:cubicBezTo>
                    <a:pt x="64961" y="14541"/>
                    <a:pt x="50419" y="0"/>
                    <a:pt x="32448" y="0"/>
                  </a:cubicBezTo>
                  <a:cubicBezTo>
                    <a:pt x="14478" y="0"/>
                    <a:pt x="0" y="14541"/>
                    <a:pt x="0" y="32448"/>
                  </a:cubicBezTo>
                  <a:cubicBezTo>
                    <a:pt x="0" y="50355"/>
                    <a:pt x="14542" y="64897"/>
                    <a:pt x="32448" y="64897"/>
                  </a:cubicBezTo>
                  <a:cubicBezTo>
                    <a:pt x="50355" y="64897"/>
                    <a:pt x="64961" y="50355"/>
                    <a:pt x="64961" y="32448"/>
                  </a:cubicBezTo>
                  <a:close/>
                  <a:moveTo>
                    <a:pt x="32512" y="39497"/>
                  </a:moveTo>
                  <a:cubicBezTo>
                    <a:pt x="28639" y="39497"/>
                    <a:pt x="25464" y="36322"/>
                    <a:pt x="25464" y="32448"/>
                  </a:cubicBezTo>
                  <a:cubicBezTo>
                    <a:pt x="25464" y="28575"/>
                    <a:pt x="28639" y="25400"/>
                    <a:pt x="32512" y="25400"/>
                  </a:cubicBezTo>
                  <a:cubicBezTo>
                    <a:pt x="36449" y="25400"/>
                    <a:pt x="39624" y="28575"/>
                    <a:pt x="39624" y="32448"/>
                  </a:cubicBezTo>
                  <a:cubicBezTo>
                    <a:pt x="39624" y="36322"/>
                    <a:pt x="36386" y="39497"/>
                    <a:pt x="32512" y="39497"/>
                  </a:cubicBezTo>
                  <a:close/>
                </a:path>
              </a:pathLst>
            </a:custGeom>
            <a:grpFill/>
            <a:ln w="6350" cap="flat">
              <a:noFill/>
              <a:prstDash val="solid"/>
              <a:miter/>
            </a:ln>
          </p:spPr>
          <p:txBody>
            <a:bodyPr rtlCol="0" anchor="ctr"/>
            <a:lstStyle/>
            <a:p>
              <a:endParaRPr lang="en-US" sz="1350"/>
            </a:p>
          </p:txBody>
        </p:sp>
        <p:sp>
          <p:nvSpPr>
            <p:cNvPr id="97" name="Freeform: Shape 96">
              <a:extLst>
                <a:ext uri="{FF2B5EF4-FFF2-40B4-BE49-F238E27FC236}">
                  <a16:creationId xmlns:a16="http://schemas.microsoft.com/office/drawing/2014/main" id="{5EBCDCBD-074C-491A-984E-E36F74D4D137}"/>
                </a:ext>
              </a:extLst>
            </p:cNvPr>
            <p:cNvSpPr/>
            <p:nvPr/>
          </p:nvSpPr>
          <p:spPr>
            <a:xfrm>
              <a:off x="8253484" y="2528994"/>
              <a:ext cx="23188" cy="24037"/>
            </a:xfrm>
            <a:custGeom>
              <a:avLst/>
              <a:gdLst>
                <a:gd name="connsiteX0" fmla="*/ 12263 w 24503"/>
                <a:gd name="connsiteY0" fmla="*/ 0 h 25400"/>
                <a:gd name="connsiteX1" fmla="*/ 12263 w 24503"/>
                <a:gd name="connsiteY1" fmla="*/ 25400 h 25400"/>
                <a:gd name="connsiteX2" fmla="*/ 12263 w 24503"/>
                <a:gd name="connsiteY2" fmla="*/ 0 h 25400"/>
              </a:gdLst>
              <a:ahLst/>
              <a:cxnLst>
                <a:cxn ang="0">
                  <a:pos x="connsiteX0" y="connsiteY0"/>
                </a:cxn>
                <a:cxn ang="0">
                  <a:pos x="connsiteX1" y="connsiteY1"/>
                </a:cxn>
                <a:cxn ang="0">
                  <a:pos x="connsiteX2" y="connsiteY2"/>
                </a:cxn>
              </a:cxnLst>
              <a:rect l="l" t="t" r="r" b="b"/>
              <a:pathLst>
                <a:path w="24503" h="25400">
                  <a:moveTo>
                    <a:pt x="12263" y="0"/>
                  </a:moveTo>
                  <a:cubicBezTo>
                    <a:pt x="-4056" y="0"/>
                    <a:pt x="-4120" y="25400"/>
                    <a:pt x="12263" y="25400"/>
                  </a:cubicBezTo>
                  <a:cubicBezTo>
                    <a:pt x="28583" y="25400"/>
                    <a:pt x="28583" y="0"/>
                    <a:pt x="12263" y="0"/>
                  </a:cubicBezTo>
                  <a:close/>
                </a:path>
              </a:pathLst>
            </a:custGeom>
            <a:grpFill/>
            <a:ln w="6350" cap="flat">
              <a:noFill/>
              <a:prstDash val="solid"/>
              <a:miter/>
            </a:ln>
          </p:spPr>
          <p:txBody>
            <a:bodyPr rtlCol="0" anchor="ctr"/>
            <a:lstStyle/>
            <a:p>
              <a:endParaRPr lang="en-US" sz="1350"/>
            </a:p>
          </p:txBody>
        </p:sp>
        <p:sp>
          <p:nvSpPr>
            <p:cNvPr id="98" name="Freeform: Shape 97">
              <a:extLst>
                <a:ext uri="{FF2B5EF4-FFF2-40B4-BE49-F238E27FC236}">
                  <a16:creationId xmlns:a16="http://schemas.microsoft.com/office/drawing/2014/main" id="{B35199AF-1EB3-46A6-9210-54A034D21D75}"/>
                </a:ext>
              </a:extLst>
            </p:cNvPr>
            <p:cNvSpPr/>
            <p:nvPr/>
          </p:nvSpPr>
          <p:spPr>
            <a:xfrm>
              <a:off x="8172727" y="2443783"/>
              <a:ext cx="61534" cy="61474"/>
            </a:xfrm>
            <a:custGeom>
              <a:avLst/>
              <a:gdLst>
                <a:gd name="connsiteX0" fmla="*/ 65024 w 65024"/>
                <a:gd name="connsiteY0" fmla="*/ 32512 h 64960"/>
                <a:gd name="connsiteX1" fmla="*/ 32512 w 65024"/>
                <a:gd name="connsiteY1" fmla="*/ 0 h 64960"/>
                <a:gd name="connsiteX2" fmla="*/ 0 w 65024"/>
                <a:gd name="connsiteY2" fmla="*/ 32512 h 64960"/>
                <a:gd name="connsiteX3" fmla="*/ 32512 w 65024"/>
                <a:gd name="connsiteY3" fmla="*/ 64960 h 64960"/>
                <a:gd name="connsiteX4" fmla="*/ 65024 w 65024"/>
                <a:gd name="connsiteY4" fmla="*/ 32512 h 64960"/>
                <a:gd name="connsiteX5" fmla="*/ 25464 w 65024"/>
                <a:gd name="connsiteY5" fmla="*/ 32512 h 64960"/>
                <a:gd name="connsiteX6" fmla="*/ 32576 w 65024"/>
                <a:gd name="connsiteY6" fmla="*/ 25400 h 64960"/>
                <a:gd name="connsiteX7" fmla="*/ 39688 w 65024"/>
                <a:gd name="connsiteY7" fmla="*/ 32512 h 64960"/>
                <a:gd name="connsiteX8" fmla="*/ 32576 w 65024"/>
                <a:gd name="connsiteY8" fmla="*/ 39560 h 64960"/>
                <a:gd name="connsiteX9" fmla="*/ 25464 w 65024"/>
                <a:gd name="connsiteY9" fmla="*/ 32512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4" h="64960">
                  <a:moveTo>
                    <a:pt x="65024" y="32512"/>
                  </a:moveTo>
                  <a:cubicBezTo>
                    <a:pt x="65024" y="14605"/>
                    <a:pt x="50483" y="0"/>
                    <a:pt x="32512" y="0"/>
                  </a:cubicBezTo>
                  <a:cubicBezTo>
                    <a:pt x="14542" y="0"/>
                    <a:pt x="0" y="14541"/>
                    <a:pt x="0" y="32512"/>
                  </a:cubicBezTo>
                  <a:cubicBezTo>
                    <a:pt x="0" y="50482"/>
                    <a:pt x="14542" y="64960"/>
                    <a:pt x="32512" y="64960"/>
                  </a:cubicBezTo>
                  <a:cubicBezTo>
                    <a:pt x="50483" y="64960"/>
                    <a:pt x="65024" y="50419"/>
                    <a:pt x="65024" y="32512"/>
                  </a:cubicBezTo>
                  <a:close/>
                  <a:moveTo>
                    <a:pt x="25464" y="32512"/>
                  </a:moveTo>
                  <a:cubicBezTo>
                    <a:pt x="25464" y="28638"/>
                    <a:pt x="28639" y="25400"/>
                    <a:pt x="32576" y="25400"/>
                  </a:cubicBezTo>
                  <a:cubicBezTo>
                    <a:pt x="36513" y="25400"/>
                    <a:pt x="39688" y="28575"/>
                    <a:pt x="39688" y="32512"/>
                  </a:cubicBezTo>
                  <a:cubicBezTo>
                    <a:pt x="39688" y="36449"/>
                    <a:pt x="36513" y="39560"/>
                    <a:pt x="32576" y="39560"/>
                  </a:cubicBezTo>
                  <a:cubicBezTo>
                    <a:pt x="28639" y="39560"/>
                    <a:pt x="25464" y="36385"/>
                    <a:pt x="25464" y="32512"/>
                  </a:cubicBezTo>
                  <a:close/>
                </a:path>
              </a:pathLst>
            </a:custGeom>
            <a:grpFill/>
            <a:ln w="6350" cap="flat">
              <a:noFill/>
              <a:prstDash val="solid"/>
              <a:miter/>
            </a:ln>
          </p:spPr>
          <p:txBody>
            <a:bodyPr rtlCol="0" anchor="ctr"/>
            <a:lstStyle/>
            <a:p>
              <a:endParaRPr lang="en-US" sz="1350"/>
            </a:p>
          </p:txBody>
        </p:sp>
      </p:grpSp>
    </p:spTree>
    <p:extLst>
      <p:ext uri="{BB962C8B-B14F-4D97-AF65-F5344CB8AC3E}">
        <p14:creationId xmlns:p14="http://schemas.microsoft.com/office/powerpoint/2010/main" val="2005553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p:cTn id="15" dur="500" fill="hold"/>
                                        <p:tgtEl>
                                          <p:spTgt spid="32"/>
                                        </p:tgtEl>
                                        <p:attrNameLst>
                                          <p:attrName>ppt_w</p:attrName>
                                        </p:attrNameLst>
                                      </p:cBhvr>
                                      <p:tavLst>
                                        <p:tav tm="0">
                                          <p:val>
                                            <p:fltVal val="0"/>
                                          </p:val>
                                        </p:tav>
                                        <p:tav tm="100000">
                                          <p:val>
                                            <p:strVal val="#ppt_w"/>
                                          </p:val>
                                        </p:tav>
                                      </p:tavLst>
                                    </p:anim>
                                    <p:anim calcmode="lin" valueType="num">
                                      <p:cBhvr>
                                        <p:cTn id="16" dur="500" fill="hold"/>
                                        <p:tgtEl>
                                          <p:spTgt spid="32"/>
                                        </p:tgtEl>
                                        <p:attrNameLst>
                                          <p:attrName>ppt_h</p:attrName>
                                        </p:attrNameLst>
                                      </p:cBhvr>
                                      <p:tavLst>
                                        <p:tav tm="0">
                                          <p:val>
                                            <p:fltVal val="0"/>
                                          </p:val>
                                        </p:tav>
                                        <p:tav tm="100000">
                                          <p:val>
                                            <p:strVal val="#ppt_h"/>
                                          </p:val>
                                        </p:tav>
                                      </p:tavLst>
                                    </p:anim>
                                    <p:animEffect transition="in" filter="fade">
                                      <p:cBhvr>
                                        <p:cTn id="17" dur="500"/>
                                        <p:tgtEl>
                                          <p:spTgt spid="32"/>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up)">
                                      <p:cBhvr>
                                        <p:cTn id="25" dur="500"/>
                                        <p:tgtEl>
                                          <p:spTgt spid="5"/>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500"/>
                                        <p:tgtEl>
                                          <p:spTgt spid="10"/>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fade">
                                      <p:cBhvr>
                                        <p:cTn id="41" dur="500"/>
                                        <p:tgtEl>
                                          <p:spTgt spid="6"/>
                                        </p:tgtEl>
                                      </p:cBhvr>
                                    </p:animEffect>
                                  </p:childTnLst>
                                </p:cTn>
                              </p:par>
                            </p:childTnLst>
                          </p:cTn>
                        </p:par>
                        <p:par>
                          <p:cTn id="42" fill="hold">
                            <p:stCondLst>
                              <p:cond delay="4500"/>
                            </p:stCondLst>
                            <p:childTnLst>
                              <p:par>
                                <p:cTn id="43" presetID="53" presetClass="entr" presetSubtype="16" fill="hold" nodeType="afterEffect">
                                  <p:stCondLst>
                                    <p:cond delay="0"/>
                                  </p:stCondLst>
                                  <p:childTnLst>
                                    <p:set>
                                      <p:cBhvr>
                                        <p:cTn id="44" dur="1" fill="hold">
                                          <p:stCondLst>
                                            <p:cond delay="0"/>
                                          </p:stCondLst>
                                        </p:cTn>
                                        <p:tgtEl>
                                          <p:spTgt spid="47"/>
                                        </p:tgtEl>
                                        <p:attrNameLst>
                                          <p:attrName>style.visibility</p:attrName>
                                        </p:attrNameLst>
                                      </p:cBhvr>
                                      <p:to>
                                        <p:strVal val="visible"/>
                                      </p:to>
                                    </p:set>
                                    <p:anim calcmode="lin" valueType="num">
                                      <p:cBhvr>
                                        <p:cTn id="45" dur="500" fill="hold"/>
                                        <p:tgtEl>
                                          <p:spTgt spid="47"/>
                                        </p:tgtEl>
                                        <p:attrNameLst>
                                          <p:attrName>ppt_w</p:attrName>
                                        </p:attrNameLst>
                                      </p:cBhvr>
                                      <p:tavLst>
                                        <p:tav tm="0">
                                          <p:val>
                                            <p:fltVal val="0"/>
                                          </p:val>
                                        </p:tav>
                                        <p:tav tm="100000">
                                          <p:val>
                                            <p:strVal val="#ppt_w"/>
                                          </p:val>
                                        </p:tav>
                                      </p:tavLst>
                                    </p:anim>
                                    <p:anim calcmode="lin" valueType="num">
                                      <p:cBhvr>
                                        <p:cTn id="46" dur="500" fill="hold"/>
                                        <p:tgtEl>
                                          <p:spTgt spid="47"/>
                                        </p:tgtEl>
                                        <p:attrNameLst>
                                          <p:attrName>ppt_h</p:attrName>
                                        </p:attrNameLst>
                                      </p:cBhvr>
                                      <p:tavLst>
                                        <p:tav tm="0">
                                          <p:val>
                                            <p:fltVal val="0"/>
                                          </p:val>
                                        </p:tav>
                                        <p:tav tm="100000">
                                          <p:val>
                                            <p:strVal val="#ppt_h"/>
                                          </p:val>
                                        </p:tav>
                                      </p:tavLst>
                                    </p:anim>
                                    <p:animEffect transition="in" filter="fade">
                                      <p:cBhvr>
                                        <p:cTn id="47" dur="500"/>
                                        <p:tgtEl>
                                          <p:spTgt spid="47"/>
                                        </p:tgtEl>
                                      </p:cBhvr>
                                    </p:animEffect>
                                  </p:childTnLst>
                                </p:cTn>
                              </p:par>
                            </p:childTnLst>
                          </p:cTn>
                        </p:par>
                        <p:par>
                          <p:cTn id="48" fill="hold">
                            <p:stCondLst>
                              <p:cond delay="5000"/>
                            </p:stCondLst>
                            <p:childTnLst>
                              <p:par>
                                <p:cTn id="49" presetID="10" presetClass="entr" presetSubtype="0"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500"/>
                                        <p:tgtEl>
                                          <p:spTgt spid="27"/>
                                        </p:tgtEl>
                                      </p:cBhvr>
                                    </p:animEffect>
                                  </p:childTnLst>
                                </p:cTn>
                              </p:par>
                            </p:childTnLst>
                          </p:cTn>
                        </p:par>
                        <p:par>
                          <p:cTn id="52" fill="hold">
                            <p:stCondLst>
                              <p:cond delay="5500"/>
                            </p:stCondLst>
                            <p:childTnLst>
                              <p:par>
                                <p:cTn id="53" presetID="22" presetClass="entr" presetSubtype="1" fill="hold" grpId="0" nodeType="after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wipe(up)">
                                      <p:cBhvr>
                                        <p:cTn id="55" dur="500"/>
                                        <p:tgtEl>
                                          <p:spTgt spid="28"/>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fade">
                                      <p:cBhvr>
                                        <p:cTn id="59" dur="500"/>
                                        <p:tgtEl>
                                          <p:spTgt spid="15"/>
                                        </p:tgtEl>
                                      </p:cBhvr>
                                    </p:animEffect>
                                  </p:childTnLst>
                                </p:cTn>
                              </p:par>
                            </p:childTnLst>
                          </p:cTn>
                        </p:par>
                        <p:par>
                          <p:cTn id="60" fill="hold">
                            <p:stCondLst>
                              <p:cond delay="6500"/>
                            </p:stCondLst>
                            <p:childTnLst>
                              <p:par>
                                <p:cTn id="61" presetID="10" presetClass="entr" presetSubtype="0" fill="hold" grpId="0" nodeType="after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500"/>
                                        <p:tgtEl>
                                          <p:spTgt spid="16"/>
                                        </p:tgtEl>
                                      </p:cBhvr>
                                    </p:animEffect>
                                  </p:childTnLst>
                                </p:cTn>
                              </p:par>
                            </p:childTnLst>
                          </p:cTn>
                        </p:par>
                        <p:par>
                          <p:cTn id="64" fill="hold">
                            <p:stCondLst>
                              <p:cond delay="7000"/>
                            </p:stCondLst>
                            <p:childTnLst>
                              <p:par>
                                <p:cTn id="65" presetID="10" presetClass="entr" presetSubtype="0" fill="hold" grpId="0" nodeType="after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fade">
                                      <p:cBhvr>
                                        <p:cTn id="67" dur="500"/>
                                        <p:tgtEl>
                                          <p:spTgt spid="17"/>
                                        </p:tgtEl>
                                      </p:cBhvr>
                                    </p:animEffect>
                                  </p:childTnLst>
                                </p:cTn>
                              </p:par>
                            </p:childTnLst>
                          </p:cTn>
                        </p:par>
                        <p:par>
                          <p:cTn id="68" fill="hold">
                            <p:stCondLst>
                              <p:cond delay="7500"/>
                            </p:stCondLst>
                            <p:childTnLst>
                              <p:par>
                                <p:cTn id="69" presetID="10" presetClass="entr" presetSubtype="0" fill="hold" grpId="0" nodeType="afterEffect">
                                  <p:stCondLst>
                                    <p:cond delay="0"/>
                                  </p:stCondLst>
                                  <p:childTnLst>
                                    <p:set>
                                      <p:cBhvr>
                                        <p:cTn id="70" dur="1" fill="hold">
                                          <p:stCondLst>
                                            <p:cond delay="0"/>
                                          </p:stCondLst>
                                        </p:cTn>
                                        <p:tgtEl>
                                          <p:spTgt spid="7"/>
                                        </p:tgtEl>
                                        <p:attrNameLst>
                                          <p:attrName>style.visibility</p:attrName>
                                        </p:attrNameLst>
                                      </p:cBhvr>
                                      <p:to>
                                        <p:strVal val="visible"/>
                                      </p:to>
                                    </p:set>
                                    <p:animEffect transition="in" filter="fade">
                                      <p:cBhvr>
                                        <p:cTn id="71" dur="500"/>
                                        <p:tgtEl>
                                          <p:spTgt spid="7"/>
                                        </p:tgtEl>
                                      </p:cBhvr>
                                    </p:animEffect>
                                  </p:childTnLst>
                                </p:cTn>
                              </p:par>
                            </p:childTnLst>
                          </p:cTn>
                        </p:par>
                        <p:par>
                          <p:cTn id="72" fill="hold">
                            <p:stCondLst>
                              <p:cond delay="8000"/>
                            </p:stCondLst>
                            <p:childTnLst>
                              <p:par>
                                <p:cTn id="73" presetID="53" presetClass="entr" presetSubtype="16" fill="hold" nodeType="afterEffect">
                                  <p:stCondLst>
                                    <p:cond delay="0"/>
                                  </p:stCondLst>
                                  <p:childTnLst>
                                    <p:set>
                                      <p:cBhvr>
                                        <p:cTn id="74" dur="1" fill="hold">
                                          <p:stCondLst>
                                            <p:cond delay="0"/>
                                          </p:stCondLst>
                                        </p:cTn>
                                        <p:tgtEl>
                                          <p:spTgt spid="57"/>
                                        </p:tgtEl>
                                        <p:attrNameLst>
                                          <p:attrName>style.visibility</p:attrName>
                                        </p:attrNameLst>
                                      </p:cBhvr>
                                      <p:to>
                                        <p:strVal val="visible"/>
                                      </p:to>
                                    </p:set>
                                    <p:anim calcmode="lin" valueType="num">
                                      <p:cBhvr>
                                        <p:cTn id="75" dur="500" fill="hold"/>
                                        <p:tgtEl>
                                          <p:spTgt spid="57"/>
                                        </p:tgtEl>
                                        <p:attrNameLst>
                                          <p:attrName>ppt_w</p:attrName>
                                        </p:attrNameLst>
                                      </p:cBhvr>
                                      <p:tavLst>
                                        <p:tav tm="0">
                                          <p:val>
                                            <p:fltVal val="0"/>
                                          </p:val>
                                        </p:tav>
                                        <p:tav tm="100000">
                                          <p:val>
                                            <p:strVal val="#ppt_w"/>
                                          </p:val>
                                        </p:tav>
                                      </p:tavLst>
                                    </p:anim>
                                    <p:anim calcmode="lin" valueType="num">
                                      <p:cBhvr>
                                        <p:cTn id="76" dur="500" fill="hold"/>
                                        <p:tgtEl>
                                          <p:spTgt spid="57"/>
                                        </p:tgtEl>
                                        <p:attrNameLst>
                                          <p:attrName>ppt_h</p:attrName>
                                        </p:attrNameLst>
                                      </p:cBhvr>
                                      <p:tavLst>
                                        <p:tav tm="0">
                                          <p:val>
                                            <p:fltVal val="0"/>
                                          </p:val>
                                        </p:tav>
                                        <p:tav tm="100000">
                                          <p:val>
                                            <p:strVal val="#ppt_h"/>
                                          </p:val>
                                        </p:tav>
                                      </p:tavLst>
                                    </p:anim>
                                    <p:animEffect transition="in" filter="fade">
                                      <p:cBhvr>
                                        <p:cTn id="77" dur="500"/>
                                        <p:tgtEl>
                                          <p:spTgt spid="57"/>
                                        </p:tgtEl>
                                      </p:cBhvr>
                                    </p:animEffect>
                                  </p:childTnLst>
                                </p:cTn>
                              </p:par>
                            </p:childTnLst>
                          </p:cTn>
                        </p:par>
                        <p:par>
                          <p:cTn id="78" fill="hold">
                            <p:stCondLst>
                              <p:cond delay="8500"/>
                            </p:stCondLst>
                            <p:childTnLst>
                              <p:par>
                                <p:cTn id="79" presetID="10" presetClass="entr" presetSubtype="0" fill="hold" grpId="0" nodeType="afterEffect">
                                  <p:stCondLst>
                                    <p:cond delay="0"/>
                                  </p:stCondLst>
                                  <p:childTnLst>
                                    <p:set>
                                      <p:cBhvr>
                                        <p:cTn id="80" dur="1" fill="hold">
                                          <p:stCondLst>
                                            <p:cond delay="0"/>
                                          </p:stCondLst>
                                        </p:cTn>
                                        <p:tgtEl>
                                          <p:spTgt spid="30"/>
                                        </p:tgtEl>
                                        <p:attrNameLst>
                                          <p:attrName>style.visibility</p:attrName>
                                        </p:attrNameLst>
                                      </p:cBhvr>
                                      <p:to>
                                        <p:strVal val="visible"/>
                                      </p:to>
                                    </p:set>
                                    <p:animEffect transition="in" filter="fade">
                                      <p:cBhvr>
                                        <p:cTn id="81" dur="500"/>
                                        <p:tgtEl>
                                          <p:spTgt spid="30"/>
                                        </p:tgtEl>
                                      </p:cBhvr>
                                    </p:animEffect>
                                  </p:childTnLst>
                                </p:cTn>
                              </p:par>
                            </p:childTnLst>
                          </p:cTn>
                        </p:par>
                        <p:par>
                          <p:cTn id="82" fill="hold">
                            <p:stCondLst>
                              <p:cond delay="9000"/>
                            </p:stCondLst>
                            <p:childTnLst>
                              <p:par>
                                <p:cTn id="83" presetID="22" presetClass="entr" presetSubtype="1" fill="hold" grpId="0" nodeType="afterEffect">
                                  <p:stCondLst>
                                    <p:cond delay="0"/>
                                  </p:stCondLst>
                                  <p:childTnLst>
                                    <p:set>
                                      <p:cBhvr>
                                        <p:cTn id="84" dur="1" fill="hold">
                                          <p:stCondLst>
                                            <p:cond delay="0"/>
                                          </p:stCondLst>
                                        </p:cTn>
                                        <p:tgtEl>
                                          <p:spTgt spid="31"/>
                                        </p:tgtEl>
                                        <p:attrNameLst>
                                          <p:attrName>style.visibility</p:attrName>
                                        </p:attrNameLst>
                                      </p:cBhvr>
                                      <p:to>
                                        <p:strVal val="visible"/>
                                      </p:to>
                                    </p:set>
                                    <p:animEffect transition="in" filter="wipe(up)">
                                      <p:cBhvr>
                                        <p:cTn id="85" dur="500"/>
                                        <p:tgtEl>
                                          <p:spTgt spid="31"/>
                                        </p:tgtEl>
                                      </p:cBhvr>
                                    </p:animEffect>
                                  </p:childTnLst>
                                </p:cTn>
                              </p:par>
                            </p:childTnLst>
                          </p:cTn>
                        </p:par>
                        <p:par>
                          <p:cTn id="86" fill="hold">
                            <p:stCondLst>
                              <p:cond delay="9500"/>
                            </p:stCondLst>
                            <p:childTnLst>
                              <p:par>
                                <p:cTn id="87" presetID="10" presetClass="entr" presetSubtype="0" fill="hold" grpId="0" nodeType="after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fade">
                                      <p:cBhvr>
                                        <p:cTn id="89" dur="500"/>
                                        <p:tgtEl>
                                          <p:spTgt spid="19"/>
                                        </p:tgtEl>
                                      </p:cBhvr>
                                    </p:animEffect>
                                  </p:childTnLst>
                                </p:cTn>
                              </p:par>
                            </p:childTnLst>
                          </p:cTn>
                        </p:par>
                        <p:par>
                          <p:cTn id="90" fill="hold">
                            <p:stCondLst>
                              <p:cond delay="10000"/>
                            </p:stCondLst>
                            <p:childTnLst>
                              <p:par>
                                <p:cTn id="91" presetID="10" presetClass="entr" presetSubtype="0" fill="hold" grpId="0" nodeType="afterEffect">
                                  <p:stCondLst>
                                    <p:cond delay="0"/>
                                  </p:stCondLst>
                                  <p:childTnLst>
                                    <p:set>
                                      <p:cBhvr>
                                        <p:cTn id="92" dur="1" fill="hold">
                                          <p:stCondLst>
                                            <p:cond delay="0"/>
                                          </p:stCondLst>
                                        </p:cTn>
                                        <p:tgtEl>
                                          <p:spTgt spid="20"/>
                                        </p:tgtEl>
                                        <p:attrNameLst>
                                          <p:attrName>style.visibility</p:attrName>
                                        </p:attrNameLst>
                                      </p:cBhvr>
                                      <p:to>
                                        <p:strVal val="visible"/>
                                      </p:to>
                                    </p:set>
                                    <p:animEffect transition="in" filter="fade">
                                      <p:cBhvr>
                                        <p:cTn id="93" dur="500"/>
                                        <p:tgtEl>
                                          <p:spTgt spid="20"/>
                                        </p:tgtEl>
                                      </p:cBhvr>
                                    </p:animEffect>
                                  </p:childTnLst>
                                </p:cTn>
                              </p:par>
                            </p:childTnLst>
                          </p:cTn>
                        </p:par>
                        <p:par>
                          <p:cTn id="94" fill="hold">
                            <p:stCondLst>
                              <p:cond delay="10500"/>
                            </p:stCondLst>
                            <p:childTnLst>
                              <p:par>
                                <p:cTn id="95" presetID="10" presetClass="entr" presetSubtype="0" fill="hold" grpId="0" nodeType="afterEffect">
                                  <p:stCondLst>
                                    <p:cond delay="0"/>
                                  </p:stCondLst>
                                  <p:childTnLst>
                                    <p:set>
                                      <p:cBhvr>
                                        <p:cTn id="96" dur="1" fill="hold">
                                          <p:stCondLst>
                                            <p:cond delay="0"/>
                                          </p:stCondLst>
                                        </p:cTn>
                                        <p:tgtEl>
                                          <p:spTgt spid="21"/>
                                        </p:tgtEl>
                                        <p:attrNameLst>
                                          <p:attrName>style.visibility</p:attrName>
                                        </p:attrNameLst>
                                      </p:cBhvr>
                                      <p:to>
                                        <p:strVal val="visible"/>
                                      </p:to>
                                    </p:set>
                                    <p:animEffect transition="in" filter="fade">
                                      <p:cBhvr>
                                        <p:cTn id="97" dur="500"/>
                                        <p:tgtEl>
                                          <p:spTgt spid="21"/>
                                        </p:tgtEl>
                                      </p:cBhvr>
                                    </p:animEffect>
                                  </p:childTnLst>
                                </p:cTn>
                              </p:par>
                            </p:childTnLst>
                          </p:cTn>
                        </p:par>
                        <p:par>
                          <p:cTn id="98" fill="hold">
                            <p:stCondLst>
                              <p:cond delay="11000"/>
                            </p:stCondLst>
                            <p:childTnLst>
                              <p:par>
                                <p:cTn id="99" presetID="10" presetClass="entr" presetSubtype="0" fill="hold" grpId="0" nodeType="afterEffect">
                                  <p:stCondLst>
                                    <p:cond delay="0"/>
                                  </p:stCondLst>
                                  <p:childTnLst>
                                    <p:set>
                                      <p:cBhvr>
                                        <p:cTn id="100" dur="1" fill="hold">
                                          <p:stCondLst>
                                            <p:cond delay="0"/>
                                          </p:stCondLst>
                                        </p:cTn>
                                        <p:tgtEl>
                                          <p:spTgt spid="8"/>
                                        </p:tgtEl>
                                        <p:attrNameLst>
                                          <p:attrName>style.visibility</p:attrName>
                                        </p:attrNameLst>
                                      </p:cBhvr>
                                      <p:to>
                                        <p:strVal val="visible"/>
                                      </p:to>
                                    </p:set>
                                    <p:animEffect transition="in" filter="fade">
                                      <p:cBhvr>
                                        <p:cTn id="101" dur="500"/>
                                        <p:tgtEl>
                                          <p:spTgt spid="8"/>
                                        </p:tgtEl>
                                      </p:cBhvr>
                                    </p:animEffect>
                                  </p:childTnLst>
                                </p:cTn>
                              </p:par>
                            </p:childTnLst>
                          </p:cTn>
                        </p:par>
                        <p:par>
                          <p:cTn id="102" fill="hold">
                            <p:stCondLst>
                              <p:cond delay="11500"/>
                            </p:stCondLst>
                            <p:childTnLst>
                              <p:par>
                                <p:cTn id="103" presetID="53" presetClass="entr" presetSubtype="16" fill="hold" nodeType="afterEffect">
                                  <p:stCondLst>
                                    <p:cond delay="0"/>
                                  </p:stCondLst>
                                  <p:childTnLst>
                                    <p:set>
                                      <p:cBhvr>
                                        <p:cTn id="104" dur="1" fill="hold">
                                          <p:stCondLst>
                                            <p:cond delay="0"/>
                                          </p:stCondLst>
                                        </p:cTn>
                                        <p:tgtEl>
                                          <p:spTgt spid="71"/>
                                        </p:tgtEl>
                                        <p:attrNameLst>
                                          <p:attrName>style.visibility</p:attrName>
                                        </p:attrNameLst>
                                      </p:cBhvr>
                                      <p:to>
                                        <p:strVal val="visible"/>
                                      </p:to>
                                    </p:set>
                                    <p:anim calcmode="lin" valueType="num">
                                      <p:cBhvr>
                                        <p:cTn id="105" dur="500" fill="hold"/>
                                        <p:tgtEl>
                                          <p:spTgt spid="71"/>
                                        </p:tgtEl>
                                        <p:attrNameLst>
                                          <p:attrName>ppt_w</p:attrName>
                                        </p:attrNameLst>
                                      </p:cBhvr>
                                      <p:tavLst>
                                        <p:tav tm="0">
                                          <p:val>
                                            <p:fltVal val="0"/>
                                          </p:val>
                                        </p:tav>
                                        <p:tav tm="100000">
                                          <p:val>
                                            <p:strVal val="#ppt_w"/>
                                          </p:val>
                                        </p:tav>
                                      </p:tavLst>
                                    </p:anim>
                                    <p:anim calcmode="lin" valueType="num">
                                      <p:cBhvr>
                                        <p:cTn id="106" dur="500" fill="hold"/>
                                        <p:tgtEl>
                                          <p:spTgt spid="71"/>
                                        </p:tgtEl>
                                        <p:attrNameLst>
                                          <p:attrName>ppt_h</p:attrName>
                                        </p:attrNameLst>
                                      </p:cBhvr>
                                      <p:tavLst>
                                        <p:tav tm="0">
                                          <p:val>
                                            <p:fltVal val="0"/>
                                          </p:val>
                                        </p:tav>
                                        <p:tav tm="100000">
                                          <p:val>
                                            <p:strVal val="#ppt_h"/>
                                          </p:val>
                                        </p:tav>
                                      </p:tavLst>
                                    </p:anim>
                                    <p:animEffect transition="in" filter="fade">
                                      <p:cBhvr>
                                        <p:cTn id="107" dur="500"/>
                                        <p:tgtEl>
                                          <p:spTgt spid="71"/>
                                        </p:tgtEl>
                                      </p:cBhvr>
                                    </p:animEffect>
                                  </p:childTnLst>
                                </p:cTn>
                              </p:par>
                            </p:childTnLst>
                          </p:cTn>
                        </p:par>
                        <p:par>
                          <p:cTn id="108" fill="hold">
                            <p:stCondLst>
                              <p:cond delay="12000"/>
                            </p:stCondLst>
                            <p:childTnLst>
                              <p:par>
                                <p:cTn id="109" presetID="10" presetClass="entr" presetSubtype="0" fill="hold" grpId="0" nodeType="afterEffect">
                                  <p:stCondLst>
                                    <p:cond delay="0"/>
                                  </p:stCondLst>
                                  <p:childTnLst>
                                    <p:set>
                                      <p:cBhvr>
                                        <p:cTn id="110" dur="1" fill="hold">
                                          <p:stCondLst>
                                            <p:cond delay="0"/>
                                          </p:stCondLst>
                                        </p:cTn>
                                        <p:tgtEl>
                                          <p:spTgt spid="33"/>
                                        </p:tgtEl>
                                        <p:attrNameLst>
                                          <p:attrName>style.visibility</p:attrName>
                                        </p:attrNameLst>
                                      </p:cBhvr>
                                      <p:to>
                                        <p:strVal val="visible"/>
                                      </p:to>
                                    </p:set>
                                    <p:animEffect transition="in" filter="fade">
                                      <p:cBhvr>
                                        <p:cTn id="111" dur="500"/>
                                        <p:tgtEl>
                                          <p:spTgt spid="33"/>
                                        </p:tgtEl>
                                      </p:cBhvr>
                                    </p:animEffect>
                                  </p:childTnLst>
                                </p:cTn>
                              </p:par>
                            </p:childTnLst>
                          </p:cTn>
                        </p:par>
                        <p:par>
                          <p:cTn id="112" fill="hold">
                            <p:stCondLst>
                              <p:cond delay="12500"/>
                            </p:stCondLst>
                            <p:childTnLst>
                              <p:par>
                                <p:cTn id="113" presetID="22" presetClass="entr" presetSubtype="1" fill="hold" grpId="0" nodeType="afterEffect">
                                  <p:stCondLst>
                                    <p:cond delay="0"/>
                                  </p:stCondLst>
                                  <p:childTnLst>
                                    <p:set>
                                      <p:cBhvr>
                                        <p:cTn id="114" dur="1" fill="hold">
                                          <p:stCondLst>
                                            <p:cond delay="0"/>
                                          </p:stCondLst>
                                        </p:cTn>
                                        <p:tgtEl>
                                          <p:spTgt spid="34"/>
                                        </p:tgtEl>
                                        <p:attrNameLst>
                                          <p:attrName>style.visibility</p:attrName>
                                        </p:attrNameLst>
                                      </p:cBhvr>
                                      <p:to>
                                        <p:strVal val="visible"/>
                                      </p:to>
                                    </p:set>
                                    <p:animEffect transition="in" filter="wipe(up)">
                                      <p:cBhvr>
                                        <p:cTn id="115" dur="500"/>
                                        <p:tgtEl>
                                          <p:spTgt spid="34"/>
                                        </p:tgtEl>
                                      </p:cBhvr>
                                    </p:animEffect>
                                  </p:childTnLst>
                                </p:cTn>
                              </p:par>
                            </p:childTnLst>
                          </p:cTn>
                        </p:par>
                        <p:par>
                          <p:cTn id="116" fill="hold">
                            <p:stCondLst>
                              <p:cond delay="13000"/>
                            </p:stCondLst>
                            <p:childTnLst>
                              <p:par>
                                <p:cTn id="117" presetID="10" presetClass="entr" presetSubtype="0" fill="hold" grpId="0" nodeType="afterEffect">
                                  <p:stCondLst>
                                    <p:cond delay="0"/>
                                  </p:stCondLst>
                                  <p:childTnLst>
                                    <p:set>
                                      <p:cBhvr>
                                        <p:cTn id="118" dur="1" fill="hold">
                                          <p:stCondLst>
                                            <p:cond delay="0"/>
                                          </p:stCondLst>
                                        </p:cTn>
                                        <p:tgtEl>
                                          <p:spTgt spid="23"/>
                                        </p:tgtEl>
                                        <p:attrNameLst>
                                          <p:attrName>style.visibility</p:attrName>
                                        </p:attrNameLst>
                                      </p:cBhvr>
                                      <p:to>
                                        <p:strVal val="visible"/>
                                      </p:to>
                                    </p:set>
                                    <p:animEffect transition="in" filter="fade">
                                      <p:cBhvr>
                                        <p:cTn id="119" dur="500"/>
                                        <p:tgtEl>
                                          <p:spTgt spid="23"/>
                                        </p:tgtEl>
                                      </p:cBhvr>
                                    </p:animEffect>
                                  </p:childTnLst>
                                </p:cTn>
                              </p:par>
                            </p:childTnLst>
                          </p:cTn>
                        </p:par>
                        <p:par>
                          <p:cTn id="120" fill="hold">
                            <p:stCondLst>
                              <p:cond delay="13500"/>
                            </p:stCondLst>
                            <p:childTnLst>
                              <p:par>
                                <p:cTn id="121" presetID="10" presetClass="entr" presetSubtype="0" fill="hold" grpId="0" nodeType="afterEffect">
                                  <p:stCondLst>
                                    <p:cond delay="0"/>
                                  </p:stCondLst>
                                  <p:childTnLst>
                                    <p:set>
                                      <p:cBhvr>
                                        <p:cTn id="122" dur="1" fill="hold">
                                          <p:stCondLst>
                                            <p:cond delay="0"/>
                                          </p:stCondLst>
                                        </p:cTn>
                                        <p:tgtEl>
                                          <p:spTgt spid="24"/>
                                        </p:tgtEl>
                                        <p:attrNameLst>
                                          <p:attrName>style.visibility</p:attrName>
                                        </p:attrNameLst>
                                      </p:cBhvr>
                                      <p:to>
                                        <p:strVal val="visible"/>
                                      </p:to>
                                    </p:set>
                                    <p:animEffect transition="in" filter="fade">
                                      <p:cBhvr>
                                        <p:cTn id="123" dur="500"/>
                                        <p:tgtEl>
                                          <p:spTgt spid="24"/>
                                        </p:tgtEl>
                                      </p:cBhvr>
                                    </p:animEffect>
                                  </p:childTnLst>
                                </p:cTn>
                              </p:par>
                            </p:childTnLst>
                          </p:cTn>
                        </p:par>
                        <p:par>
                          <p:cTn id="124" fill="hold">
                            <p:stCondLst>
                              <p:cond delay="14000"/>
                            </p:stCondLst>
                            <p:childTnLst>
                              <p:par>
                                <p:cTn id="125" presetID="10" presetClass="entr" presetSubtype="0" fill="hold" grpId="0" nodeType="afterEffect">
                                  <p:stCondLst>
                                    <p:cond delay="0"/>
                                  </p:stCondLst>
                                  <p:childTnLst>
                                    <p:set>
                                      <p:cBhvr>
                                        <p:cTn id="126" dur="1" fill="hold">
                                          <p:stCondLst>
                                            <p:cond delay="0"/>
                                          </p:stCondLst>
                                        </p:cTn>
                                        <p:tgtEl>
                                          <p:spTgt spid="25"/>
                                        </p:tgtEl>
                                        <p:attrNameLst>
                                          <p:attrName>style.visibility</p:attrName>
                                        </p:attrNameLst>
                                      </p:cBhvr>
                                      <p:to>
                                        <p:strVal val="visible"/>
                                      </p:to>
                                    </p:set>
                                    <p:animEffect transition="in" filter="fade">
                                      <p:cBhvr>
                                        <p:cTn id="127" dur="500"/>
                                        <p:tgtEl>
                                          <p:spTgt spid="25"/>
                                        </p:tgtEl>
                                      </p:cBhvr>
                                    </p:animEffect>
                                  </p:childTnLst>
                                </p:cTn>
                              </p:par>
                            </p:childTnLst>
                          </p:cTn>
                        </p:par>
                        <p:par>
                          <p:cTn id="128" fill="hold">
                            <p:stCondLst>
                              <p:cond delay="14500"/>
                            </p:stCondLst>
                            <p:childTnLst>
                              <p:par>
                                <p:cTn id="129" presetID="10" presetClass="entr" presetSubtype="0" fill="hold" grpId="0" nodeType="afterEffect">
                                  <p:stCondLst>
                                    <p:cond delay="0"/>
                                  </p:stCondLst>
                                  <p:childTnLst>
                                    <p:set>
                                      <p:cBhvr>
                                        <p:cTn id="130" dur="1" fill="hold">
                                          <p:stCondLst>
                                            <p:cond delay="0"/>
                                          </p:stCondLst>
                                        </p:cTn>
                                        <p:tgtEl>
                                          <p:spTgt spid="9"/>
                                        </p:tgtEl>
                                        <p:attrNameLst>
                                          <p:attrName>style.visibility</p:attrName>
                                        </p:attrNameLst>
                                      </p:cBhvr>
                                      <p:to>
                                        <p:strVal val="visible"/>
                                      </p:to>
                                    </p:set>
                                    <p:animEffect transition="in" filter="fade">
                                      <p:cBhvr>
                                        <p:cTn id="131" dur="500"/>
                                        <p:tgtEl>
                                          <p:spTgt spid="9"/>
                                        </p:tgtEl>
                                      </p:cBhvr>
                                    </p:animEffect>
                                  </p:childTnLst>
                                </p:cTn>
                              </p:par>
                            </p:childTnLst>
                          </p:cTn>
                        </p:par>
                        <p:par>
                          <p:cTn id="132" fill="hold">
                            <p:stCondLst>
                              <p:cond delay="15000"/>
                            </p:stCondLst>
                            <p:childTnLst>
                              <p:par>
                                <p:cTn id="133" presetID="53" presetClass="entr" presetSubtype="16" fill="hold" nodeType="afterEffect">
                                  <p:stCondLst>
                                    <p:cond delay="0"/>
                                  </p:stCondLst>
                                  <p:childTnLst>
                                    <p:set>
                                      <p:cBhvr>
                                        <p:cTn id="134" dur="1" fill="hold">
                                          <p:stCondLst>
                                            <p:cond delay="0"/>
                                          </p:stCondLst>
                                        </p:cTn>
                                        <p:tgtEl>
                                          <p:spTgt spid="89"/>
                                        </p:tgtEl>
                                        <p:attrNameLst>
                                          <p:attrName>style.visibility</p:attrName>
                                        </p:attrNameLst>
                                      </p:cBhvr>
                                      <p:to>
                                        <p:strVal val="visible"/>
                                      </p:to>
                                    </p:set>
                                    <p:anim calcmode="lin" valueType="num">
                                      <p:cBhvr>
                                        <p:cTn id="135" dur="500" fill="hold"/>
                                        <p:tgtEl>
                                          <p:spTgt spid="89"/>
                                        </p:tgtEl>
                                        <p:attrNameLst>
                                          <p:attrName>ppt_w</p:attrName>
                                        </p:attrNameLst>
                                      </p:cBhvr>
                                      <p:tavLst>
                                        <p:tav tm="0">
                                          <p:val>
                                            <p:fltVal val="0"/>
                                          </p:val>
                                        </p:tav>
                                        <p:tav tm="100000">
                                          <p:val>
                                            <p:strVal val="#ppt_w"/>
                                          </p:val>
                                        </p:tav>
                                      </p:tavLst>
                                    </p:anim>
                                    <p:anim calcmode="lin" valueType="num">
                                      <p:cBhvr>
                                        <p:cTn id="136" dur="500" fill="hold"/>
                                        <p:tgtEl>
                                          <p:spTgt spid="89"/>
                                        </p:tgtEl>
                                        <p:attrNameLst>
                                          <p:attrName>ppt_h</p:attrName>
                                        </p:attrNameLst>
                                      </p:cBhvr>
                                      <p:tavLst>
                                        <p:tav tm="0">
                                          <p:val>
                                            <p:fltVal val="0"/>
                                          </p:val>
                                        </p:tav>
                                        <p:tav tm="100000">
                                          <p:val>
                                            <p:strVal val="#ppt_h"/>
                                          </p:val>
                                        </p:tav>
                                      </p:tavLst>
                                    </p:anim>
                                    <p:animEffect transition="in" filter="fade">
                                      <p:cBhvr>
                                        <p:cTn id="137" dur="500"/>
                                        <p:tgtEl>
                                          <p:spTgt spid="89"/>
                                        </p:tgtEl>
                                      </p:cBhvr>
                                    </p:animEffect>
                                  </p:childTnLst>
                                </p:cTn>
                              </p:par>
                            </p:childTnLst>
                          </p:cTn>
                        </p:par>
                        <p:par>
                          <p:cTn id="138" fill="hold">
                            <p:stCondLst>
                              <p:cond delay="15500"/>
                            </p:stCondLst>
                            <p:childTnLst>
                              <p:par>
                                <p:cTn id="139" presetID="10" presetClass="entr" presetSubtype="0" fill="hold" grpId="0" nodeType="afterEffect">
                                  <p:stCondLst>
                                    <p:cond delay="0"/>
                                  </p:stCondLst>
                                  <p:childTnLst>
                                    <p:set>
                                      <p:cBhvr>
                                        <p:cTn id="140" dur="1" fill="hold">
                                          <p:stCondLst>
                                            <p:cond delay="0"/>
                                          </p:stCondLst>
                                        </p:cTn>
                                        <p:tgtEl>
                                          <p:spTgt spid="36"/>
                                        </p:tgtEl>
                                        <p:attrNameLst>
                                          <p:attrName>style.visibility</p:attrName>
                                        </p:attrNameLst>
                                      </p:cBhvr>
                                      <p:to>
                                        <p:strVal val="visible"/>
                                      </p:to>
                                    </p:set>
                                    <p:animEffect transition="in" filter="fade">
                                      <p:cBhvr>
                                        <p:cTn id="141" dur="500"/>
                                        <p:tgtEl>
                                          <p:spTgt spid="36"/>
                                        </p:tgtEl>
                                      </p:cBhvr>
                                    </p:animEffect>
                                  </p:childTnLst>
                                </p:cTn>
                              </p:par>
                            </p:childTnLst>
                          </p:cTn>
                        </p:par>
                        <p:par>
                          <p:cTn id="142" fill="hold">
                            <p:stCondLst>
                              <p:cond delay="16000"/>
                            </p:stCondLst>
                            <p:childTnLst>
                              <p:par>
                                <p:cTn id="143" presetID="22" presetClass="entr" presetSubtype="1" fill="hold" grpId="0" nodeType="afterEffect">
                                  <p:stCondLst>
                                    <p:cond delay="0"/>
                                  </p:stCondLst>
                                  <p:childTnLst>
                                    <p:set>
                                      <p:cBhvr>
                                        <p:cTn id="144" dur="1" fill="hold">
                                          <p:stCondLst>
                                            <p:cond delay="0"/>
                                          </p:stCondLst>
                                        </p:cTn>
                                        <p:tgtEl>
                                          <p:spTgt spid="37"/>
                                        </p:tgtEl>
                                        <p:attrNameLst>
                                          <p:attrName>style.visibility</p:attrName>
                                        </p:attrNameLst>
                                      </p:cBhvr>
                                      <p:to>
                                        <p:strVal val="visible"/>
                                      </p:to>
                                    </p:set>
                                    <p:animEffect transition="in" filter="wipe(up)">
                                      <p:cBhvr>
                                        <p:cTn id="14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6" grpId="0" animBg="1"/>
      <p:bldP spid="7" grpId="0" animBg="1"/>
      <p:bldP spid="8" grpId="0" animBg="1"/>
      <p:bldP spid="9" grpId="0" animBg="1"/>
      <p:bldP spid="10" grpId="0" animBg="1"/>
      <p:bldP spid="11" grpId="0" animBg="1"/>
      <p:bldP spid="12" grpId="0" animBg="1"/>
      <p:bldP spid="15" grpId="0" animBg="1"/>
      <p:bldP spid="16" grpId="0" animBg="1"/>
      <p:bldP spid="17" grpId="0" animBg="1"/>
      <p:bldP spid="19" grpId="0" animBg="1"/>
      <p:bldP spid="20" grpId="0" animBg="1"/>
      <p:bldP spid="21" grpId="0" animBg="1"/>
      <p:bldP spid="23" grpId="0" animBg="1"/>
      <p:bldP spid="24" grpId="0" animBg="1"/>
      <p:bldP spid="25" grpId="0" animBg="1"/>
      <p:bldP spid="3" grpId="0"/>
      <p:bldP spid="5" grpId="0"/>
      <p:bldP spid="27" grpId="0"/>
      <p:bldP spid="28" grpId="0"/>
      <p:bldP spid="30" grpId="0"/>
      <p:bldP spid="31" grpId="0"/>
      <p:bldP spid="33" grpId="0"/>
      <p:bldP spid="34" grpId="0"/>
      <p:bldP spid="36" grpId="0"/>
      <p:bldP spid="3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F6FCAB-D707-4C44-BE71-DB0ABE3D4FAE}"/>
              </a:ext>
            </a:extLst>
          </p:cNvPr>
          <p:cNvSpPr>
            <a:spLocks noGrp="1"/>
          </p:cNvSpPr>
          <p:nvPr>
            <p:ph type="title"/>
          </p:nvPr>
        </p:nvSpPr>
        <p:spPr/>
        <p:txBody>
          <a:bodyPr/>
          <a:lstStyle/>
          <a:p>
            <a:r>
              <a:rPr lang="en-US"/>
              <a:t>DATA CHART</a:t>
            </a:r>
          </a:p>
        </p:txBody>
      </p:sp>
      <p:graphicFrame>
        <p:nvGraphicFramePr>
          <p:cNvPr id="3" name="Chart 2">
            <a:extLst>
              <a:ext uri="{FF2B5EF4-FFF2-40B4-BE49-F238E27FC236}">
                <a16:creationId xmlns:a16="http://schemas.microsoft.com/office/drawing/2014/main" id="{C746D7B1-3F12-417A-A788-8318C5D8D68F}"/>
              </a:ext>
            </a:extLst>
          </p:cNvPr>
          <p:cNvGraphicFramePr/>
          <p:nvPr>
            <p:extLst>
              <p:ext uri="{D42A27DB-BD31-4B8C-83A1-F6EECF244321}">
                <p14:modId xmlns:p14="http://schemas.microsoft.com/office/powerpoint/2010/main" val="3952903091"/>
              </p:ext>
            </p:extLst>
          </p:nvPr>
        </p:nvGraphicFramePr>
        <p:xfrm>
          <a:off x="4445465" y="2368871"/>
          <a:ext cx="4061882" cy="2091132"/>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a:extLst>
              <a:ext uri="{FF2B5EF4-FFF2-40B4-BE49-F238E27FC236}">
                <a16:creationId xmlns:a16="http://schemas.microsoft.com/office/drawing/2014/main" id="{39DC0496-C94E-49A8-82BA-E192585E0AFD}"/>
              </a:ext>
            </a:extLst>
          </p:cNvPr>
          <p:cNvSpPr txBox="1"/>
          <p:nvPr/>
        </p:nvSpPr>
        <p:spPr>
          <a:xfrm>
            <a:off x="4780333" y="4572216"/>
            <a:ext cx="559769" cy="415498"/>
          </a:xfrm>
          <a:prstGeom prst="rect">
            <a:avLst/>
          </a:prstGeom>
          <a:noFill/>
        </p:spPr>
        <p:txBody>
          <a:bodyPr wrap="none" rtlCol="0" anchor="ctr">
            <a:spAutoFit/>
          </a:bodyPr>
          <a:lstStyle/>
          <a:p>
            <a:r>
              <a:rPr lang="en-US" sz="2100">
                <a:solidFill>
                  <a:schemeClr val="accent1"/>
                </a:solidFill>
                <a:latin typeface="+mj-lt"/>
              </a:rPr>
              <a:t>65%</a:t>
            </a:r>
          </a:p>
        </p:txBody>
      </p:sp>
      <p:sp>
        <p:nvSpPr>
          <p:cNvPr id="5" name="TextBox 4">
            <a:extLst>
              <a:ext uri="{FF2B5EF4-FFF2-40B4-BE49-F238E27FC236}">
                <a16:creationId xmlns:a16="http://schemas.microsoft.com/office/drawing/2014/main" id="{22BE1924-F711-4466-A75A-AC871A12E5A8}"/>
              </a:ext>
            </a:extLst>
          </p:cNvPr>
          <p:cNvSpPr txBox="1"/>
          <p:nvPr/>
        </p:nvSpPr>
        <p:spPr>
          <a:xfrm>
            <a:off x="4780334" y="4866406"/>
            <a:ext cx="1515507"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a:t>
            </a:r>
            <a:endParaRPr lang="en-GB" sz="900" dirty="0"/>
          </a:p>
        </p:txBody>
      </p:sp>
      <p:sp>
        <p:nvSpPr>
          <p:cNvPr id="6" name="TextBox 5">
            <a:extLst>
              <a:ext uri="{FF2B5EF4-FFF2-40B4-BE49-F238E27FC236}">
                <a16:creationId xmlns:a16="http://schemas.microsoft.com/office/drawing/2014/main" id="{8C9B71A8-1541-4BC6-9DB0-E588EF3F55A8}"/>
              </a:ext>
            </a:extLst>
          </p:cNvPr>
          <p:cNvSpPr txBox="1"/>
          <p:nvPr/>
        </p:nvSpPr>
        <p:spPr>
          <a:xfrm>
            <a:off x="6893245" y="4572216"/>
            <a:ext cx="562975" cy="415498"/>
          </a:xfrm>
          <a:prstGeom prst="rect">
            <a:avLst/>
          </a:prstGeom>
          <a:noFill/>
        </p:spPr>
        <p:txBody>
          <a:bodyPr wrap="none" rtlCol="0" anchor="ctr">
            <a:spAutoFit/>
          </a:bodyPr>
          <a:lstStyle/>
          <a:p>
            <a:r>
              <a:rPr lang="en-US" sz="2100">
                <a:solidFill>
                  <a:schemeClr val="accent2"/>
                </a:solidFill>
                <a:latin typeface="+mj-lt"/>
              </a:rPr>
              <a:t>35%</a:t>
            </a:r>
          </a:p>
        </p:txBody>
      </p:sp>
      <p:sp>
        <p:nvSpPr>
          <p:cNvPr id="7" name="TextBox 6">
            <a:extLst>
              <a:ext uri="{FF2B5EF4-FFF2-40B4-BE49-F238E27FC236}">
                <a16:creationId xmlns:a16="http://schemas.microsoft.com/office/drawing/2014/main" id="{D1B31D6E-162C-4829-9897-32BDFC828251}"/>
              </a:ext>
            </a:extLst>
          </p:cNvPr>
          <p:cNvSpPr txBox="1"/>
          <p:nvPr/>
        </p:nvSpPr>
        <p:spPr>
          <a:xfrm>
            <a:off x="6893246" y="4869224"/>
            <a:ext cx="1515507"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a:t>
            </a:r>
            <a:endParaRPr lang="en-GB" sz="900" dirty="0"/>
          </a:p>
        </p:txBody>
      </p:sp>
      <p:sp>
        <p:nvSpPr>
          <p:cNvPr id="8" name="TextBox 7">
            <a:extLst>
              <a:ext uri="{FF2B5EF4-FFF2-40B4-BE49-F238E27FC236}">
                <a16:creationId xmlns:a16="http://schemas.microsoft.com/office/drawing/2014/main" id="{BC3F40A6-7639-46CF-9C1D-37A9A4CE1D42}"/>
              </a:ext>
            </a:extLst>
          </p:cNvPr>
          <p:cNvSpPr txBox="1"/>
          <p:nvPr/>
        </p:nvSpPr>
        <p:spPr>
          <a:xfrm>
            <a:off x="644857" y="2442494"/>
            <a:ext cx="982961" cy="300082"/>
          </a:xfrm>
          <a:prstGeom prst="rect">
            <a:avLst/>
          </a:prstGeom>
          <a:noFill/>
        </p:spPr>
        <p:txBody>
          <a:bodyPr wrap="none" rtlCol="0" anchor="ctr">
            <a:spAutoFit/>
          </a:bodyPr>
          <a:lstStyle/>
          <a:p>
            <a:r>
              <a:rPr lang="en-US" sz="1350">
                <a:latin typeface="+mj-lt"/>
              </a:rPr>
              <a:t>DESCRIPTION</a:t>
            </a:r>
          </a:p>
        </p:txBody>
      </p:sp>
      <p:sp>
        <p:nvSpPr>
          <p:cNvPr id="9" name="TextBox 8">
            <a:extLst>
              <a:ext uri="{FF2B5EF4-FFF2-40B4-BE49-F238E27FC236}">
                <a16:creationId xmlns:a16="http://schemas.microsoft.com/office/drawing/2014/main" id="{A0AC49B8-F888-4C4B-AA48-B0087590FAEA}"/>
              </a:ext>
            </a:extLst>
          </p:cNvPr>
          <p:cNvSpPr txBox="1"/>
          <p:nvPr/>
        </p:nvSpPr>
        <p:spPr>
          <a:xfrm>
            <a:off x="644857" y="2673317"/>
            <a:ext cx="3240549" cy="690638"/>
          </a:xfrm>
          <a:prstGeom prst="rect">
            <a:avLst/>
          </a:prstGeom>
          <a:noFill/>
        </p:spPr>
        <p:txBody>
          <a:bodyPr wrap="square" rtlCol="0" anchor="ctr">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a:t>
            </a:r>
            <a:endParaRPr lang="en-US" sz="750"/>
          </a:p>
        </p:txBody>
      </p:sp>
      <p:sp>
        <p:nvSpPr>
          <p:cNvPr id="12" name="TextBox 11">
            <a:extLst>
              <a:ext uri="{FF2B5EF4-FFF2-40B4-BE49-F238E27FC236}">
                <a16:creationId xmlns:a16="http://schemas.microsoft.com/office/drawing/2014/main" id="{E8E90DF9-4DE7-4582-9783-3F8D873E7BC2}"/>
              </a:ext>
            </a:extLst>
          </p:cNvPr>
          <p:cNvSpPr txBox="1"/>
          <p:nvPr/>
        </p:nvSpPr>
        <p:spPr>
          <a:xfrm>
            <a:off x="1463040" y="3733352"/>
            <a:ext cx="1046953" cy="276999"/>
          </a:xfrm>
          <a:prstGeom prst="rect">
            <a:avLst/>
          </a:prstGeom>
          <a:noFill/>
        </p:spPr>
        <p:txBody>
          <a:bodyPr wrap="none" rtlCol="0" anchor="ctr">
            <a:spAutoFit/>
          </a:bodyPr>
          <a:lstStyle/>
          <a:p>
            <a:r>
              <a:rPr lang="en-US" sz="1200">
                <a:latin typeface="+mj-lt"/>
              </a:rPr>
              <a:t>MALE MEMBERS</a:t>
            </a:r>
          </a:p>
        </p:txBody>
      </p:sp>
      <p:sp>
        <p:nvSpPr>
          <p:cNvPr id="13" name="TextBox 12">
            <a:extLst>
              <a:ext uri="{FF2B5EF4-FFF2-40B4-BE49-F238E27FC236}">
                <a16:creationId xmlns:a16="http://schemas.microsoft.com/office/drawing/2014/main" id="{03153AFE-369A-48CC-A5C4-C9F02C83F734}"/>
              </a:ext>
            </a:extLst>
          </p:cNvPr>
          <p:cNvSpPr txBox="1"/>
          <p:nvPr/>
        </p:nvSpPr>
        <p:spPr>
          <a:xfrm>
            <a:off x="1474153" y="3921985"/>
            <a:ext cx="2411253" cy="482889"/>
          </a:xfrm>
          <a:prstGeom prst="rect">
            <a:avLst/>
          </a:prstGeom>
          <a:noFill/>
        </p:spPr>
        <p:txBody>
          <a:bodyPr wrap="square" rtlCol="0" anchor="ctr">
            <a:spAutoFit/>
          </a:bodyPr>
          <a:lstStyle/>
          <a:p>
            <a:pPr>
              <a:lnSpc>
                <a:spcPct val="150000"/>
              </a:lnSpc>
            </a:pPr>
            <a:r>
              <a:rPr lang="id-ID" sz="900" dirty="0"/>
              <a:t>For every 6 emails received, we get 3 Phone calls. Suitable for all </a:t>
            </a:r>
            <a:r>
              <a:rPr lang="id-ID" sz="900"/>
              <a:t>categories business</a:t>
            </a:r>
            <a:endParaRPr lang="id-ID" sz="900" dirty="0"/>
          </a:p>
        </p:txBody>
      </p:sp>
      <p:sp>
        <p:nvSpPr>
          <p:cNvPr id="14" name="TextBox 13">
            <a:extLst>
              <a:ext uri="{FF2B5EF4-FFF2-40B4-BE49-F238E27FC236}">
                <a16:creationId xmlns:a16="http://schemas.microsoft.com/office/drawing/2014/main" id="{2752761D-3661-4D2A-AF79-DF1723E8C3ED}"/>
              </a:ext>
            </a:extLst>
          </p:cNvPr>
          <p:cNvSpPr txBox="1"/>
          <p:nvPr/>
        </p:nvSpPr>
        <p:spPr>
          <a:xfrm>
            <a:off x="1463040" y="4651516"/>
            <a:ext cx="1176797" cy="276999"/>
          </a:xfrm>
          <a:prstGeom prst="rect">
            <a:avLst/>
          </a:prstGeom>
          <a:noFill/>
        </p:spPr>
        <p:txBody>
          <a:bodyPr wrap="none" rtlCol="0" anchor="ctr">
            <a:spAutoFit/>
          </a:bodyPr>
          <a:lstStyle/>
          <a:p>
            <a:r>
              <a:rPr lang="en-US" sz="1200">
                <a:latin typeface="+mj-lt"/>
              </a:rPr>
              <a:t>FEMALE MEMBERS</a:t>
            </a:r>
          </a:p>
        </p:txBody>
      </p:sp>
      <p:sp>
        <p:nvSpPr>
          <p:cNvPr id="15" name="TextBox 14">
            <a:extLst>
              <a:ext uri="{FF2B5EF4-FFF2-40B4-BE49-F238E27FC236}">
                <a16:creationId xmlns:a16="http://schemas.microsoft.com/office/drawing/2014/main" id="{C8C22569-6F7F-4657-B9A6-DE1B27DF2564}"/>
              </a:ext>
            </a:extLst>
          </p:cNvPr>
          <p:cNvSpPr txBox="1"/>
          <p:nvPr/>
        </p:nvSpPr>
        <p:spPr>
          <a:xfrm>
            <a:off x="1474153" y="4846116"/>
            <a:ext cx="2411253" cy="482889"/>
          </a:xfrm>
          <a:prstGeom prst="rect">
            <a:avLst/>
          </a:prstGeom>
          <a:noFill/>
        </p:spPr>
        <p:txBody>
          <a:bodyPr wrap="square" rtlCol="0" anchor="ctr">
            <a:spAutoFit/>
          </a:bodyPr>
          <a:lstStyle/>
          <a:p>
            <a:pPr>
              <a:lnSpc>
                <a:spcPct val="150000"/>
              </a:lnSpc>
            </a:pPr>
            <a:r>
              <a:rPr lang="id-ID" sz="900" dirty="0"/>
              <a:t>For every 6 emails received, we get 3 Phone calls. Suitable for all </a:t>
            </a:r>
            <a:r>
              <a:rPr lang="id-ID" sz="900"/>
              <a:t>categories business</a:t>
            </a:r>
            <a:endParaRPr lang="id-ID" sz="900" dirty="0"/>
          </a:p>
        </p:txBody>
      </p:sp>
      <p:sp>
        <p:nvSpPr>
          <p:cNvPr id="30" name="Oval 29">
            <a:extLst>
              <a:ext uri="{FF2B5EF4-FFF2-40B4-BE49-F238E27FC236}">
                <a16:creationId xmlns:a16="http://schemas.microsoft.com/office/drawing/2014/main" id="{8EE87579-5216-451D-8C05-AE5F7C7A347F}"/>
              </a:ext>
            </a:extLst>
          </p:cNvPr>
          <p:cNvSpPr/>
          <p:nvPr/>
        </p:nvSpPr>
        <p:spPr>
          <a:xfrm>
            <a:off x="690887" y="3744893"/>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31" name="Oval 30">
            <a:extLst>
              <a:ext uri="{FF2B5EF4-FFF2-40B4-BE49-F238E27FC236}">
                <a16:creationId xmlns:a16="http://schemas.microsoft.com/office/drawing/2014/main" id="{4BE1769A-148D-43B9-86AA-84E89B7821AA}"/>
              </a:ext>
            </a:extLst>
          </p:cNvPr>
          <p:cNvSpPr/>
          <p:nvPr/>
        </p:nvSpPr>
        <p:spPr>
          <a:xfrm>
            <a:off x="690887" y="4663058"/>
            <a:ext cx="675000" cy="675000"/>
          </a:xfrm>
          <a:prstGeom prst="ellipse">
            <a:avLst/>
          </a:prstGeom>
          <a:solidFill>
            <a:schemeClr val="accent2"/>
          </a:solidFill>
          <a:ln w="8572" cap="flat">
            <a:noFill/>
            <a:prstDash val="solid"/>
            <a:miter/>
          </a:ln>
          <a:effectLst>
            <a:outerShdw blurRad="190500" sx="108000" sy="108000" algn="ctr" rotWithShape="0">
              <a:schemeClr val="accent2">
                <a:alpha val="25000"/>
              </a:schemeClr>
            </a:outerShdw>
          </a:effectLst>
        </p:spPr>
        <p:txBody>
          <a:bodyPr rtlCol="0" anchor="ctr"/>
          <a:lstStyle/>
          <a:p>
            <a:endParaRPr lang="en-US" sz="1350"/>
          </a:p>
        </p:txBody>
      </p:sp>
      <p:grpSp>
        <p:nvGrpSpPr>
          <p:cNvPr id="32" name="Group 31">
            <a:extLst>
              <a:ext uri="{FF2B5EF4-FFF2-40B4-BE49-F238E27FC236}">
                <a16:creationId xmlns:a16="http://schemas.microsoft.com/office/drawing/2014/main" id="{4072C864-B73D-4F96-A210-F07128CAA828}"/>
              </a:ext>
            </a:extLst>
          </p:cNvPr>
          <p:cNvGrpSpPr/>
          <p:nvPr/>
        </p:nvGrpSpPr>
        <p:grpSpPr>
          <a:xfrm>
            <a:off x="882010" y="3914902"/>
            <a:ext cx="292754" cy="334983"/>
            <a:chOff x="7051194" y="838475"/>
            <a:chExt cx="601853" cy="688670"/>
          </a:xfrm>
          <a:solidFill>
            <a:schemeClr val="bg2"/>
          </a:solidFill>
        </p:grpSpPr>
        <p:sp>
          <p:nvSpPr>
            <p:cNvPr id="33" name="Freeform: Shape 32">
              <a:extLst>
                <a:ext uri="{FF2B5EF4-FFF2-40B4-BE49-F238E27FC236}">
                  <a16:creationId xmlns:a16="http://schemas.microsoft.com/office/drawing/2014/main" id="{6E643E55-1C3F-4173-BEEA-C4EA71F88139}"/>
                </a:ext>
              </a:extLst>
            </p:cNvPr>
            <p:cNvSpPr/>
            <p:nvPr/>
          </p:nvSpPr>
          <p:spPr>
            <a:xfrm>
              <a:off x="7283417" y="1166455"/>
              <a:ext cx="123923" cy="54421"/>
            </a:xfrm>
            <a:custGeom>
              <a:avLst/>
              <a:gdLst>
                <a:gd name="connsiteX0" fmla="*/ 135385 w 136592"/>
                <a:gd name="connsiteY0" fmla="*/ 17266 h 59985"/>
                <a:gd name="connsiteX1" fmla="*/ 115828 w 136592"/>
                <a:gd name="connsiteY1" fmla="*/ 5836 h 59985"/>
                <a:gd name="connsiteX2" fmla="*/ 20768 w 136592"/>
                <a:gd name="connsiteY2" fmla="*/ 5836 h 59985"/>
                <a:gd name="connsiteX3" fmla="*/ 1210 w 136592"/>
                <a:gd name="connsiteY3" fmla="*/ 17266 h 59985"/>
                <a:gd name="connsiteX4" fmla="*/ 135385 w 136592"/>
                <a:gd name="connsiteY4" fmla="*/ 17266 h 599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592" h="59985">
                  <a:moveTo>
                    <a:pt x="135385" y="17266"/>
                  </a:moveTo>
                  <a:cubicBezTo>
                    <a:pt x="141609" y="4185"/>
                    <a:pt x="122051" y="-7372"/>
                    <a:pt x="115828" y="5836"/>
                  </a:cubicBezTo>
                  <a:cubicBezTo>
                    <a:pt x="95762" y="48064"/>
                    <a:pt x="40897" y="48064"/>
                    <a:pt x="20768" y="5836"/>
                  </a:cubicBezTo>
                  <a:cubicBezTo>
                    <a:pt x="14482" y="-7308"/>
                    <a:pt x="-5013" y="4185"/>
                    <a:pt x="1210" y="17266"/>
                  </a:cubicBezTo>
                  <a:cubicBezTo>
                    <a:pt x="28325" y="74226"/>
                    <a:pt x="108272" y="74226"/>
                    <a:pt x="135385" y="17266"/>
                  </a:cubicBezTo>
                  <a:close/>
                </a:path>
              </a:pathLst>
            </a:custGeom>
            <a:grpFill/>
            <a:ln w="6350" cap="flat">
              <a:noFill/>
              <a:prstDash val="solid"/>
              <a:miter/>
            </a:ln>
          </p:spPr>
          <p:txBody>
            <a:bodyPr rtlCol="0" anchor="ctr"/>
            <a:lstStyle/>
            <a:p>
              <a:endParaRPr lang="en-US" sz="1350"/>
            </a:p>
          </p:txBody>
        </p:sp>
        <p:sp>
          <p:nvSpPr>
            <p:cNvPr id="34" name="Freeform: Shape 33">
              <a:extLst>
                <a:ext uri="{FF2B5EF4-FFF2-40B4-BE49-F238E27FC236}">
                  <a16:creationId xmlns:a16="http://schemas.microsoft.com/office/drawing/2014/main" id="{FC3331C0-96E3-42EC-B28B-FCE1BF29649E}"/>
                </a:ext>
              </a:extLst>
            </p:cNvPr>
            <p:cNvSpPr/>
            <p:nvPr/>
          </p:nvSpPr>
          <p:spPr>
            <a:xfrm>
              <a:off x="7384627" y="1072460"/>
              <a:ext cx="76912" cy="46613"/>
            </a:xfrm>
            <a:custGeom>
              <a:avLst/>
              <a:gdLst>
                <a:gd name="connsiteX0" fmla="*/ 22750 w 84775"/>
                <a:gd name="connsiteY0" fmla="*/ 40544 h 51379"/>
                <a:gd name="connsiteX1" fmla="*/ 61992 w 84775"/>
                <a:gd name="connsiteY1" fmla="*/ 39909 h 51379"/>
                <a:gd name="connsiteX2" fmla="*/ 84662 w 84775"/>
                <a:gd name="connsiteY2" fmla="*/ 39909 h 51379"/>
                <a:gd name="connsiteX3" fmla="*/ 40783 w 84775"/>
                <a:gd name="connsiteY3" fmla="*/ 31 h 51379"/>
                <a:gd name="connsiteX4" fmla="*/ 80 w 84775"/>
                <a:gd name="connsiteY4" fmla="*/ 40544 h 51379"/>
                <a:gd name="connsiteX5" fmla="*/ 22750 w 84775"/>
                <a:gd name="connsiteY5" fmla="*/ 40544 h 51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775" h="51379">
                  <a:moveTo>
                    <a:pt x="22750" y="40544"/>
                  </a:moveTo>
                  <a:cubicBezTo>
                    <a:pt x="25226" y="17938"/>
                    <a:pt x="58944" y="16986"/>
                    <a:pt x="61992" y="39909"/>
                  </a:cubicBezTo>
                  <a:cubicBezTo>
                    <a:pt x="63897" y="54133"/>
                    <a:pt x="86567" y="54324"/>
                    <a:pt x="84662" y="39909"/>
                  </a:cubicBezTo>
                  <a:cubicBezTo>
                    <a:pt x="81678" y="17303"/>
                    <a:pt x="64723" y="-858"/>
                    <a:pt x="40783" y="31"/>
                  </a:cubicBezTo>
                  <a:cubicBezTo>
                    <a:pt x="17987" y="920"/>
                    <a:pt x="2429" y="18827"/>
                    <a:pt x="80" y="40544"/>
                  </a:cubicBezTo>
                  <a:cubicBezTo>
                    <a:pt x="-1508" y="55022"/>
                    <a:pt x="21162" y="54959"/>
                    <a:pt x="22750" y="40544"/>
                  </a:cubicBezTo>
                  <a:close/>
                </a:path>
              </a:pathLst>
            </a:custGeom>
            <a:grpFill/>
            <a:ln w="6350" cap="flat">
              <a:noFill/>
              <a:prstDash val="solid"/>
              <a:miter/>
            </a:ln>
          </p:spPr>
          <p:txBody>
            <a:bodyPr rtlCol="0" anchor="ctr"/>
            <a:lstStyle/>
            <a:p>
              <a:endParaRPr lang="en-US" sz="1350"/>
            </a:p>
          </p:txBody>
        </p:sp>
        <p:sp>
          <p:nvSpPr>
            <p:cNvPr id="35" name="Freeform: Shape 34">
              <a:extLst>
                <a:ext uri="{FF2B5EF4-FFF2-40B4-BE49-F238E27FC236}">
                  <a16:creationId xmlns:a16="http://schemas.microsoft.com/office/drawing/2014/main" id="{9E50C27F-8DED-4380-8AB4-880B990669CB}"/>
                </a:ext>
              </a:extLst>
            </p:cNvPr>
            <p:cNvSpPr/>
            <p:nvPr/>
          </p:nvSpPr>
          <p:spPr>
            <a:xfrm>
              <a:off x="7229252" y="1072460"/>
              <a:ext cx="76912" cy="46592"/>
            </a:xfrm>
            <a:custGeom>
              <a:avLst/>
              <a:gdLst>
                <a:gd name="connsiteX0" fmla="*/ 84662 w 84775"/>
                <a:gd name="connsiteY0" fmla="*/ 39909 h 51355"/>
                <a:gd name="connsiteX1" fmla="*/ 40783 w 84775"/>
                <a:gd name="connsiteY1" fmla="*/ 31 h 51355"/>
                <a:gd name="connsiteX2" fmla="*/ 80 w 84775"/>
                <a:gd name="connsiteY2" fmla="*/ 40544 h 51355"/>
                <a:gd name="connsiteX3" fmla="*/ 22750 w 84775"/>
                <a:gd name="connsiteY3" fmla="*/ 40544 h 51355"/>
                <a:gd name="connsiteX4" fmla="*/ 61992 w 84775"/>
                <a:gd name="connsiteY4" fmla="*/ 39909 h 51355"/>
                <a:gd name="connsiteX5" fmla="*/ 84662 w 84775"/>
                <a:gd name="connsiteY5" fmla="*/ 39909 h 51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775" h="51355">
                  <a:moveTo>
                    <a:pt x="84662" y="39909"/>
                  </a:moveTo>
                  <a:cubicBezTo>
                    <a:pt x="81677" y="17303"/>
                    <a:pt x="64723" y="-858"/>
                    <a:pt x="40783" y="31"/>
                  </a:cubicBezTo>
                  <a:cubicBezTo>
                    <a:pt x="17987" y="920"/>
                    <a:pt x="2429" y="18827"/>
                    <a:pt x="80" y="40544"/>
                  </a:cubicBezTo>
                  <a:cubicBezTo>
                    <a:pt x="-1508" y="55022"/>
                    <a:pt x="21162" y="54895"/>
                    <a:pt x="22750" y="40544"/>
                  </a:cubicBezTo>
                  <a:cubicBezTo>
                    <a:pt x="25225" y="17938"/>
                    <a:pt x="58944" y="16986"/>
                    <a:pt x="61992" y="39909"/>
                  </a:cubicBezTo>
                  <a:cubicBezTo>
                    <a:pt x="63834" y="54197"/>
                    <a:pt x="86567" y="54387"/>
                    <a:pt x="84662" y="39909"/>
                  </a:cubicBezTo>
                  <a:close/>
                </a:path>
              </a:pathLst>
            </a:custGeom>
            <a:grpFill/>
            <a:ln w="6350" cap="flat">
              <a:noFill/>
              <a:prstDash val="solid"/>
              <a:miter/>
            </a:ln>
          </p:spPr>
          <p:txBody>
            <a:bodyPr rtlCol="0" anchor="ctr"/>
            <a:lstStyle/>
            <a:p>
              <a:endParaRPr lang="en-US" sz="1350"/>
            </a:p>
          </p:txBody>
        </p:sp>
        <p:sp>
          <p:nvSpPr>
            <p:cNvPr id="36" name="Freeform: Shape 35">
              <a:extLst>
                <a:ext uri="{FF2B5EF4-FFF2-40B4-BE49-F238E27FC236}">
                  <a16:creationId xmlns:a16="http://schemas.microsoft.com/office/drawing/2014/main" id="{341E9334-F01B-400E-BE1A-6799FC44FE81}"/>
                </a:ext>
              </a:extLst>
            </p:cNvPr>
            <p:cNvSpPr/>
            <p:nvPr/>
          </p:nvSpPr>
          <p:spPr>
            <a:xfrm>
              <a:off x="7051194" y="838475"/>
              <a:ext cx="601853" cy="688670"/>
            </a:xfrm>
            <a:custGeom>
              <a:avLst/>
              <a:gdLst>
                <a:gd name="connsiteX0" fmla="*/ 663385 w 663385"/>
                <a:gd name="connsiteY0" fmla="*/ 617474 h 759078"/>
                <a:gd name="connsiteX1" fmla="*/ 591249 w 663385"/>
                <a:gd name="connsiteY1" fmla="*/ 545338 h 759078"/>
                <a:gd name="connsiteX2" fmla="*/ 420116 w 663385"/>
                <a:gd name="connsiteY2" fmla="*/ 545338 h 759078"/>
                <a:gd name="connsiteX3" fmla="*/ 420116 w 663385"/>
                <a:gd name="connsiteY3" fmla="*/ 471488 h 759078"/>
                <a:gd name="connsiteX4" fmla="*/ 515113 w 663385"/>
                <a:gd name="connsiteY4" fmla="*/ 399224 h 759078"/>
                <a:gd name="connsiteX5" fmla="*/ 531623 w 663385"/>
                <a:gd name="connsiteY5" fmla="*/ 401193 h 759078"/>
                <a:gd name="connsiteX6" fmla="*/ 599567 w 663385"/>
                <a:gd name="connsiteY6" fmla="*/ 350583 h 759078"/>
                <a:gd name="connsiteX7" fmla="*/ 568072 w 663385"/>
                <a:gd name="connsiteY7" fmla="*/ 269304 h 759078"/>
                <a:gd name="connsiteX8" fmla="*/ 569214 w 663385"/>
                <a:gd name="connsiteY8" fmla="*/ 245618 h 759078"/>
                <a:gd name="connsiteX9" fmla="*/ 562928 w 663385"/>
                <a:gd name="connsiteY9" fmla="*/ 190691 h 759078"/>
                <a:gd name="connsiteX10" fmla="*/ 563118 w 663385"/>
                <a:gd name="connsiteY10" fmla="*/ 190563 h 759078"/>
                <a:gd name="connsiteX11" fmla="*/ 561023 w 663385"/>
                <a:gd name="connsiteY11" fmla="*/ 182626 h 759078"/>
                <a:gd name="connsiteX12" fmla="*/ 554292 w 663385"/>
                <a:gd name="connsiteY12" fmla="*/ 161290 h 759078"/>
                <a:gd name="connsiteX13" fmla="*/ 554228 w 663385"/>
                <a:gd name="connsiteY13" fmla="*/ 161163 h 759078"/>
                <a:gd name="connsiteX14" fmla="*/ 450850 w 663385"/>
                <a:gd name="connsiteY14" fmla="*/ 35624 h 759078"/>
                <a:gd name="connsiteX15" fmla="*/ 450787 w 663385"/>
                <a:gd name="connsiteY15" fmla="*/ 35624 h 759078"/>
                <a:gd name="connsiteX16" fmla="*/ 430340 w 663385"/>
                <a:gd name="connsiteY16" fmla="*/ 24511 h 759078"/>
                <a:gd name="connsiteX17" fmla="*/ 427927 w 663385"/>
                <a:gd name="connsiteY17" fmla="*/ 23431 h 759078"/>
                <a:gd name="connsiteX18" fmla="*/ 420498 w 663385"/>
                <a:gd name="connsiteY18" fmla="*/ 20066 h 759078"/>
                <a:gd name="connsiteX19" fmla="*/ 416243 w 663385"/>
                <a:gd name="connsiteY19" fmla="*/ 18288 h 759078"/>
                <a:gd name="connsiteX20" fmla="*/ 410401 w 663385"/>
                <a:gd name="connsiteY20" fmla="*/ 16002 h 759078"/>
                <a:gd name="connsiteX21" fmla="*/ 405512 w 663385"/>
                <a:gd name="connsiteY21" fmla="*/ 14160 h 759078"/>
                <a:gd name="connsiteX22" fmla="*/ 400114 w 663385"/>
                <a:gd name="connsiteY22" fmla="*/ 12319 h 759078"/>
                <a:gd name="connsiteX23" fmla="*/ 394907 w 663385"/>
                <a:gd name="connsiteY23" fmla="*/ 10604 h 759078"/>
                <a:gd name="connsiteX24" fmla="*/ 389319 w 663385"/>
                <a:gd name="connsiteY24" fmla="*/ 9017 h 759078"/>
                <a:gd name="connsiteX25" fmla="*/ 381318 w 663385"/>
                <a:gd name="connsiteY25" fmla="*/ 6921 h 759078"/>
                <a:gd name="connsiteX26" fmla="*/ 374079 w 663385"/>
                <a:gd name="connsiteY26" fmla="*/ 5271 h 759078"/>
                <a:gd name="connsiteX27" fmla="*/ 368999 w 663385"/>
                <a:gd name="connsiteY27" fmla="*/ 4318 h 759078"/>
                <a:gd name="connsiteX28" fmla="*/ 362903 w 663385"/>
                <a:gd name="connsiteY28" fmla="*/ 3238 h 759078"/>
                <a:gd name="connsiteX29" fmla="*/ 357823 w 663385"/>
                <a:gd name="connsiteY29" fmla="*/ 2476 h 759078"/>
                <a:gd name="connsiteX30" fmla="*/ 351346 w 663385"/>
                <a:gd name="connsiteY30" fmla="*/ 1651 h 759078"/>
                <a:gd name="connsiteX31" fmla="*/ 346584 w 663385"/>
                <a:gd name="connsiteY31" fmla="*/ 1143 h 759078"/>
                <a:gd name="connsiteX32" fmla="*/ 339154 w 663385"/>
                <a:gd name="connsiteY32" fmla="*/ 571 h 759078"/>
                <a:gd name="connsiteX33" fmla="*/ 335153 w 663385"/>
                <a:gd name="connsiteY33" fmla="*/ 317 h 759078"/>
                <a:gd name="connsiteX34" fmla="*/ 323533 w 663385"/>
                <a:gd name="connsiteY34" fmla="*/ 0 h 759078"/>
                <a:gd name="connsiteX35" fmla="*/ 311786 w 663385"/>
                <a:gd name="connsiteY35" fmla="*/ 317 h 759078"/>
                <a:gd name="connsiteX36" fmla="*/ 306896 w 663385"/>
                <a:gd name="connsiteY36" fmla="*/ 635 h 759078"/>
                <a:gd name="connsiteX37" fmla="*/ 300355 w 663385"/>
                <a:gd name="connsiteY37" fmla="*/ 1143 h 759078"/>
                <a:gd name="connsiteX38" fmla="*/ 294069 w 663385"/>
                <a:gd name="connsiteY38" fmla="*/ 1842 h 759078"/>
                <a:gd name="connsiteX39" fmla="*/ 289243 w 663385"/>
                <a:gd name="connsiteY39" fmla="*/ 2476 h 759078"/>
                <a:gd name="connsiteX40" fmla="*/ 282067 w 663385"/>
                <a:gd name="connsiteY40" fmla="*/ 3619 h 759078"/>
                <a:gd name="connsiteX41" fmla="*/ 278385 w 663385"/>
                <a:gd name="connsiteY41" fmla="*/ 4254 h 759078"/>
                <a:gd name="connsiteX42" fmla="*/ 270511 w 663385"/>
                <a:gd name="connsiteY42" fmla="*/ 5842 h 759078"/>
                <a:gd name="connsiteX43" fmla="*/ 267907 w 663385"/>
                <a:gd name="connsiteY43" fmla="*/ 6413 h 759078"/>
                <a:gd name="connsiteX44" fmla="*/ 259335 w 663385"/>
                <a:gd name="connsiteY44" fmla="*/ 8572 h 759078"/>
                <a:gd name="connsiteX45" fmla="*/ 258064 w 663385"/>
                <a:gd name="connsiteY45" fmla="*/ 8953 h 759078"/>
                <a:gd name="connsiteX46" fmla="*/ 220536 w 663385"/>
                <a:gd name="connsiteY46" fmla="*/ 22733 h 759078"/>
                <a:gd name="connsiteX47" fmla="*/ 218250 w 663385"/>
                <a:gd name="connsiteY47" fmla="*/ 23749 h 759078"/>
                <a:gd name="connsiteX48" fmla="*/ 212599 w 663385"/>
                <a:gd name="connsiteY48" fmla="*/ 26543 h 759078"/>
                <a:gd name="connsiteX49" fmla="*/ 207709 w 663385"/>
                <a:gd name="connsiteY49" fmla="*/ 29019 h 759078"/>
                <a:gd name="connsiteX50" fmla="*/ 203518 w 663385"/>
                <a:gd name="connsiteY50" fmla="*/ 31369 h 759078"/>
                <a:gd name="connsiteX51" fmla="*/ 197359 w 663385"/>
                <a:gd name="connsiteY51" fmla="*/ 34925 h 759078"/>
                <a:gd name="connsiteX52" fmla="*/ 194247 w 663385"/>
                <a:gd name="connsiteY52" fmla="*/ 36830 h 759078"/>
                <a:gd name="connsiteX53" fmla="*/ 187199 w 663385"/>
                <a:gd name="connsiteY53" fmla="*/ 41338 h 759078"/>
                <a:gd name="connsiteX54" fmla="*/ 185039 w 663385"/>
                <a:gd name="connsiteY54" fmla="*/ 42799 h 759078"/>
                <a:gd name="connsiteX55" fmla="*/ 177292 w 663385"/>
                <a:gd name="connsiteY55" fmla="*/ 48324 h 759078"/>
                <a:gd name="connsiteX56" fmla="*/ 175895 w 663385"/>
                <a:gd name="connsiteY56" fmla="*/ 49339 h 759078"/>
                <a:gd name="connsiteX57" fmla="*/ 167704 w 663385"/>
                <a:gd name="connsiteY57" fmla="*/ 55817 h 759078"/>
                <a:gd name="connsiteX58" fmla="*/ 166942 w 663385"/>
                <a:gd name="connsiteY58" fmla="*/ 56451 h 759078"/>
                <a:gd name="connsiteX59" fmla="*/ 163894 w 663385"/>
                <a:gd name="connsiteY59" fmla="*/ 58992 h 759078"/>
                <a:gd name="connsiteX60" fmla="*/ 157671 w 663385"/>
                <a:gd name="connsiteY60" fmla="*/ 64325 h 759078"/>
                <a:gd name="connsiteX61" fmla="*/ 157735 w 663385"/>
                <a:gd name="connsiteY61" fmla="*/ 64516 h 759078"/>
                <a:gd name="connsiteX62" fmla="*/ 77788 w 663385"/>
                <a:gd name="connsiteY62" fmla="*/ 245682 h 759078"/>
                <a:gd name="connsiteX63" fmla="*/ 78994 w 663385"/>
                <a:gd name="connsiteY63" fmla="*/ 270066 h 759078"/>
                <a:gd name="connsiteX64" fmla="*/ 48705 w 663385"/>
                <a:gd name="connsiteY64" fmla="*/ 350647 h 759078"/>
                <a:gd name="connsiteX65" fmla="*/ 116650 w 663385"/>
                <a:gd name="connsiteY65" fmla="*/ 401257 h 759078"/>
                <a:gd name="connsiteX66" fmla="*/ 132080 w 663385"/>
                <a:gd name="connsiteY66" fmla="*/ 399479 h 759078"/>
                <a:gd name="connsiteX67" fmla="*/ 243269 w 663385"/>
                <a:gd name="connsiteY67" fmla="*/ 477774 h 759078"/>
                <a:gd name="connsiteX68" fmla="*/ 243269 w 663385"/>
                <a:gd name="connsiteY68" fmla="*/ 545338 h 759078"/>
                <a:gd name="connsiteX69" fmla="*/ 72137 w 663385"/>
                <a:gd name="connsiteY69" fmla="*/ 545338 h 759078"/>
                <a:gd name="connsiteX70" fmla="*/ 0 w 663385"/>
                <a:gd name="connsiteY70" fmla="*/ 617474 h 759078"/>
                <a:gd name="connsiteX71" fmla="*/ 0 w 663385"/>
                <a:gd name="connsiteY71" fmla="*/ 759079 h 759078"/>
                <a:gd name="connsiteX72" fmla="*/ 663131 w 663385"/>
                <a:gd name="connsiteY72" fmla="*/ 759079 h 759078"/>
                <a:gd name="connsiteX73" fmla="*/ 663131 w 663385"/>
                <a:gd name="connsiteY73" fmla="*/ 617474 h 759078"/>
                <a:gd name="connsiteX74" fmla="*/ 577850 w 663385"/>
                <a:gd name="connsiteY74" fmla="*/ 344043 h 759078"/>
                <a:gd name="connsiteX75" fmla="*/ 530035 w 663385"/>
                <a:gd name="connsiteY75" fmla="*/ 378460 h 759078"/>
                <a:gd name="connsiteX76" fmla="*/ 564325 w 663385"/>
                <a:gd name="connsiteY76" fmla="*/ 294577 h 759078"/>
                <a:gd name="connsiteX77" fmla="*/ 577850 w 663385"/>
                <a:gd name="connsiteY77" fmla="*/ 344043 h 759078"/>
                <a:gd name="connsiteX78" fmla="*/ 185293 w 663385"/>
                <a:gd name="connsiteY78" fmla="*/ 70993 h 759078"/>
                <a:gd name="connsiteX79" fmla="*/ 189675 w 663385"/>
                <a:gd name="connsiteY79" fmla="*/ 67564 h 759078"/>
                <a:gd name="connsiteX80" fmla="*/ 190691 w 663385"/>
                <a:gd name="connsiteY80" fmla="*/ 66802 h 759078"/>
                <a:gd name="connsiteX81" fmla="*/ 198375 w 663385"/>
                <a:gd name="connsiteY81" fmla="*/ 61341 h 759078"/>
                <a:gd name="connsiteX82" fmla="*/ 199263 w 663385"/>
                <a:gd name="connsiteY82" fmla="*/ 60706 h 759078"/>
                <a:gd name="connsiteX83" fmla="*/ 216789 w 663385"/>
                <a:gd name="connsiteY83" fmla="*/ 50038 h 759078"/>
                <a:gd name="connsiteX84" fmla="*/ 221107 w 663385"/>
                <a:gd name="connsiteY84" fmla="*/ 47752 h 759078"/>
                <a:gd name="connsiteX85" fmla="*/ 225425 w 663385"/>
                <a:gd name="connsiteY85" fmla="*/ 45529 h 759078"/>
                <a:gd name="connsiteX86" fmla="*/ 231013 w 663385"/>
                <a:gd name="connsiteY86" fmla="*/ 42926 h 759078"/>
                <a:gd name="connsiteX87" fmla="*/ 234125 w 663385"/>
                <a:gd name="connsiteY87" fmla="*/ 41529 h 759078"/>
                <a:gd name="connsiteX88" fmla="*/ 240412 w 663385"/>
                <a:gd name="connsiteY88" fmla="*/ 38862 h 759078"/>
                <a:gd name="connsiteX89" fmla="*/ 242888 w 663385"/>
                <a:gd name="connsiteY89" fmla="*/ 37910 h 759078"/>
                <a:gd name="connsiteX90" fmla="*/ 249873 w 663385"/>
                <a:gd name="connsiteY90" fmla="*/ 35306 h 759078"/>
                <a:gd name="connsiteX91" fmla="*/ 251397 w 663385"/>
                <a:gd name="connsiteY91" fmla="*/ 34798 h 759078"/>
                <a:gd name="connsiteX92" fmla="*/ 284100 w 663385"/>
                <a:gd name="connsiteY92" fmla="*/ 26289 h 759078"/>
                <a:gd name="connsiteX93" fmla="*/ 287275 w 663385"/>
                <a:gd name="connsiteY93" fmla="*/ 25717 h 759078"/>
                <a:gd name="connsiteX94" fmla="*/ 293243 w 663385"/>
                <a:gd name="connsiteY94" fmla="*/ 24828 h 759078"/>
                <a:gd name="connsiteX95" fmla="*/ 297879 w 663385"/>
                <a:gd name="connsiteY95" fmla="*/ 24257 h 759078"/>
                <a:gd name="connsiteX96" fmla="*/ 303023 w 663385"/>
                <a:gd name="connsiteY96" fmla="*/ 23685 h 759078"/>
                <a:gd name="connsiteX97" fmla="*/ 309118 w 663385"/>
                <a:gd name="connsiteY97" fmla="*/ 23241 h 759078"/>
                <a:gd name="connsiteX98" fmla="*/ 313182 w 663385"/>
                <a:gd name="connsiteY98" fmla="*/ 22987 h 759078"/>
                <a:gd name="connsiteX99" fmla="*/ 323597 w 663385"/>
                <a:gd name="connsiteY99" fmla="*/ 22733 h 759078"/>
                <a:gd name="connsiteX100" fmla="*/ 334011 w 663385"/>
                <a:gd name="connsiteY100" fmla="*/ 22987 h 759078"/>
                <a:gd name="connsiteX101" fmla="*/ 337566 w 663385"/>
                <a:gd name="connsiteY101" fmla="*/ 23178 h 759078"/>
                <a:gd name="connsiteX102" fmla="*/ 344361 w 663385"/>
                <a:gd name="connsiteY102" fmla="*/ 23685 h 759078"/>
                <a:gd name="connsiteX103" fmla="*/ 348488 w 663385"/>
                <a:gd name="connsiteY103" fmla="*/ 24130 h 759078"/>
                <a:gd name="connsiteX104" fmla="*/ 354585 w 663385"/>
                <a:gd name="connsiteY104" fmla="*/ 24892 h 759078"/>
                <a:gd name="connsiteX105" fmla="*/ 358839 w 663385"/>
                <a:gd name="connsiteY105" fmla="*/ 25527 h 759078"/>
                <a:gd name="connsiteX106" fmla="*/ 365443 w 663385"/>
                <a:gd name="connsiteY106" fmla="*/ 26733 h 759078"/>
                <a:gd name="connsiteX107" fmla="*/ 371412 w 663385"/>
                <a:gd name="connsiteY107" fmla="*/ 27940 h 759078"/>
                <a:gd name="connsiteX108" fmla="*/ 377952 w 663385"/>
                <a:gd name="connsiteY108" fmla="*/ 29464 h 759078"/>
                <a:gd name="connsiteX109" fmla="*/ 382588 w 663385"/>
                <a:gd name="connsiteY109" fmla="*/ 30734 h 759078"/>
                <a:gd name="connsiteX110" fmla="*/ 387668 w 663385"/>
                <a:gd name="connsiteY110" fmla="*/ 32194 h 759078"/>
                <a:gd name="connsiteX111" fmla="*/ 392240 w 663385"/>
                <a:gd name="connsiteY111" fmla="*/ 33655 h 759078"/>
                <a:gd name="connsiteX112" fmla="*/ 397384 w 663385"/>
                <a:gd name="connsiteY112" fmla="*/ 35433 h 759078"/>
                <a:gd name="connsiteX113" fmla="*/ 401511 w 663385"/>
                <a:gd name="connsiteY113" fmla="*/ 36893 h 759078"/>
                <a:gd name="connsiteX114" fmla="*/ 408242 w 663385"/>
                <a:gd name="connsiteY114" fmla="*/ 39560 h 759078"/>
                <a:gd name="connsiteX115" fmla="*/ 410591 w 663385"/>
                <a:gd name="connsiteY115" fmla="*/ 40513 h 759078"/>
                <a:gd name="connsiteX116" fmla="*/ 419736 w 663385"/>
                <a:gd name="connsiteY116" fmla="*/ 44640 h 759078"/>
                <a:gd name="connsiteX117" fmla="*/ 421260 w 663385"/>
                <a:gd name="connsiteY117" fmla="*/ 45403 h 759078"/>
                <a:gd name="connsiteX118" fmla="*/ 429070 w 663385"/>
                <a:gd name="connsiteY118" fmla="*/ 49403 h 759078"/>
                <a:gd name="connsiteX119" fmla="*/ 430530 w 663385"/>
                <a:gd name="connsiteY119" fmla="*/ 50228 h 759078"/>
                <a:gd name="connsiteX120" fmla="*/ 438849 w 663385"/>
                <a:gd name="connsiteY120" fmla="*/ 55054 h 759078"/>
                <a:gd name="connsiteX121" fmla="*/ 439103 w 663385"/>
                <a:gd name="connsiteY121" fmla="*/ 55245 h 759078"/>
                <a:gd name="connsiteX122" fmla="*/ 532638 w 663385"/>
                <a:gd name="connsiteY122" fmla="*/ 168656 h 759078"/>
                <a:gd name="connsiteX123" fmla="*/ 533019 w 663385"/>
                <a:gd name="connsiteY123" fmla="*/ 169608 h 759078"/>
                <a:gd name="connsiteX124" fmla="*/ 536131 w 663385"/>
                <a:gd name="connsiteY124" fmla="*/ 178816 h 759078"/>
                <a:gd name="connsiteX125" fmla="*/ 536449 w 663385"/>
                <a:gd name="connsiteY125" fmla="*/ 179832 h 759078"/>
                <a:gd name="connsiteX126" fmla="*/ 536702 w 663385"/>
                <a:gd name="connsiteY126" fmla="*/ 180657 h 759078"/>
                <a:gd name="connsiteX127" fmla="*/ 409766 w 663385"/>
                <a:gd name="connsiteY127" fmla="*/ 215837 h 759078"/>
                <a:gd name="connsiteX128" fmla="*/ 185293 w 663385"/>
                <a:gd name="connsiteY128" fmla="*/ 70993 h 759078"/>
                <a:gd name="connsiteX129" fmla="*/ 167640 w 663385"/>
                <a:gd name="connsiteY129" fmla="*/ 86550 h 759078"/>
                <a:gd name="connsiteX130" fmla="*/ 209677 w 663385"/>
                <a:gd name="connsiteY130" fmla="*/ 149225 h 759078"/>
                <a:gd name="connsiteX131" fmla="*/ 103505 w 663385"/>
                <a:gd name="connsiteY131" fmla="*/ 210439 h 759078"/>
                <a:gd name="connsiteX132" fmla="*/ 167640 w 663385"/>
                <a:gd name="connsiteY132" fmla="*/ 86550 h 759078"/>
                <a:gd name="connsiteX133" fmla="*/ 70676 w 663385"/>
                <a:gd name="connsiteY133" fmla="*/ 344043 h 759078"/>
                <a:gd name="connsiteX134" fmla="*/ 83186 w 663385"/>
                <a:gd name="connsiteY134" fmla="*/ 295656 h 759078"/>
                <a:gd name="connsiteX135" fmla="*/ 117222 w 663385"/>
                <a:gd name="connsiteY135" fmla="*/ 378460 h 759078"/>
                <a:gd name="connsiteX136" fmla="*/ 70676 w 663385"/>
                <a:gd name="connsiteY136" fmla="*/ 344043 h 759078"/>
                <a:gd name="connsiteX137" fmla="*/ 100648 w 663385"/>
                <a:gd name="connsiteY137" fmla="*/ 245618 h 759078"/>
                <a:gd name="connsiteX138" fmla="*/ 100965 w 663385"/>
                <a:gd name="connsiteY138" fmla="*/ 234188 h 759078"/>
                <a:gd name="connsiteX139" fmla="*/ 225489 w 663385"/>
                <a:gd name="connsiteY139" fmla="*/ 165481 h 759078"/>
                <a:gd name="connsiteX140" fmla="*/ 409893 w 663385"/>
                <a:gd name="connsiteY140" fmla="*/ 238379 h 759078"/>
                <a:gd name="connsiteX141" fmla="*/ 542481 w 663385"/>
                <a:gd name="connsiteY141" fmla="*/ 203391 h 759078"/>
                <a:gd name="connsiteX142" fmla="*/ 546545 w 663385"/>
                <a:gd name="connsiteY142" fmla="*/ 245682 h 759078"/>
                <a:gd name="connsiteX143" fmla="*/ 323597 w 663385"/>
                <a:gd name="connsiteY143" fmla="*/ 468630 h 759078"/>
                <a:gd name="connsiteX144" fmla="*/ 100648 w 663385"/>
                <a:gd name="connsiteY144" fmla="*/ 245618 h 759078"/>
                <a:gd name="connsiteX145" fmla="*/ 266192 w 663385"/>
                <a:gd name="connsiteY145" fmla="*/ 568008 h 759078"/>
                <a:gd name="connsiteX146" fmla="*/ 266192 w 663385"/>
                <a:gd name="connsiteY146" fmla="*/ 484378 h 759078"/>
                <a:gd name="connsiteX147" fmla="*/ 323597 w 663385"/>
                <a:gd name="connsiteY147" fmla="*/ 491236 h 759078"/>
                <a:gd name="connsiteX148" fmla="*/ 397384 w 663385"/>
                <a:gd name="connsiteY148" fmla="*/ 479869 h 759078"/>
                <a:gd name="connsiteX149" fmla="*/ 397384 w 663385"/>
                <a:gd name="connsiteY149" fmla="*/ 568008 h 759078"/>
                <a:gd name="connsiteX150" fmla="*/ 464566 w 663385"/>
                <a:gd name="connsiteY150" fmla="*/ 568008 h 759078"/>
                <a:gd name="connsiteX151" fmla="*/ 330645 w 663385"/>
                <a:gd name="connsiteY151" fmla="*/ 731457 h 759078"/>
                <a:gd name="connsiteX152" fmla="*/ 194056 w 663385"/>
                <a:gd name="connsiteY152" fmla="*/ 568008 h 759078"/>
                <a:gd name="connsiteX153" fmla="*/ 266192 w 663385"/>
                <a:gd name="connsiteY153" fmla="*/ 568008 h 759078"/>
                <a:gd name="connsiteX154" fmla="*/ 22924 w 663385"/>
                <a:gd name="connsiteY154" fmla="*/ 617474 h 759078"/>
                <a:gd name="connsiteX155" fmla="*/ 72390 w 663385"/>
                <a:gd name="connsiteY155" fmla="*/ 568008 h 759078"/>
                <a:gd name="connsiteX156" fmla="*/ 166180 w 663385"/>
                <a:gd name="connsiteY156" fmla="*/ 568008 h 759078"/>
                <a:gd name="connsiteX157" fmla="*/ 232601 w 663385"/>
                <a:gd name="connsiteY157" fmla="*/ 656527 h 759078"/>
                <a:gd name="connsiteX158" fmla="*/ 301117 w 663385"/>
                <a:gd name="connsiteY158" fmla="*/ 736410 h 759078"/>
                <a:gd name="connsiteX159" fmla="*/ 22924 w 663385"/>
                <a:gd name="connsiteY159" fmla="*/ 736410 h 759078"/>
                <a:gd name="connsiteX160" fmla="*/ 22924 w 663385"/>
                <a:gd name="connsiteY160" fmla="*/ 617474 h 759078"/>
                <a:gd name="connsiteX161" fmla="*/ 640715 w 663385"/>
                <a:gd name="connsiteY161" fmla="*/ 736410 h 759078"/>
                <a:gd name="connsiteX162" fmla="*/ 360045 w 663385"/>
                <a:gd name="connsiteY162" fmla="*/ 736410 h 759078"/>
                <a:gd name="connsiteX163" fmla="*/ 427419 w 663385"/>
                <a:gd name="connsiteY163" fmla="*/ 656463 h 759078"/>
                <a:gd name="connsiteX164" fmla="*/ 492379 w 663385"/>
                <a:gd name="connsiteY164" fmla="*/ 568008 h 759078"/>
                <a:gd name="connsiteX165" fmla="*/ 591249 w 663385"/>
                <a:gd name="connsiteY165" fmla="*/ 568008 h 759078"/>
                <a:gd name="connsiteX166" fmla="*/ 640715 w 663385"/>
                <a:gd name="connsiteY166" fmla="*/ 617474 h 759078"/>
                <a:gd name="connsiteX167" fmla="*/ 640715 w 663385"/>
                <a:gd name="connsiteY167" fmla="*/ 736410 h 759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Lst>
              <a:rect l="l" t="t" r="r" b="b"/>
              <a:pathLst>
                <a:path w="663385" h="759078">
                  <a:moveTo>
                    <a:pt x="663385" y="617474"/>
                  </a:moveTo>
                  <a:cubicBezTo>
                    <a:pt x="663385" y="577660"/>
                    <a:pt x="631000" y="545338"/>
                    <a:pt x="591249" y="545338"/>
                  </a:cubicBezTo>
                  <a:lnTo>
                    <a:pt x="420116" y="545338"/>
                  </a:lnTo>
                  <a:lnTo>
                    <a:pt x="420116" y="471488"/>
                  </a:lnTo>
                  <a:cubicBezTo>
                    <a:pt x="457454" y="455485"/>
                    <a:pt x="489966" y="430466"/>
                    <a:pt x="515113" y="399224"/>
                  </a:cubicBezTo>
                  <a:cubicBezTo>
                    <a:pt x="520637" y="400558"/>
                    <a:pt x="526162" y="401193"/>
                    <a:pt x="531623" y="401193"/>
                  </a:cubicBezTo>
                  <a:cubicBezTo>
                    <a:pt x="562293" y="401193"/>
                    <a:pt x="590424" y="381191"/>
                    <a:pt x="599567" y="350583"/>
                  </a:cubicBezTo>
                  <a:cubicBezTo>
                    <a:pt x="608965" y="319215"/>
                    <a:pt x="595313" y="285687"/>
                    <a:pt x="568072" y="269304"/>
                  </a:cubicBezTo>
                  <a:cubicBezTo>
                    <a:pt x="568834" y="261493"/>
                    <a:pt x="569214" y="253619"/>
                    <a:pt x="569214" y="245618"/>
                  </a:cubicBezTo>
                  <a:cubicBezTo>
                    <a:pt x="569214" y="226758"/>
                    <a:pt x="566992" y="208343"/>
                    <a:pt x="562928" y="190691"/>
                  </a:cubicBezTo>
                  <a:lnTo>
                    <a:pt x="563118" y="190563"/>
                  </a:lnTo>
                  <a:lnTo>
                    <a:pt x="561023" y="182626"/>
                  </a:lnTo>
                  <a:cubicBezTo>
                    <a:pt x="559118" y="175387"/>
                    <a:pt x="556832" y="168275"/>
                    <a:pt x="554292" y="161290"/>
                  </a:cubicBezTo>
                  <a:cubicBezTo>
                    <a:pt x="554292" y="161227"/>
                    <a:pt x="554228" y="161163"/>
                    <a:pt x="554228" y="161163"/>
                  </a:cubicBezTo>
                  <a:cubicBezTo>
                    <a:pt x="534734" y="107886"/>
                    <a:pt x="497713" y="64071"/>
                    <a:pt x="450850" y="35624"/>
                  </a:cubicBezTo>
                  <a:cubicBezTo>
                    <a:pt x="450850" y="35624"/>
                    <a:pt x="450850" y="35624"/>
                    <a:pt x="450787" y="35624"/>
                  </a:cubicBezTo>
                  <a:cubicBezTo>
                    <a:pt x="444183" y="31623"/>
                    <a:pt x="437325" y="27876"/>
                    <a:pt x="430340" y="24511"/>
                  </a:cubicBezTo>
                  <a:cubicBezTo>
                    <a:pt x="429578" y="24130"/>
                    <a:pt x="428752" y="23749"/>
                    <a:pt x="427927" y="23431"/>
                  </a:cubicBezTo>
                  <a:cubicBezTo>
                    <a:pt x="425450" y="22288"/>
                    <a:pt x="422974" y="21146"/>
                    <a:pt x="420498" y="20066"/>
                  </a:cubicBezTo>
                  <a:cubicBezTo>
                    <a:pt x="419100" y="19431"/>
                    <a:pt x="417703" y="18860"/>
                    <a:pt x="416243" y="18288"/>
                  </a:cubicBezTo>
                  <a:cubicBezTo>
                    <a:pt x="414338" y="17526"/>
                    <a:pt x="412369" y="16700"/>
                    <a:pt x="410401" y="16002"/>
                  </a:cubicBezTo>
                  <a:cubicBezTo>
                    <a:pt x="408750" y="15367"/>
                    <a:pt x="407099" y="14796"/>
                    <a:pt x="405512" y="14160"/>
                  </a:cubicBezTo>
                  <a:cubicBezTo>
                    <a:pt x="403734" y="13525"/>
                    <a:pt x="401892" y="12890"/>
                    <a:pt x="400114" y="12319"/>
                  </a:cubicBezTo>
                  <a:cubicBezTo>
                    <a:pt x="398400" y="11747"/>
                    <a:pt x="396622" y="11176"/>
                    <a:pt x="394907" y="10604"/>
                  </a:cubicBezTo>
                  <a:cubicBezTo>
                    <a:pt x="393065" y="10033"/>
                    <a:pt x="391161" y="9525"/>
                    <a:pt x="389319" y="9017"/>
                  </a:cubicBezTo>
                  <a:cubicBezTo>
                    <a:pt x="386652" y="8255"/>
                    <a:pt x="384049" y="7556"/>
                    <a:pt x="381318" y="6921"/>
                  </a:cubicBezTo>
                  <a:cubicBezTo>
                    <a:pt x="378905" y="6350"/>
                    <a:pt x="376492" y="5778"/>
                    <a:pt x="374079" y="5271"/>
                  </a:cubicBezTo>
                  <a:cubicBezTo>
                    <a:pt x="372364" y="4889"/>
                    <a:pt x="370650" y="4635"/>
                    <a:pt x="368999" y="4318"/>
                  </a:cubicBezTo>
                  <a:cubicBezTo>
                    <a:pt x="366967" y="3937"/>
                    <a:pt x="364935" y="3556"/>
                    <a:pt x="362903" y="3238"/>
                  </a:cubicBezTo>
                  <a:cubicBezTo>
                    <a:pt x="361188" y="2985"/>
                    <a:pt x="359538" y="2731"/>
                    <a:pt x="357823" y="2476"/>
                  </a:cubicBezTo>
                  <a:cubicBezTo>
                    <a:pt x="355664" y="2159"/>
                    <a:pt x="353505" y="1905"/>
                    <a:pt x="351346" y="1651"/>
                  </a:cubicBezTo>
                  <a:cubicBezTo>
                    <a:pt x="349759" y="1460"/>
                    <a:pt x="348171" y="1270"/>
                    <a:pt x="346584" y="1143"/>
                  </a:cubicBezTo>
                  <a:cubicBezTo>
                    <a:pt x="344107" y="889"/>
                    <a:pt x="341630" y="762"/>
                    <a:pt x="339154" y="571"/>
                  </a:cubicBezTo>
                  <a:cubicBezTo>
                    <a:pt x="337820" y="508"/>
                    <a:pt x="336487" y="381"/>
                    <a:pt x="335153" y="317"/>
                  </a:cubicBezTo>
                  <a:cubicBezTo>
                    <a:pt x="331280" y="127"/>
                    <a:pt x="327470" y="0"/>
                    <a:pt x="323533" y="0"/>
                  </a:cubicBezTo>
                  <a:cubicBezTo>
                    <a:pt x="319596" y="0"/>
                    <a:pt x="315723" y="127"/>
                    <a:pt x="311786" y="317"/>
                  </a:cubicBezTo>
                  <a:cubicBezTo>
                    <a:pt x="310135" y="381"/>
                    <a:pt x="308547" y="508"/>
                    <a:pt x="306896" y="635"/>
                  </a:cubicBezTo>
                  <a:cubicBezTo>
                    <a:pt x="304737" y="762"/>
                    <a:pt x="302514" y="953"/>
                    <a:pt x="300355" y="1143"/>
                  </a:cubicBezTo>
                  <a:cubicBezTo>
                    <a:pt x="298260" y="1333"/>
                    <a:pt x="296164" y="1588"/>
                    <a:pt x="294069" y="1842"/>
                  </a:cubicBezTo>
                  <a:cubicBezTo>
                    <a:pt x="292481" y="2032"/>
                    <a:pt x="290830" y="2222"/>
                    <a:pt x="289243" y="2476"/>
                  </a:cubicBezTo>
                  <a:cubicBezTo>
                    <a:pt x="286830" y="2794"/>
                    <a:pt x="284480" y="3175"/>
                    <a:pt x="282067" y="3619"/>
                  </a:cubicBezTo>
                  <a:cubicBezTo>
                    <a:pt x="280861" y="3810"/>
                    <a:pt x="279591" y="4064"/>
                    <a:pt x="278385" y="4254"/>
                  </a:cubicBezTo>
                  <a:cubicBezTo>
                    <a:pt x="275781" y="4763"/>
                    <a:pt x="273114" y="5271"/>
                    <a:pt x="270511" y="5842"/>
                  </a:cubicBezTo>
                  <a:cubicBezTo>
                    <a:pt x="269622" y="6032"/>
                    <a:pt x="268796" y="6223"/>
                    <a:pt x="267907" y="6413"/>
                  </a:cubicBezTo>
                  <a:cubicBezTo>
                    <a:pt x="265050" y="7112"/>
                    <a:pt x="262192" y="7747"/>
                    <a:pt x="259335" y="8572"/>
                  </a:cubicBezTo>
                  <a:cubicBezTo>
                    <a:pt x="258890" y="8699"/>
                    <a:pt x="258509" y="8826"/>
                    <a:pt x="258064" y="8953"/>
                  </a:cubicBezTo>
                  <a:cubicBezTo>
                    <a:pt x="245111" y="12573"/>
                    <a:pt x="232538" y="17145"/>
                    <a:pt x="220536" y="22733"/>
                  </a:cubicBezTo>
                  <a:cubicBezTo>
                    <a:pt x="219774" y="23050"/>
                    <a:pt x="219012" y="23431"/>
                    <a:pt x="218250" y="23749"/>
                  </a:cubicBezTo>
                  <a:cubicBezTo>
                    <a:pt x="216345" y="24638"/>
                    <a:pt x="214503" y="25590"/>
                    <a:pt x="212599" y="26543"/>
                  </a:cubicBezTo>
                  <a:cubicBezTo>
                    <a:pt x="210948" y="27368"/>
                    <a:pt x="209360" y="28194"/>
                    <a:pt x="207709" y="29019"/>
                  </a:cubicBezTo>
                  <a:cubicBezTo>
                    <a:pt x="206312" y="29781"/>
                    <a:pt x="204915" y="30543"/>
                    <a:pt x="203518" y="31369"/>
                  </a:cubicBezTo>
                  <a:cubicBezTo>
                    <a:pt x="201423" y="32512"/>
                    <a:pt x="199390" y="33718"/>
                    <a:pt x="197359" y="34925"/>
                  </a:cubicBezTo>
                  <a:cubicBezTo>
                    <a:pt x="196342" y="35560"/>
                    <a:pt x="195326" y="36195"/>
                    <a:pt x="194247" y="36830"/>
                  </a:cubicBezTo>
                  <a:cubicBezTo>
                    <a:pt x="191898" y="38290"/>
                    <a:pt x="189485" y="39814"/>
                    <a:pt x="187199" y="41338"/>
                  </a:cubicBezTo>
                  <a:cubicBezTo>
                    <a:pt x="186500" y="41846"/>
                    <a:pt x="185738" y="42291"/>
                    <a:pt x="185039" y="42799"/>
                  </a:cubicBezTo>
                  <a:cubicBezTo>
                    <a:pt x="182436" y="44577"/>
                    <a:pt x="179832" y="46418"/>
                    <a:pt x="177292" y="48324"/>
                  </a:cubicBezTo>
                  <a:cubicBezTo>
                    <a:pt x="176848" y="48641"/>
                    <a:pt x="176403" y="49022"/>
                    <a:pt x="175895" y="49339"/>
                  </a:cubicBezTo>
                  <a:cubicBezTo>
                    <a:pt x="173101" y="51435"/>
                    <a:pt x="170371" y="53594"/>
                    <a:pt x="167704" y="55817"/>
                  </a:cubicBezTo>
                  <a:cubicBezTo>
                    <a:pt x="167450" y="56007"/>
                    <a:pt x="167196" y="56197"/>
                    <a:pt x="166942" y="56451"/>
                  </a:cubicBezTo>
                  <a:cubicBezTo>
                    <a:pt x="165926" y="57277"/>
                    <a:pt x="164847" y="58103"/>
                    <a:pt x="163894" y="58992"/>
                  </a:cubicBezTo>
                  <a:lnTo>
                    <a:pt x="157671" y="64325"/>
                  </a:lnTo>
                  <a:lnTo>
                    <a:pt x="157735" y="64516"/>
                  </a:lnTo>
                  <a:cubicBezTo>
                    <a:pt x="108649" y="109474"/>
                    <a:pt x="77788" y="173990"/>
                    <a:pt x="77788" y="245682"/>
                  </a:cubicBezTo>
                  <a:cubicBezTo>
                    <a:pt x="77788" y="253873"/>
                    <a:pt x="78232" y="262001"/>
                    <a:pt x="78994" y="270066"/>
                  </a:cubicBezTo>
                  <a:cubicBezTo>
                    <a:pt x="52515" y="286702"/>
                    <a:pt x="39434" y="319722"/>
                    <a:pt x="48705" y="350647"/>
                  </a:cubicBezTo>
                  <a:cubicBezTo>
                    <a:pt x="57913" y="381254"/>
                    <a:pt x="86043" y="401257"/>
                    <a:pt x="116650" y="401257"/>
                  </a:cubicBezTo>
                  <a:cubicBezTo>
                    <a:pt x="121730" y="401257"/>
                    <a:pt x="126874" y="400621"/>
                    <a:pt x="132080" y="399479"/>
                  </a:cubicBezTo>
                  <a:cubicBezTo>
                    <a:pt x="160782" y="435102"/>
                    <a:pt x="199200" y="462534"/>
                    <a:pt x="243269" y="477774"/>
                  </a:cubicBezTo>
                  <a:lnTo>
                    <a:pt x="243269" y="545338"/>
                  </a:lnTo>
                  <a:lnTo>
                    <a:pt x="72137" y="545338"/>
                  </a:lnTo>
                  <a:cubicBezTo>
                    <a:pt x="32322" y="545338"/>
                    <a:pt x="0" y="577723"/>
                    <a:pt x="0" y="617474"/>
                  </a:cubicBezTo>
                  <a:lnTo>
                    <a:pt x="0" y="759079"/>
                  </a:lnTo>
                  <a:lnTo>
                    <a:pt x="663131" y="759079"/>
                  </a:lnTo>
                  <a:lnTo>
                    <a:pt x="663131" y="617474"/>
                  </a:lnTo>
                  <a:close/>
                  <a:moveTo>
                    <a:pt x="577850" y="344043"/>
                  </a:moveTo>
                  <a:cubicBezTo>
                    <a:pt x="571437" y="365379"/>
                    <a:pt x="551498" y="379158"/>
                    <a:pt x="530035" y="378460"/>
                  </a:cubicBezTo>
                  <a:cubicBezTo>
                    <a:pt x="546291" y="353251"/>
                    <a:pt x="558165" y="324930"/>
                    <a:pt x="564325" y="294577"/>
                  </a:cubicBezTo>
                  <a:cubicBezTo>
                    <a:pt x="577469" y="306832"/>
                    <a:pt x="583248" y="325946"/>
                    <a:pt x="577850" y="344043"/>
                  </a:cubicBezTo>
                  <a:close/>
                  <a:moveTo>
                    <a:pt x="185293" y="70993"/>
                  </a:moveTo>
                  <a:cubicBezTo>
                    <a:pt x="186754" y="69850"/>
                    <a:pt x="188151" y="68707"/>
                    <a:pt x="189675" y="67564"/>
                  </a:cubicBezTo>
                  <a:cubicBezTo>
                    <a:pt x="189992" y="67310"/>
                    <a:pt x="190374" y="67056"/>
                    <a:pt x="190691" y="66802"/>
                  </a:cubicBezTo>
                  <a:cubicBezTo>
                    <a:pt x="193231" y="64897"/>
                    <a:pt x="195771" y="63119"/>
                    <a:pt x="198375" y="61341"/>
                  </a:cubicBezTo>
                  <a:cubicBezTo>
                    <a:pt x="198692" y="61150"/>
                    <a:pt x="199010" y="60896"/>
                    <a:pt x="199263" y="60706"/>
                  </a:cubicBezTo>
                  <a:cubicBezTo>
                    <a:pt x="204915" y="56896"/>
                    <a:pt x="210757" y="53340"/>
                    <a:pt x="216789" y="50038"/>
                  </a:cubicBezTo>
                  <a:cubicBezTo>
                    <a:pt x="218250" y="49276"/>
                    <a:pt x="219647" y="48514"/>
                    <a:pt x="221107" y="47752"/>
                  </a:cubicBezTo>
                  <a:cubicBezTo>
                    <a:pt x="222504" y="46990"/>
                    <a:pt x="223965" y="46292"/>
                    <a:pt x="225425" y="45529"/>
                  </a:cubicBezTo>
                  <a:cubicBezTo>
                    <a:pt x="227267" y="44640"/>
                    <a:pt x="229172" y="43751"/>
                    <a:pt x="231013" y="42926"/>
                  </a:cubicBezTo>
                  <a:cubicBezTo>
                    <a:pt x="232029" y="42418"/>
                    <a:pt x="233109" y="41974"/>
                    <a:pt x="234125" y="41529"/>
                  </a:cubicBezTo>
                  <a:cubicBezTo>
                    <a:pt x="236220" y="40640"/>
                    <a:pt x="238316" y="39751"/>
                    <a:pt x="240412" y="38862"/>
                  </a:cubicBezTo>
                  <a:cubicBezTo>
                    <a:pt x="241237" y="38545"/>
                    <a:pt x="242063" y="38227"/>
                    <a:pt x="242888" y="37910"/>
                  </a:cubicBezTo>
                  <a:cubicBezTo>
                    <a:pt x="245174" y="37021"/>
                    <a:pt x="247524" y="36131"/>
                    <a:pt x="249873" y="35306"/>
                  </a:cubicBezTo>
                  <a:cubicBezTo>
                    <a:pt x="250381" y="35115"/>
                    <a:pt x="250889" y="34988"/>
                    <a:pt x="251397" y="34798"/>
                  </a:cubicBezTo>
                  <a:cubicBezTo>
                    <a:pt x="262065" y="31178"/>
                    <a:pt x="272987" y="28321"/>
                    <a:pt x="284100" y="26289"/>
                  </a:cubicBezTo>
                  <a:cubicBezTo>
                    <a:pt x="285179" y="26099"/>
                    <a:pt x="286195" y="25908"/>
                    <a:pt x="287275" y="25717"/>
                  </a:cubicBezTo>
                  <a:cubicBezTo>
                    <a:pt x="289243" y="25400"/>
                    <a:pt x="291275" y="25082"/>
                    <a:pt x="293243" y="24828"/>
                  </a:cubicBezTo>
                  <a:cubicBezTo>
                    <a:pt x="294767" y="24638"/>
                    <a:pt x="296291" y="24447"/>
                    <a:pt x="297879" y="24257"/>
                  </a:cubicBezTo>
                  <a:cubicBezTo>
                    <a:pt x="299593" y="24067"/>
                    <a:pt x="301308" y="23876"/>
                    <a:pt x="303023" y="23685"/>
                  </a:cubicBezTo>
                  <a:cubicBezTo>
                    <a:pt x="305054" y="23495"/>
                    <a:pt x="307087" y="23368"/>
                    <a:pt x="309118" y="23241"/>
                  </a:cubicBezTo>
                  <a:cubicBezTo>
                    <a:pt x="310452" y="23178"/>
                    <a:pt x="311849" y="23050"/>
                    <a:pt x="313182" y="22987"/>
                  </a:cubicBezTo>
                  <a:cubicBezTo>
                    <a:pt x="316612" y="22796"/>
                    <a:pt x="320104" y="22733"/>
                    <a:pt x="323597" y="22733"/>
                  </a:cubicBezTo>
                  <a:cubicBezTo>
                    <a:pt x="327089" y="22733"/>
                    <a:pt x="330581" y="22860"/>
                    <a:pt x="334011" y="22987"/>
                  </a:cubicBezTo>
                  <a:cubicBezTo>
                    <a:pt x="335217" y="23050"/>
                    <a:pt x="336360" y="23114"/>
                    <a:pt x="337566" y="23178"/>
                  </a:cubicBezTo>
                  <a:cubicBezTo>
                    <a:pt x="339852" y="23304"/>
                    <a:pt x="342075" y="23495"/>
                    <a:pt x="344361" y="23685"/>
                  </a:cubicBezTo>
                  <a:cubicBezTo>
                    <a:pt x="345758" y="23813"/>
                    <a:pt x="347155" y="23939"/>
                    <a:pt x="348488" y="24130"/>
                  </a:cubicBezTo>
                  <a:cubicBezTo>
                    <a:pt x="350520" y="24384"/>
                    <a:pt x="352552" y="24638"/>
                    <a:pt x="354585" y="24892"/>
                  </a:cubicBezTo>
                  <a:cubicBezTo>
                    <a:pt x="355981" y="25082"/>
                    <a:pt x="357442" y="25273"/>
                    <a:pt x="358839" y="25527"/>
                  </a:cubicBezTo>
                  <a:cubicBezTo>
                    <a:pt x="361062" y="25908"/>
                    <a:pt x="363220" y="26289"/>
                    <a:pt x="365443" y="26733"/>
                  </a:cubicBezTo>
                  <a:cubicBezTo>
                    <a:pt x="367475" y="27114"/>
                    <a:pt x="369443" y="27496"/>
                    <a:pt x="371412" y="27940"/>
                  </a:cubicBezTo>
                  <a:cubicBezTo>
                    <a:pt x="373635" y="28448"/>
                    <a:pt x="375793" y="28892"/>
                    <a:pt x="377952" y="29464"/>
                  </a:cubicBezTo>
                  <a:cubicBezTo>
                    <a:pt x="379476" y="29845"/>
                    <a:pt x="381000" y="30289"/>
                    <a:pt x="382588" y="30734"/>
                  </a:cubicBezTo>
                  <a:cubicBezTo>
                    <a:pt x="384302" y="31178"/>
                    <a:pt x="385953" y="31686"/>
                    <a:pt x="387668" y="32194"/>
                  </a:cubicBezTo>
                  <a:cubicBezTo>
                    <a:pt x="389192" y="32639"/>
                    <a:pt x="390716" y="33147"/>
                    <a:pt x="392240" y="33655"/>
                  </a:cubicBezTo>
                  <a:cubicBezTo>
                    <a:pt x="393954" y="34226"/>
                    <a:pt x="395669" y="34798"/>
                    <a:pt x="397384" y="35433"/>
                  </a:cubicBezTo>
                  <a:cubicBezTo>
                    <a:pt x="398780" y="35941"/>
                    <a:pt x="400177" y="36385"/>
                    <a:pt x="401511" y="36893"/>
                  </a:cubicBezTo>
                  <a:cubicBezTo>
                    <a:pt x="403797" y="37719"/>
                    <a:pt x="406019" y="38608"/>
                    <a:pt x="408242" y="39560"/>
                  </a:cubicBezTo>
                  <a:cubicBezTo>
                    <a:pt x="409004" y="39878"/>
                    <a:pt x="409829" y="40196"/>
                    <a:pt x="410591" y="40513"/>
                  </a:cubicBezTo>
                  <a:cubicBezTo>
                    <a:pt x="413703" y="41846"/>
                    <a:pt x="416751" y="43243"/>
                    <a:pt x="419736" y="44640"/>
                  </a:cubicBezTo>
                  <a:cubicBezTo>
                    <a:pt x="420243" y="44895"/>
                    <a:pt x="420751" y="45149"/>
                    <a:pt x="421260" y="45403"/>
                  </a:cubicBezTo>
                  <a:cubicBezTo>
                    <a:pt x="423863" y="46672"/>
                    <a:pt x="426466" y="48006"/>
                    <a:pt x="429070" y="49403"/>
                  </a:cubicBezTo>
                  <a:cubicBezTo>
                    <a:pt x="429578" y="49657"/>
                    <a:pt x="430023" y="49911"/>
                    <a:pt x="430530" y="50228"/>
                  </a:cubicBezTo>
                  <a:cubicBezTo>
                    <a:pt x="433325" y="51753"/>
                    <a:pt x="436118" y="53340"/>
                    <a:pt x="438849" y="55054"/>
                  </a:cubicBezTo>
                  <a:cubicBezTo>
                    <a:pt x="438976" y="55118"/>
                    <a:pt x="439039" y="55181"/>
                    <a:pt x="439103" y="55245"/>
                  </a:cubicBezTo>
                  <a:cubicBezTo>
                    <a:pt x="481775" y="81217"/>
                    <a:pt x="515049" y="121158"/>
                    <a:pt x="532638" y="168656"/>
                  </a:cubicBezTo>
                  <a:cubicBezTo>
                    <a:pt x="532765" y="168974"/>
                    <a:pt x="532892" y="169291"/>
                    <a:pt x="533019" y="169608"/>
                  </a:cubicBezTo>
                  <a:cubicBezTo>
                    <a:pt x="534099" y="172657"/>
                    <a:pt x="535178" y="175704"/>
                    <a:pt x="536131" y="178816"/>
                  </a:cubicBezTo>
                  <a:cubicBezTo>
                    <a:pt x="536258" y="179133"/>
                    <a:pt x="536322" y="179451"/>
                    <a:pt x="536449" y="179832"/>
                  </a:cubicBezTo>
                  <a:cubicBezTo>
                    <a:pt x="536512" y="180086"/>
                    <a:pt x="536575" y="180404"/>
                    <a:pt x="536702" y="180657"/>
                  </a:cubicBezTo>
                  <a:cubicBezTo>
                    <a:pt x="498412" y="203708"/>
                    <a:pt x="454724" y="215837"/>
                    <a:pt x="409766" y="215837"/>
                  </a:cubicBezTo>
                  <a:cubicBezTo>
                    <a:pt x="312548" y="215646"/>
                    <a:pt x="225299" y="159131"/>
                    <a:pt x="185293" y="70993"/>
                  </a:cubicBezTo>
                  <a:close/>
                  <a:moveTo>
                    <a:pt x="167640" y="86550"/>
                  </a:moveTo>
                  <a:cubicBezTo>
                    <a:pt x="178816" y="109664"/>
                    <a:pt x="193040" y="130683"/>
                    <a:pt x="209677" y="149225"/>
                  </a:cubicBezTo>
                  <a:cubicBezTo>
                    <a:pt x="181102" y="179959"/>
                    <a:pt x="144209" y="201232"/>
                    <a:pt x="103505" y="210439"/>
                  </a:cubicBezTo>
                  <a:cubicBezTo>
                    <a:pt x="111125" y="162306"/>
                    <a:pt x="134303" y="119253"/>
                    <a:pt x="167640" y="86550"/>
                  </a:cubicBezTo>
                  <a:close/>
                  <a:moveTo>
                    <a:pt x="70676" y="344043"/>
                  </a:moveTo>
                  <a:cubicBezTo>
                    <a:pt x="65405" y="326454"/>
                    <a:pt x="70803" y="307912"/>
                    <a:pt x="83186" y="295656"/>
                  </a:cubicBezTo>
                  <a:cubicBezTo>
                    <a:pt x="89409" y="325628"/>
                    <a:pt x="101156" y="353568"/>
                    <a:pt x="117222" y="378460"/>
                  </a:cubicBezTo>
                  <a:cubicBezTo>
                    <a:pt x="96203" y="378587"/>
                    <a:pt x="76963" y="364998"/>
                    <a:pt x="70676" y="344043"/>
                  </a:cubicBezTo>
                  <a:close/>
                  <a:moveTo>
                    <a:pt x="100648" y="245618"/>
                  </a:moveTo>
                  <a:cubicBezTo>
                    <a:pt x="100648" y="241744"/>
                    <a:pt x="100775" y="237935"/>
                    <a:pt x="100965" y="234188"/>
                  </a:cubicBezTo>
                  <a:cubicBezTo>
                    <a:pt x="148781" y="225044"/>
                    <a:pt x="192151" y="201041"/>
                    <a:pt x="225489" y="165481"/>
                  </a:cubicBezTo>
                  <a:cubicBezTo>
                    <a:pt x="274384" y="211455"/>
                    <a:pt x="339725" y="238379"/>
                    <a:pt x="409893" y="238379"/>
                  </a:cubicBezTo>
                  <a:cubicBezTo>
                    <a:pt x="456629" y="238379"/>
                    <a:pt x="502095" y="226314"/>
                    <a:pt x="542481" y="203391"/>
                  </a:cubicBezTo>
                  <a:cubicBezTo>
                    <a:pt x="545148" y="217107"/>
                    <a:pt x="546545" y="231204"/>
                    <a:pt x="546545" y="245682"/>
                  </a:cubicBezTo>
                  <a:cubicBezTo>
                    <a:pt x="546545" y="368618"/>
                    <a:pt x="446532" y="468630"/>
                    <a:pt x="323597" y="468630"/>
                  </a:cubicBezTo>
                  <a:cubicBezTo>
                    <a:pt x="200661" y="468566"/>
                    <a:pt x="100648" y="368554"/>
                    <a:pt x="100648" y="245618"/>
                  </a:cubicBezTo>
                  <a:close/>
                  <a:moveTo>
                    <a:pt x="266192" y="568008"/>
                  </a:moveTo>
                  <a:lnTo>
                    <a:pt x="266192" y="484378"/>
                  </a:lnTo>
                  <a:cubicBezTo>
                    <a:pt x="284607" y="488823"/>
                    <a:pt x="303848" y="491236"/>
                    <a:pt x="323597" y="491236"/>
                  </a:cubicBezTo>
                  <a:cubicBezTo>
                    <a:pt x="349314" y="491236"/>
                    <a:pt x="374079" y="487235"/>
                    <a:pt x="397384" y="479869"/>
                  </a:cubicBezTo>
                  <a:lnTo>
                    <a:pt x="397384" y="568008"/>
                  </a:lnTo>
                  <a:lnTo>
                    <a:pt x="464566" y="568008"/>
                  </a:lnTo>
                  <a:cubicBezTo>
                    <a:pt x="409956" y="644652"/>
                    <a:pt x="347600" y="723455"/>
                    <a:pt x="330645" y="731457"/>
                  </a:cubicBezTo>
                  <a:cubicBezTo>
                    <a:pt x="313563" y="723583"/>
                    <a:pt x="249937" y="644779"/>
                    <a:pt x="194056" y="568008"/>
                  </a:cubicBezTo>
                  <a:lnTo>
                    <a:pt x="266192" y="568008"/>
                  </a:lnTo>
                  <a:close/>
                  <a:moveTo>
                    <a:pt x="22924" y="617474"/>
                  </a:moveTo>
                  <a:cubicBezTo>
                    <a:pt x="22924" y="590169"/>
                    <a:pt x="45149" y="568008"/>
                    <a:pt x="72390" y="568008"/>
                  </a:cubicBezTo>
                  <a:lnTo>
                    <a:pt x="166180" y="568008"/>
                  </a:lnTo>
                  <a:cubicBezTo>
                    <a:pt x="176023" y="581660"/>
                    <a:pt x="203454" y="619252"/>
                    <a:pt x="232601" y="656527"/>
                  </a:cubicBezTo>
                  <a:cubicBezTo>
                    <a:pt x="265685" y="698754"/>
                    <a:pt x="286957" y="722757"/>
                    <a:pt x="301117" y="736410"/>
                  </a:cubicBezTo>
                  <a:lnTo>
                    <a:pt x="22924" y="736410"/>
                  </a:lnTo>
                  <a:lnTo>
                    <a:pt x="22924" y="617474"/>
                  </a:lnTo>
                  <a:close/>
                  <a:moveTo>
                    <a:pt x="640715" y="736410"/>
                  </a:moveTo>
                  <a:lnTo>
                    <a:pt x="360045" y="736410"/>
                  </a:lnTo>
                  <a:cubicBezTo>
                    <a:pt x="374015" y="722757"/>
                    <a:pt x="394970" y="698754"/>
                    <a:pt x="427419" y="656463"/>
                  </a:cubicBezTo>
                  <a:cubicBezTo>
                    <a:pt x="455930" y="619252"/>
                    <a:pt x="482664" y="581724"/>
                    <a:pt x="492379" y="568008"/>
                  </a:cubicBezTo>
                  <a:lnTo>
                    <a:pt x="591249" y="568008"/>
                  </a:lnTo>
                  <a:cubicBezTo>
                    <a:pt x="618554" y="568008"/>
                    <a:pt x="640715" y="590233"/>
                    <a:pt x="640715" y="617474"/>
                  </a:cubicBezTo>
                  <a:lnTo>
                    <a:pt x="640715" y="736410"/>
                  </a:lnTo>
                  <a:close/>
                </a:path>
              </a:pathLst>
            </a:custGeom>
            <a:grpFill/>
            <a:ln w="6350" cap="flat">
              <a:noFill/>
              <a:prstDash val="solid"/>
              <a:miter/>
            </a:ln>
          </p:spPr>
          <p:txBody>
            <a:bodyPr rtlCol="0" anchor="ctr"/>
            <a:lstStyle/>
            <a:p>
              <a:endParaRPr lang="en-US" sz="1350"/>
            </a:p>
          </p:txBody>
        </p:sp>
      </p:grpSp>
      <p:grpSp>
        <p:nvGrpSpPr>
          <p:cNvPr id="37" name="Group 36">
            <a:extLst>
              <a:ext uri="{FF2B5EF4-FFF2-40B4-BE49-F238E27FC236}">
                <a16:creationId xmlns:a16="http://schemas.microsoft.com/office/drawing/2014/main" id="{83F8D371-D2C1-441F-9076-B4BC6CE61F5F}"/>
              </a:ext>
            </a:extLst>
          </p:cNvPr>
          <p:cNvGrpSpPr/>
          <p:nvPr/>
        </p:nvGrpSpPr>
        <p:grpSpPr>
          <a:xfrm>
            <a:off x="895790" y="4833066"/>
            <a:ext cx="265194" cy="334983"/>
            <a:chOff x="8038516" y="755978"/>
            <a:chExt cx="610552" cy="771226"/>
          </a:xfrm>
          <a:solidFill>
            <a:schemeClr val="bg2"/>
          </a:solidFill>
        </p:grpSpPr>
        <p:sp>
          <p:nvSpPr>
            <p:cNvPr id="38" name="Freeform: Shape 37">
              <a:extLst>
                <a:ext uri="{FF2B5EF4-FFF2-40B4-BE49-F238E27FC236}">
                  <a16:creationId xmlns:a16="http://schemas.microsoft.com/office/drawing/2014/main" id="{9BCED704-6F6D-41E7-A1FE-3EAA822386D9}"/>
                </a:ext>
              </a:extLst>
            </p:cNvPr>
            <p:cNvSpPr/>
            <p:nvPr/>
          </p:nvSpPr>
          <p:spPr>
            <a:xfrm>
              <a:off x="8275350" y="1162480"/>
              <a:ext cx="125129" cy="54832"/>
            </a:xfrm>
            <a:custGeom>
              <a:avLst/>
              <a:gdLst>
                <a:gd name="connsiteX0" fmla="*/ 1207 w 137922"/>
                <a:gd name="connsiteY0" fmla="*/ 17266 h 60438"/>
                <a:gd name="connsiteX1" fmla="*/ 136716 w 137922"/>
                <a:gd name="connsiteY1" fmla="*/ 17266 h 60438"/>
                <a:gd name="connsiteX2" fmla="*/ 117158 w 137922"/>
                <a:gd name="connsiteY2" fmla="*/ 5836 h 60438"/>
                <a:gd name="connsiteX3" fmla="*/ 20765 w 137922"/>
                <a:gd name="connsiteY3" fmla="*/ 5836 h 60438"/>
                <a:gd name="connsiteX4" fmla="*/ 1207 w 137922"/>
                <a:gd name="connsiteY4" fmla="*/ 17266 h 60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922" h="60438">
                  <a:moveTo>
                    <a:pt x="1207" y="17266"/>
                  </a:moveTo>
                  <a:cubicBezTo>
                    <a:pt x="28576" y="74861"/>
                    <a:pt x="109348" y="74797"/>
                    <a:pt x="136716" y="17266"/>
                  </a:cubicBezTo>
                  <a:cubicBezTo>
                    <a:pt x="142939" y="4185"/>
                    <a:pt x="123381" y="-7372"/>
                    <a:pt x="117158" y="5836"/>
                  </a:cubicBezTo>
                  <a:cubicBezTo>
                    <a:pt x="96775" y="48635"/>
                    <a:pt x="41149" y="48635"/>
                    <a:pt x="20765" y="5836"/>
                  </a:cubicBezTo>
                  <a:cubicBezTo>
                    <a:pt x="14542" y="-7308"/>
                    <a:pt x="-5016" y="4185"/>
                    <a:pt x="1207" y="17266"/>
                  </a:cubicBezTo>
                  <a:close/>
                </a:path>
              </a:pathLst>
            </a:custGeom>
            <a:grpFill/>
            <a:ln w="6350" cap="flat">
              <a:noFill/>
              <a:prstDash val="solid"/>
              <a:miter/>
            </a:ln>
          </p:spPr>
          <p:txBody>
            <a:bodyPr rtlCol="0" anchor="ctr"/>
            <a:lstStyle/>
            <a:p>
              <a:endParaRPr lang="en-US" sz="1350"/>
            </a:p>
          </p:txBody>
        </p:sp>
        <p:sp>
          <p:nvSpPr>
            <p:cNvPr id="39" name="Freeform: Shape 38">
              <a:extLst>
                <a:ext uri="{FF2B5EF4-FFF2-40B4-BE49-F238E27FC236}">
                  <a16:creationId xmlns:a16="http://schemas.microsoft.com/office/drawing/2014/main" id="{212F40F2-691A-4F68-B0E6-46B613753AA1}"/>
                </a:ext>
              </a:extLst>
            </p:cNvPr>
            <p:cNvSpPr/>
            <p:nvPr/>
          </p:nvSpPr>
          <p:spPr>
            <a:xfrm>
              <a:off x="8377767" y="1067447"/>
              <a:ext cx="77545" cy="46879"/>
            </a:xfrm>
            <a:custGeom>
              <a:avLst/>
              <a:gdLst>
                <a:gd name="connsiteX0" fmla="*/ 22750 w 85473"/>
                <a:gd name="connsiteY0" fmla="*/ 40862 h 51672"/>
                <a:gd name="connsiteX1" fmla="*/ 62690 w 85473"/>
                <a:gd name="connsiteY1" fmla="*/ 40227 h 51672"/>
                <a:gd name="connsiteX2" fmla="*/ 85360 w 85473"/>
                <a:gd name="connsiteY2" fmla="*/ 40227 h 51672"/>
                <a:gd name="connsiteX3" fmla="*/ 41101 w 85473"/>
                <a:gd name="connsiteY3" fmla="*/ 31 h 51672"/>
                <a:gd name="connsiteX4" fmla="*/ 80 w 85473"/>
                <a:gd name="connsiteY4" fmla="*/ 40862 h 51672"/>
                <a:gd name="connsiteX5" fmla="*/ 22750 w 85473"/>
                <a:gd name="connsiteY5" fmla="*/ 40862 h 51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473" h="51672">
                  <a:moveTo>
                    <a:pt x="22750" y="40862"/>
                  </a:moveTo>
                  <a:cubicBezTo>
                    <a:pt x="25226" y="17811"/>
                    <a:pt x="59643" y="16859"/>
                    <a:pt x="62690" y="40227"/>
                  </a:cubicBezTo>
                  <a:cubicBezTo>
                    <a:pt x="64596" y="54451"/>
                    <a:pt x="87265" y="54641"/>
                    <a:pt x="85360" y="40227"/>
                  </a:cubicBezTo>
                  <a:cubicBezTo>
                    <a:pt x="82376" y="17430"/>
                    <a:pt x="65294" y="-858"/>
                    <a:pt x="41101" y="31"/>
                  </a:cubicBezTo>
                  <a:cubicBezTo>
                    <a:pt x="18114" y="920"/>
                    <a:pt x="2429" y="19018"/>
                    <a:pt x="80" y="40862"/>
                  </a:cubicBezTo>
                  <a:cubicBezTo>
                    <a:pt x="-1508" y="55340"/>
                    <a:pt x="21162" y="55213"/>
                    <a:pt x="22750" y="40862"/>
                  </a:cubicBezTo>
                  <a:close/>
                </a:path>
              </a:pathLst>
            </a:custGeom>
            <a:grpFill/>
            <a:ln w="6350" cap="flat">
              <a:noFill/>
              <a:prstDash val="solid"/>
              <a:miter/>
            </a:ln>
          </p:spPr>
          <p:txBody>
            <a:bodyPr rtlCol="0" anchor="ctr"/>
            <a:lstStyle/>
            <a:p>
              <a:endParaRPr lang="en-US" sz="1350"/>
            </a:p>
          </p:txBody>
        </p:sp>
        <p:sp>
          <p:nvSpPr>
            <p:cNvPr id="40" name="Freeform: Shape 39">
              <a:extLst>
                <a:ext uri="{FF2B5EF4-FFF2-40B4-BE49-F238E27FC236}">
                  <a16:creationId xmlns:a16="http://schemas.microsoft.com/office/drawing/2014/main" id="{D5883CDC-2229-4C92-8188-DB271BE07FDA}"/>
                </a:ext>
              </a:extLst>
            </p:cNvPr>
            <p:cNvSpPr/>
            <p:nvPr/>
          </p:nvSpPr>
          <p:spPr>
            <a:xfrm>
              <a:off x="8220549" y="1067447"/>
              <a:ext cx="77545" cy="46879"/>
            </a:xfrm>
            <a:custGeom>
              <a:avLst/>
              <a:gdLst>
                <a:gd name="connsiteX0" fmla="*/ 22749 w 85473"/>
                <a:gd name="connsiteY0" fmla="*/ 40862 h 51672"/>
                <a:gd name="connsiteX1" fmla="*/ 62690 w 85473"/>
                <a:gd name="connsiteY1" fmla="*/ 40227 h 51672"/>
                <a:gd name="connsiteX2" fmla="*/ 85359 w 85473"/>
                <a:gd name="connsiteY2" fmla="*/ 40227 h 51672"/>
                <a:gd name="connsiteX3" fmla="*/ 41100 w 85473"/>
                <a:gd name="connsiteY3" fmla="*/ 31 h 51672"/>
                <a:gd name="connsiteX4" fmla="*/ 79 w 85473"/>
                <a:gd name="connsiteY4" fmla="*/ 40862 h 51672"/>
                <a:gd name="connsiteX5" fmla="*/ 22749 w 85473"/>
                <a:gd name="connsiteY5" fmla="*/ 40862 h 51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473" h="51672">
                  <a:moveTo>
                    <a:pt x="22749" y="40862"/>
                  </a:moveTo>
                  <a:cubicBezTo>
                    <a:pt x="25225" y="17811"/>
                    <a:pt x="59642" y="16859"/>
                    <a:pt x="62690" y="40227"/>
                  </a:cubicBezTo>
                  <a:cubicBezTo>
                    <a:pt x="64595" y="54451"/>
                    <a:pt x="87265" y="54641"/>
                    <a:pt x="85359" y="40227"/>
                  </a:cubicBezTo>
                  <a:cubicBezTo>
                    <a:pt x="82375" y="17430"/>
                    <a:pt x="65293" y="-858"/>
                    <a:pt x="41100" y="31"/>
                  </a:cubicBezTo>
                  <a:cubicBezTo>
                    <a:pt x="18113" y="920"/>
                    <a:pt x="2429" y="19018"/>
                    <a:pt x="79" y="40862"/>
                  </a:cubicBezTo>
                  <a:cubicBezTo>
                    <a:pt x="-1508" y="55340"/>
                    <a:pt x="21225" y="55213"/>
                    <a:pt x="22749" y="40862"/>
                  </a:cubicBezTo>
                  <a:close/>
                </a:path>
              </a:pathLst>
            </a:custGeom>
            <a:grpFill/>
            <a:ln w="6350" cap="flat">
              <a:noFill/>
              <a:prstDash val="solid"/>
              <a:miter/>
            </a:ln>
          </p:spPr>
          <p:txBody>
            <a:bodyPr rtlCol="0" anchor="ctr"/>
            <a:lstStyle/>
            <a:p>
              <a:endParaRPr lang="en-US" sz="1350"/>
            </a:p>
          </p:txBody>
        </p:sp>
        <p:sp>
          <p:nvSpPr>
            <p:cNvPr id="41" name="Freeform: Shape 40">
              <a:extLst>
                <a:ext uri="{FF2B5EF4-FFF2-40B4-BE49-F238E27FC236}">
                  <a16:creationId xmlns:a16="http://schemas.microsoft.com/office/drawing/2014/main" id="{71C0E587-7644-42F8-844D-D979A7FD8941}"/>
                </a:ext>
              </a:extLst>
            </p:cNvPr>
            <p:cNvSpPr/>
            <p:nvPr/>
          </p:nvSpPr>
          <p:spPr>
            <a:xfrm>
              <a:off x="8038516" y="755978"/>
              <a:ext cx="610552" cy="771226"/>
            </a:xfrm>
            <a:custGeom>
              <a:avLst/>
              <a:gdLst>
                <a:gd name="connsiteX0" fmla="*/ 672974 w 672973"/>
                <a:gd name="connsiteY0" fmla="*/ 706437 h 850074"/>
                <a:gd name="connsiteX1" fmla="*/ 599885 w 672973"/>
                <a:gd name="connsiteY1" fmla="*/ 633349 h 850074"/>
                <a:gd name="connsiteX2" fmla="*/ 425959 w 672973"/>
                <a:gd name="connsiteY2" fmla="*/ 633349 h 850074"/>
                <a:gd name="connsiteX3" fmla="*/ 425959 w 672973"/>
                <a:gd name="connsiteY3" fmla="*/ 559689 h 850074"/>
                <a:gd name="connsiteX4" fmla="*/ 523558 w 672973"/>
                <a:gd name="connsiteY4" fmla="*/ 486029 h 850074"/>
                <a:gd name="connsiteX5" fmla="*/ 539750 w 672973"/>
                <a:gd name="connsiteY5" fmla="*/ 487934 h 850074"/>
                <a:gd name="connsiteX6" fmla="*/ 608394 w 672973"/>
                <a:gd name="connsiteY6" fmla="*/ 436817 h 850074"/>
                <a:gd name="connsiteX7" fmla="*/ 576835 w 672973"/>
                <a:gd name="connsiteY7" fmla="*/ 354901 h 850074"/>
                <a:gd name="connsiteX8" fmla="*/ 576835 w 672973"/>
                <a:gd name="connsiteY8" fmla="*/ 354901 h 850074"/>
                <a:gd name="connsiteX9" fmla="*/ 577088 w 672973"/>
                <a:gd name="connsiteY9" fmla="*/ 354901 h 850074"/>
                <a:gd name="connsiteX10" fmla="*/ 577914 w 672973"/>
                <a:gd name="connsiteY10" fmla="*/ 340360 h 850074"/>
                <a:gd name="connsiteX11" fmla="*/ 578104 w 672973"/>
                <a:gd name="connsiteY11" fmla="*/ 335851 h 850074"/>
                <a:gd name="connsiteX12" fmla="*/ 578295 w 672973"/>
                <a:gd name="connsiteY12" fmla="*/ 332232 h 850074"/>
                <a:gd name="connsiteX13" fmla="*/ 578231 w 672973"/>
                <a:gd name="connsiteY13" fmla="*/ 332232 h 850074"/>
                <a:gd name="connsiteX14" fmla="*/ 578295 w 672973"/>
                <a:gd name="connsiteY14" fmla="*/ 330708 h 850074"/>
                <a:gd name="connsiteX15" fmla="*/ 466217 w 672973"/>
                <a:gd name="connsiteY15" fmla="*/ 123381 h 850074"/>
                <a:gd name="connsiteX16" fmla="*/ 330010 w 672973"/>
                <a:gd name="connsiteY16" fmla="*/ 0 h 850074"/>
                <a:gd name="connsiteX17" fmla="*/ 193802 w 672973"/>
                <a:gd name="connsiteY17" fmla="*/ 123253 h 850074"/>
                <a:gd name="connsiteX18" fmla="*/ 81598 w 672973"/>
                <a:gd name="connsiteY18" fmla="*/ 330708 h 850074"/>
                <a:gd name="connsiteX19" fmla="*/ 81662 w 672973"/>
                <a:gd name="connsiteY19" fmla="*/ 332232 h 850074"/>
                <a:gd name="connsiteX20" fmla="*/ 81598 w 672973"/>
                <a:gd name="connsiteY20" fmla="*/ 332232 h 850074"/>
                <a:gd name="connsiteX21" fmla="*/ 81788 w 672973"/>
                <a:gd name="connsiteY21" fmla="*/ 336359 h 850074"/>
                <a:gd name="connsiteX22" fmla="*/ 81979 w 672973"/>
                <a:gd name="connsiteY22" fmla="*/ 340423 h 850074"/>
                <a:gd name="connsiteX23" fmla="*/ 82804 w 672973"/>
                <a:gd name="connsiteY23" fmla="*/ 354901 h 850074"/>
                <a:gd name="connsiteX24" fmla="*/ 83059 w 672973"/>
                <a:gd name="connsiteY24" fmla="*/ 354901 h 850074"/>
                <a:gd name="connsiteX25" fmla="*/ 83059 w 672973"/>
                <a:gd name="connsiteY25" fmla="*/ 354965 h 850074"/>
                <a:gd name="connsiteX26" fmla="*/ 51499 w 672973"/>
                <a:gd name="connsiteY26" fmla="*/ 436880 h 850074"/>
                <a:gd name="connsiteX27" fmla="*/ 120142 w 672973"/>
                <a:gd name="connsiteY27" fmla="*/ 487998 h 850074"/>
                <a:gd name="connsiteX28" fmla="*/ 136335 w 672973"/>
                <a:gd name="connsiteY28" fmla="*/ 486092 h 850074"/>
                <a:gd name="connsiteX29" fmla="*/ 156591 w 672973"/>
                <a:gd name="connsiteY29" fmla="*/ 508381 h 850074"/>
                <a:gd name="connsiteX30" fmla="*/ 113474 w 672973"/>
                <a:gd name="connsiteY30" fmla="*/ 577469 h 850074"/>
                <a:gd name="connsiteX31" fmla="*/ 67437 w 672973"/>
                <a:gd name="connsiteY31" fmla="*/ 559372 h 850074"/>
                <a:gd name="connsiteX32" fmla="*/ 48006 w 672973"/>
                <a:gd name="connsiteY32" fmla="*/ 541655 h 850074"/>
                <a:gd name="connsiteX33" fmla="*/ 48451 w 672973"/>
                <a:gd name="connsiteY33" fmla="*/ 567944 h 850074"/>
                <a:gd name="connsiteX34" fmla="*/ 69152 w 672973"/>
                <a:gd name="connsiteY34" fmla="*/ 633603 h 850074"/>
                <a:gd name="connsiteX35" fmla="*/ 0 w 672973"/>
                <a:gd name="connsiteY35" fmla="*/ 706501 h 850074"/>
                <a:gd name="connsiteX36" fmla="*/ 0 w 672973"/>
                <a:gd name="connsiteY36" fmla="*/ 850075 h 850074"/>
                <a:gd name="connsiteX37" fmla="*/ 672783 w 672973"/>
                <a:gd name="connsiteY37" fmla="*/ 850075 h 850074"/>
                <a:gd name="connsiteX38" fmla="*/ 672783 w 672973"/>
                <a:gd name="connsiteY38" fmla="*/ 706437 h 850074"/>
                <a:gd name="connsiteX39" fmla="*/ 445961 w 672973"/>
                <a:gd name="connsiteY39" fmla="*/ 656019 h 850074"/>
                <a:gd name="connsiteX40" fmla="*/ 337693 w 672973"/>
                <a:gd name="connsiteY40" fmla="*/ 789051 h 850074"/>
                <a:gd name="connsiteX41" fmla="*/ 227330 w 672973"/>
                <a:gd name="connsiteY41" fmla="*/ 656019 h 850074"/>
                <a:gd name="connsiteX42" fmla="*/ 269749 w 672973"/>
                <a:gd name="connsiteY42" fmla="*/ 656019 h 850074"/>
                <a:gd name="connsiteX43" fmla="*/ 269749 w 672973"/>
                <a:gd name="connsiteY43" fmla="*/ 571627 h 850074"/>
                <a:gd name="connsiteX44" fmla="*/ 330010 w 672973"/>
                <a:gd name="connsiteY44" fmla="*/ 578993 h 850074"/>
                <a:gd name="connsiteX45" fmla="*/ 403289 w 672973"/>
                <a:gd name="connsiteY45" fmla="*/ 567944 h 850074"/>
                <a:gd name="connsiteX46" fmla="*/ 403289 w 672973"/>
                <a:gd name="connsiteY46" fmla="*/ 656019 h 850074"/>
                <a:gd name="connsiteX47" fmla="*/ 445961 w 672973"/>
                <a:gd name="connsiteY47" fmla="*/ 656019 h 850074"/>
                <a:gd name="connsiteX48" fmla="*/ 586677 w 672973"/>
                <a:gd name="connsiteY48" fmla="*/ 430339 h 850074"/>
                <a:gd name="connsiteX49" fmla="*/ 538544 w 672973"/>
                <a:gd name="connsiteY49" fmla="*/ 465264 h 850074"/>
                <a:gd name="connsiteX50" fmla="*/ 573088 w 672973"/>
                <a:gd name="connsiteY50" fmla="*/ 380301 h 850074"/>
                <a:gd name="connsiteX51" fmla="*/ 586677 w 672973"/>
                <a:gd name="connsiteY51" fmla="*/ 430339 h 850074"/>
                <a:gd name="connsiteX52" fmla="*/ 555689 w 672973"/>
                <a:gd name="connsiteY52" fmla="*/ 330708 h 850074"/>
                <a:gd name="connsiteX53" fmla="*/ 555689 w 672973"/>
                <a:gd name="connsiteY53" fmla="*/ 331851 h 850074"/>
                <a:gd name="connsiteX54" fmla="*/ 555308 w 672973"/>
                <a:gd name="connsiteY54" fmla="*/ 331851 h 850074"/>
                <a:gd name="connsiteX55" fmla="*/ 550355 w 672973"/>
                <a:gd name="connsiteY55" fmla="*/ 331470 h 850074"/>
                <a:gd name="connsiteX56" fmla="*/ 544068 w 672973"/>
                <a:gd name="connsiteY56" fmla="*/ 330962 h 850074"/>
                <a:gd name="connsiteX57" fmla="*/ 538988 w 672973"/>
                <a:gd name="connsiteY57" fmla="*/ 330327 h 850074"/>
                <a:gd name="connsiteX58" fmla="*/ 532956 w 672973"/>
                <a:gd name="connsiteY58" fmla="*/ 329565 h 850074"/>
                <a:gd name="connsiteX59" fmla="*/ 527812 w 672973"/>
                <a:gd name="connsiteY59" fmla="*/ 328676 h 850074"/>
                <a:gd name="connsiteX60" fmla="*/ 522034 w 672973"/>
                <a:gd name="connsiteY60" fmla="*/ 327597 h 850074"/>
                <a:gd name="connsiteX61" fmla="*/ 516890 w 672973"/>
                <a:gd name="connsiteY61" fmla="*/ 326453 h 850074"/>
                <a:gd name="connsiteX62" fmla="*/ 511302 w 672973"/>
                <a:gd name="connsiteY62" fmla="*/ 325120 h 850074"/>
                <a:gd name="connsiteX63" fmla="*/ 506223 w 672973"/>
                <a:gd name="connsiteY63" fmla="*/ 323723 h 850074"/>
                <a:gd name="connsiteX64" fmla="*/ 500762 w 672973"/>
                <a:gd name="connsiteY64" fmla="*/ 322136 h 850074"/>
                <a:gd name="connsiteX65" fmla="*/ 495681 w 672973"/>
                <a:gd name="connsiteY65" fmla="*/ 320484 h 850074"/>
                <a:gd name="connsiteX66" fmla="*/ 490411 w 672973"/>
                <a:gd name="connsiteY66" fmla="*/ 318706 h 850074"/>
                <a:gd name="connsiteX67" fmla="*/ 485394 w 672973"/>
                <a:gd name="connsiteY67" fmla="*/ 316801 h 850074"/>
                <a:gd name="connsiteX68" fmla="*/ 480314 w 672973"/>
                <a:gd name="connsiteY68" fmla="*/ 314770 h 850074"/>
                <a:gd name="connsiteX69" fmla="*/ 475362 w 672973"/>
                <a:gd name="connsiteY69" fmla="*/ 312611 h 850074"/>
                <a:gd name="connsiteX70" fmla="*/ 470472 w 672973"/>
                <a:gd name="connsiteY70" fmla="*/ 310388 h 850074"/>
                <a:gd name="connsiteX71" fmla="*/ 465646 w 672973"/>
                <a:gd name="connsiteY71" fmla="*/ 307975 h 850074"/>
                <a:gd name="connsiteX72" fmla="*/ 460884 w 672973"/>
                <a:gd name="connsiteY72" fmla="*/ 305498 h 850074"/>
                <a:gd name="connsiteX73" fmla="*/ 456185 w 672973"/>
                <a:gd name="connsiteY73" fmla="*/ 302895 h 850074"/>
                <a:gd name="connsiteX74" fmla="*/ 451612 w 672973"/>
                <a:gd name="connsiteY74" fmla="*/ 300228 h 850074"/>
                <a:gd name="connsiteX75" fmla="*/ 446977 w 672973"/>
                <a:gd name="connsiteY75" fmla="*/ 297370 h 850074"/>
                <a:gd name="connsiteX76" fmla="*/ 442532 w 672973"/>
                <a:gd name="connsiteY76" fmla="*/ 294513 h 850074"/>
                <a:gd name="connsiteX77" fmla="*/ 438087 w 672973"/>
                <a:gd name="connsiteY77" fmla="*/ 291465 h 850074"/>
                <a:gd name="connsiteX78" fmla="*/ 433769 w 672973"/>
                <a:gd name="connsiteY78" fmla="*/ 288417 h 850074"/>
                <a:gd name="connsiteX79" fmla="*/ 429451 w 672973"/>
                <a:gd name="connsiteY79" fmla="*/ 285178 h 850074"/>
                <a:gd name="connsiteX80" fmla="*/ 425324 w 672973"/>
                <a:gd name="connsiteY80" fmla="*/ 281940 h 850074"/>
                <a:gd name="connsiteX81" fmla="*/ 421132 w 672973"/>
                <a:gd name="connsiteY81" fmla="*/ 278448 h 850074"/>
                <a:gd name="connsiteX82" fmla="*/ 417195 w 672973"/>
                <a:gd name="connsiteY82" fmla="*/ 275019 h 850074"/>
                <a:gd name="connsiteX83" fmla="*/ 413195 w 672973"/>
                <a:gd name="connsiteY83" fmla="*/ 271399 h 850074"/>
                <a:gd name="connsiteX84" fmla="*/ 409385 w 672973"/>
                <a:gd name="connsiteY84" fmla="*/ 267779 h 850074"/>
                <a:gd name="connsiteX85" fmla="*/ 405574 w 672973"/>
                <a:gd name="connsiteY85" fmla="*/ 263970 h 850074"/>
                <a:gd name="connsiteX86" fmla="*/ 401955 w 672973"/>
                <a:gd name="connsiteY86" fmla="*/ 260159 h 850074"/>
                <a:gd name="connsiteX87" fmla="*/ 398336 w 672973"/>
                <a:gd name="connsiteY87" fmla="*/ 256159 h 850074"/>
                <a:gd name="connsiteX88" fmla="*/ 394907 w 672973"/>
                <a:gd name="connsiteY88" fmla="*/ 252159 h 850074"/>
                <a:gd name="connsiteX89" fmla="*/ 391478 w 672973"/>
                <a:gd name="connsiteY89" fmla="*/ 248031 h 850074"/>
                <a:gd name="connsiteX90" fmla="*/ 388239 w 672973"/>
                <a:gd name="connsiteY90" fmla="*/ 243840 h 850074"/>
                <a:gd name="connsiteX91" fmla="*/ 385001 w 672973"/>
                <a:gd name="connsiteY91" fmla="*/ 239522 h 850074"/>
                <a:gd name="connsiteX92" fmla="*/ 381953 w 672973"/>
                <a:gd name="connsiteY92" fmla="*/ 235204 h 850074"/>
                <a:gd name="connsiteX93" fmla="*/ 378905 w 672973"/>
                <a:gd name="connsiteY93" fmla="*/ 230759 h 850074"/>
                <a:gd name="connsiteX94" fmla="*/ 376048 w 672973"/>
                <a:gd name="connsiteY94" fmla="*/ 226250 h 850074"/>
                <a:gd name="connsiteX95" fmla="*/ 373253 w 672973"/>
                <a:gd name="connsiteY95" fmla="*/ 221678 h 850074"/>
                <a:gd name="connsiteX96" fmla="*/ 370587 w 672973"/>
                <a:gd name="connsiteY96" fmla="*/ 216979 h 850074"/>
                <a:gd name="connsiteX97" fmla="*/ 367983 w 672973"/>
                <a:gd name="connsiteY97" fmla="*/ 212344 h 850074"/>
                <a:gd name="connsiteX98" fmla="*/ 365506 w 672973"/>
                <a:gd name="connsiteY98" fmla="*/ 207454 h 850074"/>
                <a:gd name="connsiteX99" fmla="*/ 363157 w 672973"/>
                <a:gd name="connsiteY99" fmla="*/ 202692 h 850074"/>
                <a:gd name="connsiteX100" fmla="*/ 360871 w 672973"/>
                <a:gd name="connsiteY100" fmla="*/ 197675 h 850074"/>
                <a:gd name="connsiteX101" fmla="*/ 358775 w 672973"/>
                <a:gd name="connsiteY101" fmla="*/ 192849 h 850074"/>
                <a:gd name="connsiteX102" fmla="*/ 356743 w 672973"/>
                <a:gd name="connsiteY102" fmla="*/ 187642 h 850074"/>
                <a:gd name="connsiteX103" fmla="*/ 354902 w 672973"/>
                <a:gd name="connsiteY103" fmla="*/ 182753 h 850074"/>
                <a:gd name="connsiteX104" fmla="*/ 353061 w 672973"/>
                <a:gd name="connsiteY104" fmla="*/ 177356 h 850074"/>
                <a:gd name="connsiteX105" fmla="*/ 351473 w 672973"/>
                <a:gd name="connsiteY105" fmla="*/ 172403 h 850074"/>
                <a:gd name="connsiteX106" fmla="*/ 349886 w 672973"/>
                <a:gd name="connsiteY106" fmla="*/ 166814 h 850074"/>
                <a:gd name="connsiteX107" fmla="*/ 348552 w 672973"/>
                <a:gd name="connsiteY107" fmla="*/ 161861 h 850074"/>
                <a:gd name="connsiteX108" fmla="*/ 347218 w 672973"/>
                <a:gd name="connsiteY108" fmla="*/ 156020 h 850074"/>
                <a:gd name="connsiteX109" fmla="*/ 346139 w 672973"/>
                <a:gd name="connsiteY109" fmla="*/ 151130 h 850074"/>
                <a:gd name="connsiteX110" fmla="*/ 345060 w 672973"/>
                <a:gd name="connsiteY110" fmla="*/ 144970 h 850074"/>
                <a:gd name="connsiteX111" fmla="*/ 344234 w 672973"/>
                <a:gd name="connsiteY111" fmla="*/ 140208 h 850074"/>
                <a:gd name="connsiteX112" fmla="*/ 343409 w 672973"/>
                <a:gd name="connsiteY112" fmla="*/ 133667 h 850074"/>
                <a:gd name="connsiteX113" fmla="*/ 342837 w 672973"/>
                <a:gd name="connsiteY113" fmla="*/ 129095 h 850074"/>
                <a:gd name="connsiteX114" fmla="*/ 342265 w 672973"/>
                <a:gd name="connsiteY114" fmla="*/ 121666 h 850074"/>
                <a:gd name="connsiteX115" fmla="*/ 342012 w 672973"/>
                <a:gd name="connsiteY115" fmla="*/ 117856 h 850074"/>
                <a:gd name="connsiteX116" fmla="*/ 341694 w 672973"/>
                <a:gd name="connsiteY116" fmla="*/ 106489 h 850074"/>
                <a:gd name="connsiteX117" fmla="*/ 341757 w 672973"/>
                <a:gd name="connsiteY117" fmla="*/ 105283 h 850074"/>
                <a:gd name="connsiteX118" fmla="*/ 555689 w 672973"/>
                <a:gd name="connsiteY118" fmla="*/ 330708 h 850074"/>
                <a:gd name="connsiteX119" fmla="*/ 330137 w 672973"/>
                <a:gd name="connsiteY119" fmla="*/ 22669 h 850074"/>
                <a:gd name="connsiteX120" fmla="*/ 440690 w 672973"/>
                <a:gd name="connsiteY120" fmla="*/ 108585 h 850074"/>
                <a:gd name="connsiteX121" fmla="*/ 342583 w 672973"/>
                <a:gd name="connsiteY121" fmla="*/ 82740 h 850074"/>
                <a:gd name="connsiteX122" fmla="*/ 342583 w 672973"/>
                <a:gd name="connsiteY122" fmla="*/ 82423 h 850074"/>
                <a:gd name="connsiteX123" fmla="*/ 340106 w 672973"/>
                <a:gd name="connsiteY123" fmla="*/ 82423 h 850074"/>
                <a:gd name="connsiteX124" fmla="*/ 340106 w 672973"/>
                <a:gd name="connsiteY124" fmla="*/ 82423 h 850074"/>
                <a:gd name="connsiteX125" fmla="*/ 335724 w 672973"/>
                <a:gd name="connsiteY125" fmla="*/ 82423 h 850074"/>
                <a:gd name="connsiteX126" fmla="*/ 330010 w 672973"/>
                <a:gd name="connsiteY126" fmla="*/ 82423 h 850074"/>
                <a:gd name="connsiteX127" fmla="*/ 329185 w 672973"/>
                <a:gd name="connsiteY127" fmla="*/ 82423 h 850074"/>
                <a:gd name="connsiteX128" fmla="*/ 319913 w 672973"/>
                <a:gd name="connsiteY128" fmla="*/ 82423 h 850074"/>
                <a:gd name="connsiteX129" fmla="*/ 319913 w 672973"/>
                <a:gd name="connsiteY129" fmla="*/ 82423 h 850074"/>
                <a:gd name="connsiteX130" fmla="*/ 317437 w 672973"/>
                <a:gd name="connsiteY130" fmla="*/ 82423 h 850074"/>
                <a:gd name="connsiteX131" fmla="*/ 317437 w 672973"/>
                <a:gd name="connsiteY131" fmla="*/ 82740 h 850074"/>
                <a:gd name="connsiteX132" fmla="*/ 219456 w 672973"/>
                <a:gd name="connsiteY132" fmla="*/ 108521 h 850074"/>
                <a:gd name="connsiteX133" fmla="*/ 330137 w 672973"/>
                <a:gd name="connsiteY133" fmla="*/ 22669 h 850074"/>
                <a:gd name="connsiteX134" fmla="*/ 318643 w 672973"/>
                <a:gd name="connsiteY134" fmla="*/ 105410 h 850074"/>
                <a:gd name="connsiteX135" fmla="*/ 318707 w 672973"/>
                <a:gd name="connsiteY135" fmla="*/ 106617 h 850074"/>
                <a:gd name="connsiteX136" fmla="*/ 318389 w 672973"/>
                <a:gd name="connsiteY136" fmla="*/ 117983 h 850074"/>
                <a:gd name="connsiteX137" fmla="*/ 318136 w 672973"/>
                <a:gd name="connsiteY137" fmla="*/ 121793 h 850074"/>
                <a:gd name="connsiteX138" fmla="*/ 317564 w 672973"/>
                <a:gd name="connsiteY138" fmla="*/ 129286 h 850074"/>
                <a:gd name="connsiteX139" fmla="*/ 316992 w 672973"/>
                <a:gd name="connsiteY139" fmla="*/ 133731 h 850074"/>
                <a:gd name="connsiteX140" fmla="*/ 316167 w 672973"/>
                <a:gd name="connsiteY140" fmla="*/ 140399 h 850074"/>
                <a:gd name="connsiteX141" fmla="*/ 315341 w 672973"/>
                <a:gd name="connsiteY141" fmla="*/ 145097 h 850074"/>
                <a:gd name="connsiteX142" fmla="*/ 314199 w 672973"/>
                <a:gd name="connsiteY142" fmla="*/ 151320 h 850074"/>
                <a:gd name="connsiteX143" fmla="*/ 313119 w 672973"/>
                <a:gd name="connsiteY143" fmla="*/ 156146 h 850074"/>
                <a:gd name="connsiteX144" fmla="*/ 311722 w 672973"/>
                <a:gd name="connsiteY144" fmla="*/ 162052 h 850074"/>
                <a:gd name="connsiteX145" fmla="*/ 310388 w 672973"/>
                <a:gd name="connsiteY145" fmla="*/ 166878 h 850074"/>
                <a:gd name="connsiteX146" fmla="*/ 308737 w 672973"/>
                <a:gd name="connsiteY146" fmla="*/ 172593 h 850074"/>
                <a:gd name="connsiteX147" fmla="*/ 307149 w 672973"/>
                <a:gd name="connsiteY147" fmla="*/ 177356 h 850074"/>
                <a:gd name="connsiteX148" fmla="*/ 305245 w 672973"/>
                <a:gd name="connsiteY148" fmla="*/ 182880 h 850074"/>
                <a:gd name="connsiteX149" fmla="*/ 303403 w 672973"/>
                <a:gd name="connsiteY149" fmla="*/ 187642 h 850074"/>
                <a:gd name="connsiteX150" fmla="*/ 301308 w 672973"/>
                <a:gd name="connsiteY150" fmla="*/ 192977 h 850074"/>
                <a:gd name="connsiteX151" fmla="*/ 299276 w 672973"/>
                <a:gd name="connsiteY151" fmla="*/ 197675 h 850074"/>
                <a:gd name="connsiteX152" fmla="*/ 296926 w 672973"/>
                <a:gd name="connsiteY152" fmla="*/ 202882 h 850074"/>
                <a:gd name="connsiteX153" fmla="*/ 294640 w 672973"/>
                <a:gd name="connsiteY153" fmla="*/ 207454 h 850074"/>
                <a:gd name="connsiteX154" fmla="*/ 292037 w 672973"/>
                <a:gd name="connsiteY154" fmla="*/ 212471 h 850074"/>
                <a:gd name="connsiteX155" fmla="*/ 289561 w 672973"/>
                <a:gd name="connsiteY155" fmla="*/ 216979 h 850074"/>
                <a:gd name="connsiteX156" fmla="*/ 286766 w 672973"/>
                <a:gd name="connsiteY156" fmla="*/ 221806 h 850074"/>
                <a:gd name="connsiteX157" fmla="*/ 284036 w 672973"/>
                <a:gd name="connsiteY157" fmla="*/ 226187 h 850074"/>
                <a:gd name="connsiteX158" fmla="*/ 281051 w 672973"/>
                <a:gd name="connsiteY158" fmla="*/ 230886 h 850074"/>
                <a:gd name="connsiteX159" fmla="*/ 278130 w 672973"/>
                <a:gd name="connsiteY159" fmla="*/ 235141 h 850074"/>
                <a:gd name="connsiteX160" fmla="*/ 274892 w 672973"/>
                <a:gd name="connsiteY160" fmla="*/ 239649 h 850074"/>
                <a:gd name="connsiteX161" fmla="*/ 271780 w 672973"/>
                <a:gd name="connsiteY161" fmla="*/ 243776 h 850074"/>
                <a:gd name="connsiteX162" fmla="*/ 268351 w 672973"/>
                <a:gd name="connsiteY162" fmla="*/ 248095 h 850074"/>
                <a:gd name="connsiteX163" fmla="*/ 265050 w 672973"/>
                <a:gd name="connsiteY163" fmla="*/ 252095 h 850074"/>
                <a:gd name="connsiteX164" fmla="*/ 261430 w 672973"/>
                <a:gd name="connsiteY164" fmla="*/ 256286 h 850074"/>
                <a:gd name="connsiteX165" fmla="*/ 257937 w 672973"/>
                <a:gd name="connsiteY165" fmla="*/ 260096 h 850074"/>
                <a:gd name="connsiteX166" fmla="*/ 254191 w 672973"/>
                <a:gd name="connsiteY166" fmla="*/ 264097 h 850074"/>
                <a:gd name="connsiteX167" fmla="*/ 250508 w 672973"/>
                <a:gd name="connsiteY167" fmla="*/ 267779 h 850074"/>
                <a:gd name="connsiteX168" fmla="*/ 246571 w 672973"/>
                <a:gd name="connsiteY168" fmla="*/ 271589 h 850074"/>
                <a:gd name="connsiteX169" fmla="*/ 242761 w 672973"/>
                <a:gd name="connsiteY169" fmla="*/ 275082 h 850074"/>
                <a:gd name="connsiteX170" fmla="*/ 238634 w 672973"/>
                <a:gd name="connsiteY170" fmla="*/ 278701 h 850074"/>
                <a:gd name="connsiteX171" fmla="*/ 234633 w 672973"/>
                <a:gd name="connsiteY171" fmla="*/ 282003 h 850074"/>
                <a:gd name="connsiteX172" fmla="*/ 230315 w 672973"/>
                <a:gd name="connsiteY172" fmla="*/ 285433 h 850074"/>
                <a:gd name="connsiteX173" fmla="*/ 226187 w 672973"/>
                <a:gd name="connsiteY173" fmla="*/ 288544 h 850074"/>
                <a:gd name="connsiteX174" fmla="*/ 221679 w 672973"/>
                <a:gd name="connsiteY174" fmla="*/ 291719 h 850074"/>
                <a:gd name="connsiteX175" fmla="*/ 217425 w 672973"/>
                <a:gd name="connsiteY175" fmla="*/ 294640 h 850074"/>
                <a:gd name="connsiteX176" fmla="*/ 212789 w 672973"/>
                <a:gd name="connsiteY176" fmla="*/ 297625 h 850074"/>
                <a:gd name="connsiteX177" fmla="*/ 208344 w 672973"/>
                <a:gd name="connsiteY177" fmla="*/ 300355 h 850074"/>
                <a:gd name="connsiteX178" fmla="*/ 203581 w 672973"/>
                <a:gd name="connsiteY178" fmla="*/ 303149 h 850074"/>
                <a:gd name="connsiteX179" fmla="*/ 199010 w 672973"/>
                <a:gd name="connsiteY179" fmla="*/ 305689 h 850074"/>
                <a:gd name="connsiteX180" fmla="*/ 194056 w 672973"/>
                <a:gd name="connsiteY180" fmla="*/ 308229 h 850074"/>
                <a:gd name="connsiteX181" fmla="*/ 189357 w 672973"/>
                <a:gd name="connsiteY181" fmla="*/ 310578 h 850074"/>
                <a:gd name="connsiteX182" fmla="*/ 184277 w 672973"/>
                <a:gd name="connsiteY182" fmla="*/ 312928 h 850074"/>
                <a:gd name="connsiteX183" fmla="*/ 179515 w 672973"/>
                <a:gd name="connsiteY183" fmla="*/ 315023 h 850074"/>
                <a:gd name="connsiteX184" fmla="*/ 174244 w 672973"/>
                <a:gd name="connsiteY184" fmla="*/ 317119 h 850074"/>
                <a:gd name="connsiteX185" fmla="*/ 169418 w 672973"/>
                <a:gd name="connsiteY185" fmla="*/ 318961 h 850074"/>
                <a:gd name="connsiteX186" fmla="*/ 164021 w 672973"/>
                <a:gd name="connsiteY186" fmla="*/ 320802 h 850074"/>
                <a:gd name="connsiteX187" fmla="*/ 159068 w 672973"/>
                <a:gd name="connsiteY187" fmla="*/ 322453 h 850074"/>
                <a:gd name="connsiteX188" fmla="*/ 153543 w 672973"/>
                <a:gd name="connsiteY188" fmla="*/ 324040 h 850074"/>
                <a:gd name="connsiteX189" fmla="*/ 148527 w 672973"/>
                <a:gd name="connsiteY189" fmla="*/ 325437 h 850074"/>
                <a:gd name="connsiteX190" fmla="*/ 142812 w 672973"/>
                <a:gd name="connsiteY190" fmla="*/ 326771 h 850074"/>
                <a:gd name="connsiteX191" fmla="*/ 137795 w 672973"/>
                <a:gd name="connsiteY191" fmla="*/ 327914 h 850074"/>
                <a:gd name="connsiteX192" fmla="*/ 131890 w 672973"/>
                <a:gd name="connsiteY192" fmla="*/ 328994 h 850074"/>
                <a:gd name="connsiteX193" fmla="*/ 126874 w 672973"/>
                <a:gd name="connsiteY193" fmla="*/ 329883 h 850074"/>
                <a:gd name="connsiteX194" fmla="*/ 120777 w 672973"/>
                <a:gd name="connsiteY194" fmla="*/ 330708 h 850074"/>
                <a:gd name="connsiteX195" fmla="*/ 115825 w 672973"/>
                <a:gd name="connsiteY195" fmla="*/ 331343 h 850074"/>
                <a:gd name="connsiteX196" fmla="*/ 109411 w 672973"/>
                <a:gd name="connsiteY196" fmla="*/ 331851 h 850074"/>
                <a:gd name="connsiteX197" fmla="*/ 104585 w 672973"/>
                <a:gd name="connsiteY197" fmla="*/ 332232 h 850074"/>
                <a:gd name="connsiteX198" fmla="*/ 104204 w 672973"/>
                <a:gd name="connsiteY198" fmla="*/ 332232 h 850074"/>
                <a:gd name="connsiteX199" fmla="*/ 104204 w 672973"/>
                <a:gd name="connsiteY199" fmla="*/ 331089 h 850074"/>
                <a:gd name="connsiteX200" fmla="*/ 318643 w 672973"/>
                <a:gd name="connsiteY200" fmla="*/ 105410 h 850074"/>
                <a:gd name="connsiteX201" fmla="*/ 73343 w 672973"/>
                <a:gd name="connsiteY201" fmla="*/ 430339 h 850074"/>
                <a:gd name="connsiteX202" fmla="*/ 86932 w 672973"/>
                <a:gd name="connsiteY202" fmla="*/ 380301 h 850074"/>
                <a:gd name="connsiteX203" fmla="*/ 121476 w 672973"/>
                <a:gd name="connsiteY203" fmla="*/ 465264 h 850074"/>
                <a:gd name="connsiteX204" fmla="*/ 73343 w 672973"/>
                <a:gd name="connsiteY204" fmla="*/ 430339 h 850074"/>
                <a:gd name="connsiteX205" fmla="*/ 105918 w 672973"/>
                <a:gd name="connsiteY205" fmla="*/ 354520 h 850074"/>
                <a:gd name="connsiteX206" fmla="*/ 106236 w 672973"/>
                <a:gd name="connsiteY206" fmla="*/ 354520 h 850074"/>
                <a:gd name="connsiteX207" fmla="*/ 107633 w 672973"/>
                <a:gd name="connsiteY207" fmla="*/ 354394 h 850074"/>
                <a:gd name="connsiteX208" fmla="*/ 117666 w 672973"/>
                <a:gd name="connsiteY208" fmla="*/ 353631 h 850074"/>
                <a:gd name="connsiteX209" fmla="*/ 121222 w 672973"/>
                <a:gd name="connsiteY209" fmla="*/ 353250 h 850074"/>
                <a:gd name="connsiteX210" fmla="*/ 129223 w 672973"/>
                <a:gd name="connsiteY210" fmla="*/ 352234 h 850074"/>
                <a:gd name="connsiteX211" fmla="*/ 132842 w 672973"/>
                <a:gd name="connsiteY211" fmla="*/ 351663 h 850074"/>
                <a:gd name="connsiteX212" fmla="*/ 141796 w 672973"/>
                <a:gd name="connsiteY212" fmla="*/ 350012 h 850074"/>
                <a:gd name="connsiteX213" fmla="*/ 143955 w 672973"/>
                <a:gd name="connsiteY213" fmla="*/ 349567 h 850074"/>
                <a:gd name="connsiteX214" fmla="*/ 154813 w 672973"/>
                <a:gd name="connsiteY214" fmla="*/ 347028 h 850074"/>
                <a:gd name="connsiteX215" fmla="*/ 157544 w 672973"/>
                <a:gd name="connsiteY215" fmla="*/ 346265 h 850074"/>
                <a:gd name="connsiteX216" fmla="*/ 165609 w 672973"/>
                <a:gd name="connsiteY216" fmla="*/ 343979 h 850074"/>
                <a:gd name="connsiteX217" fmla="*/ 169101 w 672973"/>
                <a:gd name="connsiteY217" fmla="*/ 342900 h 850074"/>
                <a:gd name="connsiteX218" fmla="*/ 176657 w 672973"/>
                <a:gd name="connsiteY218" fmla="*/ 340297 h 850074"/>
                <a:gd name="connsiteX219" fmla="*/ 179705 w 672973"/>
                <a:gd name="connsiteY219" fmla="*/ 339217 h 850074"/>
                <a:gd name="connsiteX220" fmla="*/ 189929 w 672973"/>
                <a:gd name="connsiteY220" fmla="*/ 335153 h 850074"/>
                <a:gd name="connsiteX221" fmla="*/ 190310 w 672973"/>
                <a:gd name="connsiteY221" fmla="*/ 334962 h 850074"/>
                <a:gd name="connsiteX222" fmla="*/ 199962 w 672973"/>
                <a:gd name="connsiteY222" fmla="*/ 330581 h 850074"/>
                <a:gd name="connsiteX223" fmla="*/ 202947 w 672973"/>
                <a:gd name="connsiteY223" fmla="*/ 329120 h 850074"/>
                <a:gd name="connsiteX224" fmla="*/ 209931 w 672973"/>
                <a:gd name="connsiteY224" fmla="*/ 325501 h 850074"/>
                <a:gd name="connsiteX225" fmla="*/ 213043 w 672973"/>
                <a:gd name="connsiteY225" fmla="*/ 323850 h 850074"/>
                <a:gd name="connsiteX226" fmla="*/ 220409 w 672973"/>
                <a:gd name="connsiteY226" fmla="*/ 319595 h 850074"/>
                <a:gd name="connsiteX227" fmla="*/ 222504 w 672973"/>
                <a:gd name="connsiteY227" fmla="*/ 318325 h 850074"/>
                <a:gd name="connsiteX228" fmla="*/ 231649 w 672973"/>
                <a:gd name="connsiteY228" fmla="*/ 312420 h 850074"/>
                <a:gd name="connsiteX229" fmla="*/ 233553 w 672973"/>
                <a:gd name="connsiteY229" fmla="*/ 311087 h 850074"/>
                <a:gd name="connsiteX230" fmla="*/ 240538 w 672973"/>
                <a:gd name="connsiteY230" fmla="*/ 306070 h 850074"/>
                <a:gd name="connsiteX231" fmla="*/ 243332 w 672973"/>
                <a:gd name="connsiteY231" fmla="*/ 303975 h 850074"/>
                <a:gd name="connsiteX232" fmla="*/ 249492 w 672973"/>
                <a:gd name="connsiteY232" fmla="*/ 299085 h 850074"/>
                <a:gd name="connsiteX233" fmla="*/ 251968 w 672973"/>
                <a:gd name="connsiteY233" fmla="*/ 297053 h 850074"/>
                <a:gd name="connsiteX234" fmla="*/ 259906 w 672973"/>
                <a:gd name="connsiteY234" fmla="*/ 290131 h 850074"/>
                <a:gd name="connsiteX235" fmla="*/ 260160 w 672973"/>
                <a:gd name="connsiteY235" fmla="*/ 289941 h 850074"/>
                <a:gd name="connsiteX236" fmla="*/ 268034 w 672973"/>
                <a:gd name="connsiteY236" fmla="*/ 282384 h 850074"/>
                <a:gd name="connsiteX237" fmla="*/ 270193 w 672973"/>
                <a:gd name="connsiteY237" fmla="*/ 280162 h 850074"/>
                <a:gd name="connsiteX238" fmla="*/ 275654 w 672973"/>
                <a:gd name="connsiteY238" fmla="*/ 274447 h 850074"/>
                <a:gd name="connsiteX239" fmla="*/ 278003 w 672973"/>
                <a:gd name="connsiteY239" fmla="*/ 271844 h 850074"/>
                <a:gd name="connsiteX240" fmla="*/ 283401 w 672973"/>
                <a:gd name="connsiteY240" fmla="*/ 265620 h 850074"/>
                <a:gd name="connsiteX241" fmla="*/ 285115 w 672973"/>
                <a:gd name="connsiteY241" fmla="*/ 263525 h 850074"/>
                <a:gd name="connsiteX242" fmla="*/ 291847 w 672973"/>
                <a:gd name="connsiteY242" fmla="*/ 254953 h 850074"/>
                <a:gd name="connsiteX243" fmla="*/ 292989 w 672973"/>
                <a:gd name="connsiteY243" fmla="*/ 253365 h 850074"/>
                <a:gd name="connsiteX244" fmla="*/ 298197 w 672973"/>
                <a:gd name="connsiteY244" fmla="*/ 246062 h 850074"/>
                <a:gd name="connsiteX245" fmla="*/ 300101 w 672973"/>
                <a:gd name="connsiteY245" fmla="*/ 243205 h 850074"/>
                <a:gd name="connsiteX246" fmla="*/ 304292 w 672973"/>
                <a:gd name="connsiteY246" fmla="*/ 236664 h 850074"/>
                <a:gd name="connsiteX247" fmla="*/ 306070 w 672973"/>
                <a:gd name="connsiteY247" fmla="*/ 233743 h 850074"/>
                <a:gd name="connsiteX248" fmla="*/ 310833 w 672973"/>
                <a:gd name="connsiteY248" fmla="*/ 225488 h 850074"/>
                <a:gd name="connsiteX249" fmla="*/ 311531 w 672973"/>
                <a:gd name="connsiteY249" fmla="*/ 224282 h 850074"/>
                <a:gd name="connsiteX250" fmla="*/ 316485 w 672973"/>
                <a:gd name="connsiteY250" fmla="*/ 214567 h 850074"/>
                <a:gd name="connsiteX251" fmla="*/ 317818 w 672973"/>
                <a:gd name="connsiteY251" fmla="*/ 211772 h 850074"/>
                <a:gd name="connsiteX252" fmla="*/ 321120 w 672973"/>
                <a:gd name="connsiteY252" fmla="*/ 204470 h 850074"/>
                <a:gd name="connsiteX253" fmla="*/ 322580 w 672973"/>
                <a:gd name="connsiteY253" fmla="*/ 201104 h 850074"/>
                <a:gd name="connsiteX254" fmla="*/ 325501 w 672973"/>
                <a:gd name="connsiteY254" fmla="*/ 193675 h 850074"/>
                <a:gd name="connsiteX255" fmla="*/ 326644 w 672973"/>
                <a:gd name="connsiteY255" fmla="*/ 190754 h 850074"/>
                <a:gd name="connsiteX256" fmla="*/ 330074 w 672973"/>
                <a:gd name="connsiteY256" fmla="*/ 180657 h 850074"/>
                <a:gd name="connsiteX257" fmla="*/ 333502 w 672973"/>
                <a:gd name="connsiteY257" fmla="*/ 190754 h 850074"/>
                <a:gd name="connsiteX258" fmla="*/ 334582 w 672973"/>
                <a:gd name="connsiteY258" fmla="*/ 193611 h 850074"/>
                <a:gd name="connsiteX259" fmla="*/ 337566 w 672973"/>
                <a:gd name="connsiteY259" fmla="*/ 201104 h 850074"/>
                <a:gd name="connsiteX260" fmla="*/ 338963 w 672973"/>
                <a:gd name="connsiteY260" fmla="*/ 204406 h 850074"/>
                <a:gd name="connsiteX261" fmla="*/ 342329 w 672973"/>
                <a:gd name="connsiteY261" fmla="*/ 211836 h 850074"/>
                <a:gd name="connsiteX262" fmla="*/ 343599 w 672973"/>
                <a:gd name="connsiteY262" fmla="*/ 214503 h 850074"/>
                <a:gd name="connsiteX263" fmla="*/ 348615 w 672973"/>
                <a:gd name="connsiteY263" fmla="*/ 224282 h 850074"/>
                <a:gd name="connsiteX264" fmla="*/ 349187 w 672973"/>
                <a:gd name="connsiteY264" fmla="*/ 225361 h 850074"/>
                <a:gd name="connsiteX265" fmla="*/ 354076 w 672973"/>
                <a:gd name="connsiteY265" fmla="*/ 233807 h 850074"/>
                <a:gd name="connsiteX266" fmla="*/ 355791 w 672973"/>
                <a:gd name="connsiteY266" fmla="*/ 236538 h 850074"/>
                <a:gd name="connsiteX267" fmla="*/ 360109 w 672973"/>
                <a:gd name="connsiteY267" fmla="*/ 243269 h 850074"/>
                <a:gd name="connsiteX268" fmla="*/ 361950 w 672973"/>
                <a:gd name="connsiteY268" fmla="*/ 245999 h 850074"/>
                <a:gd name="connsiteX269" fmla="*/ 367285 w 672973"/>
                <a:gd name="connsiteY269" fmla="*/ 253492 h 850074"/>
                <a:gd name="connsiteX270" fmla="*/ 368300 w 672973"/>
                <a:gd name="connsiteY270" fmla="*/ 254889 h 850074"/>
                <a:gd name="connsiteX271" fmla="*/ 375095 w 672973"/>
                <a:gd name="connsiteY271" fmla="*/ 263525 h 850074"/>
                <a:gd name="connsiteX272" fmla="*/ 376682 w 672973"/>
                <a:gd name="connsiteY272" fmla="*/ 265430 h 850074"/>
                <a:gd name="connsiteX273" fmla="*/ 382207 w 672973"/>
                <a:gd name="connsiteY273" fmla="*/ 271844 h 850074"/>
                <a:gd name="connsiteX274" fmla="*/ 384429 w 672973"/>
                <a:gd name="connsiteY274" fmla="*/ 274320 h 850074"/>
                <a:gd name="connsiteX275" fmla="*/ 390017 w 672973"/>
                <a:gd name="connsiteY275" fmla="*/ 280162 h 850074"/>
                <a:gd name="connsiteX276" fmla="*/ 392050 w 672973"/>
                <a:gd name="connsiteY276" fmla="*/ 282258 h 850074"/>
                <a:gd name="connsiteX277" fmla="*/ 399987 w 672973"/>
                <a:gd name="connsiteY277" fmla="*/ 289814 h 850074"/>
                <a:gd name="connsiteX278" fmla="*/ 400050 w 672973"/>
                <a:gd name="connsiteY278" fmla="*/ 289878 h 850074"/>
                <a:gd name="connsiteX279" fmla="*/ 408178 w 672973"/>
                <a:gd name="connsiteY279" fmla="*/ 296926 h 850074"/>
                <a:gd name="connsiteX280" fmla="*/ 410591 w 672973"/>
                <a:gd name="connsiteY280" fmla="*/ 298895 h 850074"/>
                <a:gd name="connsiteX281" fmla="*/ 416878 w 672973"/>
                <a:gd name="connsiteY281" fmla="*/ 303848 h 850074"/>
                <a:gd name="connsiteX282" fmla="*/ 419545 w 672973"/>
                <a:gd name="connsiteY282" fmla="*/ 305879 h 850074"/>
                <a:gd name="connsiteX283" fmla="*/ 426593 w 672973"/>
                <a:gd name="connsiteY283" fmla="*/ 310959 h 850074"/>
                <a:gd name="connsiteX284" fmla="*/ 428435 w 672973"/>
                <a:gd name="connsiteY284" fmla="*/ 312229 h 850074"/>
                <a:gd name="connsiteX285" fmla="*/ 437642 w 672973"/>
                <a:gd name="connsiteY285" fmla="*/ 318135 h 850074"/>
                <a:gd name="connsiteX286" fmla="*/ 439675 w 672973"/>
                <a:gd name="connsiteY286" fmla="*/ 319342 h 850074"/>
                <a:gd name="connsiteX287" fmla="*/ 447104 w 672973"/>
                <a:gd name="connsiteY287" fmla="*/ 323659 h 850074"/>
                <a:gd name="connsiteX288" fmla="*/ 450152 w 672973"/>
                <a:gd name="connsiteY288" fmla="*/ 325311 h 850074"/>
                <a:gd name="connsiteX289" fmla="*/ 457200 w 672973"/>
                <a:gd name="connsiteY289" fmla="*/ 328930 h 850074"/>
                <a:gd name="connsiteX290" fmla="*/ 460122 w 672973"/>
                <a:gd name="connsiteY290" fmla="*/ 330390 h 850074"/>
                <a:gd name="connsiteX291" fmla="*/ 469837 w 672973"/>
                <a:gd name="connsiteY291" fmla="*/ 334836 h 850074"/>
                <a:gd name="connsiteX292" fmla="*/ 470154 w 672973"/>
                <a:gd name="connsiteY292" fmla="*/ 334962 h 850074"/>
                <a:gd name="connsiteX293" fmla="*/ 480378 w 672973"/>
                <a:gd name="connsiteY293" fmla="*/ 339026 h 850074"/>
                <a:gd name="connsiteX294" fmla="*/ 483426 w 672973"/>
                <a:gd name="connsiteY294" fmla="*/ 340106 h 850074"/>
                <a:gd name="connsiteX295" fmla="*/ 490982 w 672973"/>
                <a:gd name="connsiteY295" fmla="*/ 342709 h 850074"/>
                <a:gd name="connsiteX296" fmla="*/ 494474 w 672973"/>
                <a:gd name="connsiteY296" fmla="*/ 343789 h 850074"/>
                <a:gd name="connsiteX297" fmla="*/ 502539 w 672973"/>
                <a:gd name="connsiteY297" fmla="*/ 346075 h 850074"/>
                <a:gd name="connsiteX298" fmla="*/ 505270 w 672973"/>
                <a:gd name="connsiteY298" fmla="*/ 346837 h 850074"/>
                <a:gd name="connsiteX299" fmla="*/ 516128 w 672973"/>
                <a:gd name="connsiteY299" fmla="*/ 349377 h 850074"/>
                <a:gd name="connsiteX300" fmla="*/ 518287 w 672973"/>
                <a:gd name="connsiteY300" fmla="*/ 349822 h 850074"/>
                <a:gd name="connsiteX301" fmla="*/ 527241 w 672973"/>
                <a:gd name="connsiteY301" fmla="*/ 351473 h 850074"/>
                <a:gd name="connsiteX302" fmla="*/ 530861 w 672973"/>
                <a:gd name="connsiteY302" fmla="*/ 352044 h 850074"/>
                <a:gd name="connsiteX303" fmla="*/ 538862 w 672973"/>
                <a:gd name="connsiteY303" fmla="*/ 353060 h 850074"/>
                <a:gd name="connsiteX304" fmla="*/ 542417 w 672973"/>
                <a:gd name="connsiteY304" fmla="*/ 353441 h 850074"/>
                <a:gd name="connsiteX305" fmla="*/ 552450 w 672973"/>
                <a:gd name="connsiteY305" fmla="*/ 354203 h 850074"/>
                <a:gd name="connsiteX306" fmla="*/ 553848 w 672973"/>
                <a:gd name="connsiteY306" fmla="*/ 354330 h 850074"/>
                <a:gd name="connsiteX307" fmla="*/ 554165 w 672973"/>
                <a:gd name="connsiteY307" fmla="*/ 354330 h 850074"/>
                <a:gd name="connsiteX308" fmla="*/ 330074 w 672973"/>
                <a:gd name="connsiteY308" fmla="*/ 556197 h 850074"/>
                <a:gd name="connsiteX309" fmla="*/ 105918 w 672973"/>
                <a:gd name="connsiteY309" fmla="*/ 354520 h 850074"/>
                <a:gd name="connsiteX310" fmla="*/ 120777 w 672973"/>
                <a:gd name="connsiteY310" fmla="*/ 598932 h 850074"/>
                <a:gd name="connsiteX311" fmla="*/ 175641 w 672973"/>
                <a:gd name="connsiteY311" fmla="*/ 525081 h 850074"/>
                <a:gd name="connsiteX312" fmla="*/ 247079 w 672973"/>
                <a:gd name="connsiteY312" fmla="*/ 564833 h 850074"/>
                <a:gd name="connsiteX313" fmla="*/ 247079 w 672973"/>
                <a:gd name="connsiteY313" fmla="*/ 633412 h 850074"/>
                <a:gd name="connsiteX314" fmla="*/ 114554 w 672973"/>
                <a:gd name="connsiteY314" fmla="*/ 633412 h 850074"/>
                <a:gd name="connsiteX315" fmla="*/ 74994 w 672973"/>
                <a:gd name="connsiteY315" fmla="*/ 592836 h 850074"/>
                <a:gd name="connsiteX316" fmla="*/ 120777 w 672973"/>
                <a:gd name="connsiteY316" fmla="*/ 598932 h 850074"/>
                <a:gd name="connsiteX317" fmla="*/ 650304 w 672973"/>
                <a:gd name="connsiteY317" fmla="*/ 827342 h 850074"/>
                <a:gd name="connsiteX318" fmla="*/ 22797 w 672973"/>
                <a:gd name="connsiteY318" fmla="*/ 827342 h 850074"/>
                <a:gd name="connsiteX319" fmla="*/ 22797 w 672973"/>
                <a:gd name="connsiteY319" fmla="*/ 706437 h 850074"/>
                <a:gd name="connsiteX320" fmla="*/ 73216 w 672973"/>
                <a:gd name="connsiteY320" fmla="*/ 656019 h 850074"/>
                <a:gd name="connsiteX321" fmla="*/ 199390 w 672973"/>
                <a:gd name="connsiteY321" fmla="*/ 656019 h 850074"/>
                <a:gd name="connsiteX322" fmla="*/ 255969 w 672973"/>
                <a:gd name="connsiteY322" fmla="*/ 731520 h 850074"/>
                <a:gd name="connsiteX323" fmla="*/ 337757 w 672973"/>
                <a:gd name="connsiteY323" fmla="*/ 812292 h 850074"/>
                <a:gd name="connsiteX324" fmla="*/ 418402 w 672973"/>
                <a:gd name="connsiteY324" fmla="*/ 731456 h 850074"/>
                <a:gd name="connsiteX325" fmla="*/ 473711 w 672973"/>
                <a:gd name="connsiteY325" fmla="*/ 656019 h 850074"/>
                <a:gd name="connsiteX326" fmla="*/ 599885 w 672973"/>
                <a:gd name="connsiteY326" fmla="*/ 656019 h 850074"/>
                <a:gd name="connsiteX327" fmla="*/ 650304 w 672973"/>
                <a:gd name="connsiteY327" fmla="*/ 706437 h 850074"/>
                <a:gd name="connsiteX328" fmla="*/ 650304 w 672973"/>
                <a:gd name="connsiteY328" fmla="*/ 827342 h 850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Lst>
              <a:rect l="l" t="t" r="r" b="b"/>
              <a:pathLst>
                <a:path w="672973" h="850074">
                  <a:moveTo>
                    <a:pt x="672974" y="706437"/>
                  </a:moveTo>
                  <a:cubicBezTo>
                    <a:pt x="672974" y="666179"/>
                    <a:pt x="640207" y="633349"/>
                    <a:pt x="599885" y="633349"/>
                  </a:cubicBezTo>
                  <a:lnTo>
                    <a:pt x="425959" y="633349"/>
                  </a:lnTo>
                  <a:lnTo>
                    <a:pt x="425959" y="559689"/>
                  </a:lnTo>
                  <a:cubicBezTo>
                    <a:pt x="464312" y="543560"/>
                    <a:pt x="497777" y="518097"/>
                    <a:pt x="523558" y="486029"/>
                  </a:cubicBezTo>
                  <a:cubicBezTo>
                    <a:pt x="528955" y="487299"/>
                    <a:pt x="534416" y="487934"/>
                    <a:pt x="539750" y="487934"/>
                  </a:cubicBezTo>
                  <a:cubicBezTo>
                    <a:pt x="570738" y="487934"/>
                    <a:pt x="599123" y="467741"/>
                    <a:pt x="608394" y="436817"/>
                  </a:cubicBezTo>
                  <a:cubicBezTo>
                    <a:pt x="617919" y="405257"/>
                    <a:pt x="604203" y="371475"/>
                    <a:pt x="576835" y="354901"/>
                  </a:cubicBezTo>
                  <a:cubicBezTo>
                    <a:pt x="576835" y="354901"/>
                    <a:pt x="576835" y="354901"/>
                    <a:pt x="576835" y="354901"/>
                  </a:cubicBezTo>
                  <a:lnTo>
                    <a:pt x="577088" y="354901"/>
                  </a:lnTo>
                  <a:lnTo>
                    <a:pt x="577914" y="340360"/>
                  </a:lnTo>
                  <a:cubicBezTo>
                    <a:pt x="578041" y="338836"/>
                    <a:pt x="578041" y="337375"/>
                    <a:pt x="578104" y="335851"/>
                  </a:cubicBezTo>
                  <a:lnTo>
                    <a:pt x="578295" y="332232"/>
                  </a:lnTo>
                  <a:lnTo>
                    <a:pt x="578231" y="332232"/>
                  </a:lnTo>
                  <a:cubicBezTo>
                    <a:pt x="578231" y="331724"/>
                    <a:pt x="578295" y="331216"/>
                    <a:pt x="578295" y="330708"/>
                  </a:cubicBezTo>
                  <a:cubicBezTo>
                    <a:pt x="578295" y="244221"/>
                    <a:pt x="533654" y="167831"/>
                    <a:pt x="466217" y="123381"/>
                  </a:cubicBezTo>
                  <a:cubicBezTo>
                    <a:pt x="459360" y="53975"/>
                    <a:pt x="400177" y="0"/>
                    <a:pt x="330010" y="0"/>
                  </a:cubicBezTo>
                  <a:cubicBezTo>
                    <a:pt x="259398" y="0"/>
                    <a:pt x="200661" y="53657"/>
                    <a:pt x="193802" y="123253"/>
                  </a:cubicBezTo>
                  <a:cubicBezTo>
                    <a:pt x="126302" y="167703"/>
                    <a:pt x="81598" y="244158"/>
                    <a:pt x="81598" y="330708"/>
                  </a:cubicBezTo>
                  <a:cubicBezTo>
                    <a:pt x="81598" y="331216"/>
                    <a:pt x="81662" y="331724"/>
                    <a:pt x="81662" y="332232"/>
                  </a:cubicBezTo>
                  <a:lnTo>
                    <a:pt x="81598" y="332232"/>
                  </a:lnTo>
                  <a:lnTo>
                    <a:pt x="81788" y="336359"/>
                  </a:lnTo>
                  <a:cubicBezTo>
                    <a:pt x="81852" y="337693"/>
                    <a:pt x="81852" y="339090"/>
                    <a:pt x="81979" y="340423"/>
                  </a:cubicBezTo>
                  <a:lnTo>
                    <a:pt x="82804" y="354901"/>
                  </a:lnTo>
                  <a:lnTo>
                    <a:pt x="83059" y="354901"/>
                  </a:lnTo>
                  <a:cubicBezTo>
                    <a:pt x="83059" y="354901"/>
                    <a:pt x="83059" y="354901"/>
                    <a:pt x="83059" y="354965"/>
                  </a:cubicBezTo>
                  <a:cubicBezTo>
                    <a:pt x="55690" y="371602"/>
                    <a:pt x="42037" y="405320"/>
                    <a:pt x="51499" y="436880"/>
                  </a:cubicBezTo>
                  <a:cubicBezTo>
                    <a:pt x="60770" y="467804"/>
                    <a:pt x="89154" y="487998"/>
                    <a:pt x="120142" y="487998"/>
                  </a:cubicBezTo>
                  <a:cubicBezTo>
                    <a:pt x="125476" y="487998"/>
                    <a:pt x="130937" y="487362"/>
                    <a:pt x="136335" y="486092"/>
                  </a:cubicBezTo>
                  <a:cubicBezTo>
                    <a:pt x="142622" y="493903"/>
                    <a:pt x="149416" y="501333"/>
                    <a:pt x="156591" y="508381"/>
                  </a:cubicBezTo>
                  <a:cubicBezTo>
                    <a:pt x="151448" y="529273"/>
                    <a:pt x="137097" y="569722"/>
                    <a:pt x="113474" y="577469"/>
                  </a:cubicBezTo>
                  <a:cubicBezTo>
                    <a:pt x="100648" y="581660"/>
                    <a:pt x="85154" y="575628"/>
                    <a:pt x="67437" y="559372"/>
                  </a:cubicBezTo>
                  <a:lnTo>
                    <a:pt x="48006" y="541655"/>
                  </a:lnTo>
                  <a:lnTo>
                    <a:pt x="48451" y="567944"/>
                  </a:lnTo>
                  <a:cubicBezTo>
                    <a:pt x="48768" y="586169"/>
                    <a:pt x="54039" y="614109"/>
                    <a:pt x="69152" y="633603"/>
                  </a:cubicBezTo>
                  <a:cubicBezTo>
                    <a:pt x="30671" y="635635"/>
                    <a:pt x="0" y="667512"/>
                    <a:pt x="0" y="706501"/>
                  </a:cubicBezTo>
                  <a:lnTo>
                    <a:pt x="0" y="850075"/>
                  </a:lnTo>
                  <a:lnTo>
                    <a:pt x="672783" y="850075"/>
                  </a:lnTo>
                  <a:lnTo>
                    <a:pt x="672783" y="706437"/>
                  </a:lnTo>
                  <a:close/>
                  <a:moveTo>
                    <a:pt x="445961" y="656019"/>
                  </a:moveTo>
                  <a:cubicBezTo>
                    <a:pt x="402654" y="716915"/>
                    <a:pt x="352743" y="780161"/>
                    <a:pt x="337693" y="789051"/>
                  </a:cubicBezTo>
                  <a:cubicBezTo>
                    <a:pt x="322517" y="780225"/>
                    <a:pt x="271653" y="716979"/>
                    <a:pt x="227330" y="656019"/>
                  </a:cubicBezTo>
                  <a:lnTo>
                    <a:pt x="269749" y="656019"/>
                  </a:lnTo>
                  <a:lnTo>
                    <a:pt x="269749" y="571627"/>
                  </a:lnTo>
                  <a:cubicBezTo>
                    <a:pt x="289052" y="576453"/>
                    <a:pt x="309245" y="578993"/>
                    <a:pt x="330010" y="578993"/>
                  </a:cubicBezTo>
                  <a:cubicBezTo>
                    <a:pt x="355474" y="578993"/>
                    <a:pt x="380112" y="575120"/>
                    <a:pt x="403289" y="567944"/>
                  </a:cubicBezTo>
                  <a:lnTo>
                    <a:pt x="403289" y="656019"/>
                  </a:lnTo>
                  <a:lnTo>
                    <a:pt x="445961" y="656019"/>
                  </a:lnTo>
                  <a:close/>
                  <a:moveTo>
                    <a:pt x="586677" y="430339"/>
                  </a:moveTo>
                  <a:cubicBezTo>
                    <a:pt x="580200" y="451866"/>
                    <a:pt x="560134" y="465773"/>
                    <a:pt x="538544" y="465264"/>
                  </a:cubicBezTo>
                  <a:cubicBezTo>
                    <a:pt x="554927" y="439801"/>
                    <a:pt x="566865" y="411162"/>
                    <a:pt x="573088" y="380301"/>
                  </a:cubicBezTo>
                  <a:cubicBezTo>
                    <a:pt x="586360" y="392748"/>
                    <a:pt x="592201" y="412051"/>
                    <a:pt x="586677" y="430339"/>
                  </a:cubicBezTo>
                  <a:close/>
                  <a:moveTo>
                    <a:pt x="555689" y="330708"/>
                  </a:moveTo>
                  <a:cubicBezTo>
                    <a:pt x="555689" y="331089"/>
                    <a:pt x="555689" y="331470"/>
                    <a:pt x="555689" y="331851"/>
                  </a:cubicBezTo>
                  <a:cubicBezTo>
                    <a:pt x="555562" y="331851"/>
                    <a:pt x="555435" y="331851"/>
                    <a:pt x="555308" y="331851"/>
                  </a:cubicBezTo>
                  <a:cubicBezTo>
                    <a:pt x="553657" y="331787"/>
                    <a:pt x="552006" y="331597"/>
                    <a:pt x="550355" y="331470"/>
                  </a:cubicBezTo>
                  <a:cubicBezTo>
                    <a:pt x="548260" y="331343"/>
                    <a:pt x="546164" y="331216"/>
                    <a:pt x="544068" y="330962"/>
                  </a:cubicBezTo>
                  <a:cubicBezTo>
                    <a:pt x="542354" y="330772"/>
                    <a:pt x="540703" y="330517"/>
                    <a:pt x="538988" y="330327"/>
                  </a:cubicBezTo>
                  <a:cubicBezTo>
                    <a:pt x="536956" y="330073"/>
                    <a:pt x="534988" y="329819"/>
                    <a:pt x="532956" y="329565"/>
                  </a:cubicBezTo>
                  <a:cubicBezTo>
                    <a:pt x="531241" y="329311"/>
                    <a:pt x="529527" y="328994"/>
                    <a:pt x="527812" y="328676"/>
                  </a:cubicBezTo>
                  <a:cubicBezTo>
                    <a:pt x="525907" y="328359"/>
                    <a:pt x="523939" y="328041"/>
                    <a:pt x="522034" y="327597"/>
                  </a:cubicBezTo>
                  <a:cubicBezTo>
                    <a:pt x="520319" y="327215"/>
                    <a:pt x="518605" y="326834"/>
                    <a:pt x="516890" y="326453"/>
                  </a:cubicBezTo>
                  <a:cubicBezTo>
                    <a:pt x="515049" y="326009"/>
                    <a:pt x="513144" y="325628"/>
                    <a:pt x="511302" y="325120"/>
                  </a:cubicBezTo>
                  <a:cubicBezTo>
                    <a:pt x="509588" y="324675"/>
                    <a:pt x="507874" y="324167"/>
                    <a:pt x="506223" y="323723"/>
                  </a:cubicBezTo>
                  <a:cubicBezTo>
                    <a:pt x="504381" y="323215"/>
                    <a:pt x="502603" y="322707"/>
                    <a:pt x="500762" y="322136"/>
                  </a:cubicBezTo>
                  <a:cubicBezTo>
                    <a:pt x="499047" y="321628"/>
                    <a:pt x="497396" y="321056"/>
                    <a:pt x="495681" y="320484"/>
                  </a:cubicBezTo>
                  <a:cubicBezTo>
                    <a:pt x="493903" y="319913"/>
                    <a:pt x="492189" y="319342"/>
                    <a:pt x="490411" y="318706"/>
                  </a:cubicBezTo>
                  <a:cubicBezTo>
                    <a:pt x="488697" y="318072"/>
                    <a:pt x="487045" y="317437"/>
                    <a:pt x="485394" y="316801"/>
                  </a:cubicBezTo>
                  <a:cubicBezTo>
                    <a:pt x="483680" y="316167"/>
                    <a:pt x="481965" y="315468"/>
                    <a:pt x="480314" y="314770"/>
                  </a:cubicBezTo>
                  <a:cubicBezTo>
                    <a:pt x="478663" y="314071"/>
                    <a:pt x="477012" y="313309"/>
                    <a:pt x="475362" y="312611"/>
                  </a:cubicBezTo>
                  <a:cubicBezTo>
                    <a:pt x="473711" y="311848"/>
                    <a:pt x="472060" y="311150"/>
                    <a:pt x="470472" y="310388"/>
                  </a:cubicBezTo>
                  <a:cubicBezTo>
                    <a:pt x="468821" y="309626"/>
                    <a:pt x="467234" y="308800"/>
                    <a:pt x="465646" y="307975"/>
                  </a:cubicBezTo>
                  <a:cubicBezTo>
                    <a:pt x="464059" y="307150"/>
                    <a:pt x="462471" y="306387"/>
                    <a:pt x="460884" y="305498"/>
                  </a:cubicBezTo>
                  <a:cubicBezTo>
                    <a:pt x="459296" y="304673"/>
                    <a:pt x="457709" y="303784"/>
                    <a:pt x="456185" y="302895"/>
                  </a:cubicBezTo>
                  <a:cubicBezTo>
                    <a:pt x="454661" y="302006"/>
                    <a:pt x="453073" y="301117"/>
                    <a:pt x="451612" y="300228"/>
                  </a:cubicBezTo>
                  <a:cubicBezTo>
                    <a:pt x="450088" y="299275"/>
                    <a:pt x="448564" y="298323"/>
                    <a:pt x="446977" y="297370"/>
                  </a:cubicBezTo>
                  <a:cubicBezTo>
                    <a:pt x="445453" y="296418"/>
                    <a:pt x="443992" y="295465"/>
                    <a:pt x="442532" y="294513"/>
                  </a:cubicBezTo>
                  <a:cubicBezTo>
                    <a:pt x="441008" y="293497"/>
                    <a:pt x="439548" y="292481"/>
                    <a:pt x="438087" y="291465"/>
                  </a:cubicBezTo>
                  <a:cubicBezTo>
                    <a:pt x="436626" y="290449"/>
                    <a:pt x="435229" y="289433"/>
                    <a:pt x="433769" y="288417"/>
                  </a:cubicBezTo>
                  <a:cubicBezTo>
                    <a:pt x="432309" y="287337"/>
                    <a:pt x="430848" y="286258"/>
                    <a:pt x="429451" y="285178"/>
                  </a:cubicBezTo>
                  <a:cubicBezTo>
                    <a:pt x="428054" y="284099"/>
                    <a:pt x="426657" y="283020"/>
                    <a:pt x="425324" y="281940"/>
                  </a:cubicBezTo>
                  <a:cubicBezTo>
                    <a:pt x="423926" y="280797"/>
                    <a:pt x="422529" y="279654"/>
                    <a:pt x="421132" y="278448"/>
                  </a:cubicBezTo>
                  <a:cubicBezTo>
                    <a:pt x="419799" y="277304"/>
                    <a:pt x="418465" y="276162"/>
                    <a:pt x="417195" y="275019"/>
                  </a:cubicBezTo>
                  <a:cubicBezTo>
                    <a:pt x="415862" y="273812"/>
                    <a:pt x="414528" y="272606"/>
                    <a:pt x="413195" y="271399"/>
                  </a:cubicBezTo>
                  <a:cubicBezTo>
                    <a:pt x="411924" y="270192"/>
                    <a:pt x="410655" y="268986"/>
                    <a:pt x="409385" y="267779"/>
                  </a:cubicBezTo>
                  <a:cubicBezTo>
                    <a:pt x="408115" y="266509"/>
                    <a:pt x="406845" y="265239"/>
                    <a:pt x="405574" y="263970"/>
                  </a:cubicBezTo>
                  <a:cubicBezTo>
                    <a:pt x="404368" y="262700"/>
                    <a:pt x="403162" y="261429"/>
                    <a:pt x="401955" y="260159"/>
                  </a:cubicBezTo>
                  <a:cubicBezTo>
                    <a:pt x="400749" y="258826"/>
                    <a:pt x="399479" y="257492"/>
                    <a:pt x="398336" y="256159"/>
                  </a:cubicBezTo>
                  <a:cubicBezTo>
                    <a:pt x="397193" y="254825"/>
                    <a:pt x="396049" y="253492"/>
                    <a:pt x="394907" y="252159"/>
                  </a:cubicBezTo>
                  <a:cubicBezTo>
                    <a:pt x="393764" y="250761"/>
                    <a:pt x="392621" y="249428"/>
                    <a:pt x="391478" y="248031"/>
                  </a:cubicBezTo>
                  <a:cubicBezTo>
                    <a:pt x="390399" y="246634"/>
                    <a:pt x="389319" y="245300"/>
                    <a:pt x="388239" y="243840"/>
                  </a:cubicBezTo>
                  <a:cubicBezTo>
                    <a:pt x="387160" y="242443"/>
                    <a:pt x="386080" y="240983"/>
                    <a:pt x="385001" y="239522"/>
                  </a:cubicBezTo>
                  <a:cubicBezTo>
                    <a:pt x="383985" y="238125"/>
                    <a:pt x="382969" y="236664"/>
                    <a:pt x="381953" y="235204"/>
                  </a:cubicBezTo>
                  <a:cubicBezTo>
                    <a:pt x="380937" y="233743"/>
                    <a:pt x="379921" y="232283"/>
                    <a:pt x="378905" y="230759"/>
                  </a:cubicBezTo>
                  <a:cubicBezTo>
                    <a:pt x="377952" y="229299"/>
                    <a:pt x="376999" y="227774"/>
                    <a:pt x="376048" y="226250"/>
                  </a:cubicBezTo>
                  <a:cubicBezTo>
                    <a:pt x="375095" y="224727"/>
                    <a:pt x="374142" y="223266"/>
                    <a:pt x="373253" y="221678"/>
                  </a:cubicBezTo>
                  <a:cubicBezTo>
                    <a:pt x="372301" y="220154"/>
                    <a:pt x="371475" y="218567"/>
                    <a:pt x="370587" y="216979"/>
                  </a:cubicBezTo>
                  <a:cubicBezTo>
                    <a:pt x="369698" y="215456"/>
                    <a:pt x="368872" y="213868"/>
                    <a:pt x="367983" y="212344"/>
                  </a:cubicBezTo>
                  <a:cubicBezTo>
                    <a:pt x="367094" y="210756"/>
                    <a:pt x="366332" y="209106"/>
                    <a:pt x="365506" y="207454"/>
                  </a:cubicBezTo>
                  <a:cubicBezTo>
                    <a:pt x="364744" y="205867"/>
                    <a:pt x="363919" y="204343"/>
                    <a:pt x="363157" y="202692"/>
                  </a:cubicBezTo>
                  <a:cubicBezTo>
                    <a:pt x="362395" y="201041"/>
                    <a:pt x="361633" y="199327"/>
                    <a:pt x="360871" y="197675"/>
                  </a:cubicBezTo>
                  <a:cubicBezTo>
                    <a:pt x="360173" y="196088"/>
                    <a:pt x="359411" y="194500"/>
                    <a:pt x="358775" y="192849"/>
                  </a:cubicBezTo>
                  <a:cubicBezTo>
                    <a:pt x="358077" y="191135"/>
                    <a:pt x="357378" y="189357"/>
                    <a:pt x="356743" y="187642"/>
                  </a:cubicBezTo>
                  <a:cubicBezTo>
                    <a:pt x="356109" y="185992"/>
                    <a:pt x="355474" y="184404"/>
                    <a:pt x="354902" y="182753"/>
                  </a:cubicBezTo>
                  <a:cubicBezTo>
                    <a:pt x="354267" y="180975"/>
                    <a:pt x="353695" y="179134"/>
                    <a:pt x="353061" y="177356"/>
                  </a:cubicBezTo>
                  <a:cubicBezTo>
                    <a:pt x="352489" y="175704"/>
                    <a:pt x="351981" y="174053"/>
                    <a:pt x="351473" y="172403"/>
                  </a:cubicBezTo>
                  <a:cubicBezTo>
                    <a:pt x="350901" y="170561"/>
                    <a:pt x="350393" y="168656"/>
                    <a:pt x="349886" y="166814"/>
                  </a:cubicBezTo>
                  <a:cubicBezTo>
                    <a:pt x="349441" y="165163"/>
                    <a:pt x="348933" y="163513"/>
                    <a:pt x="348552" y="161861"/>
                  </a:cubicBezTo>
                  <a:cubicBezTo>
                    <a:pt x="348044" y="159956"/>
                    <a:pt x="347663" y="157988"/>
                    <a:pt x="347218" y="156020"/>
                  </a:cubicBezTo>
                  <a:cubicBezTo>
                    <a:pt x="346837" y="154368"/>
                    <a:pt x="346456" y="152781"/>
                    <a:pt x="346139" y="151130"/>
                  </a:cubicBezTo>
                  <a:cubicBezTo>
                    <a:pt x="345758" y="149098"/>
                    <a:pt x="345377" y="147066"/>
                    <a:pt x="345060" y="144970"/>
                  </a:cubicBezTo>
                  <a:cubicBezTo>
                    <a:pt x="344805" y="143383"/>
                    <a:pt x="344488" y="141795"/>
                    <a:pt x="344234" y="140208"/>
                  </a:cubicBezTo>
                  <a:cubicBezTo>
                    <a:pt x="343916" y="138049"/>
                    <a:pt x="343662" y="135827"/>
                    <a:pt x="343409" y="133667"/>
                  </a:cubicBezTo>
                  <a:cubicBezTo>
                    <a:pt x="343218" y="132143"/>
                    <a:pt x="343027" y="130620"/>
                    <a:pt x="342837" y="129095"/>
                  </a:cubicBezTo>
                  <a:cubicBezTo>
                    <a:pt x="342583" y="126619"/>
                    <a:pt x="342456" y="124142"/>
                    <a:pt x="342265" y="121666"/>
                  </a:cubicBezTo>
                  <a:cubicBezTo>
                    <a:pt x="342202" y="120396"/>
                    <a:pt x="342074" y="119126"/>
                    <a:pt x="342012" y="117856"/>
                  </a:cubicBezTo>
                  <a:cubicBezTo>
                    <a:pt x="341821" y="114110"/>
                    <a:pt x="341694" y="110299"/>
                    <a:pt x="341694" y="106489"/>
                  </a:cubicBezTo>
                  <a:cubicBezTo>
                    <a:pt x="341694" y="106108"/>
                    <a:pt x="341757" y="105728"/>
                    <a:pt x="341757" y="105283"/>
                  </a:cubicBezTo>
                  <a:cubicBezTo>
                    <a:pt x="460502" y="111315"/>
                    <a:pt x="555689" y="210249"/>
                    <a:pt x="555689" y="330708"/>
                  </a:cubicBezTo>
                  <a:close/>
                  <a:moveTo>
                    <a:pt x="330137" y="22669"/>
                  </a:moveTo>
                  <a:cubicBezTo>
                    <a:pt x="382778" y="22669"/>
                    <a:pt x="427990" y="59118"/>
                    <a:pt x="440690" y="108585"/>
                  </a:cubicBezTo>
                  <a:cubicBezTo>
                    <a:pt x="410909" y="93663"/>
                    <a:pt x="377699" y="84518"/>
                    <a:pt x="342583" y="82740"/>
                  </a:cubicBezTo>
                  <a:lnTo>
                    <a:pt x="342583" y="82423"/>
                  </a:lnTo>
                  <a:lnTo>
                    <a:pt x="340106" y="82423"/>
                  </a:lnTo>
                  <a:lnTo>
                    <a:pt x="340106" y="82423"/>
                  </a:lnTo>
                  <a:lnTo>
                    <a:pt x="335724" y="82423"/>
                  </a:lnTo>
                  <a:lnTo>
                    <a:pt x="330010" y="82423"/>
                  </a:lnTo>
                  <a:cubicBezTo>
                    <a:pt x="329756" y="82423"/>
                    <a:pt x="329438" y="82423"/>
                    <a:pt x="329185" y="82423"/>
                  </a:cubicBezTo>
                  <a:lnTo>
                    <a:pt x="319913" y="82423"/>
                  </a:lnTo>
                  <a:lnTo>
                    <a:pt x="319913" y="82423"/>
                  </a:lnTo>
                  <a:lnTo>
                    <a:pt x="317437" y="82423"/>
                  </a:lnTo>
                  <a:lnTo>
                    <a:pt x="317437" y="82740"/>
                  </a:lnTo>
                  <a:cubicBezTo>
                    <a:pt x="282385" y="84518"/>
                    <a:pt x="249238" y="93599"/>
                    <a:pt x="219456" y="108521"/>
                  </a:cubicBezTo>
                  <a:cubicBezTo>
                    <a:pt x="232093" y="58928"/>
                    <a:pt x="277051" y="22669"/>
                    <a:pt x="330137" y="22669"/>
                  </a:cubicBezTo>
                  <a:close/>
                  <a:moveTo>
                    <a:pt x="318643" y="105410"/>
                  </a:moveTo>
                  <a:cubicBezTo>
                    <a:pt x="318643" y="105791"/>
                    <a:pt x="318707" y="106172"/>
                    <a:pt x="318707" y="106617"/>
                  </a:cubicBezTo>
                  <a:cubicBezTo>
                    <a:pt x="318707" y="110427"/>
                    <a:pt x="318580" y="114236"/>
                    <a:pt x="318389" y="117983"/>
                  </a:cubicBezTo>
                  <a:cubicBezTo>
                    <a:pt x="318326" y="119253"/>
                    <a:pt x="318199" y="120523"/>
                    <a:pt x="318136" y="121793"/>
                  </a:cubicBezTo>
                  <a:cubicBezTo>
                    <a:pt x="317945" y="124270"/>
                    <a:pt x="317818" y="126810"/>
                    <a:pt x="317564" y="129286"/>
                  </a:cubicBezTo>
                  <a:cubicBezTo>
                    <a:pt x="317437" y="130746"/>
                    <a:pt x="317183" y="132270"/>
                    <a:pt x="316992" y="133731"/>
                  </a:cubicBezTo>
                  <a:cubicBezTo>
                    <a:pt x="316738" y="135953"/>
                    <a:pt x="316485" y="138176"/>
                    <a:pt x="316167" y="140399"/>
                  </a:cubicBezTo>
                  <a:cubicBezTo>
                    <a:pt x="315913" y="141986"/>
                    <a:pt x="315595" y="143510"/>
                    <a:pt x="315341" y="145097"/>
                  </a:cubicBezTo>
                  <a:cubicBezTo>
                    <a:pt x="314961" y="147193"/>
                    <a:pt x="314643" y="149288"/>
                    <a:pt x="314199" y="151320"/>
                  </a:cubicBezTo>
                  <a:cubicBezTo>
                    <a:pt x="313881" y="152908"/>
                    <a:pt x="313499" y="154495"/>
                    <a:pt x="313119" y="156146"/>
                  </a:cubicBezTo>
                  <a:cubicBezTo>
                    <a:pt x="312675" y="158115"/>
                    <a:pt x="312230" y="160147"/>
                    <a:pt x="311722" y="162052"/>
                  </a:cubicBezTo>
                  <a:cubicBezTo>
                    <a:pt x="311277" y="163703"/>
                    <a:pt x="310833" y="165291"/>
                    <a:pt x="310388" y="166878"/>
                  </a:cubicBezTo>
                  <a:cubicBezTo>
                    <a:pt x="309880" y="168783"/>
                    <a:pt x="309373" y="170688"/>
                    <a:pt x="308737" y="172593"/>
                  </a:cubicBezTo>
                  <a:cubicBezTo>
                    <a:pt x="308229" y="174181"/>
                    <a:pt x="307722" y="175768"/>
                    <a:pt x="307149" y="177356"/>
                  </a:cubicBezTo>
                  <a:cubicBezTo>
                    <a:pt x="306515" y="179197"/>
                    <a:pt x="305943" y="181038"/>
                    <a:pt x="305245" y="182880"/>
                  </a:cubicBezTo>
                  <a:cubicBezTo>
                    <a:pt x="304674" y="184467"/>
                    <a:pt x="304038" y="186055"/>
                    <a:pt x="303403" y="187642"/>
                  </a:cubicBezTo>
                  <a:cubicBezTo>
                    <a:pt x="302705" y="189420"/>
                    <a:pt x="302006" y="191262"/>
                    <a:pt x="301308" y="192977"/>
                  </a:cubicBezTo>
                  <a:cubicBezTo>
                    <a:pt x="300673" y="194564"/>
                    <a:pt x="299975" y="196088"/>
                    <a:pt x="299276" y="197675"/>
                  </a:cubicBezTo>
                  <a:cubicBezTo>
                    <a:pt x="298514" y="199390"/>
                    <a:pt x="297752" y="201168"/>
                    <a:pt x="296926" y="202882"/>
                  </a:cubicBezTo>
                  <a:cubicBezTo>
                    <a:pt x="296164" y="204406"/>
                    <a:pt x="295402" y="205931"/>
                    <a:pt x="294640" y="207454"/>
                  </a:cubicBezTo>
                  <a:cubicBezTo>
                    <a:pt x="293815" y="209169"/>
                    <a:pt x="292926" y="210820"/>
                    <a:pt x="292037" y="212471"/>
                  </a:cubicBezTo>
                  <a:cubicBezTo>
                    <a:pt x="291212" y="213995"/>
                    <a:pt x="290386" y="215456"/>
                    <a:pt x="289561" y="216979"/>
                  </a:cubicBezTo>
                  <a:cubicBezTo>
                    <a:pt x="288672" y="218631"/>
                    <a:pt x="287719" y="220218"/>
                    <a:pt x="286766" y="221806"/>
                  </a:cubicBezTo>
                  <a:cubicBezTo>
                    <a:pt x="285877" y="223266"/>
                    <a:pt x="284988" y="224727"/>
                    <a:pt x="284036" y="226187"/>
                  </a:cubicBezTo>
                  <a:cubicBezTo>
                    <a:pt x="283020" y="227774"/>
                    <a:pt x="282067" y="229299"/>
                    <a:pt x="281051" y="230886"/>
                  </a:cubicBezTo>
                  <a:cubicBezTo>
                    <a:pt x="280099" y="232346"/>
                    <a:pt x="279147" y="233743"/>
                    <a:pt x="278130" y="235141"/>
                  </a:cubicBezTo>
                  <a:cubicBezTo>
                    <a:pt x="277051" y="236664"/>
                    <a:pt x="276035" y="238189"/>
                    <a:pt x="274892" y="239649"/>
                  </a:cubicBezTo>
                  <a:cubicBezTo>
                    <a:pt x="273876" y="241046"/>
                    <a:pt x="272860" y="242379"/>
                    <a:pt x="271780" y="243776"/>
                  </a:cubicBezTo>
                  <a:cubicBezTo>
                    <a:pt x="270637" y="245237"/>
                    <a:pt x="269558" y="246697"/>
                    <a:pt x="268351" y="248095"/>
                  </a:cubicBezTo>
                  <a:cubicBezTo>
                    <a:pt x="267272" y="249428"/>
                    <a:pt x="266192" y="250761"/>
                    <a:pt x="265050" y="252095"/>
                  </a:cubicBezTo>
                  <a:cubicBezTo>
                    <a:pt x="263843" y="253492"/>
                    <a:pt x="262699" y="254889"/>
                    <a:pt x="261430" y="256286"/>
                  </a:cubicBezTo>
                  <a:cubicBezTo>
                    <a:pt x="260287" y="257556"/>
                    <a:pt x="259144" y="258826"/>
                    <a:pt x="257937" y="260096"/>
                  </a:cubicBezTo>
                  <a:cubicBezTo>
                    <a:pt x="256667" y="261429"/>
                    <a:pt x="255461" y="262763"/>
                    <a:pt x="254191" y="264097"/>
                  </a:cubicBezTo>
                  <a:cubicBezTo>
                    <a:pt x="252985" y="265303"/>
                    <a:pt x="251778" y="266573"/>
                    <a:pt x="250508" y="267779"/>
                  </a:cubicBezTo>
                  <a:cubicBezTo>
                    <a:pt x="249175" y="269050"/>
                    <a:pt x="247904" y="270320"/>
                    <a:pt x="246571" y="271589"/>
                  </a:cubicBezTo>
                  <a:cubicBezTo>
                    <a:pt x="245301" y="272796"/>
                    <a:pt x="244031" y="273939"/>
                    <a:pt x="242761" y="275082"/>
                  </a:cubicBezTo>
                  <a:cubicBezTo>
                    <a:pt x="241427" y="276289"/>
                    <a:pt x="240030" y="277495"/>
                    <a:pt x="238634" y="278701"/>
                  </a:cubicBezTo>
                  <a:cubicBezTo>
                    <a:pt x="237299" y="279845"/>
                    <a:pt x="235966" y="280924"/>
                    <a:pt x="234633" y="282003"/>
                  </a:cubicBezTo>
                  <a:cubicBezTo>
                    <a:pt x="233236" y="283147"/>
                    <a:pt x="231775" y="284289"/>
                    <a:pt x="230315" y="285433"/>
                  </a:cubicBezTo>
                  <a:cubicBezTo>
                    <a:pt x="228918" y="286512"/>
                    <a:pt x="227585" y="287528"/>
                    <a:pt x="226187" y="288544"/>
                  </a:cubicBezTo>
                  <a:cubicBezTo>
                    <a:pt x="224727" y="289623"/>
                    <a:pt x="223203" y="290703"/>
                    <a:pt x="221679" y="291719"/>
                  </a:cubicBezTo>
                  <a:cubicBezTo>
                    <a:pt x="220282" y="292735"/>
                    <a:pt x="218822" y="293687"/>
                    <a:pt x="217425" y="294640"/>
                  </a:cubicBezTo>
                  <a:cubicBezTo>
                    <a:pt x="215900" y="295656"/>
                    <a:pt x="214376" y="296672"/>
                    <a:pt x="212789" y="297625"/>
                  </a:cubicBezTo>
                  <a:cubicBezTo>
                    <a:pt x="211328" y="298577"/>
                    <a:pt x="209868" y="299466"/>
                    <a:pt x="208344" y="300355"/>
                  </a:cubicBezTo>
                  <a:cubicBezTo>
                    <a:pt x="206756" y="301308"/>
                    <a:pt x="205169" y="302197"/>
                    <a:pt x="203581" y="303149"/>
                  </a:cubicBezTo>
                  <a:cubicBezTo>
                    <a:pt x="202057" y="303975"/>
                    <a:pt x="200597" y="304864"/>
                    <a:pt x="199010" y="305689"/>
                  </a:cubicBezTo>
                  <a:cubicBezTo>
                    <a:pt x="197359" y="306578"/>
                    <a:pt x="195707" y="307403"/>
                    <a:pt x="194056" y="308229"/>
                  </a:cubicBezTo>
                  <a:cubicBezTo>
                    <a:pt x="192532" y="308991"/>
                    <a:pt x="190945" y="309817"/>
                    <a:pt x="189357" y="310578"/>
                  </a:cubicBezTo>
                  <a:cubicBezTo>
                    <a:pt x="187706" y="311404"/>
                    <a:pt x="185992" y="312166"/>
                    <a:pt x="184277" y="312928"/>
                  </a:cubicBezTo>
                  <a:cubicBezTo>
                    <a:pt x="182690" y="313626"/>
                    <a:pt x="181102" y="314325"/>
                    <a:pt x="179515" y="315023"/>
                  </a:cubicBezTo>
                  <a:cubicBezTo>
                    <a:pt x="177800" y="315722"/>
                    <a:pt x="176023" y="316420"/>
                    <a:pt x="174244" y="317119"/>
                  </a:cubicBezTo>
                  <a:cubicBezTo>
                    <a:pt x="172657" y="317754"/>
                    <a:pt x="171006" y="318389"/>
                    <a:pt x="169418" y="318961"/>
                  </a:cubicBezTo>
                  <a:cubicBezTo>
                    <a:pt x="167640" y="319595"/>
                    <a:pt x="165799" y="320231"/>
                    <a:pt x="164021" y="320802"/>
                  </a:cubicBezTo>
                  <a:cubicBezTo>
                    <a:pt x="162370" y="321373"/>
                    <a:pt x="160782" y="321881"/>
                    <a:pt x="159068" y="322453"/>
                  </a:cubicBezTo>
                  <a:cubicBezTo>
                    <a:pt x="157226" y="323025"/>
                    <a:pt x="155385" y="323533"/>
                    <a:pt x="153543" y="324040"/>
                  </a:cubicBezTo>
                  <a:cubicBezTo>
                    <a:pt x="151892" y="324485"/>
                    <a:pt x="150241" y="324993"/>
                    <a:pt x="148527" y="325437"/>
                  </a:cubicBezTo>
                  <a:cubicBezTo>
                    <a:pt x="146622" y="325945"/>
                    <a:pt x="144717" y="326326"/>
                    <a:pt x="142812" y="326771"/>
                  </a:cubicBezTo>
                  <a:cubicBezTo>
                    <a:pt x="141161" y="327152"/>
                    <a:pt x="139447" y="327533"/>
                    <a:pt x="137795" y="327914"/>
                  </a:cubicBezTo>
                  <a:cubicBezTo>
                    <a:pt x="135827" y="328295"/>
                    <a:pt x="133859" y="328612"/>
                    <a:pt x="131890" y="328994"/>
                  </a:cubicBezTo>
                  <a:cubicBezTo>
                    <a:pt x="130239" y="329311"/>
                    <a:pt x="128525" y="329628"/>
                    <a:pt x="126874" y="329883"/>
                  </a:cubicBezTo>
                  <a:cubicBezTo>
                    <a:pt x="124841" y="330200"/>
                    <a:pt x="122810" y="330454"/>
                    <a:pt x="120777" y="330708"/>
                  </a:cubicBezTo>
                  <a:cubicBezTo>
                    <a:pt x="119126" y="330898"/>
                    <a:pt x="117475" y="331153"/>
                    <a:pt x="115825" y="331343"/>
                  </a:cubicBezTo>
                  <a:cubicBezTo>
                    <a:pt x="113665" y="331534"/>
                    <a:pt x="111570" y="331724"/>
                    <a:pt x="109411" y="331851"/>
                  </a:cubicBezTo>
                  <a:cubicBezTo>
                    <a:pt x="107824" y="331978"/>
                    <a:pt x="106173" y="332105"/>
                    <a:pt x="104585" y="332232"/>
                  </a:cubicBezTo>
                  <a:cubicBezTo>
                    <a:pt x="104458" y="332232"/>
                    <a:pt x="104331" y="332232"/>
                    <a:pt x="104204" y="332232"/>
                  </a:cubicBezTo>
                  <a:cubicBezTo>
                    <a:pt x="104204" y="331851"/>
                    <a:pt x="104204" y="331470"/>
                    <a:pt x="104204" y="331089"/>
                  </a:cubicBezTo>
                  <a:cubicBezTo>
                    <a:pt x="104331" y="210249"/>
                    <a:pt x="199517" y="111315"/>
                    <a:pt x="318643" y="105410"/>
                  </a:cubicBezTo>
                  <a:close/>
                  <a:moveTo>
                    <a:pt x="73343" y="430339"/>
                  </a:moveTo>
                  <a:cubicBezTo>
                    <a:pt x="67882" y="412051"/>
                    <a:pt x="73661" y="392748"/>
                    <a:pt x="86932" y="380301"/>
                  </a:cubicBezTo>
                  <a:cubicBezTo>
                    <a:pt x="93155" y="411099"/>
                    <a:pt x="105093" y="439801"/>
                    <a:pt x="121476" y="465264"/>
                  </a:cubicBezTo>
                  <a:cubicBezTo>
                    <a:pt x="99886" y="465773"/>
                    <a:pt x="79820" y="451866"/>
                    <a:pt x="73343" y="430339"/>
                  </a:cubicBezTo>
                  <a:close/>
                  <a:moveTo>
                    <a:pt x="105918" y="354520"/>
                  </a:moveTo>
                  <a:cubicBezTo>
                    <a:pt x="106045" y="354520"/>
                    <a:pt x="106109" y="354520"/>
                    <a:pt x="106236" y="354520"/>
                  </a:cubicBezTo>
                  <a:cubicBezTo>
                    <a:pt x="106680" y="354520"/>
                    <a:pt x="107188" y="354457"/>
                    <a:pt x="107633" y="354394"/>
                  </a:cubicBezTo>
                  <a:cubicBezTo>
                    <a:pt x="110999" y="354203"/>
                    <a:pt x="114364" y="353949"/>
                    <a:pt x="117666" y="353631"/>
                  </a:cubicBezTo>
                  <a:cubicBezTo>
                    <a:pt x="118873" y="353504"/>
                    <a:pt x="120015" y="353378"/>
                    <a:pt x="121222" y="353250"/>
                  </a:cubicBezTo>
                  <a:cubicBezTo>
                    <a:pt x="123889" y="352933"/>
                    <a:pt x="126556" y="352615"/>
                    <a:pt x="129223" y="352234"/>
                  </a:cubicBezTo>
                  <a:cubicBezTo>
                    <a:pt x="130429" y="352044"/>
                    <a:pt x="131636" y="351853"/>
                    <a:pt x="132842" y="351663"/>
                  </a:cubicBezTo>
                  <a:cubicBezTo>
                    <a:pt x="135827" y="351155"/>
                    <a:pt x="138812" y="350647"/>
                    <a:pt x="141796" y="350012"/>
                  </a:cubicBezTo>
                  <a:cubicBezTo>
                    <a:pt x="142494" y="349885"/>
                    <a:pt x="143256" y="349758"/>
                    <a:pt x="143955" y="349567"/>
                  </a:cubicBezTo>
                  <a:cubicBezTo>
                    <a:pt x="147638" y="348806"/>
                    <a:pt x="151257" y="347917"/>
                    <a:pt x="154813" y="347028"/>
                  </a:cubicBezTo>
                  <a:cubicBezTo>
                    <a:pt x="155766" y="346773"/>
                    <a:pt x="156655" y="346520"/>
                    <a:pt x="157544" y="346265"/>
                  </a:cubicBezTo>
                  <a:cubicBezTo>
                    <a:pt x="160211" y="345567"/>
                    <a:pt x="162941" y="344742"/>
                    <a:pt x="165609" y="343979"/>
                  </a:cubicBezTo>
                  <a:cubicBezTo>
                    <a:pt x="166751" y="343598"/>
                    <a:pt x="167958" y="343281"/>
                    <a:pt x="169101" y="342900"/>
                  </a:cubicBezTo>
                  <a:cubicBezTo>
                    <a:pt x="171641" y="342075"/>
                    <a:pt x="174181" y="341186"/>
                    <a:pt x="176657" y="340297"/>
                  </a:cubicBezTo>
                  <a:cubicBezTo>
                    <a:pt x="177674" y="339915"/>
                    <a:pt x="178689" y="339598"/>
                    <a:pt x="179705" y="339217"/>
                  </a:cubicBezTo>
                  <a:cubicBezTo>
                    <a:pt x="183135" y="337947"/>
                    <a:pt x="186563" y="336550"/>
                    <a:pt x="189929" y="335153"/>
                  </a:cubicBezTo>
                  <a:cubicBezTo>
                    <a:pt x="190056" y="335089"/>
                    <a:pt x="190183" y="335026"/>
                    <a:pt x="190310" y="334962"/>
                  </a:cubicBezTo>
                  <a:cubicBezTo>
                    <a:pt x="193549" y="333565"/>
                    <a:pt x="196787" y="332105"/>
                    <a:pt x="199962" y="330581"/>
                  </a:cubicBezTo>
                  <a:cubicBezTo>
                    <a:pt x="200978" y="330073"/>
                    <a:pt x="201930" y="329628"/>
                    <a:pt x="202947" y="329120"/>
                  </a:cubicBezTo>
                  <a:cubicBezTo>
                    <a:pt x="205296" y="327978"/>
                    <a:pt x="207645" y="326771"/>
                    <a:pt x="209931" y="325501"/>
                  </a:cubicBezTo>
                  <a:cubicBezTo>
                    <a:pt x="210948" y="324929"/>
                    <a:pt x="212027" y="324358"/>
                    <a:pt x="213043" y="323850"/>
                  </a:cubicBezTo>
                  <a:cubicBezTo>
                    <a:pt x="215519" y="322453"/>
                    <a:pt x="217996" y="321056"/>
                    <a:pt x="220409" y="319595"/>
                  </a:cubicBezTo>
                  <a:cubicBezTo>
                    <a:pt x="221107" y="319151"/>
                    <a:pt x="221806" y="318770"/>
                    <a:pt x="222504" y="318325"/>
                  </a:cubicBezTo>
                  <a:cubicBezTo>
                    <a:pt x="225616" y="316420"/>
                    <a:pt x="228664" y="314452"/>
                    <a:pt x="231649" y="312420"/>
                  </a:cubicBezTo>
                  <a:cubicBezTo>
                    <a:pt x="232284" y="311975"/>
                    <a:pt x="232918" y="311531"/>
                    <a:pt x="233553" y="311087"/>
                  </a:cubicBezTo>
                  <a:cubicBezTo>
                    <a:pt x="235903" y="309436"/>
                    <a:pt x="238252" y="307784"/>
                    <a:pt x="240538" y="306070"/>
                  </a:cubicBezTo>
                  <a:cubicBezTo>
                    <a:pt x="241491" y="305372"/>
                    <a:pt x="242380" y="304673"/>
                    <a:pt x="243332" y="303975"/>
                  </a:cubicBezTo>
                  <a:cubicBezTo>
                    <a:pt x="245428" y="302387"/>
                    <a:pt x="247460" y="300736"/>
                    <a:pt x="249492" y="299085"/>
                  </a:cubicBezTo>
                  <a:cubicBezTo>
                    <a:pt x="250317" y="298387"/>
                    <a:pt x="251143" y="297751"/>
                    <a:pt x="251968" y="297053"/>
                  </a:cubicBezTo>
                  <a:cubicBezTo>
                    <a:pt x="254636" y="294831"/>
                    <a:pt x="257302" y="292545"/>
                    <a:pt x="259906" y="290131"/>
                  </a:cubicBezTo>
                  <a:cubicBezTo>
                    <a:pt x="259969" y="290068"/>
                    <a:pt x="260097" y="290004"/>
                    <a:pt x="260160" y="289941"/>
                  </a:cubicBezTo>
                  <a:cubicBezTo>
                    <a:pt x="262827" y="287464"/>
                    <a:pt x="265430" y="284988"/>
                    <a:pt x="268034" y="282384"/>
                  </a:cubicBezTo>
                  <a:cubicBezTo>
                    <a:pt x="268796" y="281686"/>
                    <a:pt x="269494" y="280924"/>
                    <a:pt x="270193" y="280162"/>
                  </a:cubicBezTo>
                  <a:cubicBezTo>
                    <a:pt x="272035" y="278257"/>
                    <a:pt x="273876" y="276352"/>
                    <a:pt x="275654" y="274447"/>
                  </a:cubicBezTo>
                  <a:cubicBezTo>
                    <a:pt x="276416" y="273558"/>
                    <a:pt x="277241" y="272733"/>
                    <a:pt x="278003" y="271844"/>
                  </a:cubicBezTo>
                  <a:cubicBezTo>
                    <a:pt x="279845" y="269812"/>
                    <a:pt x="281623" y="267716"/>
                    <a:pt x="283401" y="265620"/>
                  </a:cubicBezTo>
                  <a:cubicBezTo>
                    <a:pt x="283973" y="264922"/>
                    <a:pt x="284544" y="264223"/>
                    <a:pt x="285115" y="263525"/>
                  </a:cubicBezTo>
                  <a:cubicBezTo>
                    <a:pt x="287401" y="260731"/>
                    <a:pt x="289624" y="257873"/>
                    <a:pt x="291847" y="254953"/>
                  </a:cubicBezTo>
                  <a:cubicBezTo>
                    <a:pt x="292227" y="254445"/>
                    <a:pt x="292609" y="253873"/>
                    <a:pt x="292989" y="253365"/>
                  </a:cubicBezTo>
                  <a:cubicBezTo>
                    <a:pt x="294767" y="250952"/>
                    <a:pt x="296482" y="248539"/>
                    <a:pt x="298197" y="246062"/>
                  </a:cubicBezTo>
                  <a:cubicBezTo>
                    <a:pt x="298831" y="245110"/>
                    <a:pt x="299466" y="244158"/>
                    <a:pt x="300101" y="243205"/>
                  </a:cubicBezTo>
                  <a:cubicBezTo>
                    <a:pt x="301562" y="241046"/>
                    <a:pt x="302959" y="238887"/>
                    <a:pt x="304292" y="236664"/>
                  </a:cubicBezTo>
                  <a:cubicBezTo>
                    <a:pt x="304864" y="235712"/>
                    <a:pt x="305499" y="234760"/>
                    <a:pt x="306070" y="233743"/>
                  </a:cubicBezTo>
                  <a:cubicBezTo>
                    <a:pt x="307722" y="231013"/>
                    <a:pt x="309309" y="228282"/>
                    <a:pt x="310833" y="225488"/>
                  </a:cubicBezTo>
                  <a:cubicBezTo>
                    <a:pt x="311087" y="225107"/>
                    <a:pt x="311277" y="224663"/>
                    <a:pt x="311531" y="224282"/>
                  </a:cubicBezTo>
                  <a:cubicBezTo>
                    <a:pt x="313246" y="221107"/>
                    <a:pt x="314897" y="217868"/>
                    <a:pt x="316485" y="214567"/>
                  </a:cubicBezTo>
                  <a:cubicBezTo>
                    <a:pt x="316929" y="213614"/>
                    <a:pt x="317374" y="212725"/>
                    <a:pt x="317818" y="211772"/>
                  </a:cubicBezTo>
                  <a:cubicBezTo>
                    <a:pt x="318961" y="209360"/>
                    <a:pt x="320040" y="206946"/>
                    <a:pt x="321120" y="204470"/>
                  </a:cubicBezTo>
                  <a:cubicBezTo>
                    <a:pt x="321628" y="203327"/>
                    <a:pt x="322073" y="202247"/>
                    <a:pt x="322580" y="201104"/>
                  </a:cubicBezTo>
                  <a:cubicBezTo>
                    <a:pt x="323597" y="198628"/>
                    <a:pt x="324549" y="196152"/>
                    <a:pt x="325501" y="193675"/>
                  </a:cubicBezTo>
                  <a:cubicBezTo>
                    <a:pt x="325882" y="192722"/>
                    <a:pt x="326263" y="191706"/>
                    <a:pt x="326644" y="190754"/>
                  </a:cubicBezTo>
                  <a:cubicBezTo>
                    <a:pt x="327851" y="187388"/>
                    <a:pt x="328994" y="184023"/>
                    <a:pt x="330074" y="180657"/>
                  </a:cubicBezTo>
                  <a:cubicBezTo>
                    <a:pt x="331153" y="184086"/>
                    <a:pt x="332296" y="187452"/>
                    <a:pt x="333502" y="190754"/>
                  </a:cubicBezTo>
                  <a:cubicBezTo>
                    <a:pt x="333884" y="191706"/>
                    <a:pt x="334201" y="192659"/>
                    <a:pt x="334582" y="193611"/>
                  </a:cubicBezTo>
                  <a:cubicBezTo>
                    <a:pt x="335535" y="196152"/>
                    <a:pt x="336487" y="198628"/>
                    <a:pt x="337566" y="201104"/>
                  </a:cubicBezTo>
                  <a:cubicBezTo>
                    <a:pt x="338011" y="202184"/>
                    <a:pt x="338519" y="203327"/>
                    <a:pt x="338963" y="204406"/>
                  </a:cubicBezTo>
                  <a:cubicBezTo>
                    <a:pt x="340043" y="206883"/>
                    <a:pt x="341186" y="209360"/>
                    <a:pt x="342329" y="211836"/>
                  </a:cubicBezTo>
                  <a:cubicBezTo>
                    <a:pt x="342774" y="212725"/>
                    <a:pt x="343154" y="213614"/>
                    <a:pt x="343599" y="214503"/>
                  </a:cubicBezTo>
                  <a:cubicBezTo>
                    <a:pt x="345187" y="217805"/>
                    <a:pt x="346837" y="221043"/>
                    <a:pt x="348615" y="224282"/>
                  </a:cubicBezTo>
                  <a:cubicBezTo>
                    <a:pt x="348806" y="224663"/>
                    <a:pt x="348997" y="224981"/>
                    <a:pt x="349187" y="225361"/>
                  </a:cubicBezTo>
                  <a:cubicBezTo>
                    <a:pt x="350775" y="228219"/>
                    <a:pt x="352362" y="231013"/>
                    <a:pt x="354076" y="233807"/>
                  </a:cubicBezTo>
                  <a:cubicBezTo>
                    <a:pt x="354648" y="234760"/>
                    <a:pt x="355219" y="235649"/>
                    <a:pt x="355791" y="236538"/>
                  </a:cubicBezTo>
                  <a:cubicBezTo>
                    <a:pt x="357188" y="238823"/>
                    <a:pt x="358649" y="241046"/>
                    <a:pt x="360109" y="243269"/>
                  </a:cubicBezTo>
                  <a:cubicBezTo>
                    <a:pt x="360744" y="244158"/>
                    <a:pt x="361315" y="245110"/>
                    <a:pt x="361950" y="245999"/>
                  </a:cubicBezTo>
                  <a:cubicBezTo>
                    <a:pt x="363665" y="248539"/>
                    <a:pt x="365443" y="251015"/>
                    <a:pt x="367285" y="253492"/>
                  </a:cubicBezTo>
                  <a:cubicBezTo>
                    <a:pt x="367602" y="253936"/>
                    <a:pt x="367983" y="254445"/>
                    <a:pt x="368300" y="254889"/>
                  </a:cubicBezTo>
                  <a:cubicBezTo>
                    <a:pt x="370523" y="257810"/>
                    <a:pt x="372745" y="260667"/>
                    <a:pt x="375095" y="263525"/>
                  </a:cubicBezTo>
                  <a:cubicBezTo>
                    <a:pt x="375603" y="264160"/>
                    <a:pt x="376175" y="264795"/>
                    <a:pt x="376682" y="265430"/>
                  </a:cubicBezTo>
                  <a:cubicBezTo>
                    <a:pt x="378524" y="267589"/>
                    <a:pt x="380365" y="269748"/>
                    <a:pt x="382207" y="271844"/>
                  </a:cubicBezTo>
                  <a:cubicBezTo>
                    <a:pt x="382969" y="272669"/>
                    <a:pt x="383731" y="273495"/>
                    <a:pt x="384429" y="274320"/>
                  </a:cubicBezTo>
                  <a:cubicBezTo>
                    <a:pt x="386271" y="276289"/>
                    <a:pt x="388112" y="278257"/>
                    <a:pt x="390017" y="280162"/>
                  </a:cubicBezTo>
                  <a:cubicBezTo>
                    <a:pt x="390716" y="280861"/>
                    <a:pt x="391414" y="281559"/>
                    <a:pt x="392050" y="282258"/>
                  </a:cubicBezTo>
                  <a:cubicBezTo>
                    <a:pt x="394653" y="284861"/>
                    <a:pt x="397256" y="287401"/>
                    <a:pt x="399987" y="289814"/>
                  </a:cubicBezTo>
                  <a:cubicBezTo>
                    <a:pt x="399987" y="289814"/>
                    <a:pt x="400050" y="289878"/>
                    <a:pt x="400050" y="289878"/>
                  </a:cubicBezTo>
                  <a:cubicBezTo>
                    <a:pt x="402717" y="292290"/>
                    <a:pt x="405385" y="294640"/>
                    <a:pt x="408178" y="296926"/>
                  </a:cubicBezTo>
                  <a:cubicBezTo>
                    <a:pt x="409004" y="297561"/>
                    <a:pt x="409766" y="298259"/>
                    <a:pt x="410591" y="298895"/>
                  </a:cubicBezTo>
                  <a:cubicBezTo>
                    <a:pt x="412624" y="300545"/>
                    <a:pt x="414719" y="302197"/>
                    <a:pt x="416878" y="303848"/>
                  </a:cubicBezTo>
                  <a:cubicBezTo>
                    <a:pt x="417767" y="304546"/>
                    <a:pt x="418656" y="305181"/>
                    <a:pt x="419545" y="305879"/>
                  </a:cubicBezTo>
                  <a:cubicBezTo>
                    <a:pt x="421894" y="307594"/>
                    <a:pt x="424244" y="309309"/>
                    <a:pt x="426593" y="310959"/>
                  </a:cubicBezTo>
                  <a:cubicBezTo>
                    <a:pt x="427228" y="311404"/>
                    <a:pt x="427799" y="311848"/>
                    <a:pt x="428435" y="312229"/>
                  </a:cubicBezTo>
                  <a:cubicBezTo>
                    <a:pt x="431483" y="314262"/>
                    <a:pt x="434531" y="316230"/>
                    <a:pt x="437642" y="318135"/>
                  </a:cubicBezTo>
                  <a:cubicBezTo>
                    <a:pt x="438341" y="318516"/>
                    <a:pt x="438976" y="318961"/>
                    <a:pt x="439675" y="319342"/>
                  </a:cubicBezTo>
                  <a:cubicBezTo>
                    <a:pt x="442151" y="320802"/>
                    <a:pt x="444627" y="322262"/>
                    <a:pt x="447104" y="323659"/>
                  </a:cubicBezTo>
                  <a:cubicBezTo>
                    <a:pt x="448120" y="324231"/>
                    <a:pt x="449136" y="324803"/>
                    <a:pt x="450152" y="325311"/>
                  </a:cubicBezTo>
                  <a:cubicBezTo>
                    <a:pt x="452438" y="326581"/>
                    <a:pt x="454787" y="327787"/>
                    <a:pt x="457200" y="328930"/>
                  </a:cubicBezTo>
                  <a:cubicBezTo>
                    <a:pt x="458153" y="329438"/>
                    <a:pt x="459169" y="329883"/>
                    <a:pt x="460122" y="330390"/>
                  </a:cubicBezTo>
                  <a:cubicBezTo>
                    <a:pt x="463297" y="331914"/>
                    <a:pt x="466535" y="333439"/>
                    <a:pt x="469837" y="334836"/>
                  </a:cubicBezTo>
                  <a:cubicBezTo>
                    <a:pt x="469964" y="334899"/>
                    <a:pt x="470027" y="334899"/>
                    <a:pt x="470154" y="334962"/>
                  </a:cubicBezTo>
                  <a:cubicBezTo>
                    <a:pt x="473520" y="336423"/>
                    <a:pt x="476949" y="337756"/>
                    <a:pt x="480378" y="339026"/>
                  </a:cubicBezTo>
                  <a:cubicBezTo>
                    <a:pt x="481394" y="339408"/>
                    <a:pt x="482410" y="339725"/>
                    <a:pt x="483426" y="340106"/>
                  </a:cubicBezTo>
                  <a:cubicBezTo>
                    <a:pt x="485902" y="340995"/>
                    <a:pt x="488442" y="341884"/>
                    <a:pt x="490982" y="342709"/>
                  </a:cubicBezTo>
                  <a:cubicBezTo>
                    <a:pt x="492125" y="343090"/>
                    <a:pt x="493268" y="343472"/>
                    <a:pt x="494474" y="343789"/>
                  </a:cubicBezTo>
                  <a:cubicBezTo>
                    <a:pt x="497142" y="344614"/>
                    <a:pt x="499809" y="345376"/>
                    <a:pt x="502539" y="346075"/>
                  </a:cubicBezTo>
                  <a:cubicBezTo>
                    <a:pt x="503428" y="346329"/>
                    <a:pt x="504381" y="346583"/>
                    <a:pt x="505270" y="346837"/>
                  </a:cubicBezTo>
                  <a:cubicBezTo>
                    <a:pt x="508889" y="347789"/>
                    <a:pt x="512509" y="348615"/>
                    <a:pt x="516128" y="349377"/>
                  </a:cubicBezTo>
                  <a:cubicBezTo>
                    <a:pt x="516827" y="349504"/>
                    <a:pt x="517589" y="349631"/>
                    <a:pt x="518287" y="349822"/>
                  </a:cubicBezTo>
                  <a:cubicBezTo>
                    <a:pt x="521272" y="350393"/>
                    <a:pt x="524256" y="350964"/>
                    <a:pt x="527241" y="351473"/>
                  </a:cubicBezTo>
                  <a:cubicBezTo>
                    <a:pt x="528448" y="351663"/>
                    <a:pt x="529654" y="351853"/>
                    <a:pt x="530861" y="352044"/>
                  </a:cubicBezTo>
                  <a:cubicBezTo>
                    <a:pt x="533527" y="352425"/>
                    <a:pt x="536194" y="352806"/>
                    <a:pt x="538862" y="353060"/>
                  </a:cubicBezTo>
                  <a:cubicBezTo>
                    <a:pt x="540068" y="353187"/>
                    <a:pt x="541211" y="353314"/>
                    <a:pt x="542417" y="353441"/>
                  </a:cubicBezTo>
                  <a:cubicBezTo>
                    <a:pt x="545719" y="353759"/>
                    <a:pt x="549085" y="354012"/>
                    <a:pt x="552450" y="354203"/>
                  </a:cubicBezTo>
                  <a:cubicBezTo>
                    <a:pt x="552895" y="354203"/>
                    <a:pt x="553403" y="354267"/>
                    <a:pt x="553848" y="354330"/>
                  </a:cubicBezTo>
                  <a:cubicBezTo>
                    <a:pt x="553975" y="354330"/>
                    <a:pt x="554038" y="354330"/>
                    <a:pt x="554165" y="354330"/>
                  </a:cubicBezTo>
                  <a:cubicBezTo>
                    <a:pt x="542227" y="468439"/>
                    <a:pt x="445898" y="556197"/>
                    <a:pt x="330074" y="556197"/>
                  </a:cubicBezTo>
                  <a:cubicBezTo>
                    <a:pt x="214123" y="556387"/>
                    <a:pt x="117856" y="468630"/>
                    <a:pt x="105918" y="354520"/>
                  </a:cubicBezTo>
                  <a:close/>
                  <a:moveTo>
                    <a:pt x="120777" y="598932"/>
                  </a:moveTo>
                  <a:cubicBezTo>
                    <a:pt x="152019" y="588581"/>
                    <a:pt x="168402" y="549148"/>
                    <a:pt x="175641" y="525081"/>
                  </a:cubicBezTo>
                  <a:cubicBezTo>
                    <a:pt x="196914" y="542036"/>
                    <a:pt x="220980" y="555562"/>
                    <a:pt x="247079" y="564833"/>
                  </a:cubicBezTo>
                  <a:lnTo>
                    <a:pt x="247079" y="633412"/>
                  </a:lnTo>
                  <a:lnTo>
                    <a:pt x="114554" y="633412"/>
                  </a:lnTo>
                  <a:cubicBezTo>
                    <a:pt x="90425" y="633412"/>
                    <a:pt x="79756" y="611378"/>
                    <a:pt x="74994" y="592836"/>
                  </a:cubicBezTo>
                  <a:cubicBezTo>
                    <a:pt x="90996" y="601662"/>
                    <a:pt x="106300" y="603695"/>
                    <a:pt x="120777" y="598932"/>
                  </a:cubicBezTo>
                  <a:close/>
                  <a:moveTo>
                    <a:pt x="650304" y="827342"/>
                  </a:moveTo>
                  <a:lnTo>
                    <a:pt x="22797" y="827342"/>
                  </a:lnTo>
                  <a:lnTo>
                    <a:pt x="22797" y="706437"/>
                  </a:lnTo>
                  <a:cubicBezTo>
                    <a:pt x="22797" y="678625"/>
                    <a:pt x="45403" y="656019"/>
                    <a:pt x="73216" y="656019"/>
                  </a:cubicBezTo>
                  <a:lnTo>
                    <a:pt x="199390" y="656019"/>
                  </a:lnTo>
                  <a:cubicBezTo>
                    <a:pt x="204216" y="662750"/>
                    <a:pt x="229172" y="697294"/>
                    <a:pt x="255969" y="731520"/>
                  </a:cubicBezTo>
                  <a:cubicBezTo>
                    <a:pt x="319151" y="812292"/>
                    <a:pt x="330327" y="812292"/>
                    <a:pt x="337757" y="812292"/>
                  </a:cubicBezTo>
                  <a:cubicBezTo>
                    <a:pt x="345187" y="812292"/>
                    <a:pt x="356426" y="812292"/>
                    <a:pt x="418402" y="731456"/>
                  </a:cubicBezTo>
                  <a:cubicBezTo>
                    <a:pt x="444500" y="697420"/>
                    <a:pt x="468821" y="663004"/>
                    <a:pt x="473711" y="656019"/>
                  </a:cubicBezTo>
                  <a:lnTo>
                    <a:pt x="599885" y="656019"/>
                  </a:lnTo>
                  <a:cubicBezTo>
                    <a:pt x="627698" y="656019"/>
                    <a:pt x="650304" y="678625"/>
                    <a:pt x="650304" y="706437"/>
                  </a:cubicBezTo>
                  <a:lnTo>
                    <a:pt x="650304" y="827342"/>
                  </a:lnTo>
                  <a:close/>
                </a:path>
              </a:pathLst>
            </a:custGeom>
            <a:grpFill/>
            <a:ln w="6350" cap="flat">
              <a:noFill/>
              <a:prstDash val="solid"/>
              <a:miter/>
            </a:ln>
          </p:spPr>
          <p:txBody>
            <a:bodyPr rtlCol="0" anchor="ctr"/>
            <a:lstStyle/>
            <a:p>
              <a:endParaRPr lang="en-US" sz="1350"/>
            </a:p>
          </p:txBody>
        </p:sp>
      </p:grpSp>
    </p:spTree>
    <p:extLst>
      <p:ext uri="{BB962C8B-B14F-4D97-AF65-F5344CB8AC3E}">
        <p14:creationId xmlns:p14="http://schemas.microsoft.com/office/powerpoint/2010/main" val="1769516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animEffect transition="in" filter="fade">
                                      <p:cBhvr>
                                        <p:cTn id="25" dur="500"/>
                                        <p:tgtEl>
                                          <p:spTgt spid="3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left)">
                                      <p:cBhvr>
                                        <p:cTn id="29" dur="500"/>
                                        <p:tgtEl>
                                          <p:spTgt spid="12"/>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left)">
                                      <p:cBhvr>
                                        <p:cTn id="33" dur="500"/>
                                        <p:tgtEl>
                                          <p:spTgt spid="13"/>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500"/>
                                        <p:tgtEl>
                                          <p:spTgt spid="31"/>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37"/>
                                        </p:tgtEl>
                                        <p:attrNameLst>
                                          <p:attrName>style.visibility</p:attrName>
                                        </p:attrNameLst>
                                      </p:cBhvr>
                                      <p:to>
                                        <p:strVal val="visible"/>
                                      </p:to>
                                    </p:set>
                                    <p:anim calcmode="lin" valueType="num">
                                      <p:cBhvr>
                                        <p:cTn id="41" dur="500" fill="hold"/>
                                        <p:tgtEl>
                                          <p:spTgt spid="37"/>
                                        </p:tgtEl>
                                        <p:attrNameLst>
                                          <p:attrName>ppt_w</p:attrName>
                                        </p:attrNameLst>
                                      </p:cBhvr>
                                      <p:tavLst>
                                        <p:tav tm="0">
                                          <p:val>
                                            <p:fltVal val="0"/>
                                          </p:val>
                                        </p:tav>
                                        <p:tav tm="100000">
                                          <p:val>
                                            <p:strVal val="#ppt_w"/>
                                          </p:val>
                                        </p:tav>
                                      </p:tavLst>
                                    </p:anim>
                                    <p:anim calcmode="lin" valueType="num">
                                      <p:cBhvr>
                                        <p:cTn id="42" dur="500" fill="hold"/>
                                        <p:tgtEl>
                                          <p:spTgt spid="37"/>
                                        </p:tgtEl>
                                        <p:attrNameLst>
                                          <p:attrName>ppt_h</p:attrName>
                                        </p:attrNameLst>
                                      </p:cBhvr>
                                      <p:tavLst>
                                        <p:tav tm="0">
                                          <p:val>
                                            <p:fltVal val="0"/>
                                          </p:val>
                                        </p:tav>
                                        <p:tav tm="100000">
                                          <p:val>
                                            <p:strVal val="#ppt_h"/>
                                          </p:val>
                                        </p:tav>
                                      </p:tavLst>
                                    </p:anim>
                                    <p:animEffect transition="in" filter="fade">
                                      <p:cBhvr>
                                        <p:cTn id="43" dur="500"/>
                                        <p:tgtEl>
                                          <p:spTgt spid="37"/>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ipe(left)">
                                      <p:cBhvr>
                                        <p:cTn id="47" dur="500"/>
                                        <p:tgtEl>
                                          <p:spTgt spid="14"/>
                                        </p:tgtEl>
                                      </p:cBhvr>
                                    </p:animEffect>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childTnLst>
                          </p:cTn>
                        </p:par>
                        <p:par>
                          <p:cTn id="52" fill="hold">
                            <p:stCondLst>
                              <p:cond delay="5500"/>
                            </p:stCondLst>
                            <p:childTnLst>
                              <p:par>
                                <p:cTn id="53" presetID="22" presetClass="entr" presetSubtype="4" fill="hold" grpId="0" nodeType="afterEffect">
                                  <p:stCondLst>
                                    <p:cond delay="0"/>
                                  </p:stCondLst>
                                  <p:childTnLst>
                                    <p:set>
                                      <p:cBhvr>
                                        <p:cTn id="54" dur="1" fill="hold">
                                          <p:stCondLst>
                                            <p:cond delay="0"/>
                                          </p:stCondLst>
                                        </p:cTn>
                                        <p:tgtEl>
                                          <p:spTgt spid="3">
                                            <p:graphicEl>
                                              <a:chart seriesIdx="-3" categoryIdx="-3" bldStep="gridLegend"/>
                                            </p:graphicEl>
                                          </p:spTgt>
                                        </p:tgtEl>
                                        <p:attrNameLst>
                                          <p:attrName>style.visibility</p:attrName>
                                        </p:attrNameLst>
                                      </p:cBhvr>
                                      <p:to>
                                        <p:strVal val="visible"/>
                                      </p:to>
                                    </p:set>
                                    <p:animEffect transition="in" filter="wipe(down)">
                                      <p:cBhvr>
                                        <p:cTn id="55" dur="500"/>
                                        <p:tgtEl>
                                          <p:spTgt spid="3">
                                            <p:graphicEl>
                                              <a:chart seriesIdx="-3" categoryIdx="-3" bldStep="gridLegend"/>
                                            </p:graphicEl>
                                          </p:spTgt>
                                        </p:tgtEl>
                                      </p:cBhvr>
                                    </p:animEffect>
                                  </p:childTnLst>
                                </p:cTn>
                              </p:par>
                            </p:childTnLst>
                          </p:cTn>
                        </p:par>
                        <p:par>
                          <p:cTn id="56" fill="hold">
                            <p:stCondLst>
                              <p:cond delay="6000"/>
                            </p:stCondLst>
                            <p:childTnLst>
                              <p:par>
                                <p:cTn id="57" presetID="22" presetClass="entr" presetSubtype="4" fill="hold" grpId="0" nodeType="afterEffect">
                                  <p:stCondLst>
                                    <p:cond delay="0"/>
                                  </p:stCondLst>
                                  <p:childTnLst>
                                    <p:set>
                                      <p:cBhvr>
                                        <p:cTn id="58" dur="1" fill="hold">
                                          <p:stCondLst>
                                            <p:cond delay="0"/>
                                          </p:stCondLst>
                                        </p:cTn>
                                        <p:tgtEl>
                                          <p:spTgt spid="3">
                                            <p:graphicEl>
                                              <a:chart seriesIdx="-4" categoryIdx="0" bldStep="category"/>
                                            </p:graphicEl>
                                          </p:spTgt>
                                        </p:tgtEl>
                                        <p:attrNameLst>
                                          <p:attrName>style.visibility</p:attrName>
                                        </p:attrNameLst>
                                      </p:cBhvr>
                                      <p:to>
                                        <p:strVal val="visible"/>
                                      </p:to>
                                    </p:set>
                                    <p:animEffect transition="in" filter="wipe(down)">
                                      <p:cBhvr>
                                        <p:cTn id="59" dur="500"/>
                                        <p:tgtEl>
                                          <p:spTgt spid="3">
                                            <p:graphicEl>
                                              <a:chart seriesIdx="-4" categoryIdx="0" bldStep="category"/>
                                            </p:graphicEl>
                                          </p:spTgt>
                                        </p:tgtEl>
                                      </p:cBhvr>
                                    </p:animEffect>
                                  </p:childTnLst>
                                </p:cTn>
                              </p:par>
                            </p:childTnLst>
                          </p:cTn>
                        </p:par>
                        <p:par>
                          <p:cTn id="60" fill="hold">
                            <p:stCondLst>
                              <p:cond delay="6500"/>
                            </p:stCondLst>
                            <p:childTnLst>
                              <p:par>
                                <p:cTn id="61" presetID="22" presetClass="entr" presetSubtype="4" fill="hold" grpId="0" nodeType="afterEffect">
                                  <p:stCondLst>
                                    <p:cond delay="0"/>
                                  </p:stCondLst>
                                  <p:childTnLst>
                                    <p:set>
                                      <p:cBhvr>
                                        <p:cTn id="62" dur="1" fill="hold">
                                          <p:stCondLst>
                                            <p:cond delay="0"/>
                                          </p:stCondLst>
                                        </p:cTn>
                                        <p:tgtEl>
                                          <p:spTgt spid="3">
                                            <p:graphicEl>
                                              <a:chart seriesIdx="-4" categoryIdx="1" bldStep="category"/>
                                            </p:graphicEl>
                                          </p:spTgt>
                                        </p:tgtEl>
                                        <p:attrNameLst>
                                          <p:attrName>style.visibility</p:attrName>
                                        </p:attrNameLst>
                                      </p:cBhvr>
                                      <p:to>
                                        <p:strVal val="visible"/>
                                      </p:to>
                                    </p:set>
                                    <p:animEffect transition="in" filter="wipe(down)">
                                      <p:cBhvr>
                                        <p:cTn id="63" dur="500"/>
                                        <p:tgtEl>
                                          <p:spTgt spid="3">
                                            <p:graphicEl>
                                              <a:chart seriesIdx="-4" categoryIdx="1" bldStep="category"/>
                                            </p:graphicEl>
                                          </p:spTgt>
                                        </p:tgtEl>
                                      </p:cBhvr>
                                    </p:animEffect>
                                  </p:childTnLst>
                                </p:cTn>
                              </p:par>
                            </p:childTnLst>
                          </p:cTn>
                        </p:par>
                        <p:par>
                          <p:cTn id="64" fill="hold">
                            <p:stCondLst>
                              <p:cond delay="7000"/>
                            </p:stCondLst>
                            <p:childTnLst>
                              <p:par>
                                <p:cTn id="65" presetID="22" presetClass="entr" presetSubtype="4" fill="hold" grpId="0" nodeType="afterEffect">
                                  <p:stCondLst>
                                    <p:cond delay="0"/>
                                  </p:stCondLst>
                                  <p:childTnLst>
                                    <p:set>
                                      <p:cBhvr>
                                        <p:cTn id="66" dur="1" fill="hold">
                                          <p:stCondLst>
                                            <p:cond delay="0"/>
                                          </p:stCondLst>
                                        </p:cTn>
                                        <p:tgtEl>
                                          <p:spTgt spid="3">
                                            <p:graphicEl>
                                              <a:chart seriesIdx="-4" categoryIdx="2" bldStep="category"/>
                                            </p:graphicEl>
                                          </p:spTgt>
                                        </p:tgtEl>
                                        <p:attrNameLst>
                                          <p:attrName>style.visibility</p:attrName>
                                        </p:attrNameLst>
                                      </p:cBhvr>
                                      <p:to>
                                        <p:strVal val="visible"/>
                                      </p:to>
                                    </p:set>
                                    <p:animEffect transition="in" filter="wipe(down)">
                                      <p:cBhvr>
                                        <p:cTn id="67" dur="500"/>
                                        <p:tgtEl>
                                          <p:spTgt spid="3">
                                            <p:graphicEl>
                                              <a:chart seriesIdx="-4" categoryIdx="2" bldStep="category"/>
                                            </p:graphicEl>
                                          </p:spTgt>
                                        </p:tgtEl>
                                      </p:cBhvr>
                                    </p:animEffect>
                                  </p:childTnLst>
                                </p:cTn>
                              </p:par>
                            </p:childTnLst>
                          </p:cTn>
                        </p:par>
                        <p:par>
                          <p:cTn id="68" fill="hold">
                            <p:stCondLst>
                              <p:cond delay="7500"/>
                            </p:stCondLst>
                            <p:childTnLst>
                              <p:par>
                                <p:cTn id="69" presetID="22" presetClass="entr" presetSubtype="4" fill="hold" grpId="0" nodeType="afterEffect">
                                  <p:stCondLst>
                                    <p:cond delay="0"/>
                                  </p:stCondLst>
                                  <p:childTnLst>
                                    <p:set>
                                      <p:cBhvr>
                                        <p:cTn id="70" dur="1" fill="hold">
                                          <p:stCondLst>
                                            <p:cond delay="0"/>
                                          </p:stCondLst>
                                        </p:cTn>
                                        <p:tgtEl>
                                          <p:spTgt spid="3">
                                            <p:graphicEl>
                                              <a:chart seriesIdx="-4" categoryIdx="3" bldStep="category"/>
                                            </p:graphicEl>
                                          </p:spTgt>
                                        </p:tgtEl>
                                        <p:attrNameLst>
                                          <p:attrName>style.visibility</p:attrName>
                                        </p:attrNameLst>
                                      </p:cBhvr>
                                      <p:to>
                                        <p:strVal val="visible"/>
                                      </p:to>
                                    </p:set>
                                    <p:animEffect transition="in" filter="wipe(down)">
                                      <p:cBhvr>
                                        <p:cTn id="71" dur="500"/>
                                        <p:tgtEl>
                                          <p:spTgt spid="3">
                                            <p:graphicEl>
                                              <a:chart seriesIdx="-4" categoryIdx="3" bldStep="category"/>
                                            </p:graphicEl>
                                          </p:spTgt>
                                        </p:tgtEl>
                                      </p:cBhvr>
                                    </p:animEffect>
                                  </p:childTnLst>
                                </p:cTn>
                              </p:par>
                            </p:childTnLst>
                          </p:cTn>
                        </p:par>
                        <p:par>
                          <p:cTn id="72" fill="hold">
                            <p:stCondLst>
                              <p:cond delay="8000"/>
                            </p:stCondLst>
                            <p:childTnLst>
                              <p:par>
                                <p:cTn id="73" presetID="22" presetClass="entr" presetSubtype="4" fill="hold" grpId="0" nodeType="afterEffect">
                                  <p:stCondLst>
                                    <p:cond delay="0"/>
                                  </p:stCondLst>
                                  <p:childTnLst>
                                    <p:set>
                                      <p:cBhvr>
                                        <p:cTn id="74" dur="1" fill="hold">
                                          <p:stCondLst>
                                            <p:cond delay="0"/>
                                          </p:stCondLst>
                                        </p:cTn>
                                        <p:tgtEl>
                                          <p:spTgt spid="3">
                                            <p:graphicEl>
                                              <a:chart seriesIdx="-4" categoryIdx="4" bldStep="category"/>
                                            </p:graphicEl>
                                          </p:spTgt>
                                        </p:tgtEl>
                                        <p:attrNameLst>
                                          <p:attrName>style.visibility</p:attrName>
                                        </p:attrNameLst>
                                      </p:cBhvr>
                                      <p:to>
                                        <p:strVal val="visible"/>
                                      </p:to>
                                    </p:set>
                                    <p:animEffect transition="in" filter="wipe(down)">
                                      <p:cBhvr>
                                        <p:cTn id="75" dur="500"/>
                                        <p:tgtEl>
                                          <p:spTgt spid="3">
                                            <p:graphicEl>
                                              <a:chart seriesIdx="-4" categoryIdx="4" bldStep="category"/>
                                            </p:graphicEl>
                                          </p:spTgt>
                                        </p:tgtEl>
                                      </p:cBhvr>
                                    </p:animEffect>
                                  </p:childTnLst>
                                </p:cTn>
                              </p:par>
                            </p:childTnLst>
                          </p:cTn>
                        </p:par>
                        <p:par>
                          <p:cTn id="76" fill="hold">
                            <p:stCondLst>
                              <p:cond delay="8500"/>
                            </p:stCondLst>
                            <p:childTnLst>
                              <p:par>
                                <p:cTn id="77" presetID="22" presetClass="entr" presetSubtype="4" fill="hold" grpId="0" nodeType="afterEffect">
                                  <p:stCondLst>
                                    <p:cond delay="0"/>
                                  </p:stCondLst>
                                  <p:childTnLst>
                                    <p:set>
                                      <p:cBhvr>
                                        <p:cTn id="78" dur="1" fill="hold">
                                          <p:stCondLst>
                                            <p:cond delay="0"/>
                                          </p:stCondLst>
                                        </p:cTn>
                                        <p:tgtEl>
                                          <p:spTgt spid="3">
                                            <p:graphicEl>
                                              <a:chart seriesIdx="-4" categoryIdx="5" bldStep="category"/>
                                            </p:graphicEl>
                                          </p:spTgt>
                                        </p:tgtEl>
                                        <p:attrNameLst>
                                          <p:attrName>style.visibility</p:attrName>
                                        </p:attrNameLst>
                                      </p:cBhvr>
                                      <p:to>
                                        <p:strVal val="visible"/>
                                      </p:to>
                                    </p:set>
                                    <p:animEffect transition="in" filter="wipe(down)">
                                      <p:cBhvr>
                                        <p:cTn id="79" dur="500"/>
                                        <p:tgtEl>
                                          <p:spTgt spid="3">
                                            <p:graphicEl>
                                              <a:chart seriesIdx="-4" categoryIdx="5" bldStep="category"/>
                                            </p:graphicEl>
                                          </p:spTgt>
                                        </p:tgtEl>
                                      </p:cBhvr>
                                    </p:animEffect>
                                  </p:childTnLst>
                                </p:cTn>
                              </p:par>
                            </p:childTnLst>
                          </p:cTn>
                        </p:par>
                        <p:par>
                          <p:cTn id="80" fill="hold">
                            <p:stCondLst>
                              <p:cond delay="9000"/>
                            </p:stCondLst>
                            <p:childTnLst>
                              <p:par>
                                <p:cTn id="81" presetID="22" presetClass="entr" presetSubtype="4" fill="hold" grpId="0" nodeType="afterEffect">
                                  <p:stCondLst>
                                    <p:cond delay="0"/>
                                  </p:stCondLst>
                                  <p:childTnLst>
                                    <p:set>
                                      <p:cBhvr>
                                        <p:cTn id="82" dur="1" fill="hold">
                                          <p:stCondLst>
                                            <p:cond delay="0"/>
                                          </p:stCondLst>
                                        </p:cTn>
                                        <p:tgtEl>
                                          <p:spTgt spid="3">
                                            <p:graphicEl>
                                              <a:chart seriesIdx="-4" categoryIdx="6" bldStep="category"/>
                                            </p:graphicEl>
                                          </p:spTgt>
                                        </p:tgtEl>
                                        <p:attrNameLst>
                                          <p:attrName>style.visibility</p:attrName>
                                        </p:attrNameLst>
                                      </p:cBhvr>
                                      <p:to>
                                        <p:strVal val="visible"/>
                                      </p:to>
                                    </p:set>
                                    <p:animEffect transition="in" filter="wipe(down)">
                                      <p:cBhvr>
                                        <p:cTn id="83" dur="500"/>
                                        <p:tgtEl>
                                          <p:spTgt spid="3">
                                            <p:graphicEl>
                                              <a:chart seriesIdx="-4" categoryIdx="6" bldStep="category"/>
                                            </p:graphicEl>
                                          </p:spTgt>
                                        </p:tgtEl>
                                      </p:cBhvr>
                                    </p:animEffect>
                                  </p:childTnLst>
                                </p:cTn>
                              </p:par>
                            </p:childTnLst>
                          </p:cTn>
                        </p:par>
                        <p:par>
                          <p:cTn id="84" fill="hold">
                            <p:stCondLst>
                              <p:cond delay="9500"/>
                            </p:stCondLst>
                            <p:childTnLst>
                              <p:par>
                                <p:cTn id="85" presetID="22" presetClass="entr" presetSubtype="4" fill="hold" grpId="0" nodeType="afterEffect">
                                  <p:stCondLst>
                                    <p:cond delay="0"/>
                                  </p:stCondLst>
                                  <p:childTnLst>
                                    <p:set>
                                      <p:cBhvr>
                                        <p:cTn id="86" dur="1" fill="hold">
                                          <p:stCondLst>
                                            <p:cond delay="0"/>
                                          </p:stCondLst>
                                        </p:cTn>
                                        <p:tgtEl>
                                          <p:spTgt spid="3">
                                            <p:graphicEl>
                                              <a:chart seriesIdx="-4" categoryIdx="7" bldStep="category"/>
                                            </p:graphicEl>
                                          </p:spTgt>
                                        </p:tgtEl>
                                        <p:attrNameLst>
                                          <p:attrName>style.visibility</p:attrName>
                                        </p:attrNameLst>
                                      </p:cBhvr>
                                      <p:to>
                                        <p:strVal val="visible"/>
                                      </p:to>
                                    </p:set>
                                    <p:animEffect transition="in" filter="wipe(down)">
                                      <p:cBhvr>
                                        <p:cTn id="87" dur="500"/>
                                        <p:tgtEl>
                                          <p:spTgt spid="3">
                                            <p:graphicEl>
                                              <a:chart seriesIdx="-4" categoryIdx="7" bldStep="category"/>
                                            </p:graphicEl>
                                          </p:spTgt>
                                        </p:tgtEl>
                                      </p:cBhvr>
                                    </p:animEffect>
                                  </p:childTnLst>
                                </p:cTn>
                              </p:par>
                            </p:childTnLst>
                          </p:cTn>
                        </p:par>
                        <p:par>
                          <p:cTn id="88" fill="hold">
                            <p:stCondLst>
                              <p:cond delay="10000"/>
                            </p:stCondLst>
                            <p:childTnLst>
                              <p:par>
                                <p:cTn id="89" presetID="22" presetClass="entr" presetSubtype="4" fill="hold" grpId="0" nodeType="afterEffect">
                                  <p:stCondLst>
                                    <p:cond delay="0"/>
                                  </p:stCondLst>
                                  <p:childTnLst>
                                    <p:set>
                                      <p:cBhvr>
                                        <p:cTn id="90" dur="1" fill="hold">
                                          <p:stCondLst>
                                            <p:cond delay="0"/>
                                          </p:stCondLst>
                                        </p:cTn>
                                        <p:tgtEl>
                                          <p:spTgt spid="3">
                                            <p:graphicEl>
                                              <a:chart seriesIdx="-4" categoryIdx="8" bldStep="category"/>
                                            </p:graphicEl>
                                          </p:spTgt>
                                        </p:tgtEl>
                                        <p:attrNameLst>
                                          <p:attrName>style.visibility</p:attrName>
                                        </p:attrNameLst>
                                      </p:cBhvr>
                                      <p:to>
                                        <p:strVal val="visible"/>
                                      </p:to>
                                    </p:set>
                                    <p:animEffect transition="in" filter="wipe(down)">
                                      <p:cBhvr>
                                        <p:cTn id="91" dur="500"/>
                                        <p:tgtEl>
                                          <p:spTgt spid="3">
                                            <p:graphicEl>
                                              <a:chart seriesIdx="-4" categoryIdx="8" bldStep="category"/>
                                            </p:graphicEl>
                                          </p:spTgt>
                                        </p:tgtEl>
                                      </p:cBhvr>
                                    </p:animEffect>
                                  </p:childTnLst>
                                </p:cTn>
                              </p:par>
                            </p:childTnLst>
                          </p:cTn>
                        </p:par>
                        <p:par>
                          <p:cTn id="92" fill="hold">
                            <p:stCondLst>
                              <p:cond delay="10500"/>
                            </p:stCondLst>
                            <p:childTnLst>
                              <p:par>
                                <p:cTn id="93" presetID="22" presetClass="entr" presetSubtype="4" fill="hold" grpId="0" nodeType="afterEffect">
                                  <p:stCondLst>
                                    <p:cond delay="0"/>
                                  </p:stCondLst>
                                  <p:childTnLst>
                                    <p:set>
                                      <p:cBhvr>
                                        <p:cTn id="94" dur="1" fill="hold">
                                          <p:stCondLst>
                                            <p:cond delay="0"/>
                                          </p:stCondLst>
                                        </p:cTn>
                                        <p:tgtEl>
                                          <p:spTgt spid="3">
                                            <p:graphicEl>
                                              <a:chart seriesIdx="-4" categoryIdx="9" bldStep="category"/>
                                            </p:graphicEl>
                                          </p:spTgt>
                                        </p:tgtEl>
                                        <p:attrNameLst>
                                          <p:attrName>style.visibility</p:attrName>
                                        </p:attrNameLst>
                                      </p:cBhvr>
                                      <p:to>
                                        <p:strVal val="visible"/>
                                      </p:to>
                                    </p:set>
                                    <p:animEffect transition="in" filter="wipe(down)">
                                      <p:cBhvr>
                                        <p:cTn id="95" dur="500"/>
                                        <p:tgtEl>
                                          <p:spTgt spid="3">
                                            <p:graphicEl>
                                              <a:chart seriesIdx="-4" categoryIdx="9" bldStep="category"/>
                                            </p:graphicEl>
                                          </p:spTgt>
                                        </p:tgtEl>
                                      </p:cBhvr>
                                    </p:animEffect>
                                  </p:childTnLst>
                                </p:cTn>
                              </p:par>
                            </p:childTnLst>
                          </p:cTn>
                        </p:par>
                        <p:par>
                          <p:cTn id="96" fill="hold">
                            <p:stCondLst>
                              <p:cond delay="11000"/>
                            </p:stCondLst>
                            <p:childTnLst>
                              <p:par>
                                <p:cTn id="97" presetID="22" presetClass="entr" presetSubtype="4" fill="hold" grpId="0" nodeType="afterEffect">
                                  <p:stCondLst>
                                    <p:cond delay="0"/>
                                  </p:stCondLst>
                                  <p:childTnLst>
                                    <p:set>
                                      <p:cBhvr>
                                        <p:cTn id="98" dur="1" fill="hold">
                                          <p:stCondLst>
                                            <p:cond delay="0"/>
                                          </p:stCondLst>
                                        </p:cTn>
                                        <p:tgtEl>
                                          <p:spTgt spid="3">
                                            <p:graphicEl>
                                              <a:chart seriesIdx="-4" categoryIdx="10" bldStep="category"/>
                                            </p:graphicEl>
                                          </p:spTgt>
                                        </p:tgtEl>
                                        <p:attrNameLst>
                                          <p:attrName>style.visibility</p:attrName>
                                        </p:attrNameLst>
                                      </p:cBhvr>
                                      <p:to>
                                        <p:strVal val="visible"/>
                                      </p:to>
                                    </p:set>
                                    <p:animEffect transition="in" filter="wipe(down)">
                                      <p:cBhvr>
                                        <p:cTn id="99" dur="500"/>
                                        <p:tgtEl>
                                          <p:spTgt spid="3">
                                            <p:graphicEl>
                                              <a:chart seriesIdx="-4" categoryIdx="10" bldStep="category"/>
                                            </p:graphicEl>
                                          </p:spTgt>
                                        </p:tgtEl>
                                      </p:cBhvr>
                                    </p:animEffect>
                                  </p:childTnLst>
                                </p:cTn>
                              </p:par>
                            </p:childTnLst>
                          </p:cTn>
                        </p:par>
                        <p:par>
                          <p:cTn id="100" fill="hold">
                            <p:stCondLst>
                              <p:cond delay="11500"/>
                            </p:stCondLst>
                            <p:childTnLst>
                              <p:par>
                                <p:cTn id="101" presetID="22" presetClass="entr" presetSubtype="4" fill="hold" grpId="0" nodeType="afterEffect">
                                  <p:stCondLst>
                                    <p:cond delay="0"/>
                                  </p:stCondLst>
                                  <p:childTnLst>
                                    <p:set>
                                      <p:cBhvr>
                                        <p:cTn id="102" dur="1" fill="hold">
                                          <p:stCondLst>
                                            <p:cond delay="0"/>
                                          </p:stCondLst>
                                        </p:cTn>
                                        <p:tgtEl>
                                          <p:spTgt spid="3">
                                            <p:graphicEl>
                                              <a:chart seriesIdx="-4" categoryIdx="11" bldStep="category"/>
                                            </p:graphicEl>
                                          </p:spTgt>
                                        </p:tgtEl>
                                        <p:attrNameLst>
                                          <p:attrName>style.visibility</p:attrName>
                                        </p:attrNameLst>
                                      </p:cBhvr>
                                      <p:to>
                                        <p:strVal val="visible"/>
                                      </p:to>
                                    </p:set>
                                    <p:animEffect transition="in" filter="wipe(down)">
                                      <p:cBhvr>
                                        <p:cTn id="103" dur="500"/>
                                        <p:tgtEl>
                                          <p:spTgt spid="3">
                                            <p:graphicEl>
                                              <a:chart seriesIdx="-4" categoryIdx="11" bldStep="category"/>
                                            </p:graphicEl>
                                          </p:spTgt>
                                        </p:tgtEl>
                                      </p:cBhvr>
                                    </p:animEffect>
                                  </p:childTnLst>
                                </p:cTn>
                              </p:par>
                            </p:childTnLst>
                          </p:cTn>
                        </p:par>
                        <p:par>
                          <p:cTn id="104" fill="hold">
                            <p:stCondLst>
                              <p:cond delay="12000"/>
                            </p:stCondLst>
                            <p:childTnLst>
                              <p:par>
                                <p:cTn id="105" presetID="10" presetClass="entr" presetSubtype="0" fill="hold" grpId="0" nodeType="afterEffect">
                                  <p:stCondLst>
                                    <p:cond delay="0"/>
                                  </p:stCondLst>
                                  <p:childTnLst>
                                    <p:set>
                                      <p:cBhvr>
                                        <p:cTn id="106" dur="1" fill="hold">
                                          <p:stCondLst>
                                            <p:cond delay="0"/>
                                          </p:stCondLst>
                                        </p:cTn>
                                        <p:tgtEl>
                                          <p:spTgt spid="4"/>
                                        </p:tgtEl>
                                        <p:attrNameLst>
                                          <p:attrName>style.visibility</p:attrName>
                                        </p:attrNameLst>
                                      </p:cBhvr>
                                      <p:to>
                                        <p:strVal val="visible"/>
                                      </p:to>
                                    </p:set>
                                    <p:animEffect transition="in" filter="fade">
                                      <p:cBhvr>
                                        <p:cTn id="107" dur="500"/>
                                        <p:tgtEl>
                                          <p:spTgt spid="4"/>
                                        </p:tgtEl>
                                      </p:cBhvr>
                                    </p:animEffect>
                                  </p:childTnLst>
                                </p:cTn>
                              </p:par>
                            </p:childTnLst>
                          </p:cTn>
                        </p:par>
                        <p:par>
                          <p:cTn id="108" fill="hold">
                            <p:stCondLst>
                              <p:cond delay="12500"/>
                            </p:stCondLst>
                            <p:childTnLst>
                              <p:par>
                                <p:cTn id="109" presetID="22" presetClass="entr" presetSubtype="8" fill="hold" grpId="0" nodeType="afterEffect">
                                  <p:stCondLst>
                                    <p:cond delay="0"/>
                                  </p:stCondLst>
                                  <p:childTnLst>
                                    <p:set>
                                      <p:cBhvr>
                                        <p:cTn id="110" dur="1" fill="hold">
                                          <p:stCondLst>
                                            <p:cond delay="0"/>
                                          </p:stCondLst>
                                        </p:cTn>
                                        <p:tgtEl>
                                          <p:spTgt spid="5"/>
                                        </p:tgtEl>
                                        <p:attrNameLst>
                                          <p:attrName>style.visibility</p:attrName>
                                        </p:attrNameLst>
                                      </p:cBhvr>
                                      <p:to>
                                        <p:strVal val="visible"/>
                                      </p:to>
                                    </p:set>
                                    <p:animEffect transition="in" filter="wipe(left)">
                                      <p:cBhvr>
                                        <p:cTn id="111" dur="500"/>
                                        <p:tgtEl>
                                          <p:spTgt spid="5"/>
                                        </p:tgtEl>
                                      </p:cBhvr>
                                    </p:animEffect>
                                  </p:childTnLst>
                                </p:cTn>
                              </p:par>
                            </p:childTnLst>
                          </p:cTn>
                        </p:par>
                        <p:par>
                          <p:cTn id="112" fill="hold">
                            <p:stCondLst>
                              <p:cond delay="13000"/>
                            </p:stCondLst>
                            <p:childTnLst>
                              <p:par>
                                <p:cTn id="113" presetID="10" presetClass="entr" presetSubtype="0" fill="hold" grpId="0" nodeType="afterEffect">
                                  <p:stCondLst>
                                    <p:cond delay="0"/>
                                  </p:stCondLst>
                                  <p:childTnLst>
                                    <p:set>
                                      <p:cBhvr>
                                        <p:cTn id="114" dur="1" fill="hold">
                                          <p:stCondLst>
                                            <p:cond delay="0"/>
                                          </p:stCondLst>
                                        </p:cTn>
                                        <p:tgtEl>
                                          <p:spTgt spid="6"/>
                                        </p:tgtEl>
                                        <p:attrNameLst>
                                          <p:attrName>style.visibility</p:attrName>
                                        </p:attrNameLst>
                                      </p:cBhvr>
                                      <p:to>
                                        <p:strVal val="visible"/>
                                      </p:to>
                                    </p:set>
                                    <p:animEffect transition="in" filter="fade">
                                      <p:cBhvr>
                                        <p:cTn id="115" dur="500"/>
                                        <p:tgtEl>
                                          <p:spTgt spid="6"/>
                                        </p:tgtEl>
                                      </p:cBhvr>
                                    </p:animEffect>
                                  </p:childTnLst>
                                </p:cTn>
                              </p:par>
                            </p:childTnLst>
                          </p:cTn>
                        </p:par>
                        <p:par>
                          <p:cTn id="116" fill="hold">
                            <p:stCondLst>
                              <p:cond delay="13500"/>
                            </p:stCondLst>
                            <p:childTnLst>
                              <p:par>
                                <p:cTn id="117" presetID="22" presetClass="entr" presetSubtype="8" fill="hold" grpId="0" nodeType="afterEffect">
                                  <p:stCondLst>
                                    <p:cond delay="0"/>
                                  </p:stCondLst>
                                  <p:childTnLst>
                                    <p:set>
                                      <p:cBhvr>
                                        <p:cTn id="118" dur="1" fill="hold">
                                          <p:stCondLst>
                                            <p:cond delay="0"/>
                                          </p:stCondLst>
                                        </p:cTn>
                                        <p:tgtEl>
                                          <p:spTgt spid="7"/>
                                        </p:tgtEl>
                                        <p:attrNameLst>
                                          <p:attrName>style.visibility</p:attrName>
                                        </p:attrNameLst>
                                      </p:cBhvr>
                                      <p:to>
                                        <p:strVal val="visible"/>
                                      </p:to>
                                    </p:set>
                                    <p:animEffect transition="in" filter="wipe(left)">
                                      <p:cBhvr>
                                        <p:cTn id="1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3" grpId="0">
        <p:bldSub>
          <a:bldChart bld="category"/>
        </p:bldSub>
      </p:bldGraphic>
      <p:bldP spid="4" grpId="0"/>
      <p:bldP spid="5" grpId="0"/>
      <p:bldP spid="6" grpId="0"/>
      <p:bldP spid="7" grpId="0"/>
      <p:bldP spid="8" grpId="0"/>
      <p:bldP spid="9" grpId="0"/>
      <p:bldP spid="12" grpId="0"/>
      <p:bldP spid="13" grpId="0"/>
      <p:bldP spid="14" grpId="0"/>
      <p:bldP spid="15" grpId="0"/>
      <p:bldP spid="30" grpId="0" animBg="1"/>
      <p:bldP spid="3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E31A15-A8AD-4668-8901-8708774600CA}"/>
              </a:ext>
            </a:extLst>
          </p:cNvPr>
          <p:cNvSpPr>
            <a:spLocks noGrp="1"/>
          </p:cNvSpPr>
          <p:nvPr>
            <p:ph type="title"/>
          </p:nvPr>
        </p:nvSpPr>
        <p:spPr/>
        <p:txBody>
          <a:bodyPr/>
          <a:lstStyle/>
          <a:p>
            <a:r>
              <a:rPr lang="en-US"/>
              <a:t>DATA CHART</a:t>
            </a:r>
          </a:p>
        </p:txBody>
      </p:sp>
      <p:sp>
        <p:nvSpPr>
          <p:cNvPr id="3" name="Freeform: Shape 2">
            <a:extLst>
              <a:ext uri="{FF2B5EF4-FFF2-40B4-BE49-F238E27FC236}">
                <a16:creationId xmlns:a16="http://schemas.microsoft.com/office/drawing/2014/main" id="{04ED8533-AF19-41BA-B370-06815D7DCA9C}"/>
              </a:ext>
            </a:extLst>
          </p:cNvPr>
          <p:cNvSpPr/>
          <p:nvPr/>
        </p:nvSpPr>
        <p:spPr>
          <a:xfrm>
            <a:off x="249866" y="3312503"/>
            <a:ext cx="2004028" cy="1124390"/>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 name="Freeform: Shape 3">
            <a:extLst>
              <a:ext uri="{FF2B5EF4-FFF2-40B4-BE49-F238E27FC236}">
                <a16:creationId xmlns:a16="http://schemas.microsoft.com/office/drawing/2014/main" id="{906CF76A-601B-41C6-82DD-06B63068F630}"/>
              </a:ext>
            </a:extLst>
          </p:cNvPr>
          <p:cNvSpPr/>
          <p:nvPr/>
        </p:nvSpPr>
        <p:spPr>
          <a:xfrm>
            <a:off x="1577914" y="2658598"/>
            <a:ext cx="2004028" cy="1778295"/>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 name="Freeform: Shape 4">
            <a:extLst>
              <a:ext uri="{FF2B5EF4-FFF2-40B4-BE49-F238E27FC236}">
                <a16:creationId xmlns:a16="http://schemas.microsoft.com/office/drawing/2014/main" id="{2F0B6B79-0408-4BD9-8208-E8FBA9CBB6DC}"/>
              </a:ext>
            </a:extLst>
          </p:cNvPr>
          <p:cNvSpPr/>
          <p:nvPr/>
        </p:nvSpPr>
        <p:spPr>
          <a:xfrm>
            <a:off x="2905962" y="3001504"/>
            <a:ext cx="2004028" cy="1435389"/>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Freeform: Shape 5">
            <a:extLst>
              <a:ext uri="{FF2B5EF4-FFF2-40B4-BE49-F238E27FC236}">
                <a16:creationId xmlns:a16="http://schemas.microsoft.com/office/drawing/2014/main" id="{4F01C8FE-69CA-4F03-AA2F-1B77ECC0F64F}"/>
              </a:ext>
            </a:extLst>
          </p:cNvPr>
          <p:cNvSpPr/>
          <p:nvPr/>
        </p:nvSpPr>
        <p:spPr>
          <a:xfrm>
            <a:off x="4234011" y="2818086"/>
            <a:ext cx="2004028" cy="1618807"/>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Freeform: Shape 6">
            <a:extLst>
              <a:ext uri="{FF2B5EF4-FFF2-40B4-BE49-F238E27FC236}">
                <a16:creationId xmlns:a16="http://schemas.microsoft.com/office/drawing/2014/main" id="{68DD1003-7877-4229-8263-371EAEC7A760}"/>
              </a:ext>
            </a:extLst>
          </p:cNvPr>
          <p:cNvSpPr/>
          <p:nvPr/>
        </p:nvSpPr>
        <p:spPr>
          <a:xfrm>
            <a:off x="5562060" y="3376294"/>
            <a:ext cx="2004028" cy="1060597"/>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5">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Freeform: Shape 7">
            <a:extLst>
              <a:ext uri="{FF2B5EF4-FFF2-40B4-BE49-F238E27FC236}">
                <a16:creationId xmlns:a16="http://schemas.microsoft.com/office/drawing/2014/main" id="{26AA242A-91D2-40A8-B188-B745A6BF025B}"/>
              </a:ext>
            </a:extLst>
          </p:cNvPr>
          <p:cNvSpPr/>
          <p:nvPr/>
        </p:nvSpPr>
        <p:spPr>
          <a:xfrm>
            <a:off x="6890108" y="2403416"/>
            <a:ext cx="2004028" cy="2033475"/>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Oval 8">
            <a:extLst>
              <a:ext uri="{FF2B5EF4-FFF2-40B4-BE49-F238E27FC236}">
                <a16:creationId xmlns:a16="http://schemas.microsoft.com/office/drawing/2014/main" id="{60F42C54-6340-4984-BB5A-4CF4798DAA18}"/>
              </a:ext>
            </a:extLst>
          </p:cNvPr>
          <p:cNvSpPr/>
          <p:nvPr/>
        </p:nvSpPr>
        <p:spPr>
          <a:xfrm>
            <a:off x="1184379" y="4734245"/>
            <a:ext cx="135000" cy="135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Oval 9">
            <a:extLst>
              <a:ext uri="{FF2B5EF4-FFF2-40B4-BE49-F238E27FC236}">
                <a16:creationId xmlns:a16="http://schemas.microsoft.com/office/drawing/2014/main" id="{C8B219FC-5C46-4CBF-AE80-ABFD037836CD}"/>
              </a:ext>
            </a:extLst>
          </p:cNvPr>
          <p:cNvSpPr/>
          <p:nvPr/>
        </p:nvSpPr>
        <p:spPr>
          <a:xfrm>
            <a:off x="2512427" y="4734245"/>
            <a:ext cx="135000" cy="135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Oval 10">
            <a:extLst>
              <a:ext uri="{FF2B5EF4-FFF2-40B4-BE49-F238E27FC236}">
                <a16:creationId xmlns:a16="http://schemas.microsoft.com/office/drawing/2014/main" id="{068687E1-43C6-4446-9484-04A0E86C77A5}"/>
              </a:ext>
            </a:extLst>
          </p:cNvPr>
          <p:cNvSpPr/>
          <p:nvPr/>
        </p:nvSpPr>
        <p:spPr>
          <a:xfrm>
            <a:off x="3840476" y="4734245"/>
            <a:ext cx="135000" cy="135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Oval 11">
            <a:extLst>
              <a:ext uri="{FF2B5EF4-FFF2-40B4-BE49-F238E27FC236}">
                <a16:creationId xmlns:a16="http://schemas.microsoft.com/office/drawing/2014/main" id="{87758FF0-4DDC-42B0-A218-86CEF5B7D530}"/>
              </a:ext>
            </a:extLst>
          </p:cNvPr>
          <p:cNvSpPr/>
          <p:nvPr/>
        </p:nvSpPr>
        <p:spPr>
          <a:xfrm>
            <a:off x="5168524" y="4734245"/>
            <a:ext cx="135000" cy="135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Oval 12">
            <a:extLst>
              <a:ext uri="{FF2B5EF4-FFF2-40B4-BE49-F238E27FC236}">
                <a16:creationId xmlns:a16="http://schemas.microsoft.com/office/drawing/2014/main" id="{8B5FDF63-956E-4162-9ECB-172CEB56C279}"/>
              </a:ext>
            </a:extLst>
          </p:cNvPr>
          <p:cNvSpPr/>
          <p:nvPr/>
        </p:nvSpPr>
        <p:spPr>
          <a:xfrm>
            <a:off x="6496572" y="4734245"/>
            <a:ext cx="135000" cy="1350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Oval 13">
            <a:extLst>
              <a:ext uri="{FF2B5EF4-FFF2-40B4-BE49-F238E27FC236}">
                <a16:creationId xmlns:a16="http://schemas.microsoft.com/office/drawing/2014/main" id="{0FE7429E-3DEF-43C7-95A6-225C4D7BEA37}"/>
              </a:ext>
            </a:extLst>
          </p:cNvPr>
          <p:cNvSpPr/>
          <p:nvPr/>
        </p:nvSpPr>
        <p:spPr>
          <a:xfrm>
            <a:off x="7824621" y="4734245"/>
            <a:ext cx="135000" cy="1350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15" name="Straight Connector 14">
            <a:extLst>
              <a:ext uri="{FF2B5EF4-FFF2-40B4-BE49-F238E27FC236}">
                <a16:creationId xmlns:a16="http://schemas.microsoft.com/office/drawing/2014/main" id="{6C29C6D2-C9EE-43FB-B424-DE941C53653C}"/>
              </a:ext>
            </a:extLst>
          </p:cNvPr>
          <p:cNvCxnSpPr>
            <a:cxnSpLocks/>
          </p:cNvCxnSpPr>
          <p:nvPr/>
        </p:nvCxnSpPr>
        <p:spPr>
          <a:xfrm>
            <a:off x="1417503" y="4801745"/>
            <a:ext cx="996802"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F36BF110-59DB-42A8-B3D0-500B3BF24877}"/>
              </a:ext>
            </a:extLst>
          </p:cNvPr>
          <p:cNvCxnSpPr>
            <a:cxnSpLocks/>
          </p:cNvCxnSpPr>
          <p:nvPr/>
        </p:nvCxnSpPr>
        <p:spPr>
          <a:xfrm>
            <a:off x="2745551" y="4801745"/>
            <a:ext cx="996802"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B54258F-78BB-487C-8124-E1B8F03B2198}"/>
              </a:ext>
            </a:extLst>
          </p:cNvPr>
          <p:cNvCxnSpPr>
            <a:cxnSpLocks/>
          </p:cNvCxnSpPr>
          <p:nvPr/>
        </p:nvCxnSpPr>
        <p:spPr>
          <a:xfrm>
            <a:off x="4071962" y="4801745"/>
            <a:ext cx="996802"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885A274B-9074-4487-9D42-A7AE9991FDE8}"/>
              </a:ext>
            </a:extLst>
          </p:cNvPr>
          <p:cNvCxnSpPr>
            <a:cxnSpLocks/>
          </p:cNvCxnSpPr>
          <p:nvPr/>
        </p:nvCxnSpPr>
        <p:spPr>
          <a:xfrm>
            <a:off x="5401647" y="4801745"/>
            <a:ext cx="996802"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1D4A629-8836-40AE-AF9E-0D772F1D9B6D}"/>
              </a:ext>
            </a:extLst>
          </p:cNvPr>
          <p:cNvCxnSpPr>
            <a:cxnSpLocks/>
          </p:cNvCxnSpPr>
          <p:nvPr/>
        </p:nvCxnSpPr>
        <p:spPr>
          <a:xfrm>
            <a:off x="6729696" y="4801745"/>
            <a:ext cx="996802"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6434B576-764A-4F84-8511-EA53F16394E0}"/>
              </a:ext>
            </a:extLst>
          </p:cNvPr>
          <p:cNvSpPr txBox="1"/>
          <p:nvPr/>
        </p:nvSpPr>
        <p:spPr>
          <a:xfrm>
            <a:off x="849366" y="4928834"/>
            <a:ext cx="805029" cy="253916"/>
          </a:xfrm>
          <a:prstGeom prst="rect">
            <a:avLst/>
          </a:prstGeom>
          <a:noFill/>
        </p:spPr>
        <p:txBody>
          <a:bodyPr wrap="none" rtlCol="0">
            <a:spAutoFit/>
          </a:bodyPr>
          <a:lstStyle/>
          <a:p>
            <a:pPr algn="ctr"/>
            <a:r>
              <a:rPr lang="en-US" sz="1050">
                <a:latin typeface="+mj-lt"/>
              </a:rPr>
              <a:t>DESCRIPTION</a:t>
            </a:r>
          </a:p>
        </p:txBody>
      </p:sp>
      <p:sp>
        <p:nvSpPr>
          <p:cNvPr id="21" name="TextBox 20">
            <a:extLst>
              <a:ext uri="{FF2B5EF4-FFF2-40B4-BE49-F238E27FC236}">
                <a16:creationId xmlns:a16="http://schemas.microsoft.com/office/drawing/2014/main" id="{A4657282-2E34-4472-80FC-850B5050CE92}"/>
              </a:ext>
            </a:extLst>
          </p:cNvPr>
          <p:cNvSpPr txBox="1"/>
          <p:nvPr/>
        </p:nvSpPr>
        <p:spPr>
          <a:xfrm>
            <a:off x="632852"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22" name="TextBox 21">
            <a:extLst>
              <a:ext uri="{FF2B5EF4-FFF2-40B4-BE49-F238E27FC236}">
                <a16:creationId xmlns:a16="http://schemas.microsoft.com/office/drawing/2014/main" id="{6913210D-45BF-4414-BC14-B0B60A2CC7ED}"/>
              </a:ext>
            </a:extLst>
          </p:cNvPr>
          <p:cNvSpPr txBox="1"/>
          <p:nvPr/>
        </p:nvSpPr>
        <p:spPr>
          <a:xfrm>
            <a:off x="2177414" y="4928834"/>
            <a:ext cx="805029" cy="253916"/>
          </a:xfrm>
          <a:prstGeom prst="rect">
            <a:avLst/>
          </a:prstGeom>
          <a:noFill/>
        </p:spPr>
        <p:txBody>
          <a:bodyPr wrap="none" rtlCol="0">
            <a:spAutoFit/>
          </a:bodyPr>
          <a:lstStyle/>
          <a:p>
            <a:pPr algn="ctr"/>
            <a:r>
              <a:rPr lang="en-US" sz="1050">
                <a:latin typeface="+mj-lt"/>
              </a:rPr>
              <a:t>DESCRIPTION</a:t>
            </a:r>
          </a:p>
        </p:txBody>
      </p:sp>
      <p:sp>
        <p:nvSpPr>
          <p:cNvPr id="23" name="TextBox 22">
            <a:extLst>
              <a:ext uri="{FF2B5EF4-FFF2-40B4-BE49-F238E27FC236}">
                <a16:creationId xmlns:a16="http://schemas.microsoft.com/office/drawing/2014/main" id="{3CE8414F-5EBD-4923-9374-B861DC0065C9}"/>
              </a:ext>
            </a:extLst>
          </p:cNvPr>
          <p:cNvSpPr txBox="1"/>
          <p:nvPr/>
        </p:nvSpPr>
        <p:spPr>
          <a:xfrm>
            <a:off x="1960900"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24" name="TextBox 23">
            <a:extLst>
              <a:ext uri="{FF2B5EF4-FFF2-40B4-BE49-F238E27FC236}">
                <a16:creationId xmlns:a16="http://schemas.microsoft.com/office/drawing/2014/main" id="{67FE52A1-47D8-47AA-AFB6-6D9E2B6EE04F}"/>
              </a:ext>
            </a:extLst>
          </p:cNvPr>
          <p:cNvSpPr txBox="1"/>
          <p:nvPr/>
        </p:nvSpPr>
        <p:spPr>
          <a:xfrm>
            <a:off x="3505462" y="4928834"/>
            <a:ext cx="805029" cy="253916"/>
          </a:xfrm>
          <a:prstGeom prst="rect">
            <a:avLst/>
          </a:prstGeom>
          <a:noFill/>
        </p:spPr>
        <p:txBody>
          <a:bodyPr wrap="none" rtlCol="0">
            <a:spAutoFit/>
          </a:bodyPr>
          <a:lstStyle/>
          <a:p>
            <a:pPr algn="ctr"/>
            <a:r>
              <a:rPr lang="en-US" sz="1050">
                <a:latin typeface="+mj-lt"/>
              </a:rPr>
              <a:t>DESCRIPTION</a:t>
            </a:r>
          </a:p>
        </p:txBody>
      </p:sp>
      <p:sp>
        <p:nvSpPr>
          <p:cNvPr id="25" name="TextBox 24">
            <a:extLst>
              <a:ext uri="{FF2B5EF4-FFF2-40B4-BE49-F238E27FC236}">
                <a16:creationId xmlns:a16="http://schemas.microsoft.com/office/drawing/2014/main" id="{1B5ADBDC-748C-4FCB-9A74-7D116326EE5B}"/>
              </a:ext>
            </a:extLst>
          </p:cNvPr>
          <p:cNvSpPr txBox="1"/>
          <p:nvPr/>
        </p:nvSpPr>
        <p:spPr>
          <a:xfrm>
            <a:off x="3288948"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26" name="TextBox 25">
            <a:extLst>
              <a:ext uri="{FF2B5EF4-FFF2-40B4-BE49-F238E27FC236}">
                <a16:creationId xmlns:a16="http://schemas.microsoft.com/office/drawing/2014/main" id="{4C1625CF-EA4C-4959-9776-3DDEFDC179AC}"/>
              </a:ext>
            </a:extLst>
          </p:cNvPr>
          <p:cNvSpPr txBox="1"/>
          <p:nvPr/>
        </p:nvSpPr>
        <p:spPr>
          <a:xfrm>
            <a:off x="4833511" y="4928834"/>
            <a:ext cx="805029" cy="253916"/>
          </a:xfrm>
          <a:prstGeom prst="rect">
            <a:avLst/>
          </a:prstGeom>
          <a:noFill/>
        </p:spPr>
        <p:txBody>
          <a:bodyPr wrap="none" rtlCol="0">
            <a:spAutoFit/>
          </a:bodyPr>
          <a:lstStyle/>
          <a:p>
            <a:pPr algn="ctr"/>
            <a:r>
              <a:rPr lang="en-US" sz="1050">
                <a:latin typeface="+mj-lt"/>
              </a:rPr>
              <a:t>DESCRIPTION</a:t>
            </a:r>
          </a:p>
        </p:txBody>
      </p:sp>
      <p:sp>
        <p:nvSpPr>
          <p:cNvPr id="27" name="TextBox 26">
            <a:extLst>
              <a:ext uri="{FF2B5EF4-FFF2-40B4-BE49-F238E27FC236}">
                <a16:creationId xmlns:a16="http://schemas.microsoft.com/office/drawing/2014/main" id="{602BF244-4774-42A9-9A35-10ADD5DAC140}"/>
              </a:ext>
            </a:extLst>
          </p:cNvPr>
          <p:cNvSpPr txBox="1"/>
          <p:nvPr/>
        </p:nvSpPr>
        <p:spPr>
          <a:xfrm>
            <a:off x="4616996"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28" name="TextBox 27">
            <a:extLst>
              <a:ext uri="{FF2B5EF4-FFF2-40B4-BE49-F238E27FC236}">
                <a16:creationId xmlns:a16="http://schemas.microsoft.com/office/drawing/2014/main" id="{FD67E064-0A73-4E4B-B65D-BE892A3991BF}"/>
              </a:ext>
            </a:extLst>
          </p:cNvPr>
          <p:cNvSpPr txBox="1"/>
          <p:nvPr/>
        </p:nvSpPr>
        <p:spPr>
          <a:xfrm>
            <a:off x="6161560" y="4928834"/>
            <a:ext cx="805029" cy="253916"/>
          </a:xfrm>
          <a:prstGeom prst="rect">
            <a:avLst/>
          </a:prstGeom>
          <a:noFill/>
        </p:spPr>
        <p:txBody>
          <a:bodyPr wrap="none" rtlCol="0">
            <a:spAutoFit/>
          </a:bodyPr>
          <a:lstStyle/>
          <a:p>
            <a:pPr algn="ctr"/>
            <a:r>
              <a:rPr lang="en-US" sz="1050">
                <a:latin typeface="+mj-lt"/>
              </a:rPr>
              <a:t>DESCRIPTION</a:t>
            </a:r>
          </a:p>
        </p:txBody>
      </p:sp>
      <p:sp>
        <p:nvSpPr>
          <p:cNvPr id="29" name="TextBox 28">
            <a:extLst>
              <a:ext uri="{FF2B5EF4-FFF2-40B4-BE49-F238E27FC236}">
                <a16:creationId xmlns:a16="http://schemas.microsoft.com/office/drawing/2014/main" id="{8EA410D7-ACBE-4C94-9B3C-6F6606B7AE91}"/>
              </a:ext>
            </a:extLst>
          </p:cNvPr>
          <p:cNvSpPr txBox="1"/>
          <p:nvPr/>
        </p:nvSpPr>
        <p:spPr>
          <a:xfrm>
            <a:off x="5945045"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30" name="TextBox 29">
            <a:extLst>
              <a:ext uri="{FF2B5EF4-FFF2-40B4-BE49-F238E27FC236}">
                <a16:creationId xmlns:a16="http://schemas.microsoft.com/office/drawing/2014/main" id="{7194A5D6-4F79-4EC6-B145-292FF557D4F1}"/>
              </a:ext>
            </a:extLst>
          </p:cNvPr>
          <p:cNvSpPr txBox="1"/>
          <p:nvPr/>
        </p:nvSpPr>
        <p:spPr>
          <a:xfrm>
            <a:off x="7489609" y="4928834"/>
            <a:ext cx="805029" cy="253916"/>
          </a:xfrm>
          <a:prstGeom prst="rect">
            <a:avLst/>
          </a:prstGeom>
          <a:noFill/>
        </p:spPr>
        <p:txBody>
          <a:bodyPr wrap="none" rtlCol="0">
            <a:spAutoFit/>
          </a:bodyPr>
          <a:lstStyle/>
          <a:p>
            <a:pPr algn="ctr"/>
            <a:r>
              <a:rPr lang="en-US" sz="1050">
                <a:latin typeface="+mj-lt"/>
              </a:rPr>
              <a:t>DESCRIPTION</a:t>
            </a:r>
          </a:p>
        </p:txBody>
      </p:sp>
      <p:sp>
        <p:nvSpPr>
          <p:cNvPr id="31" name="TextBox 30">
            <a:extLst>
              <a:ext uri="{FF2B5EF4-FFF2-40B4-BE49-F238E27FC236}">
                <a16:creationId xmlns:a16="http://schemas.microsoft.com/office/drawing/2014/main" id="{E0A72D7A-17DB-45FD-936B-8EA11155CE11}"/>
              </a:ext>
            </a:extLst>
          </p:cNvPr>
          <p:cNvSpPr txBox="1"/>
          <p:nvPr/>
        </p:nvSpPr>
        <p:spPr>
          <a:xfrm>
            <a:off x="7273094"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32" name="TextBox 31">
            <a:extLst>
              <a:ext uri="{FF2B5EF4-FFF2-40B4-BE49-F238E27FC236}">
                <a16:creationId xmlns:a16="http://schemas.microsoft.com/office/drawing/2014/main" id="{977C43F6-22D9-42D0-B01F-9ED4E519F67F}"/>
              </a:ext>
            </a:extLst>
          </p:cNvPr>
          <p:cNvSpPr txBox="1"/>
          <p:nvPr/>
        </p:nvSpPr>
        <p:spPr>
          <a:xfrm>
            <a:off x="948751" y="3034664"/>
            <a:ext cx="606256" cy="276999"/>
          </a:xfrm>
          <a:prstGeom prst="rect">
            <a:avLst/>
          </a:prstGeom>
          <a:noFill/>
        </p:spPr>
        <p:txBody>
          <a:bodyPr wrap="none" rtlCol="0">
            <a:spAutoFit/>
          </a:bodyPr>
          <a:lstStyle/>
          <a:p>
            <a:pPr algn="ctr"/>
            <a:r>
              <a:rPr lang="en-US" sz="1200">
                <a:solidFill>
                  <a:schemeClr val="accent1"/>
                </a:solidFill>
                <a:latin typeface="+mj-lt"/>
              </a:rPr>
              <a:t>$35,000</a:t>
            </a:r>
          </a:p>
        </p:txBody>
      </p:sp>
      <p:sp>
        <p:nvSpPr>
          <p:cNvPr id="33" name="TextBox 32">
            <a:extLst>
              <a:ext uri="{FF2B5EF4-FFF2-40B4-BE49-F238E27FC236}">
                <a16:creationId xmlns:a16="http://schemas.microsoft.com/office/drawing/2014/main" id="{EDB667B6-20A2-4B80-939B-947246B4ABAC}"/>
              </a:ext>
            </a:extLst>
          </p:cNvPr>
          <p:cNvSpPr txBox="1"/>
          <p:nvPr/>
        </p:nvSpPr>
        <p:spPr>
          <a:xfrm>
            <a:off x="2276801" y="2380759"/>
            <a:ext cx="606256" cy="276999"/>
          </a:xfrm>
          <a:prstGeom prst="rect">
            <a:avLst/>
          </a:prstGeom>
          <a:noFill/>
        </p:spPr>
        <p:txBody>
          <a:bodyPr wrap="none" rtlCol="0">
            <a:spAutoFit/>
          </a:bodyPr>
          <a:lstStyle/>
          <a:p>
            <a:pPr algn="ctr"/>
            <a:r>
              <a:rPr lang="en-US" sz="1200">
                <a:solidFill>
                  <a:schemeClr val="accent2"/>
                </a:solidFill>
                <a:latin typeface="+mj-lt"/>
              </a:rPr>
              <a:t>$55,000</a:t>
            </a:r>
          </a:p>
        </p:txBody>
      </p:sp>
      <p:sp>
        <p:nvSpPr>
          <p:cNvPr id="34" name="TextBox 33">
            <a:extLst>
              <a:ext uri="{FF2B5EF4-FFF2-40B4-BE49-F238E27FC236}">
                <a16:creationId xmlns:a16="http://schemas.microsoft.com/office/drawing/2014/main" id="{74859C76-9467-4BAD-9DAE-1AF4BC848BE7}"/>
              </a:ext>
            </a:extLst>
          </p:cNvPr>
          <p:cNvSpPr txBox="1"/>
          <p:nvPr/>
        </p:nvSpPr>
        <p:spPr>
          <a:xfrm>
            <a:off x="3604248" y="2723665"/>
            <a:ext cx="606256" cy="276999"/>
          </a:xfrm>
          <a:prstGeom prst="rect">
            <a:avLst/>
          </a:prstGeom>
          <a:noFill/>
        </p:spPr>
        <p:txBody>
          <a:bodyPr wrap="none" rtlCol="0">
            <a:spAutoFit/>
          </a:bodyPr>
          <a:lstStyle/>
          <a:p>
            <a:pPr algn="ctr"/>
            <a:r>
              <a:rPr lang="en-US" sz="1200">
                <a:solidFill>
                  <a:schemeClr val="accent3"/>
                </a:solidFill>
                <a:latin typeface="+mj-lt"/>
              </a:rPr>
              <a:t>$45,000</a:t>
            </a:r>
          </a:p>
        </p:txBody>
      </p:sp>
      <p:sp>
        <p:nvSpPr>
          <p:cNvPr id="35" name="TextBox 34">
            <a:extLst>
              <a:ext uri="{FF2B5EF4-FFF2-40B4-BE49-F238E27FC236}">
                <a16:creationId xmlns:a16="http://schemas.microsoft.com/office/drawing/2014/main" id="{4803A08E-8325-412D-865C-A5830589A9DF}"/>
              </a:ext>
            </a:extLst>
          </p:cNvPr>
          <p:cNvSpPr txBox="1"/>
          <p:nvPr/>
        </p:nvSpPr>
        <p:spPr>
          <a:xfrm>
            <a:off x="4930492" y="2540245"/>
            <a:ext cx="611065" cy="276999"/>
          </a:xfrm>
          <a:prstGeom prst="rect">
            <a:avLst/>
          </a:prstGeom>
          <a:noFill/>
        </p:spPr>
        <p:txBody>
          <a:bodyPr wrap="none" rtlCol="0">
            <a:spAutoFit/>
          </a:bodyPr>
          <a:lstStyle/>
          <a:p>
            <a:pPr algn="ctr"/>
            <a:r>
              <a:rPr lang="en-US" sz="1200">
                <a:solidFill>
                  <a:schemeClr val="accent4"/>
                </a:solidFill>
                <a:latin typeface="+mj-lt"/>
              </a:rPr>
              <a:t>$50,000</a:t>
            </a:r>
          </a:p>
        </p:txBody>
      </p:sp>
      <p:sp>
        <p:nvSpPr>
          <p:cNvPr id="36" name="TextBox 35">
            <a:extLst>
              <a:ext uri="{FF2B5EF4-FFF2-40B4-BE49-F238E27FC236}">
                <a16:creationId xmlns:a16="http://schemas.microsoft.com/office/drawing/2014/main" id="{79B08958-64B1-4701-B04B-4E71CF782E9C}"/>
              </a:ext>
            </a:extLst>
          </p:cNvPr>
          <p:cNvSpPr txBox="1"/>
          <p:nvPr/>
        </p:nvSpPr>
        <p:spPr>
          <a:xfrm>
            <a:off x="6259543" y="3101168"/>
            <a:ext cx="607859" cy="276999"/>
          </a:xfrm>
          <a:prstGeom prst="rect">
            <a:avLst/>
          </a:prstGeom>
          <a:noFill/>
        </p:spPr>
        <p:txBody>
          <a:bodyPr wrap="none" rtlCol="0">
            <a:spAutoFit/>
          </a:bodyPr>
          <a:lstStyle/>
          <a:p>
            <a:pPr algn="ctr"/>
            <a:r>
              <a:rPr lang="en-US" sz="1200">
                <a:solidFill>
                  <a:schemeClr val="accent5"/>
                </a:solidFill>
                <a:latin typeface="+mj-lt"/>
              </a:rPr>
              <a:t>$25,000</a:t>
            </a:r>
          </a:p>
        </p:txBody>
      </p:sp>
      <p:sp>
        <p:nvSpPr>
          <p:cNvPr id="37" name="TextBox 36">
            <a:extLst>
              <a:ext uri="{FF2B5EF4-FFF2-40B4-BE49-F238E27FC236}">
                <a16:creationId xmlns:a16="http://schemas.microsoft.com/office/drawing/2014/main" id="{87F2BEA1-424A-4D34-A3D0-F9BB9733F94C}"/>
              </a:ext>
            </a:extLst>
          </p:cNvPr>
          <p:cNvSpPr txBox="1"/>
          <p:nvPr/>
        </p:nvSpPr>
        <p:spPr>
          <a:xfrm>
            <a:off x="7589795" y="2130571"/>
            <a:ext cx="604653" cy="276999"/>
          </a:xfrm>
          <a:prstGeom prst="rect">
            <a:avLst/>
          </a:prstGeom>
          <a:noFill/>
        </p:spPr>
        <p:txBody>
          <a:bodyPr wrap="none" rtlCol="0">
            <a:spAutoFit/>
          </a:bodyPr>
          <a:lstStyle/>
          <a:p>
            <a:pPr algn="ctr"/>
            <a:r>
              <a:rPr lang="en-US" sz="1200">
                <a:solidFill>
                  <a:schemeClr val="accent6"/>
                </a:solidFill>
                <a:latin typeface="+mj-lt"/>
              </a:rPr>
              <a:t>$65,000</a:t>
            </a:r>
          </a:p>
        </p:txBody>
      </p:sp>
    </p:spTree>
    <p:extLst>
      <p:ext uri="{BB962C8B-B14F-4D97-AF65-F5344CB8AC3E}">
        <p14:creationId xmlns:p14="http://schemas.microsoft.com/office/powerpoint/2010/main" val="1255886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down)">
                                      <p:cBhvr>
                                        <p:cTn id="19" dur="500"/>
                                        <p:tgtEl>
                                          <p:spTgt spid="5"/>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down)">
                                      <p:cBhvr>
                                        <p:cTn id="27" dur="500"/>
                                        <p:tgtEl>
                                          <p:spTgt spid="7"/>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down)">
                                      <p:cBhvr>
                                        <p:cTn id="31" dur="500"/>
                                        <p:tgtEl>
                                          <p:spTgt spid="8"/>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500"/>
                                        <p:tgtEl>
                                          <p:spTgt spid="3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500"/>
                                        <p:tgtEl>
                                          <p:spTgt spid="33"/>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fade">
                                      <p:cBhvr>
                                        <p:cTn id="47" dur="500"/>
                                        <p:tgtEl>
                                          <p:spTgt spid="35"/>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fade">
                                      <p:cBhvr>
                                        <p:cTn id="51" dur="500"/>
                                        <p:tgtEl>
                                          <p:spTgt spid="36"/>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fade">
                                      <p:cBhvr>
                                        <p:cTn id="55" dur="500"/>
                                        <p:tgtEl>
                                          <p:spTgt spid="37"/>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fade">
                                      <p:cBhvr>
                                        <p:cTn id="59" dur="500"/>
                                        <p:tgtEl>
                                          <p:spTgt spid="9"/>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fade">
                                      <p:cBhvr>
                                        <p:cTn id="63" dur="500"/>
                                        <p:tgtEl>
                                          <p:spTgt spid="20"/>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up)">
                                      <p:cBhvr>
                                        <p:cTn id="67" dur="500"/>
                                        <p:tgtEl>
                                          <p:spTgt spid="21"/>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wipe(left)">
                                      <p:cBhvr>
                                        <p:cTn id="71" dur="500"/>
                                        <p:tgtEl>
                                          <p:spTgt spid="15"/>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fade">
                                      <p:cBhvr>
                                        <p:cTn id="75" dur="500"/>
                                        <p:tgtEl>
                                          <p:spTgt spid="10"/>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fade">
                                      <p:cBhvr>
                                        <p:cTn id="79" dur="500"/>
                                        <p:tgtEl>
                                          <p:spTgt spid="22"/>
                                        </p:tgtEl>
                                      </p:cBhvr>
                                    </p:animEffect>
                                  </p:childTnLst>
                                </p:cTn>
                              </p:par>
                            </p:childTnLst>
                          </p:cTn>
                        </p:par>
                        <p:par>
                          <p:cTn id="80" fill="hold">
                            <p:stCondLst>
                              <p:cond delay="9500"/>
                            </p:stCondLst>
                            <p:childTnLst>
                              <p:par>
                                <p:cTn id="81" presetID="22" presetClass="entr" presetSubtype="1" fill="hold" grpId="0"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wipe(up)">
                                      <p:cBhvr>
                                        <p:cTn id="83" dur="500"/>
                                        <p:tgtEl>
                                          <p:spTgt spid="23"/>
                                        </p:tgtEl>
                                      </p:cBhvr>
                                    </p:animEffect>
                                  </p:childTnLst>
                                </p:cTn>
                              </p:par>
                            </p:childTnLst>
                          </p:cTn>
                        </p:par>
                        <p:par>
                          <p:cTn id="84" fill="hold">
                            <p:stCondLst>
                              <p:cond delay="10000"/>
                            </p:stCondLst>
                            <p:childTnLst>
                              <p:par>
                                <p:cTn id="85" presetID="22" presetClass="entr" presetSubtype="8" fill="hold" nodeType="afterEffect">
                                  <p:stCondLst>
                                    <p:cond delay="0"/>
                                  </p:stCondLst>
                                  <p:childTnLst>
                                    <p:set>
                                      <p:cBhvr>
                                        <p:cTn id="86" dur="1" fill="hold">
                                          <p:stCondLst>
                                            <p:cond delay="0"/>
                                          </p:stCondLst>
                                        </p:cTn>
                                        <p:tgtEl>
                                          <p:spTgt spid="16"/>
                                        </p:tgtEl>
                                        <p:attrNameLst>
                                          <p:attrName>style.visibility</p:attrName>
                                        </p:attrNameLst>
                                      </p:cBhvr>
                                      <p:to>
                                        <p:strVal val="visible"/>
                                      </p:to>
                                    </p:set>
                                    <p:animEffect transition="in" filter="wipe(left)">
                                      <p:cBhvr>
                                        <p:cTn id="87" dur="500"/>
                                        <p:tgtEl>
                                          <p:spTgt spid="16"/>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11"/>
                                        </p:tgtEl>
                                        <p:attrNameLst>
                                          <p:attrName>style.visibility</p:attrName>
                                        </p:attrNameLst>
                                      </p:cBhvr>
                                      <p:to>
                                        <p:strVal val="visible"/>
                                      </p:to>
                                    </p:set>
                                    <p:animEffect transition="in" filter="fade">
                                      <p:cBhvr>
                                        <p:cTn id="91" dur="500"/>
                                        <p:tgtEl>
                                          <p:spTgt spid="11"/>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24"/>
                                        </p:tgtEl>
                                        <p:attrNameLst>
                                          <p:attrName>style.visibility</p:attrName>
                                        </p:attrNameLst>
                                      </p:cBhvr>
                                      <p:to>
                                        <p:strVal val="visible"/>
                                      </p:to>
                                    </p:set>
                                    <p:animEffect transition="in" filter="fade">
                                      <p:cBhvr>
                                        <p:cTn id="95" dur="500"/>
                                        <p:tgtEl>
                                          <p:spTgt spid="24"/>
                                        </p:tgtEl>
                                      </p:cBhvr>
                                    </p:animEffect>
                                  </p:childTnLst>
                                </p:cTn>
                              </p:par>
                            </p:childTnLst>
                          </p:cTn>
                        </p:par>
                        <p:par>
                          <p:cTn id="96" fill="hold">
                            <p:stCondLst>
                              <p:cond delay="11500"/>
                            </p:stCondLst>
                            <p:childTnLst>
                              <p:par>
                                <p:cTn id="97" presetID="22" presetClass="entr" presetSubtype="1" fill="hold" grpId="0" nodeType="afterEffect">
                                  <p:stCondLst>
                                    <p:cond delay="0"/>
                                  </p:stCondLst>
                                  <p:childTnLst>
                                    <p:set>
                                      <p:cBhvr>
                                        <p:cTn id="98" dur="1" fill="hold">
                                          <p:stCondLst>
                                            <p:cond delay="0"/>
                                          </p:stCondLst>
                                        </p:cTn>
                                        <p:tgtEl>
                                          <p:spTgt spid="25"/>
                                        </p:tgtEl>
                                        <p:attrNameLst>
                                          <p:attrName>style.visibility</p:attrName>
                                        </p:attrNameLst>
                                      </p:cBhvr>
                                      <p:to>
                                        <p:strVal val="visible"/>
                                      </p:to>
                                    </p:set>
                                    <p:animEffect transition="in" filter="wipe(up)">
                                      <p:cBhvr>
                                        <p:cTn id="99" dur="500"/>
                                        <p:tgtEl>
                                          <p:spTgt spid="25"/>
                                        </p:tgtEl>
                                      </p:cBhvr>
                                    </p:animEffect>
                                  </p:childTnLst>
                                </p:cTn>
                              </p:par>
                            </p:childTnLst>
                          </p:cTn>
                        </p:par>
                        <p:par>
                          <p:cTn id="100" fill="hold">
                            <p:stCondLst>
                              <p:cond delay="12000"/>
                            </p:stCondLst>
                            <p:childTnLst>
                              <p:par>
                                <p:cTn id="101" presetID="22" presetClass="entr" presetSubtype="8" fill="hold" nodeType="afterEffect">
                                  <p:stCondLst>
                                    <p:cond delay="0"/>
                                  </p:stCondLst>
                                  <p:childTnLst>
                                    <p:set>
                                      <p:cBhvr>
                                        <p:cTn id="102" dur="1" fill="hold">
                                          <p:stCondLst>
                                            <p:cond delay="0"/>
                                          </p:stCondLst>
                                        </p:cTn>
                                        <p:tgtEl>
                                          <p:spTgt spid="17"/>
                                        </p:tgtEl>
                                        <p:attrNameLst>
                                          <p:attrName>style.visibility</p:attrName>
                                        </p:attrNameLst>
                                      </p:cBhvr>
                                      <p:to>
                                        <p:strVal val="visible"/>
                                      </p:to>
                                    </p:set>
                                    <p:animEffect transition="in" filter="wipe(left)">
                                      <p:cBhvr>
                                        <p:cTn id="103" dur="500"/>
                                        <p:tgtEl>
                                          <p:spTgt spid="17"/>
                                        </p:tgtEl>
                                      </p:cBhvr>
                                    </p:animEffect>
                                  </p:childTnLst>
                                </p:cTn>
                              </p:par>
                            </p:childTnLst>
                          </p:cTn>
                        </p:par>
                        <p:par>
                          <p:cTn id="104" fill="hold">
                            <p:stCondLst>
                              <p:cond delay="12500"/>
                            </p:stCondLst>
                            <p:childTnLst>
                              <p:par>
                                <p:cTn id="105" presetID="10" presetClass="entr" presetSubtype="0" fill="hold" grpId="0" nodeType="afterEffect">
                                  <p:stCondLst>
                                    <p:cond delay="0"/>
                                  </p:stCondLst>
                                  <p:childTnLst>
                                    <p:set>
                                      <p:cBhvr>
                                        <p:cTn id="106" dur="1" fill="hold">
                                          <p:stCondLst>
                                            <p:cond delay="0"/>
                                          </p:stCondLst>
                                        </p:cTn>
                                        <p:tgtEl>
                                          <p:spTgt spid="12"/>
                                        </p:tgtEl>
                                        <p:attrNameLst>
                                          <p:attrName>style.visibility</p:attrName>
                                        </p:attrNameLst>
                                      </p:cBhvr>
                                      <p:to>
                                        <p:strVal val="visible"/>
                                      </p:to>
                                    </p:set>
                                    <p:animEffect transition="in" filter="fade">
                                      <p:cBhvr>
                                        <p:cTn id="107" dur="500"/>
                                        <p:tgtEl>
                                          <p:spTgt spid="12"/>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500"/>
                                        <p:tgtEl>
                                          <p:spTgt spid="26"/>
                                        </p:tgtEl>
                                      </p:cBhvr>
                                    </p:animEffect>
                                  </p:childTnLst>
                                </p:cTn>
                              </p:par>
                            </p:childTnLst>
                          </p:cTn>
                        </p:par>
                        <p:par>
                          <p:cTn id="112" fill="hold">
                            <p:stCondLst>
                              <p:cond delay="13500"/>
                            </p:stCondLst>
                            <p:childTnLst>
                              <p:par>
                                <p:cTn id="113" presetID="22" presetClass="entr" presetSubtype="1" fill="hold" grpId="0" nodeType="afterEffect">
                                  <p:stCondLst>
                                    <p:cond delay="0"/>
                                  </p:stCondLst>
                                  <p:childTnLst>
                                    <p:set>
                                      <p:cBhvr>
                                        <p:cTn id="114" dur="1" fill="hold">
                                          <p:stCondLst>
                                            <p:cond delay="0"/>
                                          </p:stCondLst>
                                        </p:cTn>
                                        <p:tgtEl>
                                          <p:spTgt spid="27"/>
                                        </p:tgtEl>
                                        <p:attrNameLst>
                                          <p:attrName>style.visibility</p:attrName>
                                        </p:attrNameLst>
                                      </p:cBhvr>
                                      <p:to>
                                        <p:strVal val="visible"/>
                                      </p:to>
                                    </p:set>
                                    <p:animEffect transition="in" filter="wipe(up)">
                                      <p:cBhvr>
                                        <p:cTn id="115" dur="500"/>
                                        <p:tgtEl>
                                          <p:spTgt spid="27"/>
                                        </p:tgtEl>
                                      </p:cBhvr>
                                    </p:animEffect>
                                  </p:childTnLst>
                                </p:cTn>
                              </p:par>
                            </p:childTnLst>
                          </p:cTn>
                        </p:par>
                        <p:par>
                          <p:cTn id="116" fill="hold">
                            <p:stCondLst>
                              <p:cond delay="14000"/>
                            </p:stCondLst>
                            <p:childTnLst>
                              <p:par>
                                <p:cTn id="117" presetID="22" presetClass="entr" presetSubtype="8" fill="hold" nodeType="afterEffect">
                                  <p:stCondLst>
                                    <p:cond delay="0"/>
                                  </p:stCondLst>
                                  <p:childTnLst>
                                    <p:set>
                                      <p:cBhvr>
                                        <p:cTn id="118" dur="1" fill="hold">
                                          <p:stCondLst>
                                            <p:cond delay="0"/>
                                          </p:stCondLst>
                                        </p:cTn>
                                        <p:tgtEl>
                                          <p:spTgt spid="18"/>
                                        </p:tgtEl>
                                        <p:attrNameLst>
                                          <p:attrName>style.visibility</p:attrName>
                                        </p:attrNameLst>
                                      </p:cBhvr>
                                      <p:to>
                                        <p:strVal val="visible"/>
                                      </p:to>
                                    </p:set>
                                    <p:animEffect transition="in" filter="wipe(left)">
                                      <p:cBhvr>
                                        <p:cTn id="119" dur="500"/>
                                        <p:tgtEl>
                                          <p:spTgt spid="18"/>
                                        </p:tgtEl>
                                      </p:cBhvr>
                                    </p:animEffect>
                                  </p:childTnLst>
                                </p:cTn>
                              </p:par>
                            </p:childTnLst>
                          </p:cTn>
                        </p:par>
                        <p:par>
                          <p:cTn id="120" fill="hold">
                            <p:stCondLst>
                              <p:cond delay="14500"/>
                            </p:stCondLst>
                            <p:childTnLst>
                              <p:par>
                                <p:cTn id="121" presetID="10" presetClass="entr" presetSubtype="0" fill="hold" grpId="0" nodeType="afterEffect">
                                  <p:stCondLst>
                                    <p:cond delay="0"/>
                                  </p:stCondLst>
                                  <p:childTnLst>
                                    <p:set>
                                      <p:cBhvr>
                                        <p:cTn id="122" dur="1" fill="hold">
                                          <p:stCondLst>
                                            <p:cond delay="0"/>
                                          </p:stCondLst>
                                        </p:cTn>
                                        <p:tgtEl>
                                          <p:spTgt spid="13"/>
                                        </p:tgtEl>
                                        <p:attrNameLst>
                                          <p:attrName>style.visibility</p:attrName>
                                        </p:attrNameLst>
                                      </p:cBhvr>
                                      <p:to>
                                        <p:strVal val="visible"/>
                                      </p:to>
                                    </p:set>
                                    <p:animEffect transition="in" filter="fade">
                                      <p:cBhvr>
                                        <p:cTn id="123" dur="500"/>
                                        <p:tgtEl>
                                          <p:spTgt spid="13"/>
                                        </p:tgtEl>
                                      </p:cBhvr>
                                    </p:animEffect>
                                  </p:childTnLst>
                                </p:cTn>
                              </p:par>
                            </p:childTnLst>
                          </p:cTn>
                        </p:par>
                        <p:par>
                          <p:cTn id="124" fill="hold">
                            <p:stCondLst>
                              <p:cond delay="15000"/>
                            </p:stCondLst>
                            <p:childTnLst>
                              <p:par>
                                <p:cTn id="125" presetID="10" presetClass="entr" presetSubtype="0" fill="hold" grpId="0" nodeType="afterEffect">
                                  <p:stCondLst>
                                    <p:cond delay="0"/>
                                  </p:stCondLst>
                                  <p:childTnLst>
                                    <p:set>
                                      <p:cBhvr>
                                        <p:cTn id="126" dur="1" fill="hold">
                                          <p:stCondLst>
                                            <p:cond delay="0"/>
                                          </p:stCondLst>
                                        </p:cTn>
                                        <p:tgtEl>
                                          <p:spTgt spid="28"/>
                                        </p:tgtEl>
                                        <p:attrNameLst>
                                          <p:attrName>style.visibility</p:attrName>
                                        </p:attrNameLst>
                                      </p:cBhvr>
                                      <p:to>
                                        <p:strVal val="visible"/>
                                      </p:to>
                                    </p:set>
                                    <p:animEffect transition="in" filter="fade">
                                      <p:cBhvr>
                                        <p:cTn id="127" dur="500"/>
                                        <p:tgtEl>
                                          <p:spTgt spid="28"/>
                                        </p:tgtEl>
                                      </p:cBhvr>
                                    </p:animEffect>
                                  </p:childTnLst>
                                </p:cTn>
                              </p:par>
                            </p:childTnLst>
                          </p:cTn>
                        </p:par>
                        <p:par>
                          <p:cTn id="128" fill="hold">
                            <p:stCondLst>
                              <p:cond delay="15500"/>
                            </p:stCondLst>
                            <p:childTnLst>
                              <p:par>
                                <p:cTn id="129" presetID="22" presetClass="entr" presetSubtype="1" fill="hold" grpId="0" nodeType="afterEffect">
                                  <p:stCondLst>
                                    <p:cond delay="0"/>
                                  </p:stCondLst>
                                  <p:childTnLst>
                                    <p:set>
                                      <p:cBhvr>
                                        <p:cTn id="130" dur="1" fill="hold">
                                          <p:stCondLst>
                                            <p:cond delay="0"/>
                                          </p:stCondLst>
                                        </p:cTn>
                                        <p:tgtEl>
                                          <p:spTgt spid="29"/>
                                        </p:tgtEl>
                                        <p:attrNameLst>
                                          <p:attrName>style.visibility</p:attrName>
                                        </p:attrNameLst>
                                      </p:cBhvr>
                                      <p:to>
                                        <p:strVal val="visible"/>
                                      </p:to>
                                    </p:set>
                                    <p:animEffect transition="in" filter="wipe(up)">
                                      <p:cBhvr>
                                        <p:cTn id="131" dur="500"/>
                                        <p:tgtEl>
                                          <p:spTgt spid="29"/>
                                        </p:tgtEl>
                                      </p:cBhvr>
                                    </p:animEffect>
                                  </p:childTnLst>
                                </p:cTn>
                              </p:par>
                            </p:childTnLst>
                          </p:cTn>
                        </p:par>
                        <p:par>
                          <p:cTn id="132" fill="hold">
                            <p:stCondLst>
                              <p:cond delay="16000"/>
                            </p:stCondLst>
                            <p:childTnLst>
                              <p:par>
                                <p:cTn id="133" presetID="22" presetClass="entr" presetSubtype="8" fill="hold" nodeType="afterEffect">
                                  <p:stCondLst>
                                    <p:cond delay="0"/>
                                  </p:stCondLst>
                                  <p:childTnLst>
                                    <p:set>
                                      <p:cBhvr>
                                        <p:cTn id="134" dur="1" fill="hold">
                                          <p:stCondLst>
                                            <p:cond delay="0"/>
                                          </p:stCondLst>
                                        </p:cTn>
                                        <p:tgtEl>
                                          <p:spTgt spid="19"/>
                                        </p:tgtEl>
                                        <p:attrNameLst>
                                          <p:attrName>style.visibility</p:attrName>
                                        </p:attrNameLst>
                                      </p:cBhvr>
                                      <p:to>
                                        <p:strVal val="visible"/>
                                      </p:to>
                                    </p:set>
                                    <p:animEffect transition="in" filter="wipe(left)">
                                      <p:cBhvr>
                                        <p:cTn id="135" dur="500"/>
                                        <p:tgtEl>
                                          <p:spTgt spid="19"/>
                                        </p:tgtEl>
                                      </p:cBhvr>
                                    </p:animEffect>
                                  </p:childTnLst>
                                </p:cTn>
                              </p:par>
                            </p:childTnLst>
                          </p:cTn>
                        </p:par>
                        <p:par>
                          <p:cTn id="136" fill="hold">
                            <p:stCondLst>
                              <p:cond delay="16500"/>
                            </p:stCondLst>
                            <p:childTnLst>
                              <p:par>
                                <p:cTn id="137" presetID="10" presetClass="entr" presetSubtype="0" fill="hold" grpId="0" nodeType="afterEffect">
                                  <p:stCondLst>
                                    <p:cond delay="0"/>
                                  </p:stCondLst>
                                  <p:childTnLst>
                                    <p:set>
                                      <p:cBhvr>
                                        <p:cTn id="138" dur="1" fill="hold">
                                          <p:stCondLst>
                                            <p:cond delay="0"/>
                                          </p:stCondLst>
                                        </p:cTn>
                                        <p:tgtEl>
                                          <p:spTgt spid="14"/>
                                        </p:tgtEl>
                                        <p:attrNameLst>
                                          <p:attrName>style.visibility</p:attrName>
                                        </p:attrNameLst>
                                      </p:cBhvr>
                                      <p:to>
                                        <p:strVal val="visible"/>
                                      </p:to>
                                    </p:set>
                                    <p:animEffect transition="in" filter="fade">
                                      <p:cBhvr>
                                        <p:cTn id="139" dur="500"/>
                                        <p:tgtEl>
                                          <p:spTgt spid="14"/>
                                        </p:tgtEl>
                                      </p:cBhvr>
                                    </p:animEffect>
                                  </p:childTnLst>
                                </p:cTn>
                              </p:par>
                            </p:childTnLst>
                          </p:cTn>
                        </p:par>
                        <p:par>
                          <p:cTn id="140" fill="hold">
                            <p:stCondLst>
                              <p:cond delay="17000"/>
                            </p:stCondLst>
                            <p:childTnLst>
                              <p:par>
                                <p:cTn id="141" presetID="10" presetClass="entr" presetSubtype="0" fill="hold" grpId="0" nodeType="afterEffect">
                                  <p:stCondLst>
                                    <p:cond delay="0"/>
                                  </p:stCondLst>
                                  <p:childTnLst>
                                    <p:set>
                                      <p:cBhvr>
                                        <p:cTn id="142" dur="1" fill="hold">
                                          <p:stCondLst>
                                            <p:cond delay="0"/>
                                          </p:stCondLst>
                                        </p:cTn>
                                        <p:tgtEl>
                                          <p:spTgt spid="30"/>
                                        </p:tgtEl>
                                        <p:attrNameLst>
                                          <p:attrName>style.visibility</p:attrName>
                                        </p:attrNameLst>
                                      </p:cBhvr>
                                      <p:to>
                                        <p:strVal val="visible"/>
                                      </p:to>
                                    </p:set>
                                    <p:animEffect transition="in" filter="fade">
                                      <p:cBhvr>
                                        <p:cTn id="143" dur="500"/>
                                        <p:tgtEl>
                                          <p:spTgt spid="30"/>
                                        </p:tgtEl>
                                      </p:cBhvr>
                                    </p:animEffect>
                                  </p:childTnLst>
                                </p:cTn>
                              </p:par>
                            </p:childTnLst>
                          </p:cTn>
                        </p:par>
                        <p:par>
                          <p:cTn id="144" fill="hold">
                            <p:stCondLst>
                              <p:cond delay="17500"/>
                            </p:stCondLst>
                            <p:childTnLst>
                              <p:par>
                                <p:cTn id="145" presetID="22" presetClass="entr" presetSubtype="1" fill="hold" grpId="0" nodeType="afterEffect">
                                  <p:stCondLst>
                                    <p:cond delay="0"/>
                                  </p:stCondLst>
                                  <p:childTnLst>
                                    <p:set>
                                      <p:cBhvr>
                                        <p:cTn id="146" dur="1" fill="hold">
                                          <p:stCondLst>
                                            <p:cond delay="0"/>
                                          </p:stCondLst>
                                        </p:cTn>
                                        <p:tgtEl>
                                          <p:spTgt spid="31"/>
                                        </p:tgtEl>
                                        <p:attrNameLst>
                                          <p:attrName>style.visibility</p:attrName>
                                        </p:attrNameLst>
                                      </p:cBhvr>
                                      <p:to>
                                        <p:strVal val="visible"/>
                                      </p:to>
                                    </p:set>
                                    <p:animEffect transition="in" filter="wipe(up)">
                                      <p:cBhvr>
                                        <p:cTn id="14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36" grpId="0"/>
      <p:bldP spid="3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Shape 28">
            <a:extLst>
              <a:ext uri="{FF2B5EF4-FFF2-40B4-BE49-F238E27FC236}">
                <a16:creationId xmlns:a16="http://schemas.microsoft.com/office/drawing/2014/main" id="{530A9F70-A27F-4B69-AADB-270052A6D218}"/>
              </a:ext>
            </a:extLst>
          </p:cNvPr>
          <p:cNvSpPr/>
          <p:nvPr/>
        </p:nvSpPr>
        <p:spPr>
          <a:xfrm>
            <a:off x="6280436" y="2531167"/>
            <a:ext cx="1861250" cy="1859465"/>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sz="1350"/>
          </a:p>
        </p:txBody>
      </p:sp>
      <p:sp>
        <p:nvSpPr>
          <p:cNvPr id="25" name="Freeform: Shape 24">
            <a:extLst>
              <a:ext uri="{FF2B5EF4-FFF2-40B4-BE49-F238E27FC236}">
                <a16:creationId xmlns:a16="http://schemas.microsoft.com/office/drawing/2014/main" id="{02B5569C-1F94-490F-B8F9-83BEDE1F8512}"/>
              </a:ext>
            </a:extLst>
          </p:cNvPr>
          <p:cNvSpPr/>
          <p:nvPr/>
        </p:nvSpPr>
        <p:spPr>
          <a:xfrm>
            <a:off x="3641374" y="2531167"/>
            <a:ext cx="1861250" cy="1859465"/>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sz="1350"/>
          </a:p>
        </p:txBody>
      </p:sp>
      <p:sp>
        <p:nvSpPr>
          <p:cNvPr id="21" name="Freeform: Shape 20">
            <a:extLst>
              <a:ext uri="{FF2B5EF4-FFF2-40B4-BE49-F238E27FC236}">
                <a16:creationId xmlns:a16="http://schemas.microsoft.com/office/drawing/2014/main" id="{5DA7A08C-72E8-49B8-858A-D830070CE6C9}"/>
              </a:ext>
            </a:extLst>
          </p:cNvPr>
          <p:cNvSpPr/>
          <p:nvPr/>
        </p:nvSpPr>
        <p:spPr>
          <a:xfrm>
            <a:off x="1000587" y="2531167"/>
            <a:ext cx="1861250" cy="1859465"/>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sz="1350"/>
          </a:p>
        </p:txBody>
      </p:sp>
      <p:sp>
        <p:nvSpPr>
          <p:cNvPr id="2" name="Title 1">
            <a:extLst>
              <a:ext uri="{FF2B5EF4-FFF2-40B4-BE49-F238E27FC236}">
                <a16:creationId xmlns:a16="http://schemas.microsoft.com/office/drawing/2014/main" id="{657100BC-A90C-4E52-BDE2-BFAB18CEF20D}"/>
              </a:ext>
            </a:extLst>
          </p:cNvPr>
          <p:cNvSpPr>
            <a:spLocks noGrp="1"/>
          </p:cNvSpPr>
          <p:nvPr>
            <p:ph type="title"/>
          </p:nvPr>
        </p:nvSpPr>
        <p:spPr/>
        <p:txBody>
          <a:bodyPr/>
          <a:lstStyle/>
          <a:p>
            <a:r>
              <a:rPr lang="en-US"/>
              <a:t>PUMPKINS CHART</a:t>
            </a:r>
          </a:p>
        </p:txBody>
      </p:sp>
      <p:sp>
        <p:nvSpPr>
          <p:cNvPr id="23" name="Freeform: Shape 22">
            <a:extLst>
              <a:ext uri="{FF2B5EF4-FFF2-40B4-BE49-F238E27FC236}">
                <a16:creationId xmlns:a16="http://schemas.microsoft.com/office/drawing/2014/main" id="{6431A700-D889-4747-BB60-2D8C9FCAEEE0}"/>
              </a:ext>
            </a:extLst>
          </p:cNvPr>
          <p:cNvSpPr/>
          <p:nvPr/>
        </p:nvSpPr>
        <p:spPr>
          <a:xfrm>
            <a:off x="1000587" y="3544632"/>
            <a:ext cx="1861250" cy="846001"/>
          </a:xfrm>
          <a:custGeom>
            <a:avLst/>
            <a:gdLst>
              <a:gd name="connsiteX0" fmla="*/ 15539 w 2481667"/>
              <a:gd name="connsiteY0" fmla="*/ 0 h 1128001"/>
              <a:gd name="connsiteX1" fmla="*/ 2466142 w 2481667"/>
              <a:gd name="connsiteY1" fmla="*/ 0 h 1128001"/>
              <a:gd name="connsiteX2" fmla="*/ 2481113 w 2481667"/>
              <a:gd name="connsiteY2" fmla="*/ 129408 h 1128001"/>
              <a:gd name="connsiteX3" fmla="*/ 2430887 w 2481667"/>
              <a:gd name="connsiteY3" fmla="*/ 496233 h 1128001"/>
              <a:gd name="connsiteX4" fmla="*/ 2086040 w 2481667"/>
              <a:gd name="connsiteY4" fmla="*/ 1055582 h 1128001"/>
              <a:gd name="connsiteX5" fmla="*/ 1608281 w 2481667"/>
              <a:gd name="connsiteY5" fmla="*/ 1058151 h 1128001"/>
              <a:gd name="connsiteX6" fmla="*/ 1240342 w 2481667"/>
              <a:gd name="connsiteY6" fmla="*/ 1032490 h 1128001"/>
              <a:gd name="connsiteX7" fmla="*/ 872402 w 2481667"/>
              <a:gd name="connsiteY7" fmla="*/ 1058151 h 1128001"/>
              <a:gd name="connsiteX8" fmla="*/ 394643 w 2481667"/>
              <a:gd name="connsiteY8" fmla="*/ 1055582 h 1128001"/>
              <a:gd name="connsiteX9" fmla="*/ 50307 w 2481667"/>
              <a:gd name="connsiteY9" fmla="*/ 496233 h 1128001"/>
              <a:gd name="connsiteX10" fmla="*/ 536 w 2481667"/>
              <a:gd name="connsiteY10" fmla="*/ 131005 h 112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81667" h="1128001">
                <a:moveTo>
                  <a:pt x="15539" y="0"/>
                </a:moveTo>
                <a:lnTo>
                  <a:pt x="2466142" y="0"/>
                </a:lnTo>
                <a:lnTo>
                  <a:pt x="2481113" y="129408"/>
                </a:lnTo>
                <a:cubicBezTo>
                  <a:pt x="2485014" y="252774"/>
                  <a:pt x="2468323" y="376793"/>
                  <a:pt x="2430887" y="496233"/>
                </a:cubicBezTo>
                <a:cubicBezTo>
                  <a:pt x="2355962" y="732801"/>
                  <a:pt x="2278478" y="898555"/>
                  <a:pt x="2086040" y="1055582"/>
                </a:cubicBezTo>
                <a:cubicBezTo>
                  <a:pt x="1997775" y="1127943"/>
                  <a:pt x="1750944" y="1172583"/>
                  <a:pt x="1608281" y="1058151"/>
                </a:cubicBezTo>
                <a:cubicBezTo>
                  <a:pt x="1560557" y="1096123"/>
                  <a:pt x="1351186" y="1142311"/>
                  <a:pt x="1240342" y="1032490"/>
                </a:cubicBezTo>
                <a:cubicBezTo>
                  <a:pt x="1128986" y="1142311"/>
                  <a:pt x="920126" y="1096123"/>
                  <a:pt x="872402" y="1058151"/>
                </a:cubicBezTo>
                <a:cubicBezTo>
                  <a:pt x="729739" y="1172583"/>
                  <a:pt x="483420" y="1127943"/>
                  <a:pt x="394643" y="1055582"/>
                </a:cubicBezTo>
                <a:cubicBezTo>
                  <a:pt x="204258" y="898555"/>
                  <a:pt x="125232" y="732801"/>
                  <a:pt x="50307" y="496233"/>
                </a:cubicBezTo>
                <a:cubicBezTo>
                  <a:pt x="13257" y="377280"/>
                  <a:pt x="-3280" y="253825"/>
                  <a:pt x="536" y="131005"/>
                </a:cubicBezTo>
                <a:close/>
              </a:path>
            </a:pathLst>
          </a:custGeom>
          <a:solidFill>
            <a:schemeClr val="accent1"/>
          </a:solidFill>
          <a:ln w="9525" cap="flat">
            <a:noFill/>
            <a:prstDash val="solid"/>
            <a:miter/>
          </a:ln>
        </p:spPr>
        <p:txBody>
          <a:bodyPr wrap="square" rtlCol="0" anchor="ctr">
            <a:noAutofit/>
          </a:bodyPr>
          <a:lstStyle/>
          <a:p>
            <a:endParaRPr lang="en-US" sz="1350"/>
          </a:p>
        </p:txBody>
      </p:sp>
      <p:sp>
        <p:nvSpPr>
          <p:cNvPr id="26" name="Freeform: Shape 25">
            <a:extLst>
              <a:ext uri="{FF2B5EF4-FFF2-40B4-BE49-F238E27FC236}">
                <a16:creationId xmlns:a16="http://schemas.microsoft.com/office/drawing/2014/main" id="{C87CF421-6BF3-4214-B08E-746C58BEF31C}"/>
              </a:ext>
            </a:extLst>
          </p:cNvPr>
          <p:cNvSpPr/>
          <p:nvPr/>
        </p:nvSpPr>
        <p:spPr>
          <a:xfrm>
            <a:off x="3641373" y="3233630"/>
            <a:ext cx="1861251" cy="1157003"/>
          </a:xfrm>
          <a:custGeom>
            <a:avLst/>
            <a:gdLst>
              <a:gd name="connsiteX0" fmla="*/ 163188 w 2481668"/>
              <a:gd name="connsiteY0" fmla="*/ 0 h 1542671"/>
              <a:gd name="connsiteX1" fmla="*/ 2321580 w 2481668"/>
              <a:gd name="connsiteY1" fmla="*/ 0 h 1542671"/>
              <a:gd name="connsiteX2" fmla="*/ 2368086 w 2481668"/>
              <a:gd name="connsiteY2" fmla="*/ 84614 h 1542671"/>
              <a:gd name="connsiteX3" fmla="*/ 2407792 w 2481668"/>
              <a:gd name="connsiteY3" fmla="*/ 181177 h 1542671"/>
              <a:gd name="connsiteX4" fmla="*/ 2430888 w 2481668"/>
              <a:gd name="connsiteY4" fmla="*/ 910903 h 1542671"/>
              <a:gd name="connsiteX5" fmla="*/ 2086041 w 2481668"/>
              <a:gd name="connsiteY5" fmla="*/ 1470252 h 1542671"/>
              <a:gd name="connsiteX6" fmla="*/ 1608282 w 2481668"/>
              <a:gd name="connsiteY6" fmla="*/ 1472821 h 1542671"/>
              <a:gd name="connsiteX7" fmla="*/ 1240343 w 2481668"/>
              <a:gd name="connsiteY7" fmla="*/ 1447160 h 1542671"/>
              <a:gd name="connsiteX8" fmla="*/ 872403 w 2481668"/>
              <a:gd name="connsiteY8" fmla="*/ 1472821 h 1542671"/>
              <a:gd name="connsiteX9" fmla="*/ 394644 w 2481668"/>
              <a:gd name="connsiteY9" fmla="*/ 1470252 h 1542671"/>
              <a:gd name="connsiteX10" fmla="*/ 50308 w 2481668"/>
              <a:gd name="connsiteY10" fmla="*/ 910903 h 1542671"/>
              <a:gd name="connsiteX11" fmla="*/ 72888 w 2481668"/>
              <a:gd name="connsiteY11" fmla="*/ 184259 h 1542671"/>
              <a:gd name="connsiteX12" fmla="*/ 161217 w 2481668"/>
              <a:gd name="connsiteY12" fmla="*/ 2341 h 1542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81668" h="1542671">
                <a:moveTo>
                  <a:pt x="163188" y="0"/>
                </a:moveTo>
                <a:lnTo>
                  <a:pt x="2321580" y="0"/>
                </a:lnTo>
                <a:lnTo>
                  <a:pt x="2368086" y="84614"/>
                </a:lnTo>
                <a:cubicBezTo>
                  <a:pt x="2382134" y="115043"/>
                  <a:pt x="2394963" y="147308"/>
                  <a:pt x="2407792" y="181177"/>
                </a:cubicBezTo>
                <a:cubicBezTo>
                  <a:pt x="2497651" y="414826"/>
                  <a:pt x="2505760" y="672023"/>
                  <a:pt x="2430888" y="910903"/>
                </a:cubicBezTo>
                <a:cubicBezTo>
                  <a:pt x="2355963" y="1147471"/>
                  <a:pt x="2278479" y="1313225"/>
                  <a:pt x="2086041" y="1470252"/>
                </a:cubicBezTo>
                <a:cubicBezTo>
                  <a:pt x="1997776" y="1542613"/>
                  <a:pt x="1750945" y="1587253"/>
                  <a:pt x="1608282" y="1472821"/>
                </a:cubicBezTo>
                <a:cubicBezTo>
                  <a:pt x="1560558" y="1510793"/>
                  <a:pt x="1351187" y="1556981"/>
                  <a:pt x="1240343" y="1447160"/>
                </a:cubicBezTo>
                <a:cubicBezTo>
                  <a:pt x="1128987" y="1556981"/>
                  <a:pt x="920127" y="1510793"/>
                  <a:pt x="872403" y="1472821"/>
                </a:cubicBezTo>
                <a:cubicBezTo>
                  <a:pt x="729740" y="1587253"/>
                  <a:pt x="483421" y="1542613"/>
                  <a:pt x="394644" y="1470252"/>
                </a:cubicBezTo>
                <a:cubicBezTo>
                  <a:pt x="204259" y="1313225"/>
                  <a:pt x="125234" y="1147471"/>
                  <a:pt x="50308" y="910903"/>
                </a:cubicBezTo>
                <a:cubicBezTo>
                  <a:pt x="-23792" y="672998"/>
                  <a:pt x="-15840" y="417083"/>
                  <a:pt x="72888" y="184259"/>
                </a:cubicBezTo>
                <a:cubicBezTo>
                  <a:pt x="99317" y="116521"/>
                  <a:pt x="125616" y="55326"/>
                  <a:pt x="161217" y="2341"/>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30" name="Freeform: Shape 29">
            <a:extLst>
              <a:ext uri="{FF2B5EF4-FFF2-40B4-BE49-F238E27FC236}">
                <a16:creationId xmlns:a16="http://schemas.microsoft.com/office/drawing/2014/main" id="{B601E39B-9ECB-458B-B8AF-FE6DE86C96D8}"/>
              </a:ext>
            </a:extLst>
          </p:cNvPr>
          <p:cNvSpPr/>
          <p:nvPr/>
        </p:nvSpPr>
        <p:spPr>
          <a:xfrm>
            <a:off x="6283190" y="3688172"/>
            <a:ext cx="1855664" cy="702461"/>
          </a:xfrm>
          <a:custGeom>
            <a:avLst/>
            <a:gdLst>
              <a:gd name="connsiteX0" fmla="*/ 0 w 2474218"/>
              <a:gd name="connsiteY0" fmla="*/ 0 h 936615"/>
              <a:gd name="connsiteX1" fmla="*/ 2474218 w 2474218"/>
              <a:gd name="connsiteY1" fmla="*/ 0 h 936615"/>
              <a:gd name="connsiteX2" fmla="*/ 2467828 w 2474218"/>
              <a:gd name="connsiteY2" fmla="*/ 122906 h 936615"/>
              <a:gd name="connsiteX3" fmla="*/ 2427214 w 2474218"/>
              <a:gd name="connsiteY3" fmla="*/ 304847 h 936615"/>
              <a:gd name="connsiteX4" fmla="*/ 2082367 w 2474218"/>
              <a:gd name="connsiteY4" fmla="*/ 864196 h 936615"/>
              <a:gd name="connsiteX5" fmla="*/ 1604608 w 2474218"/>
              <a:gd name="connsiteY5" fmla="*/ 866765 h 936615"/>
              <a:gd name="connsiteX6" fmla="*/ 1236669 w 2474218"/>
              <a:gd name="connsiteY6" fmla="*/ 841104 h 936615"/>
              <a:gd name="connsiteX7" fmla="*/ 868729 w 2474218"/>
              <a:gd name="connsiteY7" fmla="*/ 866765 h 936615"/>
              <a:gd name="connsiteX8" fmla="*/ 390970 w 2474218"/>
              <a:gd name="connsiteY8" fmla="*/ 864196 h 936615"/>
              <a:gd name="connsiteX9" fmla="*/ 46634 w 2474218"/>
              <a:gd name="connsiteY9" fmla="*/ 304847 h 936615"/>
              <a:gd name="connsiteX10" fmla="*/ 6424 w 2474218"/>
              <a:gd name="connsiteY10" fmla="*/ 123683 h 936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74218" h="936615">
                <a:moveTo>
                  <a:pt x="0" y="0"/>
                </a:moveTo>
                <a:lnTo>
                  <a:pt x="2474218" y="0"/>
                </a:lnTo>
                <a:lnTo>
                  <a:pt x="2467828" y="122906"/>
                </a:lnTo>
                <a:cubicBezTo>
                  <a:pt x="2459464" y="184262"/>
                  <a:pt x="2445932" y="245127"/>
                  <a:pt x="2427214" y="304847"/>
                </a:cubicBezTo>
                <a:cubicBezTo>
                  <a:pt x="2352289" y="541415"/>
                  <a:pt x="2274805" y="707169"/>
                  <a:pt x="2082367" y="864196"/>
                </a:cubicBezTo>
                <a:cubicBezTo>
                  <a:pt x="1994102" y="936557"/>
                  <a:pt x="1747271" y="981197"/>
                  <a:pt x="1604608" y="866765"/>
                </a:cubicBezTo>
                <a:cubicBezTo>
                  <a:pt x="1556884" y="904737"/>
                  <a:pt x="1347513" y="950925"/>
                  <a:pt x="1236669" y="841104"/>
                </a:cubicBezTo>
                <a:cubicBezTo>
                  <a:pt x="1125313" y="950925"/>
                  <a:pt x="916453" y="904737"/>
                  <a:pt x="868729" y="866765"/>
                </a:cubicBezTo>
                <a:cubicBezTo>
                  <a:pt x="726066" y="981197"/>
                  <a:pt x="479747" y="936557"/>
                  <a:pt x="390970" y="864196"/>
                </a:cubicBezTo>
                <a:cubicBezTo>
                  <a:pt x="200585" y="707169"/>
                  <a:pt x="121559" y="541415"/>
                  <a:pt x="46634" y="304847"/>
                </a:cubicBezTo>
                <a:cubicBezTo>
                  <a:pt x="28109" y="245371"/>
                  <a:pt x="14712" y="184769"/>
                  <a:pt x="6424" y="123683"/>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2" name="TextBox 21">
            <a:extLst>
              <a:ext uri="{FF2B5EF4-FFF2-40B4-BE49-F238E27FC236}">
                <a16:creationId xmlns:a16="http://schemas.microsoft.com/office/drawing/2014/main" id="{2F2003CB-AE66-4EB0-AB58-3725E89EC4C5}"/>
              </a:ext>
            </a:extLst>
          </p:cNvPr>
          <p:cNvSpPr txBox="1"/>
          <p:nvPr/>
        </p:nvSpPr>
        <p:spPr>
          <a:xfrm>
            <a:off x="1559832" y="4626049"/>
            <a:ext cx="739305" cy="300082"/>
          </a:xfrm>
          <a:prstGeom prst="rect">
            <a:avLst/>
          </a:prstGeom>
          <a:noFill/>
        </p:spPr>
        <p:txBody>
          <a:bodyPr wrap="none" rtlCol="0">
            <a:spAutoFit/>
          </a:bodyPr>
          <a:lstStyle/>
          <a:p>
            <a:pPr algn="ctr"/>
            <a:r>
              <a:rPr lang="en-US" sz="1350">
                <a:latin typeface="+mj-lt"/>
              </a:rPr>
              <a:t>CHART 01</a:t>
            </a:r>
          </a:p>
        </p:txBody>
      </p:sp>
      <p:sp>
        <p:nvSpPr>
          <p:cNvPr id="24" name="TextBox 23">
            <a:extLst>
              <a:ext uri="{FF2B5EF4-FFF2-40B4-BE49-F238E27FC236}">
                <a16:creationId xmlns:a16="http://schemas.microsoft.com/office/drawing/2014/main" id="{44976A46-3A69-49CB-A7E0-DDA2241CBF63}"/>
              </a:ext>
            </a:extLst>
          </p:cNvPr>
          <p:cNvSpPr txBox="1"/>
          <p:nvPr/>
        </p:nvSpPr>
        <p:spPr>
          <a:xfrm>
            <a:off x="835853" y="4831905"/>
            <a:ext cx="2187261" cy="482889"/>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27" name="TextBox 26">
            <a:extLst>
              <a:ext uri="{FF2B5EF4-FFF2-40B4-BE49-F238E27FC236}">
                <a16:creationId xmlns:a16="http://schemas.microsoft.com/office/drawing/2014/main" id="{A26994EA-ADC4-46A1-AB5E-746802AD838F}"/>
              </a:ext>
            </a:extLst>
          </p:cNvPr>
          <p:cNvSpPr txBox="1"/>
          <p:nvPr/>
        </p:nvSpPr>
        <p:spPr>
          <a:xfrm>
            <a:off x="4191930" y="4626049"/>
            <a:ext cx="760144" cy="300082"/>
          </a:xfrm>
          <a:prstGeom prst="rect">
            <a:avLst/>
          </a:prstGeom>
          <a:noFill/>
        </p:spPr>
        <p:txBody>
          <a:bodyPr wrap="none" rtlCol="0">
            <a:spAutoFit/>
          </a:bodyPr>
          <a:lstStyle/>
          <a:p>
            <a:pPr algn="ctr"/>
            <a:r>
              <a:rPr lang="en-US" sz="1350">
                <a:latin typeface="+mj-lt"/>
              </a:rPr>
              <a:t>CHART 02</a:t>
            </a:r>
          </a:p>
        </p:txBody>
      </p:sp>
      <p:sp>
        <p:nvSpPr>
          <p:cNvPr id="28" name="TextBox 27">
            <a:extLst>
              <a:ext uri="{FF2B5EF4-FFF2-40B4-BE49-F238E27FC236}">
                <a16:creationId xmlns:a16="http://schemas.microsoft.com/office/drawing/2014/main" id="{B06E2E5A-A337-4014-90C0-D98E0D16F2E6}"/>
              </a:ext>
            </a:extLst>
          </p:cNvPr>
          <p:cNvSpPr txBox="1"/>
          <p:nvPr/>
        </p:nvSpPr>
        <p:spPr>
          <a:xfrm>
            <a:off x="3478370" y="4831905"/>
            <a:ext cx="2187261" cy="482889"/>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34" name="TextBox 33">
            <a:extLst>
              <a:ext uri="{FF2B5EF4-FFF2-40B4-BE49-F238E27FC236}">
                <a16:creationId xmlns:a16="http://schemas.microsoft.com/office/drawing/2014/main" id="{6B5809A8-7525-4451-B078-13A9DCD668F5}"/>
              </a:ext>
            </a:extLst>
          </p:cNvPr>
          <p:cNvSpPr txBox="1"/>
          <p:nvPr/>
        </p:nvSpPr>
        <p:spPr>
          <a:xfrm>
            <a:off x="6831793" y="4627417"/>
            <a:ext cx="758542" cy="300082"/>
          </a:xfrm>
          <a:prstGeom prst="rect">
            <a:avLst/>
          </a:prstGeom>
          <a:noFill/>
        </p:spPr>
        <p:txBody>
          <a:bodyPr wrap="none" rtlCol="0">
            <a:spAutoFit/>
          </a:bodyPr>
          <a:lstStyle/>
          <a:p>
            <a:pPr algn="ctr"/>
            <a:r>
              <a:rPr lang="en-US" sz="1350">
                <a:latin typeface="+mj-lt"/>
              </a:rPr>
              <a:t>CHART 03</a:t>
            </a:r>
          </a:p>
        </p:txBody>
      </p:sp>
      <p:sp>
        <p:nvSpPr>
          <p:cNvPr id="35" name="TextBox 34">
            <a:extLst>
              <a:ext uri="{FF2B5EF4-FFF2-40B4-BE49-F238E27FC236}">
                <a16:creationId xmlns:a16="http://schemas.microsoft.com/office/drawing/2014/main" id="{AC98264B-1835-4734-81A7-FF632BCCB77D}"/>
              </a:ext>
            </a:extLst>
          </p:cNvPr>
          <p:cNvSpPr txBox="1"/>
          <p:nvPr/>
        </p:nvSpPr>
        <p:spPr>
          <a:xfrm>
            <a:off x="6117432" y="4833273"/>
            <a:ext cx="2187261" cy="482889"/>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36" name="TextBox 35">
            <a:extLst>
              <a:ext uri="{FF2B5EF4-FFF2-40B4-BE49-F238E27FC236}">
                <a16:creationId xmlns:a16="http://schemas.microsoft.com/office/drawing/2014/main" id="{BDE75B77-481B-4BCD-BF4B-3A0A0B3B4A08}"/>
              </a:ext>
            </a:extLst>
          </p:cNvPr>
          <p:cNvSpPr txBox="1"/>
          <p:nvPr/>
        </p:nvSpPr>
        <p:spPr>
          <a:xfrm>
            <a:off x="1647105" y="3899411"/>
            <a:ext cx="559769" cy="415498"/>
          </a:xfrm>
          <a:prstGeom prst="rect">
            <a:avLst/>
          </a:prstGeom>
          <a:noFill/>
        </p:spPr>
        <p:txBody>
          <a:bodyPr wrap="none" rtlCol="0">
            <a:spAutoFit/>
          </a:bodyPr>
          <a:lstStyle/>
          <a:p>
            <a:pPr algn="ctr"/>
            <a:r>
              <a:rPr lang="en-US" sz="2100">
                <a:solidFill>
                  <a:schemeClr val="bg2"/>
                </a:solidFill>
                <a:latin typeface="+mj-lt"/>
              </a:rPr>
              <a:t>65%</a:t>
            </a:r>
          </a:p>
        </p:txBody>
      </p:sp>
      <p:sp>
        <p:nvSpPr>
          <p:cNvPr id="37" name="TextBox 36">
            <a:extLst>
              <a:ext uri="{FF2B5EF4-FFF2-40B4-BE49-F238E27FC236}">
                <a16:creationId xmlns:a16="http://schemas.microsoft.com/office/drawing/2014/main" id="{FF0C8251-D0DB-4D62-8146-E8D66080BFF4}"/>
              </a:ext>
            </a:extLst>
          </p:cNvPr>
          <p:cNvSpPr txBox="1"/>
          <p:nvPr/>
        </p:nvSpPr>
        <p:spPr>
          <a:xfrm>
            <a:off x="4293033" y="3899411"/>
            <a:ext cx="564578" cy="415498"/>
          </a:xfrm>
          <a:prstGeom prst="rect">
            <a:avLst/>
          </a:prstGeom>
          <a:noFill/>
        </p:spPr>
        <p:txBody>
          <a:bodyPr wrap="none" rtlCol="0">
            <a:spAutoFit/>
          </a:bodyPr>
          <a:lstStyle/>
          <a:p>
            <a:pPr algn="ctr"/>
            <a:r>
              <a:rPr lang="en-US" sz="2100">
                <a:solidFill>
                  <a:schemeClr val="bg2"/>
                </a:solidFill>
                <a:latin typeface="+mj-lt"/>
              </a:rPr>
              <a:t>95%</a:t>
            </a:r>
          </a:p>
        </p:txBody>
      </p:sp>
      <p:sp>
        <p:nvSpPr>
          <p:cNvPr id="38" name="TextBox 37">
            <a:extLst>
              <a:ext uri="{FF2B5EF4-FFF2-40B4-BE49-F238E27FC236}">
                <a16:creationId xmlns:a16="http://schemas.microsoft.com/office/drawing/2014/main" id="{CB61D015-BC8E-41C2-B993-94EC1FC392B1}"/>
              </a:ext>
            </a:extLst>
          </p:cNvPr>
          <p:cNvSpPr txBox="1"/>
          <p:nvPr/>
        </p:nvSpPr>
        <p:spPr>
          <a:xfrm>
            <a:off x="6923897" y="3899411"/>
            <a:ext cx="570990" cy="415498"/>
          </a:xfrm>
          <a:prstGeom prst="rect">
            <a:avLst/>
          </a:prstGeom>
          <a:noFill/>
        </p:spPr>
        <p:txBody>
          <a:bodyPr wrap="none" rtlCol="0">
            <a:spAutoFit/>
          </a:bodyPr>
          <a:lstStyle/>
          <a:p>
            <a:pPr algn="ctr"/>
            <a:r>
              <a:rPr lang="en-US" sz="2100">
                <a:solidFill>
                  <a:schemeClr val="bg2"/>
                </a:solidFill>
                <a:latin typeface="+mj-lt"/>
              </a:rPr>
              <a:t>50%</a:t>
            </a:r>
          </a:p>
        </p:txBody>
      </p:sp>
    </p:spTree>
    <p:extLst>
      <p:ext uri="{BB962C8B-B14F-4D97-AF65-F5344CB8AC3E}">
        <p14:creationId xmlns:p14="http://schemas.microsoft.com/office/powerpoint/2010/main" val="12069378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down)">
                                      <p:cBhvr>
                                        <p:cTn id="15" dur="500"/>
                                        <p:tgtEl>
                                          <p:spTgt spid="2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up)">
                                      <p:cBhvr>
                                        <p:cTn id="27" dur="500"/>
                                        <p:tgtEl>
                                          <p:spTgt spid="2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down)">
                                      <p:cBhvr>
                                        <p:cTn id="35" dur="500"/>
                                        <p:tgtEl>
                                          <p:spTgt spid="2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fade">
                                      <p:cBhvr>
                                        <p:cTn id="39" dur="500"/>
                                        <p:tgtEl>
                                          <p:spTgt spid="3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up)">
                                      <p:cBhvr>
                                        <p:cTn id="47" dur="500"/>
                                        <p:tgtEl>
                                          <p:spTgt spid="28"/>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childTnLst>
                          </p:cTn>
                        </p:par>
                        <p:par>
                          <p:cTn id="52" fill="hold">
                            <p:stCondLst>
                              <p:cond delay="6000"/>
                            </p:stCondLst>
                            <p:childTnLst>
                              <p:par>
                                <p:cTn id="53" presetID="22" presetClass="entr" presetSubtype="4"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wipe(down)">
                                      <p:cBhvr>
                                        <p:cTn id="55" dur="500"/>
                                        <p:tgtEl>
                                          <p:spTgt spid="30"/>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fade">
                                      <p:cBhvr>
                                        <p:cTn id="59" dur="500"/>
                                        <p:tgtEl>
                                          <p:spTgt spid="38"/>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fade">
                                      <p:cBhvr>
                                        <p:cTn id="63" dur="500"/>
                                        <p:tgtEl>
                                          <p:spTgt spid="34"/>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up)">
                                      <p:cBhvr>
                                        <p:cTn id="6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5" grpId="0" animBg="1"/>
      <p:bldP spid="21" grpId="0" animBg="1"/>
      <p:bldP spid="2" grpId="0"/>
      <p:bldP spid="23" grpId="0" animBg="1"/>
      <p:bldP spid="26" grpId="0" animBg="1"/>
      <p:bldP spid="30" grpId="0" animBg="1"/>
      <p:bldP spid="22" grpId="0"/>
      <p:bldP spid="24" grpId="0"/>
      <p:bldP spid="27" grpId="0"/>
      <p:bldP spid="28" grpId="0"/>
      <p:bldP spid="34" grpId="0"/>
      <p:bldP spid="35" grpId="0"/>
      <p:bldP spid="36" grpId="0"/>
      <p:bldP spid="37" grpId="0"/>
      <p:bldP spid="3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D37952-91C6-4F87-8E96-3ECBEFB763D8}"/>
              </a:ext>
            </a:extLst>
          </p:cNvPr>
          <p:cNvSpPr>
            <a:spLocks noGrp="1"/>
          </p:cNvSpPr>
          <p:nvPr>
            <p:ph type="title"/>
          </p:nvPr>
        </p:nvSpPr>
        <p:spPr/>
        <p:txBody>
          <a:bodyPr/>
          <a:lstStyle/>
          <a:p>
            <a:r>
              <a:rPr lang="en-US"/>
              <a:t>SKELETON INFOGRAPHIC</a:t>
            </a:r>
          </a:p>
        </p:txBody>
      </p:sp>
      <p:sp>
        <p:nvSpPr>
          <p:cNvPr id="3" name="Freeform 5">
            <a:extLst>
              <a:ext uri="{FF2B5EF4-FFF2-40B4-BE49-F238E27FC236}">
                <a16:creationId xmlns:a16="http://schemas.microsoft.com/office/drawing/2014/main" id="{7C58FAD7-36C9-459C-86C6-3A373E83270B}"/>
              </a:ext>
            </a:extLst>
          </p:cNvPr>
          <p:cNvSpPr>
            <a:spLocks/>
          </p:cNvSpPr>
          <p:nvPr/>
        </p:nvSpPr>
        <p:spPr bwMode="auto">
          <a:xfrm>
            <a:off x="3928292" y="2076423"/>
            <a:ext cx="1287418" cy="3716060"/>
          </a:xfrm>
          <a:custGeom>
            <a:avLst/>
            <a:gdLst>
              <a:gd name="T0" fmla="*/ 3166 w 3284"/>
              <a:gd name="T1" fmla="*/ 4209 h 9485"/>
              <a:gd name="T2" fmla="*/ 2042 w 3284"/>
              <a:gd name="T3" fmla="*/ 2192 h 9485"/>
              <a:gd name="T4" fmla="*/ 2338 w 3284"/>
              <a:gd name="T5" fmla="*/ 1470 h 9485"/>
              <a:gd name="T6" fmla="*/ 2379 w 3284"/>
              <a:gd name="T7" fmla="*/ 1372 h 9485"/>
              <a:gd name="T8" fmla="*/ 2435 w 3284"/>
              <a:gd name="T9" fmla="*/ 988 h 9485"/>
              <a:gd name="T10" fmla="*/ 2422 w 3284"/>
              <a:gd name="T11" fmla="*/ 704 h 9485"/>
              <a:gd name="T12" fmla="*/ 976 w 3284"/>
              <a:gd name="T13" fmla="*/ 389 h 9485"/>
              <a:gd name="T14" fmla="*/ 937 w 3284"/>
              <a:gd name="T15" fmla="*/ 581 h 9485"/>
              <a:gd name="T16" fmla="*/ 910 w 3284"/>
              <a:gd name="T17" fmla="*/ 976 h 9485"/>
              <a:gd name="T18" fmla="*/ 947 w 3284"/>
              <a:gd name="T19" fmla="*/ 1355 h 9485"/>
              <a:gd name="T20" fmla="*/ 1362 w 3284"/>
              <a:gd name="T21" fmla="*/ 1986 h 9485"/>
              <a:gd name="T22" fmla="*/ 335 w 3284"/>
              <a:gd name="T23" fmla="*/ 2950 h 9485"/>
              <a:gd name="T24" fmla="*/ 41 w 3284"/>
              <a:gd name="T25" fmla="*/ 5474 h 9485"/>
              <a:gd name="T26" fmla="*/ 253 w 3284"/>
              <a:gd name="T27" fmla="*/ 6308 h 9485"/>
              <a:gd name="T28" fmla="*/ 267 w 3284"/>
              <a:gd name="T29" fmla="*/ 5902 h 9485"/>
              <a:gd name="T30" fmla="*/ 402 w 3284"/>
              <a:gd name="T31" fmla="*/ 6024 h 9485"/>
              <a:gd name="T32" fmla="*/ 331 w 3284"/>
              <a:gd name="T33" fmla="*/ 5452 h 9485"/>
              <a:gd name="T34" fmla="*/ 828 w 3284"/>
              <a:gd name="T35" fmla="*/ 3142 h 9485"/>
              <a:gd name="T36" fmla="*/ 922 w 3284"/>
              <a:gd name="T37" fmla="*/ 4818 h 9485"/>
              <a:gd name="T38" fmla="*/ 903 w 3284"/>
              <a:gd name="T39" fmla="*/ 5035 h 9485"/>
              <a:gd name="T40" fmla="*/ 1028 w 3284"/>
              <a:gd name="T41" fmla="*/ 9079 h 9485"/>
              <a:gd name="T42" fmla="*/ 890 w 3284"/>
              <a:gd name="T43" fmla="*/ 9410 h 9485"/>
              <a:gd name="T44" fmla="*/ 1440 w 3284"/>
              <a:gd name="T45" fmla="*/ 9031 h 9485"/>
              <a:gd name="T46" fmla="*/ 1641 w 3284"/>
              <a:gd name="T47" fmla="*/ 5532 h 9485"/>
              <a:gd name="T48" fmla="*/ 1644 w 3284"/>
              <a:gd name="T49" fmla="*/ 5532 h 9485"/>
              <a:gd name="T50" fmla="*/ 1834 w 3284"/>
              <a:gd name="T51" fmla="*/ 9029 h 9485"/>
              <a:gd name="T52" fmla="*/ 2394 w 3284"/>
              <a:gd name="T53" fmla="*/ 9410 h 9485"/>
              <a:gd name="T54" fmla="*/ 2255 w 3284"/>
              <a:gd name="T55" fmla="*/ 9079 h 9485"/>
              <a:gd name="T56" fmla="*/ 2380 w 3284"/>
              <a:gd name="T57" fmla="*/ 5052 h 9485"/>
              <a:gd name="T58" fmla="*/ 2369 w 3284"/>
              <a:gd name="T59" fmla="*/ 4818 h 9485"/>
              <a:gd name="T60" fmla="*/ 2353 w 3284"/>
              <a:gd name="T61" fmla="*/ 3898 h 9485"/>
              <a:gd name="T62" fmla="*/ 2773 w 3284"/>
              <a:gd name="T63" fmla="*/ 4196 h 9485"/>
              <a:gd name="T64" fmla="*/ 2808 w 3284"/>
              <a:gd name="T65" fmla="*/ 5802 h 9485"/>
              <a:gd name="T66" fmla="*/ 2935 w 3284"/>
              <a:gd name="T67" fmla="*/ 5821 h 9485"/>
              <a:gd name="T68" fmla="*/ 2949 w 3284"/>
              <a:gd name="T69" fmla="*/ 6213 h 9485"/>
              <a:gd name="T70" fmla="*/ 3179 w 3284"/>
              <a:gd name="T71" fmla="*/ 6091 h 9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84" h="9485">
                <a:moveTo>
                  <a:pt x="3243" y="5474"/>
                </a:moveTo>
                <a:cubicBezTo>
                  <a:pt x="3202" y="5244"/>
                  <a:pt x="3206" y="4372"/>
                  <a:pt x="3166" y="4209"/>
                </a:cubicBezTo>
                <a:cubicBezTo>
                  <a:pt x="3125" y="4047"/>
                  <a:pt x="3085" y="3573"/>
                  <a:pt x="2949" y="2950"/>
                </a:cubicBezTo>
                <a:cubicBezTo>
                  <a:pt x="2814" y="2327"/>
                  <a:pt x="2218" y="2246"/>
                  <a:pt x="2042" y="2192"/>
                </a:cubicBezTo>
                <a:cubicBezTo>
                  <a:pt x="1978" y="2172"/>
                  <a:pt x="1945" y="2101"/>
                  <a:pt x="1928" y="2018"/>
                </a:cubicBezTo>
                <a:cubicBezTo>
                  <a:pt x="2160" y="1912"/>
                  <a:pt x="2278" y="1670"/>
                  <a:pt x="2338" y="1470"/>
                </a:cubicBezTo>
                <a:cubicBezTo>
                  <a:pt x="2349" y="1437"/>
                  <a:pt x="2358" y="1403"/>
                  <a:pt x="2366" y="1368"/>
                </a:cubicBezTo>
                <a:cubicBezTo>
                  <a:pt x="2370" y="1370"/>
                  <a:pt x="2374" y="1371"/>
                  <a:pt x="2379" y="1372"/>
                </a:cubicBezTo>
                <a:cubicBezTo>
                  <a:pt x="2431" y="1379"/>
                  <a:pt x="2486" y="1300"/>
                  <a:pt x="2501" y="1193"/>
                </a:cubicBezTo>
                <a:cubicBezTo>
                  <a:pt x="2516" y="1087"/>
                  <a:pt x="2487" y="995"/>
                  <a:pt x="2435" y="988"/>
                </a:cubicBezTo>
                <a:cubicBezTo>
                  <a:pt x="2426" y="986"/>
                  <a:pt x="2417" y="988"/>
                  <a:pt x="2408" y="991"/>
                </a:cubicBezTo>
                <a:cubicBezTo>
                  <a:pt x="2416" y="852"/>
                  <a:pt x="2422" y="704"/>
                  <a:pt x="2422" y="704"/>
                </a:cubicBezTo>
                <a:cubicBezTo>
                  <a:pt x="2422" y="704"/>
                  <a:pt x="2390" y="151"/>
                  <a:pt x="1794" y="76"/>
                </a:cubicBezTo>
                <a:cubicBezTo>
                  <a:pt x="1197" y="0"/>
                  <a:pt x="999" y="341"/>
                  <a:pt x="976" y="389"/>
                </a:cubicBezTo>
                <a:cubicBezTo>
                  <a:pt x="953" y="437"/>
                  <a:pt x="1021" y="542"/>
                  <a:pt x="1021" y="542"/>
                </a:cubicBezTo>
                <a:cubicBezTo>
                  <a:pt x="1021" y="542"/>
                  <a:pt x="992" y="523"/>
                  <a:pt x="937" y="581"/>
                </a:cubicBezTo>
                <a:cubicBezTo>
                  <a:pt x="904" y="615"/>
                  <a:pt x="917" y="822"/>
                  <a:pt x="933" y="980"/>
                </a:cubicBezTo>
                <a:cubicBezTo>
                  <a:pt x="926" y="977"/>
                  <a:pt x="918" y="975"/>
                  <a:pt x="910" y="976"/>
                </a:cubicBezTo>
                <a:cubicBezTo>
                  <a:pt x="862" y="981"/>
                  <a:pt x="832" y="1069"/>
                  <a:pt x="842" y="1174"/>
                </a:cubicBezTo>
                <a:cubicBezTo>
                  <a:pt x="852" y="1279"/>
                  <a:pt x="899" y="1360"/>
                  <a:pt x="947" y="1355"/>
                </a:cubicBezTo>
                <a:cubicBezTo>
                  <a:pt x="959" y="1354"/>
                  <a:pt x="970" y="1347"/>
                  <a:pt x="980" y="1336"/>
                </a:cubicBezTo>
                <a:cubicBezTo>
                  <a:pt x="1019" y="1529"/>
                  <a:pt x="1118" y="1837"/>
                  <a:pt x="1362" y="1986"/>
                </a:cubicBezTo>
                <a:cubicBezTo>
                  <a:pt x="1347" y="2082"/>
                  <a:pt x="1314" y="2169"/>
                  <a:pt x="1242" y="2192"/>
                </a:cubicBezTo>
                <a:cubicBezTo>
                  <a:pt x="1066" y="2246"/>
                  <a:pt x="470" y="2327"/>
                  <a:pt x="335" y="2950"/>
                </a:cubicBezTo>
                <a:cubicBezTo>
                  <a:pt x="199" y="3573"/>
                  <a:pt x="159" y="4047"/>
                  <a:pt x="118" y="4209"/>
                </a:cubicBezTo>
                <a:cubicBezTo>
                  <a:pt x="77" y="4372"/>
                  <a:pt x="81" y="5244"/>
                  <a:pt x="41" y="5474"/>
                </a:cubicBezTo>
                <a:cubicBezTo>
                  <a:pt x="0" y="5704"/>
                  <a:pt x="50" y="5983"/>
                  <a:pt x="105" y="6091"/>
                </a:cubicBezTo>
                <a:cubicBezTo>
                  <a:pt x="159" y="6200"/>
                  <a:pt x="217" y="6291"/>
                  <a:pt x="253" y="6308"/>
                </a:cubicBezTo>
                <a:cubicBezTo>
                  <a:pt x="328" y="6344"/>
                  <a:pt x="381" y="6286"/>
                  <a:pt x="335" y="6213"/>
                </a:cubicBezTo>
                <a:cubicBezTo>
                  <a:pt x="246" y="6075"/>
                  <a:pt x="253" y="5969"/>
                  <a:pt x="267" y="5902"/>
                </a:cubicBezTo>
                <a:cubicBezTo>
                  <a:pt x="281" y="5834"/>
                  <a:pt x="348" y="5821"/>
                  <a:pt x="348" y="5821"/>
                </a:cubicBezTo>
                <a:cubicBezTo>
                  <a:pt x="348" y="5821"/>
                  <a:pt x="356" y="6009"/>
                  <a:pt x="402" y="6024"/>
                </a:cubicBezTo>
                <a:cubicBezTo>
                  <a:pt x="464" y="6042"/>
                  <a:pt x="489" y="5978"/>
                  <a:pt x="475" y="5802"/>
                </a:cubicBezTo>
                <a:cubicBezTo>
                  <a:pt x="462" y="5626"/>
                  <a:pt x="331" y="5641"/>
                  <a:pt x="331" y="5452"/>
                </a:cubicBezTo>
                <a:cubicBezTo>
                  <a:pt x="331" y="5262"/>
                  <a:pt x="578" y="4426"/>
                  <a:pt x="511" y="4196"/>
                </a:cubicBezTo>
                <a:cubicBezTo>
                  <a:pt x="511" y="4196"/>
                  <a:pt x="788" y="3481"/>
                  <a:pt x="828" y="3142"/>
                </a:cubicBezTo>
                <a:cubicBezTo>
                  <a:pt x="828" y="3142"/>
                  <a:pt x="863" y="3735"/>
                  <a:pt x="931" y="3898"/>
                </a:cubicBezTo>
                <a:cubicBezTo>
                  <a:pt x="978" y="4011"/>
                  <a:pt x="946" y="4521"/>
                  <a:pt x="922" y="4818"/>
                </a:cubicBezTo>
                <a:cubicBezTo>
                  <a:pt x="919" y="4818"/>
                  <a:pt x="917" y="4818"/>
                  <a:pt x="917" y="4818"/>
                </a:cubicBezTo>
                <a:cubicBezTo>
                  <a:pt x="903" y="5035"/>
                  <a:pt x="903" y="5035"/>
                  <a:pt x="903" y="5035"/>
                </a:cubicBezTo>
                <a:cubicBezTo>
                  <a:pt x="903" y="5035"/>
                  <a:pt x="874" y="6851"/>
                  <a:pt x="888" y="7041"/>
                </a:cubicBezTo>
                <a:cubicBezTo>
                  <a:pt x="901" y="7231"/>
                  <a:pt x="1055" y="8971"/>
                  <a:pt x="1028" y="9079"/>
                </a:cubicBezTo>
                <a:cubicBezTo>
                  <a:pt x="1028" y="9079"/>
                  <a:pt x="479" y="9206"/>
                  <a:pt x="479" y="9339"/>
                </a:cubicBezTo>
                <a:cubicBezTo>
                  <a:pt x="479" y="9485"/>
                  <a:pt x="727" y="9397"/>
                  <a:pt x="890" y="9410"/>
                </a:cubicBezTo>
                <a:cubicBezTo>
                  <a:pt x="1052" y="9424"/>
                  <a:pt x="1328" y="9453"/>
                  <a:pt x="1450" y="9399"/>
                </a:cubicBezTo>
                <a:cubicBezTo>
                  <a:pt x="1572" y="9345"/>
                  <a:pt x="1440" y="9031"/>
                  <a:pt x="1440" y="9031"/>
                </a:cubicBezTo>
                <a:cubicBezTo>
                  <a:pt x="1440" y="9031"/>
                  <a:pt x="1472" y="7364"/>
                  <a:pt x="1458" y="7215"/>
                </a:cubicBezTo>
                <a:cubicBezTo>
                  <a:pt x="1446" y="7083"/>
                  <a:pt x="1607" y="5833"/>
                  <a:pt x="1641" y="5532"/>
                </a:cubicBezTo>
                <a:cubicBezTo>
                  <a:pt x="1641" y="5532"/>
                  <a:pt x="1641" y="5532"/>
                  <a:pt x="1642" y="5532"/>
                </a:cubicBezTo>
                <a:cubicBezTo>
                  <a:pt x="1643" y="5532"/>
                  <a:pt x="1643" y="5532"/>
                  <a:pt x="1644" y="5532"/>
                </a:cubicBezTo>
                <a:cubicBezTo>
                  <a:pt x="1678" y="5832"/>
                  <a:pt x="1838" y="7083"/>
                  <a:pt x="1826" y="7215"/>
                </a:cubicBezTo>
                <a:cubicBezTo>
                  <a:pt x="1813" y="7364"/>
                  <a:pt x="1834" y="9029"/>
                  <a:pt x="1834" y="9029"/>
                </a:cubicBezTo>
                <a:cubicBezTo>
                  <a:pt x="1834" y="9029"/>
                  <a:pt x="1712" y="9345"/>
                  <a:pt x="1834" y="9399"/>
                </a:cubicBezTo>
                <a:cubicBezTo>
                  <a:pt x="1956" y="9453"/>
                  <a:pt x="2231" y="9424"/>
                  <a:pt x="2394" y="9410"/>
                </a:cubicBezTo>
                <a:cubicBezTo>
                  <a:pt x="2556" y="9397"/>
                  <a:pt x="2804" y="9485"/>
                  <a:pt x="2804" y="9339"/>
                </a:cubicBezTo>
                <a:cubicBezTo>
                  <a:pt x="2804" y="9206"/>
                  <a:pt x="2255" y="9079"/>
                  <a:pt x="2255" y="9079"/>
                </a:cubicBezTo>
                <a:cubicBezTo>
                  <a:pt x="2228" y="8971"/>
                  <a:pt x="2382" y="7231"/>
                  <a:pt x="2396" y="7041"/>
                </a:cubicBezTo>
                <a:cubicBezTo>
                  <a:pt x="2409" y="6862"/>
                  <a:pt x="2383" y="5234"/>
                  <a:pt x="2380" y="5052"/>
                </a:cubicBezTo>
                <a:cubicBezTo>
                  <a:pt x="2384" y="5049"/>
                  <a:pt x="2386" y="5048"/>
                  <a:pt x="2386" y="5048"/>
                </a:cubicBezTo>
                <a:cubicBezTo>
                  <a:pt x="2369" y="4818"/>
                  <a:pt x="2369" y="4818"/>
                  <a:pt x="2369" y="4818"/>
                </a:cubicBezTo>
                <a:cubicBezTo>
                  <a:pt x="2366" y="4818"/>
                  <a:pt x="2364" y="4818"/>
                  <a:pt x="2361" y="4818"/>
                </a:cubicBezTo>
                <a:cubicBezTo>
                  <a:pt x="2338" y="4521"/>
                  <a:pt x="2306" y="4011"/>
                  <a:pt x="2353" y="3898"/>
                </a:cubicBezTo>
                <a:cubicBezTo>
                  <a:pt x="2421" y="3735"/>
                  <a:pt x="2454" y="3132"/>
                  <a:pt x="2454" y="3132"/>
                </a:cubicBezTo>
                <a:cubicBezTo>
                  <a:pt x="2495" y="3470"/>
                  <a:pt x="2773" y="4196"/>
                  <a:pt x="2773" y="4196"/>
                </a:cubicBezTo>
                <a:cubicBezTo>
                  <a:pt x="2705" y="4426"/>
                  <a:pt x="2952" y="5262"/>
                  <a:pt x="2952" y="5452"/>
                </a:cubicBezTo>
                <a:cubicBezTo>
                  <a:pt x="2952" y="5641"/>
                  <a:pt x="2822" y="5626"/>
                  <a:pt x="2808" y="5802"/>
                </a:cubicBezTo>
                <a:cubicBezTo>
                  <a:pt x="2795" y="5978"/>
                  <a:pt x="2820" y="6042"/>
                  <a:pt x="2881" y="6024"/>
                </a:cubicBezTo>
                <a:cubicBezTo>
                  <a:pt x="2928" y="6009"/>
                  <a:pt x="2935" y="5821"/>
                  <a:pt x="2935" y="5821"/>
                </a:cubicBezTo>
                <a:cubicBezTo>
                  <a:pt x="2935" y="5821"/>
                  <a:pt x="3003" y="5834"/>
                  <a:pt x="3017" y="5902"/>
                </a:cubicBezTo>
                <a:cubicBezTo>
                  <a:pt x="3030" y="5969"/>
                  <a:pt x="3037" y="6075"/>
                  <a:pt x="2949" y="6213"/>
                </a:cubicBezTo>
                <a:cubicBezTo>
                  <a:pt x="2902" y="6286"/>
                  <a:pt x="2955" y="6344"/>
                  <a:pt x="3030" y="6308"/>
                </a:cubicBezTo>
                <a:cubicBezTo>
                  <a:pt x="3067" y="6291"/>
                  <a:pt x="3125" y="6200"/>
                  <a:pt x="3179" y="6091"/>
                </a:cubicBezTo>
                <a:cubicBezTo>
                  <a:pt x="3233" y="5983"/>
                  <a:pt x="3284" y="5704"/>
                  <a:pt x="3243" y="5474"/>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 name="TextBox 3">
            <a:extLst>
              <a:ext uri="{FF2B5EF4-FFF2-40B4-BE49-F238E27FC236}">
                <a16:creationId xmlns:a16="http://schemas.microsoft.com/office/drawing/2014/main" id="{A225A84B-B36F-4B88-8245-F097819F6D7C}"/>
              </a:ext>
            </a:extLst>
          </p:cNvPr>
          <p:cNvSpPr txBox="1"/>
          <p:nvPr/>
        </p:nvSpPr>
        <p:spPr>
          <a:xfrm>
            <a:off x="6330481" y="3075123"/>
            <a:ext cx="817853" cy="253916"/>
          </a:xfrm>
          <a:prstGeom prst="rect">
            <a:avLst/>
          </a:prstGeom>
          <a:noFill/>
        </p:spPr>
        <p:txBody>
          <a:bodyPr wrap="none" rtlCol="0">
            <a:spAutoFit/>
          </a:bodyPr>
          <a:lstStyle/>
          <a:p>
            <a:r>
              <a:rPr lang="id-ID" sz="1050" dirty="0">
                <a:latin typeface="+mj-lt"/>
              </a:rPr>
              <a:t>Description</a:t>
            </a:r>
          </a:p>
        </p:txBody>
      </p:sp>
      <p:sp>
        <p:nvSpPr>
          <p:cNvPr id="5" name="Rectangle 4">
            <a:extLst>
              <a:ext uri="{FF2B5EF4-FFF2-40B4-BE49-F238E27FC236}">
                <a16:creationId xmlns:a16="http://schemas.microsoft.com/office/drawing/2014/main" id="{C96BD22A-7F38-4432-AA3F-615A62FFE945}"/>
              </a:ext>
            </a:extLst>
          </p:cNvPr>
          <p:cNvSpPr/>
          <p:nvPr/>
        </p:nvSpPr>
        <p:spPr>
          <a:xfrm>
            <a:off x="6330480" y="3233781"/>
            <a:ext cx="1734748" cy="482889"/>
          </a:xfrm>
          <a:prstGeom prst="rect">
            <a:avLst/>
          </a:prstGeom>
        </p:spPr>
        <p:txBody>
          <a:bodyPr wrap="square">
            <a:spAutoFit/>
          </a:bodyPr>
          <a:lstStyle/>
          <a:p>
            <a:pPr>
              <a:lnSpc>
                <a:spcPct val="150000"/>
              </a:lnSpc>
            </a:pPr>
            <a:r>
              <a:rPr lang="id-ID" sz="900" dirty="0"/>
              <a:t>Suitable for all categories business and personal presentation</a:t>
            </a:r>
          </a:p>
        </p:txBody>
      </p:sp>
      <p:sp>
        <p:nvSpPr>
          <p:cNvPr id="6" name="TextBox 5">
            <a:extLst>
              <a:ext uri="{FF2B5EF4-FFF2-40B4-BE49-F238E27FC236}">
                <a16:creationId xmlns:a16="http://schemas.microsoft.com/office/drawing/2014/main" id="{2D4234FD-5589-4D3C-9891-0175753AE5D1}"/>
              </a:ext>
            </a:extLst>
          </p:cNvPr>
          <p:cNvSpPr txBox="1"/>
          <p:nvPr/>
        </p:nvSpPr>
        <p:spPr>
          <a:xfrm>
            <a:off x="1891133" y="2960930"/>
            <a:ext cx="817853" cy="253916"/>
          </a:xfrm>
          <a:prstGeom prst="rect">
            <a:avLst/>
          </a:prstGeom>
          <a:noFill/>
        </p:spPr>
        <p:txBody>
          <a:bodyPr wrap="none" rtlCol="0">
            <a:spAutoFit/>
          </a:bodyPr>
          <a:lstStyle/>
          <a:p>
            <a:pPr algn="r"/>
            <a:r>
              <a:rPr lang="id-ID" sz="1050" dirty="0">
                <a:latin typeface="+mj-lt"/>
              </a:rPr>
              <a:t>Description</a:t>
            </a:r>
          </a:p>
        </p:txBody>
      </p:sp>
      <p:sp>
        <p:nvSpPr>
          <p:cNvPr id="7" name="Rectangle 6">
            <a:extLst>
              <a:ext uri="{FF2B5EF4-FFF2-40B4-BE49-F238E27FC236}">
                <a16:creationId xmlns:a16="http://schemas.microsoft.com/office/drawing/2014/main" id="{5E2EBC5B-4246-4C4E-9F86-DE0A27BC51B9}"/>
              </a:ext>
            </a:extLst>
          </p:cNvPr>
          <p:cNvSpPr/>
          <p:nvPr/>
        </p:nvSpPr>
        <p:spPr>
          <a:xfrm>
            <a:off x="1064556" y="3119589"/>
            <a:ext cx="1644430" cy="482889"/>
          </a:xfrm>
          <a:prstGeom prst="rect">
            <a:avLst/>
          </a:prstGeom>
        </p:spPr>
        <p:txBody>
          <a:bodyPr wrap="square">
            <a:spAutoFit/>
          </a:bodyPr>
          <a:lstStyle/>
          <a:p>
            <a:pPr algn="r">
              <a:lnSpc>
                <a:spcPct val="150000"/>
              </a:lnSpc>
            </a:pPr>
            <a:r>
              <a:rPr lang="id-ID" sz="900" dirty="0"/>
              <a:t>Suitable for all categories business and personal presentation</a:t>
            </a:r>
          </a:p>
        </p:txBody>
      </p:sp>
      <p:cxnSp>
        <p:nvCxnSpPr>
          <p:cNvPr id="8" name="Straight Arrow Connector 7">
            <a:extLst>
              <a:ext uri="{FF2B5EF4-FFF2-40B4-BE49-F238E27FC236}">
                <a16:creationId xmlns:a16="http://schemas.microsoft.com/office/drawing/2014/main" id="{919BE0A4-C628-4457-B1CF-0A0D2EF436CB}"/>
              </a:ext>
            </a:extLst>
          </p:cNvPr>
          <p:cNvCxnSpPr>
            <a:cxnSpLocks/>
          </p:cNvCxnSpPr>
          <p:nvPr/>
        </p:nvCxnSpPr>
        <p:spPr>
          <a:xfrm>
            <a:off x="4967308" y="3317486"/>
            <a:ext cx="528617" cy="0"/>
          </a:xfrm>
          <a:prstGeom prst="straightConnector1">
            <a:avLst/>
          </a:prstGeom>
          <a:ln w="15875">
            <a:solidFill>
              <a:schemeClr val="accent3"/>
            </a:solidFill>
            <a:tailEnd type="oval"/>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E40651BE-E1F3-46F9-95CD-3451919266F4}"/>
              </a:ext>
            </a:extLst>
          </p:cNvPr>
          <p:cNvCxnSpPr>
            <a:cxnSpLocks/>
          </p:cNvCxnSpPr>
          <p:nvPr/>
        </p:nvCxnSpPr>
        <p:spPr>
          <a:xfrm flipH="1">
            <a:off x="3738314" y="3121495"/>
            <a:ext cx="667181" cy="0"/>
          </a:xfrm>
          <a:prstGeom prst="straightConnector1">
            <a:avLst/>
          </a:prstGeom>
          <a:ln w="15875">
            <a:solidFill>
              <a:schemeClr val="accent2"/>
            </a:solidFill>
            <a:tailEnd type="ova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EF2E12A2-032F-4D63-912A-D7C678E11C2C}"/>
              </a:ext>
            </a:extLst>
          </p:cNvPr>
          <p:cNvSpPr txBox="1"/>
          <p:nvPr/>
        </p:nvSpPr>
        <p:spPr>
          <a:xfrm>
            <a:off x="6178765" y="4743468"/>
            <a:ext cx="817853" cy="253916"/>
          </a:xfrm>
          <a:prstGeom prst="rect">
            <a:avLst/>
          </a:prstGeom>
          <a:noFill/>
        </p:spPr>
        <p:txBody>
          <a:bodyPr wrap="none" rtlCol="0">
            <a:spAutoFit/>
          </a:bodyPr>
          <a:lstStyle/>
          <a:p>
            <a:r>
              <a:rPr lang="id-ID" sz="1050" dirty="0">
                <a:latin typeface="+mj-lt"/>
              </a:rPr>
              <a:t>Description</a:t>
            </a:r>
          </a:p>
        </p:txBody>
      </p:sp>
      <p:sp>
        <p:nvSpPr>
          <p:cNvPr id="11" name="Rectangle 10">
            <a:extLst>
              <a:ext uri="{FF2B5EF4-FFF2-40B4-BE49-F238E27FC236}">
                <a16:creationId xmlns:a16="http://schemas.microsoft.com/office/drawing/2014/main" id="{9747C6E0-0C77-43A9-AC19-FFB920BEFDA3}"/>
              </a:ext>
            </a:extLst>
          </p:cNvPr>
          <p:cNvSpPr/>
          <p:nvPr/>
        </p:nvSpPr>
        <p:spPr>
          <a:xfrm>
            <a:off x="6178764" y="4902126"/>
            <a:ext cx="1734748" cy="482889"/>
          </a:xfrm>
          <a:prstGeom prst="rect">
            <a:avLst/>
          </a:prstGeom>
        </p:spPr>
        <p:txBody>
          <a:bodyPr wrap="square">
            <a:spAutoFit/>
          </a:bodyPr>
          <a:lstStyle/>
          <a:p>
            <a:pPr>
              <a:lnSpc>
                <a:spcPct val="150000"/>
              </a:lnSpc>
            </a:pPr>
            <a:r>
              <a:rPr lang="id-ID" sz="900" dirty="0"/>
              <a:t>Suitable for all categories business and personal presentation</a:t>
            </a:r>
          </a:p>
        </p:txBody>
      </p:sp>
      <p:sp>
        <p:nvSpPr>
          <p:cNvPr id="12" name="TextBox 11">
            <a:extLst>
              <a:ext uri="{FF2B5EF4-FFF2-40B4-BE49-F238E27FC236}">
                <a16:creationId xmlns:a16="http://schemas.microsoft.com/office/drawing/2014/main" id="{CA5BF4B7-A097-46D0-8340-233CAF1F7E18}"/>
              </a:ext>
            </a:extLst>
          </p:cNvPr>
          <p:cNvSpPr txBox="1"/>
          <p:nvPr/>
        </p:nvSpPr>
        <p:spPr>
          <a:xfrm>
            <a:off x="1671866" y="3741394"/>
            <a:ext cx="817853" cy="253916"/>
          </a:xfrm>
          <a:prstGeom prst="rect">
            <a:avLst/>
          </a:prstGeom>
          <a:noFill/>
        </p:spPr>
        <p:txBody>
          <a:bodyPr wrap="none" rtlCol="0">
            <a:spAutoFit/>
          </a:bodyPr>
          <a:lstStyle/>
          <a:p>
            <a:pPr algn="r"/>
            <a:r>
              <a:rPr lang="id-ID" sz="1050" dirty="0">
                <a:latin typeface="+mj-lt"/>
              </a:rPr>
              <a:t>Description</a:t>
            </a:r>
          </a:p>
        </p:txBody>
      </p:sp>
      <p:sp>
        <p:nvSpPr>
          <p:cNvPr id="13" name="Rectangle 12">
            <a:extLst>
              <a:ext uri="{FF2B5EF4-FFF2-40B4-BE49-F238E27FC236}">
                <a16:creationId xmlns:a16="http://schemas.microsoft.com/office/drawing/2014/main" id="{7DC824C8-EF3F-4ACC-BE94-DED087005A3D}"/>
              </a:ext>
            </a:extLst>
          </p:cNvPr>
          <p:cNvSpPr/>
          <p:nvPr/>
        </p:nvSpPr>
        <p:spPr>
          <a:xfrm>
            <a:off x="845289" y="3900052"/>
            <a:ext cx="1644430" cy="482889"/>
          </a:xfrm>
          <a:prstGeom prst="rect">
            <a:avLst/>
          </a:prstGeom>
        </p:spPr>
        <p:txBody>
          <a:bodyPr wrap="square">
            <a:spAutoFit/>
          </a:bodyPr>
          <a:lstStyle/>
          <a:p>
            <a:pPr algn="r">
              <a:lnSpc>
                <a:spcPct val="150000"/>
              </a:lnSpc>
            </a:pPr>
            <a:r>
              <a:rPr lang="id-ID" sz="900" dirty="0"/>
              <a:t>Suitable for all categories business and personal presentation</a:t>
            </a:r>
          </a:p>
        </p:txBody>
      </p:sp>
      <p:grpSp>
        <p:nvGrpSpPr>
          <p:cNvPr id="14" name="Group 13">
            <a:extLst>
              <a:ext uri="{FF2B5EF4-FFF2-40B4-BE49-F238E27FC236}">
                <a16:creationId xmlns:a16="http://schemas.microsoft.com/office/drawing/2014/main" id="{D6D3183A-F49B-4DC2-A360-575797AB86FC}"/>
              </a:ext>
            </a:extLst>
          </p:cNvPr>
          <p:cNvGrpSpPr/>
          <p:nvPr/>
        </p:nvGrpSpPr>
        <p:grpSpPr>
          <a:xfrm>
            <a:off x="3957757" y="2178419"/>
            <a:ext cx="1236419" cy="3578931"/>
            <a:chOff x="5277009" y="1643010"/>
            <a:chExt cx="1648559" cy="4771908"/>
          </a:xfrm>
        </p:grpSpPr>
        <p:sp>
          <p:nvSpPr>
            <p:cNvPr id="15" name="Freeform 6">
              <a:extLst>
                <a:ext uri="{FF2B5EF4-FFF2-40B4-BE49-F238E27FC236}">
                  <a16:creationId xmlns:a16="http://schemas.microsoft.com/office/drawing/2014/main" id="{3B47CEA1-F5CB-40E8-BA82-9B2CE3C6F678}"/>
                </a:ext>
              </a:extLst>
            </p:cNvPr>
            <p:cNvSpPr>
              <a:spLocks/>
            </p:cNvSpPr>
            <p:nvPr/>
          </p:nvSpPr>
          <p:spPr bwMode="auto">
            <a:xfrm>
              <a:off x="6031025" y="2801989"/>
              <a:ext cx="128440" cy="49865"/>
            </a:xfrm>
            <a:custGeom>
              <a:avLst/>
              <a:gdLst>
                <a:gd name="T0" fmla="*/ 202 w 246"/>
                <a:gd name="T1" fmla="*/ 94 h 94"/>
                <a:gd name="T2" fmla="*/ 44 w 246"/>
                <a:gd name="T3" fmla="*/ 94 h 94"/>
                <a:gd name="T4" fmla="*/ 0 w 246"/>
                <a:gd name="T5" fmla="*/ 47 h 94"/>
                <a:gd name="T6" fmla="*/ 44 w 246"/>
                <a:gd name="T7" fmla="*/ 0 h 94"/>
                <a:gd name="T8" fmla="*/ 202 w 246"/>
                <a:gd name="T9" fmla="*/ 0 h 94"/>
                <a:gd name="T10" fmla="*/ 246 w 246"/>
                <a:gd name="T11" fmla="*/ 47 h 94"/>
                <a:gd name="T12" fmla="*/ 202 w 246"/>
                <a:gd name="T13" fmla="*/ 94 h 94"/>
              </a:gdLst>
              <a:ahLst/>
              <a:cxnLst>
                <a:cxn ang="0">
                  <a:pos x="T0" y="T1"/>
                </a:cxn>
                <a:cxn ang="0">
                  <a:pos x="T2" y="T3"/>
                </a:cxn>
                <a:cxn ang="0">
                  <a:pos x="T4" y="T5"/>
                </a:cxn>
                <a:cxn ang="0">
                  <a:pos x="T6" y="T7"/>
                </a:cxn>
                <a:cxn ang="0">
                  <a:pos x="T8" y="T9"/>
                </a:cxn>
                <a:cxn ang="0">
                  <a:pos x="T10" y="T11"/>
                </a:cxn>
                <a:cxn ang="0">
                  <a:pos x="T12" y="T13"/>
                </a:cxn>
              </a:cxnLst>
              <a:rect l="0" t="0" r="r" b="b"/>
              <a:pathLst>
                <a:path w="246" h="94">
                  <a:moveTo>
                    <a:pt x="202" y="94"/>
                  </a:moveTo>
                  <a:cubicBezTo>
                    <a:pt x="44" y="94"/>
                    <a:pt x="44" y="94"/>
                    <a:pt x="44" y="94"/>
                  </a:cubicBezTo>
                  <a:cubicBezTo>
                    <a:pt x="19" y="94"/>
                    <a:pt x="0" y="73"/>
                    <a:pt x="0" y="47"/>
                  </a:cubicBezTo>
                  <a:cubicBezTo>
                    <a:pt x="0" y="21"/>
                    <a:pt x="19" y="0"/>
                    <a:pt x="44" y="0"/>
                  </a:cubicBezTo>
                  <a:cubicBezTo>
                    <a:pt x="202" y="0"/>
                    <a:pt x="202" y="0"/>
                    <a:pt x="202" y="0"/>
                  </a:cubicBezTo>
                  <a:cubicBezTo>
                    <a:pt x="226" y="0"/>
                    <a:pt x="246" y="21"/>
                    <a:pt x="246" y="47"/>
                  </a:cubicBezTo>
                  <a:cubicBezTo>
                    <a:pt x="246" y="73"/>
                    <a:pt x="226" y="94"/>
                    <a:pt x="202"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6" name="Freeform 7">
              <a:extLst>
                <a:ext uri="{FF2B5EF4-FFF2-40B4-BE49-F238E27FC236}">
                  <a16:creationId xmlns:a16="http://schemas.microsoft.com/office/drawing/2014/main" id="{A88B7A5B-28E2-4EB8-B51B-602CEA30B95E}"/>
                </a:ext>
              </a:extLst>
            </p:cNvPr>
            <p:cNvSpPr>
              <a:spLocks/>
            </p:cNvSpPr>
            <p:nvPr/>
          </p:nvSpPr>
          <p:spPr bwMode="auto">
            <a:xfrm>
              <a:off x="6073334" y="2756657"/>
              <a:ext cx="45332" cy="1211865"/>
            </a:xfrm>
            <a:custGeom>
              <a:avLst/>
              <a:gdLst>
                <a:gd name="T0" fmla="*/ 44 w 88"/>
                <a:gd name="T1" fmla="*/ 2320 h 2320"/>
                <a:gd name="T2" fmla="*/ 0 w 88"/>
                <a:gd name="T3" fmla="*/ 2273 h 2320"/>
                <a:gd name="T4" fmla="*/ 0 w 88"/>
                <a:gd name="T5" fmla="*/ 47 h 2320"/>
                <a:gd name="T6" fmla="*/ 44 w 88"/>
                <a:gd name="T7" fmla="*/ 0 h 2320"/>
                <a:gd name="T8" fmla="*/ 88 w 88"/>
                <a:gd name="T9" fmla="*/ 47 h 2320"/>
                <a:gd name="T10" fmla="*/ 88 w 88"/>
                <a:gd name="T11" fmla="*/ 2273 h 2320"/>
                <a:gd name="T12" fmla="*/ 44 w 88"/>
                <a:gd name="T13" fmla="*/ 2320 h 2320"/>
              </a:gdLst>
              <a:ahLst/>
              <a:cxnLst>
                <a:cxn ang="0">
                  <a:pos x="T0" y="T1"/>
                </a:cxn>
                <a:cxn ang="0">
                  <a:pos x="T2" y="T3"/>
                </a:cxn>
                <a:cxn ang="0">
                  <a:pos x="T4" y="T5"/>
                </a:cxn>
                <a:cxn ang="0">
                  <a:pos x="T6" y="T7"/>
                </a:cxn>
                <a:cxn ang="0">
                  <a:pos x="T8" y="T9"/>
                </a:cxn>
                <a:cxn ang="0">
                  <a:pos x="T10" y="T11"/>
                </a:cxn>
                <a:cxn ang="0">
                  <a:pos x="T12" y="T13"/>
                </a:cxn>
              </a:cxnLst>
              <a:rect l="0" t="0" r="r" b="b"/>
              <a:pathLst>
                <a:path w="88" h="2320">
                  <a:moveTo>
                    <a:pt x="44" y="2320"/>
                  </a:moveTo>
                  <a:cubicBezTo>
                    <a:pt x="19" y="2320"/>
                    <a:pt x="0" y="2299"/>
                    <a:pt x="0" y="2273"/>
                  </a:cubicBezTo>
                  <a:cubicBezTo>
                    <a:pt x="0" y="47"/>
                    <a:pt x="0" y="47"/>
                    <a:pt x="0" y="47"/>
                  </a:cubicBezTo>
                  <a:cubicBezTo>
                    <a:pt x="0" y="21"/>
                    <a:pt x="19" y="0"/>
                    <a:pt x="44" y="0"/>
                  </a:cubicBezTo>
                  <a:cubicBezTo>
                    <a:pt x="68" y="0"/>
                    <a:pt x="88" y="21"/>
                    <a:pt x="88" y="47"/>
                  </a:cubicBezTo>
                  <a:cubicBezTo>
                    <a:pt x="88" y="2273"/>
                    <a:pt x="88" y="2273"/>
                    <a:pt x="88" y="2273"/>
                  </a:cubicBezTo>
                  <a:cubicBezTo>
                    <a:pt x="88" y="2299"/>
                    <a:pt x="68" y="2320"/>
                    <a:pt x="44" y="23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7" name="Freeform 8">
              <a:extLst>
                <a:ext uri="{FF2B5EF4-FFF2-40B4-BE49-F238E27FC236}">
                  <a16:creationId xmlns:a16="http://schemas.microsoft.com/office/drawing/2014/main" id="{F5916261-938B-45C6-A38C-A0C4D497A1D8}"/>
                </a:ext>
              </a:extLst>
            </p:cNvPr>
            <p:cNvSpPr>
              <a:spLocks/>
            </p:cNvSpPr>
            <p:nvPr/>
          </p:nvSpPr>
          <p:spPr bwMode="auto">
            <a:xfrm>
              <a:off x="6071824" y="2818610"/>
              <a:ext cx="287100" cy="158661"/>
            </a:xfrm>
            <a:custGeom>
              <a:avLst/>
              <a:gdLst>
                <a:gd name="T0" fmla="*/ 45 w 548"/>
                <a:gd name="T1" fmla="*/ 304 h 304"/>
                <a:gd name="T2" fmla="*/ 1 w 548"/>
                <a:gd name="T3" fmla="*/ 258 h 304"/>
                <a:gd name="T4" fmla="*/ 44 w 548"/>
                <a:gd name="T5" fmla="*/ 210 h 304"/>
                <a:gd name="T6" fmla="*/ 458 w 548"/>
                <a:gd name="T7" fmla="*/ 137 h 304"/>
                <a:gd name="T8" fmla="*/ 453 w 548"/>
                <a:gd name="T9" fmla="*/ 125 h 304"/>
                <a:gd name="T10" fmla="*/ 341 w 548"/>
                <a:gd name="T11" fmla="*/ 95 h 304"/>
                <a:gd name="T12" fmla="*/ 340 w 548"/>
                <a:gd name="T13" fmla="*/ 95 h 304"/>
                <a:gd name="T14" fmla="*/ 296 w 548"/>
                <a:gd name="T15" fmla="*/ 48 h 304"/>
                <a:gd name="T16" fmla="*/ 339 w 548"/>
                <a:gd name="T17" fmla="*/ 1 h 304"/>
                <a:gd name="T18" fmla="*/ 517 w 548"/>
                <a:gd name="T19" fmla="*/ 60 h 304"/>
                <a:gd name="T20" fmla="*/ 547 w 548"/>
                <a:gd name="T21" fmla="*/ 146 h 304"/>
                <a:gd name="T22" fmla="*/ 277 w 548"/>
                <a:gd name="T23" fmla="*/ 284 h 304"/>
                <a:gd name="T24" fmla="*/ 46 w 548"/>
                <a:gd name="T25" fmla="*/ 304 h 304"/>
                <a:gd name="T26" fmla="*/ 45 w 548"/>
                <a:gd name="T2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8" h="304">
                  <a:moveTo>
                    <a:pt x="45" y="304"/>
                  </a:moveTo>
                  <a:cubicBezTo>
                    <a:pt x="21" y="304"/>
                    <a:pt x="1" y="284"/>
                    <a:pt x="1" y="258"/>
                  </a:cubicBezTo>
                  <a:cubicBezTo>
                    <a:pt x="0" y="232"/>
                    <a:pt x="19" y="211"/>
                    <a:pt x="44" y="210"/>
                  </a:cubicBezTo>
                  <a:cubicBezTo>
                    <a:pt x="238" y="204"/>
                    <a:pt x="428" y="170"/>
                    <a:pt x="458" y="137"/>
                  </a:cubicBezTo>
                  <a:cubicBezTo>
                    <a:pt x="458" y="132"/>
                    <a:pt x="456" y="129"/>
                    <a:pt x="453" y="125"/>
                  </a:cubicBezTo>
                  <a:cubicBezTo>
                    <a:pt x="433" y="103"/>
                    <a:pt x="374" y="94"/>
                    <a:pt x="341" y="95"/>
                  </a:cubicBezTo>
                  <a:cubicBezTo>
                    <a:pt x="340" y="95"/>
                    <a:pt x="340" y="95"/>
                    <a:pt x="340" y="95"/>
                  </a:cubicBezTo>
                  <a:cubicBezTo>
                    <a:pt x="316" y="95"/>
                    <a:pt x="296" y="74"/>
                    <a:pt x="296" y="48"/>
                  </a:cubicBezTo>
                  <a:cubicBezTo>
                    <a:pt x="295" y="22"/>
                    <a:pt x="315" y="1"/>
                    <a:pt x="339" y="1"/>
                  </a:cubicBezTo>
                  <a:cubicBezTo>
                    <a:pt x="352" y="0"/>
                    <a:pt x="463" y="0"/>
                    <a:pt x="517" y="60"/>
                  </a:cubicBezTo>
                  <a:cubicBezTo>
                    <a:pt x="538" y="84"/>
                    <a:pt x="548" y="113"/>
                    <a:pt x="547" y="146"/>
                  </a:cubicBezTo>
                  <a:cubicBezTo>
                    <a:pt x="543" y="217"/>
                    <a:pt x="462" y="258"/>
                    <a:pt x="277" y="284"/>
                  </a:cubicBezTo>
                  <a:cubicBezTo>
                    <a:pt x="163" y="300"/>
                    <a:pt x="51" y="304"/>
                    <a:pt x="46" y="304"/>
                  </a:cubicBezTo>
                  <a:cubicBezTo>
                    <a:pt x="46" y="304"/>
                    <a:pt x="45" y="304"/>
                    <a:pt x="45" y="304"/>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8" name="Freeform 9">
              <a:extLst>
                <a:ext uri="{FF2B5EF4-FFF2-40B4-BE49-F238E27FC236}">
                  <a16:creationId xmlns:a16="http://schemas.microsoft.com/office/drawing/2014/main" id="{8E601F1D-DEB7-441D-B1DB-2A350ADBC01F}"/>
                </a:ext>
              </a:extLst>
            </p:cNvPr>
            <p:cNvSpPr>
              <a:spLocks/>
            </p:cNvSpPr>
            <p:nvPr/>
          </p:nvSpPr>
          <p:spPr bwMode="auto">
            <a:xfrm>
              <a:off x="6071824" y="2903229"/>
              <a:ext cx="323365" cy="173772"/>
            </a:xfrm>
            <a:custGeom>
              <a:avLst/>
              <a:gdLst>
                <a:gd name="T0" fmla="*/ 45 w 618"/>
                <a:gd name="T1" fmla="*/ 335 h 335"/>
                <a:gd name="T2" fmla="*/ 1 w 618"/>
                <a:gd name="T3" fmla="*/ 289 h 335"/>
                <a:gd name="T4" fmla="*/ 43 w 618"/>
                <a:gd name="T5" fmla="*/ 241 h 335"/>
                <a:gd name="T6" fmla="*/ 294 w 618"/>
                <a:gd name="T7" fmla="*/ 216 h 335"/>
                <a:gd name="T8" fmla="*/ 525 w 618"/>
                <a:gd name="T9" fmla="*/ 135 h 335"/>
                <a:gd name="T10" fmla="*/ 523 w 618"/>
                <a:gd name="T11" fmla="*/ 122 h 335"/>
                <a:gd name="T12" fmla="*/ 423 w 618"/>
                <a:gd name="T13" fmla="*/ 94 h 335"/>
                <a:gd name="T14" fmla="*/ 421 w 618"/>
                <a:gd name="T15" fmla="*/ 94 h 335"/>
                <a:gd name="T16" fmla="*/ 377 w 618"/>
                <a:gd name="T17" fmla="*/ 47 h 335"/>
                <a:gd name="T18" fmla="*/ 421 w 618"/>
                <a:gd name="T19" fmla="*/ 0 h 335"/>
                <a:gd name="T20" fmla="*/ 590 w 618"/>
                <a:gd name="T21" fmla="*/ 61 h 335"/>
                <a:gd name="T22" fmla="*/ 613 w 618"/>
                <a:gd name="T23" fmla="*/ 151 h 335"/>
                <a:gd name="T24" fmla="*/ 306 w 618"/>
                <a:gd name="T25" fmla="*/ 310 h 335"/>
                <a:gd name="T26" fmla="*/ 46 w 618"/>
                <a:gd name="T27" fmla="*/ 334 h 335"/>
                <a:gd name="T28" fmla="*/ 45 w 618"/>
                <a:gd name="T29" fmla="*/ 335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8" h="335">
                  <a:moveTo>
                    <a:pt x="45" y="335"/>
                  </a:moveTo>
                  <a:cubicBezTo>
                    <a:pt x="21" y="335"/>
                    <a:pt x="1" y="314"/>
                    <a:pt x="1" y="289"/>
                  </a:cubicBezTo>
                  <a:cubicBezTo>
                    <a:pt x="0" y="263"/>
                    <a:pt x="19" y="241"/>
                    <a:pt x="43" y="241"/>
                  </a:cubicBezTo>
                  <a:cubicBezTo>
                    <a:pt x="45" y="240"/>
                    <a:pt x="169" y="236"/>
                    <a:pt x="294" y="216"/>
                  </a:cubicBezTo>
                  <a:cubicBezTo>
                    <a:pt x="509" y="183"/>
                    <a:pt x="525" y="136"/>
                    <a:pt x="525" y="135"/>
                  </a:cubicBezTo>
                  <a:cubicBezTo>
                    <a:pt x="527" y="127"/>
                    <a:pt x="525" y="124"/>
                    <a:pt x="523" y="122"/>
                  </a:cubicBezTo>
                  <a:cubicBezTo>
                    <a:pt x="508" y="104"/>
                    <a:pt x="456" y="94"/>
                    <a:pt x="423" y="94"/>
                  </a:cubicBezTo>
                  <a:cubicBezTo>
                    <a:pt x="422" y="94"/>
                    <a:pt x="422" y="94"/>
                    <a:pt x="421" y="94"/>
                  </a:cubicBezTo>
                  <a:cubicBezTo>
                    <a:pt x="397" y="94"/>
                    <a:pt x="377" y="73"/>
                    <a:pt x="377" y="47"/>
                  </a:cubicBezTo>
                  <a:cubicBezTo>
                    <a:pt x="377" y="21"/>
                    <a:pt x="396" y="0"/>
                    <a:pt x="421" y="0"/>
                  </a:cubicBezTo>
                  <a:cubicBezTo>
                    <a:pt x="441" y="0"/>
                    <a:pt x="543" y="2"/>
                    <a:pt x="590" y="61"/>
                  </a:cubicBezTo>
                  <a:cubicBezTo>
                    <a:pt x="610" y="86"/>
                    <a:pt x="618" y="117"/>
                    <a:pt x="613" y="151"/>
                  </a:cubicBezTo>
                  <a:cubicBezTo>
                    <a:pt x="601" y="229"/>
                    <a:pt x="506" y="278"/>
                    <a:pt x="306" y="310"/>
                  </a:cubicBezTo>
                  <a:cubicBezTo>
                    <a:pt x="176" y="330"/>
                    <a:pt x="51" y="334"/>
                    <a:pt x="46" y="334"/>
                  </a:cubicBezTo>
                  <a:cubicBezTo>
                    <a:pt x="46" y="335"/>
                    <a:pt x="45" y="335"/>
                    <a:pt x="45" y="335"/>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9" name="Freeform 10">
              <a:extLst>
                <a:ext uri="{FF2B5EF4-FFF2-40B4-BE49-F238E27FC236}">
                  <a16:creationId xmlns:a16="http://schemas.microsoft.com/office/drawing/2014/main" id="{B2DB57C5-BA64-47F7-A8A5-0871A103991D}"/>
                </a:ext>
              </a:extLst>
            </p:cNvPr>
            <p:cNvSpPr>
              <a:spLocks/>
            </p:cNvSpPr>
            <p:nvPr/>
          </p:nvSpPr>
          <p:spPr bwMode="auto">
            <a:xfrm>
              <a:off x="6071824" y="2999936"/>
              <a:ext cx="333943" cy="179816"/>
            </a:xfrm>
            <a:custGeom>
              <a:avLst/>
              <a:gdLst>
                <a:gd name="T0" fmla="*/ 45 w 637"/>
                <a:gd name="T1" fmla="*/ 343 h 343"/>
                <a:gd name="T2" fmla="*/ 1 w 637"/>
                <a:gd name="T3" fmla="*/ 298 h 343"/>
                <a:gd name="T4" fmla="*/ 43 w 637"/>
                <a:gd name="T5" fmla="*/ 249 h 343"/>
                <a:gd name="T6" fmla="*/ 303 w 637"/>
                <a:gd name="T7" fmla="*/ 225 h 343"/>
                <a:gd name="T8" fmla="*/ 544 w 637"/>
                <a:gd name="T9" fmla="*/ 139 h 343"/>
                <a:gd name="T10" fmla="*/ 541 w 637"/>
                <a:gd name="T11" fmla="*/ 124 h 343"/>
                <a:gd name="T12" fmla="*/ 436 w 637"/>
                <a:gd name="T13" fmla="*/ 94 h 343"/>
                <a:gd name="T14" fmla="*/ 435 w 637"/>
                <a:gd name="T15" fmla="*/ 94 h 343"/>
                <a:gd name="T16" fmla="*/ 390 w 637"/>
                <a:gd name="T17" fmla="*/ 48 h 343"/>
                <a:gd name="T18" fmla="*/ 434 w 637"/>
                <a:gd name="T19" fmla="*/ 0 h 343"/>
                <a:gd name="T20" fmla="*/ 609 w 637"/>
                <a:gd name="T21" fmla="*/ 63 h 343"/>
                <a:gd name="T22" fmla="*/ 631 w 637"/>
                <a:gd name="T23" fmla="*/ 155 h 343"/>
                <a:gd name="T24" fmla="*/ 315 w 637"/>
                <a:gd name="T25" fmla="*/ 318 h 343"/>
                <a:gd name="T26" fmla="*/ 46 w 637"/>
                <a:gd name="T27" fmla="*/ 343 h 343"/>
                <a:gd name="T28" fmla="*/ 45 w 637"/>
                <a:gd name="T29" fmla="*/ 343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7" h="343">
                  <a:moveTo>
                    <a:pt x="45" y="343"/>
                  </a:moveTo>
                  <a:cubicBezTo>
                    <a:pt x="21" y="343"/>
                    <a:pt x="1" y="323"/>
                    <a:pt x="1" y="298"/>
                  </a:cubicBezTo>
                  <a:cubicBezTo>
                    <a:pt x="0" y="272"/>
                    <a:pt x="19" y="250"/>
                    <a:pt x="43" y="249"/>
                  </a:cubicBezTo>
                  <a:cubicBezTo>
                    <a:pt x="45" y="249"/>
                    <a:pt x="174" y="245"/>
                    <a:pt x="303" y="225"/>
                  </a:cubicBezTo>
                  <a:cubicBezTo>
                    <a:pt x="530" y="189"/>
                    <a:pt x="544" y="140"/>
                    <a:pt x="544" y="139"/>
                  </a:cubicBezTo>
                  <a:cubicBezTo>
                    <a:pt x="546" y="130"/>
                    <a:pt x="543" y="127"/>
                    <a:pt x="541" y="124"/>
                  </a:cubicBezTo>
                  <a:cubicBezTo>
                    <a:pt x="525" y="104"/>
                    <a:pt x="469" y="94"/>
                    <a:pt x="436" y="94"/>
                  </a:cubicBezTo>
                  <a:cubicBezTo>
                    <a:pt x="436" y="94"/>
                    <a:pt x="435" y="94"/>
                    <a:pt x="435" y="94"/>
                  </a:cubicBezTo>
                  <a:cubicBezTo>
                    <a:pt x="410" y="94"/>
                    <a:pt x="391" y="73"/>
                    <a:pt x="390" y="48"/>
                  </a:cubicBezTo>
                  <a:cubicBezTo>
                    <a:pt x="390" y="22"/>
                    <a:pt x="410" y="1"/>
                    <a:pt x="434" y="0"/>
                  </a:cubicBezTo>
                  <a:cubicBezTo>
                    <a:pt x="455" y="0"/>
                    <a:pt x="560" y="2"/>
                    <a:pt x="609" y="63"/>
                  </a:cubicBezTo>
                  <a:cubicBezTo>
                    <a:pt x="629" y="88"/>
                    <a:pt x="637" y="120"/>
                    <a:pt x="631" y="155"/>
                  </a:cubicBezTo>
                  <a:cubicBezTo>
                    <a:pt x="619" y="235"/>
                    <a:pt x="521" y="285"/>
                    <a:pt x="315" y="318"/>
                  </a:cubicBezTo>
                  <a:cubicBezTo>
                    <a:pt x="181" y="339"/>
                    <a:pt x="52" y="343"/>
                    <a:pt x="46" y="343"/>
                  </a:cubicBezTo>
                  <a:cubicBezTo>
                    <a:pt x="46" y="343"/>
                    <a:pt x="45" y="343"/>
                    <a:pt x="45" y="343"/>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0" name="Freeform 11">
              <a:extLst>
                <a:ext uri="{FF2B5EF4-FFF2-40B4-BE49-F238E27FC236}">
                  <a16:creationId xmlns:a16="http://schemas.microsoft.com/office/drawing/2014/main" id="{E1D9FC87-849F-49CC-8138-9EB63DCC65A6}"/>
                </a:ext>
              </a:extLst>
            </p:cNvPr>
            <p:cNvSpPr>
              <a:spLocks/>
            </p:cNvSpPr>
            <p:nvPr/>
          </p:nvSpPr>
          <p:spPr bwMode="auto">
            <a:xfrm>
              <a:off x="6071824" y="3095133"/>
              <a:ext cx="365675" cy="191904"/>
            </a:xfrm>
            <a:custGeom>
              <a:avLst/>
              <a:gdLst>
                <a:gd name="T0" fmla="*/ 45 w 699"/>
                <a:gd name="T1" fmla="*/ 367 h 367"/>
                <a:gd name="T2" fmla="*/ 1 w 699"/>
                <a:gd name="T3" fmla="*/ 321 h 367"/>
                <a:gd name="T4" fmla="*/ 43 w 699"/>
                <a:gd name="T5" fmla="*/ 273 h 367"/>
                <a:gd name="T6" fmla="*/ 333 w 699"/>
                <a:gd name="T7" fmla="*/ 245 h 367"/>
                <a:gd name="T8" fmla="*/ 606 w 699"/>
                <a:gd name="T9" fmla="*/ 146 h 367"/>
                <a:gd name="T10" fmla="*/ 603 w 699"/>
                <a:gd name="T11" fmla="*/ 127 h 367"/>
                <a:gd name="T12" fmla="*/ 482 w 699"/>
                <a:gd name="T13" fmla="*/ 100 h 367"/>
                <a:gd name="T14" fmla="*/ 435 w 699"/>
                <a:gd name="T15" fmla="*/ 57 h 367"/>
                <a:gd name="T16" fmla="*/ 476 w 699"/>
                <a:gd name="T17" fmla="*/ 7 h 367"/>
                <a:gd name="T18" fmla="*/ 668 w 699"/>
                <a:gd name="T19" fmla="*/ 64 h 367"/>
                <a:gd name="T20" fmla="*/ 693 w 699"/>
                <a:gd name="T21" fmla="*/ 161 h 367"/>
                <a:gd name="T22" fmla="*/ 345 w 699"/>
                <a:gd name="T23" fmla="*/ 338 h 367"/>
                <a:gd name="T24" fmla="*/ 46 w 699"/>
                <a:gd name="T25" fmla="*/ 367 h 367"/>
                <a:gd name="T26" fmla="*/ 45 w 699"/>
                <a:gd name="T27" fmla="*/ 367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99" h="367">
                  <a:moveTo>
                    <a:pt x="45" y="367"/>
                  </a:moveTo>
                  <a:cubicBezTo>
                    <a:pt x="21" y="367"/>
                    <a:pt x="1" y="347"/>
                    <a:pt x="1" y="321"/>
                  </a:cubicBezTo>
                  <a:cubicBezTo>
                    <a:pt x="0" y="295"/>
                    <a:pt x="19" y="274"/>
                    <a:pt x="43" y="273"/>
                  </a:cubicBezTo>
                  <a:cubicBezTo>
                    <a:pt x="45" y="273"/>
                    <a:pt x="189" y="268"/>
                    <a:pt x="333" y="245"/>
                  </a:cubicBezTo>
                  <a:cubicBezTo>
                    <a:pt x="594" y="204"/>
                    <a:pt x="606" y="146"/>
                    <a:pt x="606" y="146"/>
                  </a:cubicBezTo>
                  <a:cubicBezTo>
                    <a:pt x="608" y="133"/>
                    <a:pt x="605" y="129"/>
                    <a:pt x="603" y="127"/>
                  </a:cubicBezTo>
                  <a:cubicBezTo>
                    <a:pt x="584" y="105"/>
                    <a:pt x="520" y="98"/>
                    <a:pt x="482" y="100"/>
                  </a:cubicBezTo>
                  <a:cubicBezTo>
                    <a:pt x="458" y="102"/>
                    <a:pt x="436" y="82"/>
                    <a:pt x="435" y="57"/>
                  </a:cubicBezTo>
                  <a:cubicBezTo>
                    <a:pt x="433" y="31"/>
                    <a:pt x="452" y="8"/>
                    <a:pt x="476" y="7"/>
                  </a:cubicBezTo>
                  <a:cubicBezTo>
                    <a:pt x="499" y="5"/>
                    <a:pt x="614" y="0"/>
                    <a:pt x="668" y="64"/>
                  </a:cubicBezTo>
                  <a:cubicBezTo>
                    <a:pt x="691" y="90"/>
                    <a:pt x="699" y="124"/>
                    <a:pt x="693" y="161"/>
                  </a:cubicBezTo>
                  <a:cubicBezTo>
                    <a:pt x="680" y="247"/>
                    <a:pt x="569" y="303"/>
                    <a:pt x="345" y="338"/>
                  </a:cubicBezTo>
                  <a:cubicBezTo>
                    <a:pt x="196" y="362"/>
                    <a:pt x="52" y="367"/>
                    <a:pt x="46" y="367"/>
                  </a:cubicBezTo>
                  <a:cubicBezTo>
                    <a:pt x="46" y="367"/>
                    <a:pt x="45" y="367"/>
                    <a:pt x="45" y="367"/>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1" name="Freeform 12">
              <a:extLst>
                <a:ext uri="{FF2B5EF4-FFF2-40B4-BE49-F238E27FC236}">
                  <a16:creationId xmlns:a16="http://schemas.microsoft.com/office/drawing/2014/main" id="{436EECF6-3882-4E43-813F-5D702F73EE56}"/>
                </a:ext>
              </a:extLst>
            </p:cNvPr>
            <p:cNvSpPr>
              <a:spLocks/>
            </p:cNvSpPr>
            <p:nvPr/>
          </p:nvSpPr>
          <p:spPr bwMode="auto">
            <a:xfrm>
              <a:off x="6071824" y="3178241"/>
              <a:ext cx="388341" cy="181326"/>
            </a:xfrm>
            <a:custGeom>
              <a:avLst/>
              <a:gdLst>
                <a:gd name="T0" fmla="*/ 425 w 743"/>
                <a:gd name="T1" fmla="*/ 348 h 348"/>
                <a:gd name="T2" fmla="*/ 28 w 743"/>
                <a:gd name="T3" fmla="*/ 233 h 348"/>
                <a:gd name="T4" fmla="*/ 12 w 743"/>
                <a:gd name="T5" fmla="*/ 169 h 348"/>
                <a:gd name="T6" fmla="*/ 73 w 743"/>
                <a:gd name="T7" fmla="*/ 152 h 348"/>
                <a:gd name="T8" fmla="*/ 73 w 743"/>
                <a:gd name="T9" fmla="*/ 152 h 348"/>
                <a:gd name="T10" fmla="*/ 516 w 743"/>
                <a:gd name="T11" fmla="*/ 245 h 348"/>
                <a:gd name="T12" fmla="*/ 653 w 743"/>
                <a:gd name="T13" fmla="*/ 160 h 348"/>
                <a:gd name="T14" fmla="*/ 597 w 743"/>
                <a:gd name="T15" fmla="*/ 97 h 348"/>
                <a:gd name="T16" fmla="*/ 564 w 743"/>
                <a:gd name="T17" fmla="*/ 41 h 348"/>
                <a:gd name="T18" fmla="*/ 617 w 743"/>
                <a:gd name="T19" fmla="*/ 6 h 348"/>
                <a:gd name="T20" fmla="*/ 741 w 743"/>
                <a:gd name="T21" fmla="*/ 162 h 348"/>
                <a:gd name="T22" fmla="*/ 531 w 743"/>
                <a:gd name="T23" fmla="*/ 338 h 348"/>
                <a:gd name="T24" fmla="*/ 425 w 743"/>
                <a:gd name="T25" fmla="*/ 34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3" h="348">
                  <a:moveTo>
                    <a:pt x="425" y="348"/>
                  </a:moveTo>
                  <a:cubicBezTo>
                    <a:pt x="212" y="348"/>
                    <a:pt x="36" y="238"/>
                    <a:pt x="28" y="233"/>
                  </a:cubicBezTo>
                  <a:cubicBezTo>
                    <a:pt x="7" y="220"/>
                    <a:pt x="0" y="191"/>
                    <a:pt x="12" y="169"/>
                  </a:cubicBezTo>
                  <a:cubicBezTo>
                    <a:pt x="25" y="146"/>
                    <a:pt x="52" y="139"/>
                    <a:pt x="73" y="152"/>
                  </a:cubicBezTo>
                  <a:cubicBezTo>
                    <a:pt x="73" y="152"/>
                    <a:pt x="73" y="152"/>
                    <a:pt x="73" y="152"/>
                  </a:cubicBezTo>
                  <a:cubicBezTo>
                    <a:pt x="75" y="154"/>
                    <a:pt x="291" y="287"/>
                    <a:pt x="516" y="245"/>
                  </a:cubicBezTo>
                  <a:cubicBezTo>
                    <a:pt x="616" y="227"/>
                    <a:pt x="652" y="189"/>
                    <a:pt x="653" y="160"/>
                  </a:cubicBezTo>
                  <a:cubicBezTo>
                    <a:pt x="653" y="133"/>
                    <a:pt x="628" y="105"/>
                    <a:pt x="597" y="97"/>
                  </a:cubicBezTo>
                  <a:cubicBezTo>
                    <a:pt x="573" y="91"/>
                    <a:pt x="558" y="66"/>
                    <a:pt x="564" y="41"/>
                  </a:cubicBezTo>
                  <a:cubicBezTo>
                    <a:pt x="569" y="16"/>
                    <a:pt x="593" y="0"/>
                    <a:pt x="617" y="6"/>
                  </a:cubicBezTo>
                  <a:cubicBezTo>
                    <a:pt x="690" y="24"/>
                    <a:pt x="743" y="91"/>
                    <a:pt x="741" y="162"/>
                  </a:cubicBezTo>
                  <a:cubicBezTo>
                    <a:pt x="740" y="204"/>
                    <a:pt x="717" y="304"/>
                    <a:pt x="531" y="338"/>
                  </a:cubicBezTo>
                  <a:cubicBezTo>
                    <a:pt x="495" y="345"/>
                    <a:pt x="460" y="348"/>
                    <a:pt x="425" y="348"/>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2" name="Freeform 13">
              <a:extLst>
                <a:ext uri="{FF2B5EF4-FFF2-40B4-BE49-F238E27FC236}">
                  <a16:creationId xmlns:a16="http://schemas.microsoft.com/office/drawing/2014/main" id="{F74D90C6-6CAB-475D-8E75-AB1CF2460AED}"/>
                </a:ext>
              </a:extLst>
            </p:cNvPr>
            <p:cNvSpPr>
              <a:spLocks/>
            </p:cNvSpPr>
            <p:nvPr/>
          </p:nvSpPr>
          <p:spPr bwMode="auto">
            <a:xfrm>
              <a:off x="6139821" y="3280992"/>
              <a:ext cx="327899" cy="154127"/>
            </a:xfrm>
            <a:custGeom>
              <a:avLst/>
              <a:gdLst>
                <a:gd name="T0" fmla="*/ 373 w 628"/>
                <a:gd name="T1" fmla="*/ 295 h 295"/>
                <a:gd name="T2" fmla="*/ 17 w 628"/>
                <a:gd name="T3" fmla="*/ 150 h 295"/>
                <a:gd name="T4" fmla="*/ 18 w 628"/>
                <a:gd name="T5" fmla="*/ 84 h 295"/>
                <a:gd name="T6" fmla="*/ 80 w 628"/>
                <a:gd name="T7" fmla="*/ 84 h 295"/>
                <a:gd name="T8" fmla="*/ 396 w 628"/>
                <a:gd name="T9" fmla="*/ 201 h 295"/>
                <a:gd name="T10" fmla="*/ 530 w 628"/>
                <a:gd name="T11" fmla="*/ 149 h 295"/>
                <a:gd name="T12" fmla="*/ 488 w 628"/>
                <a:gd name="T13" fmla="*/ 96 h 295"/>
                <a:gd name="T14" fmla="*/ 468 w 628"/>
                <a:gd name="T15" fmla="*/ 33 h 295"/>
                <a:gd name="T16" fmla="*/ 527 w 628"/>
                <a:gd name="T17" fmla="*/ 11 h 295"/>
                <a:gd name="T18" fmla="*/ 616 w 628"/>
                <a:gd name="T19" fmla="*/ 168 h 295"/>
                <a:gd name="T20" fmla="*/ 400 w 628"/>
                <a:gd name="T21" fmla="*/ 294 h 295"/>
                <a:gd name="T22" fmla="*/ 373 w 628"/>
                <a:gd name="T23" fmla="*/ 295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8" h="295">
                  <a:moveTo>
                    <a:pt x="373" y="295"/>
                  </a:moveTo>
                  <a:cubicBezTo>
                    <a:pt x="154" y="295"/>
                    <a:pt x="23" y="156"/>
                    <a:pt x="17" y="150"/>
                  </a:cubicBezTo>
                  <a:cubicBezTo>
                    <a:pt x="0" y="132"/>
                    <a:pt x="0" y="102"/>
                    <a:pt x="18" y="84"/>
                  </a:cubicBezTo>
                  <a:cubicBezTo>
                    <a:pt x="35" y="66"/>
                    <a:pt x="63" y="66"/>
                    <a:pt x="80" y="84"/>
                  </a:cubicBezTo>
                  <a:cubicBezTo>
                    <a:pt x="82" y="86"/>
                    <a:pt x="202" y="211"/>
                    <a:pt x="396" y="201"/>
                  </a:cubicBezTo>
                  <a:cubicBezTo>
                    <a:pt x="495" y="195"/>
                    <a:pt x="527" y="165"/>
                    <a:pt x="530" y="149"/>
                  </a:cubicBezTo>
                  <a:cubicBezTo>
                    <a:pt x="532" y="135"/>
                    <a:pt x="519" y="112"/>
                    <a:pt x="488" y="96"/>
                  </a:cubicBezTo>
                  <a:cubicBezTo>
                    <a:pt x="466" y="84"/>
                    <a:pt x="457" y="56"/>
                    <a:pt x="468" y="33"/>
                  </a:cubicBezTo>
                  <a:cubicBezTo>
                    <a:pt x="479" y="10"/>
                    <a:pt x="505" y="0"/>
                    <a:pt x="527" y="11"/>
                  </a:cubicBezTo>
                  <a:cubicBezTo>
                    <a:pt x="592" y="45"/>
                    <a:pt x="628" y="108"/>
                    <a:pt x="616" y="168"/>
                  </a:cubicBezTo>
                  <a:cubicBezTo>
                    <a:pt x="608" y="212"/>
                    <a:pt x="569" y="286"/>
                    <a:pt x="400" y="294"/>
                  </a:cubicBezTo>
                  <a:cubicBezTo>
                    <a:pt x="391" y="295"/>
                    <a:pt x="382" y="295"/>
                    <a:pt x="373" y="295"/>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3" name="Freeform 14">
              <a:extLst>
                <a:ext uri="{FF2B5EF4-FFF2-40B4-BE49-F238E27FC236}">
                  <a16:creationId xmlns:a16="http://schemas.microsoft.com/office/drawing/2014/main" id="{DDFBEC08-F2D4-4C9D-830C-505A3B9B5785}"/>
                </a:ext>
              </a:extLst>
            </p:cNvPr>
            <p:cNvSpPr>
              <a:spLocks/>
            </p:cNvSpPr>
            <p:nvPr/>
          </p:nvSpPr>
          <p:spPr bwMode="auto">
            <a:xfrm>
              <a:off x="5831566" y="2818610"/>
              <a:ext cx="287100" cy="158661"/>
            </a:xfrm>
            <a:custGeom>
              <a:avLst/>
              <a:gdLst>
                <a:gd name="T0" fmla="*/ 504 w 549"/>
                <a:gd name="T1" fmla="*/ 304 h 304"/>
                <a:gd name="T2" fmla="*/ 503 w 549"/>
                <a:gd name="T3" fmla="*/ 304 h 304"/>
                <a:gd name="T4" fmla="*/ 271 w 549"/>
                <a:gd name="T5" fmla="*/ 284 h 304"/>
                <a:gd name="T6" fmla="*/ 2 w 549"/>
                <a:gd name="T7" fmla="*/ 146 h 304"/>
                <a:gd name="T8" fmla="*/ 32 w 549"/>
                <a:gd name="T9" fmla="*/ 60 h 304"/>
                <a:gd name="T10" fmla="*/ 210 w 549"/>
                <a:gd name="T11" fmla="*/ 1 h 304"/>
                <a:gd name="T12" fmla="*/ 253 w 549"/>
                <a:gd name="T13" fmla="*/ 48 h 304"/>
                <a:gd name="T14" fmla="*/ 209 w 549"/>
                <a:gd name="T15" fmla="*/ 95 h 304"/>
                <a:gd name="T16" fmla="*/ 208 w 549"/>
                <a:gd name="T17" fmla="*/ 95 h 304"/>
                <a:gd name="T18" fmla="*/ 96 w 549"/>
                <a:gd name="T19" fmla="*/ 125 h 304"/>
                <a:gd name="T20" fmla="*/ 90 w 549"/>
                <a:gd name="T21" fmla="*/ 137 h 304"/>
                <a:gd name="T22" fmla="*/ 505 w 549"/>
                <a:gd name="T23" fmla="*/ 210 h 304"/>
                <a:gd name="T24" fmla="*/ 548 w 549"/>
                <a:gd name="T25" fmla="*/ 258 h 304"/>
                <a:gd name="T26" fmla="*/ 504 w 549"/>
                <a:gd name="T2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9" h="304">
                  <a:moveTo>
                    <a:pt x="504" y="304"/>
                  </a:moveTo>
                  <a:cubicBezTo>
                    <a:pt x="503" y="304"/>
                    <a:pt x="503" y="304"/>
                    <a:pt x="503" y="304"/>
                  </a:cubicBezTo>
                  <a:cubicBezTo>
                    <a:pt x="498" y="304"/>
                    <a:pt x="386" y="300"/>
                    <a:pt x="271" y="284"/>
                  </a:cubicBezTo>
                  <a:cubicBezTo>
                    <a:pt x="86" y="258"/>
                    <a:pt x="6" y="217"/>
                    <a:pt x="2" y="146"/>
                  </a:cubicBezTo>
                  <a:cubicBezTo>
                    <a:pt x="0" y="113"/>
                    <a:pt x="11" y="84"/>
                    <a:pt x="32" y="60"/>
                  </a:cubicBezTo>
                  <a:cubicBezTo>
                    <a:pt x="86" y="0"/>
                    <a:pt x="197" y="0"/>
                    <a:pt x="210" y="1"/>
                  </a:cubicBezTo>
                  <a:cubicBezTo>
                    <a:pt x="234" y="1"/>
                    <a:pt x="254" y="22"/>
                    <a:pt x="253" y="48"/>
                  </a:cubicBezTo>
                  <a:cubicBezTo>
                    <a:pt x="253" y="74"/>
                    <a:pt x="233" y="95"/>
                    <a:pt x="209" y="95"/>
                  </a:cubicBezTo>
                  <a:cubicBezTo>
                    <a:pt x="209" y="95"/>
                    <a:pt x="208" y="95"/>
                    <a:pt x="208" y="95"/>
                  </a:cubicBezTo>
                  <a:cubicBezTo>
                    <a:pt x="173" y="94"/>
                    <a:pt x="115" y="103"/>
                    <a:pt x="96" y="125"/>
                  </a:cubicBezTo>
                  <a:cubicBezTo>
                    <a:pt x="92" y="129"/>
                    <a:pt x="91" y="132"/>
                    <a:pt x="90" y="137"/>
                  </a:cubicBezTo>
                  <a:cubicBezTo>
                    <a:pt x="120" y="170"/>
                    <a:pt x="311" y="204"/>
                    <a:pt x="505" y="210"/>
                  </a:cubicBezTo>
                  <a:cubicBezTo>
                    <a:pt x="530" y="211"/>
                    <a:pt x="549" y="232"/>
                    <a:pt x="548" y="258"/>
                  </a:cubicBezTo>
                  <a:cubicBezTo>
                    <a:pt x="547" y="284"/>
                    <a:pt x="528" y="304"/>
                    <a:pt x="504" y="304"/>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4" name="Freeform 15">
              <a:extLst>
                <a:ext uri="{FF2B5EF4-FFF2-40B4-BE49-F238E27FC236}">
                  <a16:creationId xmlns:a16="http://schemas.microsoft.com/office/drawing/2014/main" id="{7F65C626-ACF3-4F01-97AE-E8F5A50F68DD}"/>
                </a:ext>
              </a:extLst>
            </p:cNvPr>
            <p:cNvSpPr>
              <a:spLocks/>
            </p:cNvSpPr>
            <p:nvPr/>
          </p:nvSpPr>
          <p:spPr bwMode="auto">
            <a:xfrm>
              <a:off x="5795300" y="2903229"/>
              <a:ext cx="323365" cy="173772"/>
            </a:xfrm>
            <a:custGeom>
              <a:avLst/>
              <a:gdLst>
                <a:gd name="T0" fmla="*/ 574 w 619"/>
                <a:gd name="T1" fmla="*/ 335 h 335"/>
                <a:gd name="T2" fmla="*/ 572 w 619"/>
                <a:gd name="T3" fmla="*/ 334 h 335"/>
                <a:gd name="T4" fmla="*/ 313 w 619"/>
                <a:gd name="T5" fmla="*/ 310 h 335"/>
                <a:gd name="T6" fmla="*/ 6 w 619"/>
                <a:gd name="T7" fmla="*/ 151 h 335"/>
                <a:gd name="T8" fmla="*/ 28 w 619"/>
                <a:gd name="T9" fmla="*/ 61 h 335"/>
                <a:gd name="T10" fmla="*/ 198 w 619"/>
                <a:gd name="T11" fmla="*/ 0 h 335"/>
                <a:gd name="T12" fmla="*/ 242 w 619"/>
                <a:gd name="T13" fmla="*/ 47 h 335"/>
                <a:gd name="T14" fmla="*/ 197 w 619"/>
                <a:gd name="T15" fmla="*/ 94 h 335"/>
                <a:gd name="T16" fmla="*/ 96 w 619"/>
                <a:gd name="T17" fmla="*/ 122 h 335"/>
                <a:gd name="T18" fmla="*/ 93 w 619"/>
                <a:gd name="T19" fmla="*/ 135 h 335"/>
                <a:gd name="T20" fmla="*/ 325 w 619"/>
                <a:gd name="T21" fmla="*/ 216 h 335"/>
                <a:gd name="T22" fmla="*/ 575 w 619"/>
                <a:gd name="T23" fmla="*/ 241 h 335"/>
                <a:gd name="T24" fmla="*/ 618 w 619"/>
                <a:gd name="T25" fmla="*/ 289 h 335"/>
                <a:gd name="T26" fmla="*/ 574 w 619"/>
                <a:gd name="T27" fmla="*/ 335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19" h="335">
                  <a:moveTo>
                    <a:pt x="574" y="335"/>
                  </a:moveTo>
                  <a:cubicBezTo>
                    <a:pt x="573" y="335"/>
                    <a:pt x="573" y="335"/>
                    <a:pt x="572" y="334"/>
                  </a:cubicBezTo>
                  <a:cubicBezTo>
                    <a:pt x="567" y="334"/>
                    <a:pt x="442" y="330"/>
                    <a:pt x="313" y="310"/>
                  </a:cubicBezTo>
                  <a:cubicBezTo>
                    <a:pt x="113" y="278"/>
                    <a:pt x="18" y="229"/>
                    <a:pt x="6" y="151"/>
                  </a:cubicBezTo>
                  <a:cubicBezTo>
                    <a:pt x="0" y="117"/>
                    <a:pt x="8" y="86"/>
                    <a:pt x="28" y="61"/>
                  </a:cubicBezTo>
                  <a:cubicBezTo>
                    <a:pt x="76" y="2"/>
                    <a:pt x="178" y="0"/>
                    <a:pt x="198" y="0"/>
                  </a:cubicBezTo>
                  <a:cubicBezTo>
                    <a:pt x="222" y="0"/>
                    <a:pt x="242" y="21"/>
                    <a:pt x="242" y="47"/>
                  </a:cubicBezTo>
                  <a:cubicBezTo>
                    <a:pt x="241" y="73"/>
                    <a:pt x="221" y="94"/>
                    <a:pt x="197" y="94"/>
                  </a:cubicBezTo>
                  <a:cubicBezTo>
                    <a:pt x="164" y="93"/>
                    <a:pt x="111" y="103"/>
                    <a:pt x="96" y="122"/>
                  </a:cubicBezTo>
                  <a:cubicBezTo>
                    <a:pt x="94" y="124"/>
                    <a:pt x="92" y="127"/>
                    <a:pt x="93" y="135"/>
                  </a:cubicBezTo>
                  <a:cubicBezTo>
                    <a:pt x="93" y="136"/>
                    <a:pt x="110" y="183"/>
                    <a:pt x="325" y="216"/>
                  </a:cubicBezTo>
                  <a:cubicBezTo>
                    <a:pt x="450" y="236"/>
                    <a:pt x="574" y="240"/>
                    <a:pt x="575" y="241"/>
                  </a:cubicBezTo>
                  <a:cubicBezTo>
                    <a:pt x="600" y="241"/>
                    <a:pt x="619" y="263"/>
                    <a:pt x="618" y="289"/>
                  </a:cubicBezTo>
                  <a:cubicBezTo>
                    <a:pt x="617" y="314"/>
                    <a:pt x="598" y="335"/>
                    <a:pt x="574" y="335"/>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5" name="Freeform 16">
              <a:extLst>
                <a:ext uri="{FF2B5EF4-FFF2-40B4-BE49-F238E27FC236}">
                  <a16:creationId xmlns:a16="http://schemas.microsoft.com/office/drawing/2014/main" id="{5FCDC356-452B-45A2-9BE6-F6E3064B2F06}"/>
                </a:ext>
              </a:extLst>
            </p:cNvPr>
            <p:cNvSpPr>
              <a:spLocks/>
            </p:cNvSpPr>
            <p:nvPr/>
          </p:nvSpPr>
          <p:spPr bwMode="auto">
            <a:xfrm>
              <a:off x="5786234" y="2999936"/>
              <a:ext cx="332432" cy="179816"/>
            </a:xfrm>
            <a:custGeom>
              <a:avLst/>
              <a:gdLst>
                <a:gd name="T0" fmla="*/ 592 w 637"/>
                <a:gd name="T1" fmla="*/ 343 h 343"/>
                <a:gd name="T2" fmla="*/ 590 w 637"/>
                <a:gd name="T3" fmla="*/ 343 h 343"/>
                <a:gd name="T4" fmla="*/ 322 w 637"/>
                <a:gd name="T5" fmla="*/ 318 h 343"/>
                <a:gd name="T6" fmla="*/ 5 w 637"/>
                <a:gd name="T7" fmla="*/ 155 h 343"/>
                <a:gd name="T8" fmla="*/ 28 w 637"/>
                <a:gd name="T9" fmla="*/ 63 h 343"/>
                <a:gd name="T10" fmla="*/ 202 w 637"/>
                <a:gd name="T11" fmla="*/ 0 h 343"/>
                <a:gd name="T12" fmla="*/ 246 w 637"/>
                <a:gd name="T13" fmla="*/ 48 h 343"/>
                <a:gd name="T14" fmla="*/ 202 w 637"/>
                <a:gd name="T15" fmla="*/ 94 h 343"/>
                <a:gd name="T16" fmla="*/ 201 w 637"/>
                <a:gd name="T17" fmla="*/ 94 h 343"/>
                <a:gd name="T18" fmla="*/ 95 w 637"/>
                <a:gd name="T19" fmla="*/ 124 h 343"/>
                <a:gd name="T20" fmla="*/ 93 w 637"/>
                <a:gd name="T21" fmla="*/ 139 h 343"/>
                <a:gd name="T22" fmla="*/ 335 w 637"/>
                <a:gd name="T23" fmla="*/ 225 h 343"/>
                <a:gd name="T24" fmla="*/ 593 w 637"/>
                <a:gd name="T25" fmla="*/ 249 h 343"/>
                <a:gd name="T26" fmla="*/ 636 w 637"/>
                <a:gd name="T27" fmla="*/ 298 h 343"/>
                <a:gd name="T28" fmla="*/ 592 w 637"/>
                <a:gd name="T29" fmla="*/ 343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7" h="343">
                  <a:moveTo>
                    <a:pt x="592" y="343"/>
                  </a:moveTo>
                  <a:cubicBezTo>
                    <a:pt x="591" y="343"/>
                    <a:pt x="591" y="343"/>
                    <a:pt x="590" y="343"/>
                  </a:cubicBezTo>
                  <a:cubicBezTo>
                    <a:pt x="585" y="343"/>
                    <a:pt x="456" y="339"/>
                    <a:pt x="322" y="318"/>
                  </a:cubicBezTo>
                  <a:cubicBezTo>
                    <a:pt x="115" y="285"/>
                    <a:pt x="18" y="235"/>
                    <a:pt x="5" y="155"/>
                  </a:cubicBezTo>
                  <a:cubicBezTo>
                    <a:pt x="0" y="120"/>
                    <a:pt x="8" y="88"/>
                    <a:pt x="28" y="63"/>
                  </a:cubicBezTo>
                  <a:cubicBezTo>
                    <a:pt x="77" y="2"/>
                    <a:pt x="182" y="0"/>
                    <a:pt x="202" y="0"/>
                  </a:cubicBezTo>
                  <a:cubicBezTo>
                    <a:pt x="227" y="1"/>
                    <a:pt x="247" y="22"/>
                    <a:pt x="246" y="48"/>
                  </a:cubicBezTo>
                  <a:cubicBezTo>
                    <a:pt x="246" y="74"/>
                    <a:pt x="226" y="94"/>
                    <a:pt x="202" y="94"/>
                  </a:cubicBezTo>
                  <a:cubicBezTo>
                    <a:pt x="202" y="94"/>
                    <a:pt x="201" y="94"/>
                    <a:pt x="201" y="94"/>
                  </a:cubicBezTo>
                  <a:cubicBezTo>
                    <a:pt x="167" y="94"/>
                    <a:pt x="112" y="104"/>
                    <a:pt x="95" y="124"/>
                  </a:cubicBezTo>
                  <a:cubicBezTo>
                    <a:pt x="93" y="127"/>
                    <a:pt x="91" y="130"/>
                    <a:pt x="93" y="139"/>
                  </a:cubicBezTo>
                  <a:cubicBezTo>
                    <a:pt x="93" y="140"/>
                    <a:pt x="107" y="189"/>
                    <a:pt x="335" y="225"/>
                  </a:cubicBezTo>
                  <a:cubicBezTo>
                    <a:pt x="464" y="245"/>
                    <a:pt x="592" y="249"/>
                    <a:pt x="593" y="249"/>
                  </a:cubicBezTo>
                  <a:cubicBezTo>
                    <a:pt x="618" y="250"/>
                    <a:pt x="637" y="272"/>
                    <a:pt x="636" y="298"/>
                  </a:cubicBezTo>
                  <a:cubicBezTo>
                    <a:pt x="635" y="323"/>
                    <a:pt x="616" y="343"/>
                    <a:pt x="592" y="343"/>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6" name="Freeform 17">
              <a:extLst>
                <a:ext uri="{FF2B5EF4-FFF2-40B4-BE49-F238E27FC236}">
                  <a16:creationId xmlns:a16="http://schemas.microsoft.com/office/drawing/2014/main" id="{2C1E067E-82F2-464D-BA22-A4EBEF1C6CC9}"/>
                </a:ext>
              </a:extLst>
            </p:cNvPr>
            <p:cNvSpPr>
              <a:spLocks/>
            </p:cNvSpPr>
            <p:nvPr/>
          </p:nvSpPr>
          <p:spPr bwMode="auto">
            <a:xfrm>
              <a:off x="5752991" y="3095133"/>
              <a:ext cx="365675" cy="191904"/>
            </a:xfrm>
            <a:custGeom>
              <a:avLst/>
              <a:gdLst>
                <a:gd name="T0" fmla="*/ 655 w 700"/>
                <a:gd name="T1" fmla="*/ 367 h 367"/>
                <a:gd name="T2" fmla="*/ 653 w 700"/>
                <a:gd name="T3" fmla="*/ 367 h 367"/>
                <a:gd name="T4" fmla="*/ 355 w 700"/>
                <a:gd name="T5" fmla="*/ 338 h 367"/>
                <a:gd name="T6" fmla="*/ 6 w 700"/>
                <a:gd name="T7" fmla="*/ 161 h 367"/>
                <a:gd name="T8" fmla="*/ 31 w 700"/>
                <a:gd name="T9" fmla="*/ 64 h 367"/>
                <a:gd name="T10" fmla="*/ 223 w 700"/>
                <a:gd name="T11" fmla="*/ 7 h 367"/>
                <a:gd name="T12" fmla="*/ 265 w 700"/>
                <a:gd name="T13" fmla="*/ 57 h 367"/>
                <a:gd name="T14" fmla="*/ 218 w 700"/>
                <a:gd name="T15" fmla="*/ 100 h 367"/>
                <a:gd name="T16" fmla="*/ 97 w 700"/>
                <a:gd name="T17" fmla="*/ 127 h 367"/>
                <a:gd name="T18" fmla="*/ 94 w 700"/>
                <a:gd name="T19" fmla="*/ 146 h 367"/>
                <a:gd name="T20" fmla="*/ 367 w 700"/>
                <a:gd name="T21" fmla="*/ 245 h 367"/>
                <a:gd name="T22" fmla="*/ 656 w 700"/>
                <a:gd name="T23" fmla="*/ 273 h 367"/>
                <a:gd name="T24" fmla="*/ 699 w 700"/>
                <a:gd name="T25" fmla="*/ 321 h 367"/>
                <a:gd name="T26" fmla="*/ 655 w 700"/>
                <a:gd name="T27" fmla="*/ 367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00" h="367">
                  <a:moveTo>
                    <a:pt x="655" y="367"/>
                  </a:moveTo>
                  <a:cubicBezTo>
                    <a:pt x="654" y="367"/>
                    <a:pt x="654" y="367"/>
                    <a:pt x="653" y="367"/>
                  </a:cubicBezTo>
                  <a:cubicBezTo>
                    <a:pt x="647" y="367"/>
                    <a:pt x="504" y="362"/>
                    <a:pt x="355" y="338"/>
                  </a:cubicBezTo>
                  <a:cubicBezTo>
                    <a:pt x="130" y="303"/>
                    <a:pt x="20" y="247"/>
                    <a:pt x="6" y="161"/>
                  </a:cubicBezTo>
                  <a:cubicBezTo>
                    <a:pt x="0" y="124"/>
                    <a:pt x="9" y="90"/>
                    <a:pt x="31" y="64"/>
                  </a:cubicBezTo>
                  <a:cubicBezTo>
                    <a:pt x="85" y="0"/>
                    <a:pt x="201" y="5"/>
                    <a:pt x="223" y="7"/>
                  </a:cubicBezTo>
                  <a:cubicBezTo>
                    <a:pt x="248" y="8"/>
                    <a:pt x="266" y="31"/>
                    <a:pt x="265" y="57"/>
                  </a:cubicBezTo>
                  <a:cubicBezTo>
                    <a:pt x="263" y="83"/>
                    <a:pt x="242" y="102"/>
                    <a:pt x="218" y="100"/>
                  </a:cubicBezTo>
                  <a:cubicBezTo>
                    <a:pt x="180" y="98"/>
                    <a:pt x="116" y="105"/>
                    <a:pt x="97" y="127"/>
                  </a:cubicBezTo>
                  <a:cubicBezTo>
                    <a:pt x="95" y="129"/>
                    <a:pt x="92" y="133"/>
                    <a:pt x="94" y="146"/>
                  </a:cubicBezTo>
                  <a:cubicBezTo>
                    <a:pt x="94" y="146"/>
                    <a:pt x="106" y="204"/>
                    <a:pt x="367" y="245"/>
                  </a:cubicBezTo>
                  <a:cubicBezTo>
                    <a:pt x="511" y="268"/>
                    <a:pt x="655" y="273"/>
                    <a:pt x="656" y="273"/>
                  </a:cubicBezTo>
                  <a:cubicBezTo>
                    <a:pt x="681" y="274"/>
                    <a:pt x="700" y="295"/>
                    <a:pt x="699" y="321"/>
                  </a:cubicBezTo>
                  <a:cubicBezTo>
                    <a:pt x="698" y="347"/>
                    <a:pt x="679" y="367"/>
                    <a:pt x="655" y="367"/>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7" name="Freeform 18">
              <a:extLst>
                <a:ext uri="{FF2B5EF4-FFF2-40B4-BE49-F238E27FC236}">
                  <a16:creationId xmlns:a16="http://schemas.microsoft.com/office/drawing/2014/main" id="{A98182CE-4A4C-436D-AB1F-8E768790122E}"/>
                </a:ext>
              </a:extLst>
            </p:cNvPr>
            <p:cNvSpPr>
              <a:spLocks/>
            </p:cNvSpPr>
            <p:nvPr/>
          </p:nvSpPr>
          <p:spPr bwMode="auto">
            <a:xfrm>
              <a:off x="5731836" y="3178241"/>
              <a:ext cx="388341" cy="181326"/>
            </a:xfrm>
            <a:custGeom>
              <a:avLst/>
              <a:gdLst>
                <a:gd name="T0" fmla="*/ 318 w 743"/>
                <a:gd name="T1" fmla="*/ 348 h 348"/>
                <a:gd name="T2" fmla="*/ 211 w 743"/>
                <a:gd name="T3" fmla="*/ 338 h 348"/>
                <a:gd name="T4" fmla="*/ 2 w 743"/>
                <a:gd name="T5" fmla="*/ 162 h 348"/>
                <a:gd name="T6" fmla="*/ 126 w 743"/>
                <a:gd name="T7" fmla="*/ 6 h 348"/>
                <a:gd name="T8" fmla="*/ 179 w 743"/>
                <a:gd name="T9" fmla="*/ 41 h 348"/>
                <a:gd name="T10" fmla="*/ 146 w 743"/>
                <a:gd name="T11" fmla="*/ 97 h 348"/>
                <a:gd name="T12" fmla="*/ 90 w 743"/>
                <a:gd name="T13" fmla="*/ 160 h 348"/>
                <a:gd name="T14" fmla="*/ 226 w 743"/>
                <a:gd name="T15" fmla="*/ 245 h 348"/>
                <a:gd name="T16" fmla="*/ 670 w 743"/>
                <a:gd name="T17" fmla="*/ 152 h 348"/>
                <a:gd name="T18" fmla="*/ 731 w 743"/>
                <a:gd name="T19" fmla="*/ 169 h 348"/>
                <a:gd name="T20" fmla="*/ 715 w 743"/>
                <a:gd name="T21" fmla="*/ 233 h 348"/>
                <a:gd name="T22" fmla="*/ 318 w 743"/>
                <a:gd name="T23" fmla="*/ 34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43" h="348">
                  <a:moveTo>
                    <a:pt x="318" y="348"/>
                  </a:moveTo>
                  <a:cubicBezTo>
                    <a:pt x="283" y="348"/>
                    <a:pt x="247" y="345"/>
                    <a:pt x="211" y="338"/>
                  </a:cubicBezTo>
                  <a:cubicBezTo>
                    <a:pt x="25" y="304"/>
                    <a:pt x="3" y="204"/>
                    <a:pt x="2" y="162"/>
                  </a:cubicBezTo>
                  <a:cubicBezTo>
                    <a:pt x="0" y="91"/>
                    <a:pt x="53" y="24"/>
                    <a:pt x="126" y="6"/>
                  </a:cubicBezTo>
                  <a:cubicBezTo>
                    <a:pt x="149" y="0"/>
                    <a:pt x="173" y="16"/>
                    <a:pt x="179" y="41"/>
                  </a:cubicBezTo>
                  <a:cubicBezTo>
                    <a:pt x="184" y="66"/>
                    <a:pt x="170" y="91"/>
                    <a:pt x="146" y="97"/>
                  </a:cubicBezTo>
                  <a:cubicBezTo>
                    <a:pt x="114" y="105"/>
                    <a:pt x="89" y="133"/>
                    <a:pt x="90" y="160"/>
                  </a:cubicBezTo>
                  <a:cubicBezTo>
                    <a:pt x="91" y="189"/>
                    <a:pt x="127" y="227"/>
                    <a:pt x="226" y="245"/>
                  </a:cubicBezTo>
                  <a:cubicBezTo>
                    <a:pt x="452" y="287"/>
                    <a:pt x="668" y="154"/>
                    <a:pt x="670" y="152"/>
                  </a:cubicBezTo>
                  <a:cubicBezTo>
                    <a:pt x="691" y="139"/>
                    <a:pt x="718" y="146"/>
                    <a:pt x="731" y="169"/>
                  </a:cubicBezTo>
                  <a:cubicBezTo>
                    <a:pt x="743" y="191"/>
                    <a:pt x="736" y="220"/>
                    <a:pt x="715" y="233"/>
                  </a:cubicBezTo>
                  <a:cubicBezTo>
                    <a:pt x="707" y="238"/>
                    <a:pt x="531" y="348"/>
                    <a:pt x="318" y="348"/>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8" name="Freeform 19">
              <a:extLst>
                <a:ext uri="{FF2B5EF4-FFF2-40B4-BE49-F238E27FC236}">
                  <a16:creationId xmlns:a16="http://schemas.microsoft.com/office/drawing/2014/main" id="{79386889-BBAC-4875-BE52-3630F325A5E1}"/>
                </a:ext>
              </a:extLst>
            </p:cNvPr>
            <p:cNvSpPr>
              <a:spLocks/>
            </p:cNvSpPr>
            <p:nvPr/>
          </p:nvSpPr>
          <p:spPr bwMode="auto">
            <a:xfrm>
              <a:off x="5722770" y="3280992"/>
              <a:ext cx="329410" cy="154127"/>
            </a:xfrm>
            <a:custGeom>
              <a:avLst/>
              <a:gdLst>
                <a:gd name="T0" fmla="*/ 254 w 628"/>
                <a:gd name="T1" fmla="*/ 295 h 295"/>
                <a:gd name="T2" fmla="*/ 227 w 628"/>
                <a:gd name="T3" fmla="*/ 294 h 295"/>
                <a:gd name="T4" fmla="*/ 11 w 628"/>
                <a:gd name="T5" fmla="*/ 168 h 295"/>
                <a:gd name="T6" fmla="*/ 100 w 628"/>
                <a:gd name="T7" fmla="*/ 11 h 295"/>
                <a:gd name="T8" fmla="*/ 160 w 628"/>
                <a:gd name="T9" fmla="*/ 33 h 295"/>
                <a:gd name="T10" fmla="*/ 139 w 628"/>
                <a:gd name="T11" fmla="*/ 96 h 295"/>
                <a:gd name="T12" fmla="*/ 98 w 628"/>
                <a:gd name="T13" fmla="*/ 149 h 295"/>
                <a:gd name="T14" fmla="*/ 232 w 628"/>
                <a:gd name="T15" fmla="*/ 201 h 295"/>
                <a:gd name="T16" fmla="*/ 547 w 628"/>
                <a:gd name="T17" fmla="*/ 84 h 295"/>
                <a:gd name="T18" fmla="*/ 610 w 628"/>
                <a:gd name="T19" fmla="*/ 84 h 295"/>
                <a:gd name="T20" fmla="*/ 610 w 628"/>
                <a:gd name="T21" fmla="*/ 150 h 295"/>
                <a:gd name="T22" fmla="*/ 254 w 628"/>
                <a:gd name="T23" fmla="*/ 295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8" h="295">
                  <a:moveTo>
                    <a:pt x="254" y="295"/>
                  </a:moveTo>
                  <a:cubicBezTo>
                    <a:pt x="246" y="295"/>
                    <a:pt x="237" y="295"/>
                    <a:pt x="227" y="294"/>
                  </a:cubicBezTo>
                  <a:cubicBezTo>
                    <a:pt x="59" y="286"/>
                    <a:pt x="20" y="212"/>
                    <a:pt x="11" y="168"/>
                  </a:cubicBezTo>
                  <a:cubicBezTo>
                    <a:pt x="0" y="108"/>
                    <a:pt x="35" y="45"/>
                    <a:pt x="100" y="11"/>
                  </a:cubicBezTo>
                  <a:cubicBezTo>
                    <a:pt x="122" y="0"/>
                    <a:pt x="149" y="10"/>
                    <a:pt x="160" y="33"/>
                  </a:cubicBezTo>
                  <a:cubicBezTo>
                    <a:pt x="171" y="56"/>
                    <a:pt x="161" y="84"/>
                    <a:pt x="139" y="96"/>
                  </a:cubicBezTo>
                  <a:cubicBezTo>
                    <a:pt x="109" y="112"/>
                    <a:pt x="95" y="135"/>
                    <a:pt x="98" y="149"/>
                  </a:cubicBezTo>
                  <a:cubicBezTo>
                    <a:pt x="101" y="165"/>
                    <a:pt x="133" y="195"/>
                    <a:pt x="232" y="201"/>
                  </a:cubicBezTo>
                  <a:cubicBezTo>
                    <a:pt x="428" y="211"/>
                    <a:pt x="546" y="86"/>
                    <a:pt x="547" y="84"/>
                  </a:cubicBezTo>
                  <a:cubicBezTo>
                    <a:pt x="564" y="66"/>
                    <a:pt x="592" y="66"/>
                    <a:pt x="610" y="84"/>
                  </a:cubicBezTo>
                  <a:cubicBezTo>
                    <a:pt x="627" y="102"/>
                    <a:pt x="628" y="132"/>
                    <a:pt x="610" y="150"/>
                  </a:cubicBezTo>
                  <a:cubicBezTo>
                    <a:pt x="605" y="156"/>
                    <a:pt x="474" y="295"/>
                    <a:pt x="254" y="295"/>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9" name="Freeform 20">
              <a:extLst>
                <a:ext uri="{FF2B5EF4-FFF2-40B4-BE49-F238E27FC236}">
                  <a16:creationId xmlns:a16="http://schemas.microsoft.com/office/drawing/2014/main" id="{8CBCB4F2-6B0F-41D4-88AC-804410EC0EC8}"/>
                </a:ext>
              </a:extLst>
            </p:cNvPr>
            <p:cNvSpPr>
              <a:spLocks noEditPoints="1"/>
            </p:cNvSpPr>
            <p:nvPr/>
          </p:nvSpPr>
          <p:spPr bwMode="auto">
            <a:xfrm>
              <a:off x="5751480" y="3729776"/>
              <a:ext cx="686018" cy="353587"/>
            </a:xfrm>
            <a:custGeom>
              <a:avLst/>
              <a:gdLst>
                <a:gd name="T0" fmla="*/ 1141 w 1314"/>
                <a:gd name="T1" fmla="*/ 1 h 675"/>
                <a:gd name="T2" fmla="*/ 1100 w 1314"/>
                <a:gd name="T3" fmla="*/ 6 h 675"/>
                <a:gd name="T4" fmla="*/ 997 w 1314"/>
                <a:gd name="T5" fmla="*/ 27 h 675"/>
                <a:gd name="T6" fmla="*/ 666 w 1314"/>
                <a:gd name="T7" fmla="*/ 197 h 675"/>
                <a:gd name="T8" fmla="*/ 288 w 1314"/>
                <a:gd name="T9" fmla="*/ 16 h 675"/>
                <a:gd name="T10" fmla="*/ 173 w 1314"/>
                <a:gd name="T11" fmla="*/ 1 h 675"/>
                <a:gd name="T12" fmla="*/ 173 w 1314"/>
                <a:gd name="T13" fmla="*/ 1 h 675"/>
                <a:gd name="T14" fmla="*/ 161 w 1314"/>
                <a:gd name="T15" fmla="*/ 1 h 675"/>
                <a:gd name="T16" fmla="*/ 102 w 1314"/>
                <a:gd name="T17" fmla="*/ 18 h 675"/>
                <a:gd name="T18" fmla="*/ 0 w 1314"/>
                <a:gd name="T19" fmla="*/ 193 h 675"/>
                <a:gd name="T20" fmla="*/ 138 w 1314"/>
                <a:gd name="T21" fmla="*/ 382 h 675"/>
                <a:gd name="T22" fmla="*/ 346 w 1314"/>
                <a:gd name="T23" fmla="*/ 488 h 675"/>
                <a:gd name="T24" fmla="*/ 346 w 1314"/>
                <a:gd name="T25" fmla="*/ 501 h 675"/>
                <a:gd name="T26" fmla="*/ 501 w 1314"/>
                <a:gd name="T27" fmla="*/ 675 h 675"/>
                <a:gd name="T28" fmla="*/ 643 w 1314"/>
                <a:gd name="T29" fmla="*/ 572 h 675"/>
                <a:gd name="T30" fmla="*/ 672 w 1314"/>
                <a:gd name="T31" fmla="*/ 571 h 675"/>
                <a:gd name="T32" fmla="*/ 814 w 1314"/>
                <a:gd name="T33" fmla="*/ 675 h 675"/>
                <a:gd name="T34" fmla="*/ 970 w 1314"/>
                <a:gd name="T35" fmla="*/ 501 h 675"/>
                <a:gd name="T36" fmla="*/ 1181 w 1314"/>
                <a:gd name="T37" fmla="*/ 380 h 675"/>
                <a:gd name="T38" fmla="*/ 1314 w 1314"/>
                <a:gd name="T39" fmla="*/ 193 h 675"/>
                <a:gd name="T40" fmla="*/ 1141 w 1314"/>
                <a:gd name="T41" fmla="*/ 1 h 675"/>
                <a:gd name="T42" fmla="*/ 221 w 1314"/>
                <a:gd name="T43" fmla="*/ 323 h 675"/>
                <a:gd name="T44" fmla="*/ 114 w 1314"/>
                <a:gd name="T45" fmla="*/ 203 h 675"/>
                <a:gd name="T46" fmla="*/ 221 w 1314"/>
                <a:gd name="T47" fmla="*/ 83 h 675"/>
                <a:gd name="T48" fmla="*/ 329 w 1314"/>
                <a:gd name="T49" fmla="*/ 203 h 675"/>
                <a:gd name="T50" fmla="*/ 221 w 1314"/>
                <a:gd name="T51" fmla="*/ 323 h 675"/>
                <a:gd name="T52" fmla="*/ 491 w 1314"/>
                <a:gd name="T53" fmla="*/ 604 h 675"/>
                <a:gd name="T54" fmla="*/ 422 w 1314"/>
                <a:gd name="T55" fmla="*/ 528 h 675"/>
                <a:gd name="T56" fmla="*/ 491 w 1314"/>
                <a:gd name="T57" fmla="*/ 451 h 675"/>
                <a:gd name="T58" fmla="*/ 559 w 1314"/>
                <a:gd name="T59" fmla="*/ 528 h 675"/>
                <a:gd name="T60" fmla="*/ 491 w 1314"/>
                <a:gd name="T61" fmla="*/ 604 h 675"/>
                <a:gd name="T62" fmla="*/ 814 w 1314"/>
                <a:gd name="T63" fmla="*/ 604 h 675"/>
                <a:gd name="T64" fmla="*/ 746 w 1314"/>
                <a:gd name="T65" fmla="*/ 528 h 675"/>
                <a:gd name="T66" fmla="*/ 814 w 1314"/>
                <a:gd name="T67" fmla="*/ 451 h 675"/>
                <a:gd name="T68" fmla="*/ 883 w 1314"/>
                <a:gd name="T69" fmla="*/ 528 h 675"/>
                <a:gd name="T70" fmla="*/ 814 w 1314"/>
                <a:gd name="T71" fmla="*/ 604 h 675"/>
                <a:gd name="T72" fmla="*/ 1091 w 1314"/>
                <a:gd name="T73" fmla="*/ 323 h 675"/>
                <a:gd name="T74" fmla="*/ 983 w 1314"/>
                <a:gd name="T75" fmla="*/ 203 h 675"/>
                <a:gd name="T76" fmla="*/ 1091 w 1314"/>
                <a:gd name="T77" fmla="*/ 83 h 675"/>
                <a:gd name="T78" fmla="*/ 1198 w 1314"/>
                <a:gd name="T79" fmla="*/ 203 h 675"/>
                <a:gd name="T80" fmla="*/ 1091 w 1314"/>
                <a:gd name="T81" fmla="*/ 323 h 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14" h="675">
                  <a:moveTo>
                    <a:pt x="1141" y="1"/>
                  </a:moveTo>
                  <a:cubicBezTo>
                    <a:pt x="1127" y="1"/>
                    <a:pt x="1113" y="3"/>
                    <a:pt x="1100" y="6"/>
                  </a:cubicBezTo>
                  <a:cubicBezTo>
                    <a:pt x="1073" y="6"/>
                    <a:pt x="1039" y="10"/>
                    <a:pt x="997" y="27"/>
                  </a:cubicBezTo>
                  <a:cubicBezTo>
                    <a:pt x="872" y="75"/>
                    <a:pt x="666" y="197"/>
                    <a:pt x="666" y="197"/>
                  </a:cubicBezTo>
                  <a:cubicBezTo>
                    <a:pt x="288" y="16"/>
                    <a:pt x="288" y="16"/>
                    <a:pt x="288" y="16"/>
                  </a:cubicBezTo>
                  <a:cubicBezTo>
                    <a:pt x="288" y="16"/>
                    <a:pt x="229" y="0"/>
                    <a:pt x="173" y="1"/>
                  </a:cubicBezTo>
                  <a:cubicBezTo>
                    <a:pt x="173" y="1"/>
                    <a:pt x="173" y="1"/>
                    <a:pt x="173" y="1"/>
                  </a:cubicBezTo>
                  <a:cubicBezTo>
                    <a:pt x="169" y="1"/>
                    <a:pt x="165" y="1"/>
                    <a:pt x="161" y="1"/>
                  </a:cubicBezTo>
                  <a:cubicBezTo>
                    <a:pt x="138" y="2"/>
                    <a:pt x="117" y="7"/>
                    <a:pt x="102" y="18"/>
                  </a:cubicBezTo>
                  <a:cubicBezTo>
                    <a:pt x="42" y="48"/>
                    <a:pt x="0" y="115"/>
                    <a:pt x="0" y="193"/>
                  </a:cubicBezTo>
                  <a:cubicBezTo>
                    <a:pt x="0" y="286"/>
                    <a:pt x="59" y="364"/>
                    <a:pt x="138" y="382"/>
                  </a:cubicBezTo>
                  <a:cubicBezTo>
                    <a:pt x="212" y="421"/>
                    <a:pt x="307" y="468"/>
                    <a:pt x="346" y="488"/>
                  </a:cubicBezTo>
                  <a:cubicBezTo>
                    <a:pt x="346" y="492"/>
                    <a:pt x="346" y="497"/>
                    <a:pt x="346" y="501"/>
                  </a:cubicBezTo>
                  <a:cubicBezTo>
                    <a:pt x="346" y="597"/>
                    <a:pt x="415" y="675"/>
                    <a:pt x="501" y="675"/>
                  </a:cubicBezTo>
                  <a:cubicBezTo>
                    <a:pt x="564" y="675"/>
                    <a:pt x="619" y="632"/>
                    <a:pt x="643" y="572"/>
                  </a:cubicBezTo>
                  <a:cubicBezTo>
                    <a:pt x="652" y="570"/>
                    <a:pt x="662" y="570"/>
                    <a:pt x="672" y="571"/>
                  </a:cubicBezTo>
                  <a:cubicBezTo>
                    <a:pt x="696" y="632"/>
                    <a:pt x="751" y="675"/>
                    <a:pt x="814" y="675"/>
                  </a:cubicBezTo>
                  <a:cubicBezTo>
                    <a:pt x="900" y="675"/>
                    <a:pt x="970" y="597"/>
                    <a:pt x="970" y="501"/>
                  </a:cubicBezTo>
                  <a:cubicBezTo>
                    <a:pt x="1181" y="380"/>
                    <a:pt x="1181" y="380"/>
                    <a:pt x="1181" y="380"/>
                  </a:cubicBezTo>
                  <a:cubicBezTo>
                    <a:pt x="1257" y="360"/>
                    <a:pt x="1314" y="284"/>
                    <a:pt x="1314" y="193"/>
                  </a:cubicBezTo>
                  <a:cubicBezTo>
                    <a:pt x="1314" y="87"/>
                    <a:pt x="1237" y="1"/>
                    <a:pt x="1141" y="1"/>
                  </a:cubicBezTo>
                  <a:close/>
                  <a:moveTo>
                    <a:pt x="221" y="323"/>
                  </a:moveTo>
                  <a:cubicBezTo>
                    <a:pt x="162" y="323"/>
                    <a:pt x="114" y="270"/>
                    <a:pt x="114" y="203"/>
                  </a:cubicBezTo>
                  <a:cubicBezTo>
                    <a:pt x="114" y="137"/>
                    <a:pt x="162" y="83"/>
                    <a:pt x="221" y="83"/>
                  </a:cubicBezTo>
                  <a:cubicBezTo>
                    <a:pt x="281" y="83"/>
                    <a:pt x="329" y="137"/>
                    <a:pt x="329" y="203"/>
                  </a:cubicBezTo>
                  <a:cubicBezTo>
                    <a:pt x="329" y="270"/>
                    <a:pt x="281" y="323"/>
                    <a:pt x="221" y="323"/>
                  </a:cubicBezTo>
                  <a:close/>
                  <a:moveTo>
                    <a:pt x="491" y="604"/>
                  </a:moveTo>
                  <a:cubicBezTo>
                    <a:pt x="453" y="604"/>
                    <a:pt x="422" y="570"/>
                    <a:pt x="422" y="528"/>
                  </a:cubicBezTo>
                  <a:cubicBezTo>
                    <a:pt x="422" y="486"/>
                    <a:pt x="453" y="451"/>
                    <a:pt x="491" y="451"/>
                  </a:cubicBezTo>
                  <a:cubicBezTo>
                    <a:pt x="529" y="451"/>
                    <a:pt x="559" y="486"/>
                    <a:pt x="559" y="528"/>
                  </a:cubicBezTo>
                  <a:cubicBezTo>
                    <a:pt x="559" y="570"/>
                    <a:pt x="529" y="604"/>
                    <a:pt x="491" y="604"/>
                  </a:cubicBezTo>
                  <a:close/>
                  <a:moveTo>
                    <a:pt x="814" y="604"/>
                  </a:moveTo>
                  <a:cubicBezTo>
                    <a:pt x="777" y="604"/>
                    <a:pt x="746" y="570"/>
                    <a:pt x="746" y="528"/>
                  </a:cubicBezTo>
                  <a:cubicBezTo>
                    <a:pt x="746" y="486"/>
                    <a:pt x="777" y="451"/>
                    <a:pt x="814" y="451"/>
                  </a:cubicBezTo>
                  <a:cubicBezTo>
                    <a:pt x="852" y="451"/>
                    <a:pt x="883" y="486"/>
                    <a:pt x="883" y="528"/>
                  </a:cubicBezTo>
                  <a:cubicBezTo>
                    <a:pt x="883" y="570"/>
                    <a:pt x="852" y="604"/>
                    <a:pt x="814" y="604"/>
                  </a:cubicBezTo>
                  <a:close/>
                  <a:moveTo>
                    <a:pt x="1091" y="323"/>
                  </a:moveTo>
                  <a:cubicBezTo>
                    <a:pt x="1031" y="323"/>
                    <a:pt x="983" y="270"/>
                    <a:pt x="983" y="203"/>
                  </a:cubicBezTo>
                  <a:cubicBezTo>
                    <a:pt x="983" y="137"/>
                    <a:pt x="1031" y="83"/>
                    <a:pt x="1091" y="83"/>
                  </a:cubicBezTo>
                  <a:cubicBezTo>
                    <a:pt x="1150" y="83"/>
                    <a:pt x="1198" y="137"/>
                    <a:pt x="1198" y="203"/>
                  </a:cubicBezTo>
                  <a:cubicBezTo>
                    <a:pt x="1198" y="270"/>
                    <a:pt x="1150" y="323"/>
                    <a:pt x="1091" y="323"/>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0" name="Freeform 21">
              <a:extLst>
                <a:ext uri="{FF2B5EF4-FFF2-40B4-BE49-F238E27FC236}">
                  <a16:creationId xmlns:a16="http://schemas.microsoft.com/office/drawing/2014/main" id="{71A119C4-3977-4A32-8C66-8F7179FF4E8E}"/>
                </a:ext>
              </a:extLst>
            </p:cNvPr>
            <p:cNvSpPr>
              <a:spLocks/>
            </p:cNvSpPr>
            <p:nvPr/>
          </p:nvSpPr>
          <p:spPr bwMode="auto">
            <a:xfrm>
              <a:off x="5620018" y="2718880"/>
              <a:ext cx="982185" cy="207015"/>
            </a:xfrm>
            <a:custGeom>
              <a:avLst/>
              <a:gdLst>
                <a:gd name="T0" fmla="*/ 1837 w 1880"/>
                <a:gd name="T1" fmla="*/ 393 h 397"/>
                <a:gd name="T2" fmla="*/ 1816 w 1880"/>
                <a:gd name="T3" fmla="*/ 387 h 397"/>
                <a:gd name="T4" fmla="*/ 550 w 1880"/>
                <a:gd name="T5" fmla="*/ 135 h 397"/>
                <a:gd name="T6" fmla="*/ 68 w 1880"/>
                <a:gd name="T7" fmla="*/ 382 h 397"/>
                <a:gd name="T8" fmla="*/ 14 w 1880"/>
                <a:gd name="T9" fmla="*/ 381 h 397"/>
                <a:gd name="T10" fmla="*/ 16 w 1880"/>
                <a:gd name="T11" fmla="*/ 327 h 397"/>
                <a:gd name="T12" fmla="*/ 530 w 1880"/>
                <a:gd name="T13" fmla="*/ 62 h 397"/>
                <a:gd name="T14" fmla="*/ 1113 w 1880"/>
                <a:gd name="T15" fmla="*/ 29 h 397"/>
                <a:gd name="T16" fmla="*/ 1857 w 1880"/>
                <a:gd name="T17" fmla="*/ 323 h 397"/>
                <a:gd name="T18" fmla="*/ 1869 w 1880"/>
                <a:gd name="T19" fmla="*/ 375 h 397"/>
                <a:gd name="T20" fmla="*/ 1837 w 1880"/>
                <a:gd name="T21" fmla="*/ 393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80" h="397">
                  <a:moveTo>
                    <a:pt x="1837" y="393"/>
                  </a:moveTo>
                  <a:cubicBezTo>
                    <a:pt x="1830" y="393"/>
                    <a:pt x="1823" y="391"/>
                    <a:pt x="1816" y="387"/>
                  </a:cubicBezTo>
                  <a:cubicBezTo>
                    <a:pt x="1278" y="41"/>
                    <a:pt x="831" y="59"/>
                    <a:pt x="550" y="135"/>
                  </a:cubicBezTo>
                  <a:cubicBezTo>
                    <a:pt x="247" y="217"/>
                    <a:pt x="69" y="381"/>
                    <a:pt x="68" y="382"/>
                  </a:cubicBezTo>
                  <a:cubicBezTo>
                    <a:pt x="52" y="397"/>
                    <a:pt x="28" y="396"/>
                    <a:pt x="14" y="381"/>
                  </a:cubicBezTo>
                  <a:cubicBezTo>
                    <a:pt x="0" y="365"/>
                    <a:pt x="1" y="341"/>
                    <a:pt x="16" y="327"/>
                  </a:cubicBezTo>
                  <a:cubicBezTo>
                    <a:pt x="24" y="320"/>
                    <a:pt x="209" y="149"/>
                    <a:pt x="530" y="62"/>
                  </a:cubicBezTo>
                  <a:cubicBezTo>
                    <a:pt x="719" y="11"/>
                    <a:pt x="915" y="0"/>
                    <a:pt x="1113" y="29"/>
                  </a:cubicBezTo>
                  <a:cubicBezTo>
                    <a:pt x="1360" y="65"/>
                    <a:pt x="1610" y="164"/>
                    <a:pt x="1857" y="323"/>
                  </a:cubicBezTo>
                  <a:cubicBezTo>
                    <a:pt x="1875" y="334"/>
                    <a:pt x="1880" y="358"/>
                    <a:pt x="1869" y="375"/>
                  </a:cubicBezTo>
                  <a:cubicBezTo>
                    <a:pt x="1862" y="387"/>
                    <a:pt x="1849" y="393"/>
                    <a:pt x="1837" y="39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1" name="Freeform 22">
              <a:extLst>
                <a:ext uri="{FF2B5EF4-FFF2-40B4-BE49-F238E27FC236}">
                  <a16:creationId xmlns:a16="http://schemas.microsoft.com/office/drawing/2014/main" id="{2FDE8F47-384C-43B9-95C6-7736E1D5094D}"/>
                </a:ext>
              </a:extLst>
            </p:cNvPr>
            <p:cNvSpPr>
              <a:spLocks/>
            </p:cNvSpPr>
            <p:nvPr/>
          </p:nvSpPr>
          <p:spPr bwMode="auto">
            <a:xfrm>
              <a:off x="6581048" y="2999936"/>
              <a:ext cx="208525" cy="589311"/>
            </a:xfrm>
            <a:custGeom>
              <a:avLst/>
              <a:gdLst>
                <a:gd name="T0" fmla="*/ 138 w 138"/>
                <a:gd name="T1" fmla="*/ 379 h 390"/>
                <a:gd name="T2" fmla="*/ 99 w 138"/>
                <a:gd name="T3" fmla="*/ 390 h 390"/>
                <a:gd name="T4" fmla="*/ 0 w 138"/>
                <a:gd name="T5" fmla="*/ 11 h 390"/>
                <a:gd name="T6" fmla="*/ 39 w 138"/>
                <a:gd name="T7" fmla="*/ 0 h 390"/>
                <a:gd name="T8" fmla="*/ 138 w 138"/>
                <a:gd name="T9" fmla="*/ 379 h 390"/>
              </a:gdLst>
              <a:ahLst/>
              <a:cxnLst>
                <a:cxn ang="0">
                  <a:pos x="T0" y="T1"/>
                </a:cxn>
                <a:cxn ang="0">
                  <a:pos x="T2" y="T3"/>
                </a:cxn>
                <a:cxn ang="0">
                  <a:pos x="T4" y="T5"/>
                </a:cxn>
                <a:cxn ang="0">
                  <a:pos x="T6" y="T7"/>
                </a:cxn>
                <a:cxn ang="0">
                  <a:pos x="T8" y="T9"/>
                </a:cxn>
              </a:cxnLst>
              <a:rect l="0" t="0" r="r" b="b"/>
              <a:pathLst>
                <a:path w="138" h="390">
                  <a:moveTo>
                    <a:pt x="138" y="379"/>
                  </a:moveTo>
                  <a:lnTo>
                    <a:pt x="99" y="390"/>
                  </a:lnTo>
                  <a:lnTo>
                    <a:pt x="0" y="11"/>
                  </a:lnTo>
                  <a:lnTo>
                    <a:pt x="39" y="0"/>
                  </a:lnTo>
                  <a:lnTo>
                    <a:pt x="138" y="379"/>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2" name="Freeform 23">
              <a:extLst>
                <a:ext uri="{FF2B5EF4-FFF2-40B4-BE49-F238E27FC236}">
                  <a16:creationId xmlns:a16="http://schemas.microsoft.com/office/drawing/2014/main" id="{34E3BED1-B485-4195-8AF1-281E537596C8}"/>
                </a:ext>
              </a:extLst>
            </p:cNvPr>
            <p:cNvSpPr>
              <a:spLocks/>
            </p:cNvSpPr>
            <p:nvPr/>
          </p:nvSpPr>
          <p:spPr bwMode="auto">
            <a:xfrm>
              <a:off x="6532695" y="2962160"/>
              <a:ext cx="84619" cy="86131"/>
            </a:xfrm>
            <a:custGeom>
              <a:avLst/>
              <a:gdLst>
                <a:gd name="T0" fmla="*/ 151 w 163"/>
                <a:gd name="T1" fmla="*/ 61 h 163"/>
                <a:gd name="T2" fmla="*/ 102 w 163"/>
                <a:gd name="T3" fmla="*/ 152 h 163"/>
                <a:gd name="T4" fmla="*/ 11 w 163"/>
                <a:gd name="T5" fmla="*/ 102 h 163"/>
                <a:gd name="T6" fmla="*/ 61 w 163"/>
                <a:gd name="T7" fmla="*/ 12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1" y="141"/>
                    <a:pt x="102" y="152"/>
                  </a:cubicBezTo>
                  <a:cubicBezTo>
                    <a:pt x="63" y="163"/>
                    <a:pt x="22" y="141"/>
                    <a:pt x="11" y="102"/>
                  </a:cubicBezTo>
                  <a:cubicBezTo>
                    <a:pt x="0" y="63"/>
                    <a:pt x="22" y="23"/>
                    <a:pt x="61" y="12"/>
                  </a:cubicBezTo>
                  <a:cubicBezTo>
                    <a:pt x="100" y="0"/>
                    <a:pt x="140" y="22"/>
                    <a:pt x="151"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3" name="Freeform 24">
              <a:extLst>
                <a:ext uri="{FF2B5EF4-FFF2-40B4-BE49-F238E27FC236}">
                  <a16:creationId xmlns:a16="http://schemas.microsoft.com/office/drawing/2014/main" id="{B46D40D9-281E-42F1-A057-E860AB97A5D8}"/>
                </a:ext>
              </a:extLst>
            </p:cNvPr>
            <p:cNvSpPr>
              <a:spLocks/>
            </p:cNvSpPr>
            <p:nvPr/>
          </p:nvSpPr>
          <p:spPr bwMode="auto">
            <a:xfrm>
              <a:off x="6597670" y="2944028"/>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4"/>
                    <a:pt x="22" y="23"/>
                    <a:pt x="61" y="12"/>
                  </a:cubicBezTo>
                  <a:cubicBezTo>
                    <a:pt x="100" y="0"/>
                    <a:pt x="140" y="23"/>
                    <a:pt x="152"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4" name="Freeform 25">
              <a:extLst>
                <a:ext uri="{FF2B5EF4-FFF2-40B4-BE49-F238E27FC236}">
                  <a16:creationId xmlns:a16="http://schemas.microsoft.com/office/drawing/2014/main" id="{B9D2D6FB-56B2-4B0C-93BC-3922A5D1DBE1}"/>
                </a:ext>
              </a:extLst>
            </p:cNvPr>
            <p:cNvSpPr>
              <a:spLocks/>
            </p:cNvSpPr>
            <p:nvPr/>
          </p:nvSpPr>
          <p:spPr bwMode="auto">
            <a:xfrm>
              <a:off x="6685311" y="3548449"/>
              <a:ext cx="84619" cy="84619"/>
            </a:xfrm>
            <a:custGeom>
              <a:avLst/>
              <a:gdLst>
                <a:gd name="T0" fmla="*/ 151 w 163"/>
                <a:gd name="T1" fmla="*/ 61 h 163"/>
                <a:gd name="T2" fmla="*/ 102 w 163"/>
                <a:gd name="T3" fmla="*/ 152 h 163"/>
                <a:gd name="T4" fmla="*/ 11 w 163"/>
                <a:gd name="T5" fmla="*/ 102 h 163"/>
                <a:gd name="T6" fmla="*/ 61 w 163"/>
                <a:gd name="T7" fmla="*/ 11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0" y="140"/>
                    <a:pt x="102" y="152"/>
                  </a:cubicBezTo>
                  <a:cubicBezTo>
                    <a:pt x="63" y="163"/>
                    <a:pt x="22" y="141"/>
                    <a:pt x="11" y="102"/>
                  </a:cubicBezTo>
                  <a:cubicBezTo>
                    <a:pt x="0" y="63"/>
                    <a:pt x="22" y="23"/>
                    <a:pt x="61" y="11"/>
                  </a:cubicBezTo>
                  <a:cubicBezTo>
                    <a:pt x="100" y="0"/>
                    <a:pt x="140" y="22"/>
                    <a:pt x="151"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5" name="Freeform 26">
              <a:extLst>
                <a:ext uri="{FF2B5EF4-FFF2-40B4-BE49-F238E27FC236}">
                  <a16:creationId xmlns:a16="http://schemas.microsoft.com/office/drawing/2014/main" id="{5CF1F60C-B2C7-4A12-AD00-6A1532B51CD6}"/>
                </a:ext>
              </a:extLst>
            </p:cNvPr>
            <p:cNvSpPr>
              <a:spLocks/>
            </p:cNvSpPr>
            <p:nvPr/>
          </p:nvSpPr>
          <p:spPr bwMode="auto">
            <a:xfrm>
              <a:off x="6750286" y="3528805"/>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3"/>
                    <a:pt x="22" y="23"/>
                    <a:pt x="61" y="12"/>
                  </a:cubicBezTo>
                  <a:cubicBezTo>
                    <a:pt x="100" y="0"/>
                    <a:pt x="140" y="23"/>
                    <a:pt x="152"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6" name="Freeform 27">
              <a:extLst>
                <a:ext uri="{FF2B5EF4-FFF2-40B4-BE49-F238E27FC236}">
                  <a16:creationId xmlns:a16="http://schemas.microsoft.com/office/drawing/2014/main" id="{607BD4CA-1860-4BFE-BCD9-352DBF1BB458}"/>
                </a:ext>
              </a:extLst>
            </p:cNvPr>
            <p:cNvSpPr>
              <a:spLocks/>
            </p:cNvSpPr>
            <p:nvPr/>
          </p:nvSpPr>
          <p:spPr bwMode="auto">
            <a:xfrm>
              <a:off x="6581048" y="2999936"/>
              <a:ext cx="208525" cy="589311"/>
            </a:xfrm>
            <a:custGeom>
              <a:avLst/>
              <a:gdLst>
                <a:gd name="T0" fmla="*/ 138 w 138"/>
                <a:gd name="T1" fmla="*/ 379 h 390"/>
                <a:gd name="T2" fmla="*/ 99 w 138"/>
                <a:gd name="T3" fmla="*/ 390 h 390"/>
                <a:gd name="T4" fmla="*/ 0 w 138"/>
                <a:gd name="T5" fmla="*/ 11 h 390"/>
                <a:gd name="T6" fmla="*/ 39 w 138"/>
                <a:gd name="T7" fmla="*/ 0 h 390"/>
                <a:gd name="T8" fmla="*/ 138 w 138"/>
                <a:gd name="T9" fmla="*/ 379 h 390"/>
              </a:gdLst>
              <a:ahLst/>
              <a:cxnLst>
                <a:cxn ang="0">
                  <a:pos x="T0" y="T1"/>
                </a:cxn>
                <a:cxn ang="0">
                  <a:pos x="T2" y="T3"/>
                </a:cxn>
                <a:cxn ang="0">
                  <a:pos x="T4" y="T5"/>
                </a:cxn>
                <a:cxn ang="0">
                  <a:pos x="T6" y="T7"/>
                </a:cxn>
                <a:cxn ang="0">
                  <a:pos x="T8" y="T9"/>
                </a:cxn>
              </a:cxnLst>
              <a:rect l="0" t="0" r="r" b="b"/>
              <a:pathLst>
                <a:path w="138" h="390">
                  <a:moveTo>
                    <a:pt x="138" y="379"/>
                  </a:moveTo>
                  <a:lnTo>
                    <a:pt x="99" y="390"/>
                  </a:lnTo>
                  <a:lnTo>
                    <a:pt x="0" y="11"/>
                  </a:lnTo>
                  <a:lnTo>
                    <a:pt x="39" y="0"/>
                  </a:lnTo>
                  <a:lnTo>
                    <a:pt x="138" y="379"/>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7" name="Freeform 28">
              <a:extLst>
                <a:ext uri="{FF2B5EF4-FFF2-40B4-BE49-F238E27FC236}">
                  <a16:creationId xmlns:a16="http://schemas.microsoft.com/office/drawing/2014/main" id="{2D8774CF-7140-4814-929C-E98472586416}"/>
                </a:ext>
              </a:extLst>
            </p:cNvPr>
            <p:cNvSpPr>
              <a:spLocks/>
            </p:cNvSpPr>
            <p:nvPr/>
          </p:nvSpPr>
          <p:spPr bwMode="auto">
            <a:xfrm>
              <a:off x="6532695" y="2962160"/>
              <a:ext cx="84619" cy="86131"/>
            </a:xfrm>
            <a:custGeom>
              <a:avLst/>
              <a:gdLst>
                <a:gd name="T0" fmla="*/ 151 w 163"/>
                <a:gd name="T1" fmla="*/ 61 h 163"/>
                <a:gd name="T2" fmla="*/ 102 w 163"/>
                <a:gd name="T3" fmla="*/ 152 h 163"/>
                <a:gd name="T4" fmla="*/ 11 w 163"/>
                <a:gd name="T5" fmla="*/ 102 h 163"/>
                <a:gd name="T6" fmla="*/ 61 w 163"/>
                <a:gd name="T7" fmla="*/ 12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1" y="141"/>
                    <a:pt x="102" y="152"/>
                  </a:cubicBezTo>
                  <a:cubicBezTo>
                    <a:pt x="63" y="163"/>
                    <a:pt x="22" y="141"/>
                    <a:pt x="11" y="102"/>
                  </a:cubicBezTo>
                  <a:cubicBezTo>
                    <a:pt x="0" y="63"/>
                    <a:pt x="22" y="23"/>
                    <a:pt x="61" y="12"/>
                  </a:cubicBezTo>
                  <a:cubicBezTo>
                    <a:pt x="100" y="0"/>
                    <a:pt x="140" y="22"/>
                    <a:pt x="151"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8" name="Freeform 29">
              <a:extLst>
                <a:ext uri="{FF2B5EF4-FFF2-40B4-BE49-F238E27FC236}">
                  <a16:creationId xmlns:a16="http://schemas.microsoft.com/office/drawing/2014/main" id="{510520F9-8DFB-4405-8680-45F3A8D1B1EE}"/>
                </a:ext>
              </a:extLst>
            </p:cNvPr>
            <p:cNvSpPr>
              <a:spLocks/>
            </p:cNvSpPr>
            <p:nvPr/>
          </p:nvSpPr>
          <p:spPr bwMode="auto">
            <a:xfrm>
              <a:off x="6597670" y="2944028"/>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4"/>
                    <a:pt x="22" y="23"/>
                    <a:pt x="61" y="12"/>
                  </a:cubicBezTo>
                  <a:cubicBezTo>
                    <a:pt x="100" y="0"/>
                    <a:pt x="140" y="23"/>
                    <a:pt x="152"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9" name="Freeform 30">
              <a:extLst>
                <a:ext uri="{FF2B5EF4-FFF2-40B4-BE49-F238E27FC236}">
                  <a16:creationId xmlns:a16="http://schemas.microsoft.com/office/drawing/2014/main" id="{E53A8C86-510D-4C6A-9A15-45AFB8A4EA2A}"/>
                </a:ext>
              </a:extLst>
            </p:cNvPr>
            <p:cNvSpPr>
              <a:spLocks/>
            </p:cNvSpPr>
            <p:nvPr/>
          </p:nvSpPr>
          <p:spPr bwMode="auto">
            <a:xfrm>
              <a:off x="6685311" y="3548449"/>
              <a:ext cx="84619" cy="84619"/>
            </a:xfrm>
            <a:custGeom>
              <a:avLst/>
              <a:gdLst>
                <a:gd name="T0" fmla="*/ 151 w 163"/>
                <a:gd name="T1" fmla="*/ 61 h 163"/>
                <a:gd name="T2" fmla="*/ 102 w 163"/>
                <a:gd name="T3" fmla="*/ 152 h 163"/>
                <a:gd name="T4" fmla="*/ 11 w 163"/>
                <a:gd name="T5" fmla="*/ 102 h 163"/>
                <a:gd name="T6" fmla="*/ 61 w 163"/>
                <a:gd name="T7" fmla="*/ 11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0" y="140"/>
                    <a:pt x="102" y="152"/>
                  </a:cubicBezTo>
                  <a:cubicBezTo>
                    <a:pt x="63" y="163"/>
                    <a:pt x="22" y="141"/>
                    <a:pt x="11" y="102"/>
                  </a:cubicBezTo>
                  <a:cubicBezTo>
                    <a:pt x="0" y="63"/>
                    <a:pt x="22" y="23"/>
                    <a:pt x="61" y="11"/>
                  </a:cubicBezTo>
                  <a:cubicBezTo>
                    <a:pt x="100" y="0"/>
                    <a:pt x="140" y="22"/>
                    <a:pt x="151"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40" name="Freeform 31">
              <a:extLst>
                <a:ext uri="{FF2B5EF4-FFF2-40B4-BE49-F238E27FC236}">
                  <a16:creationId xmlns:a16="http://schemas.microsoft.com/office/drawing/2014/main" id="{ADA15BCF-749C-41E0-AB44-702B523968E3}"/>
                </a:ext>
              </a:extLst>
            </p:cNvPr>
            <p:cNvSpPr>
              <a:spLocks/>
            </p:cNvSpPr>
            <p:nvPr/>
          </p:nvSpPr>
          <p:spPr bwMode="auto">
            <a:xfrm>
              <a:off x="6750286" y="3528805"/>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3"/>
                    <a:pt x="22" y="23"/>
                    <a:pt x="61" y="12"/>
                  </a:cubicBezTo>
                  <a:cubicBezTo>
                    <a:pt x="100" y="0"/>
                    <a:pt x="140" y="23"/>
                    <a:pt x="152"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41" name="Freeform 32">
              <a:extLst>
                <a:ext uri="{FF2B5EF4-FFF2-40B4-BE49-F238E27FC236}">
                  <a16:creationId xmlns:a16="http://schemas.microsoft.com/office/drawing/2014/main" id="{2207EEB6-362D-4FAA-B7F7-4F8833B4C0B7}"/>
                </a:ext>
              </a:extLst>
            </p:cNvPr>
            <p:cNvSpPr>
              <a:spLocks/>
            </p:cNvSpPr>
            <p:nvPr/>
          </p:nvSpPr>
          <p:spPr bwMode="auto">
            <a:xfrm>
              <a:off x="6778997" y="3731286"/>
              <a:ext cx="95197" cy="524336"/>
            </a:xfrm>
            <a:custGeom>
              <a:avLst/>
              <a:gdLst>
                <a:gd name="T0" fmla="*/ 63 w 63"/>
                <a:gd name="T1" fmla="*/ 343 h 347"/>
                <a:gd name="T2" fmla="*/ 28 w 63"/>
                <a:gd name="T3" fmla="*/ 347 h 347"/>
                <a:gd name="T4" fmla="*/ 0 w 63"/>
                <a:gd name="T5" fmla="*/ 3 h 347"/>
                <a:gd name="T6" fmla="*/ 36 w 63"/>
                <a:gd name="T7" fmla="*/ 0 h 347"/>
                <a:gd name="T8" fmla="*/ 63 w 63"/>
                <a:gd name="T9" fmla="*/ 343 h 347"/>
              </a:gdLst>
              <a:ahLst/>
              <a:cxnLst>
                <a:cxn ang="0">
                  <a:pos x="T0" y="T1"/>
                </a:cxn>
                <a:cxn ang="0">
                  <a:pos x="T2" y="T3"/>
                </a:cxn>
                <a:cxn ang="0">
                  <a:pos x="T4" y="T5"/>
                </a:cxn>
                <a:cxn ang="0">
                  <a:pos x="T6" y="T7"/>
                </a:cxn>
                <a:cxn ang="0">
                  <a:pos x="T8" y="T9"/>
                </a:cxn>
              </a:cxnLst>
              <a:rect l="0" t="0" r="r" b="b"/>
              <a:pathLst>
                <a:path w="63" h="347">
                  <a:moveTo>
                    <a:pt x="63" y="343"/>
                  </a:moveTo>
                  <a:lnTo>
                    <a:pt x="28" y="347"/>
                  </a:lnTo>
                  <a:lnTo>
                    <a:pt x="0" y="3"/>
                  </a:lnTo>
                  <a:lnTo>
                    <a:pt x="36" y="0"/>
                  </a:lnTo>
                  <a:lnTo>
                    <a:pt x="63" y="3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2" name="Freeform 33">
              <a:extLst>
                <a:ext uri="{FF2B5EF4-FFF2-40B4-BE49-F238E27FC236}">
                  <a16:creationId xmlns:a16="http://schemas.microsoft.com/office/drawing/2014/main" id="{E15CA59E-A162-4BBE-A7D7-39A7B5E6A002}"/>
                </a:ext>
              </a:extLst>
            </p:cNvPr>
            <p:cNvSpPr>
              <a:spLocks/>
            </p:cNvSpPr>
            <p:nvPr/>
          </p:nvSpPr>
          <p:spPr bwMode="auto">
            <a:xfrm>
              <a:off x="6739709" y="3690488"/>
              <a:ext cx="72531" cy="69508"/>
            </a:xfrm>
            <a:custGeom>
              <a:avLst/>
              <a:gdLst>
                <a:gd name="T0" fmla="*/ 132 w 136"/>
                <a:gd name="T1" fmla="*/ 61 h 135"/>
                <a:gd name="T2" fmla="*/ 75 w 136"/>
                <a:gd name="T3" fmla="*/ 132 h 135"/>
                <a:gd name="T4" fmla="*/ 4 w 136"/>
                <a:gd name="T5" fmla="*/ 75 h 135"/>
                <a:gd name="T6" fmla="*/ 61 w 136"/>
                <a:gd name="T7" fmla="*/ 4 h 135"/>
                <a:gd name="T8" fmla="*/ 132 w 136"/>
                <a:gd name="T9" fmla="*/ 61 h 135"/>
              </a:gdLst>
              <a:ahLst/>
              <a:cxnLst>
                <a:cxn ang="0">
                  <a:pos x="T0" y="T1"/>
                </a:cxn>
                <a:cxn ang="0">
                  <a:pos x="T2" y="T3"/>
                </a:cxn>
                <a:cxn ang="0">
                  <a:pos x="T4" y="T5"/>
                </a:cxn>
                <a:cxn ang="0">
                  <a:pos x="T6" y="T7"/>
                </a:cxn>
                <a:cxn ang="0">
                  <a:pos x="T8" y="T9"/>
                </a:cxn>
              </a:cxnLst>
              <a:rect l="0" t="0" r="r" b="b"/>
              <a:pathLst>
                <a:path w="136" h="135">
                  <a:moveTo>
                    <a:pt x="132" y="61"/>
                  </a:moveTo>
                  <a:cubicBezTo>
                    <a:pt x="136" y="96"/>
                    <a:pt x="110" y="128"/>
                    <a:pt x="75" y="132"/>
                  </a:cubicBezTo>
                  <a:cubicBezTo>
                    <a:pt x="40" y="135"/>
                    <a:pt x="8" y="110"/>
                    <a:pt x="4" y="75"/>
                  </a:cubicBezTo>
                  <a:cubicBezTo>
                    <a:pt x="0" y="39"/>
                    <a:pt x="26" y="8"/>
                    <a:pt x="61" y="4"/>
                  </a:cubicBezTo>
                  <a:cubicBezTo>
                    <a:pt x="96" y="0"/>
                    <a:pt x="128" y="25"/>
                    <a:pt x="132"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3" name="Freeform 34">
              <a:extLst>
                <a:ext uri="{FF2B5EF4-FFF2-40B4-BE49-F238E27FC236}">
                  <a16:creationId xmlns:a16="http://schemas.microsoft.com/office/drawing/2014/main" id="{AF1AC763-A837-4512-826B-709FC41FE83B}"/>
                </a:ext>
              </a:extLst>
            </p:cNvPr>
            <p:cNvSpPr>
              <a:spLocks/>
            </p:cNvSpPr>
            <p:nvPr/>
          </p:nvSpPr>
          <p:spPr bwMode="auto">
            <a:xfrm>
              <a:off x="6800152" y="3682933"/>
              <a:ext cx="71020" cy="71020"/>
            </a:xfrm>
            <a:custGeom>
              <a:avLst/>
              <a:gdLst>
                <a:gd name="T0" fmla="*/ 132 w 135"/>
                <a:gd name="T1" fmla="*/ 61 h 136"/>
                <a:gd name="T2" fmla="*/ 75 w 135"/>
                <a:gd name="T3" fmla="*/ 132 h 136"/>
                <a:gd name="T4" fmla="*/ 4 w 135"/>
                <a:gd name="T5" fmla="*/ 75 h 136"/>
                <a:gd name="T6" fmla="*/ 61 w 135"/>
                <a:gd name="T7" fmla="*/ 4 h 136"/>
                <a:gd name="T8" fmla="*/ 132 w 135"/>
                <a:gd name="T9" fmla="*/ 61 h 136"/>
              </a:gdLst>
              <a:ahLst/>
              <a:cxnLst>
                <a:cxn ang="0">
                  <a:pos x="T0" y="T1"/>
                </a:cxn>
                <a:cxn ang="0">
                  <a:pos x="T2" y="T3"/>
                </a:cxn>
                <a:cxn ang="0">
                  <a:pos x="T4" y="T5"/>
                </a:cxn>
                <a:cxn ang="0">
                  <a:pos x="T6" y="T7"/>
                </a:cxn>
                <a:cxn ang="0">
                  <a:pos x="T8" y="T9"/>
                </a:cxn>
              </a:cxnLst>
              <a:rect l="0" t="0" r="r" b="b"/>
              <a:pathLst>
                <a:path w="135" h="136">
                  <a:moveTo>
                    <a:pt x="132" y="61"/>
                  </a:moveTo>
                  <a:cubicBezTo>
                    <a:pt x="135" y="96"/>
                    <a:pt x="110" y="128"/>
                    <a:pt x="75" y="132"/>
                  </a:cubicBezTo>
                  <a:cubicBezTo>
                    <a:pt x="39" y="136"/>
                    <a:pt x="8" y="110"/>
                    <a:pt x="4" y="75"/>
                  </a:cubicBezTo>
                  <a:cubicBezTo>
                    <a:pt x="0" y="40"/>
                    <a:pt x="25" y="8"/>
                    <a:pt x="61" y="4"/>
                  </a:cubicBezTo>
                  <a:cubicBezTo>
                    <a:pt x="96" y="0"/>
                    <a:pt x="128" y="26"/>
                    <a:pt x="132"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4" name="Freeform 35">
              <a:extLst>
                <a:ext uri="{FF2B5EF4-FFF2-40B4-BE49-F238E27FC236}">
                  <a16:creationId xmlns:a16="http://schemas.microsoft.com/office/drawing/2014/main" id="{1D560BAD-A446-42E0-B4AE-0DD5953EC5E8}"/>
                </a:ext>
              </a:extLst>
            </p:cNvPr>
            <p:cNvSpPr>
              <a:spLocks/>
            </p:cNvSpPr>
            <p:nvPr/>
          </p:nvSpPr>
          <p:spPr bwMode="auto">
            <a:xfrm>
              <a:off x="6783529" y="4219357"/>
              <a:ext cx="71020" cy="71020"/>
            </a:xfrm>
            <a:custGeom>
              <a:avLst/>
              <a:gdLst>
                <a:gd name="T0" fmla="*/ 131 w 135"/>
                <a:gd name="T1" fmla="*/ 61 h 136"/>
                <a:gd name="T2" fmla="*/ 74 w 135"/>
                <a:gd name="T3" fmla="*/ 132 h 136"/>
                <a:gd name="T4" fmla="*/ 4 w 135"/>
                <a:gd name="T5" fmla="*/ 75 h 136"/>
                <a:gd name="T6" fmla="*/ 60 w 135"/>
                <a:gd name="T7" fmla="*/ 4 h 136"/>
                <a:gd name="T8" fmla="*/ 131 w 135"/>
                <a:gd name="T9" fmla="*/ 61 h 136"/>
              </a:gdLst>
              <a:ahLst/>
              <a:cxnLst>
                <a:cxn ang="0">
                  <a:pos x="T0" y="T1"/>
                </a:cxn>
                <a:cxn ang="0">
                  <a:pos x="T2" y="T3"/>
                </a:cxn>
                <a:cxn ang="0">
                  <a:pos x="T4" y="T5"/>
                </a:cxn>
                <a:cxn ang="0">
                  <a:pos x="T6" y="T7"/>
                </a:cxn>
                <a:cxn ang="0">
                  <a:pos x="T8" y="T9"/>
                </a:cxn>
              </a:cxnLst>
              <a:rect l="0" t="0" r="r" b="b"/>
              <a:pathLst>
                <a:path w="135" h="136">
                  <a:moveTo>
                    <a:pt x="131" y="61"/>
                  </a:moveTo>
                  <a:cubicBezTo>
                    <a:pt x="135" y="96"/>
                    <a:pt x="110" y="128"/>
                    <a:pt x="74" y="132"/>
                  </a:cubicBezTo>
                  <a:cubicBezTo>
                    <a:pt x="39" y="136"/>
                    <a:pt x="7" y="110"/>
                    <a:pt x="4" y="75"/>
                  </a:cubicBezTo>
                  <a:cubicBezTo>
                    <a:pt x="0" y="40"/>
                    <a:pt x="25" y="8"/>
                    <a:pt x="60" y="4"/>
                  </a:cubicBezTo>
                  <a:cubicBezTo>
                    <a:pt x="96" y="0"/>
                    <a:pt x="127" y="26"/>
                    <a:pt x="13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5" name="Freeform 36">
              <a:extLst>
                <a:ext uri="{FF2B5EF4-FFF2-40B4-BE49-F238E27FC236}">
                  <a16:creationId xmlns:a16="http://schemas.microsoft.com/office/drawing/2014/main" id="{B92BD864-F7A1-46EF-88D3-2BF2D8D75E0E}"/>
                </a:ext>
              </a:extLst>
            </p:cNvPr>
            <p:cNvSpPr>
              <a:spLocks/>
            </p:cNvSpPr>
            <p:nvPr/>
          </p:nvSpPr>
          <p:spPr bwMode="auto">
            <a:xfrm>
              <a:off x="6843972" y="4213313"/>
              <a:ext cx="69508" cy="71020"/>
            </a:xfrm>
            <a:custGeom>
              <a:avLst/>
              <a:gdLst>
                <a:gd name="T0" fmla="*/ 131 w 135"/>
                <a:gd name="T1" fmla="*/ 61 h 135"/>
                <a:gd name="T2" fmla="*/ 74 w 135"/>
                <a:gd name="T3" fmla="*/ 132 h 135"/>
                <a:gd name="T4" fmla="*/ 3 w 135"/>
                <a:gd name="T5" fmla="*/ 75 h 135"/>
                <a:gd name="T6" fmla="*/ 60 w 135"/>
                <a:gd name="T7" fmla="*/ 4 h 135"/>
                <a:gd name="T8" fmla="*/ 131 w 135"/>
                <a:gd name="T9" fmla="*/ 61 h 135"/>
              </a:gdLst>
              <a:ahLst/>
              <a:cxnLst>
                <a:cxn ang="0">
                  <a:pos x="T0" y="T1"/>
                </a:cxn>
                <a:cxn ang="0">
                  <a:pos x="T2" y="T3"/>
                </a:cxn>
                <a:cxn ang="0">
                  <a:pos x="T4" y="T5"/>
                </a:cxn>
                <a:cxn ang="0">
                  <a:pos x="T6" y="T7"/>
                </a:cxn>
                <a:cxn ang="0">
                  <a:pos x="T8" y="T9"/>
                </a:cxn>
              </a:cxnLst>
              <a:rect l="0" t="0" r="r" b="b"/>
              <a:pathLst>
                <a:path w="135" h="135">
                  <a:moveTo>
                    <a:pt x="131" y="61"/>
                  </a:moveTo>
                  <a:cubicBezTo>
                    <a:pt x="135" y="96"/>
                    <a:pt x="110" y="128"/>
                    <a:pt x="74" y="132"/>
                  </a:cubicBezTo>
                  <a:cubicBezTo>
                    <a:pt x="39" y="135"/>
                    <a:pt x="7" y="110"/>
                    <a:pt x="3" y="75"/>
                  </a:cubicBezTo>
                  <a:cubicBezTo>
                    <a:pt x="0" y="39"/>
                    <a:pt x="25" y="8"/>
                    <a:pt x="60" y="4"/>
                  </a:cubicBezTo>
                  <a:cubicBezTo>
                    <a:pt x="96" y="0"/>
                    <a:pt x="127" y="25"/>
                    <a:pt x="13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6" name="Freeform 37">
              <a:extLst>
                <a:ext uri="{FF2B5EF4-FFF2-40B4-BE49-F238E27FC236}">
                  <a16:creationId xmlns:a16="http://schemas.microsoft.com/office/drawing/2014/main" id="{A69D5EA4-9FE3-487F-B2C3-71B5D926F5BB}"/>
                </a:ext>
              </a:extLst>
            </p:cNvPr>
            <p:cNvSpPr>
              <a:spLocks/>
            </p:cNvSpPr>
            <p:nvPr/>
          </p:nvSpPr>
          <p:spPr bwMode="auto">
            <a:xfrm>
              <a:off x="6807706" y="4388595"/>
              <a:ext cx="117862" cy="72531"/>
            </a:xfrm>
            <a:custGeom>
              <a:avLst/>
              <a:gdLst>
                <a:gd name="T0" fmla="*/ 224 w 224"/>
                <a:gd name="T1" fmla="*/ 72 h 140"/>
                <a:gd name="T2" fmla="*/ 156 w 224"/>
                <a:gd name="T3" fmla="*/ 140 h 140"/>
                <a:gd name="T4" fmla="*/ 68 w 224"/>
                <a:gd name="T5" fmla="*/ 140 h 140"/>
                <a:gd name="T6" fmla="*/ 0 w 224"/>
                <a:gd name="T7" fmla="*/ 72 h 140"/>
                <a:gd name="T8" fmla="*/ 0 w 224"/>
                <a:gd name="T9" fmla="*/ 68 h 140"/>
                <a:gd name="T10" fmla="*/ 68 w 224"/>
                <a:gd name="T11" fmla="*/ 0 h 140"/>
                <a:gd name="T12" fmla="*/ 156 w 224"/>
                <a:gd name="T13" fmla="*/ 0 h 140"/>
                <a:gd name="T14" fmla="*/ 224 w 224"/>
                <a:gd name="T15" fmla="*/ 68 h 140"/>
                <a:gd name="T16" fmla="*/ 224 w 224"/>
                <a:gd name="T17" fmla="*/ 7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4" h="140">
                  <a:moveTo>
                    <a:pt x="224" y="72"/>
                  </a:moveTo>
                  <a:cubicBezTo>
                    <a:pt x="224" y="109"/>
                    <a:pt x="194" y="140"/>
                    <a:pt x="156" y="140"/>
                  </a:cubicBezTo>
                  <a:cubicBezTo>
                    <a:pt x="68" y="140"/>
                    <a:pt x="68" y="140"/>
                    <a:pt x="68" y="140"/>
                  </a:cubicBezTo>
                  <a:cubicBezTo>
                    <a:pt x="30" y="140"/>
                    <a:pt x="0" y="109"/>
                    <a:pt x="0" y="72"/>
                  </a:cubicBezTo>
                  <a:cubicBezTo>
                    <a:pt x="0" y="68"/>
                    <a:pt x="0" y="68"/>
                    <a:pt x="0" y="68"/>
                  </a:cubicBezTo>
                  <a:cubicBezTo>
                    <a:pt x="0" y="30"/>
                    <a:pt x="30" y="0"/>
                    <a:pt x="68" y="0"/>
                  </a:cubicBezTo>
                  <a:cubicBezTo>
                    <a:pt x="156" y="0"/>
                    <a:pt x="156" y="0"/>
                    <a:pt x="156" y="0"/>
                  </a:cubicBezTo>
                  <a:cubicBezTo>
                    <a:pt x="194" y="0"/>
                    <a:pt x="224" y="30"/>
                    <a:pt x="224" y="68"/>
                  </a:cubicBezTo>
                  <a:lnTo>
                    <a:pt x="224"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 name="Freeform 38">
              <a:extLst>
                <a:ext uri="{FF2B5EF4-FFF2-40B4-BE49-F238E27FC236}">
                  <a16:creationId xmlns:a16="http://schemas.microsoft.com/office/drawing/2014/main" id="{07608D5A-B468-431D-9E3A-C751827C8838}"/>
                </a:ext>
              </a:extLst>
            </p:cNvPr>
            <p:cNvSpPr>
              <a:spLocks/>
            </p:cNvSpPr>
            <p:nvPr/>
          </p:nvSpPr>
          <p:spPr bwMode="auto">
            <a:xfrm>
              <a:off x="6846994" y="4509479"/>
              <a:ext cx="64976" cy="123906"/>
            </a:xfrm>
            <a:custGeom>
              <a:avLst/>
              <a:gdLst>
                <a:gd name="T0" fmla="*/ 99 w 122"/>
                <a:gd name="T1" fmla="*/ 193 h 238"/>
                <a:gd name="T2" fmla="*/ 45 w 122"/>
                <a:gd name="T3" fmla="*/ 234 h 238"/>
                <a:gd name="T4" fmla="*/ 45 w 122"/>
                <a:gd name="T5" fmla="*/ 234 h 238"/>
                <a:gd name="T6" fmla="*/ 4 w 122"/>
                <a:gd name="T7" fmla="*/ 180 h 238"/>
                <a:gd name="T8" fmla="*/ 23 w 122"/>
                <a:gd name="T9" fmla="*/ 44 h 238"/>
                <a:gd name="T10" fmla="*/ 77 w 122"/>
                <a:gd name="T11" fmla="*/ 4 h 238"/>
                <a:gd name="T12" fmla="*/ 78 w 122"/>
                <a:gd name="T13" fmla="*/ 4 h 238"/>
                <a:gd name="T14" fmla="*/ 118 w 122"/>
                <a:gd name="T15" fmla="*/ 58 h 238"/>
                <a:gd name="T16" fmla="*/ 99 w 122"/>
                <a:gd name="T17" fmla="*/ 19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238">
                  <a:moveTo>
                    <a:pt x="99" y="193"/>
                  </a:moveTo>
                  <a:cubicBezTo>
                    <a:pt x="96" y="220"/>
                    <a:pt x="71" y="238"/>
                    <a:pt x="45" y="234"/>
                  </a:cubicBezTo>
                  <a:cubicBezTo>
                    <a:pt x="45" y="234"/>
                    <a:pt x="45" y="234"/>
                    <a:pt x="45" y="234"/>
                  </a:cubicBezTo>
                  <a:cubicBezTo>
                    <a:pt x="19" y="230"/>
                    <a:pt x="0" y="206"/>
                    <a:pt x="4" y="180"/>
                  </a:cubicBezTo>
                  <a:cubicBezTo>
                    <a:pt x="23" y="44"/>
                    <a:pt x="23" y="44"/>
                    <a:pt x="23" y="44"/>
                  </a:cubicBezTo>
                  <a:cubicBezTo>
                    <a:pt x="27" y="18"/>
                    <a:pt x="51" y="0"/>
                    <a:pt x="77" y="4"/>
                  </a:cubicBezTo>
                  <a:cubicBezTo>
                    <a:pt x="78" y="4"/>
                    <a:pt x="78" y="4"/>
                    <a:pt x="78" y="4"/>
                  </a:cubicBezTo>
                  <a:cubicBezTo>
                    <a:pt x="104" y="8"/>
                    <a:pt x="122" y="32"/>
                    <a:pt x="118" y="58"/>
                  </a:cubicBezTo>
                  <a:lnTo>
                    <a:pt x="99" y="1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8" name="Freeform 39">
              <a:extLst>
                <a:ext uri="{FF2B5EF4-FFF2-40B4-BE49-F238E27FC236}">
                  <a16:creationId xmlns:a16="http://schemas.microsoft.com/office/drawing/2014/main" id="{657F5CC2-BDE5-4D97-82B8-6F9AB50BC9AE}"/>
                </a:ext>
              </a:extLst>
            </p:cNvPr>
            <p:cNvSpPr>
              <a:spLocks/>
            </p:cNvSpPr>
            <p:nvPr/>
          </p:nvSpPr>
          <p:spPr bwMode="auto">
            <a:xfrm>
              <a:off x="6827350" y="4643963"/>
              <a:ext cx="58932" cy="84619"/>
            </a:xfrm>
            <a:custGeom>
              <a:avLst/>
              <a:gdLst>
                <a:gd name="T0" fmla="*/ 84 w 114"/>
                <a:gd name="T1" fmla="*/ 130 h 163"/>
                <a:gd name="T2" fmla="*/ 33 w 114"/>
                <a:gd name="T3" fmla="*/ 156 h 163"/>
                <a:gd name="T4" fmla="*/ 33 w 114"/>
                <a:gd name="T5" fmla="*/ 156 h 163"/>
                <a:gd name="T6" fmla="*/ 7 w 114"/>
                <a:gd name="T7" fmla="*/ 105 h 163"/>
                <a:gd name="T8" fmla="*/ 31 w 114"/>
                <a:gd name="T9" fmla="*/ 33 h 163"/>
                <a:gd name="T10" fmla="*/ 81 w 114"/>
                <a:gd name="T11" fmla="*/ 7 h 163"/>
                <a:gd name="T12" fmla="*/ 82 w 114"/>
                <a:gd name="T13" fmla="*/ 7 h 163"/>
                <a:gd name="T14" fmla="*/ 107 w 114"/>
                <a:gd name="T15" fmla="*/ 58 h 163"/>
                <a:gd name="T16" fmla="*/ 84 w 114"/>
                <a:gd name="T17" fmla="*/ 13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63">
                  <a:moveTo>
                    <a:pt x="84" y="130"/>
                  </a:moveTo>
                  <a:cubicBezTo>
                    <a:pt x="77" y="152"/>
                    <a:pt x="54" y="163"/>
                    <a:pt x="33" y="156"/>
                  </a:cubicBezTo>
                  <a:cubicBezTo>
                    <a:pt x="33" y="156"/>
                    <a:pt x="33" y="156"/>
                    <a:pt x="33" y="156"/>
                  </a:cubicBezTo>
                  <a:cubicBezTo>
                    <a:pt x="12" y="149"/>
                    <a:pt x="0" y="127"/>
                    <a:pt x="7" y="105"/>
                  </a:cubicBezTo>
                  <a:cubicBezTo>
                    <a:pt x="31" y="33"/>
                    <a:pt x="31" y="33"/>
                    <a:pt x="31" y="33"/>
                  </a:cubicBezTo>
                  <a:cubicBezTo>
                    <a:pt x="37" y="12"/>
                    <a:pt x="60" y="0"/>
                    <a:pt x="81" y="7"/>
                  </a:cubicBezTo>
                  <a:cubicBezTo>
                    <a:pt x="82" y="7"/>
                    <a:pt x="82" y="7"/>
                    <a:pt x="82" y="7"/>
                  </a:cubicBezTo>
                  <a:cubicBezTo>
                    <a:pt x="103" y="14"/>
                    <a:pt x="114" y="37"/>
                    <a:pt x="107" y="58"/>
                  </a:cubicBezTo>
                  <a:lnTo>
                    <a:pt x="84" y="1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9" name="Freeform 40">
              <a:extLst>
                <a:ext uri="{FF2B5EF4-FFF2-40B4-BE49-F238E27FC236}">
                  <a16:creationId xmlns:a16="http://schemas.microsoft.com/office/drawing/2014/main" id="{4BA8C8E2-ABCE-40CB-84FE-487EB97C8614}"/>
                </a:ext>
              </a:extLst>
            </p:cNvPr>
            <p:cNvSpPr>
              <a:spLocks/>
            </p:cNvSpPr>
            <p:nvPr/>
          </p:nvSpPr>
          <p:spPr bwMode="auto">
            <a:xfrm>
              <a:off x="6794107" y="4740670"/>
              <a:ext cx="46843" cy="49865"/>
            </a:xfrm>
            <a:custGeom>
              <a:avLst/>
              <a:gdLst>
                <a:gd name="T0" fmla="*/ 59 w 90"/>
                <a:gd name="T1" fmla="*/ 81 h 97"/>
                <a:gd name="T2" fmla="*/ 17 w 90"/>
                <a:gd name="T3" fmla="*/ 87 h 97"/>
                <a:gd name="T4" fmla="*/ 17 w 90"/>
                <a:gd name="T5" fmla="*/ 87 h 97"/>
                <a:gd name="T6" fmla="*/ 11 w 90"/>
                <a:gd name="T7" fmla="*/ 44 h 97"/>
                <a:gd name="T8" fmla="*/ 32 w 90"/>
                <a:gd name="T9" fmla="*/ 16 h 97"/>
                <a:gd name="T10" fmla="*/ 74 w 90"/>
                <a:gd name="T11" fmla="*/ 10 h 97"/>
                <a:gd name="T12" fmla="*/ 74 w 90"/>
                <a:gd name="T13" fmla="*/ 10 h 97"/>
                <a:gd name="T14" fmla="*/ 80 w 90"/>
                <a:gd name="T15" fmla="*/ 53 h 97"/>
                <a:gd name="T16" fmla="*/ 59 w 90"/>
                <a:gd name="T17" fmla="*/ 8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97">
                  <a:moveTo>
                    <a:pt x="59" y="81"/>
                  </a:moveTo>
                  <a:cubicBezTo>
                    <a:pt x="49" y="94"/>
                    <a:pt x="30" y="97"/>
                    <a:pt x="17" y="87"/>
                  </a:cubicBezTo>
                  <a:cubicBezTo>
                    <a:pt x="17" y="87"/>
                    <a:pt x="17" y="87"/>
                    <a:pt x="17" y="87"/>
                  </a:cubicBezTo>
                  <a:cubicBezTo>
                    <a:pt x="3" y="77"/>
                    <a:pt x="0" y="58"/>
                    <a:pt x="11" y="44"/>
                  </a:cubicBezTo>
                  <a:cubicBezTo>
                    <a:pt x="32" y="16"/>
                    <a:pt x="32" y="16"/>
                    <a:pt x="32" y="16"/>
                  </a:cubicBezTo>
                  <a:cubicBezTo>
                    <a:pt x="42" y="3"/>
                    <a:pt x="61" y="0"/>
                    <a:pt x="74" y="10"/>
                  </a:cubicBezTo>
                  <a:cubicBezTo>
                    <a:pt x="74" y="10"/>
                    <a:pt x="74" y="10"/>
                    <a:pt x="74" y="10"/>
                  </a:cubicBezTo>
                  <a:cubicBezTo>
                    <a:pt x="88" y="20"/>
                    <a:pt x="90" y="39"/>
                    <a:pt x="80" y="53"/>
                  </a:cubicBezTo>
                  <a:lnTo>
                    <a:pt x="59" y="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 name="Freeform 41">
              <a:extLst>
                <a:ext uri="{FF2B5EF4-FFF2-40B4-BE49-F238E27FC236}">
                  <a16:creationId xmlns:a16="http://schemas.microsoft.com/office/drawing/2014/main" id="{DC45D89C-1421-4B79-B572-69B61B6ADF5B}"/>
                </a:ext>
              </a:extLst>
            </p:cNvPr>
            <p:cNvSpPr>
              <a:spLocks/>
            </p:cNvSpPr>
            <p:nvPr/>
          </p:nvSpPr>
          <p:spPr bwMode="auto">
            <a:xfrm>
              <a:off x="6721577" y="4507968"/>
              <a:ext cx="39287" cy="101241"/>
            </a:xfrm>
            <a:custGeom>
              <a:avLst/>
              <a:gdLst>
                <a:gd name="T0" fmla="*/ 62 w 76"/>
                <a:gd name="T1" fmla="*/ 166 h 195"/>
                <a:gd name="T2" fmla="*/ 29 w 76"/>
                <a:gd name="T3" fmla="*/ 193 h 195"/>
                <a:gd name="T4" fmla="*/ 29 w 76"/>
                <a:gd name="T5" fmla="*/ 193 h 195"/>
                <a:gd name="T6" fmla="*/ 1 w 76"/>
                <a:gd name="T7" fmla="*/ 160 h 195"/>
                <a:gd name="T8" fmla="*/ 14 w 76"/>
                <a:gd name="T9" fmla="*/ 29 h 195"/>
                <a:gd name="T10" fmla="*/ 47 w 76"/>
                <a:gd name="T11" fmla="*/ 2 h 195"/>
                <a:gd name="T12" fmla="*/ 47 w 76"/>
                <a:gd name="T13" fmla="*/ 2 h 195"/>
                <a:gd name="T14" fmla="*/ 74 w 76"/>
                <a:gd name="T15" fmla="*/ 35 h 195"/>
                <a:gd name="T16" fmla="*/ 62 w 76"/>
                <a:gd name="T17"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95">
                  <a:moveTo>
                    <a:pt x="62" y="166"/>
                  </a:moveTo>
                  <a:cubicBezTo>
                    <a:pt x="60" y="183"/>
                    <a:pt x="46" y="195"/>
                    <a:pt x="29" y="193"/>
                  </a:cubicBezTo>
                  <a:cubicBezTo>
                    <a:pt x="29" y="193"/>
                    <a:pt x="29" y="193"/>
                    <a:pt x="29" y="193"/>
                  </a:cubicBezTo>
                  <a:cubicBezTo>
                    <a:pt x="12" y="192"/>
                    <a:pt x="0" y="177"/>
                    <a:pt x="1" y="160"/>
                  </a:cubicBezTo>
                  <a:cubicBezTo>
                    <a:pt x="14" y="29"/>
                    <a:pt x="14" y="29"/>
                    <a:pt x="14" y="29"/>
                  </a:cubicBezTo>
                  <a:cubicBezTo>
                    <a:pt x="15" y="13"/>
                    <a:pt x="30" y="0"/>
                    <a:pt x="47" y="2"/>
                  </a:cubicBezTo>
                  <a:cubicBezTo>
                    <a:pt x="47" y="2"/>
                    <a:pt x="47" y="2"/>
                    <a:pt x="47" y="2"/>
                  </a:cubicBezTo>
                  <a:cubicBezTo>
                    <a:pt x="63" y="4"/>
                    <a:pt x="76" y="18"/>
                    <a:pt x="74" y="35"/>
                  </a:cubicBezTo>
                  <a:lnTo>
                    <a:pt x="62" y="1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1" name="Freeform 42">
              <a:extLst>
                <a:ext uri="{FF2B5EF4-FFF2-40B4-BE49-F238E27FC236}">
                  <a16:creationId xmlns:a16="http://schemas.microsoft.com/office/drawing/2014/main" id="{B8814E9C-4E1C-4CE6-8CBA-C016C46A1311}"/>
                </a:ext>
              </a:extLst>
            </p:cNvPr>
            <p:cNvSpPr>
              <a:spLocks/>
            </p:cNvSpPr>
            <p:nvPr/>
          </p:nvSpPr>
          <p:spPr bwMode="auto">
            <a:xfrm>
              <a:off x="5409982" y="2999936"/>
              <a:ext cx="208525" cy="589311"/>
            </a:xfrm>
            <a:custGeom>
              <a:avLst/>
              <a:gdLst>
                <a:gd name="T0" fmla="*/ 0 w 138"/>
                <a:gd name="T1" fmla="*/ 379 h 390"/>
                <a:gd name="T2" fmla="*/ 39 w 138"/>
                <a:gd name="T3" fmla="*/ 390 h 390"/>
                <a:gd name="T4" fmla="*/ 138 w 138"/>
                <a:gd name="T5" fmla="*/ 11 h 390"/>
                <a:gd name="T6" fmla="*/ 99 w 138"/>
                <a:gd name="T7" fmla="*/ 0 h 390"/>
                <a:gd name="T8" fmla="*/ 0 w 138"/>
                <a:gd name="T9" fmla="*/ 379 h 390"/>
              </a:gdLst>
              <a:ahLst/>
              <a:cxnLst>
                <a:cxn ang="0">
                  <a:pos x="T0" y="T1"/>
                </a:cxn>
                <a:cxn ang="0">
                  <a:pos x="T2" y="T3"/>
                </a:cxn>
                <a:cxn ang="0">
                  <a:pos x="T4" y="T5"/>
                </a:cxn>
                <a:cxn ang="0">
                  <a:pos x="T6" y="T7"/>
                </a:cxn>
                <a:cxn ang="0">
                  <a:pos x="T8" y="T9"/>
                </a:cxn>
              </a:cxnLst>
              <a:rect l="0" t="0" r="r" b="b"/>
              <a:pathLst>
                <a:path w="138" h="390">
                  <a:moveTo>
                    <a:pt x="0" y="379"/>
                  </a:moveTo>
                  <a:lnTo>
                    <a:pt x="39" y="390"/>
                  </a:lnTo>
                  <a:lnTo>
                    <a:pt x="138" y="11"/>
                  </a:lnTo>
                  <a:lnTo>
                    <a:pt x="99" y="0"/>
                  </a:lnTo>
                  <a:lnTo>
                    <a:pt x="0" y="3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 name="Freeform 43">
              <a:extLst>
                <a:ext uri="{FF2B5EF4-FFF2-40B4-BE49-F238E27FC236}">
                  <a16:creationId xmlns:a16="http://schemas.microsoft.com/office/drawing/2014/main" id="{9F77D0BF-EAD5-48DB-A743-110582EA70E1}"/>
                </a:ext>
              </a:extLst>
            </p:cNvPr>
            <p:cNvSpPr>
              <a:spLocks/>
            </p:cNvSpPr>
            <p:nvPr/>
          </p:nvSpPr>
          <p:spPr bwMode="auto">
            <a:xfrm>
              <a:off x="5582242" y="2962160"/>
              <a:ext cx="84619" cy="86131"/>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 name="Freeform 44">
              <a:extLst>
                <a:ext uri="{FF2B5EF4-FFF2-40B4-BE49-F238E27FC236}">
                  <a16:creationId xmlns:a16="http://schemas.microsoft.com/office/drawing/2014/main" id="{852EFD16-DEA1-4F36-9C4D-B3E69C0B25F1}"/>
                </a:ext>
              </a:extLst>
            </p:cNvPr>
            <p:cNvSpPr>
              <a:spLocks/>
            </p:cNvSpPr>
            <p:nvPr/>
          </p:nvSpPr>
          <p:spPr bwMode="auto">
            <a:xfrm>
              <a:off x="5515756" y="2944028"/>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4"/>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4" name="Freeform 45">
              <a:extLst>
                <a:ext uri="{FF2B5EF4-FFF2-40B4-BE49-F238E27FC236}">
                  <a16:creationId xmlns:a16="http://schemas.microsoft.com/office/drawing/2014/main" id="{720CDC9A-C82D-4500-8918-EB877F55789D}"/>
                </a:ext>
              </a:extLst>
            </p:cNvPr>
            <p:cNvSpPr>
              <a:spLocks/>
            </p:cNvSpPr>
            <p:nvPr/>
          </p:nvSpPr>
          <p:spPr bwMode="auto">
            <a:xfrm>
              <a:off x="5429625" y="3548449"/>
              <a:ext cx="84619" cy="84619"/>
            </a:xfrm>
            <a:custGeom>
              <a:avLst/>
              <a:gdLst>
                <a:gd name="T0" fmla="*/ 11 w 163"/>
                <a:gd name="T1" fmla="*/ 61 h 163"/>
                <a:gd name="T2" fmla="*/ 61 w 163"/>
                <a:gd name="T3" fmla="*/ 152 h 163"/>
                <a:gd name="T4" fmla="*/ 151 w 163"/>
                <a:gd name="T5" fmla="*/ 102 h 163"/>
                <a:gd name="T6" fmla="*/ 102 w 163"/>
                <a:gd name="T7" fmla="*/ 11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0"/>
                    <a:pt x="61" y="152"/>
                  </a:cubicBezTo>
                  <a:cubicBezTo>
                    <a:pt x="100" y="163"/>
                    <a:pt x="140" y="141"/>
                    <a:pt x="151" y="102"/>
                  </a:cubicBezTo>
                  <a:cubicBezTo>
                    <a:pt x="163" y="63"/>
                    <a:pt x="140" y="23"/>
                    <a:pt x="102" y="11"/>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5" name="Freeform 46">
              <a:extLst>
                <a:ext uri="{FF2B5EF4-FFF2-40B4-BE49-F238E27FC236}">
                  <a16:creationId xmlns:a16="http://schemas.microsoft.com/office/drawing/2014/main" id="{A7734770-6BFF-44AE-8CBF-B2E00A32B822}"/>
                </a:ext>
              </a:extLst>
            </p:cNvPr>
            <p:cNvSpPr>
              <a:spLocks/>
            </p:cNvSpPr>
            <p:nvPr/>
          </p:nvSpPr>
          <p:spPr bwMode="auto">
            <a:xfrm>
              <a:off x="5363139" y="3528805"/>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6" name="Freeform 47">
              <a:extLst>
                <a:ext uri="{FF2B5EF4-FFF2-40B4-BE49-F238E27FC236}">
                  <a16:creationId xmlns:a16="http://schemas.microsoft.com/office/drawing/2014/main" id="{EBC37E63-B995-4097-80EB-788B4DA8195A}"/>
                </a:ext>
              </a:extLst>
            </p:cNvPr>
            <p:cNvSpPr>
              <a:spLocks/>
            </p:cNvSpPr>
            <p:nvPr/>
          </p:nvSpPr>
          <p:spPr bwMode="auto">
            <a:xfrm>
              <a:off x="5409982" y="2999936"/>
              <a:ext cx="208525" cy="589311"/>
            </a:xfrm>
            <a:custGeom>
              <a:avLst/>
              <a:gdLst>
                <a:gd name="T0" fmla="*/ 0 w 138"/>
                <a:gd name="T1" fmla="*/ 379 h 390"/>
                <a:gd name="T2" fmla="*/ 39 w 138"/>
                <a:gd name="T3" fmla="*/ 390 h 390"/>
                <a:gd name="T4" fmla="*/ 138 w 138"/>
                <a:gd name="T5" fmla="*/ 11 h 390"/>
                <a:gd name="T6" fmla="*/ 99 w 138"/>
                <a:gd name="T7" fmla="*/ 0 h 390"/>
                <a:gd name="T8" fmla="*/ 0 w 138"/>
                <a:gd name="T9" fmla="*/ 379 h 390"/>
              </a:gdLst>
              <a:ahLst/>
              <a:cxnLst>
                <a:cxn ang="0">
                  <a:pos x="T0" y="T1"/>
                </a:cxn>
                <a:cxn ang="0">
                  <a:pos x="T2" y="T3"/>
                </a:cxn>
                <a:cxn ang="0">
                  <a:pos x="T4" y="T5"/>
                </a:cxn>
                <a:cxn ang="0">
                  <a:pos x="T6" y="T7"/>
                </a:cxn>
                <a:cxn ang="0">
                  <a:pos x="T8" y="T9"/>
                </a:cxn>
              </a:cxnLst>
              <a:rect l="0" t="0" r="r" b="b"/>
              <a:pathLst>
                <a:path w="138" h="390">
                  <a:moveTo>
                    <a:pt x="0" y="379"/>
                  </a:moveTo>
                  <a:lnTo>
                    <a:pt x="39" y="390"/>
                  </a:lnTo>
                  <a:lnTo>
                    <a:pt x="138" y="11"/>
                  </a:lnTo>
                  <a:lnTo>
                    <a:pt x="99" y="0"/>
                  </a:lnTo>
                  <a:lnTo>
                    <a:pt x="0" y="3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7" name="Freeform 48">
              <a:extLst>
                <a:ext uri="{FF2B5EF4-FFF2-40B4-BE49-F238E27FC236}">
                  <a16:creationId xmlns:a16="http://schemas.microsoft.com/office/drawing/2014/main" id="{7348926F-56A5-445E-9075-20DD02637D00}"/>
                </a:ext>
              </a:extLst>
            </p:cNvPr>
            <p:cNvSpPr>
              <a:spLocks/>
            </p:cNvSpPr>
            <p:nvPr/>
          </p:nvSpPr>
          <p:spPr bwMode="auto">
            <a:xfrm>
              <a:off x="5582242" y="2962160"/>
              <a:ext cx="84619" cy="86131"/>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8" name="Freeform 49">
              <a:extLst>
                <a:ext uri="{FF2B5EF4-FFF2-40B4-BE49-F238E27FC236}">
                  <a16:creationId xmlns:a16="http://schemas.microsoft.com/office/drawing/2014/main" id="{47B58EC2-B554-4B53-97E4-C24F411E7393}"/>
                </a:ext>
              </a:extLst>
            </p:cNvPr>
            <p:cNvSpPr>
              <a:spLocks/>
            </p:cNvSpPr>
            <p:nvPr/>
          </p:nvSpPr>
          <p:spPr bwMode="auto">
            <a:xfrm>
              <a:off x="5515756" y="2944028"/>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4"/>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9" name="Freeform 50">
              <a:extLst>
                <a:ext uri="{FF2B5EF4-FFF2-40B4-BE49-F238E27FC236}">
                  <a16:creationId xmlns:a16="http://schemas.microsoft.com/office/drawing/2014/main" id="{959FA8AF-ADAF-43A2-A79B-6F28FD4F4282}"/>
                </a:ext>
              </a:extLst>
            </p:cNvPr>
            <p:cNvSpPr>
              <a:spLocks/>
            </p:cNvSpPr>
            <p:nvPr/>
          </p:nvSpPr>
          <p:spPr bwMode="auto">
            <a:xfrm>
              <a:off x="5429625" y="3548449"/>
              <a:ext cx="84619" cy="84619"/>
            </a:xfrm>
            <a:custGeom>
              <a:avLst/>
              <a:gdLst>
                <a:gd name="T0" fmla="*/ 11 w 163"/>
                <a:gd name="T1" fmla="*/ 61 h 163"/>
                <a:gd name="T2" fmla="*/ 61 w 163"/>
                <a:gd name="T3" fmla="*/ 152 h 163"/>
                <a:gd name="T4" fmla="*/ 151 w 163"/>
                <a:gd name="T5" fmla="*/ 102 h 163"/>
                <a:gd name="T6" fmla="*/ 102 w 163"/>
                <a:gd name="T7" fmla="*/ 11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0"/>
                    <a:pt x="61" y="152"/>
                  </a:cubicBezTo>
                  <a:cubicBezTo>
                    <a:pt x="100" y="163"/>
                    <a:pt x="140" y="141"/>
                    <a:pt x="151" y="102"/>
                  </a:cubicBezTo>
                  <a:cubicBezTo>
                    <a:pt x="163" y="63"/>
                    <a:pt x="140" y="23"/>
                    <a:pt x="102" y="11"/>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0" name="Freeform 51">
              <a:extLst>
                <a:ext uri="{FF2B5EF4-FFF2-40B4-BE49-F238E27FC236}">
                  <a16:creationId xmlns:a16="http://schemas.microsoft.com/office/drawing/2014/main" id="{21D676CA-A4FC-4216-A2E9-50212DCDD2D1}"/>
                </a:ext>
              </a:extLst>
            </p:cNvPr>
            <p:cNvSpPr>
              <a:spLocks/>
            </p:cNvSpPr>
            <p:nvPr/>
          </p:nvSpPr>
          <p:spPr bwMode="auto">
            <a:xfrm>
              <a:off x="5363139" y="3528805"/>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1" name="Freeform 52">
              <a:extLst>
                <a:ext uri="{FF2B5EF4-FFF2-40B4-BE49-F238E27FC236}">
                  <a16:creationId xmlns:a16="http://schemas.microsoft.com/office/drawing/2014/main" id="{99D546E1-933E-4034-B6DD-B4E454AA021E}"/>
                </a:ext>
              </a:extLst>
            </p:cNvPr>
            <p:cNvSpPr>
              <a:spLocks/>
            </p:cNvSpPr>
            <p:nvPr/>
          </p:nvSpPr>
          <p:spPr bwMode="auto">
            <a:xfrm>
              <a:off x="5323852" y="3731286"/>
              <a:ext cx="95197" cy="524336"/>
            </a:xfrm>
            <a:custGeom>
              <a:avLst/>
              <a:gdLst>
                <a:gd name="T0" fmla="*/ 0 w 63"/>
                <a:gd name="T1" fmla="*/ 343 h 347"/>
                <a:gd name="T2" fmla="*/ 36 w 63"/>
                <a:gd name="T3" fmla="*/ 347 h 347"/>
                <a:gd name="T4" fmla="*/ 63 w 63"/>
                <a:gd name="T5" fmla="*/ 3 h 347"/>
                <a:gd name="T6" fmla="*/ 28 w 63"/>
                <a:gd name="T7" fmla="*/ 0 h 347"/>
                <a:gd name="T8" fmla="*/ 0 w 63"/>
                <a:gd name="T9" fmla="*/ 343 h 347"/>
              </a:gdLst>
              <a:ahLst/>
              <a:cxnLst>
                <a:cxn ang="0">
                  <a:pos x="T0" y="T1"/>
                </a:cxn>
                <a:cxn ang="0">
                  <a:pos x="T2" y="T3"/>
                </a:cxn>
                <a:cxn ang="0">
                  <a:pos x="T4" y="T5"/>
                </a:cxn>
                <a:cxn ang="0">
                  <a:pos x="T6" y="T7"/>
                </a:cxn>
                <a:cxn ang="0">
                  <a:pos x="T8" y="T9"/>
                </a:cxn>
              </a:cxnLst>
              <a:rect l="0" t="0" r="r" b="b"/>
              <a:pathLst>
                <a:path w="63" h="347">
                  <a:moveTo>
                    <a:pt x="0" y="343"/>
                  </a:moveTo>
                  <a:lnTo>
                    <a:pt x="36" y="347"/>
                  </a:lnTo>
                  <a:lnTo>
                    <a:pt x="63" y="3"/>
                  </a:lnTo>
                  <a:lnTo>
                    <a:pt x="28" y="0"/>
                  </a:lnTo>
                  <a:lnTo>
                    <a:pt x="0" y="3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2" name="Freeform 53">
              <a:extLst>
                <a:ext uri="{FF2B5EF4-FFF2-40B4-BE49-F238E27FC236}">
                  <a16:creationId xmlns:a16="http://schemas.microsoft.com/office/drawing/2014/main" id="{607C1F43-3004-403B-A89A-AC13F6B266E6}"/>
                </a:ext>
              </a:extLst>
            </p:cNvPr>
            <p:cNvSpPr>
              <a:spLocks/>
            </p:cNvSpPr>
            <p:nvPr/>
          </p:nvSpPr>
          <p:spPr bwMode="auto">
            <a:xfrm>
              <a:off x="5387316" y="3690488"/>
              <a:ext cx="71020" cy="69508"/>
            </a:xfrm>
            <a:custGeom>
              <a:avLst/>
              <a:gdLst>
                <a:gd name="T0" fmla="*/ 4 w 135"/>
                <a:gd name="T1" fmla="*/ 61 h 135"/>
                <a:gd name="T2" fmla="*/ 61 w 135"/>
                <a:gd name="T3" fmla="*/ 132 h 135"/>
                <a:gd name="T4" fmla="*/ 131 w 135"/>
                <a:gd name="T5" fmla="*/ 75 h 135"/>
                <a:gd name="T6" fmla="*/ 75 w 135"/>
                <a:gd name="T7" fmla="*/ 4 h 135"/>
                <a:gd name="T8" fmla="*/ 4 w 135"/>
                <a:gd name="T9" fmla="*/ 61 h 135"/>
              </a:gdLst>
              <a:ahLst/>
              <a:cxnLst>
                <a:cxn ang="0">
                  <a:pos x="T0" y="T1"/>
                </a:cxn>
                <a:cxn ang="0">
                  <a:pos x="T2" y="T3"/>
                </a:cxn>
                <a:cxn ang="0">
                  <a:pos x="T4" y="T5"/>
                </a:cxn>
                <a:cxn ang="0">
                  <a:pos x="T6" y="T7"/>
                </a:cxn>
                <a:cxn ang="0">
                  <a:pos x="T8" y="T9"/>
                </a:cxn>
              </a:cxnLst>
              <a:rect l="0" t="0" r="r" b="b"/>
              <a:pathLst>
                <a:path w="135" h="135">
                  <a:moveTo>
                    <a:pt x="4" y="61"/>
                  </a:moveTo>
                  <a:cubicBezTo>
                    <a:pt x="0" y="96"/>
                    <a:pt x="25" y="128"/>
                    <a:pt x="61" y="132"/>
                  </a:cubicBezTo>
                  <a:cubicBezTo>
                    <a:pt x="96" y="135"/>
                    <a:pt x="128" y="110"/>
                    <a:pt x="131" y="75"/>
                  </a:cubicBezTo>
                  <a:cubicBezTo>
                    <a:pt x="135" y="39"/>
                    <a:pt x="110" y="8"/>
                    <a:pt x="75" y="4"/>
                  </a:cubicBezTo>
                  <a:cubicBezTo>
                    <a:pt x="39" y="0"/>
                    <a:pt x="8" y="25"/>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3" name="Freeform 54">
              <a:extLst>
                <a:ext uri="{FF2B5EF4-FFF2-40B4-BE49-F238E27FC236}">
                  <a16:creationId xmlns:a16="http://schemas.microsoft.com/office/drawing/2014/main" id="{41175CF9-57E2-4B8D-BD25-E3341DEB54D6}"/>
                </a:ext>
              </a:extLst>
            </p:cNvPr>
            <p:cNvSpPr>
              <a:spLocks/>
            </p:cNvSpPr>
            <p:nvPr/>
          </p:nvSpPr>
          <p:spPr bwMode="auto">
            <a:xfrm>
              <a:off x="5328385" y="3682933"/>
              <a:ext cx="71020" cy="71020"/>
            </a:xfrm>
            <a:custGeom>
              <a:avLst/>
              <a:gdLst>
                <a:gd name="T0" fmla="*/ 4 w 136"/>
                <a:gd name="T1" fmla="*/ 61 h 136"/>
                <a:gd name="T2" fmla="*/ 61 w 136"/>
                <a:gd name="T3" fmla="*/ 132 h 136"/>
                <a:gd name="T4" fmla="*/ 132 w 136"/>
                <a:gd name="T5" fmla="*/ 75 h 136"/>
                <a:gd name="T6" fmla="*/ 75 w 136"/>
                <a:gd name="T7" fmla="*/ 4 h 136"/>
                <a:gd name="T8" fmla="*/ 4 w 136"/>
                <a:gd name="T9" fmla="*/ 61 h 136"/>
              </a:gdLst>
              <a:ahLst/>
              <a:cxnLst>
                <a:cxn ang="0">
                  <a:pos x="T0" y="T1"/>
                </a:cxn>
                <a:cxn ang="0">
                  <a:pos x="T2" y="T3"/>
                </a:cxn>
                <a:cxn ang="0">
                  <a:pos x="T4" y="T5"/>
                </a:cxn>
                <a:cxn ang="0">
                  <a:pos x="T6" y="T7"/>
                </a:cxn>
                <a:cxn ang="0">
                  <a:pos x="T8" y="T9"/>
                </a:cxn>
              </a:cxnLst>
              <a:rect l="0" t="0" r="r" b="b"/>
              <a:pathLst>
                <a:path w="136" h="136">
                  <a:moveTo>
                    <a:pt x="4" y="61"/>
                  </a:moveTo>
                  <a:cubicBezTo>
                    <a:pt x="0" y="96"/>
                    <a:pt x="26" y="128"/>
                    <a:pt x="61" y="132"/>
                  </a:cubicBezTo>
                  <a:cubicBezTo>
                    <a:pt x="96" y="136"/>
                    <a:pt x="128" y="110"/>
                    <a:pt x="132" y="75"/>
                  </a:cubicBezTo>
                  <a:cubicBezTo>
                    <a:pt x="136" y="40"/>
                    <a:pt x="110" y="8"/>
                    <a:pt x="75" y="4"/>
                  </a:cubicBezTo>
                  <a:cubicBezTo>
                    <a:pt x="40" y="0"/>
                    <a:pt x="8" y="26"/>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4" name="Freeform 55">
              <a:extLst>
                <a:ext uri="{FF2B5EF4-FFF2-40B4-BE49-F238E27FC236}">
                  <a16:creationId xmlns:a16="http://schemas.microsoft.com/office/drawing/2014/main" id="{7AF6D9C6-54B1-4139-894B-9F896CA912C0}"/>
                </a:ext>
              </a:extLst>
            </p:cNvPr>
            <p:cNvSpPr>
              <a:spLocks/>
            </p:cNvSpPr>
            <p:nvPr/>
          </p:nvSpPr>
          <p:spPr bwMode="auto">
            <a:xfrm>
              <a:off x="5345006" y="4219357"/>
              <a:ext cx="71020" cy="71020"/>
            </a:xfrm>
            <a:custGeom>
              <a:avLst/>
              <a:gdLst>
                <a:gd name="T0" fmla="*/ 4 w 136"/>
                <a:gd name="T1" fmla="*/ 61 h 136"/>
                <a:gd name="T2" fmla="*/ 61 w 136"/>
                <a:gd name="T3" fmla="*/ 132 h 136"/>
                <a:gd name="T4" fmla="*/ 132 w 136"/>
                <a:gd name="T5" fmla="*/ 75 h 136"/>
                <a:gd name="T6" fmla="*/ 75 w 136"/>
                <a:gd name="T7" fmla="*/ 4 h 136"/>
                <a:gd name="T8" fmla="*/ 4 w 136"/>
                <a:gd name="T9" fmla="*/ 61 h 136"/>
              </a:gdLst>
              <a:ahLst/>
              <a:cxnLst>
                <a:cxn ang="0">
                  <a:pos x="T0" y="T1"/>
                </a:cxn>
                <a:cxn ang="0">
                  <a:pos x="T2" y="T3"/>
                </a:cxn>
                <a:cxn ang="0">
                  <a:pos x="T4" y="T5"/>
                </a:cxn>
                <a:cxn ang="0">
                  <a:pos x="T6" y="T7"/>
                </a:cxn>
                <a:cxn ang="0">
                  <a:pos x="T8" y="T9"/>
                </a:cxn>
              </a:cxnLst>
              <a:rect l="0" t="0" r="r" b="b"/>
              <a:pathLst>
                <a:path w="136" h="136">
                  <a:moveTo>
                    <a:pt x="4" y="61"/>
                  </a:moveTo>
                  <a:cubicBezTo>
                    <a:pt x="0" y="96"/>
                    <a:pt x="26" y="128"/>
                    <a:pt x="61" y="132"/>
                  </a:cubicBezTo>
                  <a:cubicBezTo>
                    <a:pt x="96" y="136"/>
                    <a:pt x="128" y="110"/>
                    <a:pt x="132" y="75"/>
                  </a:cubicBezTo>
                  <a:cubicBezTo>
                    <a:pt x="136" y="40"/>
                    <a:pt x="110" y="8"/>
                    <a:pt x="75" y="4"/>
                  </a:cubicBezTo>
                  <a:cubicBezTo>
                    <a:pt x="40" y="0"/>
                    <a:pt x="8" y="26"/>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5" name="Freeform 56">
              <a:extLst>
                <a:ext uri="{FF2B5EF4-FFF2-40B4-BE49-F238E27FC236}">
                  <a16:creationId xmlns:a16="http://schemas.microsoft.com/office/drawing/2014/main" id="{033047C0-BF16-42F9-A3CA-ECE41EAC2821}"/>
                </a:ext>
              </a:extLst>
            </p:cNvPr>
            <p:cNvSpPr>
              <a:spLocks/>
            </p:cNvSpPr>
            <p:nvPr/>
          </p:nvSpPr>
          <p:spPr bwMode="auto">
            <a:xfrm>
              <a:off x="5284564" y="4213313"/>
              <a:ext cx="71020" cy="71020"/>
            </a:xfrm>
            <a:custGeom>
              <a:avLst/>
              <a:gdLst>
                <a:gd name="T0" fmla="*/ 4 w 136"/>
                <a:gd name="T1" fmla="*/ 61 h 135"/>
                <a:gd name="T2" fmla="*/ 61 w 136"/>
                <a:gd name="T3" fmla="*/ 132 h 135"/>
                <a:gd name="T4" fmla="*/ 132 w 136"/>
                <a:gd name="T5" fmla="*/ 75 h 135"/>
                <a:gd name="T6" fmla="*/ 75 w 136"/>
                <a:gd name="T7" fmla="*/ 4 h 135"/>
                <a:gd name="T8" fmla="*/ 4 w 136"/>
                <a:gd name="T9" fmla="*/ 61 h 135"/>
              </a:gdLst>
              <a:ahLst/>
              <a:cxnLst>
                <a:cxn ang="0">
                  <a:pos x="T0" y="T1"/>
                </a:cxn>
                <a:cxn ang="0">
                  <a:pos x="T2" y="T3"/>
                </a:cxn>
                <a:cxn ang="0">
                  <a:pos x="T4" y="T5"/>
                </a:cxn>
                <a:cxn ang="0">
                  <a:pos x="T6" y="T7"/>
                </a:cxn>
                <a:cxn ang="0">
                  <a:pos x="T8" y="T9"/>
                </a:cxn>
              </a:cxnLst>
              <a:rect l="0" t="0" r="r" b="b"/>
              <a:pathLst>
                <a:path w="136" h="135">
                  <a:moveTo>
                    <a:pt x="4" y="61"/>
                  </a:moveTo>
                  <a:cubicBezTo>
                    <a:pt x="0" y="96"/>
                    <a:pt x="26" y="128"/>
                    <a:pt x="61" y="132"/>
                  </a:cubicBezTo>
                  <a:cubicBezTo>
                    <a:pt x="96" y="135"/>
                    <a:pt x="128" y="110"/>
                    <a:pt x="132" y="75"/>
                  </a:cubicBezTo>
                  <a:cubicBezTo>
                    <a:pt x="136" y="39"/>
                    <a:pt x="110" y="8"/>
                    <a:pt x="75" y="4"/>
                  </a:cubicBezTo>
                  <a:cubicBezTo>
                    <a:pt x="40" y="0"/>
                    <a:pt x="8" y="25"/>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6" name="Freeform 57">
              <a:extLst>
                <a:ext uri="{FF2B5EF4-FFF2-40B4-BE49-F238E27FC236}">
                  <a16:creationId xmlns:a16="http://schemas.microsoft.com/office/drawing/2014/main" id="{42E683B1-2102-46F7-9D70-1FE0998E9DA6}"/>
                </a:ext>
              </a:extLst>
            </p:cNvPr>
            <p:cNvSpPr>
              <a:spLocks/>
            </p:cNvSpPr>
            <p:nvPr/>
          </p:nvSpPr>
          <p:spPr bwMode="auto">
            <a:xfrm>
              <a:off x="5277009" y="4388595"/>
              <a:ext cx="117862" cy="72531"/>
            </a:xfrm>
            <a:custGeom>
              <a:avLst/>
              <a:gdLst>
                <a:gd name="T0" fmla="*/ 224 w 224"/>
                <a:gd name="T1" fmla="*/ 68 h 140"/>
                <a:gd name="T2" fmla="*/ 156 w 224"/>
                <a:gd name="T3" fmla="*/ 0 h 140"/>
                <a:gd name="T4" fmla="*/ 68 w 224"/>
                <a:gd name="T5" fmla="*/ 0 h 140"/>
                <a:gd name="T6" fmla="*/ 0 w 224"/>
                <a:gd name="T7" fmla="*/ 68 h 140"/>
                <a:gd name="T8" fmla="*/ 0 w 224"/>
                <a:gd name="T9" fmla="*/ 72 h 140"/>
                <a:gd name="T10" fmla="*/ 68 w 224"/>
                <a:gd name="T11" fmla="*/ 140 h 140"/>
                <a:gd name="T12" fmla="*/ 156 w 224"/>
                <a:gd name="T13" fmla="*/ 140 h 140"/>
                <a:gd name="T14" fmla="*/ 224 w 224"/>
                <a:gd name="T15" fmla="*/ 72 h 140"/>
                <a:gd name="T16" fmla="*/ 224 w 224"/>
                <a:gd name="T17" fmla="*/ 6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4" h="140">
                  <a:moveTo>
                    <a:pt x="224" y="68"/>
                  </a:moveTo>
                  <a:cubicBezTo>
                    <a:pt x="224" y="30"/>
                    <a:pt x="194" y="0"/>
                    <a:pt x="156" y="0"/>
                  </a:cubicBezTo>
                  <a:cubicBezTo>
                    <a:pt x="68" y="0"/>
                    <a:pt x="68" y="0"/>
                    <a:pt x="68" y="0"/>
                  </a:cubicBezTo>
                  <a:cubicBezTo>
                    <a:pt x="30" y="0"/>
                    <a:pt x="0" y="30"/>
                    <a:pt x="0" y="68"/>
                  </a:cubicBezTo>
                  <a:cubicBezTo>
                    <a:pt x="0" y="72"/>
                    <a:pt x="0" y="72"/>
                    <a:pt x="0" y="72"/>
                  </a:cubicBezTo>
                  <a:cubicBezTo>
                    <a:pt x="0" y="109"/>
                    <a:pt x="30" y="140"/>
                    <a:pt x="68" y="140"/>
                  </a:cubicBezTo>
                  <a:cubicBezTo>
                    <a:pt x="156" y="140"/>
                    <a:pt x="156" y="140"/>
                    <a:pt x="156" y="140"/>
                  </a:cubicBezTo>
                  <a:cubicBezTo>
                    <a:pt x="194" y="140"/>
                    <a:pt x="224" y="109"/>
                    <a:pt x="224" y="72"/>
                  </a:cubicBezTo>
                  <a:lnTo>
                    <a:pt x="224" y="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7" name="Freeform 58">
              <a:extLst>
                <a:ext uri="{FF2B5EF4-FFF2-40B4-BE49-F238E27FC236}">
                  <a16:creationId xmlns:a16="http://schemas.microsoft.com/office/drawing/2014/main" id="{0E2E712A-DD1E-4571-810F-4D0D9D4DD353}"/>
                </a:ext>
              </a:extLst>
            </p:cNvPr>
            <p:cNvSpPr>
              <a:spLocks/>
            </p:cNvSpPr>
            <p:nvPr/>
          </p:nvSpPr>
          <p:spPr bwMode="auto">
            <a:xfrm>
              <a:off x="5287586" y="4509479"/>
              <a:ext cx="63464" cy="123906"/>
            </a:xfrm>
            <a:custGeom>
              <a:avLst/>
              <a:gdLst>
                <a:gd name="T0" fmla="*/ 22 w 121"/>
                <a:gd name="T1" fmla="*/ 193 h 238"/>
                <a:gd name="T2" fmla="*/ 76 w 121"/>
                <a:gd name="T3" fmla="*/ 234 h 238"/>
                <a:gd name="T4" fmla="*/ 77 w 121"/>
                <a:gd name="T5" fmla="*/ 234 h 238"/>
                <a:gd name="T6" fmla="*/ 117 w 121"/>
                <a:gd name="T7" fmla="*/ 180 h 238"/>
                <a:gd name="T8" fmla="*/ 98 w 121"/>
                <a:gd name="T9" fmla="*/ 44 h 238"/>
                <a:gd name="T10" fmla="*/ 44 w 121"/>
                <a:gd name="T11" fmla="*/ 4 h 238"/>
                <a:gd name="T12" fmla="*/ 44 w 121"/>
                <a:gd name="T13" fmla="*/ 4 h 238"/>
                <a:gd name="T14" fmla="*/ 3 w 121"/>
                <a:gd name="T15" fmla="*/ 58 h 238"/>
                <a:gd name="T16" fmla="*/ 22 w 121"/>
                <a:gd name="T17" fmla="*/ 19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238">
                  <a:moveTo>
                    <a:pt x="22" y="193"/>
                  </a:moveTo>
                  <a:cubicBezTo>
                    <a:pt x="26" y="220"/>
                    <a:pt x="50" y="238"/>
                    <a:pt x="76" y="234"/>
                  </a:cubicBezTo>
                  <a:cubicBezTo>
                    <a:pt x="77" y="234"/>
                    <a:pt x="77" y="234"/>
                    <a:pt x="77" y="234"/>
                  </a:cubicBezTo>
                  <a:cubicBezTo>
                    <a:pt x="103" y="230"/>
                    <a:pt x="121" y="206"/>
                    <a:pt x="117" y="180"/>
                  </a:cubicBezTo>
                  <a:cubicBezTo>
                    <a:pt x="98" y="44"/>
                    <a:pt x="98" y="44"/>
                    <a:pt x="98" y="44"/>
                  </a:cubicBezTo>
                  <a:cubicBezTo>
                    <a:pt x="95" y="18"/>
                    <a:pt x="71" y="0"/>
                    <a:pt x="44" y="4"/>
                  </a:cubicBezTo>
                  <a:cubicBezTo>
                    <a:pt x="44" y="4"/>
                    <a:pt x="44" y="4"/>
                    <a:pt x="44" y="4"/>
                  </a:cubicBezTo>
                  <a:cubicBezTo>
                    <a:pt x="18" y="8"/>
                    <a:pt x="0" y="32"/>
                    <a:pt x="3" y="58"/>
                  </a:cubicBezTo>
                  <a:lnTo>
                    <a:pt x="22" y="1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8" name="Freeform 59">
              <a:extLst>
                <a:ext uri="{FF2B5EF4-FFF2-40B4-BE49-F238E27FC236}">
                  <a16:creationId xmlns:a16="http://schemas.microsoft.com/office/drawing/2014/main" id="{2171AEDE-1911-4DBE-BD23-612DAEDB53DE}"/>
                </a:ext>
              </a:extLst>
            </p:cNvPr>
            <p:cNvSpPr>
              <a:spLocks/>
            </p:cNvSpPr>
            <p:nvPr/>
          </p:nvSpPr>
          <p:spPr bwMode="auto">
            <a:xfrm>
              <a:off x="5311763" y="4643963"/>
              <a:ext cx="60442" cy="84619"/>
            </a:xfrm>
            <a:custGeom>
              <a:avLst/>
              <a:gdLst>
                <a:gd name="T0" fmla="*/ 31 w 114"/>
                <a:gd name="T1" fmla="*/ 130 h 163"/>
                <a:gd name="T2" fmla="*/ 82 w 114"/>
                <a:gd name="T3" fmla="*/ 156 h 163"/>
                <a:gd name="T4" fmla="*/ 82 w 114"/>
                <a:gd name="T5" fmla="*/ 156 h 163"/>
                <a:gd name="T6" fmla="*/ 107 w 114"/>
                <a:gd name="T7" fmla="*/ 105 h 163"/>
                <a:gd name="T8" fmla="*/ 84 w 114"/>
                <a:gd name="T9" fmla="*/ 33 h 163"/>
                <a:gd name="T10" fmla="*/ 33 w 114"/>
                <a:gd name="T11" fmla="*/ 7 h 163"/>
                <a:gd name="T12" fmla="*/ 33 w 114"/>
                <a:gd name="T13" fmla="*/ 7 h 163"/>
                <a:gd name="T14" fmla="*/ 7 w 114"/>
                <a:gd name="T15" fmla="*/ 58 h 163"/>
                <a:gd name="T16" fmla="*/ 31 w 114"/>
                <a:gd name="T17" fmla="*/ 13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63">
                  <a:moveTo>
                    <a:pt x="31" y="130"/>
                  </a:moveTo>
                  <a:cubicBezTo>
                    <a:pt x="38" y="152"/>
                    <a:pt x="60" y="163"/>
                    <a:pt x="82" y="156"/>
                  </a:cubicBezTo>
                  <a:cubicBezTo>
                    <a:pt x="82" y="156"/>
                    <a:pt x="82" y="156"/>
                    <a:pt x="82" y="156"/>
                  </a:cubicBezTo>
                  <a:cubicBezTo>
                    <a:pt x="103" y="149"/>
                    <a:pt x="114" y="127"/>
                    <a:pt x="107" y="105"/>
                  </a:cubicBezTo>
                  <a:cubicBezTo>
                    <a:pt x="84" y="33"/>
                    <a:pt x="84" y="33"/>
                    <a:pt x="84" y="33"/>
                  </a:cubicBezTo>
                  <a:cubicBezTo>
                    <a:pt x="77" y="12"/>
                    <a:pt x="54" y="0"/>
                    <a:pt x="33" y="7"/>
                  </a:cubicBezTo>
                  <a:cubicBezTo>
                    <a:pt x="33" y="7"/>
                    <a:pt x="33" y="7"/>
                    <a:pt x="33" y="7"/>
                  </a:cubicBezTo>
                  <a:cubicBezTo>
                    <a:pt x="12" y="14"/>
                    <a:pt x="0" y="37"/>
                    <a:pt x="7" y="58"/>
                  </a:cubicBezTo>
                  <a:lnTo>
                    <a:pt x="31" y="1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9" name="Freeform 60">
              <a:extLst>
                <a:ext uri="{FF2B5EF4-FFF2-40B4-BE49-F238E27FC236}">
                  <a16:creationId xmlns:a16="http://schemas.microsoft.com/office/drawing/2014/main" id="{9F514091-03D0-4326-8B7B-B557317AD895}"/>
                </a:ext>
              </a:extLst>
            </p:cNvPr>
            <p:cNvSpPr>
              <a:spLocks/>
            </p:cNvSpPr>
            <p:nvPr/>
          </p:nvSpPr>
          <p:spPr bwMode="auto">
            <a:xfrm>
              <a:off x="5438692" y="4507968"/>
              <a:ext cx="39287" cy="101241"/>
            </a:xfrm>
            <a:custGeom>
              <a:avLst/>
              <a:gdLst>
                <a:gd name="T0" fmla="*/ 14 w 76"/>
                <a:gd name="T1" fmla="*/ 166 h 195"/>
                <a:gd name="T2" fmla="*/ 47 w 76"/>
                <a:gd name="T3" fmla="*/ 193 h 195"/>
                <a:gd name="T4" fmla="*/ 47 w 76"/>
                <a:gd name="T5" fmla="*/ 193 h 195"/>
                <a:gd name="T6" fmla="*/ 74 w 76"/>
                <a:gd name="T7" fmla="*/ 160 h 195"/>
                <a:gd name="T8" fmla="*/ 62 w 76"/>
                <a:gd name="T9" fmla="*/ 29 h 195"/>
                <a:gd name="T10" fmla="*/ 29 w 76"/>
                <a:gd name="T11" fmla="*/ 2 h 195"/>
                <a:gd name="T12" fmla="*/ 29 w 76"/>
                <a:gd name="T13" fmla="*/ 2 h 195"/>
                <a:gd name="T14" fmla="*/ 1 w 76"/>
                <a:gd name="T15" fmla="*/ 35 h 195"/>
                <a:gd name="T16" fmla="*/ 14 w 76"/>
                <a:gd name="T17"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95">
                  <a:moveTo>
                    <a:pt x="14" y="166"/>
                  </a:moveTo>
                  <a:cubicBezTo>
                    <a:pt x="15" y="183"/>
                    <a:pt x="30" y="195"/>
                    <a:pt x="47" y="193"/>
                  </a:cubicBezTo>
                  <a:cubicBezTo>
                    <a:pt x="47" y="193"/>
                    <a:pt x="47" y="193"/>
                    <a:pt x="47" y="193"/>
                  </a:cubicBezTo>
                  <a:cubicBezTo>
                    <a:pt x="63" y="192"/>
                    <a:pt x="76" y="177"/>
                    <a:pt x="74" y="160"/>
                  </a:cubicBezTo>
                  <a:cubicBezTo>
                    <a:pt x="62" y="29"/>
                    <a:pt x="62" y="29"/>
                    <a:pt x="62" y="29"/>
                  </a:cubicBezTo>
                  <a:cubicBezTo>
                    <a:pt x="60" y="13"/>
                    <a:pt x="45" y="0"/>
                    <a:pt x="29" y="2"/>
                  </a:cubicBezTo>
                  <a:cubicBezTo>
                    <a:pt x="29" y="2"/>
                    <a:pt x="29" y="2"/>
                    <a:pt x="29" y="2"/>
                  </a:cubicBezTo>
                  <a:cubicBezTo>
                    <a:pt x="12" y="4"/>
                    <a:pt x="0" y="18"/>
                    <a:pt x="1" y="35"/>
                  </a:cubicBezTo>
                  <a:lnTo>
                    <a:pt x="14" y="1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0" name="Freeform 61">
              <a:extLst>
                <a:ext uri="{FF2B5EF4-FFF2-40B4-BE49-F238E27FC236}">
                  <a16:creationId xmlns:a16="http://schemas.microsoft.com/office/drawing/2014/main" id="{5E90BCD6-E368-4A1C-8738-B081854D2444}"/>
                </a:ext>
              </a:extLst>
            </p:cNvPr>
            <p:cNvSpPr>
              <a:spLocks/>
            </p:cNvSpPr>
            <p:nvPr/>
          </p:nvSpPr>
          <p:spPr bwMode="auto">
            <a:xfrm>
              <a:off x="5807389" y="4232956"/>
              <a:ext cx="166216" cy="917210"/>
            </a:xfrm>
            <a:custGeom>
              <a:avLst/>
              <a:gdLst>
                <a:gd name="T0" fmla="*/ 0 w 110"/>
                <a:gd name="T1" fmla="*/ 600 h 607"/>
                <a:gd name="T2" fmla="*/ 55 w 110"/>
                <a:gd name="T3" fmla="*/ 607 h 607"/>
                <a:gd name="T4" fmla="*/ 110 w 110"/>
                <a:gd name="T5" fmla="*/ 7 h 607"/>
                <a:gd name="T6" fmla="*/ 55 w 110"/>
                <a:gd name="T7" fmla="*/ 0 h 607"/>
                <a:gd name="T8" fmla="*/ 0 w 110"/>
                <a:gd name="T9" fmla="*/ 600 h 607"/>
              </a:gdLst>
              <a:ahLst/>
              <a:cxnLst>
                <a:cxn ang="0">
                  <a:pos x="T0" y="T1"/>
                </a:cxn>
                <a:cxn ang="0">
                  <a:pos x="T2" y="T3"/>
                </a:cxn>
                <a:cxn ang="0">
                  <a:pos x="T4" y="T5"/>
                </a:cxn>
                <a:cxn ang="0">
                  <a:pos x="T6" y="T7"/>
                </a:cxn>
                <a:cxn ang="0">
                  <a:pos x="T8" y="T9"/>
                </a:cxn>
              </a:cxnLst>
              <a:rect l="0" t="0" r="r" b="b"/>
              <a:pathLst>
                <a:path w="110" h="607">
                  <a:moveTo>
                    <a:pt x="0" y="600"/>
                  </a:moveTo>
                  <a:lnTo>
                    <a:pt x="55" y="607"/>
                  </a:lnTo>
                  <a:lnTo>
                    <a:pt x="110" y="7"/>
                  </a:lnTo>
                  <a:lnTo>
                    <a:pt x="55" y="0"/>
                  </a:lnTo>
                  <a:lnTo>
                    <a:pt x="0" y="60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1" name="Freeform 62">
              <a:extLst>
                <a:ext uri="{FF2B5EF4-FFF2-40B4-BE49-F238E27FC236}">
                  <a16:creationId xmlns:a16="http://schemas.microsoft.com/office/drawing/2014/main" id="{76675A63-AFE4-48E9-BDFF-B489F78C61B1}"/>
                </a:ext>
              </a:extLst>
            </p:cNvPr>
            <p:cNvSpPr>
              <a:spLocks/>
            </p:cNvSpPr>
            <p:nvPr/>
          </p:nvSpPr>
          <p:spPr bwMode="auto">
            <a:xfrm>
              <a:off x="5923740" y="4171003"/>
              <a:ext cx="111818" cy="111818"/>
            </a:xfrm>
            <a:custGeom>
              <a:avLst/>
              <a:gdLst>
                <a:gd name="T0" fmla="*/ 7 w 214"/>
                <a:gd name="T1" fmla="*/ 94 h 214"/>
                <a:gd name="T2" fmla="*/ 94 w 214"/>
                <a:gd name="T3" fmla="*/ 207 h 214"/>
                <a:gd name="T4" fmla="*/ 207 w 214"/>
                <a:gd name="T5" fmla="*/ 120 h 214"/>
                <a:gd name="T6" fmla="*/ 120 w 214"/>
                <a:gd name="T7" fmla="*/ 7 h 214"/>
                <a:gd name="T8" fmla="*/ 7 w 214"/>
                <a:gd name="T9" fmla="*/ 94 h 214"/>
              </a:gdLst>
              <a:ahLst/>
              <a:cxnLst>
                <a:cxn ang="0">
                  <a:pos x="T0" y="T1"/>
                </a:cxn>
                <a:cxn ang="0">
                  <a:pos x="T2" y="T3"/>
                </a:cxn>
                <a:cxn ang="0">
                  <a:pos x="T4" y="T5"/>
                </a:cxn>
                <a:cxn ang="0">
                  <a:pos x="T6" y="T7"/>
                </a:cxn>
                <a:cxn ang="0">
                  <a:pos x="T8" y="T9"/>
                </a:cxn>
              </a:cxnLst>
              <a:rect l="0" t="0" r="r" b="b"/>
              <a:pathLst>
                <a:path w="214" h="214">
                  <a:moveTo>
                    <a:pt x="7" y="94"/>
                  </a:moveTo>
                  <a:cubicBezTo>
                    <a:pt x="0" y="149"/>
                    <a:pt x="39" y="200"/>
                    <a:pt x="94" y="207"/>
                  </a:cubicBezTo>
                  <a:cubicBezTo>
                    <a:pt x="149" y="214"/>
                    <a:pt x="200" y="175"/>
                    <a:pt x="207" y="120"/>
                  </a:cubicBezTo>
                  <a:cubicBezTo>
                    <a:pt x="214" y="65"/>
                    <a:pt x="175" y="14"/>
                    <a:pt x="120" y="7"/>
                  </a:cubicBezTo>
                  <a:cubicBezTo>
                    <a:pt x="65" y="0"/>
                    <a:pt x="14" y="39"/>
                    <a:pt x="7"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2" name="Freeform 63">
              <a:extLst>
                <a:ext uri="{FF2B5EF4-FFF2-40B4-BE49-F238E27FC236}">
                  <a16:creationId xmlns:a16="http://schemas.microsoft.com/office/drawing/2014/main" id="{761A615C-0667-4891-99AA-BDBDBA023F8A}"/>
                </a:ext>
              </a:extLst>
            </p:cNvPr>
            <p:cNvSpPr>
              <a:spLocks/>
            </p:cNvSpPr>
            <p:nvPr/>
          </p:nvSpPr>
          <p:spPr bwMode="auto">
            <a:xfrm>
              <a:off x="5830055" y="4158915"/>
              <a:ext cx="111818" cy="111818"/>
            </a:xfrm>
            <a:custGeom>
              <a:avLst/>
              <a:gdLst>
                <a:gd name="T0" fmla="*/ 7 w 214"/>
                <a:gd name="T1" fmla="*/ 95 h 215"/>
                <a:gd name="T2" fmla="*/ 94 w 214"/>
                <a:gd name="T3" fmla="*/ 208 h 215"/>
                <a:gd name="T4" fmla="*/ 207 w 214"/>
                <a:gd name="T5" fmla="*/ 121 h 215"/>
                <a:gd name="T6" fmla="*/ 120 w 214"/>
                <a:gd name="T7" fmla="*/ 8 h 215"/>
                <a:gd name="T8" fmla="*/ 7 w 214"/>
                <a:gd name="T9" fmla="*/ 95 h 215"/>
              </a:gdLst>
              <a:ahLst/>
              <a:cxnLst>
                <a:cxn ang="0">
                  <a:pos x="T0" y="T1"/>
                </a:cxn>
                <a:cxn ang="0">
                  <a:pos x="T2" y="T3"/>
                </a:cxn>
                <a:cxn ang="0">
                  <a:pos x="T4" y="T5"/>
                </a:cxn>
                <a:cxn ang="0">
                  <a:pos x="T6" y="T7"/>
                </a:cxn>
                <a:cxn ang="0">
                  <a:pos x="T8" y="T9"/>
                </a:cxn>
              </a:cxnLst>
              <a:rect l="0" t="0" r="r" b="b"/>
              <a:pathLst>
                <a:path w="214" h="215">
                  <a:moveTo>
                    <a:pt x="7" y="95"/>
                  </a:moveTo>
                  <a:cubicBezTo>
                    <a:pt x="0" y="150"/>
                    <a:pt x="39" y="201"/>
                    <a:pt x="94" y="208"/>
                  </a:cubicBezTo>
                  <a:cubicBezTo>
                    <a:pt x="149" y="215"/>
                    <a:pt x="200" y="176"/>
                    <a:pt x="207" y="121"/>
                  </a:cubicBezTo>
                  <a:cubicBezTo>
                    <a:pt x="214" y="65"/>
                    <a:pt x="175" y="15"/>
                    <a:pt x="120" y="8"/>
                  </a:cubicBezTo>
                  <a:cubicBezTo>
                    <a:pt x="65" y="0"/>
                    <a:pt x="14" y="39"/>
                    <a:pt x="7"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3" name="Freeform 64">
              <a:extLst>
                <a:ext uri="{FF2B5EF4-FFF2-40B4-BE49-F238E27FC236}">
                  <a16:creationId xmlns:a16="http://schemas.microsoft.com/office/drawing/2014/main" id="{CA195D5E-BD07-4C0F-8CD5-41707E483131}"/>
                </a:ext>
              </a:extLst>
            </p:cNvPr>
            <p:cNvSpPr>
              <a:spLocks/>
            </p:cNvSpPr>
            <p:nvPr/>
          </p:nvSpPr>
          <p:spPr bwMode="auto">
            <a:xfrm>
              <a:off x="5839121" y="5094257"/>
              <a:ext cx="111818" cy="111818"/>
            </a:xfrm>
            <a:custGeom>
              <a:avLst/>
              <a:gdLst>
                <a:gd name="T0" fmla="*/ 7 w 215"/>
                <a:gd name="T1" fmla="*/ 95 h 215"/>
                <a:gd name="T2" fmla="*/ 95 w 215"/>
                <a:gd name="T3" fmla="*/ 208 h 215"/>
                <a:gd name="T4" fmla="*/ 208 w 215"/>
                <a:gd name="T5" fmla="*/ 121 h 215"/>
                <a:gd name="T6" fmla="*/ 121 w 215"/>
                <a:gd name="T7" fmla="*/ 7 h 215"/>
                <a:gd name="T8" fmla="*/ 7 w 215"/>
                <a:gd name="T9" fmla="*/ 95 h 215"/>
              </a:gdLst>
              <a:ahLst/>
              <a:cxnLst>
                <a:cxn ang="0">
                  <a:pos x="T0" y="T1"/>
                </a:cxn>
                <a:cxn ang="0">
                  <a:pos x="T2" y="T3"/>
                </a:cxn>
                <a:cxn ang="0">
                  <a:pos x="T4" y="T5"/>
                </a:cxn>
                <a:cxn ang="0">
                  <a:pos x="T6" y="T7"/>
                </a:cxn>
                <a:cxn ang="0">
                  <a:pos x="T8" y="T9"/>
                </a:cxn>
              </a:cxnLst>
              <a:rect l="0" t="0" r="r" b="b"/>
              <a:pathLst>
                <a:path w="215" h="215">
                  <a:moveTo>
                    <a:pt x="7" y="95"/>
                  </a:moveTo>
                  <a:cubicBezTo>
                    <a:pt x="0" y="150"/>
                    <a:pt x="39" y="200"/>
                    <a:pt x="95" y="208"/>
                  </a:cubicBezTo>
                  <a:cubicBezTo>
                    <a:pt x="150" y="215"/>
                    <a:pt x="200" y="176"/>
                    <a:pt x="208" y="121"/>
                  </a:cubicBezTo>
                  <a:cubicBezTo>
                    <a:pt x="215" y="65"/>
                    <a:pt x="176" y="15"/>
                    <a:pt x="121" y="7"/>
                  </a:cubicBezTo>
                  <a:cubicBezTo>
                    <a:pt x="65" y="0"/>
                    <a:pt x="15" y="39"/>
                    <a:pt x="7" y="95"/>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4" name="Freeform 65">
              <a:extLst>
                <a:ext uri="{FF2B5EF4-FFF2-40B4-BE49-F238E27FC236}">
                  <a16:creationId xmlns:a16="http://schemas.microsoft.com/office/drawing/2014/main" id="{FEB43211-B5D2-4642-847D-242A77100F10}"/>
                </a:ext>
              </a:extLst>
            </p:cNvPr>
            <p:cNvSpPr>
              <a:spLocks/>
            </p:cNvSpPr>
            <p:nvPr/>
          </p:nvSpPr>
          <p:spPr bwMode="auto">
            <a:xfrm>
              <a:off x="5745436" y="5082168"/>
              <a:ext cx="111818" cy="111818"/>
            </a:xfrm>
            <a:custGeom>
              <a:avLst/>
              <a:gdLst>
                <a:gd name="T0" fmla="*/ 8 w 215"/>
                <a:gd name="T1" fmla="*/ 94 h 214"/>
                <a:gd name="T2" fmla="*/ 95 w 215"/>
                <a:gd name="T3" fmla="*/ 207 h 214"/>
                <a:gd name="T4" fmla="*/ 208 w 215"/>
                <a:gd name="T5" fmla="*/ 120 h 214"/>
                <a:gd name="T6" fmla="*/ 121 w 215"/>
                <a:gd name="T7" fmla="*/ 7 h 214"/>
                <a:gd name="T8" fmla="*/ 8 w 215"/>
                <a:gd name="T9" fmla="*/ 94 h 214"/>
              </a:gdLst>
              <a:ahLst/>
              <a:cxnLst>
                <a:cxn ang="0">
                  <a:pos x="T0" y="T1"/>
                </a:cxn>
                <a:cxn ang="0">
                  <a:pos x="T2" y="T3"/>
                </a:cxn>
                <a:cxn ang="0">
                  <a:pos x="T4" y="T5"/>
                </a:cxn>
                <a:cxn ang="0">
                  <a:pos x="T6" y="T7"/>
                </a:cxn>
                <a:cxn ang="0">
                  <a:pos x="T8" y="T9"/>
                </a:cxn>
              </a:cxnLst>
              <a:rect l="0" t="0" r="r" b="b"/>
              <a:pathLst>
                <a:path w="215" h="214">
                  <a:moveTo>
                    <a:pt x="8" y="94"/>
                  </a:moveTo>
                  <a:cubicBezTo>
                    <a:pt x="0" y="149"/>
                    <a:pt x="39" y="200"/>
                    <a:pt x="95" y="207"/>
                  </a:cubicBezTo>
                  <a:cubicBezTo>
                    <a:pt x="150" y="214"/>
                    <a:pt x="201" y="175"/>
                    <a:pt x="208" y="120"/>
                  </a:cubicBezTo>
                  <a:cubicBezTo>
                    <a:pt x="215" y="65"/>
                    <a:pt x="176" y="14"/>
                    <a:pt x="121" y="7"/>
                  </a:cubicBezTo>
                  <a:cubicBezTo>
                    <a:pt x="65" y="0"/>
                    <a:pt x="15" y="39"/>
                    <a:pt x="8" y="94"/>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5" name="Freeform 66">
              <a:extLst>
                <a:ext uri="{FF2B5EF4-FFF2-40B4-BE49-F238E27FC236}">
                  <a16:creationId xmlns:a16="http://schemas.microsoft.com/office/drawing/2014/main" id="{00DADCB2-E51E-4D48-BBB6-FACF73E642D3}"/>
                </a:ext>
              </a:extLst>
            </p:cNvPr>
            <p:cNvSpPr>
              <a:spLocks/>
            </p:cNvSpPr>
            <p:nvPr/>
          </p:nvSpPr>
          <p:spPr bwMode="auto">
            <a:xfrm>
              <a:off x="5820989" y="5367758"/>
              <a:ext cx="99730" cy="781215"/>
            </a:xfrm>
            <a:custGeom>
              <a:avLst/>
              <a:gdLst>
                <a:gd name="T0" fmla="*/ 19 w 66"/>
                <a:gd name="T1" fmla="*/ 517 h 517"/>
                <a:gd name="T2" fmla="*/ 66 w 66"/>
                <a:gd name="T3" fmla="*/ 517 h 517"/>
                <a:gd name="T4" fmla="*/ 47 w 66"/>
                <a:gd name="T5" fmla="*/ 0 h 517"/>
                <a:gd name="T6" fmla="*/ 0 w 66"/>
                <a:gd name="T7" fmla="*/ 1 h 517"/>
                <a:gd name="T8" fmla="*/ 19 w 66"/>
                <a:gd name="T9" fmla="*/ 517 h 517"/>
              </a:gdLst>
              <a:ahLst/>
              <a:cxnLst>
                <a:cxn ang="0">
                  <a:pos x="T0" y="T1"/>
                </a:cxn>
                <a:cxn ang="0">
                  <a:pos x="T2" y="T3"/>
                </a:cxn>
                <a:cxn ang="0">
                  <a:pos x="T4" y="T5"/>
                </a:cxn>
                <a:cxn ang="0">
                  <a:pos x="T6" y="T7"/>
                </a:cxn>
                <a:cxn ang="0">
                  <a:pos x="T8" y="T9"/>
                </a:cxn>
              </a:cxnLst>
              <a:rect l="0" t="0" r="r" b="b"/>
              <a:pathLst>
                <a:path w="66" h="517">
                  <a:moveTo>
                    <a:pt x="19" y="517"/>
                  </a:moveTo>
                  <a:lnTo>
                    <a:pt x="66" y="517"/>
                  </a:lnTo>
                  <a:lnTo>
                    <a:pt x="47" y="0"/>
                  </a:lnTo>
                  <a:lnTo>
                    <a:pt x="0" y="1"/>
                  </a:lnTo>
                  <a:lnTo>
                    <a:pt x="19" y="5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6" name="Freeform 67">
              <a:extLst>
                <a:ext uri="{FF2B5EF4-FFF2-40B4-BE49-F238E27FC236}">
                  <a16:creationId xmlns:a16="http://schemas.microsoft.com/office/drawing/2014/main" id="{C1A76058-FFDB-4AD2-8536-31098F7E5B97}"/>
                </a:ext>
              </a:extLst>
            </p:cNvPr>
            <p:cNvSpPr>
              <a:spLocks/>
            </p:cNvSpPr>
            <p:nvPr/>
          </p:nvSpPr>
          <p:spPr bwMode="auto">
            <a:xfrm>
              <a:off x="5851210" y="5307316"/>
              <a:ext cx="89153" cy="90663"/>
            </a:xfrm>
            <a:custGeom>
              <a:avLst/>
              <a:gdLst>
                <a:gd name="T0" fmla="*/ 0 w 173"/>
                <a:gd name="T1" fmla="*/ 88 h 174"/>
                <a:gd name="T2" fmla="*/ 87 w 173"/>
                <a:gd name="T3" fmla="*/ 173 h 174"/>
                <a:gd name="T4" fmla="*/ 173 w 173"/>
                <a:gd name="T5" fmla="*/ 86 h 174"/>
                <a:gd name="T6" fmla="*/ 86 w 173"/>
                <a:gd name="T7" fmla="*/ 1 h 174"/>
                <a:gd name="T8" fmla="*/ 0 w 173"/>
                <a:gd name="T9" fmla="*/ 88 h 174"/>
              </a:gdLst>
              <a:ahLst/>
              <a:cxnLst>
                <a:cxn ang="0">
                  <a:pos x="T0" y="T1"/>
                </a:cxn>
                <a:cxn ang="0">
                  <a:pos x="T2" y="T3"/>
                </a:cxn>
                <a:cxn ang="0">
                  <a:pos x="T4" y="T5"/>
                </a:cxn>
                <a:cxn ang="0">
                  <a:pos x="T6" y="T7"/>
                </a:cxn>
                <a:cxn ang="0">
                  <a:pos x="T8" y="T9"/>
                </a:cxn>
              </a:cxnLst>
              <a:rect l="0" t="0" r="r" b="b"/>
              <a:pathLst>
                <a:path w="173" h="174">
                  <a:moveTo>
                    <a:pt x="0" y="88"/>
                  </a:moveTo>
                  <a:cubicBezTo>
                    <a:pt x="1" y="135"/>
                    <a:pt x="40" y="174"/>
                    <a:pt x="87" y="173"/>
                  </a:cubicBezTo>
                  <a:cubicBezTo>
                    <a:pt x="135" y="173"/>
                    <a:pt x="173" y="134"/>
                    <a:pt x="173" y="86"/>
                  </a:cubicBezTo>
                  <a:cubicBezTo>
                    <a:pt x="172" y="39"/>
                    <a:pt x="133" y="0"/>
                    <a:pt x="86" y="1"/>
                  </a:cubicBezTo>
                  <a:cubicBezTo>
                    <a:pt x="38" y="1"/>
                    <a:pt x="0" y="40"/>
                    <a:pt x="0"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7" name="Freeform 68">
              <a:extLst>
                <a:ext uri="{FF2B5EF4-FFF2-40B4-BE49-F238E27FC236}">
                  <a16:creationId xmlns:a16="http://schemas.microsoft.com/office/drawing/2014/main" id="{6F70313A-7A94-4F58-ABDD-64D676205E7E}"/>
                </a:ext>
              </a:extLst>
            </p:cNvPr>
            <p:cNvSpPr>
              <a:spLocks/>
            </p:cNvSpPr>
            <p:nvPr/>
          </p:nvSpPr>
          <p:spPr bwMode="auto">
            <a:xfrm>
              <a:off x="5769613" y="5308826"/>
              <a:ext cx="90663" cy="90663"/>
            </a:xfrm>
            <a:custGeom>
              <a:avLst/>
              <a:gdLst>
                <a:gd name="T0" fmla="*/ 0 w 173"/>
                <a:gd name="T1" fmla="*/ 87 h 173"/>
                <a:gd name="T2" fmla="*/ 87 w 173"/>
                <a:gd name="T3" fmla="*/ 173 h 173"/>
                <a:gd name="T4" fmla="*/ 173 w 173"/>
                <a:gd name="T5" fmla="*/ 86 h 173"/>
                <a:gd name="T6" fmla="*/ 86 w 173"/>
                <a:gd name="T7" fmla="*/ 0 h 173"/>
                <a:gd name="T8" fmla="*/ 0 w 173"/>
                <a:gd name="T9" fmla="*/ 87 h 173"/>
              </a:gdLst>
              <a:ahLst/>
              <a:cxnLst>
                <a:cxn ang="0">
                  <a:pos x="T0" y="T1"/>
                </a:cxn>
                <a:cxn ang="0">
                  <a:pos x="T2" y="T3"/>
                </a:cxn>
                <a:cxn ang="0">
                  <a:pos x="T4" y="T5"/>
                </a:cxn>
                <a:cxn ang="0">
                  <a:pos x="T6" y="T7"/>
                </a:cxn>
                <a:cxn ang="0">
                  <a:pos x="T8" y="T9"/>
                </a:cxn>
              </a:cxnLst>
              <a:rect l="0" t="0" r="r" b="b"/>
              <a:pathLst>
                <a:path w="173" h="173">
                  <a:moveTo>
                    <a:pt x="0" y="87"/>
                  </a:moveTo>
                  <a:cubicBezTo>
                    <a:pt x="0" y="135"/>
                    <a:pt x="39" y="173"/>
                    <a:pt x="87" y="173"/>
                  </a:cubicBezTo>
                  <a:cubicBezTo>
                    <a:pt x="135" y="172"/>
                    <a:pt x="173" y="133"/>
                    <a:pt x="173" y="86"/>
                  </a:cubicBezTo>
                  <a:cubicBezTo>
                    <a:pt x="172" y="38"/>
                    <a:pt x="133" y="0"/>
                    <a:pt x="86" y="0"/>
                  </a:cubicBezTo>
                  <a:cubicBezTo>
                    <a:pt x="38" y="1"/>
                    <a:pt x="0" y="39"/>
                    <a:pt x="0" y="8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8" name="Freeform 69">
              <a:extLst>
                <a:ext uri="{FF2B5EF4-FFF2-40B4-BE49-F238E27FC236}">
                  <a16:creationId xmlns:a16="http://schemas.microsoft.com/office/drawing/2014/main" id="{4B5B588D-9294-4557-8C16-212997100E5E}"/>
                </a:ext>
              </a:extLst>
            </p:cNvPr>
            <p:cNvSpPr>
              <a:spLocks/>
            </p:cNvSpPr>
            <p:nvPr/>
          </p:nvSpPr>
          <p:spPr bwMode="auto">
            <a:xfrm>
              <a:off x="5879919" y="6103641"/>
              <a:ext cx="90663" cy="90663"/>
            </a:xfrm>
            <a:custGeom>
              <a:avLst/>
              <a:gdLst>
                <a:gd name="T0" fmla="*/ 1 w 174"/>
                <a:gd name="T1" fmla="*/ 87 h 173"/>
                <a:gd name="T2" fmla="*/ 88 w 174"/>
                <a:gd name="T3" fmla="*/ 173 h 173"/>
                <a:gd name="T4" fmla="*/ 173 w 174"/>
                <a:gd name="T5" fmla="*/ 86 h 173"/>
                <a:gd name="T6" fmla="*/ 86 w 174"/>
                <a:gd name="T7" fmla="*/ 0 h 173"/>
                <a:gd name="T8" fmla="*/ 1 w 174"/>
                <a:gd name="T9" fmla="*/ 87 h 173"/>
              </a:gdLst>
              <a:ahLst/>
              <a:cxnLst>
                <a:cxn ang="0">
                  <a:pos x="T0" y="T1"/>
                </a:cxn>
                <a:cxn ang="0">
                  <a:pos x="T2" y="T3"/>
                </a:cxn>
                <a:cxn ang="0">
                  <a:pos x="T4" y="T5"/>
                </a:cxn>
                <a:cxn ang="0">
                  <a:pos x="T6" y="T7"/>
                </a:cxn>
                <a:cxn ang="0">
                  <a:pos x="T8" y="T9"/>
                </a:cxn>
              </a:cxnLst>
              <a:rect l="0" t="0" r="r" b="b"/>
              <a:pathLst>
                <a:path w="174" h="173">
                  <a:moveTo>
                    <a:pt x="1" y="87"/>
                  </a:moveTo>
                  <a:cubicBezTo>
                    <a:pt x="1" y="135"/>
                    <a:pt x="40" y="173"/>
                    <a:pt x="88" y="173"/>
                  </a:cubicBezTo>
                  <a:cubicBezTo>
                    <a:pt x="135" y="172"/>
                    <a:pt x="174" y="133"/>
                    <a:pt x="173" y="86"/>
                  </a:cubicBezTo>
                  <a:cubicBezTo>
                    <a:pt x="173" y="38"/>
                    <a:pt x="134" y="0"/>
                    <a:pt x="86" y="0"/>
                  </a:cubicBezTo>
                  <a:cubicBezTo>
                    <a:pt x="39" y="1"/>
                    <a:pt x="0" y="40"/>
                    <a:pt x="1" y="8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9" name="Freeform 70">
              <a:extLst>
                <a:ext uri="{FF2B5EF4-FFF2-40B4-BE49-F238E27FC236}">
                  <a16:creationId xmlns:a16="http://schemas.microsoft.com/office/drawing/2014/main" id="{92D102B7-BF25-49E6-8B6F-0A047872F96D}"/>
                </a:ext>
              </a:extLst>
            </p:cNvPr>
            <p:cNvSpPr>
              <a:spLocks/>
            </p:cNvSpPr>
            <p:nvPr/>
          </p:nvSpPr>
          <p:spPr bwMode="auto">
            <a:xfrm>
              <a:off x="5798322" y="6103641"/>
              <a:ext cx="90663" cy="90663"/>
            </a:xfrm>
            <a:custGeom>
              <a:avLst/>
              <a:gdLst>
                <a:gd name="T0" fmla="*/ 1 w 174"/>
                <a:gd name="T1" fmla="*/ 88 h 173"/>
                <a:gd name="T2" fmla="*/ 88 w 174"/>
                <a:gd name="T3" fmla="*/ 173 h 173"/>
                <a:gd name="T4" fmla="*/ 173 w 174"/>
                <a:gd name="T5" fmla="*/ 86 h 173"/>
                <a:gd name="T6" fmla="*/ 86 w 174"/>
                <a:gd name="T7" fmla="*/ 1 h 173"/>
                <a:gd name="T8" fmla="*/ 1 w 174"/>
                <a:gd name="T9" fmla="*/ 88 h 173"/>
              </a:gdLst>
              <a:ahLst/>
              <a:cxnLst>
                <a:cxn ang="0">
                  <a:pos x="T0" y="T1"/>
                </a:cxn>
                <a:cxn ang="0">
                  <a:pos x="T2" y="T3"/>
                </a:cxn>
                <a:cxn ang="0">
                  <a:pos x="T4" y="T5"/>
                </a:cxn>
                <a:cxn ang="0">
                  <a:pos x="T6" y="T7"/>
                </a:cxn>
                <a:cxn ang="0">
                  <a:pos x="T8" y="T9"/>
                </a:cxn>
              </a:cxnLst>
              <a:rect l="0" t="0" r="r" b="b"/>
              <a:pathLst>
                <a:path w="174" h="173">
                  <a:moveTo>
                    <a:pt x="1" y="88"/>
                  </a:moveTo>
                  <a:cubicBezTo>
                    <a:pt x="1" y="135"/>
                    <a:pt x="40" y="173"/>
                    <a:pt x="88" y="173"/>
                  </a:cubicBezTo>
                  <a:cubicBezTo>
                    <a:pt x="135" y="173"/>
                    <a:pt x="174" y="134"/>
                    <a:pt x="173" y="86"/>
                  </a:cubicBezTo>
                  <a:cubicBezTo>
                    <a:pt x="173" y="38"/>
                    <a:pt x="134" y="0"/>
                    <a:pt x="86" y="1"/>
                  </a:cubicBezTo>
                  <a:cubicBezTo>
                    <a:pt x="39" y="1"/>
                    <a:pt x="0" y="40"/>
                    <a:pt x="1"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0" name="Freeform 71">
              <a:extLst>
                <a:ext uri="{FF2B5EF4-FFF2-40B4-BE49-F238E27FC236}">
                  <a16:creationId xmlns:a16="http://schemas.microsoft.com/office/drawing/2014/main" id="{A2DF30BB-C999-4B6B-9237-EC9767AD97FF}"/>
                </a:ext>
              </a:extLst>
            </p:cNvPr>
            <p:cNvSpPr>
              <a:spLocks/>
            </p:cNvSpPr>
            <p:nvPr/>
          </p:nvSpPr>
          <p:spPr bwMode="auto">
            <a:xfrm>
              <a:off x="6225951" y="4232956"/>
              <a:ext cx="164705" cy="917210"/>
            </a:xfrm>
            <a:custGeom>
              <a:avLst/>
              <a:gdLst>
                <a:gd name="T0" fmla="*/ 109 w 109"/>
                <a:gd name="T1" fmla="*/ 600 h 607"/>
                <a:gd name="T2" fmla="*/ 54 w 109"/>
                <a:gd name="T3" fmla="*/ 607 h 607"/>
                <a:gd name="T4" fmla="*/ 0 w 109"/>
                <a:gd name="T5" fmla="*/ 7 h 607"/>
                <a:gd name="T6" fmla="*/ 55 w 109"/>
                <a:gd name="T7" fmla="*/ 0 h 607"/>
                <a:gd name="T8" fmla="*/ 109 w 109"/>
                <a:gd name="T9" fmla="*/ 600 h 607"/>
              </a:gdLst>
              <a:ahLst/>
              <a:cxnLst>
                <a:cxn ang="0">
                  <a:pos x="T0" y="T1"/>
                </a:cxn>
                <a:cxn ang="0">
                  <a:pos x="T2" y="T3"/>
                </a:cxn>
                <a:cxn ang="0">
                  <a:pos x="T4" y="T5"/>
                </a:cxn>
                <a:cxn ang="0">
                  <a:pos x="T6" y="T7"/>
                </a:cxn>
                <a:cxn ang="0">
                  <a:pos x="T8" y="T9"/>
                </a:cxn>
              </a:cxnLst>
              <a:rect l="0" t="0" r="r" b="b"/>
              <a:pathLst>
                <a:path w="109" h="607">
                  <a:moveTo>
                    <a:pt x="109" y="600"/>
                  </a:moveTo>
                  <a:lnTo>
                    <a:pt x="54" y="607"/>
                  </a:lnTo>
                  <a:lnTo>
                    <a:pt x="0" y="7"/>
                  </a:lnTo>
                  <a:lnTo>
                    <a:pt x="55" y="0"/>
                  </a:lnTo>
                  <a:lnTo>
                    <a:pt x="109" y="60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1" name="Freeform 72">
              <a:extLst>
                <a:ext uri="{FF2B5EF4-FFF2-40B4-BE49-F238E27FC236}">
                  <a16:creationId xmlns:a16="http://schemas.microsoft.com/office/drawing/2014/main" id="{981FACE9-BFD3-42FF-BBB2-83786D035195}"/>
                </a:ext>
              </a:extLst>
            </p:cNvPr>
            <p:cNvSpPr>
              <a:spLocks/>
            </p:cNvSpPr>
            <p:nvPr/>
          </p:nvSpPr>
          <p:spPr bwMode="auto">
            <a:xfrm>
              <a:off x="6162487" y="4171003"/>
              <a:ext cx="113330" cy="111818"/>
            </a:xfrm>
            <a:custGeom>
              <a:avLst/>
              <a:gdLst>
                <a:gd name="T0" fmla="*/ 207 w 215"/>
                <a:gd name="T1" fmla="*/ 94 h 214"/>
                <a:gd name="T2" fmla="*/ 120 w 215"/>
                <a:gd name="T3" fmla="*/ 207 h 214"/>
                <a:gd name="T4" fmla="*/ 7 w 215"/>
                <a:gd name="T5" fmla="*/ 120 h 214"/>
                <a:gd name="T6" fmla="*/ 94 w 215"/>
                <a:gd name="T7" fmla="*/ 7 h 214"/>
                <a:gd name="T8" fmla="*/ 207 w 215"/>
                <a:gd name="T9" fmla="*/ 94 h 214"/>
              </a:gdLst>
              <a:ahLst/>
              <a:cxnLst>
                <a:cxn ang="0">
                  <a:pos x="T0" y="T1"/>
                </a:cxn>
                <a:cxn ang="0">
                  <a:pos x="T2" y="T3"/>
                </a:cxn>
                <a:cxn ang="0">
                  <a:pos x="T4" y="T5"/>
                </a:cxn>
                <a:cxn ang="0">
                  <a:pos x="T6" y="T7"/>
                </a:cxn>
                <a:cxn ang="0">
                  <a:pos x="T8" y="T9"/>
                </a:cxn>
              </a:cxnLst>
              <a:rect l="0" t="0" r="r" b="b"/>
              <a:pathLst>
                <a:path w="215" h="214">
                  <a:moveTo>
                    <a:pt x="207" y="94"/>
                  </a:moveTo>
                  <a:cubicBezTo>
                    <a:pt x="215" y="149"/>
                    <a:pt x="176" y="200"/>
                    <a:pt x="120" y="207"/>
                  </a:cubicBezTo>
                  <a:cubicBezTo>
                    <a:pt x="65" y="214"/>
                    <a:pt x="14" y="175"/>
                    <a:pt x="7" y="120"/>
                  </a:cubicBezTo>
                  <a:cubicBezTo>
                    <a:pt x="0" y="65"/>
                    <a:pt x="39" y="14"/>
                    <a:pt x="94" y="7"/>
                  </a:cubicBezTo>
                  <a:cubicBezTo>
                    <a:pt x="150" y="0"/>
                    <a:pt x="200" y="39"/>
                    <a:pt x="207"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2" name="Freeform 73">
              <a:extLst>
                <a:ext uri="{FF2B5EF4-FFF2-40B4-BE49-F238E27FC236}">
                  <a16:creationId xmlns:a16="http://schemas.microsoft.com/office/drawing/2014/main" id="{B4741236-DF8B-444A-9817-4AB593C4C695}"/>
                </a:ext>
              </a:extLst>
            </p:cNvPr>
            <p:cNvSpPr>
              <a:spLocks/>
            </p:cNvSpPr>
            <p:nvPr/>
          </p:nvSpPr>
          <p:spPr bwMode="auto">
            <a:xfrm>
              <a:off x="6256172" y="4158915"/>
              <a:ext cx="113330" cy="111818"/>
            </a:xfrm>
            <a:custGeom>
              <a:avLst/>
              <a:gdLst>
                <a:gd name="T0" fmla="*/ 207 w 215"/>
                <a:gd name="T1" fmla="*/ 95 h 215"/>
                <a:gd name="T2" fmla="*/ 120 w 215"/>
                <a:gd name="T3" fmla="*/ 208 h 215"/>
                <a:gd name="T4" fmla="*/ 7 w 215"/>
                <a:gd name="T5" fmla="*/ 121 h 215"/>
                <a:gd name="T6" fmla="*/ 94 w 215"/>
                <a:gd name="T7" fmla="*/ 8 h 215"/>
                <a:gd name="T8" fmla="*/ 207 w 215"/>
                <a:gd name="T9" fmla="*/ 95 h 215"/>
              </a:gdLst>
              <a:ahLst/>
              <a:cxnLst>
                <a:cxn ang="0">
                  <a:pos x="T0" y="T1"/>
                </a:cxn>
                <a:cxn ang="0">
                  <a:pos x="T2" y="T3"/>
                </a:cxn>
                <a:cxn ang="0">
                  <a:pos x="T4" y="T5"/>
                </a:cxn>
                <a:cxn ang="0">
                  <a:pos x="T6" y="T7"/>
                </a:cxn>
                <a:cxn ang="0">
                  <a:pos x="T8" y="T9"/>
                </a:cxn>
              </a:cxnLst>
              <a:rect l="0" t="0" r="r" b="b"/>
              <a:pathLst>
                <a:path w="215" h="215">
                  <a:moveTo>
                    <a:pt x="207" y="95"/>
                  </a:moveTo>
                  <a:cubicBezTo>
                    <a:pt x="215" y="150"/>
                    <a:pt x="176" y="201"/>
                    <a:pt x="120" y="208"/>
                  </a:cubicBezTo>
                  <a:cubicBezTo>
                    <a:pt x="65" y="215"/>
                    <a:pt x="14" y="176"/>
                    <a:pt x="7" y="121"/>
                  </a:cubicBezTo>
                  <a:cubicBezTo>
                    <a:pt x="0" y="65"/>
                    <a:pt x="39" y="15"/>
                    <a:pt x="94" y="8"/>
                  </a:cubicBezTo>
                  <a:cubicBezTo>
                    <a:pt x="150" y="0"/>
                    <a:pt x="200" y="39"/>
                    <a:pt x="207"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3" name="Freeform 74">
              <a:extLst>
                <a:ext uri="{FF2B5EF4-FFF2-40B4-BE49-F238E27FC236}">
                  <a16:creationId xmlns:a16="http://schemas.microsoft.com/office/drawing/2014/main" id="{7455F1BD-5A89-4143-A708-0E9E18DF854D}"/>
                </a:ext>
              </a:extLst>
            </p:cNvPr>
            <p:cNvSpPr>
              <a:spLocks/>
            </p:cNvSpPr>
            <p:nvPr/>
          </p:nvSpPr>
          <p:spPr bwMode="auto">
            <a:xfrm>
              <a:off x="6247106" y="5094257"/>
              <a:ext cx="113330" cy="111818"/>
            </a:xfrm>
            <a:custGeom>
              <a:avLst/>
              <a:gdLst>
                <a:gd name="T0" fmla="*/ 208 w 215"/>
                <a:gd name="T1" fmla="*/ 95 h 215"/>
                <a:gd name="T2" fmla="*/ 121 w 215"/>
                <a:gd name="T3" fmla="*/ 208 h 215"/>
                <a:gd name="T4" fmla="*/ 8 w 215"/>
                <a:gd name="T5" fmla="*/ 121 h 215"/>
                <a:gd name="T6" fmla="*/ 95 w 215"/>
                <a:gd name="T7" fmla="*/ 7 h 215"/>
                <a:gd name="T8" fmla="*/ 208 w 215"/>
                <a:gd name="T9" fmla="*/ 95 h 215"/>
              </a:gdLst>
              <a:ahLst/>
              <a:cxnLst>
                <a:cxn ang="0">
                  <a:pos x="T0" y="T1"/>
                </a:cxn>
                <a:cxn ang="0">
                  <a:pos x="T2" y="T3"/>
                </a:cxn>
                <a:cxn ang="0">
                  <a:pos x="T4" y="T5"/>
                </a:cxn>
                <a:cxn ang="0">
                  <a:pos x="T6" y="T7"/>
                </a:cxn>
                <a:cxn ang="0">
                  <a:pos x="T8" y="T9"/>
                </a:cxn>
              </a:cxnLst>
              <a:rect l="0" t="0" r="r" b="b"/>
              <a:pathLst>
                <a:path w="215" h="215">
                  <a:moveTo>
                    <a:pt x="208" y="95"/>
                  </a:moveTo>
                  <a:cubicBezTo>
                    <a:pt x="215" y="150"/>
                    <a:pt x="176" y="200"/>
                    <a:pt x="121" y="208"/>
                  </a:cubicBezTo>
                  <a:cubicBezTo>
                    <a:pt x="65" y="215"/>
                    <a:pt x="15" y="176"/>
                    <a:pt x="8" y="121"/>
                  </a:cubicBezTo>
                  <a:cubicBezTo>
                    <a:pt x="0" y="65"/>
                    <a:pt x="39" y="15"/>
                    <a:pt x="95" y="7"/>
                  </a:cubicBezTo>
                  <a:cubicBezTo>
                    <a:pt x="150" y="0"/>
                    <a:pt x="201" y="39"/>
                    <a:pt x="208"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4" name="Freeform 75">
              <a:extLst>
                <a:ext uri="{FF2B5EF4-FFF2-40B4-BE49-F238E27FC236}">
                  <a16:creationId xmlns:a16="http://schemas.microsoft.com/office/drawing/2014/main" id="{A92DEE56-7145-4AAA-986B-FCE28EFE16E2}"/>
                </a:ext>
              </a:extLst>
            </p:cNvPr>
            <p:cNvSpPr>
              <a:spLocks/>
            </p:cNvSpPr>
            <p:nvPr/>
          </p:nvSpPr>
          <p:spPr bwMode="auto">
            <a:xfrm>
              <a:off x="6340791" y="5082168"/>
              <a:ext cx="113330" cy="111818"/>
            </a:xfrm>
            <a:custGeom>
              <a:avLst/>
              <a:gdLst>
                <a:gd name="T0" fmla="*/ 208 w 215"/>
                <a:gd name="T1" fmla="*/ 94 h 214"/>
                <a:gd name="T2" fmla="*/ 121 w 215"/>
                <a:gd name="T3" fmla="*/ 207 h 214"/>
                <a:gd name="T4" fmla="*/ 7 w 215"/>
                <a:gd name="T5" fmla="*/ 120 h 214"/>
                <a:gd name="T6" fmla="*/ 95 w 215"/>
                <a:gd name="T7" fmla="*/ 7 h 214"/>
                <a:gd name="T8" fmla="*/ 208 w 215"/>
                <a:gd name="T9" fmla="*/ 94 h 214"/>
              </a:gdLst>
              <a:ahLst/>
              <a:cxnLst>
                <a:cxn ang="0">
                  <a:pos x="T0" y="T1"/>
                </a:cxn>
                <a:cxn ang="0">
                  <a:pos x="T2" y="T3"/>
                </a:cxn>
                <a:cxn ang="0">
                  <a:pos x="T4" y="T5"/>
                </a:cxn>
                <a:cxn ang="0">
                  <a:pos x="T6" y="T7"/>
                </a:cxn>
                <a:cxn ang="0">
                  <a:pos x="T8" y="T9"/>
                </a:cxn>
              </a:cxnLst>
              <a:rect l="0" t="0" r="r" b="b"/>
              <a:pathLst>
                <a:path w="215" h="214">
                  <a:moveTo>
                    <a:pt x="208" y="94"/>
                  </a:moveTo>
                  <a:cubicBezTo>
                    <a:pt x="215" y="149"/>
                    <a:pt x="176" y="200"/>
                    <a:pt x="121" y="207"/>
                  </a:cubicBezTo>
                  <a:cubicBezTo>
                    <a:pt x="65" y="214"/>
                    <a:pt x="15" y="175"/>
                    <a:pt x="7" y="120"/>
                  </a:cubicBezTo>
                  <a:cubicBezTo>
                    <a:pt x="0" y="65"/>
                    <a:pt x="39" y="14"/>
                    <a:pt x="95" y="7"/>
                  </a:cubicBezTo>
                  <a:cubicBezTo>
                    <a:pt x="150" y="0"/>
                    <a:pt x="200" y="39"/>
                    <a:pt x="208"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5" name="Freeform 76">
              <a:extLst>
                <a:ext uri="{FF2B5EF4-FFF2-40B4-BE49-F238E27FC236}">
                  <a16:creationId xmlns:a16="http://schemas.microsoft.com/office/drawing/2014/main" id="{EC9082A1-4142-4A2C-83AF-CC2FB09F13B7}"/>
                </a:ext>
              </a:extLst>
            </p:cNvPr>
            <p:cNvSpPr>
              <a:spLocks/>
            </p:cNvSpPr>
            <p:nvPr/>
          </p:nvSpPr>
          <p:spPr bwMode="auto">
            <a:xfrm>
              <a:off x="6277327" y="5367758"/>
              <a:ext cx="101241" cy="781215"/>
            </a:xfrm>
            <a:custGeom>
              <a:avLst/>
              <a:gdLst>
                <a:gd name="T0" fmla="*/ 48 w 67"/>
                <a:gd name="T1" fmla="*/ 517 h 517"/>
                <a:gd name="T2" fmla="*/ 0 w 67"/>
                <a:gd name="T3" fmla="*/ 517 h 517"/>
                <a:gd name="T4" fmla="*/ 19 w 67"/>
                <a:gd name="T5" fmla="*/ 0 h 517"/>
                <a:gd name="T6" fmla="*/ 67 w 67"/>
                <a:gd name="T7" fmla="*/ 1 h 517"/>
                <a:gd name="T8" fmla="*/ 48 w 67"/>
                <a:gd name="T9" fmla="*/ 517 h 517"/>
              </a:gdLst>
              <a:ahLst/>
              <a:cxnLst>
                <a:cxn ang="0">
                  <a:pos x="T0" y="T1"/>
                </a:cxn>
                <a:cxn ang="0">
                  <a:pos x="T2" y="T3"/>
                </a:cxn>
                <a:cxn ang="0">
                  <a:pos x="T4" y="T5"/>
                </a:cxn>
                <a:cxn ang="0">
                  <a:pos x="T6" y="T7"/>
                </a:cxn>
                <a:cxn ang="0">
                  <a:pos x="T8" y="T9"/>
                </a:cxn>
              </a:cxnLst>
              <a:rect l="0" t="0" r="r" b="b"/>
              <a:pathLst>
                <a:path w="67" h="517">
                  <a:moveTo>
                    <a:pt x="48" y="517"/>
                  </a:moveTo>
                  <a:lnTo>
                    <a:pt x="0" y="517"/>
                  </a:lnTo>
                  <a:lnTo>
                    <a:pt x="19" y="0"/>
                  </a:lnTo>
                  <a:lnTo>
                    <a:pt x="67" y="1"/>
                  </a:lnTo>
                  <a:lnTo>
                    <a:pt x="48" y="517"/>
                  </a:ln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6" name="Freeform 77">
              <a:extLst>
                <a:ext uri="{FF2B5EF4-FFF2-40B4-BE49-F238E27FC236}">
                  <a16:creationId xmlns:a16="http://schemas.microsoft.com/office/drawing/2014/main" id="{54B6B6D7-2DEA-423E-97A2-933B816E3D63}"/>
                </a:ext>
              </a:extLst>
            </p:cNvPr>
            <p:cNvSpPr>
              <a:spLocks/>
            </p:cNvSpPr>
            <p:nvPr/>
          </p:nvSpPr>
          <p:spPr bwMode="auto">
            <a:xfrm>
              <a:off x="6257683" y="5307316"/>
              <a:ext cx="90663" cy="90663"/>
            </a:xfrm>
            <a:custGeom>
              <a:avLst/>
              <a:gdLst>
                <a:gd name="T0" fmla="*/ 173 w 173"/>
                <a:gd name="T1" fmla="*/ 88 h 174"/>
                <a:gd name="T2" fmla="*/ 86 w 173"/>
                <a:gd name="T3" fmla="*/ 173 h 174"/>
                <a:gd name="T4" fmla="*/ 0 w 173"/>
                <a:gd name="T5" fmla="*/ 86 h 174"/>
                <a:gd name="T6" fmla="*/ 87 w 173"/>
                <a:gd name="T7" fmla="*/ 1 h 174"/>
                <a:gd name="T8" fmla="*/ 173 w 173"/>
                <a:gd name="T9" fmla="*/ 88 h 174"/>
              </a:gdLst>
              <a:ahLst/>
              <a:cxnLst>
                <a:cxn ang="0">
                  <a:pos x="T0" y="T1"/>
                </a:cxn>
                <a:cxn ang="0">
                  <a:pos x="T2" y="T3"/>
                </a:cxn>
                <a:cxn ang="0">
                  <a:pos x="T4" y="T5"/>
                </a:cxn>
                <a:cxn ang="0">
                  <a:pos x="T6" y="T7"/>
                </a:cxn>
                <a:cxn ang="0">
                  <a:pos x="T8" y="T9"/>
                </a:cxn>
              </a:cxnLst>
              <a:rect l="0" t="0" r="r" b="b"/>
              <a:pathLst>
                <a:path w="173" h="174">
                  <a:moveTo>
                    <a:pt x="173" y="88"/>
                  </a:moveTo>
                  <a:cubicBezTo>
                    <a:pt x="173" y="135"/>
                    <a:pt x="134" y="174"/>
                    <a:pt x="86" y="173"/>
                  </a:cubicBezTo>
                  <a:cubicBezTo>
                    <a:pt x="38" y="173"/>
                    <a:pt x="0" y="134"/>
                    <a:pt x="0" y="86"/>
                  </a:cubicBezTo>
                  <a:cubicBezTo>
                    <a:pt x="1" y="39"/>
                    <a:pt x="40" y="0"/>
                    <a:pt x="87" y="1"/>
                  </a:cubicBezTo>
                  <a:cubicBezTo>
                    <a:pt x="135" y="1"/>
                    <a:pt x="173" y="40"/>
                    <a:pt x="173" y="88"/>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7" name="Freeform 78">
              <a:extLst>
                <a:ext uri="{FF2B5EF4-FFF2-40B4-BE49-F238E27FC236}">
                  <a16:creationId xmlns:a16="http://schemas.microsoft.com/office/drawing/2014/main" id="{6C3640B6-593C-4CA1-B6AA-263CC3F4506B}"/>
                </a:ext>
              </a:extLst>
            </p:cNvPr>
            <p:cNvSpPr>
              <a:spLocks/>
            </p:cNvSpPr>
            <p:nvPr/>
          </p:nvSpPr>
          <p:spPr bwMode="auto">
            <a:xfrm>
              <a:off x="6339280" y="5308826"/>
              <a:ext cx="90663" cy="90663"/>
            </a:xfrm>
            <a:custGeom>
              <a:avLst/>
              <a:gdLst>
                <a:gd name="T0" fmla="*/ 173 w 174"/>
                <a:gd name="T1" fmla="*/ 87 h 173"/>
                <a:gd name="T2" fmla="*/ 86 w 174"/>
                <a:gd name="T3" fmla="*/ 173 h 173"/>
                <a:gd name="T4" fmla="*/ 1 w 174"/>
                <a:gd name="T5" fmla="*/ 86 h 173"/>
                <a:gd name="T6" fmla="*/ 88 w 174"/>
                <a:gd name="T7" fmla="*/ 0 h 173"/>
                <a:gd name="T8" fmla="*/ 173 w 174"/>
                <a:gd name="T9" fmla="*/ 87 h 173"/>
              </a:gdLst>
              <a:ahLst/>
              <a:cxnLst>
                <a:cxn ang="0">
                  <a:pos x="T0" y="T1"/>
                </a:cxn>
                <a:cxn ang="0">
                  <a:pos x="T2" y="T3"/>
                </a:cxn>
                <a:cxn ang="0">
                  <a:pos x="T4" y="T5"/>
                </a:cxn>
                <a:cxn ang="0">
                  <a:pos x="T6" y="T7"/>
                </a:cxn>
                <a:cxn ang="0">
                  <a:pos x="T8" y="T9"/>
                </a:cxn>
              </a:cxnLst>
              <a:rect l="0" t="0" r="r" b="b"/>
              <a:pathLst>
                <a:path w="174" h="173">
                  <a:moveTo>
                    <a:pt x="173" y="87"/>
                  </a:moveTo>
                  <a:cubicBezTo>
                    <a:pt x="173" y="135"/>
                    <a:pt x="134" y="173"/>
                    <a:pt x="86" y="173"/>
                  </a:cubicBezTo>
                  <a:cubicBezTo>
                    <a:pt x="38" y="172"/>
                    <a:pt x="0" y="133"/>
                    <a:pt x="1" y="86"/>
                  </a:cubicBezTo>
                  <a:cubicBezTo>
                    <a:pt x="1" y="38"/>
                    <a:pt x="40" y="0"/>
                    <a:pt x="88" y="0"/>
                  </a:cubicBezTo>
                  <a:cubicBezTo>
                    <a:pt x="135" y="1"/>
                    <a:pt x="174" y="39"/>
                    <a:pt x="173" y="87"/>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8" name="Freeform 79">
              <a:extLst>
                <a:ext uri="{FF2B5EF4-FFF2-40B4-BE49-F238E27FC236}">
                  <a16:creationId xmlns:a16="http://schemas.microsoft.com/office/drawing/2014/main" id="{4FA2596C-6886-4D7A-8FF4-00ADC2340CBE}"/>
                </a:ext>
              </a:extLst>
            </p:cNvPr>
            <p:cNvSpPr>
              <a:spLocks/>
            </p:cNvSpPr>
            <p:nvPr/>
          </p:nvSpPr>
          <p:spPr bwMode="auto">
            <a:xfrm>
              <a:off x="6228973" y="6103641"/>
              <a:ext cx="90663" cy="90663"/>
            </a:xfrm>
            <a:custGeom>
              <a:avLst/>
              <a:gdLst>
                <a:gd name="T0" fmla="*/ 173 w 174"/>
                <a:gd name="T1" fmla="*/ 87 h 173"/>
                <a:gd name="T2" fmla="*/ 86 w 174"/>
                <a:gd name="T3" fmla="*/ 173 h 173"/>
                <a:gd name="T4" fmla="*/ 1 w 174"/>
                <a:gd name="T5" fmla="*/ 86 h 173"/>
                <a:gd name="T6" fmla="*/ 88 w 174"/>
                <a:gd name="T7" fmla="*/ 0 h 173"/>
                <a:gd name="T8" fmla="*/ 173 w 174"/>
                <a:gd name="T9" fmla="*/ 87 h 173"/>
              </a:gdLst>
              <a:ahLst/>
              <a:cxnLst>
                <a:cxn ang="0">
                  <a:pos x="T0" y="T1"/>
                </a:cxn>
                <a:cxn ang="0">
                  <a:pos x="T2" y="T3"/>
                </a:cxn>
                <a:cxn ang="0">
                  <a:pos x="T4" y="T5"/>
                </a:cxn>
                <a:cxn ang="0">
                  <a:pos x="T6" y="T7"/>
                </a:cxn>
                <a:cxn ang="0">
                  <a:pos x="T8" y="T9"/>
                </a:cxn>
              </a:cxnLst>
              <a:rect l="0" t="0" r="r" b="b"/>
              <a:pathLst>
                <a:path w="174" h="173">
                  <a:moveTo>
                    <a:pt x="173" y="87"/>
                  </a:moveTo>
                  <a:cubicBezTo>
                    <a:pt x="173" y="135"/>
                    <a:pt x="134" y="173"/>
                    <a:pt x="86" y="173"/>
                  </a:cubicBezTo>
                  <a:cubicBezTo>
                    <a:pt x="39" y="172"/>
                    <a:pt x="0" y="133"/>
                    <a:pt x="1" y="86"/>
                  </a:cubicBezTo>
                  <a:cubicBezTo>
                    <a:pt x="1" y="38"/>
                    <a:pt x="40" y="0"/>
                    <a:pt x="88" y="0"/>
                  </a:cubicBezTo>
                  <a:cubicBezTo>
                    <a:pt x="135" y="1"/>
                    <a:pt x="174" y="40"/>
                    <a:pt x="173" y="87"/>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9" name="Freeform 80">
              <a:extLst>
                <a:ext uri="{FF2B5EF4-FFF2-40B4-BE49-F238E27FC236}">
                  <a16:creationId xmlns:a16="http://schemas.microsoft.com/office/drawing/2014/main" id="{EE53D6B8-DFB5-464E-A8A5-2D4DE6588C7E}"/>
                </a:ext>
              </a:extLst>
            </p:cNvPr>
            <p:cNvSpPr>
              <a:spLocks/>
            </p:cNvSpPr>
            <p:nvPr/>
          </p:nvSpPr>
          <p:spPr bwMode="auto">
            <a:xfrm>
              <a:off x="6310570" y="6103641"/>
              <a:ext cx="90663" cy="90663"/>
            </a:xfrm>
            <a:custGeom>
              <a:avLst/>
              <a:gdLst>
                <a:gd name="T0" fmla="*/ 172 w 173"/>
                <a:gd name="T1" fmla="*/ 88 h 173"/>
                <a:gd name="T2" fmla="*/ 85 w 173"/>
                <a:gd name="T3" fmla="*/ 173 h 173"/>
                <a:gd name="T4" fmla="*/ 0 w 173"/>
                <a:gd name="T5" fmla="*/ 86 h 173"/>
                <a:gd name="T6" fmla="*/ 87 w 173"/>
                <a:gd name="T7" fmla="*/ 1 h 173"/>
                <a:gd name="T8" fmla="*/ 172 w 173"/>
                <a:gd name="T9" fmla="*/ 88 h 173"/>
              </a:gdLst>
              <a:ahLst/>
              <a:cxnLst>
                <a:cxn ang="0">
                  <a:pos x="T0" y="T1"/>
                </a:cxn>
                <a:cxn ang="0">
                  <a:pos x="T2" y="T3"/>
                </a:cxn>
                <a:cxn ang="0">
                  <a:pos x="T4" y="T5"/>
                </a:cxn>
                <a:cxn ang="0">
                  <a:pos x="T6" y="T7"/>
                </a:cxn>
                <a:cxn ang="0">
                  <a:pos x="T8" y="T9"/>
                </a:cxn>
              </a:cxnLst>
              <a:rect l="0" t="0" r="r" b="b"/>
              <a:pathLst>
                <a:path w="173" h="173">
                  <a:moveTo>
                    <a:pt x="172" y="88"/>
                  </a:moveTo>
                  <a:cubicBezTo>
                    <a:pt x="172" y="135"/>
                    <a:pt x="133" y="173"/>
                    <a:pt x="85" y="173"/>
                  </a:cubicBezTo>
                  <a:cubicBezTo>
                    <a:pt x="38" y="173"/>
                    <a:pt x="0" y="134"/>
                    <a:pt x="0" y="86"/>
                  </a:cubicBezTo>
                  <a:cubicBezTo>
                    <a:pt x="0" y="38"/>
                    <a:pt x="39" y="0"/>
                    <a:pt x="87" y="1"/>
                  </a:cubicBezTo>
                  <a:cubicBezTo>
                    <a:pt x="135" y="1"/>
                    <a:pt x="173" y="40"/>
                    <a:pt x="172" y="88"/>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0" name="Freeform 81">
              <a:extLst>
                <a:ext uri="{FF2B5EF4-FFF2-40B4-BE49-F238E27FC236}">
                  <a16:creationId xmlns:a16="http://schemas.microsoft.com/office/drawing/2014/main" id="{E2DA7577-3925-4DA4-90D1-C0452CC80522}"/>
                </a:ext>
              </a:extLst>
            </p:cNvPr>
            <p:cNvSpPr>
              <a:spLocks/>
            </p:cNvSpPr>
            <p:nvPr/>
          </p:nvSpPr>
          <p:spPr bwMode="auto">
            <a:xfrm>
              <a:off x="5813433" y="6295545"/>
              <a:ext cx="179816" cy="105774"/>
            </a:xfrm>
            <a:custGeom>
              <a:avLst/>
              <a:gdLst>
                <a:gd name="T0" fmla="*/ 344 w 344"/>
                <a:gd name="T1" fmla="*/ 102 h 200"/>
                <a:gd name="T2" fmla="*/ 247 w 344"/>
                <a:gd name="T3" fmla="*/ 200 h 200"/>
                <a:gd name="T4" fmla="*/ 97 w 344"/>
                <a:gd name="T5" fmla="*/ 200 h 200"/>
                <a:gd name="T6" fmla="*/ 0 w 344"/>
                <a:gd name="T7" fmla="*/ 102 h 200"/>
                <a:gd name="T8" fmla="*/ 0 w 344"/>
                <a:gd name="T9" fmla="*/ 97 h 200"/>
                <a:gd name="T10" fmla="*/ 97 w 344"/>
                <a:gd name="T11" fmla="*/ 0 h 200"/>
                <a:gd name="T12" fmla="*/ 247 w 344"/>
                <a:gd name="T13" fmla="*/ 0 h 200"/>
                <a:gd name="T14" fmla="*/ 344 w 344"/>
                <a:gd name="T15" fmla="*/ 97 h 200"/>
                <a:gd name="T16" fmla="*/ 344 w 344"/>
                <a:gd name="T17" fmla="*/ 10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4" h="200">
                  <a:moveTo>
                    <a:pt x="344" y="102"/>
                  </a:moveTo>
                  <a:cubicBezTo>
                    <a:pt x="344" y="156"/>
                    <a:pt x="300" y="200"/>
                    <a:pt x="247" y="200"/>
                  </a:cubicBezTo>
                  <a:cubicBezTo>
                    <a:pt x="97" y="200"/>
                    <a:pt x="97" y="200"/>
                    <a:pt x="97" y="200"/>
                  </a:cubicBezTo>
                  <a:cubicBezTo>
                    <a:pt x="44" y="200"/>
                    <a:pt x="0" y="156"/>
                    <a:pt x="0" y="102"/>
                  </a:cubicBezTo>
                  <a:cubicBezTo>
                    <a:pt x="0" y="97"/>
                    <a:pt x="0" y="97"/>
                    <a:pt x="0" y="97"/>
                  </a:cubicBezTo>
                  <a:cubicBezTo>
                    <a:pt x="0" y="43"/>
                    <a:pt x="44" y="0"/>
                    <a:pt x="97" y="0"/>
                  </a:cubicBezTo>
                  <a:cubicBezTo>
                    <a:pt x="247" y="0"/>
                    <a:pt x="247" y="0"/>
                    <a:pt x="247" y="0"/>
                  </a:cubicBezTo>
                  <a:cubicBezTo>
                    <a:pt x="300" y="0"/>
                    <a:pt x="344" y="43"/>
                    <a:pt x="344" y="97"/>
                  </a:cubicBezTo>
                  <a:lnTo>
                    <a:pt x="344" y="10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1" name="Freeform 82">
              <a:extLst>
                <a:ext uri="{FF2B5EF4-FFF2-40B4-BE49-F238E27FC236}">
                  <a16:creationId xmlns:a16="http://schemas.microsoft.com/office/drawing/2014/main" id="{5DD36E3F-886F-4F6E-B003-6221D3356A7D}"/>
                </a:ext>
              </a:extLst>
            </p:cNvPr>
            <p:cNvSpPr>
              <a:spLocks/>
            </p:cNvSpPr>
            <p:nvPr/>
          </p:nvSpPr>
          <p:spPr bwMode="auto">
            <a:xfrm>
              <a:off x="5653261" y="6315188"/>
              <a:ext cx="145061" cy="80086"/>
            </a:xfrm>
            <a:custGeom>
              <a:avLst/>
              <a:gdLst>
                <a:gd name="T0" fmla="*/ 274 w 275"/>
                <a:gd name="T1" fmla="*/ 72 h 154"/>
                <a:gd name="T2" fmla="*/ 203 w 275"/>
                <a:gd name="T3" fmla="*/ 148 h 154"/>
                <a:gd name="T4" fmla="*/ 77 w 275"/>
                <a:gd name="T5" fmla="*/ 152 h 154"/>
                <a:gd name="T6" fmla="*/ 1 w 275"/>
                <a:gd name="T7" fmla="*/ 82 h 154"/>
                <a:gd name="T8" fmla="*/ 1 w 275"/>
                <a:gd name="T9" fmla="*/ 82 h 154"/>
                <a:gd name="T10" fmla="*/ 72 w 275"/>
                <a:gd name="T11" fmla="*/ 6 h 154"/>
                <a:gd name="T12" fmla="*/ 198 w 275"/>
                <a:gd name="T13" fmla="*/ 1 h 154"/>
                <a:gd name="T14" fmla="*/ 274 w 275"/>
                <a:gd name="T15" fmla="*/ 72 h 1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5" h="154">
                  <a:moveTo>
                    <a:pt x="274" y="72"/>
                  </a:moveTo>
                  <a:cubicBezTo>
                    <a:pt x="275" y="112"/>
                    <a:pt x="244" y="146"/>
                    <a:pt x="203" y="148"/>
                  </a:cubicBezTo>
                  <a:cubicBezTo>
                    <a:pt x="77" y="152"/>
                    <a:pt x="77" y="152"/>
                    <a:pt x="77" y="152"/>
                  </a:cubicBezTo>
                  <a:cubicBezTo>
                    <a:pt x="37" y="154"/>
                    <a:pt x="3" y="122"/>
                    <a:pt x="1" y="82"/>
                  </a:cubicBezTo>
                  <a:cubicBezTo>
                    <a:pt x="1" y="82"/>
                    <a:pt x="1" y="82"/>
                    <a:pt x="1" y="82"/>
                  </a:cubicBezTo>
                  <a:cubicBezTo>
                    <a:pt x="0" y="41"/>
                    <a:pt x="31" y="7"/>
                    <a:pt x="72" y="6"/>
                  </a:cubicBezTo>
                  <a:cubicBezTo>
                    <a:pt x="198" y="1"/>
                    <a:pt x="198" y="1"/>
                    <a:pt x="198" y="1"/>
                  </a:cubicBezTo>
                  <a:cubicBezTo>
                    <a:pt x="239" y="0"/>
                    <a:pt x="273" y="31"/>
                    <a:pt x="274"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2" name="Freeform 83">
              <a:extLst>
                <a:ext uri="{FF2B5EF4-FFF2-40B4-BE49-F238E27FC236}">
                  <a16:creationId xmlns:a16="http://schemas.microsoft.com/office/drawing/2014/main" id="{059428FC-F842-4E31-A325-1D977A91809D}"/>
                </a:ext>
              </a:extLst>
            </p:cNvPr>
            <p:cNvSpPr>
              <a:spLocks/>
            </p:cNvSpPr>
            <p:nvPr/>
          </p:nvSpPr>
          <p:spPr bwMode="auto">
            <a:xfrm>
              <a:off x="5517266" y="6342387"/>
              <a:ext cx="120884" cy="72531"/>
            </a:xfrm>
            <a:custGeom>
              <a:avLst/>
              <a:gdLst>
                <a:gd name="T0" fmla="*/ 225 w 229"/>
                <a:gd name="T1" fmla="*/ 58 h 139"/>
                <a:gd name="T2" fmla="*/ 171 w 229"/>
                <a:gd name="T3" fmla="*/ 125 h 139"/>
                <a:gd name="T4" fmla="*/ 71 w 229"/>
                <a:gd name="T5" fmla="*/ 135 h 139"/>
                <a:gd name="T6" fmla="*/ 4 w 229"/>
                <a:gd name="T7" fmla="*/ 82 h 139"/>
                <a:gd name="T8" fmla="*/ 4 w 229"/>
                <a:gd name="T9" fmla="*/ 82 h 139"/>
                <a:gd name="T10" fmla="*/ 58 w 229"/>
                <a:gd name="T11" fmla="*/ 15 h 139"/>
                <a:gd name="T12" fmla="*/ 158 w 229"/>
                <a:gd name="T13" fmla="*/ 4 h 139"/>
                <a:gd name="T14" fmla="*/ 225 w 229"/>
                <a:gd name="T15" fmla="*/ 58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9" h="139">
                  <a:moveTo>
                    <a:pt x="225" y="58"/>
                  </a:moveTo>
                  <a:cubicBezTo>
                    <a:pt x="229" y="91"/>
                    <a:pt x="205" y="121"/>
                    <a:pt x="171" y="125"/>
                  </a:cubicBezTo>
                  <a:cubicBezTo>
                    <a:pt x="71" y="135"/>
                    <a:pt x="71" y="135"/>
                    <a:pt x="71" y="135"/>
                  </a:cubicBezTo>
                  <a:cubicBezTo>
                    <a:pt x="37" y="139"/>
                    <a:pt x="7" y="115"/>
                    <a:pt x="4" y="82"/>
                  </a:cubicBezTo>
                  <a:cubicBezTo>
                    <a:pt x="4" y="82"/>
                    <a:pt x="4" y="82"/>
                    <a:pt x="4" y="82"/>
                  </a:cubicBezTo>
                  <a:cubicBezTo>
                    <a:pt x="0" y="48"/>
                    <a:pt x="24" y="18"/>
                    <a:pt x="58" y="15"/>
                  </a:cubicBezTo>
                  <a:cubicBezTo>
                    <a:pt x="158" y="4"/>
                    <a:pt x="158" y="4"/>
                    <a:pt x="158" y="4"/>
                  </a:cubicBezTo>
                  <a:cubicBezTo>
                    <a:pt x="192" y="0"/>
                    <a:pt x="221" y="25"/>
                    <a:pt x="225"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3" name="Freeform 84">
              <a:extLst>
                <a:ext uri="{FF2B5EF4-FFF2-40B4-BE49-F238E27FC236}">
                  <a16:creationId xmlns:a16="http://schemas.microsoft.com/office/drawing/2014/main" id="{65DFA90E-ABE4-4000-8301-31945830531A}"/>
                </a:ext>
              </a:extLst>
            </p:cNvPr>
            <p:cNvSpPr>
              <a:spLocks/>
            </p:cNvSpPr>
            <p:nvPr/>
          </p:nvSpPr>
          <p:spPr bwMode="auto">
            <a:xfrm>
              <a:off x="6201774" y="6295545"/>
              <a:ext cx="179816" cy="105774"/>
            </a:xfrm>
            <a:custGeom>
              <a:avLst/>
              <a:gdLst>
                <a:gd name="T0" fmla="*/ 344 w 344"/>
                <a:gd name="T1" fmla="*/ 97 h 200"/>
                <a:gd name="T2" fmla="*/ 247 w 344"/>
                <a:gd name="T3" fmla="*/ 0 h 200"/>
                <a:gd name="T4" fmla="*/ 97 w 344"/>
                <a:gd name="T5" fmla="*/ 0 h 200"/>
                <a:gd name="T6" fmla="*/ 0 w 344"/>
                <a:gd name="T7" fmla="*/ 97 h 200"/>
                <a:gd name="T8" fmla="*/ 0 w 344"/>
                <a:gd name="T9" fmla="*/ 102 h 200"/>
                <a:gd name="T10" fmla="*/ 97 w 344"/>
                <a:gd name="T11" fmla="*/ 200 h 200"/>
                <a:gd name="T12" fmla="*/ 247 w 344"/>
                <a:gd name="T13" fmla="*/ 200 h 200"/>
                <a:gd name="T14" fmla="*/ 344 w 344"/>
                <a:gd name="T15" fmla="*/ 102 h 200"/>
                <a:gd name="T16" fmla="*/ 344 w 344"/>
                <a:gd name="T17" fmla="*/ 97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4" h="200">
                  <a:moveTo>
                    <a:pt x="344" y="97"/>
                  </a:moveTo>
                  <a:cubicBezTo>
                    <a:pt x="344" y="43"/>
                    <a:pt x="300" y="0"/>
                    <a:pt x="247" y="0"/>
                  </a:cubicBezTo>
                  <a:cubicBezTo>
                    <a:pt x="97" y="0"/>
                    <a:pt x="97" y="0"/>
                    <a:pt x="97" y="0"/>
                  </a:cubicBezTo>
                  <a:cubicBezTo>
                    <a:pt x="44" y="0"/>
                    <a:pt x="0" y="43"/>
                    <a:pt x="0" y="97"/>
                  </a:cubicBezTo>
                  <a:cubicBezTo>
                    <a:pt x="0" y="102"/>
                    <a:pt x="0" y="102"/>
                    <a:pt x="0" y="102"/>
                  </a:cubicBezTo>
                  <a:cubicBezTo>
                    <a:pt x="0" y="156"/>
                    <a:pt x="44" y="200"/>
                    <a:pt x="97" y="200"/>
                  </a:cubicBezTo>
                  <a:cubicBezTo>
                    <a:pt x="247" y="200"/>
                    <a:pt x="247" y="200"/>
                    <a:pt x="247" y="200"/>
                  </a:cubicBezTo>
                  <a:cubicBezTo>
                    <a:pt x="300" y="200"/>
                    <a:pt x="344" y="156"/>
                    <a:pt x="344" y="102"/>
                  </a:cubicBezTo>
                  <a:lnTo>
                    <a:pt x="344" y="9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4" name="Freeform 85">
              <a:extLst>
                <a:ext uri="{FF2B5EF4-FFF2-40B4-BE49-F238E27FC236}">
                  <a16:creationId xmlns:a16="http://schemas.microsoft.com/office/drawing/2014/main" id="{9033F603-CFE8-4EE2-8012-38DC106A6F93}"/>
                </a:ext>
              </a:extLst>
            </p:cNvPr>
            <p:cNvSpPr>
              <a:spLocks/>
            </p:cNvSpPr>
            <p:nvPr/>
          </p:nvSpPr>
          <p:spPr bwMode="auto">
            <a:xfrm>
              <a:off x="6396700" y="6315188"/>
              <a:ext cx="143551" cy="80086"/>
            </a:xfrm>
            <a:custGeom>
              <a:avLst/>
              <a:gdLst>
                <a:gd name="T0" fmla="*/ 1 w 275"/>
                <a:gd name="T1" fmla="*/ 72 h 154"/>
                <a:gd name="T2" fmla="*/ 72 w 275"/>
                <a:gd name="T3" fmla="*/ 148 h 154"/>
                <a:gd name="T4" fmla="*/ 198 w 275"/>
                <a:gd name="T5" fmla="*/ 152 h 154"/>
                <a:gd name="T6" fmla="*/ 274 w 275"/>
                <a:gd name="T7" fmla="*/ 82 h 154"/>
                <a:gd name="T8" fmla="*/ 274 w 275"/>
                <a:gd name="T9" fmla="*/ 82 h 154"/>
                <a:gd name="T10" fmla="*/ 203 w 275"/>
                <a:gd name="T11" fmla="*/ 6 h 154"/>
                <a:gd name="T12" fmla="*/ 77 w 275"/>
                <a:gd name="T13" fmla="*/ 1 h 154"/>
                <a:gd name="T14" fmla="*/ 1 w 275"/>
                <a:gd name="T15" fmla="*/ 72 h 1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5" h="154">
                  <a:moveTo>
                    <a:pt x="1" y="72"/>
                  </a:moveTo>
                  <a:cubicBezTo>
                    <a:pt x="0" y="112"/>
                    <a:pt x="31" y="146"/>
                    <a:pt x="72" y="148"/>
                  </a:cubicBezTo>
                  <a:cubicBezTo>
                    <a:pt x="198" y="152"/>
                    <a:pt x="198" y="152"/>
                    <a:pt x="198" y="152"/>
                  </a:cubicBezTo>
                  <a:cubicBezTo>
                    <a:pt x="238" y="154"/>
                    <a:pt x="272" y="122"/>
                    <a:pt x="274" y="82"/>
                  </a:cubicBezTo>
                  <a:cubicBezTo>
                    <a:pt x="274" y="82"/>
                    <a:pt x="274" y="82"/>
                    <a:pt x="274" y="82"/>
                  </a:cubicBezTo>
                  <a:cubicBezTo>
                    <a:pt x="275" y="41"/>
                    <a:pt x="244" y="7"/>
                    <a:pt x="203" y="6"/>
                  </a:cubicBezTo>
                  <a:cubicBezTo>
                    <a:pt x="77" y="1"/>
                    <a:pt x="77" y="1"/>
                    <a:pt x="77" y="1"/>
                  </a:cubicBezTo>
                  <a:cubicBezTo>
                    <a:pt x="36" y="0"/>
                    <a:pt x="2" y="31"/>
                    <a:pt x="1"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5" name="Freeform 86">
              <a:extLst>
                <a:ext uri="{FF2B5EF4-FFF2-40B4-BE49-F238E27FC236}">
                  <a16:creationId xmlns:a16="http://schemas.microsoft.com/office/drawing/2014/main" id="{9F7D735A-645F-4EE7-A075-E9DF251AC7CA}"/>
                </a:ext>
              </a:extLst>
            </p:cNvPr>
            <p:cNvSpPr>
              <a:spLocks/>
            </p:cNvSpPr>
            <p:nvPr/>
          </p:nvSpPr>
          <p:spPr bwMode="auto">
            <a:xfrm>
              <a:off x="6556871" y="6342387"/>
              <a:ext cx="119374" cy="72531"/>
            </a:xfrm>
            <a:custGeom>
              <a:avLst/>
              <a:gdLst>
                <a:gd name="T0" fmla="*/ 4 w 229"/>
                <a:gd name="T1" fmla="*/ 58 h 139"/>
                <a:gd name="T2" fmla="*/ 58 w 229"/>
                <a:gd name="T3" fmla="*/ 125 h 139"/>
                <a:gd name="T4" fmla="*/ 158 w 229"/>
                <a:gd name="T5" fmla="*/ 135 h 139"/>
                <a:gd name="T6" fmla="*/ 225 w 229"/>
                <a:gd name="T7" fmla="*/ 82 h 139"/>
                <a:gd name="T8" fmla="*/ 225 w 229"/>
                <a:gd name="T9" fmla="*/ 82 h 139"/>
                <a:gd name="T10" fmla="*/ 171 w 229"/>
                <a:gd name="T11" fmla="*/ 15 h 139"/>
                <a:gd name="T12" fmla="*/ 71 w 229"/>
                <a:gd name="T13" fmla="*/ 4 h 139"/>
                <a:gd name="T14" fmla="*/ 4 w 229"/>
                <a:gd name="T15" fmla="*/ 58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9" h="139">
                  <a:moveTo>
                    <a:pt x="4" y="58"/>
                  </a:moveTo>
                  <a:cubicBezTo>
                    <a:pt x="0" y="91"/>
                    <a:pt x="24" y="121"/>
                    <a:pt x="58" y="125"/>
                  </a:cubicBezTo>
                  <a:cubicBezTo>
                    <a:pt x="158" y="135"/>
                    <a:pt x="158" y="135"/>
                    <a:pt x="158" y="135"/>
                  </a:cubicBezTo>
                  <a:cubicBezTo>
                    <a:pt x="192" y="139"/>
                    <a:pt x="221" y="115"/>
                    <a:pt x="225" y="82"/>
                  </a:cubicBezTo>
                  <a:cubicBezTo>
                    <a:pt x="225" y="82"/>
                    <a:pt x="225" y="82"/>
                    <a:pt x="225" y="82"/>
                  </a:cubicBezTo>
                  <a:cubicBezTo>
                    <a:pt x="229" y="48"/>
                    <a:pt x="205" y="18"/>
                    <a:pt x="171" y="15"/>
                  </a:cubicBezTo>
                  <a:cubicBezTo>
                    <a:pt x="71" y="4"/>
                    <a:pt x="71" y="4"/>
                    <a:pt x="71" y="4"/>
                  </a:cubicBezTo>
                  <a:cubicBezTo>
                    <a:pt x="37" y="0"/>
                    <a:pt x="7" y="25"/>
                    <a:pt x="4"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6" name="Freeform 87">
              <a:extLst>
                <a:ext uri="{FF2B5EF4-FFF2-40B4-BE49-F238E27FC236}">
                  <a16:creationId xmlns:a16="http://schemas.microsoft.com/office/drawing/2014/main" id="{760830CE-1521-4E95-9E8C-7B18C5FC514A}"/>
                </a:ext>
              </a:extLst>
            </p:cNvPr>
            <p:cNvSpPr>
              <a:spLocks/>
            </p:cNvSpPr>
            <p:nvPr/>
          </p:nvSpPr>
          <p:spPr bwMode="auto">
            <a:xfrm>
              <a:off x="6034047" y="2652394"/>
              <a:ext cx="123906" cy="60442"/>
            </a:xfrm>
            <a:custGeom>
              <a:avLst/>
              <a:gdLst>
                <a:gd name="T0" fmla="*/ 236 w 236"/>
                <a:gd name="T1" fmla="*/ 58 h 116"/>
                <a:gd name="T2" fmla="*/ 179 w 236"/>
                <a:gd name="T3" fmla="*/ 116 h 116"/>
                <a:gd name="T4" fmla="*/ 57 w 236"/>
                <a:gd name="T5" fmla="*/ 116 h 116"/>
                <a:gd name="T6" fmla="*/ 0 w 236"/>
                <a:gd name="T7" fmla="*/ 58 h 116"/>
                <a:gd name="T8" fmla="*/ 0 w 236"/>
                <a:gd name="T9" fmla="*/ 57 h 116"/>
                <a:gd name="T10" fmla="*/ 57 w 236"/>
                <a:gd name="T11" fmla="*/ 0 h 116"/>
                <a:gd name="T12" fmla="*/ 179 w 236"/>
                <a:gd name="T13" fmla="*/ 0 h 116"/>
                <a:gd name="T14" fmla="*/ 236 w 236"/>
                <a:gd name="T15" fmla="*/ 57 h 116"/>
                <a:gd name="T16" fmla="*/ 236 w 236"/>
                <a:gd name="T17" fmla="*/ 5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6" h="116">
                  <a:moveTo>
                    <a:pt x="236" y="58"/>
                  </a:moveTo>
                  <a:cubicBezTo>
                    <a:pt x="236" y="90"/>
                    <a:pt x="210" y="116"/>
                    <a:pt x="179" y="116"/>
                  </a:cubicBezTo>
                  <a:cubicBezTo>
                    <a:pt x="57" y="116"/>
                    <a:pt x="57" y="116"/>
                    <a:pt x="57" y="116"/>
                  </a:cubicBezTo>
                  <a:cubicBezTo>
                    <a:pt x="26" y="116"/>
                    <a:pt x="0" y="90"/>
                    <a:pt x="0" y="58"/>
                  </a:cubicBezTo>
                  <a:cubicBezTo>
                    <a:pt x="0" y="57"/>
                    <a:pt x="0" y="57"/>
                    <a:pt x="0" y="57"/>
                  </a:cubicBezTo>
                  <a:cubicBezTo>
                    <a:pt x="0" y="25"/>
                    <a:pt x="26" y="0"/>
                    <a:pt x="57" y="0"/>
                  </a:cubicBezTo>
                  <a:cubicBezTo>
                    <a:pt x="179" y="0"/>
                    <a:pt x="179" y="0"/>
                    <a:pt x="179" y="0"/>
                  </a:cubicBezTo>
                  <a:cubicBezTo>
                    <a:pt x="210" y="0"/>
                    <a:pt x="236" y="25"/>
                    <a:pt x="236" y="57"/>
                  </a:cubicBezTo>
                  <a:lnTo>
                    <a:pt x="236" y="5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7" name="Freeform 88">
              <a:extLst>
                <a:ext uri="{FF2B5EF4-FFF2-40B4-BE49-F238E27FC236}">
                  <a16:creationId xmlns:a16="http://schemas.microsoft.com/office/drawing/2014/main" id="{75061CE1-708F-482D-971A-8F8B6510E25F}"/>
                </a:ext>
              </a:extLst>
            </p:cNvPr>
            <p:cNvSpPr>
              <a:spLocks/>
            </p:cNvSpPr>
            <p:nvPr/>
          </p:nvSpPr>
          <p:spPr bwMode="auto">
            <a:xfrm>
              <a:off x="6034047" y="2576841"/>
              <a:ext cx="123906" cy="60442"/>
            </a:xfrm>
            <a:custGeom>
              <a:avLst/>
              <a:gdLst>
                <a:gd name="T0" fmla="*/ 236 w 236"/>
                <a:gd name="T1" fmla="*/ 58 h 116"/>
                <a:gd name="T2" fmla="*/ 177 w 236"/>
                <a:gd name="T3" fmla="*/ 116 h 116"/>
                <a:gd name="T4" fmla="*/ 56 w 236"/>
                <a:gd name="T5" fmla="*/ 116 h 116"/>
                <a:gd name="T6" fmla="*/ 0 w 236"/>
                <a:gd name="T7" fmla="*/ 58 h 116"/>
                <a:gd name="T8" fmla="*/ 0 w 236"/>
                <a:gd name="T9" fmla="*/ 57 h 116"/>
                <a:gd name="T10" fmla="*/ 56 w 236"/>
                <a:gd name="T11" fmla="*/ 0 h 116"/>
                <a:gd name="T12" fmla="*/ 177 w 236"/>
                <a:gd name="T13" fmla="*/ 0 h 116"/>
                <a:gd name="T14" fmla="*/ 236 w 236"/>
                <a:gd name="T15" fmla="*/ 57 h 116"/>
                <a:gd name="T16" fmla="*/ 236 w 236"/>
                <a:gd name="T17" fmla="*/ 5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6" h="116">
                  <a:moveTo>
                    <a:pt x="236" y="58"/>
                  </a:moveTo>
                  <a:cubicBezTo>
                    <a:pt x="236" y="90"/>
                    <a:pt x="209" y="116"/>
                    <a:pt x="177" y="116"/>
                  </a:cubicBezTo>
                  <a:cubicBezTo>
                    <a:pt x="56" y="116"/>
                    <a:pt x="56" y="116"/>
                    <a:pt x="56" y="116"/>
                  </a:cubicBezTo>
                  <a:cubicBezTo>
                    <a:pt x="24" y="116"/>
                    <a:pt x="0" y="90"/>
                    <a:pt x="0" y="58"/>
                  </a:cubicBezTo>
                  <a:cubicBezTo>
                    <a:pt x="0" y="57"/>
                    <a:pt x="0" y="57"/>
                    <a:pt x="0" y="57"/>
                  </a:cubicBezTo>
                  <a:cubicBezTo>
                    <a:pt x="0" y="25"/>
                    <a:pt x="24" y="0"/>
                    <a:pt x="56" y="0"/>
                  </a:cubicBezTo>
                  <a:cubicBezTo>
                    <a:pt x="177" y="0"/>
                    <a:pt x="177" y="0"/>
                    <a:pt x="177" y="0"/>
                  </a:cubicBezTo>
                  <a:cubicBezTo>
                    <a:pt x="209" y="0"/>
                    <a:pt x="236" y="25"/>
                    <a:pt x="236" y="57"/>
                  </a:cubicBezTo>
                  <a:lnTo>
                    <a:pt x="236" y="5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8" name="Freeform 89">
              <a:extLst>
                <a:ext uri="{FF2B5EF4-FFF2-40B4-BE49-F238E27FC236}">
                  <a16:creationId xmlns:a16="http://schemas.microsoft.com/office/drawing/2014/main" id="{BB510AC9-7066-4DDB-9B1A-8FB2043EA458}"/>
                </a:ext>
              </a:extLst>
            </p:cNvPr>
            <p:cNvSpPr>
              <a:spLocks/>
            </p:cNvSpPr>
            <p:nvPr/>
          </p:nvSpPr>
          <p:spPr bwMode="auto">
            <a:xfrm>
              <a:off x="5769613" y="1643010"/>
              <a:ext cx="686018" cy="769127"/>
            </a:xfrm>
            <a:custGeom>
              <a:avLst/>
              <a:gdLst>
                <a:gd name="T0" fmla="*/ 653 w 1312"/>
                <a:gd name="T1" fmla="*/ 0 h 1472"/>
                <a:gd name="T2" fmla="*/ 653 w 1312"/>
                <a:gd name="T3" fmla="*/ 0 h 1472"/>
                <a:gd name="T4" fmla="*/ 0 w 1312"/>
                <a:gd name="T5" fmla="*/ 650 h 1472"/>
                <a:gd name="T6" fmla="*/ 0 w 1312"/>
                <a:gd name="T7" fmla="*/ 703 h 1472"/>
                <a:gd name="T8" fmla="*/ 0 w 1312"/>
                <a:gd name="T9" fmla="*/ 945 h 1472"/>
                <a:gd name="T10" fmla="*/ 215 w 1312"/>
                <a:gd name="T11" fmla="*/ 1309 h 1472"/>
                <a:gd name="T12" fmla="*/ 312 w 1312"/>
                <a:gd name="T13" fmla="*/ 1472 h 1472"/>
                <a:gd name="T14" fmla="*/ 640 w 1312"/>
                <a:gd name="T15" fmla="*/ 1472 h 1472"/>
                <a:gd name="T16" fmla="*/ 666 w 1312"/>
                <a:gd name="T17" fmla="*/ 1472 h 1472"/>
                <a:gd name="T18" fmla="*/ 994 w 1312"/>
                <a:gd name="T19" fmla="*/ 1472 h 1472"/>
                <a:gd name="T20" fmla="*/ 1094 w 1312"/>
                <a:gd name="T21" fmla="*/ 1309 h 1472"/>
                <a:gd name="T22" fmla="*/ 1312 w 1312"/>
                <a:gd name="T23" fmla="*/ 945 h 1472"/>
                <a:gd name="T24" fmla="*/ 1312 w 1312"/>
                <a:gd name="T25" fmla="*/ 703 h 1472"/>
                <a:gd name="T26" fmla="*/ 1312 w 1312"/>
                <a:gd name="T27" fmla="*/ 650 h 1472"/>
                <a:gd name="T28" fmla="*/ 653 w 1312"/>
                <a:gd name="T29" fmla="*/ 0 h 1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12" h="1472">
                  <a:moveTo>
                    <a:pt x="653" y="0"/>
                  </a:moveTo>
                  <a:cubicBezTo>
                    <a:pt x="653" y="0"/>
                    <a:pt x="653" y="0"/>
                    <a:pt x="653" y="0"/>
                  </a:cubicBezTo>
                  <a:cubicBezTo>
                    <a:pt x="291" y="0"/>
                    <a:pt x="0" y="289"/>
                    <a:pt x="0" y="650"/>
                  </a:cubicBezTo>
                  <a:cubicBezTo>
                    <a:pt x="0" y="703"/>
                    <a:pt x="0" y="703"/>
                    <a:pt x="0" y="703"/>
                  </a:cubicBezTo>
                  <a:cubicBezTo>
                    <a:pt x="0" y="945"/>
                    <a:pt x="0" y="945"/>
                    <a:pt x="0" y="945"/>
                  </a:cubicBezTo>
                  <a:cubicBezTo>
                    <a:pt x="32" y="1059"/>
                    <a:pt x="107" y="1240"/>
                    <a:pt x="215" y="1309"/>
                  </a:cubicBezTo>
                  <a:cubicBezTo>
                    <a:pt x="327" y="1381"/>
                    <a:pt x="312" y="1472"/>
                    <a:pt x="312" y="1472"/>
                  </a:cubicBezTo>
                  <a:cubicBezTo>
                    <a:pt x="640" y="1472"/>
                    <a:pt x="640" y="1472"/>
                    <a:pt x="640" y="1472"/>
                  </a:cubicBezTo>
                  <a:cubicBezTo>
                    <a:pt x="666" y="1472"/>
                    <a:pt x="666" y="1472"/>
                    <a:pt x="666" y="1472"/>
                  </a:cubicBezTo>
                  <a:cubicBezTo>
                    <a:pt x="994" y="1472"/>
                    <a:pt x="994" y="1472"/>
                    <a:pt x="994" y="1472"/>
                  </a:cubicBezTo>
                  <a:cubicBezTo>
                    <a:pt x="994" y="1472"/>
                    <a:pt x="982" y="1381"/>
                    <a:pt x="1094" y="1309"/>
                  </a:cubicBezTo>
                  <a:cubicBezTo>
                    <a:pt x="1202" y="1240"/>
                    <a:pt x="1272" y="1059"/>
                    <a:pt x="1312" y="945"/>
                  </a:cubicBezTo>
                  <a:cubicBezTo>
                    <a:pt x="1312" y="703"/>
                    <a:pt x="1312" y="703"/>
                    <a:pt x="1312" y="703"/>
                  </a:cubicBezTo>
                  <a:cubicBezTo>
                    <a:pt x="1312" y="650"/>
                    <a:pt x="1312" y="650"/>
                    <a:pt x="1312" y="650"/>
                  </a:cubicBezTo>
                  <a:cubicBezTo>
                    <a:pt x="1312" y="289"/>
                    <a:pt x="1015" y="0"/>
                    <a:pt x="65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9" name="Freeform 90">
              <a:extLst>
                <a:ext uri="{FF2B5EF4-FFF2-40B4-BE49-F238E27FC236}">
                  <a16:creationId xmlns:a16="http://schemas.microsoft.com/office/drawing/2014/main" id="{12E52EDB-9DCE-4CAB-8131-024F8AA72F58}"/>
                </a:ext>
              </a:extLst>
            </p:cNvPr>
            <p:cNvSpPr>
              <a:spLocks/>
            </p:cNvSpPr>
            <p:nvPr/>
          </p:nvSpPr>
          <p:spPr bwMode="auto">
            <a:xfrm>
              <a:off x="5827033" y="1992064"/>
              <a:ext cx="210037" cy="135995"/>
            </a:xfrm>
            <a:custGeom>
              <a:avLst/>
              <a:gdLst>
                <a:gd name="T0" fmla="*/ 400 w 400"/>
                <a:gd name="T1" fmla="*/ 131 h 260"/>
                <a:gd name="T2" fmla="*/ 272 w 400"/>
                <a:gd name="T3" fmla="*/ 260 h 260"/>
                <a:gd name="T4" fmla="*/ 128 w 400"/>
                <a:gd name="T5" fmla="*/ 260 h 260"/>
                <a:gd name="T6" fmla="*/ 0 w 400"/>
                <a:gd name="T7" fmla="*/ 131 h 260"/>
                <a:gd name="T8" fmla="*/ 0 w 400"/>
                <a:gd name="T9" fmla="*/ 128 h 260"/>
                <a:gd name="T10" fmla="*/ 128 w 400"/>
                <a:gd name="T11" fmla="*/ 0 h 260"/>
                <a:gd name="T12" fmla="*/ 272 w 400"/>
                <a:gd name="T13" fmla="*/ 0 h 260"/>
                <a:gd name="T14" fmla="*/ 400 w 400"/>
                <a:gd name="T15" fmla="*/ 128 h 260"/>
                <a:gd name="T16" fmla="*/ 400 w 400"/>
                <a:gd name="T17" fmla="*/ 13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0" h="260">
                  <a:moveTo>
                    <a:pt x="400" y="131"/>
                  </a:moveTo>
                  <a:cubicBezTo>
                    <a:pt x="400" y="202"/>
                    <a:pt x="343" y="260"/>
                    <a:pt x="272" y="260"/>
                  </a:cubicBezTo>
                  <a:cubicBezTo>
                    <a:pt x="128" y="260"/>
                    <a:pt x="128" y="260"/>
                    <a:pt x="128" y="260"/>
                  </a:cubicBezTo>
                  <a:cubicBezTo>
                    <a:pt x="57" y="260"/>
                    <a:pt x="0" y="202"/>
                    <a:pt x="0" y="131"/>
                  </a:cubicBezTo>
                  <a:cubicBezTo>
                    <a:pt x="0" y="128"/>
                    <a:pt x="0" y="128"/>
                    <a:pt x="0" y="128"/>
                  </a:cubicBezTo>
                  <a:cubicBezTo>
                    <a:pt x="0" y="57"/>
                    <a:pt x="57" y="0"/>
                    <a:pt x="128" y="0"/>
                  </a:cubicBezTo>
                  <a:cubicBezTo>
                    <a:pt x="272" y="0"/>
                    <a:pt x="272" y="0"/>
                    <a:pt x="272" y="0"/>
                  </a:cubicBezTo>
                  <a:cubicBezTo>
                    <a:pt x="343" y="0"/>
                    <a:pt x="400" y="57"/>
                    <a:pt x="400" y="128"/>
                  </a:cubicBezTo>
                  <a:lnTo>
                    <a:pt x="400" y="131"/>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0" name="Freeform 91">
              <a:extLst>
                <a:ext uri="{FF2B5EF4-FFF2-40B4-BE49-F238E27FC236}">
                  <a16:creationId xmlns:a16="http://schemas.microsoft.com/office/drawing/2014/main" id="{94F0EE66-E391-4048-9640-1FE5B4D4D424}"/>
                </a:ext>
              </a:extLst>
            </p:cNvPr>
            <p:cNvSpPr>
              <a:spLocks/>
            </p:cNvSpPr>
            <p:nvPr/>
          </p:nvSpPr>
          <p:spPr bwMode="auto">
            <a:xfrm>
              <a:off x="6185152" y="1992064"/>
              <a:ext cx="208525" cy="135995"/>
            </a:xfrm>
            <a:custGeom>
              <a:avLst/>
              <a:gdLst>
                <a:gd name="T0" fmla="*/ 400 w 400"/>
                <a:gd name="T1" fmla="*/ 131 h 260"/>
                <a:gd name="T2" fmla="*/ 272 w 400"/>
                <a:gd name="T3" fmla="*/ 260 h 260"/>
                <a:gd name="T4" fmla="*/ 128 w 400"/>
                <a:gd name="T5" fmla="*/ 260 h 260"/>
                <a:gd name="T6" fmla="*/ 0 w 400"/>
                <a:gd name="T7" fmla="*/ 131 h 260"/>
                <a:gd name="T8" fmla="*/ 0 w 400"/>
                <a:gd name="T9" fmla="*/ 128 h 260"/>
                <a:gd name="T10" fmla="*/ 128 w 400"/>
                <a:gd name="T11" fmla="*/ 0 h 260"/>
                <a:gd name="T12" fmla="*/ 272 w 400"/>
                <a:gd name="T13" fmla="*/ 0 h 260"/>
                <a:gd name="T14" fmla="*/ 400 w 400"/>
                <a:gd name="T15" fmla="*/ 128 h 260"/>
                <a:gd name="T16" fmla="*/ 400 w 400"/>
                <a:gd name="T17" fmla="*/ 13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0" h="260">
                  <a:moveTo>
                    <a:pt x="400" y="131"/>
                  </a:moveTo>
                  <a:cubicBezTo>
                    <a:pt x="400" y="202"/>
                    <a:pt x="343" y="260"/>
                    <a:pt x="272" y="260"/>
                  </a:cubicBezTo>
                  <a:cubicBezTo>
                    <a:pt x="128" y="260"/>
                    <a:pt x="128" y="260"/>
                    <a:pt x="128" y="260"/>
                  </a:cubicBezTo>
                  <a:cubicBezTo>
                    <a:pt x="57" y="260"/>
                    <a:pt x="0" y="202"/>
                    <a:pt x="0" y="131"/>
                  </a:cubicBezTo>
                  <a:cubicBezTo>
                    <a:pt x="0" y="128"/>
                    <a:pt x="0" y="128"/>
                    <a:pt x="0" y="128"/>
                  </a:cubicBezTo>
                  <a:cubicBezTo>
                    <a:pt x="0" y="57"/>
                    <a:pt x="57" y="0"/>
                    <a:pt x="128" y="0"/>
                  </a:cubicBezTo>
                  <a:cubicBezTo>
                    <a:pt x="272" y="0"/>
                    <a:pt x="272" y="0"/>
                    <a:pt x="272" y="0"/>
                  </a:cubicBezTo>
                  <a:cubicBezTo>
                    <a:pt x="343" y="0"/>
                    <a:pt x="400" y="57"/>
                    <a:pt x="400" y="128"/>
                  </a:cubicBezTo>
                  <a:lnTo>
                    <a:pt x="400" y="131"/>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1" name="Freeform 92">
              <a:extLst>
                <a:ext uri="{FF2B5EF4-FFF2-40B4-BE49-F238E27FC236}">
                  <a16:creationId xmlns:a16="http://schemas.microsoft.com/office/drawing/2014/main" id="{0CDC94B9-CC65-4F21-937A-A4AB278987A0}"/>
                </a:ext>
              </a:extLst>
            </p:cNvPr>
            <p:cNvSpPr>
              <a:spLocks/>
            </p:cNvSpPr>
            <p:nvPr/>
          </p:nvSpPr>
          <p:spPr bwMode="auto">
            <a:xfrm>
              <a:off x="5934317" y="2347161"/>
              <a:ext cx="69508" cy="67998"/>
            </a:xfrm>
            <a:custGeom>
              <a:avLst/>
              <a:gdLst>
                <a:gd name="T0" fmla="*/ 132 w 132"/>
                <a:gd name="T1" fmla="*/ 65 h 132"/>
                <a:gd name="T2" fmla="*/ 70 w 132"/>
                <a:gd name="T3" fmla="*/ 0 h 132"/>
                <a:gd name="T4" fmla="*/ 69 w 132"/>
                <a:gd name="T5" fmla="*/ 0 h 132"/>
                <a:gd name="T6" fmla="*/ 0 w 132"/>
                <a:gd name="T7" fmla="*/ 65 h 132"/>
                <a:gd name="T8" fmla="*/ 0 w 132"/>
                <a:gd name="T9" fmla="*/ 132 h 132"/>
                <a:gd name="T10" fmla="*/ 132 w 132"/>
                <a:gd name="T11" fmla="*/ 132 h 132"/>
                <a:gd name="T12" fmla="*/ 132 w 132"/>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2" h="132">
                  <a:moveTo>
                    <a:pt x="132" y="65"/>
                  </a:moveTo>
                  <a:cubicBezTo>
                    <a:pt x="132" y="28"/>
                    <a:pt x="107" y="0"/>
                    <a:pt x="70" y="0"/>
                  </a:cubicBezTo>
                  <a:cubicBezTo>
                    <a:pt x="69" y="0"/>
                    <a:pt x="69" y="0"/>
                    <a:pt x="69" y="0"/>
                  </a:cubicBezTo>
                  <a:cubicBezTo>
                    <a:pt x="31" y="0"/>
                    <a:pt x="0" y="28"/>
                    <a:pt x="0" y="65"/>
                  </a:cubicBezTo>
                  <a:cubicBezTo>
                    <a:pt x="0" y="132"/>
                    <a:pt x="0" y="132"/>
                    <a:pt x="0" y="132"/>
                  </a:cubicBezTo>
                  <a:cubicBezTo>
                    <a:pt x="132" y="132"/>
                    <a:pt x="132" y="132"/>
                    <a:pt x="132" y="132"/>
                  </a:cubicBezTo>
                  <a:lnTo>
                    <a:pt x="132"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2" name="Freeform 93">
              <a:extLst>
                <a:ext uri="{FF2B5EF4-FFF2-40B4-BE49-F238E27FC236}">
                  <a16:creationId xmlns:a16="http://schemas.microsoft.com/office/drawing/2014/main" id="{AFFA5955-5D3D-49E3-8310-9DE05514D05B}"/>
                </a:ext>
              </a:extLst>
            </p:cNvPr>
            <p:cNvSpPr>
              <a:spLocks noEditPoints="1"/>
            </p:cNvSpPr>
            <p:nvPr/>
          </p:nvSpPr>
          <p:spPr bwMode="auto">
            <a:xfrm>
              <a:off x="5932807" y="2348672"/>
              <a:ext cx="71020" cy="64976"/>
            </a:xfrm>
            <a:custGeom>
              <a:avLst/>
              <a:gdLst>
                <a:gd name="T0" fmla="*/ 76 w 136"/>
                <a:gd name="T1" fmla="*/ 8 h 124"/>
                <a:gd name="T2" fmla="*/ 128 w 136"/>
                <a:gd name="T3" fmla="*/ 61 h 124"/>
                <a:gd name="T4" fmla="*/ 128 w 136"/>
                <a:gd name="T5" fmla="*/ 116 h 124"/>
                <a:gd name="T6" fmla="*/ 8 w 136"/>
                <a:gd name="T7" fmla="*/ 116 h 124"/>
                <a:gd name="T8" fmla="*/ 8 w 136"/>
                <a:gd name="T9" fmla="*/ 61 h 124"/>
                <a:gd name="T10" fmla="*/ 73 w 136"/>
                <a:gd name="T11" fmla="*/ 8 h 124"/>
                <a:gd name="T12" fmla="*/ 76 w 136"/>
                <a:gd name="T13" fmla="*/ 8 h 124"/>
                <a:gd name="T14" fmla="*/ 74 w 136"/>
                <a:gd name="T15" fmla="*/ 0 h 124"/>
                <a:gd name="T16" fmla="*/ 73 w 136"/>
                <a:gd name="T17" fmla="*/ 0 h 124"/>
                <a:gd name="T18" fmla="*/ 0 w 136"/>
                <a:gd name="T19" fmla="*/ 61 h 124"/>
                <a:gd name="T20" fmla="*/ 0 w 136"/>
                <a:gd name="T21" fmla="*/ 124 h 124"/>
                <a:gd name="T22" fmla="*/ 136 w 136"/>
                <a:gd name="T23" fmla="*/ 124 h 124"/>
                <a:gd name="T24" fmla="*/ 136 w 136"/>
                <a:gd name="T25" fmla="*/ 61 h 124"/>
                <a:gd name="T26" fmla="*/ 74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6" y="8"/>
                  </a:moveTo>
                  <a:cubicBezTo>
                    <a:pt x="108" y="8"/>
                    <a:pt x="128" y="29"/>
                    <a:pt x="128" y="61"/>
                  </a:cubicBezTo>
                  <a:cubicBezTo>
                    <a:pt x="128" y="116"/>
                    <a:pt x="128" y="116"/>
                    <a:pt x="128" y="116"/>
                  </a:cubicBezTo>
                  <a:cubicBezTo>
                    <a:pt x="8" y="116"/>
                    <a:pt x="8" y="116"/>
                    <a:pt x="8" y="116"/>
                  </a:cubicBezTo>
                  <a:cubicBezTo>
                    <a:pt x="8" y="61"/>
                    <a:pt x="8" y="61"/>
                    <a:pt x="8" y="61"/>
                  </a:cubicBezTo>
                  <a:cubicBezTo>
                    <a:pt x="8" y="29"/>
                    <a:pt x="43" y="8"/>
                    <a:pt x="73" y="8"/>
                  </a:cubicBezTo>
                  <a:cubicBezTo>
                    <a:pt x="76" y="8"/>
                    <a:pt x="76" y="8"/>
                    <a:pt x="76" y="8"/>
                  </a:cubicBezTo>
                  <a:moveTo>
                    <a:pt x="74" y="0"/>
                  </a:moveTo>
                  <a:cubicBezTo>
                    <a:pt x="73" y="0"/>
                    <a:pt x="73" y="0"/>
                    <a:pt x="73"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1" y="0"/>
                    <a:pt x="74"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3" name="Freeform 94">
              <a:extLst>
                <a:ext uri="{FF2B5EF4-FFF2-40B4-BE49-F238E27FC236}">
                  <a16:creationId xmlns:a16="http://schemas.microsoft.com/office/drawing/2014/main" id="{35D481B2-9FCD-4A48-A068-AC465E14D9A7}"/>
                </a:ext>
              </a:extLst>
            </p:cNvPr>
            <p:cNvSpPr>
              <a:spLocks/>
            </p:cNvSpPr>
            <p:nvPr/>
          </p:nvSpPr>
          <p:spPr bwMode="auto">
            <a:xfrm>
              <a:off x="6212351" y="2347161"/>
              <a:ext cx="72531" cy="67998"/>
            </a:xfrm>
            <a:custGeom>
              <a:avLst/>
              <a:gdLst>
                <a:gd name="T0" fmla="*/ 140 w 140"/>
                <a:gd name="T1" fmla="*/ 65 h 132"/>
                <a:gd name="T2" fmla="*/ 73 w 140"/>
                <a:gd name="T3" fmla="*/ 0 h 132"/>
                <a:gd name="T4" fmla="*/ 73 w 140"/>
                <a:gd name="T5" fmla="*/ 0 h 132"/>
                <a:gd name="T6" fmla="*/ 0 w 140"/>
                <a:gd name="T7" fmla="*/ 65 h 132"/>
                <a:gd name="T8" fmla="*/ 0 w 140"/>
                <a:gd name="T9" fmla="*/ 132 h 132"/>
                <a:gd name="T10" fmla="*/ 140 w 140"/>
                <a:gd name="T11" fmla="*/ 132 h 132"/>
                <a:gd name="T12" fmla="*/ 140 w 140"/>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40" h="132">
                  <a:moveTo>
                    <a:pt x="140" y="65"/>
                  </a:moveTo>
                  <a:cubicBezTo>
                    <a:pt x="140" y="28"/>
                    <a:pt x="111" y="0"/>
                    <a:pt x="73" y="0"/>
                  </a:cubicBezTo>
                  <a:cubicBezTo>
                    <a:pt x="73" y="0"/>
                    <a:pt x="73" y="0"/>
                    <a:pt x="73" y="0"/>
                  </a:cubicBezTo>
                  <a:cubicBezTo>
                    <a:pt x="35" y="0"/>
                    <a:pt x="0" y="28"/>
                    <a:pt x="0" y="65"/>
                  </a:cubicBezTo>
                  <a:cubicBezTo>
                    <a:pt x="0" y="132"/>
                    <a:pt x="0" y="132"/>
                    <a:pt x="0" y="132"/>
                  </a:cubicBezTo>
                  <a:cubicBezTo>
                    <a:pt x="140" y="132"/>
                    <a:pt x="140" y="132"/>
                    <a:pt x="140" y="132"/>
                  </a:cubicBezTo>
                  <a:lnTo>
                    <a:pt x="140"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4" name="Freeform 95">
              <a:extLst>
                <a:ext uri="{FF2B5EF4-FFF2-40B4-BE49-F238E27FC236}">
                  <a16:creationId xmlns:a16="http://schemas.microsoft.com/office/drawing/2014/main" id="{32453090-ABFC-4EEC-8303-319F2B69A7B6}"/>
                </a:ext>
              </a:extLst>
            </p:cNvPr>
            <p:cNvSpPr>
              <a:spLocks noEditPoints="1"/>
            </p:cNvSpPr>
            <p:nvPr/>
          </p:nvSpPr>
          <p:spPr bwMode="auto">
            <a:xfrm>
              <a:off x="6212351" y="2348672"/>
              <a:ext cx="71020" cy="64976"/>
            </a:xfrm>
            <a:custGeom>
              <a:avLst/>
              <a:gdLst>
                <a:gd name="T0" fmla="*/ 76 w 136"/>
                <a:gd name="T1" fmla="*/ 8 h 124"/>
                <a:gd name="T2" fmla="*/ 128 w 136"/>
                <a:gd name="T3" fmla="*/ 61 h 124"/>
                <a:gd name="T4" fmla="*/ 128 w 136"/>
                <a:gd name="T5" fmla="*/ 116 h 124"/>
                <a:gd name="T6" fmla="*/ 8 w 136"/>
                <a:gd name="T7" fmla="*/ 116 h 124"/>
                <a:gd name="T8" fmla="*/ 8 w 136"/>
                <a:gd name="T9" fmla="*/ 61 h 124"/>
                <a:gd name="T10" fmla="*/ 73 w 136"/>
                <a:gd name="T11" fmla="*/ 8 h 124"/>
                <a:gd name="T12" fmla="*/ 76 w 136"/>
                <a:gd name="T13" fmla="*/ 8 h 124"/>
                <a:gd name="T14" fmla="*/ 73 w 136"/>
                <a:gd name="T15" fmla="*/ 0 h 124"/>
                <a:gd name="T16" fmla="*/ 73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6" y="8"/>
                  </a:moveTo>
                  <a:cubicBezTo>
                    <a:pt x="108" y="8"/>
                    <a:pt x="128" y="29"/>
                    <a:pt x="128" y="61"/>
                  </a:cubicBezTo>
                  <a:cubicBezTo>
                    <a:pt x="128" y="116"/>
                    <a:pt x="128" y="116"/>
                    <a:pt x="128" y="116"/>
                  </a:cubicBezTo>
                  <a:cubicBezTo>
                    <a:pt x="8" y="116"/>
                    <a:pt x="8" y="116"/>
                    <a:pt x="8" y="116"/>
                  </a:cubicBezTo>
                  <a:cubicBezTo>
                    <a:pt x="8" y="61"/>
                    <a:pt x="8" y="61"/>
                    <a:pt x="8" y="61"/>
                  </a:cubicBezTo>
                  <a:cubicBezTo>
                    <a:pt x="8" y="29"/>
                    <a:pt x="42" y="8"/>
                    <a:pt x="73" y="8"/>
                  </a:cubicBezTo>
                  <a:cubicBezTo>
                    <a:pt x="76" y="8"/>
                    <a:pt x="76" y="8"/>
                    <a:pt x="76" y="8"/>
                  </a:cubicBezTo>
                  <a:moveTo>
                    <a:pt x="73" y="0"/>
                  </a:moveTo>
                  <a:cubicBezTo>
                    <a:pt x="73" y="0"/>
                    <a:pt x="73" y="0"/>
                    <a:pt x="73"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1"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5" name="Freeform 96">
              <a:extLst>
                <a:ext uri="{FF2B5EF4-FFF2-40B4-BE49-F238E27FC236}">
                  <a16:creationId xmlns:a16="http://schemas.microsoft.com/office/drawing/2014/main" id="{9FE6C265-DEA5-4A00-A2DC-805D381B50C6}"/>
                </a:ext>
              </a:extLst>
            </p:cNvPr>
            <p:cNvSpPr>
              <a:spLocks/>
            </p:cNvSpPr>
            <p:nvPr/>
          </p:nvSpPr>
          <p:spPr bwMode="auto">
            <a:xfrm>
              <a:off x="6141332" y="2347161"/>
              <a:ext cx="71020" cy="67998"/>
            </a:xfrm>
            <a:custGeom>
              <a:avLst/>
              <a:gdLst>
                <a:gd name="T0" fmla="*/ 136 w 136"/>
                <a:gd name="T1" fmla="*/ 65 h 132"/>
                <a:gd name="T2" fmla="*/ 73 w 136"/>
                <a:gd name="T3" fmla="*/ 0 h 132"/>
                <a:gd name="T4" fmla="*/ 72 w 136"/>
                <a:gd name="T5" fmla="*/ 0 h 132"/>
                <a:gd name="T6" fmla="*/ 0 w 136"/>
                <a:gd name="T7" fmla="*/ 65 h 132"/>
                <a:gd name="T8" fmla="*/ 0 w 136"/>
                <a:gd name="T9" fmla="*/ 132 h 132"/>
                <a:gd name="T10" fmla="*/ 136 w 136"/>
                <a:gd name="T11" fmla="*/ 132 h 132"/>
                <a:gd name="T12" fmla="*/ 136 w 136"/>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6" h="132">
                  <a:moveTo>
                    <a:pt x="136" y="65"/>
                  </a:moveTo>
                  <a:cubicBezTo>
                    <a:pt x="136" y="28"/>
                    <a:pt x="110" y="0"/>
                    <a:pt x="73" y="0"/>
                  </a:cubicBezTo>
                  <a:cubicBezTo>
                    <a:pt x="72" y="0"/>
                    <a:pt x="72" y="0"/>
                    <a:pt x="72" y="0"/>
                  </a:cubicBezTo>
                  <a:cubicBezTo>
                    <a:pt x="35" y="0"/>
                    <a:pt x="0" y="28"/>
                    <a:pt x="0" y="65"/>
                  </a:cubicBezTo>
                  <a:cubicBezTo>
                    <a:pt x="0" y="132"/>
                    <a:pt x="0" y="132"/>
                    <a:pt x="0" y="132"/>
                  </a:cubicBezTo>
                  <a:cubicBezTo>
                    <a:pt x="136" y="132"/>
                    <a:pt x="136" y="132"/>
                    <a:pt x="136" y="132"/>
                  </a:cubicBezTo>
                  <a:lnTo>
                    <a:pt x="136"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6" name="Freeform 97">
              <a:extLst>
                <a:ext uri="{FF2B5EF4-FFF2-40B4-BE49-F238E27FC236}">
                  <a16:creationId xmlns:a16="http://schemas.microsoft.com/office/drawing/2014/main" id="{5E8E4B6F-A9FF-43F6-82C0-99F062A5E82D}"/>
                </a:ext>
              </a:extLst>
            </p:cNvPr>
            <p:cNvSpPr>
              <a:spLocks noEditPoints="1"/>
            </p:cNvSpPr>
            <p:nvPr/>
          </p:nvSpPr>
          <p:spPr bwMode="auto">
            <a:xfrm>
              <a:off x="6141332"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3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2" y="8"/>
                    <a:pt x="72" y="8"/>
                  </a:cubicBezTo>
                  <a:cubicBezTo>
                    <a:pt x="76" y="8"/>
                    <a:pt x="76" y="8"/>
                    <a:pt x="76" y="8"/>
                  </a:cubicBezTo>
                  <a:moveTo>
                    <a:pt x="73" y="0"/>
                  </a:moveTo>
                  <a:cubicBezTo>
                    <a:pt x="72" y="0"/>
                    <a:pt x="72" y="0"/>
                    <a:pt x="72"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0"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7" name="Freeform 98">
              <a:extLst>
                <a:ext uri="{FF2B5EF4-FFF2-40B4-BE49-F238E27FC236}">
                  <a16:creationId xmlns:a16="http://schemas.microsoft.com/office/drawing/2014/main" id="{751D1E10-05FB-47DF-BBF1-E3382C3C6514}"/>
                </a:ext>
              </a:extLst>
            </p:cNvPr>
            <p:cNvSpPr>
              <a:spLocks/>
            </p:cNvSpPr>
            <p:nvPr/>
          </p:nvSpPr>
          <p:spPr bwMode="auto">
            <a:xfrm>
              <a:off x="6070312" y="2347161"/>
              <a:ext cx="71020" cy="67998"/>
            </a:xfrm>
            <a:custGeom>
              <a:avLst/>
              <a:gdLst>
                <a:gd name="T0" fmla="*/ 136 w 136"/>
                <a:gd name="T1" fmla="*/ 65 h 132"/>
                <a:gd name="T2" fmla="*/ 72 w 136"/>
                <a:gd name="T3" fmla="*/ 0 h 132"/>
                <a:gd name="T4" fmla="*/ 72 w 136"/>
                <a:gd name="T5" fmla="*/ 0 h 132"/>
                <a:gd name="T6" fmla="*/ 0 w 136"/>
                <a:gd name="T7" fmla="*/ 65 h 132"/>
                <a:gd name="T8" fmla="*/ 0 w 136"/>
                <a:gd name="T9" fmla="*/ 132 h 132"/>
                <a:gd name="T10" fmla="*/ 136 w 136"/>
                <a:gd name="T11" fmla="*/ 132 h 132"/>
                <a:gd name="T12" fmla="*/ 136 w 136"/>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6" h="132">
                  <a:moveTo>
                    <a:pt x="136" y="65"/>
                  </a:moveTo>
                  <a:cubicBezTo>
                    <a:pt x="136" y="28"/>
                    <a:pt x="110" y="0"/>
                    <a:pt x="72" y="0"/>
                  </a:cubicBezTo>
                  <a:cubicBezTo>
                    <a:pt x="72" y="0"/>
                    <a:pt x="72" y="0"/>
                    <a:pt x="72" y="0"/>
                  </a:cubicBezTo>
                  <a:cubicBezTo>
                    <a:pt x="34" y="0"/>
                    <a:pt x="0" y="28"/>
                    <a:pt x="0" y="65"/>
                  </a:cubicBezTo>
                  <a:cubicBezTo>
                    <a:pt x="0" y="132"/>
                    <a:pt x="0" y="132"/>
                    <a:pt x="0" y="132"/>
                  </a:cubicBezTo>
                  <a:cubicBezTo>
                    <a:pt x="136" y="132"/>
                    <a:pt x="136" y="132"/>
                    <a:pt x="136" y="132"/>
                  </a:cubicBezTo>
                  <a:lnTo>
                    <a:pt x="136"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8" name="Freeform 99">
              <a:extLst>
                <a:ext uri="{FF2B5EF4-FFF2-40B4-BE49-F238E27FC236}">
                  <a16:creationId xmlns:a16="http://schemas.microsoft.com/office/drawing/2014/main" id="{C04E910F-C3E6-4549-A087-30E8C68CF88A}"/>
                </a:ext>
              </a:extLst>
            </p:cNvPr>
            <p:cNvSpPr>
              <a:spLocks noEditPoints="1"/>
            </p:cNvSpPr>
            <p:nvPr/>
          </p:nvSpPr>
          <p:spPr bwMode="auto">
            <a:xfrm>
              <a:off x="6070312"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2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2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1" y="8"/>
                    <a:pt x="72" y="8"/>
                  </a:cubicBezTo>
                  <a:cubicBezTo>
                    <a:pt x="76" y="8"/>
                    <a:pt x="76" y="8"/>
                    <a:pt x="76" y="8"/>
                  </a:cubicBezTo>
                  <a:moveTo>
                    <a:pt x="72" y="0"/>
                  </a:moveTo>
                  <a:cubicBezTo>
                    <a:pt x="72" y="0"/>
                    <a:pt x="72" y="0"/>
                    <a:pt x="72" y="0"/>
                  </a:cubicBezTo>
                  <a:cubicBezTo>
                    <a:pt x="34" y="0"/>
                    <a:pt x="0" y="24"/>
                    <a:pt x="0" y="61"/>
                  </a:cubicBezTo>
                  <a:cubicBezTo>
                    <a:pt x="0" y="124"/>
                    <a:pt x="0" y="124"/>
                    <a:pt x="0" y="124"/>
                  </a:cubicBezTo>
                  <a:cubicBezTo>
                    <a:pt x="136" y="124"/>
                    <a:pt x="136" y="124"/>
                    <a:pt x="136" y="124"/>
                  </a:cubicBezTo>
                  <a:cubicBezTo>
                    <a:pt x="136" y="61"/>
                    <a:pt x="136" y="61"/>
                    <a:pt x="136" y="61"/>
                  </a:cubicBezTo>
                  <a:cubicBezTo>
                    <a:pt x="136" y="24"/>
                    <a:pt x="110" y="0"/>
                    <a:pt x="72"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9" name="Freeform 100">
              <a:extLst>
                <a:ext uri="{FF2B5EF4-FFF2-40B4-BE49-F238E27FC236}">
                  <a16:creationId xmlns:a16="http://schemas.microsoft.com/office/drawing/2014/main" id="{6E34DBED-112E-40EA-98DB-858375691235}"/>
                </a:ext>
              </a:extLst>
            </p:cNvPr>
            <p:cNvSpPr>
              <a:spLocks/>
            </p:cNvSpPr>
            <p:nvPr/>
          </p:nvSpPr>
          <p:spPr bwMode="auto">
            <a:xfrm>
              <a:off x="6000804" y="2347161"/>
              <a:ext cx="74042" cy="67998"/>
            </a:xfrm>
            <a:custGeom>
              <a:avLst/>
              <a:gdLst>
                <a:gd name="T0" fmla="*/ 140 w 140"/>
                <a:gd name="T1" fmla="*/ 65 h 132"/>
                <a:gd name="T2" fmla="*/ 73 w 140"/>
                <a:gd name="T3" fmla="*/ 0 h 132"/>
                <a:gd name="T4" fmla="*/ 72 w 140"/>
                <a:gd name="T5" fmla="*/ 0 h 132"/>
                <a:gd name="T6" fmla="*/ 0 w 140"/>
                <a:gd name="T7" fmla="*/ 65 h 132"/>
                <a:gd name="T8" fmla="*/ 0 w 140"/>
                <a:gd name="T9" fmla="*/ 132 h 132"/>
                <a:gd name="T10" fmla="*/ 140 w 140"/>
                <a:gd name="T11" fmla="*/ 132 h 132"/>
                <a:gd name="T12" fmla="*/ 140 w 140"/>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40" h="132">
                  <a:moveTo>
                    <a:pt x="140" y="65"/>
                  </a:moveTo>
                  <a:cubicBezTo>
                    <a:pt x="140" y="28"/>
                    <a:pt x="110" y="0"/>
                    <a:pt x="73" y="0"/>
                  </a:cubicBezTo>
                  <a:cubicBezTo>
                    <a:pt x="72" y="0"/>
                    <a:pt x="72" y="0"/>
                    <a:pt x="72" y="0"/>
                  </a:cubicBezTo>
                  <a:cubicBezTo>
                    <a:pt x="35" y="0"/>
                    <a:pt x="0" y="28"/>
                    <a:pt x="0" y="65"/>
                  </a:cubicBezTo>
                  <a:cubicBezTo>
                    <a:pt x="0" y="132"/>
                    <a:pt x="0" y="132"/>
                    <a:pt x="0" y="132"/>
                  </a:cubicBezTo>
                  <a:cubicBezTo>
                    <a:pt x="140" y="132"/>
                    <a:pt x="140" y="132"/>
                    <a:pt x="140" y="132"/>
                  </a:cubicBezTo>
                  <a:lnTo>
                    <a:pt x="140"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0" name="Freeform 101">
              <a:extLst>
                <a:ext uri="{FF2B5EF4-FFF2-40B4-BE49-F238E27FC236}">
                  <a16:creationId xmlns:a16="http://schemas.microsoft.com/office/drawing/2014/main" id="{C700DBC2-2643-4D0C-9A1E-2C56A4CC4249}"/>
                </a:ext>
              </a:extLst>
            </p:cNvPr>
            <p:cNvSpPr>
              <a:spLocks noEditPoints="1"/>
            </p:cNvSpPr>
            <p:nvPr/>
          </p:nvSpPr>
          <p:spPr bwMode="auto">
            <a:xfrm>
              <a:off x="6000804"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3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2" y="8"/>
                    <a:pt x="72" y="8"/>
                  </a:cubicBezTo>
                  <a:cubicBezTo>
                    <a:pt x="76" y="8"/>
                    <a:pt x="76" y="8"/>
                    <a:pt x="76" y="8"/>
                  </a:cubicBezTo>
                  <a:moveTo>
                    <a:pt x="73" y="0"/>
                  </a:moveTo>
                  <a:cubicBezTo>
                    <a:pt x="72" y="0"/>
                    <a:pt x="72" y="0"/>
                    <a:pt x="72"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0"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1" name="Freeform 102">
              <a:extLst>
                <a:ext uri="{FF2B5EF4-FFF2-40B4-BE49-F238E27FC236}">
                  <a16:creationId xmlns:a16="http://schemas.microsoft.com/office/drawing/2014/main" id="{5C69F720-3873-459D-8E58-780DABD93235}"/>
                </a:ext>
              </a:extLst>
            </p:cNvPr>
            <p:cNvSpPr>
              <a:spLocks/>
            </p:cNvSpPr>
            <p:nvPr/>
          </p:nvSpPr>
          <p:spPr bwMode="auto">
            <a:xfrm>
              <a:off x="6212351" y="2415159"/>
              <a:ext cx="72531" cy="64976"/>
            </a:xfrm>
            <a:custGeom>
              <a:avLst/>
              <a:gdLst>
                <a:gd name="T0" fmla="*/ 0 w 140"/>
                <a:gd name="T1" fmla="*/ 60 h 124"/>
                <a:gd name="T2" fmla="*/ 63 w 140"/>
                <a:gd name="T3" fmla="*/ 124 h 124"/>
                <a:gd name="T4" fmla="*/ 63 w 140"/>
                <a:gd name="T5" fmla="*/ 124 h 124"/>
                <a:gd name="T6" fmla="*/ 140 w 140"/>
                <a:gd name="T7" fmla="*/ 60 h 124"/>
                <a:gd name="T8" fmla="*/ 140 w 140"/>
                <a:gd name="T9" fmla="*/ 0 h 124"/>
                <a:gd name="T10" fmla="*/ 0 w 140"/>
                <a:gd name="T11" fmla="*/ 0 h 124"/>
                <a:gd name="T12" fmla="*/ 0 w 140"/>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40" h="124">
                  <a:moveTo>
                    <a:pt x="0" y="60"/>
                  </a:moveTo>
                  <a:cubicBezTo>
                    <a:pt x="0" y="98"/>
                    <a:pt x="25" y="124"/>
                    <a:pt x="63" y="124"/>
                  </a:cubicBezTo>
                  <a:cubicBezTo>
                    <a:pt x="63" y="124"/>
                    <a:pt x="63" y="124"/>
                    <a:pt x="63" y="124"/>
                  </a:cubicBezTo>
                  <a:cubicBezTo>
                    <a:pt x="101" y="124"/>
                    <a:pt x="140" y="98"/>
                    <a:pt x="140" y="60"/>
                  </a:cubicBezTo>
                  <a:cubicBezTo>
                    <a:pt x="140" y="0"/>
                    <a:pt x="140" y="0"/>
                    <a:pt x="140"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2" name="Freeform 103">
              <a:extLst>
                <a:ext uri="{FF2B5EF4-FFF2-40B4-BE49-F238E27FC236}">
                  <a16:creationId xmlns:a16="http://schemas.microsoft.com/office/drawing/2014/main" id="{03A39641-C98A-4E18-AD42-CED6795AF9C3}"/>
                </a:ext>
              </a:extLst>
            </p:cNvPr>
            <p:cNvSpPr>
              <a:spLocks noEditPoints="1"/>
            </p:cNvSpPr>
            <p:nvPr/>
          </p:nvSpPr>
          <p:spPr bwMode="auto">
            <a:xfrm>
              <a:off x="6212351" y="2413647"/>
              <a:ext cx="71020" cy="66486"/>
            </a:xfrm>
            <a:custGeom>
              <a:avLst/>
              <a:gdLst>
                <a:gd name="T0" fmla="*/ 128 w 136"/>
                <a:gd name="T1" fmla="*/ 12 h 128"/>
                <a:gd name="T2" fmla="*/ 128 w 136"/>
                <a:gd name="T3" fmla="*/ 64 h 128"/>
                <a:gd name="T4" fmla="*/ 63 w 136"/>
                <a:gd name="T5" fmla="*/ 116 h 128"/>
                <a:gd name="T6" fmla="*/ 63 w 136"/>
                <a:gd name="T7" fmla="*/ 116 h 128"/>
                <a:gd name="T8" fmla="*/ 8 w 136"/>
                <a:gd name="T9" fmla="*/ 64 h 128"/>
                <a:gd name="T10" fmla="*/ 8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3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3" y="116"/>
                  </a:cubicBezTo>
                  <a:cubicBezTo>
                    <a:pt x="63" y="116"/>
                    <a:pt x="63" y="116"/>
                    <a:pt x="63" y="116"/>
                  </a:cubicBezTo>
                  <a:cubicBezTo>
                    <a:pt x="31" y="116"/>
                    <a:pt x="8" y="96"/>
                    <a:pt x="8" y="64"/>
                  </a:cubicBezTo>
                  <a:cubicBezTo>
                    <a:pt x="8" y="12"/>
                    <a:pt x="8" y="12"/>
                    <a:pt x="8" y="12"/>
                  </a:cubicBezTo>
                  <a:cubicBezTo>
                    <a:pt x="128" y="12"/>
                    <a:pt x="128" y="12"/>
                    <a:pt x="128" y="12"/>
                  </a:cubicBezTo>
                  <a:moveTo>
                    <a:pt x="136" y="0"/>
                  </a:moveTo>
                  <a:cubicBezTo>
                    <a:pt x="0" y="0"/>
                    <a:pt x="0" y="0"/>
                    <a:pt x="0" y="0"/>
                  </a:cubicBezTo>
                  <a:cubicBezTo>
                    <a:pt x="0" y="64"/>
                    <a:pt x="0" y="64"/>
                    <a:pt x="0" y="64"/>
                  </a:cubicBezTo>
                  <a:cubicBezTo>
                    <a:pt x="0" y="102"/>
                    <a:pt x="25" y="128"/>
                    <a:pt x="63" y="128"/>
                  </a:cubicBezTo>
                  <a:cubicBezTo>
                    <a:pt x="63" y="128"/>
                    <a:pt x="63" y="128"/>
                    <a:pt x="63"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3" name="Freeform 104">
              <a:extLst>
                <a:ext uri="{FF2B5EF4-FFF2-40B4-BE49-F238E27FC236}">
                  <a16:creationId xmlns:a16="http://schemas.microsoft.com/office/drawing/2014/main" id="{502F8F5F-38D6-41CF-8A01-4137CBEF4719}"/>
                </a:ext>
              </a:extLst>
            </p:cNvPr>
            <p:cNvSpPr>
              <a:spLocks/>
            </p:cNvSpPr>
            <p:nvPr/>
          </p:nvSpPr>
          <p:spPr bwMode="auto">
            <a:xfrm>
              <a:off x="5934317" y="2415159"/>
              <a:ext cx="69508" cy="64976"/>
            </a:xfrm>
            <a:custGeom>
              <a:avLst/>
              <a:gdLst>
                <a:gd name="T0" fmla="*/ 0 w 132"/>
                <a:gd name="T1" fmla="*/ 60 h 124"/>
                <a:gd name="T2" fmla="*/ 59 w 132"/>
                <a:gd name="T3" fmla="*/ 124 h 124"/>
                <a:gd name="T4" fmla="*/ 59 w 132"/>
                <a:gd name="T5" fmla="*/ 124 h 124"/>
                <a:gd name="T6" fmla="*/ 132 w 132"/>
                <a:gd name="T7" fmla="*/ 60 h 124"/>
                <a:gd name="T8" fmla="*/ 132 w 132"/>
                <a:gd name="T9" fmla="*/ 0 h 124"/>
                <a:gd name="T10" fmla="*/ 0 w 132"/>
                <a:gd name="T11" fmla="*/ 0 h 124"/>
                <a:gd name="T12" fmla="*/ 0 w 132"/>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2" h="124">
                  <a:moveTo>
                    <a:pt x="0" y="60"/>
                  </a:moveTo>
                  <a:cubicBezTo>
                    <a:pt x="0" y="98"/>
                    <a:pt x="21" y="124"/>
                    <a:pt x="59" y="124"/>
                  </a:cubicBezTo>
                  <a:cubicBezTo>
                    <a:pt x="59" y="124"/>
                    <a:pt x="59" y="124"/>
                    <a:pt x="59" y="124"/>
                  </a:cubicBezTo>
                  <a:cubicBezTo>
                    <a:pt x="97" y="124"/>
                    <a:pt x="132" y="98"/>
                    <a:pt x="132" y="60"/>
                  </a:cubicBezTo>
                  <a:cubicBezTo>
                    <a:pt x="132" y="0"/>
                    <a:pt x="132" y="0"/>
                    <a:pt x="132"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4" name="Freeform 105">
              <a:extLst>
                <a:ext uri="{FF2B5EF4-FFF2-40B4-BE49-F238E27FC236}">
                  <a16:creationId xmlns:a16="http://schemas.microsoft.com/office/drawing/2014/main" id="{0DBB4BEC-7668-4AC8-87A5-4E98C3A1234A}"/>
                </a:ext>
              </a:extLst>
            </p:cNvPr>
            <p:cNvSpPr>
              <a:spLocks noEditPoints="1"/>
            </p:cNvSpPr>
            <p:nvPr/>
          </p:nvSpPr>
          <p:spPr bwMode="auto">
            <a:xfrm>
              <a:off x="5932807" y="2413647"/>
              <a:ext cx="71020" cy="66486"/>
            </a:xfrm>
            <a:custGeom>
              <a:avLst/>
              <a:gdLst>
                <a:gd name="T0" fmla="*/ 128 w 136"/>
                <a:gd name="T1" fmla="*/ 12 h 128"/>
                <a:gd name="T2" fmla="*/ 128 w 136"/>
                <a:gd name="T3" fmla="*/ 64 h 128"/>
                <a:gd name="T4" fmla="*/ 63 w 136"/>
                <a:gd name="T5" fmla="*/ 116 h 128"/>
                <a:gd name="T6" fmla="*/ 63 w 136"/>
                <a:gd name="T7" fmla="*/ 116 h 128"/>
                <a:gd name="T8" fmla="*/ 8 w 136"/>
                <a:gd name="T9" fmla="*/ 64 h 128"/>
                <a:gd name="T10" fmla="*/ 8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3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3" y="116"/>
                  </a:cubicBezTo>
                  <a:cubicBezTo>
                    <a:pt x="63" y="116"/>
                    <a:pt x="63" y="116"/>
                    <a:pt x="63" y="116"/>
                  </a:cubicBezTo>
                  <a:cubicBezTo>
                    <a:pt x="31" y="116"/>
                    <a:pt x="8" y="96"/>
                    <a:pt x="8" y="64"/>
                  </a:cubicBezTo>
                  <a:cubicBezTo>
                    <a:pt x="8" y="12"/>
                    <a:pt x="8" y="12"/>
                    <a:pt x="8" y="12"/>
                  </a:cubicBezTo>
                  <a:cubicBezTo>
                    <a:pt x="128" y="12"/>
                    <a:pt x="128" y="12"/>
                    <a:pt x="128" y="12"/>
                  </a:cubicBezTo>
                  <a:moveTo>
                    <a:pt x="136" y="0"/>
                  </a:moveTo>
                  <a:cubicBezTo>
                    <a:pt x="0" y="0"/>
                    <a:pt x="0" y="0"/>
                    <a:pt x="0" y="0"/>
                  </a:cubicBezTo>
                  <a:cubicBezTo>
                    <a:pt x="0" y="64"/>
                    <a:pt x="0" y="64"/>
                    <a:pt x="0" y="64"/>
                  </a:cubicBezTo>
                  <a:cubicBezTo>
                    <a:pt x="0" y="102"/>
                    <a:pt x="25" y="128"/>
                    <a:pt x="63" y="128"/>
                  </a:cubicBezTo>
                  <a:cubicBezTo>
                    <a:pt x="63" y="128"/>
                    <a:pt x="63" y="128"/>
                    <a:pt x="63"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5" name="Freeform 106">
              <a:extLst>
                <a:ext uri="{FF2B5EF4-FFF2-40B4-BE49-F238E27FC236}">
                  <a16:creationId xmlns:a16="http://schemas.microsoft.com/office/drawing/2014/main" id="{1546EBF2-0725-4551-B1F3-46A1B8C01543}"/>
                </a:ext>
              </a:extLst>
            </p:cNvPr>
            <p:cNvSpPr>
              <a:spLocks/>
            </p:cNvSpPr>
            <p:nvPr/>
          </p:nvSpPr>
          <p:spPr bwMode="auto">
            <a:xfrm>
              <a:off x="6003826" y="2415159"/>
              <a:ext cx="72531" cy="64976"/>
            </a:xfrm>
            <a:custGeom>
              <a:avLst/>
              <a:gdLst>
                <a:gd name="T0" fmla="*/ 0 w 140"/>
                <a:gd name="T1" fmla="*/ 60 h 124"/>
                <a:gd name="T2" fmla="*/ 63 w 140"/>
                <a:gd name="T3" fmla="*/ 124 h 124"/>
                <a:gd name="T4" fmla="*/ 64 w 140"/>
                <a:gd name="T5" fmla="*/ 124 h 124"/>
                <a:gd name="T6" fmla="*/ 140 w 140"/>
                <a:gd name="T7" fmla="*/ 60 h 124"/>
                <a:gd name="T8" fmla="*/ 140 w 140"/>
                <a:gd name="T9" fmla="*/ 0 h 124"/>
                <a:gd name="T10" fmla="*/ 0 w 140"/>
                <a:gd name="T11" fmla="*/ 0 h 124"/>
                <a:gd name="T12" fmla="*/ 0 w 140"/>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40" h="124">
                  <a:moveTo>
                    <a:pt x="0" y="60"/>
                  </a:moveTo>
                  <a:cubicBezTo>
                    <a:pt x="0" y="98"/>
                    <a:pt x="26" y="124"/>
                    <a:pt x="63" y="124"/>
                  </a:cubicBezTo>
                  <a:cubicBezTo>
                    <a:pt x="64" y="124"/>
                    <a:pt x="64" y="124"/>
                    <a:pt x="64" y="124"/>
                  </a:cubicBezTo>
                  <a:cubicBezTo>
                    <a:pt x="101" y="124"/>
                    <a:pt x="140" y="98"/>
                    <a:pt x="140" y="60"/>
                  </a:cubicBezTo>
                  <a:cubicBezTo>
                    <a:pt x="140" y="0"/>
                    <a:pt x="140" y="0"/>
                    <a:pt x="140"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6" name="Freeform 107">
              <a:extLst>
                <a:ext uri="{FF2B5EF4-FFF2-40B4-BE49-F238E27FC236}">
                  <a16:creationId xmlns:a16="http://schemas.microsoft.com/office/drawing/2014/main" id="{9C2E0D6C-428D-4DB0-915C-FB158E158547}"/>
                </a:ext>
              </a:extLst>
            </p:cNvPr>
            <p:cNvSpPr>
              <a:spLocks noEditPoints="1"/>
            </p:cNvSpPr>
            <p:nvPr/>
          </p:nvSpPr>
          <p:spPr bwMode="auto">
            <a:xfrm>
              <a:off x="6003826" y="2413647"/>
              <a:ext cx="71020" cy="66486"/>
            </a:xfrm>
            <a:custGeom>
              <a:avLst/>
              <a:gdLst>
                <a:gd name="T0" fmla="*/ 128 w 136"/>
                <a:gd name="T1" fmla="*/ 12 h 128"/>
                <a:gd name="T2" fmla="*/ 128 w 136"/>
                <a:gd name="T3" fmla="*/ 64 h 128"/>
                <a:gd name="T4" fmla="*/ 64 w 136"/>
                <a:gd name="T5" fmla="*/ 116 h 128"/>
                <a:gd name="T6" fmla="*/ 63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4" y="116"/>
                  </a:cubicBezTo>
                  <a:cubicBezTo>
                    <a:pt x="63" y="116"/>
                    <a:pt x="63" y="116"/>
                    <a:pt x="63" y="116"/>
                  </a:cubicBezTo>
                  <a:cubicBezTo>
                    <a:pt x="31"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3" y="128"/>
                  </a:cubicBezTo>
                  <a:cubicBezTo>
                    <a:pt x="64" y="128"/>
                    <a:pt x="64" y="128"/>
                    <a:pt x="64"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7" name="Freeform 108">
              <a:extLst>
                <a:ext uri="{FF2B5EF4-FFF2-40B4-BE49-F238E27FC236}">
                  <a16:creationId xmlns:a16="http://schemas.microsoft.com/office/drawing/2014/main" id="{592A8593-CDA9-4478-A0DB-B5DB491CBFC0}"/>
                </a:ext>
              </a:extLst>
            </p:cNvPr>
            <p:cNvSpPr>
              <a:spLocks/>
            </p:cNvSpPr>
            <p:nvPr/>
          </p:nvSpPr>
          <p:spPr bwMode="auto">
            <a:xfrm>
              <a:off x="6076356" y="2415159"/>
              <a:ext cx="71020" cy="64976"/>
            </a:xfrm>
            <a:custGeom>
              <a:avLst/>
              <a:gdLst>
                <a:gd name="T0" fmla="*/ 0 w 136"/>
                <a:gd name="T1" fmla="*/ 60 h 124"/>
                <a:gd name="T2" fmla="*/ 60 w 136"/>
                <a:gd name="T3" fmla="*/ 124 h 124"/>
                <a:gd name="T4" fmla="*/ 60 w 136"/>
                <a:gd name="T5" fmla="*/ 124 h 124"/>
                <a:gd name="T6" fmla="*/ 136 w 136"/>
                <a:gd name="T7" fmla="*/ 60 h 124"/>
                <a:gd name="T8" fmla="*/ 136 w 136"/>
                <a:gd name="T9" fmla="*/ 0 h 124"/>
                <a:gd name="T10" fmla="*/ 0 w 136"/>
                <a:gd name="T11" fmla="*/ 0 h 124"/>
                <a:gd name="T12" fmla="*/ 0 w 136"/>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6" h="124">
                  <a:moveTo>
                    <a:pt x="0" y="60"/>
                  </a:moveTo>
                  <a:cubicBezTo>
                    <a:pt x="0" y="98"/>
                    <a:pt x="22" y="124"/>
                    <a:pt x="60" y="124"/>
                  </a:cubicBezTo>
                  <a:cubicBezTo>
                    <a:pt x="60" y="124"/>
                    <a:pt x="60" y="124"/>
                    <a:pt x="60" y="124"/>
                  </a:cubicBezTo>
                  <a:cubicBezTo>
                    <a:pt x="98" y="124"/>
                    <a:pt x="136" y="98"/>
                    <a:pt x="136" y="60"/>
                  </a:cubicBezTo>
                  <a:cubicBezTo>
                    <a:pt x="136" y="0"/>
                    <a:pt x="136" y="0"/>
                    <a:pt x="136"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8" name="Freeform 109">
              <a:extLst>
                <a:ext uri="{FF2B5EF4-FFF2-40B4-BE49-F238E27FC236}">
                  <a16:creationId xmlns:a16="http://schemas.microsoft.com/office/drawing/2014/main" id="{A7760178-A6B0-4756-8215-644CACF882A7}"/>
                </a:ext>
              </a:extLst>
            </p:cNvPr>
            <p:cNvSpPr>
              <a:spLocks noEditPoints="1"/>
            </p:cNvSpPr>
            <p:nvPr/>
          </p:nvSpPr>
          <p:spPr bwMode="auto">
            <a:xfrm>
              <a:off x="6074846" y="2413647"/>
              <a:ext cx="71020" cy="66486"/>
            </a:xfrm>
            <a:custGeom>
              <a:avLst/>
              <a:gdLst>
                <a:gd name="T0" fmla="*/ 128 w 136"/>
                <a:gd name="T1" fmla="*/ 12 h 128"/>
                <a:gd name="T2" fmla="*/ 128 w 136"/>
                <a:gd name="T3" fmla="*/ 64 h 128"/>
                <a:gd name="T4" fmla="*/ 64 w 136"/>
                <a:gd name="T5" fmla="*/ 116 h 128"/>
                <a:gd name="T6" fmla="*/ 64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4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5" y="116"/>
                    <a:pt x="64" y="116"/>
                  </a:cubicBezTo>
                  <a:cubicBezTo>
                    <a:pt x="64" y="116"/>
                    <a:pt x="64" y="116"/>
                    <a:pt x="64" y="116"/>
                  </a:cubicBezTo>
                  <a:cubicBezTo>
                    <a:pt x="32"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4" y="128"/>
                  </a:cubicBezTo>
                  <a:cubicBezTo>
                    <a:pt x="64" y="128"/>
                    <a:pt x="64" y="128"/>
                    <a:pt x="64" y="128"/>
                  </a:cubicBezTo>
                  <a:cubicBezTo>
                    <a:pt x="102"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9" name="Freeform 110">
              <a:extLst>
                <a:ext uri="{FF2B5EF4-FFF2-40B4-BE49-F238E27FC236}">
                  <a16:creationId xmlns:a16="http://schemas.microsoft.com/office/drawing/2014/main" id="{65B79B20-948F-4AE3-96B5-8B31ECB4A0E6}"/>
                </a:ext>
              </a:extLst>
            </p:cNvPr>
            <p:cNvSpPr>
              <a:spLocks/>
            </p:cNvSpPr>
            <p:nvPr/>
          </p:nvSpPr>
          <p:spPr bwMode="auto">
            <a:xfrm>
              <a:off x="6145865" y="2415159"/>
              <a:ext cx="67998" cy="64976"/>
            </a:xfrm>
            <a:custGeom>
              <a:avLst/>
              <a:gdLst>
                <a:gd name="T0" fmla="*/ 0 w 132"/>
                <a:gd name="T1" fmla="*/ 60 h 124"/>
                <a:gd name="T2" fmla="*/ 59 w 132"/>
                <a:gd name="T3" fmla="*/ 124 h 124"/>
                <a:gd name="T4" fmla="*/ 60 w 132"/>
                <a:gd name="T5" fmla="*/ 124 h 124"/>
                <a:gd name="T6" fmla="*/ 132 w 132"/>
                <a:gd name="T7" fmla="*/ 60 h 124"/>
                <a:gd name="T8" fmla="*/ 132 w 132"/>
                <a:gd name="T9" fmla="*/ 0 h 124"/>
                <a:gd name="T10" fmla="*/ 0 w 132"/>
                <a:gd name="T11" fmla="*/ 0 h 124"/>
                <a:gd name="T12" fmla="*/ 0 w 132"/>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2" h="124">
                  <a:moveTo>
                    <a:pt x="0" y="60"/>
                  </a:moveTo>
                  <a:cubicBezTo>
                    <a:pt x="0" y="98"/>
                    <a:pt x="22" y="124"/>
                    <a:pt x="59" y="124"/>
                  </a:cubicBezTo>
                  <a:cubicBezTo>
                    <a:pt x="60" y="124"/>
                    <a:pt x="60" y="124"/>
                    <a:pt x="60" y="124"/>
                  </a:cubicBezTo>
                  <a:cubicBezTo>
                    <a:pt x="97" y="124"/>
                    <a:pt x="132" y="98"/>
                    <a:pt x="132" y="60"/>
                  </a:cubicBezTo>
                  <a:cubicBezTo>
                    <a:pt x="132" y="0"/>
                    <a:pt x="132" y="0"/>
                    <a:pt x="132"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20" name="Freeform 111">
              <a:extLst>
                <a:ext uri="{FF2B5EF4-FFF2-40B4-BE49-F238E27FC236}">
                  <a16:creationId xmlns:a16="http://schemas.microsoft.com/office/drawing/2014/main" id="{CEEBD80F-7796-452B-9DB0-699A67AAAC2B}"/>
                </a:ext>
              </a:extLst>
            </p:cNvPr>
            <p:cNvSpPr>
              <a:spLocks noEditPoints="1"/>
            </p:cNvSpPr>
            <p:nvPr/>
          </p:nvSpPr>
          <p:spPr bwMode="auto">
            <a:xfrm>
              <a:off x="6142843" y="2413647"/>
              <a:ext cx="71020" cy="66486"/>
            </a:xfrm>
            <a:custGeom>
              <a:avLst/>
              <a:gdLst>
                <a:gd name="T0" fmla="*/ 128 w 136"/>
                <a:gd name="T1" fmla="*/ 12 h 128"/>
                <a:gd name="T2" fmla="*/ 128 w 136"/>
                <a:gd name="T3" fmla="*/ 64 h 128"/>
                <a:gd name="T4" fmla="*/ 64 w 136"/>
                <a:gd name="T5" fmla="*/ 116 h 128"/>
                <a:gd name="T6" fmla="*/ 63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4" y="116"/>
                  </a:cubicBezTo>
                  <a:cubicBezTo>
                    <a:pt x="63" y="116"/>
                    <a:pt x="63" y="116"/>
                    <a:pt x="63" y="116"/>
                  </a:cubicBezTo>
                  <a:cubicBezTo>
                    <a:pt x="31"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3" y="128"/>
                  </a:cubicBezTo>
                  <a:cubicBezTo>
                    <a:pt x="64" y="128"/>
                    <a:pt x="64" y="128"/>
                    <a:pt x="64"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21" name="Freeform 112">
              <a:extLst>
                <a:ext uri="{FF2B5EF4-FFF2-40B4-BE49-F238E27FC236}">
                  <a16:creationId xmlns:a16="http://schemas.microsoft.com/office/drawing/2014/main" id="{E1103474-1D36-43B9-8816-F0D049006248}"/>
                </a:ext>
              </a:extLst>
            </p:cNvPr>
            <p:cNvSpPr>
              <a:spLocks/>
            </p:cNvSpPr>
            <p:nvPr/>
          </p:nvSpPr>
          <p:spPr bwMode="auto">
            <a:xfrm>
              <a:off x="6079378" y="2199078"/>
              <a:ext cx="86131" cy="111818"/>
            </a:xfrm>
            <a:custGeom>
              <a:avLst/>
              <a:gdLst>
                <a:gd name="T0" fmla="*/ 153 w 166"/>
                <a:gd name="T1" fmla="*/ 129 h 214"/>
                <a:gd name="T2" fmla="*/ 125 w 166"/>
                <a:gd name="T3" fmla="*/ 201 h 214"/>
                <a:gd name="T4" fmla="*/ 124 w 166"/>
                <a:gd name="T5" fmla="*/ 202 h 214"/>
                <a:gd name="T6" fmla="*/ 52 w 166"/>
                <a:gd name="T7" fmla="*/ 174 h 214"/>
                <a:gd name="T8" fmla="*/ 12 w 166"/>
                <a:gd name="T9" fmla="*/ 85 h 214"/>
                <a:gd name="T10" fmla="*/ 40 w 166"/>
                <a:gd name="T11" fmla="*/ 12 h 214"/>
                <a:gd name="T12" fmla="*/ 42 w 166"/>
                <a:gd name="T13" fmla="*/ 12 h 214"/>
                <a:gd name="T14" fmla="*/ 114 w 166"/>
                <a:gd name="T15" fmla="*/ 40 h 214"/>
                <a:gd name="T16" fmla="*/ 153 w 166"/>
                <a:gd name="T17" fmla="*/ 12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214">
                  <a:moveTo>
                    <a:pt x="153" y="129"/>
                  </a:moveTo>
                  <a:cubicBezTo>
                    <a:pt x="166" y="157"/>
                    <a:pt x="153" y="189"/>
                    <a:pt x="125" y="201"/>
                  </a:cubicBezTo>
                  <a:cubicBezTo>
                    <a:pt x="124" y="202"/>
                    <a:pt x="124" y="202"/>
                    <a:pt x="124" y="202"/>
                  </a:cubicBezTo>
                  <a:cubicBezTo>
                    <a:pt x="96" y="214"/>
                    <a:pt x="64" y="202"/>
                    <a:pt x="52" y="174"/>
                  </a:cubicBezTo>
                  <a:cubicBezTo>
                    <a:pt x="12" y="85"/>
                    <a:pt x="12" y="85"/>
                    <a:pt x="12" y="85"/>
                  </a:cubicBezTo>
                  <a:cubicBezTo>
                    <a:pt x="0" y="57"/>
                    <a:pt x="13" y="25"/>
                    <a:pt x="40" y="12"/>
                  </a:cubicBezTo>
                  <a:cubicBezTo>
                    <a:pt x="42" y="12"/>
                    <a:pt x="42" y="12"/>
                    <a:pt x="42" y="12"/>
                  </a:cubicBezTo>
                  <a:cubicBezTo>
                    <a:pt x="69" y="0"/>
                    <a:pt x="102" y="12"/>
                    <a:pt x="114" y="40"/>
                  </a:cubicBezTo>
                  <a:lnTo>
                    <a:pt x="153" y="129"/>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22" name="Freeform 113">
              <a:extLst>
                <a:ext uri="{FF2B5EF4-FFF2-40B4-BE49-F238E27FC236}">
                  <a16:creationId xmlns:a16="http://schemas.microsoft.com/office/drawing/2014/main" id="{A8622F81-2638-451B-B2C3-2C045B9C21E8}"/>
                </a:ext>
              </a:extLst>
            </p:cNvPr>
            <p:cNvSpPr>
              <a:spLocks/>
            </p:cNvSpPr>
            <p:nvPr/>
          </p:nvSpPr>
          <p:spPr bwMode="auto">
            <a:xfrm>
              <a:off x="6055202" y="2199078"/>
              <a:ext cx="86131" cy="111818"/>
            </a:xfrm>
            <a:custGeom>
              <a:avLst/>
              <a:gdLst>
                <a:gd name="T0" fmla="*/ 13 w 166"/>
                <a:gd name="T1" fmla="*/ 129 h 214"/>
                <a:gd name="T2" fmla="*/ 41 w 166"/>
                <a:gd name="T3" fmla="*/ 201 h 214"/>
                <a:gd name="T4" fmla="*/ 42 w 166"/>
                <a:gd name="T5" fmla="*/ 202 h 214"/>
                <a:gd name="T6" fmla="*/ 114 w 166"/>
                <a:gd name="T7" fmla="*/ 174 h 214"/>
                <a:gd name="T8" fmla="*/ 154 w 166"/>
                <a:gd name="T9" fmla="*/ 85 h 214"/>
                <a:gd name="T10" fmla="*/ 126 w 166"/>
                <a:gd name="T11" fmla="*/ 12 h 214"/>
                <a:gd name="T12" fmla="*/ 125 w 166"/>
                <a:gd name="T13" fmla="*/ 12 h 214"/>
                <a:gd name="T14" fmla="*/ 52 w 166"/>
                <a:gd name="T15" fmla="*/ 40 h 214"/>
                <a:gd name="T16" fmla="*/ 13 w 166"/>
                <a:gd name="T17" fmla="*/ 12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214">
                  <a:moveTo>
                    <a:pt x="13" y="129"/>
                  </a:moveTo>
                  <a:cubicBezTo>
                    <a:pt x="0" y="157"/>
                    <a:pt x="13" y="189"/>
                    <a:pt x="41" y="201"/>
                  </a:cubicBezTo>
                  <a:cubicBezTo>
                    <a:pt x="42" y="202"/>
                    <a:pt x="42" y="202"/>
                    <a:pt x="42" y="202"/>
                  </a:cubicBezTo>
                  <a:cubicBezTo>
                    <a:pt x="70" y="214"/>
                    <a:pt x="102" y="202"/>
                    <a:pt x="114" y="174"/>
                  </a:cubicBezTo>
                  <a:cubicBezTo>
                    <a:pt x="154" y="85"/>
                    <a:pt x="154" y="85"/>
                    <a:pt x="154" y="85"/>
                  </a:cubicBezTo>
                  <a:cubicBezTo>
                    <a:pt x="166" y="57"/>
                    <a:pt x="154" y="25"/>
                    <a:pt x="126" y="12"/>
                  </a:cubicBezTo>
                  <a:cubicBezTo>
                    <a:pt x="125" y="12"/>
                    <a:pt x="125" y="12"/>
                    <a:pt x="125" y="12"/>
                  </a:cubicBezTo>
                  <a:cubicBezTo>
                    <a:pt x="97" y="0"/>
                    <a:pt x="65" y="12"/>
                    <a:pt x="52" y="40"/>
                  </a:cubicBezTo>
                  <a:lnTo>
                    <a:pt x="13" y="129"/>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cxnSp>
        <p:nvCxnSpPr>
          <p:cNvPr id="123" name="Straight Arrow Connector 122">
            <a:extLst>
              <a:ext uri="{FF2B5EF4-FFF2-40B4-BE49-F238E27FC236}">
                <a16:creationId xmlns:a16="http://schemas.microsoft.com/office/drawing/2014/main" id="{FD7BFB5D-26F1-47B2-A955-5FAA1514DCAD}"/>
              </a:ext>
            </a:extLst>
          </p:cNvPr>
          <p:cNvCxnSpPr>
            <a:cxnSpLocks/>
          </p:cNvCxnSpPr>
          <p:nvPr/>
        </p:nvCxnSpPr>
        <p:spPr>
          <a:xfrm>
            <a:off x="4783927" y="5012708"/>
            <a:ext cx="528617" cy="0"/>
          </a:xfrm>
          <a:prstGeom prst="straightConnector1">
            <a:avLst/>
          </a:prstGeom>
          <a:ln w="15875">
            <a:solidFill>
              <a:schemeClr val="accent5"/>
            </a:solidFill>
            <a:tailEnd type="oval"/>
          </a:ln>
        </p:spPr>
        <p:style>
          <a:lnRef idx="1">
            <a:schemeClr val="accent1"/>
          </a:lnRef>
          <a:fillRef idx="0">
            <a:schemeClr val="accent1"/>
          </a:fillRef>
          <a:effectRef idx="0">
            <a:schemeClr val="accent1"/>
          </a:effectRef>
          <a:fontRef idx="minor">
            <a:schemeClr val="tx1"/>
          </a:fontRef>
        </p:style>
      </p:cxnSp>
      <p:cxnSp>
        <p:nvCxnSpPr>
          <p:cNvPr id="124" name="Straight Arrow Connector 123">
            <a:extLst>
              <a:ext uri="{FF2B5EF4-FFF2-40B4-BE49-F238E27FC236}">
                <a16:creationId xmlns:a16="http://schemas.microsoft.com/office/drawing/2014/main" id="{30553E22-2E95-49EF-8227-5C5384F96964}"/>
              </a:ext>
            </a:extLst>
          </p:cNvPr>
          <p:cNvCxnSpPr>
            <a:cxnSpLocks/>
          </p:cNvCxnSpPr>
          <p:nvPr/>
        </p:nvCxnSpPr>
        <p:spPr>
          <a:xfrm flipH="1">
            <a:off x="3548063" y="3911482"/>
            <a:ext cx="913988" cy="0"/>
          </a:xfrm>
          <a:prstGeom prst="straightConnector1">
            <a:avLst/>
          </a:prstGeom>
          <a:ln w="15875">
            <a:solidFill>
              <a:schemeClr val="accent1"/>
            </a:solidFill>
            <a:tailEnd type="oval"/>
          </a:ln>
        </p:spPr>
        <p:style>
          <a:lnRef idx="1">
            <a:schemeClr val="accent1"/>
          </a:lnRef>
          <a:fillRef idx="0">
            <a:schemeClr val="accent1"/>
          </a:fillRef>
          <a:effectRef idx="0">
            <a:schemeClr val="accent1"/>
          </a:effectRef>
          <a:fontRef idx="minor">
            <a:schemeClr val="tx1"/>
          </a:fontRef>
        </p:style>
      </p:cxnSp>
      <p:sp>
        <p:nvSpPr>
          <p:cNvPr id="125" name="TextBox 124">
            <a:extLst>
              <a:ext uri="{FF2B5EF4-FFF2-40B4-BE49-F238E27FC236}">
                <a16:creationId xmlns:a16="http://schemas.microsoft.com/office/drawing/2014/main" id="{B3523A81-90D6-4112-B37D-5D316B5F5D1D}"/>
              </a:ext>
            </a:extLst>
          </p:cNvPr>
          <p:cNvSpPr txBox="1"/>
          <p:nvPr/>
        </p:nvSpPr>
        <p:spPr>
          <a:xfrm>
            <a:off x="1867463" y="4594866"/>
            <a:ext cx="817853" cy="253916"/>
          </a:xfrm>
          <a:prstGeom prst="rect">
            <a:avLst/>
          </a:prstGeom>
          <a:noFill/>
        </p:spPr>
        <p:txBody>
          <a:bodyPr wrap="none" rtlCol="0">
            <a:spAutoFit/>
          </a:bodyPr>
          <a:lstStyle/>
          <a:p>
            <a:pPr algn="r"/>
            <a:r>
              <a:rPr lang="id-ID" sz="1050" dirty="0">
                <a:latin typeface="+mj-lt"/>
              </a:rPr>
              <a:t>Description</a:t>
            </a:r>
          </a:p>
        </p:txBody>
      </p:sp>
      <p:sp>
        <p:nvSpPr>
          <p:cNvPr id="126" name="Rectangle 125">
            <a:extLst>
              <a:ext uri="{FF2B5EF4-FFF2-40B4-BE49-F238E27FC236}">
                <a16:creationId xmlns:a16="http://schemas.microsoft.com/office/drawing/2014/main" id="{6525F58D-D936-43DC-AD7B-0C9E0F0D5EAB}"/>
              </a:ext>
            </a:extLst>
          </p:cNvPr>
          <p:cNvSpPr/>
          <p:nvPr/>
        </p:nvSpPr>
        <p:spPr>
          <a:xfrm>
            <a:off x="1040886" y="4753524"/>
            <a:ext cx="1644430" cy="482889"/>
          </a:xfrm>
          <a:prstGeom prst="rect">
            <a:avLst/>
          </a:prstGeom>
        </p:spPr>
        <p:txBody>
          <a:bodyPr wrap="square">
            <a:spAutoFit/>
          </a:bodyPr>
          <a:lstStyle/>
          <a:p>
            <a:pPr algn="r">
              <a:lnSpc>
                <a:spcPct val="150000"/>
              </a:lnSpc>
            </a:pPr>
            <a:r>
              <a:rPr lang="id-ID" sz="900" dirty="0"/>
              <a:t>Suitable for all categories business and personal presentation</a:t>
            </a:r>
          </a:p>
        </p:txBody>
      </p:sp>
      <p:cxnSp>
        <p:nvCxnSpPr>
          <p:cNvPr id="127" name="Straight Arrow Connector 126">
            <a:extLst>
              <a:ext uri="{FF2B5EF4-FFF2-40B4-BE49-F238E27FC236}">
                <a16:creationId xmlns:a16="http://schemas.microsoft.com/office/drawing/2014/main" id="{91445612-645C-4AD8-99A5-E0D9A8D18C07}"/>
              </a:ext>
            </a:extLst>
          </p:cNvPr>
          <p:cNvCxnSpPr>
            <a:cxnSpLocks/>
          </p:cNvCxnSpPr>
          <p:nvPr/>
        </p:nvCxnSpPr>
        <p:spPr>
          <a:xfrm flipH="1">
            <a:off x="3684813" y="4808118"/>
            <a:ext cx="667181" cy="0"/>
          </a:xfrm>
          <a:prstGeom prst="straightConnector1">
            <a:avLst/>
          </a:prstGeom>
          <a:ln w="15875">
            <a:solidFill>
              <a:schemeClr val="accent4"/>
            </a:solidFill>
            <a:tailEnd type="oval"/>
          </a:ln>
        </p:spPr>
        <p:style>
          <a:lnRef idx="1">
            <a:schemeClr val="accent1"/>
          </a:lnRef>
          <a:fillRef idx="0">
            <a:schemeClr val="accent1"/>
          </a:fillRef>
          <a:effectRef idx="0">
            <a:schemeClr val="accent1"/>
          </a:effectRef>
          <a:fontRef idx="minor">
            <a:schemeClr val="tx1"/>
          </a:fontRef>
        </p:style>
      </p:cxnSp>
      <p:sp>
        <p:nvSpPr>
          <p:cNvPr id="128" name="TextBox 127">
            <a:extLst>
              <a:ext uri="{FF2B5EF4-FFF2-40B4-BE49-F238E27FC236}">
                <a16:creationId xmlns:a16="http://schemas.microsoft.com/office/drawing/2014/main" id="{AA4E89B4-389C-4193-A929-C5D08F44C990}"/>
              </a:ext>
            </a:extLst>
          </p:cNvPr>
          <p:cNvSpPr txBox="1"/>
          <p:nvPr/>
        </p:nvSpPr>
        <p:spPr>
          <a:xfrm>
            <a:off x="2693031" y="3676136"/>
            <a:ext cx="782587" cy="600164"/>
          </a:xfrm>
          <a:prstGeom prst="rect">
            <a:avLst/>
          </a:prstGeom>
          <a:noFill/>
        </p:spPr>
        <p:txBody>
          <a:bodyPr wrap="none" rtlCol="0">
            <a:spAutoFit/>
          </a:bodyPr>
          <a:lstStyle/>
          <a:p>
            <a:pPr algn="r"/>
            <a:r>
              <a:rPr lang="id-ID" sz="3300" dirty="0">
                <a:solidFill>
                  <a:schemeClr val="accent1"/>
                </a:solidFill>
                <a:latin typeface="+mj-lt"/>
              </a:rPr>
              <a:t>25%</a:t>
            </a:r>
          </a:p>
        </p:txBody>
      </p:sp>
      <p:sp>
        <p:nvSpPr>
          <p:cNvPr id="129" name="TextBox 128">
            <a:extLst>
              <a:ext uri="{FF2B5EF4-FFF2-40B4-BE49-F238E27FC236}">
                <a16:creationId xmlns:a16="http://schemas.microsoft.com/office/drawing/2014/main" id="{3BB41FB7-BDB2-4DF4-99C6-0EEB4C83C7C2}"/>
              </a:ext>
            </a:extLst>
          </p:cNvPr>
          <p:cNvSpPr txBox="1"/>
          <p:nvPr/>
        </p:nvSpPr>
        <p:spPr>
          <a:xfrm>
            <a:off x="2944266" y="2899432"/>
            <a:ext cx="729688" cy="600164"/>
          </a:xfrm>
          <a:prstGeom prst="rect">
            <a:avLst/>
          </a:prstGeom>
          <a:noFill/>
        </p:spPr>
        <p:txBody>
          <a:bodyPr wrap="none" rtlCol="0">
            <a:spAutoFit/>
          </a:bodyPr>
          <a:lstStyle/>
          <a:p>
            <a:pPr algn="r"/>
            <a:r>
              <a:rPr lang="id-ID" sz="3300" dirty="0">
                <a:solidFill>
                  <a:schemeClr val="accent2"/>
                </a:solidFill>
                <a:latin typeface="+mj-lt"/>
              </a:rPr>
              <a:t>15%</a:t>
            </a:r>
          </a:p>
        </p:txBody>
      </p:sp>
      <p:sp>
        <p:nvSpPr>
          <p:cNvPr id="130" name="TextBox 129">
            <a:extLst>
              <a:ext uri="{FF2B5EF4-FFF2-40B4-BE49-F238E27FC236}">
                <a16:creationId xmlns:a16="http://schemas.microsoft.com/office/drawing/2014/main" id="{4A88C426-0F36-4DC9-852C-31AEF129C9F1}"/>
              </a:ext>
            </a:extLst>
          </p:cNvPr>
          <p:cNvSpPr txBox="1"/>
          <p:nvPr/>
        </p:nvSpPr>
        <p:spPr>
          <a:xfrm>
            <a:off x="2924711" y="4533400"/>
            <a:ext cx="742512" cy="600164"/>
          </a:xfrm>
          <a:prstGeom prst="rect">
            <a:avLst/>
          </a:prstGeom>
          <a:noFill/>
        </p:spPr>
        <p:txBody>
          <a:bodyPr wrap="none" rtlCol="0">
            <a:spAutoFit/>
          </a:bodyPr>
          <a:lstStyle/>
          <a:p>
            <a:pPr algn="r"/>
            <a:r>
              <a:rPr lang="id-ID" sz="3300" dirty="0">
                <a:solidFill>
                  <a:schemeClr val="accent4"/>
                </a:solidFill>
                <a:latin typeface="+mj-lt"/>
              </a:rPr>
              <a:t>10%</a:t>
            </a:r>
          </a:p>
        </p:txBody>
      </p:sp>
      <p:sp>
        <p:nvSpPr>
          <p:cNvPr id="131" name="TextBox 130">
            <a:extLst>
              <a:ext uri="{FF2B5EF4-FFF2-40B4-BE49-F238E27FC236}">
                <a16:creationId xmlns:a16="http://schemas.microsoft.com/office/drawing/2014/main" id="{C2A1A0FF-6E2E-4414-85B2-B48D68A48B55}"/>
              </a:ext>
            </a:extLst>
          </p:cNvPr>
          <p:cNvSpPr txBox="1"/>
          <p:nvPr/>
        </p:nvSpPr>
        <p:spPr>
          <a:xfrm>
            <a:off x="5517164" y="3028400"/>
            <a:ext cx="729687" cy="600164"/>
          </a:xfrm>
          <a:prstGeom prst="rect">
            <a:avLst/>
          </a:prstGeom>
          <a:noFill/>
        </p:spPr>
        <p:txBody>
          <a:bodyPr wrap="none" rtlCol="0">
            <a:spAutoFit/>
          </a:bodyPr>
          <a:lstStyle/>
          <a:p>
            <a:r>
              <a:rPr lang="id-ID" sz="3300" dirty="0">
                <a:solidFill>
                  <a:schemeClr val="accent3"/>
                </a:solidFill>
                <a:latin typeface="+mj-lt"/>
              </a:rPr>
              <a:t>15%</a:t>
            </a:r>
          </a:p>
        </p:txBody>
      </p:sp>
      <p:sp>
        <p:nvSpPr>
          <p:cNvPr id="132" name="TextBox 131">
            <a:extLst>
              <a:ext uri="{FF2B5EF4-FFF2-40B4-BE49-F238E27FC236}">
                <a16:creationId xmlns:a16="http://schemas.microsoft.com/office/drawing/2014/main" id="{06E84C8C-F97E-4B67-AFE1-EE6F69539127}"/>
              </a:ext>
            </a:extLst>
          </p:cNvPr>
          <p:cNvSpPr txBox="1"/>
          <p:nvPr/>
        </p:nvSpPr>
        <p:spPr>
          <a:xfrm>
            <a:off x="5365448" y="4706105"/>
            <a:ext cx="742511" cy="600164"/>
          </a:xfrm>
          <a:prstGeom prst="rect">
            <a:avLst/>
          </a:prstGeom>
          <a:noFill/>
        </p:spPr>
        <p:txBody>
          <a:bodyPr wrap="none" rtlCol="0">
            <a:spAutoFit/>
          </a:bodyPr>
          <a:lstStyle/>
          <a:p>
            <a:r>
              <a:rPr lang="id-ID" sz="3300" dirty="0">
                <a:solidFill>
                  <a:schemeClr val="accent5"/>
                </a:solidFill>
                <a:latin typeface="+mj-lt"/>
              </a:rPr>
              <a:t>10%</a:t>
            </a:r>
          </a:p>
        </p:txBody>
      </p:sp>
    </p:spTree>
    <p:extLst>
      <p:ext uri="{BB962C8B-B14F-4D97-AF65-F5344CB8AC3E}">
        <p14:creationId xmlns:p14="http://schemas.microsoft.com/office/powerpoint/2010/main" val="4265115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par>
                          <p:cTn id="18" fill="hold">
                            <p:stCondLst>
                              <p:cond delay="2000"/>
                            </p:stCondLst>
                            <p:childTnLst>
                              <p:par>
                                <p:cTn id="19" presetID="22" presetClass="entr" presetSubtype="2"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right)">
                                      <p:cBhvr>
                                        <p:cTn id="21" dur="500"/>
                                        <p:tgtEl>
                                          <p:spTgt spid="9"/>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129"/>
                                        </p:tgtEl>
                                        <p:attrNameLst>
                                          <p:attrName>style.visibility</p:attrName>
                                        </p:attrNameLst>
                                      </p:cBhvr>
                                      <p:to>
                                        <p:strVal val="visible"/>
                                      </p:to>
                                    </p:set>
                                    <p:animEffect transition="in" filter="fade">
                                      <p:cBhvr>
                                        <p:cTn id="25" dur="500"/>
                                        <p:tgtEl>
                                          <p:spTgt spid="129"/>
                                        </p:tgtEl>
                                      </p:cBhvr>
                                    </p:animEffect>
                                  </p:childTnLst>
                                </p:cTn>
                              </p:par>
                            </p:childTnLst>
                          </p:cTn>
                        </p:par>
                        <p:par>
                          <p:cTn id="26" fill="hold">
                            <p:stCondLst>
                              <p:cond delay="3000"/>
                            </p:stCondLst>
                            <p:childTnLst>
                              <p:par>
                                <p:cTn id="27" presetID="22" presetClass="entr" presetSubtype="2"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right)">
                                      <p:cBhvr>
                                        <p:cTn id="29" dur="500"/>
                                        <p:tgtEl>
                                          <p:spTgt spid="6"/>
                                        </p:tgtEl>
                                      </p:cBhvr>
                                    </p:animEffect>
                                  </p:childTnLst>
                                </p:cTn>
                              </p:par>
                            </p:childTnLst>
                          </p:cTn>
                        </p:par>
                        <p:par>
                          <p:cTn id="30" fill="hold">
                            <p:stCondLst>
                              <p:cond delay="3500"/>
                            </p:stCondLst>
                            <p:childTnLst>
                              <p:par>
                                <p:cTn id="31" presetID="22" presetClass="entr" presetSubtype="2"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right)">
                                      <p:cBhvr>
                                        <p:cTn id="33" dur="500"/>
                                        <p:tgtEl>
                                          <p:spTgt spid="7"/>
                                        </p:tgtEl>
                                      </p:cBhvr>
                                    </p:animEffect>
                                  </p:childTnLst>
                                </p:cTn>
                              </p:par>
                            </p:childTnLst>
                          </p:cTn>
                        </p:par>
                        <p:par>
                          <p:cTn id="34" fill="hold">
                            <p:stCondLst>
                              <p:cond delay="4000"/>
                            </p:stCondLst>
                            <p:childTnLst>
                              <p:par>
                                <p:cTn id="35" presetID="22" presetClass="entr" presetSubtype="8"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left)">
                                      <p:cBhvr>
                                        <p:cTn id="37" dur="500"/>
                                        <p:tgtEl>
                                          <p:spTgt spid="8"/>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31"/>
                                        </p:tgtEl>
                                        <p:attrNameLst>
                                          <p:attrName>style.visibility</p:attrName>
                                        </p:attrNameLst>
                                      </p:cBhvr>
                                      <p:to>
                                        <p:strVal val="visible"/>
                                      </p:to>
                                    </p:set>
                                    <p:animEffect transition="in" filter="fade">
                                      <p:cBhvr>
                                        <p:cTn id="41" dur="500"/>
                                        <p:tgtEl>
                                          <p:spTgt spid="131"/>
                                        </p:tgtEl>
                                      </p:cBhvr>
                                    </p:animEffect>
                                  </p:childTnLst>
                                </p:cTn>
                              </p:par>
                            </p:childTnLst>
                          </p:cTn>
                        </p:par>
                        <p:par>
                          <p:cTn id="42" fill="hold">
                            <p:stCondLst>
                              <p:cond delay="5000"/>
                            </p:stCondLst>
                            <p:childTnLst>
                              <p:par>
                                <p:cTn id="43" presetID="22" presetClass="entr" presetSubtype="8" fill="hold" grpId="0" nodeType="after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wipe(left)">
                                      <p:cBhvr>
                                        <p:cTn id="45" dur="500"/>
                                        <p:tgtEl>
                                          <p:spTgt spid="4"/>
                                        </p:tgtEl>
                                      </p:cBhvr>
                                    </p:animEffect>
                                  </p:childTnLst>
                                </p:cTn>
                              </p:par>
                            </p:childTnLst>
                          </p:cTn>
                        </p:par>
                        <p:par>
                          <p:cTn id="46" fill="hold">
                            <p:stCondLst>
                              <p:cond delay="5500"/>
                            </p:stCondLst>
                            <p:childTnLst>
                              <p:par>
                                <p:cTn id="47" presetID="22" presetClass="entr" presetSubtype="8" fill="hold" grpId="0" nodeType="after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wipe(left)">
                                      <p:cBhvr>
                                        <p:cTn id="49" dur="500"/>
                                        <p:tgtEl>
                                          <p:spTgt spid="5"/>
                                        </p:tgtEl>
                                      </p:cBhvr>
                                    </p:animEffect>
                                  </p:childTnLst>
                                </p:cTn>
                              </p:par>
                            </p:childTnLst>
                          </p:cTn>
                        </p:par>
                        <p:par>
                          <p:cTn id="50" fill="hold">
                            <p:stCondLst>
                              <p:cond delay="6000"/>
                            </p:stCondLst>
                            <p:childTnLst>
                              <p:par>
                                <p:cTn id="51" presetID="22" presetClass="entr" presetSubtype="2" fill="hold" nodeType="afterEffect">
                                  <p:stCondLst>
                                    <p:cond delay="0"/>
                                  </p:stCondLst>
                                  <p:childTnLst>
                                    <p:set>
                                      <p:cBhvr>
                                        <p:cTn id="52" dur="1" fill="hold">
                                          <p:stCondLst>
                                            <p:cond delay="0"/>
                                          </p:stCondLst>
                                        </p:cTn>
                                        <p:tgtEl>
                                          <p:spTgt spid="124"/>
                                        </p:tgtEl>
                                        <p:attrNameLst>
                                          <p:attrName>style.visibility</p:attrName>
                                        </p:attrNameLst>
                                      </p:cBhvr>
                                      <p:to>
                                        <p:strVal val="visible"/>
                                      </p:to>
                                    </p:set>
                                    <p:animEffect transition="in" filter="wipe(right)">
                                      <p:cBhvr>
                                        <p:cTn id="53" dur="500"/>
                                        <p:tgtEl>
                                          <p:spTgt spid="124"/>
                                        </p:tgtEl>
                                      </p:cBhvr>
                                    </p:animEffect>
                                  </p:childTnLst>
                                </p:cTn>
                              </p:par>
                            </p:childTnLst>
                          </p:cTn>
                        </p:par>
                        <p:par>
                          <p:cTn id="54" fill="hold">
                            <p:stCondLst>
                              <p:cond delay="6500"/>
                            </p:stCondLst>
                            <p:childTnLst>
                              <p:par>
                                <p:cTn id="55" presetID="10" presetClass="entr" presetSubtype="0" fill="hold" grpId="0" nodeType="afterEffect">
                                  <p:stCondLst>
                                    <p:cond delay="0"/>
                                  </p:stCondLst>
                                  <p:childTnLst>
                                    <p:set>
                                      <p:cBhvr>
                                        <p:cTn id="56" dur="1" fill="hold">
                                          <p:stCondLst>
                                            <p:cond delay="0"/>
                                          </p:stCondLst>
                                        </p:cTn>
                                        <p:tgtEl>
                                          <p:spTgt spid="128"/>
                                        </p:tgtEl>
                                        <p:attrNameLst>
                                          <p:attrName>style.visibility</p:attrName>
                                        </p:attrNameLst>
                                      </p:cBhvr>
                                      <p:to>
                                        <p:strVal val="visible"/>
                                      </p:to>
                                    </p:set>
                                    <p:animEffect transition="in" filter="fade">
                                      <p:cBhvr>
                                        <p:cTn id="57" dur="500"/>
                                        <p:tgtEl>
                                          <p:spTgt spid="128"/>
                                        </p:tgtEl>
                                      </p:cBhvr>
                                    </p:animEffect>
                                  </p:childTnLst>
                                </p:cTn>
                              </p:par>
                            </p:childTnLst>
                          </p:cTn>
                        </p:par>
                        <p:par>
                          <p:cTn id="58" fill="hold">
                            <p:stCondLst>
                              <p:cond delay="7000"/>
                            </p:stCondLst>
                            <p:childTnLst>
                              <p:par>
                                <p:cTn id="59" presetID="22" presetClass="entr" presetSubtype="2"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wipe(right)">
                                      <p:cBhvr>
                                        <p:cTn id="61" dur="500"/>
                                        <p:tgtEl>
                                          <p:spTgt spid="12"/>
                                        </p:tgtEl>
                                      </p:cBhvr>
                                    </p:animEffect>
                                  </p:childTnLst>
                                </p:cTn>
                              </p:par>
                            </p:childTnLst>
                          </p:cTn>
                        </p:par>
                        <p:par>
                          <p:cTn id="62" fill="hold">
                            <p:stCondLst>
                              <p:cond delay="7500"/>
                            </p:stCondLst>
                            <p:childTnLst>
                              <p:par>
                                <p:cTn id="63" presetID="22" presetClass="entr" presetSubtype="2" fill="hold" grpId="0" nodeType="afterEffect">
                                  <p:stCondLst>
                                    <p:cond delay="0"/>
                                  </p:stCondLst>
                                  <p:childTnLst>
                                    <p:set>
                                      <p:cBhvr>
                                        <p:cTn id="64" dur="1" fill="hold">
                                          <p:stCondLst>
                                            <p:cond delay="0"/>
                                          </p:stCondLst>
                                        </p:cTn>
                                        <p:tgtEl>
                                          <p:spTgt spid="13"/>
                                        </p:tgtEl>
                                        <p:attrNameLst>
                                          <p:attrName>style.visibility</p:attrName>
                                        </p:attrNameLst>
                                      </p:cBhvr>
                                      <p:to>
                                        <p:strVal val="visible"/>
                                      </p:to>
                                    </p:set>
                                    <p:animEffect transition="in" filter="wipe(right)">
                                      <p:cBhvr>
                                        <p:cTn id="65" dur="500"/>
                                        <p:tgtEl>
                                          <p:spTgt spid="13"/>
                                        </p:tgtEl>
                                      </p:cBhvr>
                                    </p:animEffect>
                                  </p:childTnLst>
                                </p:cTn>
                              </p:par>
                            </p:childTnLst>
                          </p:cTn>
                        </p:par>
                        <p:par>
                          <p:cTn id="66" fill="hold">
                            <p:stCondLst>
                              <p:cond delay="8000"/>
                            </p:stCondLst>
                            <p:childTnLst>
                              <p:par>
                                <p:cTn id="67" presetID="22" presetClass="entr" presetSubtype="2" fill="hold" nodeType="afterEffect">
                                  <p:stCondLst>
                                    <p:cond delay="0"/>
                                  </p:stCondLst>
                                  <p:childTnLst>
                                    <p:set>
                                      <p:cBhvr>
                                        <p:cTn id="68" dur="1" fill="hold">
                                          <p:stCondLst>
                                            <p:cond delay="0"/>
                                          </p:stCondLst>
                                        </p:cTn>
                                        <p:tgtEl>
                                          <p:spTgt spid="127"/>
                                        </p:tgtEl>
                                        <p:attrNameLst>
                                          <p:attrName>style.visibility</p:attrName>
                                        </p:attrNameLst>
                                      </p:cBhvr>
                                      <p:to>
                                        <p:strVal val="visible"/>
                                      </p:to>
                                    </p:set>
                                    <p:animEffect transition="in" filter="wipe(right)">
                                      <p:cBhvr>
                                        <p:cTn id="69" dur="500"/>
                                        <p:tgtEl>
                                          <p:spTgt spid="127"/>
                                        </p:tgtEl>
                                      </p:cBhvr>
                                    </p:animEffect>
                                  </p:childTnLst>
                                </p:cTn>
                              </p:par>
                            </p:childTnLst>
                          </p:cTn>
                        </p:par>
                        <p:par>
                          <p:cTn id="70" fill="hold">
                            <p:stCondLst>
                              <p:cond delay="8500"/>
                            </p:stCondLst>
                            <p:childTnLst>
                              <p:par>
                                <p:cTn id="71" presetID="10" presetClass="entr" presetSubtype="0" fill="hold" grpId="0" nodeType="afterEffect">
                                  <p:stCondLst>
                                    <p:cond delay="0"/>
                                  </p:stCondLst>
                                  <p:childTnLst>
                                    <p:set>
                                      <p:cBhvr>
                                        <p:cTn id="72" dur="1" fill="hold">
                                          <p:stCondLst>
                                            <p:cond delay="0"/>
                                          </p:stCondLst>
                                        </p:cTn>
                                        <p:tgtEl>
                                          <p:spTgt spid="130"/>
                                        </p:tgtEl>
                                        <p:attrNameLst>
                                          <p:attrName>style.visibility</p:attrName>
                                        </p:attrNameLst>
                                      </p:cBhvr>
                                      <p:to>
                                        <p:strVal val="visible"/>
                                      </p:to>
                                    </p:set>
                                    <p:animEffect transition="in" filter="fade">
                                      <p:cBhvr>
                                        <p:cTn id="73" dur="500"/>
                                        <p:tgtEl>
                                          <p:spTgt spid="130"/>
                                        </p:tgtEl>
                                      </p:cBhvr>
                                    </p:animEffect>
                                  </p:childTnLst>
                                </p:cTn>
                              </p:par>
                            </p:childTnLst>
                          </p:cTn>
                        </p:par>
                        <p:par>
                          <p:cTn id="74" fill="hold">
                            <p:stCondLst>
                              <p:cond delay="9000"/>
                            </p:stCondLst>
                            <p:childTnLst>
                              <p:par>
                                <p:cTn id="75" presetID="22" presetClass="entr" presetSubtype="2" fill="hold" grpId="0" nodeType="afterEffect">
                                  <p:stCondLst>
                                    <p:cond delay="0"/>
                                  </p:stCondLst>
                                  <p:childTnLst>
                                    <p:set>
                                      <p:cBhvr>
                                        <p:cTn id="76" dur="1" fill="hold">
                                          <p:stCondLst>
                                            <p:cond delay="0"/>
                                          </p:stCondLst>
                                        </p:cTn>
                                        <p:tgtEl>
                                          <p:spTgt spid="125"/>
                                        </p:tgtEl>
                                        <p:attrNameLst>
                                          <p:attrName>style.visibility</p:attrName>
                                        </p:attrNameLst>
                                      </p:cBhvr>
                                      <p:to>
                                        <p:strVal val="visible"/>
                                      </p:to>
                                    </p:set>
                                    <p:animEffect transition="in" filter="wipe(right)">
                                      <p:cBhvr>
                                        <p:cTn id="77" dur="500"/>
                                        <p:tgtEl>
                                          <p:spTgt spid="125"/>
                                        </p:tgtEl>
                                      </p:cBhvr>
                                    </p:animEffect>
                                  </p:childTnLst>
                                </p:cTn>
                              </p:par>
                            </p:childTnLst>
                          </p:cTn>
                        </p:par>
                        <p:par>
                          <p:cTn id="78" fill="hold">
                            <p:stCondLst>
                              <p:cond delay="9500"/>
                            </p:stCondLst>
                            <p:childTnLst>
                              <p:par>
                                <p:cTn id="79" presetID="22" presetClass="entr" presetSubtype="2" fill="hold" grpId="0" nodeType="afterEffect">
                                  <p:stCondLst>
                                    <p:cond delay="0"/>
                                  </p:stCondLst>
                                  <p:childTnLst>
                                    <p:set>
                                      <p:cBhvr>
                                        <p:cTn id="80" dur="1" fill="hold">
                                          <p:stCondLst>
                                            <p:cond delay="0"/>
                                          </p:stCondLst>
                                        </p:cTn>
                                        <p:tgtEl>
                                          <p:spTgt spid="126"/>
                                        </p:tgtEl>
                                        <p:attrNameLst>
                                          <p:attrName>style.visibility</p:attrName>
                                        </p:attrNameLst>
                                      </p:cBhvr>
                                      <p:to>
                                        <p:strVal val="visible"/>
                                      </p:to>
                                    </p:set>
                                    <p:animEffect transition="in" filter="wipe(right)">
                                      <p:cBhvr>
                                        <p:cTn id="81" dur="500"/>
                                        <p:tgtEl>
                                          <p:spTgt spid="126"/>
                                        </p:tgtEl>
                                      </p:cBhvr>
                                    </p:animEffect>
                                  </p:childTnLst>
                                </p:cTn>
                              </p:par>
                            </p:childTnLst>
                          </p:cTn>
                        </p:par>
                        <p:par>
                          <p:cTn id="82" fill="hold">
                            <p:stCondLst>
                              <p:cond delay="10000"/>
                            </p:stCondLst>
                            <p:childTnLst>
                              <p:par>
                                <p:cTn id="83" presetID="22" presetClass="entr" presetSubtype="8" fill="hold" nodeType="afterEffect">
                                  <p:stCondLst>
                                    <p:cond delay="0"/>
                                  </p:stCondLst>
                                  <p:childTnLst>
                                    <p:set>
                                      <p:cBhvr>
                                        <p:cTn id="84" dur="1" fill="hold">
                                          <p:stCondLst>
                                            <p:cond delay="0"/>
                                          </p:stCondLst>
                                        </p:cTn>
                                        <p:tgtEl>
                                          <p:spTgt spid="123"/>
                                        </p:tgtEl>
                                        <p:attrNameLst>
                                          <p:attrName>style.visibility</p:attrName>
                                        </p:attrNameLst>
                                      </p:cBhvr>
                                      <p:to>
                                        <p:strVal val="visible"/>
                                      </p:to>
                                    </p:set>
                                    <p:animEffect transition="in" filter="wipe(left)">
                                      <p:cBhvr>
                                        <p:cTn id="85" dur="500"/>
                                        <p:tgtEl>
                                          <p:spTgt spid="123"/>
                                        </p:tgtEl>
                                      </p:cBhvr>
                                    </p:animEffect>
                                  </p:childTnLst>
                                </p:cTn>
                              </p:par>
                            </p:childTnLst>
                          </p:cTn>
                        </p:par>
                        <p:par>
                          <p:cTn id="86" fill="hold">
                            <p:stCondLst>
                              <p:cond delay="10500"/>
                            </p:stCondLst>
                            <p:childTnLst>
                              <p:par>
                                <p:cTn id="87" presetID="10" presetClass="entr" presetSubtype="0" fill="hold" grpId="0" nodeType="afterEffect">
                                  <p:stCondLst>
                                    <p:cond delay="0"/>
                                  </p:stCondLst>
                                  <p:childTnLst>
                                    <p:set>
                                      <p:cBhvr>
                                        <p:cTn id="88" dur="1" fill="hold">
                                          <p:stCondLst>
                                            <p:cond delay="0"/>
                                          </p:stCondLst>
                                        </p:cTn>
                                        <p:tgtEl>
                                          <p:spTgt spid="132"/>
                                        </p:tgtEl>
                                        <p:attrNameLst>
                                          <p:attrName>style.visibility</p:attrName>
                                        </p:attrNameLst>
                                      </p:cBhvr>
                                      <p:to>
                                        <p:strVal val="visible"/>
                                      </p:to>
                                    </p:set>
                                    <p:animEffect transition="in" filter="fade">
                                      <p:cBhvr>
                                        <p:cTn id="89" dur="500"/>
                                        <p:tgtEl>
                                          <p:spTgt spid="132"/>
                                        </p:tgtEl>
                                      </p:cBhvr>
                                    </p:animEffect>
                                  </p:childTnLst>
                                </p:cTn>
                              </p:par>
                            </p:childTnLst>
                          </p:cTn>
                        </p:par>
                        <p:par>
                          <p:cTn id="90" fill="hold">
                            <p:stCondLst>
                              <p:cond delay="11000"/>
                            </p:stCondLst>
                            <p:childTnLst>
                              <p:par>
                                <p:cTn id="91" presetID="22" presetClass="entr" presetSubtype="8" fill="hold" grpId="0" nodeType="afterEffect">
                                  <p:stCondLst>
                                    <p:cond delay="0"/>
                                  </p:stCondLst>
                                  <p:childTnLst>
                                    <p:set>
                                      <p:cBhvr>
                                        <p:cTn id="92" dur="1" fill="hold">
                                          <p:stCondLst>
                                            <p:cond delay="0"/>
                                          </p:stCondLst>
                                        </p:cTn>
                                        <p:tgtEl>
                                          <p:spTgt spid="10"/>
                                        </p:tgtEl>
                                        <p:attrNameLst>
                                          <p:attrName>style.visibility</p:attrName>
                                        </p:attrNameLst>
                                      </p:cBhvr>
                                      <p:to>
                                        <p:strVal val="visible"/>
                                      </p:to>
                                    </p:set>
                                    <p:animEffect transition="in" filter="wipe(left)">
                                      <p:cBhvr>
                                        <p:cTn id="93" dur="500"/>
                                        <p:tgtEl>
                                          <p:spTgt spid="10"/>
                                        </p:tgtEl>
                                      </p:cBhvr>
                                    </p:animEffect>
                                  </p:childTnLst>
                                </p:cTn>
                              </p:par>
                            </p:childTnLst>
                          </p:cTn>
                        </p:par>
                        <p:par>
                          <p:cTn id="94" fill="hold">
                            <p:stCondLst>
                              <p:cond delay="11500"/>
                            </p:stCondLst>
                            <p:childTnLst>
                              <p:par>
                                <p:cTn id="95" presetID="22" presetClass="entr" presetSubtype="8" fill="hold" grpId="0" nodeType="afterEffect">
                                  <p:stCondLst>
                                    <p:cond delay="0"/>
                                  </p:stCondLst>
                                  <p:childTnLst>
                                    <p:set>
                                      <p:cBhvr>
                                        <p:cTn id="96" dur="1" fill="hold">
                                          <p:stCondLst>
                                            <p:cond delay="0"/>
                                          </p:stCondLst>
                                        </p:cTn>
                                        <p:tgtEl>
                                          <p:spTgt spid="11"/>
                                        </p:tgtEl>
                                        <p:attrNameLst>
                                          <p:attrName>style.visibility</p:attrName>
                                        </p:attrNameLst>
                                      </p:cBhvr>
                                      <p:to>
                                        <p:strVal val="visible"/>
                                      </p:to>
                                    </p:set>
                                    <p:animEffect transition="in" filter="wipe(left)">
                                      <p:cBhvr>
                                        <p:cTn id="9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p:bldP spid="5" grpId="0"/>
      <p:bldP spid="6" grpId="0"/>
      <p:bldP spid="7" grpId="0"/>
      <p:bldP spid="10" grpId="0"/>
      <p:bldP spid="11" grpId="0"/>
      <p:bldP spid="12" grpId="0"/>
      <p:bldP spid="13" grpId="0"/>
      <p:bldP spid="125" grpId="0"/>
      <p:bldP spid="126" grpId="0"/>
      <p:bldP spid="128" grpId="0"/>
      <p:bldP spid="129" grpId="0"/>
      <p:bldP spid="130" grpId="0"/>
      <p:bldP spid="131" grpId="0"/>
      <p:bldP spid="13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357774-32CA-4822-AACA-81C6CE0191DE}"/>
              </a:ext>
            </a:extLst>
          </p:cNvPr>
          <p:cNvSpPr>
            <a:spLocks noGrp="1"/>
          </p:cNvSpPr>
          <p:nvPr>
            <p:ph type="title"/>
          </p:nvPr>
        </p:nvSpPr>
        <p:spPr/>
        <p:txBody>
          <a:bodyPr/>
          <a:lstStyle/>
          <a:p>
            <a:r>
              <a:rPr lang="en-US"/>
              <a:t>WORLDWIDE MAP</a:t>
            </a:r>
          </a:p>
        </p:txBody>
      </p:sp>
      <p:grpSp>
        <p:nvGrpSpPr>
          <p:cNvPr id="3" name="Group 2">
            <a:extLst>
              <a:ext uri="{FF2B5EF4-FFF2-40B4-BE49-F238E27FC236}">
                <a16:creationId xmlns:a16="http://schemas.microsoft.com/office/drawing/2014/main" id="{5B52FB55-5148-4D8F-BC63-F5048DD4EACF}"/>
              </a:ext>
            </a:extLst>
          </p:cNvPr>
          <p:cNvGrpSpPr/>
          <p:nvPr/>
        </p:nvGrpSpPr>
        <p:grpSpPr>
          <a:xfrm>
            <a:off x="525241" y="2591421"/>
            <a:ext cx="4618259" cy="2301683"/>
            <a:chOff x="2881313" y="1644650"/>
            <a:chExt cx="6399213" cy="3189288"/>
          </a:xfrm>
          <a:solidFill>
            <a:schemeClr val="bg2">
              <a:lumMod val="65000"/>
            </a:schemeClr>
          </a:solidFill>
        </p:grpSpPr>
        <p:sp>
          <p:nvSpPr>
            <p:cNvPr id="4" name="Freeform 185">
              <a:extLst>
                <a:ext uri="{FF2B5EF4-FFF2-40B4-BE49-F238E27FC236}">
                  <a16:creationId xmlns:a16="http://schemas.microsoft.com/office/drawing/2014/main" id="{2240286C-14C1-4220-A02D-21B62450C133}"/>
                </a:ext>
              </a:extLst>
            </p:cNvPr>
            <p:cNvSpPr>
              <a:spLocks/>
            </p:cNvSpPr>
            <p:nvPr/>
          </p:nvSpPr>
          <p:spPr bwMode="auto">
            <a:xfrm>
              <a:off x="4352926" y="3448050"/>
              <a:ext cx="949325" cy="1385888"/>
            </a:xfrm>
            <a:custGeom>
              <a:avLst/>
              <a:gdLst>
                <a:gd name="T0" fmla="*/ 0 w 1850"/>
                <a:gd name="T1" fmla="*/ 104 h 2702"/>
                <a:gd name="T2" fmla="*/ 24 w 1850"/>
                <a:gd name="T3" fmla="*/ 0 h 2702"/>
                <a:gd name="T4" fmla="*/ 53 w 1850"/>
                <a:gd name="T5" fmla="*/ 11 h 2702"/>
                <a:gd name="T6" fmla="*/ 116 w 1850"/>
                <a:gd name="T7" fmla="*/ 132 h 2702"/>
                <a:gd name="T8" fmla="*/ 255 w 1850"/>
                <a:gd name="T9" fmla="*/ 213 h 2702"/>
                <a:gd name="T10" fmla="*/ 427 w 1850"/>
                <a:gd name="T11" fmla="*/ 201 h 2702"/>
                <a:gd name="T12" fmla="*/ 543 w 1850"/>
                <a:gd name="T13" fmla="*/ 173 h 2702"/>
                <a:gd name="T14" fmla="*/ 715 w 1850"/>
                <a:gd name="T15" fmla="*/ 207 h 2702"/>
                <a:gd name="T16" fmla="*/ 952 w 1850"/>
                <a:gd name="T17" fmla="*/ 248 h 2702"/>
                <a:gd name="T18" fmla="*/ 1205 w 1850"/>
                <a:gd name="T19" fmla="*/ 386 h 2702"/>
                <a:gd name="T20" fmla="*/ 1269 w 1850"/>
                <a:gd name="T21" fmla="*/ 536 h 2702"/>
                <a:gd name="T22" fmla="*/ 1470 w 1850"/>
                <a:gd name="T23" fmla="*/ 645 h 2702"/>
                <a:gd name="T24" fmla="*/ 1724 w 1850"/>
                <a:gd name="T25" fmla="*/ 737 h 2702"/>
                <a:gd name="T26" fmla="*/ 1799 w 1850"/>
                <a:gd name="T27" fmla="*/ 910 h 2702"/>
                <a:gd name="T28" fmla="*/ 1632 w 1850"/>
                <a:gd name="T29" fmla="*/ 1210 h 2702"/>
                <a:gd name="T30" fmla="*/ 1482 w 1850"/>
                <a:gd name="T31" fmla="*/ 1434 h 2702"/>
                <a:gd name="T32" fmla="*/ 1338 w 1850"/>
                <a:gd name="T33" fmla="*/ 1555 h 2702"/>
                <a:gd name="T34" fmla="*/ 1263 w 1850"/>
                <a:gd name="T35" fmla="*/ 1682 h 2702"/>
                <a:gd name="T36" fmla="*/ 1130 w 1850"/>
                <a:gd name="T37" fmla="*/ 1872 h 2702"/>
                <a:gd name="T38" fmla="*/ 1004 w 1850"/>
                <a:gd name="T39" fmla="*/ 1855 h 2702"/>
                <a:gd name="T40" fmla="*/ 1009 w 1850"/>
                <a:gd name="T41" fmla="*/ 2005 h 2702"/>
                <a:gd name="T42" fmla="*/ 825 w 1850"/>
                <a:gd name="T43" fmla="*/ 2114 h 2702"/>
                <a:gd name="T44" fmla="*/ 790 w 1850"/>
                <a:gd name="T45" fmla="*/ 2160 h 2702"/>
                <a:gd name="T46" fmla="*/ 727 w 1850"/>
                <a:gd name="T47" fmla="*/ 2281 h 2702"/>
                <a:gd name="T48" fmla="*/ 744 w 1850"/>
                <a:gd name="T49" fmla="*/ 2443 h 2702"/>
                <a:gd name="T50" fmla="*/ 629 w 1850"/>
                <a:gd name="T51" fmla="*/ 2621 h 2702"/>
                <a:gd name="T52" fmla="*/ 571 w 1850"/>
                <a:gd name="T53" fmla="*/ 2650 h 2702"/>
                <a:gd name="T54" fmla="*/ 439 w 1850"/>
                <a:gd name="T55" fmla="*/ 2391 h 2702"/>
                <a:gd name="T56" fmla="*/ 479 w 1850"/>
                <a:gd name="T57" fmla="*/ 2281 h 2702"/>
                <a:gd name="T58" fmla="*/ 473 w 1850"/>
                <a:gd name="T59" fmla="*/ 2074 h 2702"/>
                <a:gd name="T60" fmla="*/ 502 w 1850"/>
                <a:gd name="T61" fmla="*/ 1849 h 2702"/>
                <a:gd name="T62" fmla="*/ 525 w 1850"/>
                <a:gd name="T63" fmla="*/ 1602 h 2702"/>
                <a:gd name="T64" fmla="*/ 600 w 1850"/>
                <a:gd name="T65" fmla="*/ 1446 h 2702"/>
                <a:gd name="T66" fmla="*/ 566 w 1850"/>
                <a:gd name="T67" fmla="*/ 1273 h 2702"/>
                <a:gd name="T68" fmla="*/ 410 w 1850"/>
                <a:gd name="T69" fmla="*/ 1141 h 2702"/>
                <a:gd name="T70" fmla="*/ 358 w 1850"/>
                <a:gd name="T71" fmla="*/ 1025 h 2702"/>
                <a:gd name="T72" fmla="*/ 197 w 1850"/>
                <a:gd name="T73" fmla="*/ 812 h 2702"/>
                <a:gd name="T74" fmla="*/ 220 w 1850"/>
                <a:gd name="T75" fmla="*/ 593 h 2702"/>
                <a:gd name="T76" fmla="*/ 318 w 1850"/>
                <a:gd name="T77" fmla="*/ 461 h 2702"/>
                <a:gd name="T78" fmla="*/ 318 w 1850"/>
                <a:gd name="T79" fmla="*/ 328 h 2702"/>
                <a:gd name="T80" fmla="*/ 122 w 1850"/>
                <a:gd name="T81" fmla="*/ 282 h 2702"/>
                <a:gd name="T82" fmla="*/ 0 w 1850"/>
                <a:gd name="T83" fmla="*/ 104 h 2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850" h="2702">
                  <a:moveTo>
                    <a:pt x="0" y="104"/>
                  </a:moveTo>
                  <a:cubicBezTo>
                    <a:pt x="9" y="65"/>
                    <a:pt x="15" y="30"/>
                    <a:pt x="24" y="0"/>
                  </a:cubicBezTo>
                  <a:cubicBezTo>
                    <a:pt x="31" y="7"/>
                    <a:pt x="40" y="11"/>
                    <a:pt x="53" y="11"/>
                  </a:cubicBezTo>
                  <a:cubicBezTo>
                    <a:pt x="139" y="11"/>
                    <a:pt x="82" y="75"/>
                    <a:pt x="116" y="132"/>
                  </a:cubicBezTo>
                  <a:cubicBezTo>
                    <a:pt x="151" y="190"/>
                    <a:pt x="208" y="230"/>
                    <a:pt x="255" y="213"/>
                  </a:cubicBezTo>
                  <a:cubicBezTo>
                    <a:pt x="301" y="196"/>
                    <a:pt x="381" y="230"/>
                    <a:pt x="427" y="201"/>
                  </a:cubicBezTo>
                  <a:cubicBezTo>
                    <a:pt x="473" y="173"/>
                    <a:pt x="520" y="115"/>
                    <a:pt x="543" y="173"/>
                  </a:cubicBezTo>
                  <a:cubicBezTo>
                    <a:pt x="566" y="230"/>
                    <a:pt x="658" y="207"/>
                    <a:pt x="715" y="207"/>
                  </a:cubicBezTo>
                  <a:cubicBezTo>
                    <a:pt x="773" y="207"/>
                    <a:pt x="854" y="190"/>
                    <a:pt x="952" y="248"/>
                  </a:cubicBezTo>
                  <a:cubicBezTo>
                    <a:pt x="1050" y="305"/>
                    <a:pt x="1130" y="386"/>
                    <a:pt x="1205" y="386"/>
                  </a:cubicBezTo>
                  <a:cubicBezTo>
                    <a:pt x="1280" y="386"/>
                    <a:pt x="1269" y="461"/>
                    <a:pt x="1269" y="536"/>
                  </a:cubicBezTo>
                  <a:cubicBezTo>
                    <a:pt x="1269" y="611"/>
                    <a:pt x="1366" y="611"/>
                    <a:pt x="1470" y="645"/>
                  </a:cubicBezTo>
                  <a:cubicBezTo>
                    <a:pt x="1574" y="680"/>
                    <a:pt x="1620" y="674"/>
                    <a:pt x="1724" y="737"/>
                  </a:cubicBezTo>
                  <a:cubicBezTo>
                    <a:pt x="1827" y="801"/>
                    <a:pt x="1850" y="835"/>
                    <a:pt x="1799" y="910"/>
                  </a:cubicBezTo>
                  <a:cubicBezTo>
                    <a:pt x="1747" y="985"/>
                    <a:pt x="1637" y="1100"/>
                    <a:pt x="1632" y="1210"/>
                  </a:cubicBezTo>
                  <a:cubicBezTo>
                    <a:pt x="1626" y="1319"/>
                    <a:pt x="1557" y="1423"/>
                    <a:pt x="1482" y="1434"/>
                  </a:cubicBezTo>
                  <a:cubicBezTo>
                    <a:pt x="1407" y="1446"/>
                    <a:pt x="1338" y="1504"/>
                    <a:pt x="1338" y="1555"/>
                  </a:cubicBezTo>
                  <a:cubicBezTo>
                    <a:pt x="1338" y="1607"/>
                    <a:pt x="1269" y="1584"/>
                    <a:pt x="1263" y="1682"/>
                  </a:cubicBezTo>
                  <a:cubicBezTo>
                    <a:pt x="1257" y="1780"/>
                    <a:pt x="1171" y="1890"/>
                    <a:pt x="1130" y="1872"/>
                  </a:cubicBezTo>
                  <a:cubicBezTo>
                    <a:pt x="1090" y="1855"/>
                    <a:pt x="946" y="1774"/>
                    <a:pt x="1004" y="1855"/>
                  </a:cubicBezTo>
                  <a:cubicBezTo>
                    <a:pt x="1061" y="1936"/>
                    <a:pt x="1073" y="1976"/>
                    <a:pt x="1009" y="2005"/>
                  </a:cubicBezTo>
                  <a:cubicBezTo>
                    <a:pt x="946" y="2034"/>
                    <a:pt x="865" y="2155"/>
                    <a:pt x="825" y="2114"/>
                  </a:cubicBezTo>
                  <a:cubicBezTo>
                    <a:pt x="785" y="2074"/>
                    <a:pt x="790" y="2120"/>
                    <a:pt x="790" y="2160"/>
                  </a:cubicBezTo>
                  <a:cubicBezTo>
                    <a:pt x="790" y="2201"/>
                    <a:pt x="779" y="2281"/>
                    <a:pt x="727" y="2281"/>
                  </a:cubicBezTo>
                  <a:cubicBezTo>
                    <a:pt x="675" y="2281"/>
                    <a:pt x="773" y="2425"/>
                    <a:pt x="744" y="2443"/>
                  </a:cubicBezTo>
                  <a:cubicBezTo>
                    <a:pt x="715" y="2460"/>
                    <a:pt x="629" y="2621"/>
                    <a:pt x="629" y="2621"/>
                  </a:cubicBezTo>
                  <a:cubicBezTo>
                    <a:pt x="629" y="2621"/>
                    <a:pt x="635" y="2702"/>
                    <a:pt x="571" y="2650"/>
                  </a:cubicBezTo>
                  <a:cubicBezTo>
                    <a:pt x="508" y="2598"/>
                    <a:pt x="462" y="2437"/>
                    <a:pt x="439" y="2391"/>
                  </a:cubicBezTo>
                  <a:cubicBezTo>
                    <a:pt x="416" y="2345"/>
                    <a:pt x="445" y="2339"/>
                    <a:pt x="479" y="2281"/>
                  </a:cubicBezTo>
                  <a:cubicBezTo>
                    <a:pt x="514" y="2224"/>
                    <a:pt x="508" y="2178"/>
                    <a:pt x="473" y="2074"/>
                  </a:cubicBezTo>
                  <a:cubicBezTo>
                    <a:pt x="439" y="1970"/>
                    <a:pt x="450" y="1890"/>
                    <a:pt x="502" y="1849"/>
                  </a:cubicBezTo>
                  <a:cubicBezTo>
                    <a:pt x="554" y="1809"/>
                    <a:pt x="525" y="1676"/>
                    <a:pt x="525" y="1602"/>
                  </a:cubicBezTo>
                  <a:cubicBezTo>
                    <a:pt x="525" y="1527"/>
                    <a:pt x="635" y="1509"/>
                    <a:pt x="600" y="1446"/>
                  </a:cubicBezTo>
                  <a:cubicBezTo>
                    <a:pt x="566" y="1383"/>
                    <a:pt x="606" y="1308"/>
                    <a:pt x="566" y="1273"/>
                  </a:cubicBezTo>
                  <a:cubicBezTo>
                    <a:pt x="525" y="1239"/>
                    <a:pt x="473" y="1141"/>
                    <a:pt x="410" y="1141"/>
                  </a:cubicBezTo>
                  <a:cubicBezTo>
                    <a:pt x="347" y="1141"/>
                    <a:pt x="358" y="1077"/>
                    <a:pt x="358" y="1025"/>
                  </a:cubicBezTo>
                  <a:cubicBezTo>
                    <a:pt x="358" y="974"/>
                    <a:pt x="231" y="881"/>
                    <a:pt x="197" y="812"/>
                  </a:cubicBezTo>
                  <a:cubicBezTo>
                    <a:pt x="162" y="743"/>
                    <a:pt x="157" y="622"/>
                    <a:pt x="220" y="593"/>
                  </a:cubicBezTo>
                  <a:cubicBezTo>
                    <a:pt x="283" y="564"/>
                    <a:pt x="255" y="478"/>
                    <a:pt x="318" y="461"/>
                  </a:cubicBezTo>
                  <a:cubicBezTo>
                    <a:pt x="381" y="443"/>
                    <a:pt x="341" y="374"/>
                    <a:pt x="318" y="328"/>
                  </a:cubicBezTo>
                  <a:cubicBezTo>
                    <a:pt x="295" y="282"/>
                    <a:pt x="151" y="328"/>
                    <a:pt x="122" y="282"/>
                  </a:cubicBezTo>
                  <a:cubicBezTo>
                    <a:pt x="94" y="238"/>
                    <a:pt x="88" y="113"/>
                    <a:pt x="0" y="10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 name="Freeform 186">
              <a:extLst>
                <a:ext uri="{FF2B5EF4-FFF2-40B4-BE49-F238E27FC236}">
                  <a16:creationId xmlns:a16="http://schemas.microsoft.com/office/drawing/2014/main" id="{9AD0280A-B4C3-4FD4-BEA0-62540A8E43EF}"/>
                </a:ext>
              </a:extLst>
            </p:cNvPr>
            <p:cNvSpPr>
              <a:spLocks noEditPoints="1"/>
            </p:cNvSpPr>
            <p:nvPr/>
          </p:nvSpPr>
          <p:spPr bwMode="auto">
            <a:xfrm>
              <a:off x="2881313" y="1644650"/>
              <a:ext cx="2922588" cy="1973263"/>
            </a:xfrm>
            <a:custGeom>
              <a:avLst/>
              <a:gdLst>
                <a:gd name="T0" fmla="*/ 1841 w 5696"/>
                <a:gd name="T1" fmla="*/ 757 h 3847"/>
                <a:gd name="T2" fmla="*/ 1607 w 5696"/>
                <a:gd name="T3" fmla="*/ 2697 h 3847"/>
                <a:gd name="T4" fmla="*/ 466 w 5696"/>
                <a:gd name="T5" fmla="*/ 1821 h 3847"/>
                <a:gd name="T6" fmla="*/ 1215 w 5696"/>
                <a:gd name="T7" fmla="*/ 1164 h 3847"/>
                <a:gd name="T8" fmla="*/ 1953 w 5696"/>
                <a:gd name="T9" fmla="*/ 1147 h 3847"/>
                <a:gd name="T10" fmla="*/ 1910 w 5696"/>
                <a:gd name="T11" fmla="*/ 658 h 3847"/>
                <a:gd name="T12" fmla="*/ 1962 w 5696"/>
                <a:gd name="T13" fmla="*/ 519 h 3847"/>
                <a:gd name="T14" fmla="*/ 2249 w 5696"/>
                <a:gd name="T15" fmla="*/ 727 h 3847"/>
                <a:gd name="T16" fmla="*/ 2249 w 5696"/>
                <a:gd name="T17" fmla="*/ 628 h 3847"/>
                <a:gd name="T18" fmla="*/ 2229 w 5696"/>
                <a:gd name="T19" fmla="*/ 1158 h 3847"/>
                <a:gd name="T20" fmla="*/ 2249 w 5696"/>
                <a:gd name="T21" fmla="*/ 945 h 3847"/>
                <a:gd name="T22" fmla="*/ 2249 w 5696"/>
                <a:gd name="T23" fmla="*/ 519 h 3847"/>
                <a:gd name="T24" fmla="*/ 2360 w 5696"/>
                <a:gd name="T25" fmla="*/ 1100 h 3847"/>
                <a:gd name="T26" fmla="*/ 2423 w 5696"/>
                <a:gd name="T27" fmla="*/ 744 h 3847"/>
                <a:gd name="T28" fmla="*/ 2360 w 5696"/>
                <a:gd name="T29" fmla="*/ 1192 h 3847"/>
                <a:gd name="T30" fmla="*/ 2445 w 5696"/>
                <a:gd name="T31" fmla="*/ 1020 h 3847"/>
                <a:gd name="T32" fmla="*/ 2435 w 5696"/>
                <a:gd name="T33" fmla="*/ 649 h 3847"/>
                <a:gd name="T34" fmla="*/ 2435 w 5696"/>
                <a:gd name="T35" fmla="*/ 461 h 3847"/>
                <a:gd name="T36" fmla="*/ 2523 w 5696"/>
                <a:gd name="T37" fmla="*/ 3296 h 3847"/>
                <a:gd name="T38" fmla="*/ 2644 w 5696"/>
                <a:gd name="T39" fmla="*/ 623 h 3847"/>
                <a:gd name="T40" fmla="*/ 2776 w 5696"/>
                <a:gd name="T41" fmla="*/ 779 h 3847"/>
                <a:gd name="T42" fmla="*/ 2644 w 5696"/>
                <a:gd name="T43" fmla="*/ 438 h 3847"/>
                <a:gd name="T44" fmla="*/ 2667 w 5696"/>
                <a:gd name="T45" fmla="*/ 991 h 3847"/>
                <a:gd name="T46" fmla="*/ 2776 w 5696"/>
                <a:gd name="T47" fmla="*/ 3597 h 3847"/>
                <a:gd name="T48" fmla="*/ 2776 w 5696"/>
                <a:gd name="T49" fmla="*/ 550 h 3847"/>
                <a:gd name="T50" fmla="*/ 2811 w 5696"/>
                <a:gd name="T51" fmla="*/ 945 h 3847"/>
                <a:gd name="T52" fmla="*/ 2944 w 5696"/>
                <a:gd name="T53" fmla="*/ 496 h 3847"/>
                <a:gd name="T54" fmla="*/ 2986 w 5696"/>
                <a:gd name="T55" fmla="*/ 3020 h 3847"/>
                <a:gd name="T56" fmla="*/ 2776 w 5696"/>
                <a:gd name="T57" fmla="*/ 1459 h 3847"/>
                <a:gd name="T58" fmla="*/ 2868 w 5696"/>
                <a:gd name="T59" fmla="*/ 3619 h 3847"/>
                <a:gd name="T60" fmla="*/ 3065 w 5696"/>
                <a:gd name="T61" fmla="*/ 1464 h 3847"/>
                <a:gd name="T62" fmla="*/ 3082 w 5696"/>
                <a:gd name="T63" fmla="*/ 786 h 3847"/>
                <a:gd name="T64" fmla="*/ 3082 w 5696"/>
                <a:gd name="T65" fmla="*/ 291 h 3847"/>
                <a:gd name="T66" fmla="*/ 3048 w 5696"/>
                <a:gd name="T67" fmla="*/ 1953 h 3847"/>
                <a:gd name="T68" fmla="*/ 3082 w 5696"/>
                <a:gd name="T69" fmla="*/ 718 h 3847"/>
                <a:gd name="T70" fmla="*/ 3205 w 5696"/>
                <a:gd name="T71" fmla="*/ 3315 h 3847"/>
                <a:gd name="T72" fmla="*/ 3217 w 5696"/>
                <a:gd name="T73" fmla="*/ 1251 h 3847"/>
                <a:gd name="T74" fmla="*/ 3082 w 5696"/>
                <a:gd name="T75" fmla="*/ 658 h 3847"/>
                <a:gd name="T76" fmla="*/ 3082 w 5696"/>
                <a:gd name="T77" fmla="*/ 3730 h 3847"/>
                <a:gd name="T78" fmla="*/ 3217 w 5696"/>
                <a:gd name="T79" fmla="*/ 861 h 3847"/>
                <a:gd name="T80" fmla="*/ 3217 w 5696"/>
                <a:gd name="T81" fmla="*/ 3315 h 3847"/>
                <a:gd name="T82" fmla="*/ 3295 w 5696"/>
                <a:gd name="T83" fmla="*/ 1141 h 3847"/>
                <a:gd name="T84" fmla="*/ 3217 w 5696"/>
                <a:gd name="T85" fmla="*/ 544 h 3847"/>
                <a:gd name="T86" fmla="*/ 3353 w 5696"/>
                <a:gd name="T87" fmla="*/ 2570 h 3847"/>
                <a:gd name="T88" fmla="*/ 3572 w 5696"/>
                <a:gd name="T89" fmla="*/ 3437 h 3847"/>
                <a:gd name="T90" fmla="*/ 3425 w 5696"/>
                <a:gd name="T91" fmla="*/ 1489 h 3847"/>
                <a:gd name="T92" fmla="*/ 3628 w 5696"/>
                <a:gd name="T93" fmla="*/ 264 h 3847"/>
                <a:gd name="T94" fmla="*/ 3491 w 5696"/>
                <a:gd name="T95" fmla="*/ 1654 h 3847"/>
                <a:gd name="T96" fmla="*/ 3628 w 5696"/>
                <a:gd name="T97" fmla="*/ 1536 h 3847"/>
                <a:gd name="T98" fmla="*/ 3671 w 5696"/>
                <a:gd name="T99" fmla="*/ 1336 h 3847"/>
                <a:gd name="T100" fmla="*/ 3671 w 5696"/>
                <a:gd name="T101" fmla="*/ 117 h 3847"/>
                <a:gd name="T102" fmla="*/ 3671 w 5696"/>
                <a:gd name="T103" fmla="*/ 2127 h 3847"/>
                <a:gd name="T104" fmla="*/ 3671 w 5696"/>
                <a:gd name="T105" fmla="*/ 2395 h 3847"/>
                <a:gd name="T106" fmla="*/ 3671 w 5696"/>
                <a:gd name="T107" fmla="*/ 698 h 3847"/>
                <a:gd name="T108" fmla="*/ 3900 w 5696"/>
                <a:gd name="T109" fmla="*/ 2275 h 3847"/>
                <a:gd name="T110" fmla="*/ 5234 w 5696"/>
                <a:gd name="T111" fmla="*/ 332 h 3847"/>
                <a:gd name="T112" fmla="*/ 4989 w 5696"/>
                <a:gd name="T113" fmla="*/ 1135 h 3847"/>
                <a:gd name="T114" fmla="*/ 3900 w 5696"/>
                <a:gd name="T115" fmla="*/ 173 h 3847"/>
                <a:gd name="T116" fmla="*/ 3900 w 5696"/>
                <a:gd name="T117" fmla="*/ 1989 h 3847"/>
                <a:gd name="T118" fmla="*/ 5234 w 5696"/>
                <a:gd name="T119" fmla="*/ 408 h 38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696" h="3847">
                  <a:moveTo>
                    <a:pt x="1861" y="1080"/>
                  </a:moveTo>
                  <a:cubicBezTo>
                    <a:pt x="1838" y="1090"/>
                    <a:pt x="1842" y="1097"/>
                    <a:pt x="1861" y="1106"/>
                  </a:cubicBezTo>
                  <a:lnTo>
                    <a:pt x="1861" y="1080"/>
                  </a:lnTo>
                  <a:close/>
                  <a:moveTo>
                    <a:pt x="1861" y="827"/>
                  </a:moveTo>
                  <a:cubicBezTo>
                    <a:pt x="1854" y="825"/>
                    <a:pt x="1846" y="824"/>
                    <a:pt x="1838" y="824"/>
                  </a:cubicBezTo>
                  <a:cubicBezTo>
                    <a:pt x="1769" y="824"/>
                    <a:pt x="1728" y="778"/>
                    <a:pt x="1648" y="784"/>
                  </a:cubicBezTo>
                  <a:cubicBezTo>
                    <a:pt x="1550" y="784"/>
                    <a:pt x="1509" y="905"/>
                    <a:pt x="1555" y="962"/>
                  </a:cubicBezTo>
                  <a:cubicBezTo>
                    <a:pt x="1601" y="1020"/>
                    <a:pt x="1769" y="962"/>
                    <a:pt x="1780" y="1020"/>
                  </a:cubicBezTo>
                  <a:cubicBezTo>
                    <a:pt x="1787" y="1053"/>
                    <a:pt x="1834" y="1060"/>
                    <a:pt x="1861" y="1064"/>
                  </a:cubicBezTo>
                  <a:lnTo>
                    <a:pt x="1861" y="827"/>
                  </a:lnTo>
                  <a:close/>
                  <a:moveTo>
                    <a:pt x="1861" y="677"/>
                  </a:moveTo>
                  <a:cubicBezTo>
                    <a:pt x="1841" y="697"/>
                    <a:pt x="1835" y="729"/>
                    <a:pt x="1841" y="757"/>
                  </a:cubicBezTo>
                  <a:cubicBezTo>
                    <a:pt x="1843" y="769"/>
                    <a:pt x="1851" y="775"/>
                    <a:pt x="1861" y="778"/>
                  </a:cubicBezTo>
                  <a:lnTo>
                    <a:pt x="1861" y="677"/>
                  </a:lnTo>
                  <a:close/>
                  <a:moveTo>
                    <a:pt x="1861" y="560"/>
                  </a:moveTo>
                  <a:lnTo>
                    <a:pt x="1861" y="611"/>
                  </a:lnTo>
                  <a:cubicBezTo>
                    <a:pt x="1837" y="631"/>
                    <a:pt x="1796" y="649"/>
                    <a:pt x="1763" y="649"/>
                  </a:cubicBezTo>
                  <a:cubicBezTo>
                    <a:pt x="1690" y="649"/>
                    <a:pt x="1707" y="701"/>
                    <a:pt x="1651" y="701"/>
                  </a:cubicBezTo>
                  <a:cubicBezTo>
                    <a:pt x="1595" y="701"/>
                    <a:pt x="1560" y="632"/>
                    <a:pt x="1647" y="627"/>
                  </a:cubicBezTo>
                  <a:cubicBezTo>
                    <a:pt x="1733" y="623"/>
                    <a:pt x="1737" y="563"/>
                    <a:pt x="1837" y="558"/>
                  </a:cubicBezTo>
                  <a:cubicBezTo>
                    <a:pt x="1847" y="558"/>
                    <a:pt x="1855" y="559"/>
                    <a:pt x="1861" y="560"/>
                  </a:cubicBezTo>
                  <a:close/>
                  <a:moveTo>
                    <a:pt x="1861" y="2988"/>
                  </a:moveTo>
                  <a:cubicBezTo>
                    <a:pt x="1852" y="2971"/>
                    <a:pt x="1844" y="2953"/>
                    <a:pt x="1838" y="2933"/>
                  </a:cubicBezTo>
                  <a:cubicBezTo>
                    <a:pt x="1815" y="2858"/>
                    <a:pt x="1653" y="2777"/>
                    <a:pt x="1607" y="2697"/>
                  </a:cubicBezTo>
                  <a:cubicBezTo>
                    <a:pt x="1561" y="2616"/>
                    <a:pt x="1561" y="2449"/>
                    <a:pt x="1596" y="2432"/>
                  </a:cubicBezTo>
                  <a:cubicBezTo>
                    <a:pt x="1630" y="2414"/>
                    <a:pt x="1619" y="2374"/>
                    <a:pt x="1596" y="2311"/>
                  </a:cubicBezTo>
                  <a:cubicBezTo>
                    <a:pt x="1573" y="2247"/>
                    <a:pt x="1578" y="2236"/>
                    <a:pt x="1648" y="2270"/>
                  </a:cubicBezTo>
                  <a:cubicBezTo>
                    <a:pt x="1717" y="2305"/>
                    <a:pt x="1682" y="2201"/>
                    <a:pt x="1596" y="2167"/>
                  </a:cubicBezTo>
                  <a:cubicBezTo>
                    <a:pt x="1509" y="2132"/>
                    <a:pt x="1417" y="2051"/>
                    <a:pt x="1429" y="1994"/>
                  </a:cubicBezTo>
                  <a:cubicBezTo>
                    <a:pt x="1440" y="1936"/>
                    <a:pt x="1388" y="1942"/>
                    <a:pt x="1342" y="1902"/>
                  </a:cubicBezTo>
                  <a:cubicBezTo>
                    <a:pt x="1296" y="1861"/>
                    <a:pt x="1290" y="1746"/>
                    <a:pt x="1221" y="1752"/>
                  </a:cubicBezTo>
                  <a:cubicBezTo>
                    <a:pt x="1152" y="1758"/>
                    <a:pt x="1100" y="1711"/>
                    <a:pt x="1054" y="1700"/>
                  </a:cubicBezTo>
                  <a:cubicBezTo>
                    <a:pt x="1008" y="1688"/>
                    <a:pt x="899" y="1665"/>
                    <a:pt x="847" y="1677"/>
                  </a:cubicBezTo>
                  <a:cubicBezTo>
                    <a:pt x="795" y="1688"/>
                    <a:pt x="737" y="1648"/>
                    <a:pt x="708" y="1694"/>
                  </a:cubicBezTo>
                  <a:cubicBezTo>
                    <a:pt x="680" y="1740"/>
                    <a:pt x="645" y="1654"/>
                    <a:pt x="599" y="1683"/>
                  </a:cubicBezTo>
                  <a:cubicBezTo>
                    <a:pt x="553" y="1711"/>
                    <a:pt x="518" y="1804"/>
                    <a:pt x="466" y="1821"/>
                  </a:cubicBezTo>
                  <a:cubicBezTo>
                    <a:pt x="415" y="1838"/>
                    <a:pt x="311" y="1925"/>
                    <a:pt x="271" y="1959"/>
                  </a:cubicBezTo>
                  <a:cubicBezTo>
                    <a:pt x="230" y="1994"/>
                    <a:pt x="224" y="1919"/>
                    <a:pt x="299" y="1861"/>
                  </a:cubicBezTo>
                  <a:cubicBezTo>
                    <a:pt x="374" y="1804"/>
                    <a:pt x="478" y="1717"/>
                    <a:pt x="363" y="1717"/>
                  </a:cubicBezTo>
                  <a:cubicBezTo>
                    <a:pt x="248" y="1717"/>
                    <a:pt x="294" y="1665"/>
                    <a:pt x="201" y="1660"/>
                  </a:cubicBezTo>
                  <a:cubicBezTo>
                    <a:pt x="109" y="1654"/>
                    <a:pt x="132" y="1533"/>
                    <a:pt x="190" y="1498"/>
                  </a:cubicBezTo>
                  <a:cubicBezTo>
                    <a:pt x="248" y="1464"/>
                    <a:pt x="334" y="1406"/>
                    <a:pt x="253" y="1406"/>
                  </a:cubicBezTo>
                  <a:cubicBezTo>
                    <a:pt x="173" y="1406"/>
                    <a:pt x="0" y="1331"/>
                    <a:pt x="115" y="1320"/>
                  </a:cubicBezTo>
                  <a:cubicBezTo>
                    <a:pt x="230" y="1308"/>
                    <a:pt x="242" y="1314"/>
                    <a:pt x="207" y="1251"/>
                  </a:cubicBezTo>
                  <a:cubicBezTo>
                    <a:pt x="173" y="1187"/>
                    <a:pt x="40" y="1153"/>
                    <a:pt x="161" y="1135"/>
                  </a:cubicBezTo>
                  <a:cubicBezTo>
                    <a:pt x="282" y="1118"/>
                    <a:pt x="334" y="1009"/>
                    <a:pt x="438" y="1009"/>
                  </a:cubicBezTo>
                  <a:cubicBezTo>
                    <a:pt x="541" y="1009"/>
                    <a:pt x="720" y="1060"/>
                    <a:pt x="887" y="1072"/>
                  </a:cubicBezTo>
                  <a:cubicBezTo>
                    <a:pt x="1054" y="1083"/>
                    <a:pt x="1215" y="1216"/>
                    <a:pt x="1215" y="1164"/>
                  </a:cubicBezTo>
                  <a:cubicBezTo>
                    <a:pt x="1215" y="1112"/>
                    <a:pt x="1238" y="1089"/>
                    <a:pt x="1354" y="1089"/>
                  </a:cubicBezTo>
                  <a:cubicBezTo>
                    <a:pt x="1469" y="1089"/>
                    <a:pt x="1440" y="1009"/>
                    <a:pt x="1527" y="1066"/>
                  </a:cubicBezTo>
                  <a:cubicBezTo>
                    <a:pt x="1613" y="1124"/>
                    <a:pt x="1567" y="1101"/>
                    <a:pt x="1665" y="1101"/>
                  </a:cubicBezTo>
                  <a:cubicBezTo>
                    <a:pt x="1763" y="1101"/>
                    <a:pt x="1728" y="1164"/>
                    <a:pt x="1803" y="1164"/>
                  </a:cubicBezTo>
                  <a:cubicBezTo>
                    <a:pt x="1825" y="1164"/>
                    <a:pt x="1844" y="1162"/>
                    <a:pt x="1861" y="1161"/>
                  </a:cubicBezTo>
                  <a:lnTo>
                    <a:pt x="1861" y="2988"/>
                  </a:lnTo>
                  <a:close/>
                  <a:moveTo>
                    <a:pt x="1861" y="611"/>
                  </a:moveTo>
                  <a:lnTo>
                    <a:pt x="1861" y="560"/>
                  </a:lnTo>
                  <a:cubicBezTo>
                    <a:pt x="1896" y="567"/>
                    <a:pt x="1887" y="590"/>
                    <a:pt x="1861" y="611"/>
                  </a:cubicBezTo>
                  <a:close/>
                  <a:moveTo>
                    <a:pt x="1962" y="866"/>
                  </a:moveTo>
                  <a:lnTo>
                    <a:pt x="1962" y="1151"/>
                  </a:lnTo>
                  <a:cubicBezTo>
                    <a:pt x="1959" y="1150"/>
                    <a:pt x="1956" y="1148"/>
                    <a:pt x="1953" y="1147"/>
                  </a:cubicBezTo>
                  <a:cubicBezTo>
                    <a:pt x="1916" y="1127"/>
                    <a:pt x="1881" y="1116"/>
                    <a:pt x="1861" y="1106"/>
                  </a:cubicBezTo>
                  <a:lnTo>
                    <a:pt x="1861" y="1080"/>
                  </a:lnTo>
                  <a:cubicBezTo>
                    <a:pt x="1863" y="1079"/>
                    <a:pt x="1865" y="1078"/>
                    <a:pt x="1867" y="1078"/>
                  </a:cubicBezTo>
                  <a:cubicBezTo>
                    <a:pt x="1891" y="1068"/>
                    <a:pt x="1881" y="1066"/>
                    <a:pt x="1861" y="1064"/>
                  </a:cubicBezTo>
                  <a:lnTo>
                    <a:pt x="1861" y="827"/>
                  </a:lnTo>
                  <a:cubicBezTo>
                    <a:pt x="1895" y="833"/>
                    <a:pt x="1928" y="851"/>
                    <a:pt x="1962" y="866"/>
                  </a:cubicBezTo>
                  <a:close/>
                  <a:moveTo>
                    <a:pt x="1962" y="671"/>
                  </a:moveTo>
                  <a:lnTo>
                    <a:pt x="1962" y="800"/>
                  </a:lnTo>
                  <a:cubicBezTo>
                    <a:pt x="1939" y="810"/>
                    <a:pt x="1921" y="812"/>
                    <a:pt x="1923" y="796"/>
                  </a:cubicBezTo>
                  <a:cubicBezTo>
                    <a:pt x="1926" y="774"/>
                    <a:pt x="1887" y="786"/>
                    <a:pt x="1861" y="778"/>
                  </a:cubicBezTo>
                  <a:lnTo>
                    <a:pt x="1861" y="677"/>
                  </a:lnTo>
                  <a:cubicBezTo>
                    <a:pt x="1873" y="667"/>
                    <a:pt x="1889" y="659"/>
                    <a:pt x="1910" y="658"/>
                  </a:cubicBezTo>
                  <a:cubicBezTo>
                    <a:pt x="1927" y="656"/>
                    <a:pt x="1945" y="663"/>
                    <a:pt x="1962" y="671"/>
                  </a:cubicBezTo>
                  <a:moveTo>
                    <a:pt x="1962" y="481"/>
                  </a:moveTo>
                  <a:lnTo>
                    <a:pt x="1962" y="519"/>
                  </a:lnTo>
                  <a:cubicBezTo>
                    <a:pt x="1956" y="505"/>
                    <a:pt x="1956" y="491"/>
                    <a:pt x="1962" y="481"/>
                  </a:cubicBezTo>
                  <a:close/>
                  <a:moveTo>
                    <a:pt x="1962" y="3134"/>
                  </a:moveTo>
                  <a:lnTo>
                    <a:pt x="1959" y="3129"/>
                  </a:lnTo>
                  <a:cubicBezTo>
                    <a:pt x="1925" y="3078"/>
                    <a:pt x="1888" y="3037"/>
                    <a:pt x="1861" y="2988"/>
                  </a:cubicBezTo>
                  <a:lnTo>
                    <a:pt x="1861" y="1161"/>
                  </a:lnTo>
                  <a:cubicBezTo>
                    <a:pt x="1903" y="1157"/>
                    <a:pt x="1929" y="1156"/>
                    <a:pt x="1941" y="1193"/>
                  </a:cubicBezTo>
                  <a:cubicBezTo>
                    <a:pt x="1946" y="1207"/>
                    <a:pt x="1953" y="1215"/>
                    <a:pt x="1962" y="1220"/>
                  </a:cubicBezTo>
                  <a:lnTo>
                    <a:pt x="1962" y="3134"/>
                  </a:lnTo>
                  <a:close/>
                  <a:moveTo>
                    <a:pt x="1962" y="519"/>
                  </a:moveTo>
                  <a:lnTo>
                    <a:pt x="1962" y="481"/>
                  </a:lnTo>
                  <a:cubicBezTo>
                    <a:pt x="1970" y="468"/>
                    <a:pt x="1988" y="461"/>
                    <a:pt x="2019" y="463"/>
                  </a:cubicBezTo>
                  <a:cubicBezTo>
                    <a:pt x="2083" y="463"/>
                    <a:pt x="2129" y="573"/>
                    <a:pt x="2046" y="573"/>
                  </a:cubicBezTo>
                  <a:cubicBezTo>
                    <a:pt x="2007" y="573"/>
                    <a:pt x="1974" y="546"/>
                    <a:pt x="1962" y="519"/>
                  </a:cubicBezTo>
                  <a:close/>
                  <a:moveTo>
                    <a:pt x="2249" y="945"/>
                  </a:moveTo>
                  <a:cubicBezTo>
                    <a:pt x="2248" y="943"/>
                    <a:pt x="2247" y="941"/>
                    <a:pt x="2247" y="939"/>
                  </a:cubicBezTo>
                  <a:cubicBezTo>
                    <a:pt x="2218" y="853"/>
                    <a:pt x="2132" y="888"/>
                    <a:pt x="2051" y="888"/>
                  </a:cubicBezTo>
                  <a:cubicBezTo>
                    <a:pt x="2019" y="888"/>
                    <a:pt x="1990" y="878"/>
                    <a:pt x="1962" y="866"/>
                  </a:cubicBezTo>
                  <a:lnTo>
                    <a:pt x="1962" y="1151"/>
                  </a:lnTo>
                  <a:cubicBezTo>
                    <a:pt x="2036" y="1180"/>
                    <a:pt x="2161" y="1112"/>
                    <a:pt x="2249" y="1112"/>
                  </a:cubicBezTo>
                  <a:lnTo>
                    <a:pt x="2249" y="945"/>
                  </a:lnTo>
                  <a:close/>
                  <a:moveTo>
                    <a:pt x="2249" y="727"/>
                  </a:moveTo>
                  <a:cubicBezTo>
                    <a:pt x="2247" y="727"/>
                    <a:pt x="2244" y="727"/>
                    <a:pt x="2242" y="727"/>
                  </a:cubicBezTo>
                  <a:cubicBezTo>
                    <a:pt x="2169" y="727"/>
                    <a:pt x="2169" y="632"/>
                    <a:pt x="2113" y="632"/>
                  </a:cubicBezTo>
                  <a:cubicBezTo>
                    <a:pt x="2065" y="627"/>
                    <a:pt x="2074" y="645"/>
                    <a:pt x="2057" y="692"/>
                  </a:cubicBezTo>
                  <a:cubicBezTo>
                    <a:pt x="2044" y="726"/>
                    <a:pt x="2005" y="692"/>
                    <a:pt x="1962" y="671"/>
                  </a:cubicBezTo>
                  <a:lnTo>
                    <a:pt x="1962" y="800"/>
                  </a:lnTo>
                  <a:cubicBezTo>
                    <a:pt x="1983" y="791"/>
                    <a:pt x="2008" y="775"/>
                    <a:pt x="2026" y="761"/>
                  </a:cubicBezTo>
                  <a:cubicBezTo>
                    <a:pt x="2065" y="731"/>
                    <a:pt x="2113" y="753"/>
                    <a:pt x="2203" y="757"/>
                  </a:cubicBezTo>
                  <a:cubicBezTo>
                    <a:pt x="2221" y="758"/>
                    <a:pt x="2236" y="757"/>
                    <a:pt x="2249" y="755"/>
                  </a:cubicBezTo>
                  <a:lnTo>
                    <a:pt x="2249" y="727"/>
                  </a:lnTo>
                  <a:close/>
                  <a:moveTo>
                    <a:pt x="2249" y="628"/>
                  </a:moveTo>
                  <a:lnTo>
                    <a:pt x="2249" y="672"/>
                  </a:lnTo>
                  <a:cubicBezTo>
                    <a:pt x="2207" y="663"/>
                    <a:pt x="2191" y="631"/>
                    <a:pt x="2249" y="628"/>
                  </a:cubicBezTo>
                  <a:close/>
                  <a:moveTo>
                    <a:pt x="2249" y="427"/>
                  </a:moveTo>
                  <a:lnTo>
                    <a:pt x="2249" y="519"/>
                  </a:lnTo>
                  <a:cubicBezTo>
                    <a:pt x="2209" y="476"/>
                    <a:pt x="2191" y="411"/>
                    <a:pt x="2235" y="427"/>
                  </a:cubicBezTo>
                  <a:cubicBezTo>
                    <a:pt x="2240" y="427"/>
                    <a:pt x="2244" y="427"/>
                    <a:pt x="2249" y="427"/>
                  </a:cubicBezTo>
                  <a:close/>
                  <a:moveTo>
                    <a:pt x="2249" y="3318"/>
                  </a:moveTo>
                  <a:cubicBezTo>
                    <a:pt x="2239" y="3288"/>
                    <a:pt x="2228" y="3262"/>
                    <a:pt x="2212" y="3250"/>
                  </a:cubicBezTo>
                  <a:cubicBezTo>
                    <a:pt x="2166" y="3215"/>
                    <a:pt x="2011" y="3071"/>
                    <a:pt x="2045" y="3123"/>
                  </a:cubicBezTo>
                  <a:cubicBezTo>
                    <a:pt x="2080" y="3175"/>
                    <a:pt x="2120" y="3238"/>
                    <a:pt x="2080" y="3250"/>
                  </a:cubicBezTo>
                  <a:cubicBezTo>
                    <a:pt x="2040" y="3261"/>
                    <a:pt x="2007" y="3201"/>
                    <a:pt x="1962" y="3134"/>
                  </a:cubicBezTo>
                  <a:lnTo>
                    <a:pt x="1962" y="1220"/>
                  </a:lnTo>
                  <a:cubicBezTo>
                    <a:pt x="1988" y="1233"/>
                    <a:pt x="2029" y="1222"/>
                    <a:pt x="2080" y="1239"/>
                  </a:cubicBezTo>
                  <a:cubicBezTo>
                    <a:pt x="2149" y="1262"/>
                    <a:pt x="2137" y="1158"/>
                    <a:pt x="2229" y="1158"/>
                  </a:cubicBezTo>
                  <a:cubicBezTo>
                    <a:pt x="2236" y="1158"/>
                    <a:pt x="2243" y="1159"/>
                    <a:pt x="2249" y="1159"/>
                  </a:cubicBezTo>
                  <a:lnTo>
                    <a:pt x="2249" y="3318"/>
                  </a:lnTo>
                  <a:close/>
                  <a:moveTo>
                    <a:pt x="2249" y="672"/>
                  </a:moveTo>
                  <a:lnTo>
                    <a:pt x="2249" y="628"/>
                  </a:lnTo>
                  <a:cubicBezTo>
                    <a:pt x="2252" y="628"/>
                    <a:pt x="2256" y="627"/>
                    <a:pt x="2259" y="627"/>
                  </a:cubicBezTo>
                  <a:cubicBezTo>
                    <a:pt x="2320" y="627"/>
                    <a:pt x="2333" y="675"/>
                    <a:pt x="2272" y="675"/>
                  </a:cubicBezTo>
                  <a:cubicBezTo>
                    <a:pt x="2264" y="675"/>
                    <a:pt x="2256" y="674"/>
                    <a:pt x="2249" y="672"/>
                  </a:cubicBezTo>
                  <a:close/>
                  <a:moveTo>
                    <a:pt x="2249" y="755"/>
                  </a:moveTo>
                  <a:lnTo>
                    <a:pt x="2249" y="727"/>
                  </a:lnTo>
                  <a:cubicBezTo>
                    <a:pt x="2301" y="728"/>
                    <a:pt x="2297" y="749"/>
                    <a:pt x="2249" y="755"/>
                  </a:cubicBezTo>
                  <a:close/>
                  <a:moveTo>
                    <a:pt x="2360" y="1076"/>
                  </a:moveTo>
                  <a:cubicBezTo>
                    <a:pt x="2319" y="1067"/>
                    <a:pt x="2275" y="1020"/>
                    <a:pt x="2249" y="945"/>
                  </a:cubicBezTo>
                  <a:lnTo>
                    <a:pt x="2249" y="1112"/>
                  </a:lnTo>
                  <a:cubicBezTo>
                    <a:pt x="2252" y="1112"/>
                    <a:pt x="2255" y="1112"/>
                    <a:pt x="2258" y="1112"/>
                  </a:cubicBezTo>
                  <a:cubicBezTo>
                    <a:pt x="2299" y="1115"/>
                    <a:pt x="2336" y="1108"/>
                    <a:pt x="2360" y="1100"/>
                  </a:cubicBezTo>
                  <a:lnTo>
                    <a:pt x="2360" y="1076"/>
                  </a:lnTo>
                  <a:close/>
                  <a:moveTo>
                    <a:pt x="2360" y="916"/>
                  </a:moveTo>
                  <a:lnTo>
                    <a:pt x="2360" y="978"/>
                  </a:lnTo>
                  <a:cubicBezTo>
                    <a:pt x="2331" y="950"/>
                    <a:pt x="2318" y="917"/>
                    <a:pt x="2350" y="917"/>
                  </a:cubicBezTo>
                  <a:cubicBezTo>
                    <a:pt x="2353" y="917"/>
                    <a:pt x="2357" y="917"/>
                    <a:pt x="2360" y="916"/>
                  </a:cubicBezTo>
                  <a:close/>
                  <a:moveTo>
                    <a:pt x="2360" y="444"/>
                  </a:moveTo>
                  <a:lnTo>
                    <a:pt x="2360" y="554"/>
                  </a:lnTo>
                  <a:cubicBezTo>
                    <a:pt x="2344" y="555"/>
                    <a:pt x="2328" y="555"/>
                    <a:pt x="2310" y="553"/>
                  </a:cubicBezTo>
                  <a:cubicBezTo>
                    <a:pt x="2288" y="552"/>
                    <a:pt x="2266" y="537"/>
                    <a:pt x="2249" y="519"/>
                  </a:cubicBezTo>
                  <a:lnTo>
                    <a:pt x="2249" y="427"/>
                  </a:lnTo>
                  <a:cubicBezTo>
                    <a:pt x="2290" y="428"/>
                    <a:pt x="2326" y="436"/>
                    <a:pt x="2360" y="444"/>
                  </a:cubicBezTo>
                  <a:close/>
                  <a:moveTo>
                    <a:pt x="2360" y="3446"/>
                  </a:moveTo>
                  <a:cubicBezTo>
                    <a:pt x="2349" y="3443"/>
                    <a:pt x="2338" y="3441"/>
                    <a:pt x="2327" y="3440"/>
                  </a:cubicBezTo>
                  <a:cubicBezTo>
                    <a:pt x="2283" y="3436"/>
                    <a:pt x="2267" y="3372"/>
                    <a:pt x="2249" y="3318"/>
                  </a:cubicBezTo>
                  <a:lnTo>
                    <a:pt x="2249" y="1159"/>
                  </a:lnTo>
                  <a:cubicBezTo>
                    <a:pt x="2293" y="1163"/>
                    <a:pt x="2321" y="1179"/>
                    <a:pt x="2360" y="1192"/>
                  </a:cubicBezTo>
                  <a:lnTo>
                    <a:pt x="2360" y="3446"/>
                  </a:lnTo>
                  <a:close/>
                  <a:moveTo>
                    <a:pt x="2360" y="1100"/>
                  </a:moveTo>
                  <a:lnTo>
                    <a:pt x="2360" y="1076"/>
                  </a:lnTo>
                  <a:cubicBezTo>
                    <a:pt x="2364" y="1077"/>
                    <a:pt x="2369" y="1078"/>
                    <a:pt x="2374" y="1078"/>
                  </a:cubicBezTo>
                  <a:cubicBezTo>
                    <a:pt x="2399" y="1078"/>
                    <a:pt x="2389" y="1090"/>
                    <a:pt x="2360" y="1100"/>
                  </a:cubicBezTo>
                  <a:close/>
                  <a:moveTo>
                    <a:pt x="2435" y="1104"/>
                  </a:moveTo>
                  <a:lnTo>
                    <a:pt x="2435" y="1148"/>
                  </a:lnTo>
                  <a:cubicBezTo>
                    <a:pt x="2417" y="1132"/>
                    <a:pt x="2415" y="1114"/>
                    <a:pt x="2435" y="1104"/>
                  </a:cubicBezTo>
                  <a:close/>
                  <a:moveTo>
                    <a:pt x="2435" y="823"/>
                  </a:moveTo>
                  <a:lnTo>
                    <a:pt x="2435" y="1019"/>
                  </a:lnTo>
                  <a:cubicBezTo>
                    <a:pt x="2408" y="1016"/>
                    <a:pt x="2380" y="998"/>
                    <a:pt x="2360" y="978"/>
                  </a:cubicBezTo>
                  <a:lnTo>
                    <a:pt x="2360" y="916"/>
                  </a:lnTo>
                  <a:cubicBezTo>
                    <a:pt x="2411" y="915"/>
                    <a:pt x="2443" y="898"/>
                    <a:pt x="2415" y="878"/>
                  </a:cubicBezTo>
                  <a:cubicBezTo>
                    <a:pt x="2390" y="860"/>
                    <a:pt x="2401" y="836"/>
                    <a:pt x="2435" y="823"/>
                  </a:cubicBezTo>
                  <a:close/>
                  <a:moveTo>
                    <a:pt x="2435" y="649"/>
                  </a:moveTo>
                  <a:lnTo>
                    <a:pt x="2435" y="745"/>
                  </a:lnTo>
                  <a:cubicBezTo>
                    <a:pt x="2431" y="745"/>
                    <a:pt x="2427" y="744"/>
                    <a:pt x="2423" y="744"/>
                  </a:cubicBezTo>
                  <a:cubicBezTo>
                    <a:pt x="2359" y="740"/>
                    <a:pt x="2363" y="642"/>
                    <a:pt x="2435" y="649"/>
                  </a:cubicBezTo>
                  <a:close/>
                  <a:moveTo>
                    <a:pt x="2435" y="461"/>
                  </a:moveTo>
                  <a:lnTo>
                    <a:pt x="2435" y="553"/>
                  </a:lnTo>
                  <a:cubicBezTo>
                    <a:pt x="2409" y="552"/>
                    <a:pt x="2385" y="554"/>
                    <a:pt x="2360" y="554"/>
                  </a:cubicBezTo>
                  <a:lnTo>
                    <a:pt x="2360" y="444"/>
                  </a:lnTo>
                  <a:cubicBezTo>
                    <a:pt x="2385" y="450"/>
                    <a:pt x="2410" y="456"/>
                    <a:pt x="2435" y="461"/>
                  </a:cubicBezTo>
                  <a:close/>
                  <a:moveTo>
                    <a:pt x="2435" y="335"/>
                  </a:moveTo>
                  <a:lnTo>
                    <a:pt x="2435" y="370"/>
                  </a:lnTo>
                  <a:cubicBezTo>
                    <a:pt x="2424" y="357"/>
                    <a:pt x="2422" y="343"/>
                    <a:pt x="2435" y="335"/>
                  </a:cubicBezTo>
                  <a:close/>
                  <a:moveTo>
                    <a:pt x="2435" y="3475"/>
                  </a:moveTo>
                  <a:cubicBezTo>
                    <a:pt x="2408" y="3464"/>
                    <a:pt x="2383" y="3453"/>
                    <a:pt x="2360" y="3446"/>
                  </a:cubicBezTo>
                  <a:lnTo>
                    <a:pt x="2360" y="1192"/>
                  </a:lnTo>
                  <a:cubicBezTo>
                    <a:pt x="2381" y="1199"/>
                    <a:pt x="2404" y="1205"/>
                    <a:pt x="2435" y="1208"/>
                  </a:cubicBezTo>
                  <a:lnTo>
                    <a:pt x="2435" y="3475"/>
                  </a:lnTo>
                  <a:close/>
                  <a:moveTo>
                    <a:pt x="2435" y="370"/>
                  </a:moveTo>
                  <a:lnTo>
                    <a:pt x="2435" y="335"/>
                  </a:lnTo>
                  <a:cubicBezTo>
                    <a:pt x="2441" y="331"/>
                    <a:pt x="2451" y="329"/>
                    <a:pt x="2466" y="329"/>
                  </a:cubicBezTo>
                  <a:cubicBezTo>
                    <a:pt x="2529" y="323"/>
                    <a:pt x="2569" y="404"/>
                    <a:pt x="2506" y="404"/>
                  </a:cubicBezTo>
                  <a:cubicBezTo>
                    <a:pt x="2477" y="404"/>
                    <a:pt x="2449" y="388"/>
                    <a:pt x="2435" y="370"/>
                  </a:cubicBezTo>
                  <a:close/>
                  <a:moveTo>
                    <a:pt x="2435" y="1019"/>
                  </a:moveTo>
                  <a:lnTo>
                    <a:pt x="2435" y="823"/>
                  </a:lnTo>
                  <a:cubicBezTo>
                    <a:pt x="2442" y="821"/>
                    <a:pt x="2449" y="819"/>
                    <a:pt x="2458" y="817"/>
                  </a:cubicBezTo>
                  <a:cubicBezTo>
                    <a:pt x="2523" y="817"/>
                    <a:pt x="2492" y="938"/>
                    <a:pt x="2527" y="934"/>
                  </a:cubicBezTo>
                  <a:cubicBezTo>
                    <a:pt x="2562" y="930"/>
                    <a:pt x="2514" y="1020"/>
                    <a:pt x="2445" y="1020"/>
                  </a:cubicBezTo>
                  <a:cubicBezTo>
                    <a:pt x="2442" y="1020"/>
                    <a:pt x="2438" y="1020"/>
                    <a:pt x="2435" y="1019"/>
                  </a:cubicBezTo>
                  <a:close/>
                  <a:moveTo>
                    <a:pt x="2563" y="1132"/>
                  </a:moveTo>
                  <a:lnTo>
                    <a:pt x="2563" y="1172"/>
                  </a:lnTo>
                  <a:cubicBezTo>
                    <a:pt x="2556" y="1174"/>
                    <a:pt x="2545" y="1175"/>
                    <a:pt x="2531" y="1175"/>
                  </a:cubicBezTo>
                  <a:cubicBezTo>
                    <a:pt x="2486" y="1175"/>
                    <a:pt x="2453" y="1163"/>
                    <a:pt x="2435" y="1148"/>
                  </a:cubicBezTo>
                  <a:lnTo>
                    <a:pt x="2435" y="1104"/>
                  </a:lnTo>
                  <a:cubicBezTo>
                    <a:pt x="2443" y="1100"/>
                    <a:pt x="2455" y="1098"/>
                    <a:pt x="2471" y="1098"/>
                  </a:cubicBezTo>
                  <a:cubicBezTo>
                    <a:pt x="2503" y="1098"/>
                    <a:pt x="2541" y="1114"/>
                    <a:pt x="2563" y="1132"/>
                  </a:cubicBezTo>
                  <a:close/>
                  <a:moveTo>
                    <a:pt x="2563" y="717"/>
                  </a:moveTo>
                  <a:cubicBezTo>
                    <a:pt x="2556" y="715"/>
                    <a:pt x="2549" y="714"/>
                    <a:pt x="2544" y="714"/>
                  </a:cubicBezTo>
                  <a:cubicBezTo>
                    <a:pt x="2505" y="714"/>
                    <a:pt x="2497" y="649"/>
                    <a:pt x="2436" y="649"/>
                  </a:cubicBezTo>
                  <a:lnTo>
                    <a:pt x="2435" y="649"/>
                  </a:lnTo>
                  <a:lnTo>
                    <a:pt x="2435" y="745"/>
                  </a:lnTo>
                  <a:cubicBezTo>
                    <a:pt x="2476" y="749"/>
                    <a:pt x="2519" y="761"/>
                    <a:pt x="2563" y="768"/>
                  </a:cubicBezTo>
                  <a:lnTo>
                    <a:pt x="2563" y="717"/>
                  </a:lnTo>
                  <a:close/>
                  <a:moveTo>
                    <a:pt x="2563" y="575"/>
                  </a:moveTo>
                  <a:lnTo>
                    <a:pt x="2563" y="658"/>
                  </a:lnTo>
                  <a:cubicBezTo>
                    <a:pt x="2556" y="655"/>
                    <a:pt x="2550" y="650"/>
                    <a:pt x="2549" y="640"/>
                  </a:cubicBezTo>
                  <a:cubicBezTo>
                    <a:pt x="2544" y="615"/>
                    <a:pt x="2552" y="592"/>
                    <a:pt x="2563" y="575"/>
                  </a:cubicBezTo>
                  <a:close/>
                  <a:moveTo>
                    <a:pt x="2563" y="494"/>
                  </a:moveTo>
                  <a:lnTo>
                    <a:pt x="2563" y="563"/>
                  </a:lnTo>
                  <a:cubicBezTo>
                    <a:pt x="2554" y="568"/>
                    <a:pt x="2541" y="570"/>
                    <a:pt x="2523" y="565"/>
                  </a:cubicBezTo>
                  <a:cubicBezTo>
                    <a:pt x="2490" y="556"/>
                    <a:pt x="2461" y="553"/>
                    <a:pt x="2435" y="553"/>
                  </a:cubicBezTo>
                  <a:lnTo>
                    <a:pt x="2435" y="461"/>
                  </a:lnTo>
                  <a:cubicBezTo>
                    <a:pt x="2456" y="465"/>
                    <a:pt x="2477" y="467"/>
                    <a:pt x="2500" y="467"/>
                  </a:cubicBezTo>
                  <a:cubicBezTo>
                    <a:pt x="2529" y="467"/>
                    <a:pt x="2550" y="479"/>
                    <a:pt x="2563" y="494"/>
                  </a:cubicBezTo>
                  <a:moveTo>
                    <a:pt x="2563" y="1084"/>
                  </a:moveTo>
                  <a:cubicBezTo>
                    <a:pt x="2548" y="1071"/>
                    <a:pt x="2543" y="1042"/>
                    <a:pt x="2563" y="1021"/>
                  </a:cubicBezTo>
                  <a:lnTo>
                    <a:pt x="2563" y="1084"/>
                  </a:lnTo>
                  <a:close/>
                  <a:moveTo>
                    <a:pt x="2563" y="3517"/>
                  </a:moveTo>
                  <a:cubicBezTo>
                    <a:pt x="2517" y="3509"/>
                    <a:pt x="2474" y="3491"/>
                    <a:pt x="2435" y="3475"/>
                  </a:cubicBezTo>
                  <a:lnTo>
                    <a:pt x="2435" y="1208"/>
                  </a:lnTo>
                  <a:cubicBezTo>
                    <a:pt x="2448" y="1210"/>
                    <a:pt x="2462" y="1210"/>
                    <a:pt x="2477" y="1210"/>
                  </a:cubicBezTo>
                  <a:cubicBezTo>
                    <a:pt x="2510" y="1210"/>
                    <a:pt x="2539" y="1210"/>
                    <a:pt x="2563" y="1209"/>
                  </a:cubicBezTo>
                  <a:lnTo>
                    <a:pt x="2563" y="3072"/>
                  </a:lnTo>
                  <a:cubicBezTo>
                    <a:pt x="2520" y="3137"/>
                    <a:pt x="2481" y="3253"/>
                    <a:pt x="2523" y="3296"/>
                  </a:cubicBezTo>
                  <a:cubicBezTo>
                    <a:pt x="2536" y="3308"/>
                    <a:pt x="2549" y="3323"/>
                    <a:pt x="2563" y="3338"/>
                  </a:cubicBezTo>
                  <a:lnTo>
                    <a:pt x="2563" y="3517"/>
                  </a:lnTo>
                  <a:close/>
                  <a:moveTo>
                    <a:pt x="2644" y="822"/>
                  </a:moveTo>
                  <a:cubicBezTo>
                    <a:pt x="2570" y="826"/>
                    <a:pt x="2574" y="873"/>
                    <a:pt x="2592" y="917"/>
                  </a:cubicBezTo>
                  <a:cubicBezTo>
                    <a:pt x="2609" y="960"/>
                    <a:pt x="2631" y="960"/>
                    <a:pt x="2644" y="934"/>
                  </a:cubicBezTo>
                  <a:cubicBezTo>
                    <a:pt x="2656" y="908"/>
                    <a:pt x="2726" y="899"/>
                    <a:pt x="2743" y="856"/>
                  </a:cubicBezTo>
                  <a:cubicBezTo>
                    <a:pt x="2760" y="813"/>
                    <a:pt x="2695" y="822"/>
                    <a:pt x="2644" y="822"/>
                  </a:cubicBezTo>
                  <a:close/>
                  <a:moveTo>
                    <a:pt x="2563" y="563"/>
                  </a:moveTo>
                  <a:lnTo>
                    <a:pt x="2563" y="494"/>
                  </a:lnTo>
                  <a:cubicBezTo>
                    <a:pt x="2584" y="518"/>
                    <a:pt x="2586" y="551"/>
                    <a:pt x="2563" y="563"/>
                  </a:cubicBezTo>
                  <a:close/>
                  <a:moveTo>
                    <a:pt x="2563" y="658"/>
                  </a:moveTo>
                  <a:cubicBezTo>
                    <a:pt x="2599" y="670"/>
                    <a:pt x="2683" y="623"/>
                    <a:pt x="2644" y="623"/>
                  </a:cubicBezTo>
                  <a:cubicBezTo>
                    <a:pt x="2596" y="623"/>
                    <a:pt x="2656" y="545"/>
                    <a:pt x="2609" y="545"/>
                  </a:cubicBezTo>
                  <a:cubicBezTo>
                    <a:pt x="2594" y="545"/>
                    <a:pt x="2576" y="557"/>
                    <a:pt x="2563" y="575"/>
                  </a:cubicBezTo>
                  <a:lnTo>
                    <a:pt x="2563" y="658"/>
                  </a:lnTo>
                  <a:close/>
                  <a:moveTo>
                    <a:pt x="2563" y="768"/>
                  </a:moveTo>
                  <a:cubicBezTo>
                    <a:pt x="2585" y="772"/>
                    <a:pt x="2608" y="774"/>
                    <a:pt x="2631" y="774"/>
                  </a:cubicBezTo>
                  <a:cubicBezTo>
                    <a:pt x="2694" y="774"/>
                    <a:pt x="2612" y="729"/>
                    <a:pt x="2563" y="717"/>
                  </a:cubicBezTo>
                  <a:lnTo>
                    <a:pt x="2563" y="768"/>
                  </a:lnTo>
                  <a:close/>
                  <a:moveTo>
                    <a:pt x="2563" y="1172"/>
                  </a:moveTo>
                  <a:cubicBezTo>
                    <a:pt x="2590" y="1165"/>
                    <a:pt x="2584" y="1148"/>
                    <a:pt x="2563" y="1132"/>
                  </a:cubicBezTo>
                  <a:lnTo>
                    <a:pt x="2563" y="1172"/>
                  </a:lnTo>
                  <a:close/>
                  <a:moveTo>
                    <a:pt x="2776" y="681"/>
                  </a:moveTo>
                  <a:lnTo>
                    <a:pt x="2776" y="779"/>
                  </a:lnTo>
                  <a:cubicBezTo>
                    <a:pt x="2748" y="788"/>
                    <a:pt x="2734" y="796"/>
                    <a:pt x="2708" y="767"/>
                  </a:cubicBezTo>
                  <a:cubicBezTo>
                    <a:pt x="2667" y="720"/>
                    <a:pt x="2627" y="640"/>
                    <a:pt x="2702" y="651"/>
                  </a:cubicBezTo>
                  <a:cubicBezTo>
                    <a:pt x="2732" y="637"/>
                    <a:pt x="2745" y="662"/>
                    <a:pt x="2776" y="681"/>
                  </a:cubicBezTo>
                  <a:close/>
                  <a:moveTo>
                    <a:pt x="2776" y="550"/>
                  </a:moveTo>
                  <a:lnTo>
                    <a:pt x="2776" y="600"/>
                  </a:lnTo>
                  <a:cubicBezTo>
                    <a:pt x="2771" y="602"/>
                    <a:pt x="2764" y="602"/>
                    <a:pt x="2756" y="602"/>
                  </a:cubicBezTo>
                  <a:cubicBezTo>
                    <a:pt x="2691" y="597"/>
                    <a:pt x="2691" y="545"/>
                    <a:pt x="2751" y="545"/>
                  </a:cubicBezTo>
                  <a:cubicBezTo>
                    <a:pt x="2761" y="545"/>
                    <a:pt x="2769" y="546"/>
                    <a:pt x="2776" y="550"/>
                  </a:cubicBezTo>
                  <a:close/>
                  <a:moveTo>
                    <a:pt x="2776" y="335"/>
                  </a:moveTo>
                  <a:cubicBezTo>
                    <a:pt x="2774" y="335"/>
                    <a:pt x="2773" y="335"/>
                    <a:pt x="2771" y="334"/>
                  </a:cubicBezTo>
                  <a:cubicBezTo>
                    <a:pt x="2719" y="329"/>
                    <a:pt x="2731" y="242"/>
                    <a:pt x="2621" y="254"/>
                  </a:cubicBezTo>
                  <a:cubicBezTo>
                    <a:pt x="2529" y="248"/>
                    <a:pt x="2656" y="369"/>
                    <a:pt x="2644" y="438"/>
                  </a:cubicBezTo>
                  <a:cubicBezTo>
                    <a:pt x="2634" y="501"/>
                    <a:pt x="2699" y="535"/>
                    <a:pt x="2776" y="502"/>
                  </a:cubicBezTo>
                  <a:lnTo>
                    <a:pt x="2776" y="335"/>
                  </a:lnTo>
                  <a:close/>
                  <a:moveTo>
                    <a:pt x="2776" y="191"/>
                  </a:moveTo>
                  <a:lnTo>
                    <a:pt x="2776" y="266"/>
                  </a:lnTo>
                  <a:cubicBezTo>
                    <a:pt x="2708" y="236"/>
                    <a:pt x="2669" y="194"/>
                    <a:pt x="2776" y="191"/>
                  </a:cubicBezTo>
                  <a:close/>
                  <a:moveTo>
                    <a:pt x="2563" y="1209"/>
                  </a:moveTo>
                  <a:cubicBezTo>
                    <a:pt x="2638" y="1206"/>
                    <a:pt x="2670" y="1196"/>
                    <a:pt x="2644" y="1170"/>
                  </a:cubicBezTo>
                  <a:cubicBezTo>
                    <a:pt x="2610" y="1135"/>
                    <a:pt x="2604" y="1095"/>
                    <a:pt x="2575" y="1089"/>
                  </a:cubicBezTo>
                  <a:cubicBezTo>
                    <a:pt x="2571" y="1088"/>
                    <a:pt x="2567" y="1086"/>
                    <a:pt x="2563" y="1084"/>
                  </a:cubicBezTo>
                  <a:lnTo>
                    <a:pt x="2563" y="1021"/>
                  </a:lnTo>
                  <a:cubicBezTo>
                    <a:pt x="2568" y="1016"/>
                    <a:pt x="2574" y="1012"/>
                    <a:pt x="2581" y="1009"/>
                  </a:cubicBezTo>
                  <a:cubicBezTo>
                    <a:pt x="2627" y="986"/>
                    <a:pt x="2639" y="945"/>
                    <a:pt x="2667" y="991"/>
                  </a:cubicBezTo>
                  <a:cubicBezTo>
                    <a:pt x="2696" y="1037"/>
                    <a:pt x="2650" y="1101"/>
                    <a:pt x="2713" y="1095"/>
                  </a:cubicBezTo>
                  <a:cubicBezTo>
                    <a:pt x="2776" y="1089"/>
                    <a:pt x="2737" y="1197"/>
                    <a:pt x="2776" y="1170"/>
                  </a:cubicBezTo>
                  <a:lnTo>
                    <a:pt x="2776" y="1459"/>
                  </a:lnTo>
                  <a:cubicBezTo>
                    <a:pt x="2753" y="1473"/>
                    <a:pt x="2764" y="1505"/>
                    <a:pt x="2719" y="1510"/>
                  </a:cubicBezTo>
                  <a:cubicBezTo>
                    <a:pt x="2662" y="1516"/>
                    <a:pt x="2673" y="1619"/>
                    <a:pt x="2644" y="1637"/>
                  </a:cubicBezTo>
                  <a:cubicBezTo>
                    <a:pt x="2615" y="1654"/>
                    <a:pt x="2662" y="1688"/>
                    <a:pt x="2667" y="1735"/>
                  </a:cubicBezTo>
                  <a:cubicBezTo>
                    <a:pt x="2672" y="1774"/>
                    <a:pt x="2698" y="1792"/>
                    <a:pt x="2776" y="1821"/>
                  </a:cubicBezTo>
                  <a:lnTo>
                    <a:pt x="2776" y="3008"/>
                  </a:lnTo>
                  <a:cubicBezTo>
                    <a:pt x="2719" y="3031"/>
                    <a:pt x="2644" y="2991"/>
                    <a:pt x="2592" y="3037"/>
                  </a:cubicBezTo>
                  <a:cubicBezTo>
                    <a:pt x="2583" y="3045"/>
                    <a:pt x="2573" y="3057"/>
                    <a:pt x="2563" y="3072"/>
                  </a:cubicBezTo>
                  <a:lnTo>
                    <a:pt x="2563" y="1209"/>
                  </a:lnTo>
                  <a:close/>
                  <a:moveTo>
                    <a:pt x="2776" y="3597"/>
                  </a:moveTo>
                  <a:cubicBezTo>
                    <a:pt x="2722" y="3569"/>
                    <a:pt x="2674" y="3525"/>
                    <a:pt x="2598" y="3521"/>
                  </a:cubicBezTo>
                  <a:cubicBezTo>
                    <a:pt x="2586" y="3520"/>
                    <a:pt x="2575" y="3519"/>
                    <a:pt x="2563" y="3517"/>
                  </a:cubicBezTo>
                  <a:lnTo>
                    <a:pt x="2563" y="3338"/>
                  </a:lnTo>
                  <a:cubicBezTo>
                    <a:pt x="2610" y="3385"/>
                    <a:pt x="2664" y="3432"/>
                    <a:pt x="2708" y="3388"/>
                  </a:cubicBezTo>
                  <a:cubicBezTo>
                    <a:pt x="2726" y="3370"/>
                    <a:pt x="2750" y="3347"/>
                    <a:pt x="2776" y="3326"/>
                  </a:cubicBezTo>
                  <a:lnTo>
                    <a:pt x="2776" y="3597"/>
                  </a:lnTo>
                  <a:close/>
                  <a:moveTo>
                    <a:pt x="2776" y="502"/>
                  </a:moveTo>
                  <a:cubicBezTo>
                    <a:pt x="2784" y="499"/>
                    <a:pt x="2792" y="495"/>
                    <a:pt x="2800" y="490"/>
                  </a:cubicBezTo>
                  <a:cubicBezTo>
                    <a:pt x="2883" y="440"/>
                    <a:pt x="2827" y="347"/>
                    <a:pt x="2776" y="335"/>
                  </a:cubicBezTo>
                  <a:lnTo>
                    <a:pt x="2776" y="502"/>
                  </a:lnTo>
                  <a:close/>
                  <a:moveTo>
                    <a:pt x="2776" y="600"/>
                  </a:moveTo>
                  <a:lnTo>
                    <a:pt x="2776" y="550"/>
                  </a:lnTo>
                  <a:cubicBezTo>
                    <a:pt x="2800" y="562"/>
                    <a:pt x="2806" y="593"/>
                    <a:pt x="2776" y="600"/>
                  </a:cubicBezTo>
                  <a:close/>
                  <a:moveTo>
                    <a:pt x="2986" y="1517"/>
                  </a:moveTo>
                  <a:lnTo>
                    <a:pt x="2986" y="1528"/>
                  </a:lnTo>
                  <a:cubicBezTo>
                    <a:pt x="2985" y="1524"/>
                    <a:pt x="2985" y="1521"/>
                    <a:pt x="2986" y="1517"/>
                  </a:cubicBezTo>
                  <a:close/>
                  <a:moveTo>
                    <a:pt x="2986" y="1359"/>
                  </a:moveTo>
                  <a:cubicBezTo>
                    <a:pt x="2978" y="1356"/>
                    <a:pt x="2969" y="1354"/>
                    <a:pt x="2961" y="1354"/>
                  </a:cubicBezTo>
                  <a:cubicBezTo>
                    <a:pt x="2898" y="1366"/>
                    <a:pt x="2857" y="1400"/>
                    <a:pt x="2892" y="1470"/>
                  </a:cubicBezTo>
                  <a:cubicBezTo>
                    <a:pt x="2914" y="1514"/>
                    <a:pt x="2946" y="1490"/>
                    <a:pt x="2986" y="1473"/>
                  </a:cubicBezTo>
                  <a:lnTo>
                    <a:pt x="2986" y="1359"/>
                  </a:lnTo>
                  <a:close/>
                  <a:moveTo>
                    <a:pt x="2986" y="820"/>
                  </a:moveTo>
                  <a:lnTo>
                    <a:pt x="2986" y="1077"/>
                  </a:lnTo>
                  <a:cubicBezTo>
                    <a:pt x="2912" y="1068"/>
                    <a:pt x="2811" y="999"/>
                    <a:pt x="2811" y="945"/>
                  </a:cubicBezTo>
                  <a:cubicBezTo>
                    <a:pt x="2811" y="890"/>
                    <a:pt x="2848" y="830"/>
                    <a:pt x="2986" y="820"/>
                  </a:cubicBezTo>
                  <a:close/>
                  <a:moveTo>
                    <a:pt x="2986" y="703"/>
                  </a:moveTo>
                  <a:cubicBezTo>
                    <a:pt x="2936" y="698"/>
                    <a:pt x="2885" y="696"/>
                    <a:pt x="2852" y="697"/>
                  </a:cubicBezTo>
                  <a:cubicBezTo>
                    <a:pt x="2817" y="700"/>
                    <a:pt x="2794" y="691"/>
                    <a:pt x="2776" y="681"/>
                  </a:cubicBezTo>
                  <a:lnTo>
                    <a:pt x="2776" y="779"/>
                  </a:lnTo>
                  <a:cubicBezTo>
                    <a:pt x="2792" y="775"/>
                    <a:pt x="2812" y="770"/>
                    <a:pt x="2840" y="772"/>
                  </a:cubicBezTo>
                  <a:cubicBezTo>
                    <a:pt x="2879" y="775"/>
                    <a:pt x="2933" y="785"/>
                    <a:pt x="2986" y="789"/>
                  </a:cubicBezTo>
                  <a:lnTo>
                    <a:pt x="2986" y="703"/>
                  </a:lnTo>
                  <a:close/>
                  <a:moveTo>
                    <a:pt x="2986" y="358"/>
                  </a:moveTo>
                  <a:lnTo>
                    <a:pt x="2986" y="668"/>
                  </a:lnTo>
                  <a:cubicBezTo>
                    <a:pt x="2906" y="678"/>
                    <a:pt x="2814" y="693"/>
                    <a:pt x="2823" y="640"/>
                  </a:cubicBezTo>
                  <a:cubicBezTo>
                    <a:pt x="2834" y="571"/>
                    <a:pt x="2875" y="519"/>
                    <a:pt x="2944" y="496"/>
                  </a:cubicBezTo>
                  <a:cubicBezTo>
                    <a:pt x="3011" y="473"/>
                    <a:pt x="2859" y="374"/>
                    <a:pt x="2986" y="358"/>
                  </a:cubicBezTo>
                  <a:close/>
                  <a:moveTo>
                    <a:pt x="2986" y="142"/>
                  </a:moveTo>
                  <a:lnTo>
                    <a:pt x="2986" y="289"/>
                  </a:lnTo>
                  <a:cubicBezTo>
                    <a:pt x="2891" y="292"/>
                    <a:pt x="2881" y="302"/>
                    <a:pt x="2806" y="277"/>
                  </a:cubicBezTo>
                  <a:cubicBezTo>
                    <a:pt x="2795" y="273"/>
                    <a:pt x="2786" y="270"/>
                    <a:pt x="2776" y="266"/>
                  </a:cubicBezTo>
                  <a:lnTo>
                    <a:pt x="2776" y="191"/>
                  </a:lnTo>
                  <a:cubicBezTo>
                    <a:pt x="2780" y="190"/>
                    <a:pt x="2784" y="190"/>
                    <a:pt x="2788" y="190"/>
                  </a:cubicBezTo>
                  <a:cubicBezTo>
                    <a:pt x="2849" y="190"/>
                    <a:pt x="2917" y="167"/>
                    <a:pt x="2986" y="142"/>
                  </a:cubicBezTo>
                  <a:close/>
                  <a:moveTo>
                    <a:pt x="2776" y="1821"/>
                  </a:moveTo>
                  <a:cubicBezTo>
                    <a:pt x="2790" y="1827"/>
                    <a:pt x="2806" y="1832"/>
                    <a:pt x="2823" y="1838"/>
                  </a:cubicBezTo>
                  <a:cubicBezTo>
                    <a:pt x="2884" y="1860"/>
                    <a:pt x="2944" y="1876"/>
                    <a:pt x="2986" y="1895"/>
                  </a:cubicBezTo>
                  <a:lnTo>
                    <a:pt x="2986" y="3020"/>
                  </a:lnTo>
                  <a:cubicBezTo>
                    <a:pt x="2918" y="2963"/>
                    <a:pt x="2827" y="2988"/>
                    <a:pt x="2777" y="3008"/>
                  </a:cubicBezTo>
                  <a:lnTo>
                    <a:pt x="2776" y="3008"/>
                  </a:lnTo>
                  <a:lnTo>
                    <a:pt x="2776" y="1821"/>
                  </a:lnTo>
                  <a:close/>
                  <a:moveTo>
                    <a:pt x="2776" y="1170"/>
                  </a:moveTo>
                  <a:lnTo>
                    <a:pt x="2777" y="1170"/>
                  </a:lnTo>
                  <a:cubicBezTo>
                    <a:pt x="2817" y="1141"/>
                    <a:pt x="2857" y="1164"/>
                    <a:pt x="2863" y="1210"/>
                  </a:cubicBezTo>
                  <a:cubicBezTo>
                    <a:pt x="2869" y="1256"/>
                    <a:pt x="2909" y="1245"/>
                    <a:pt x="2909" y="1193"/>
                  </a:cubicBezTo>
                  <a:cubicBezTo>
                    <a:pt x="2909" y="1145"/>
                    <a:pt x="2934" y="1117"/>
                    <a:pt x="2986" y="1117"/>
                  </a:cubicBezTo>
                  <a:lnTo>
                    <a:pt x="2986" y="1312"/>
                  </a:lnTo>
                  <a:cubicBezTo>
                    <a:pt x="2933" y="1321"/>
                    <a:pt x="2886" y="1343"/>
                    <a:pt x="2886" y="1343"/>
                  </a:cubicBezTo>
                  <a:cubicBezTo>
                    <a:pt x="2886" y="1343"/>
                    <a:pt x="2869" y="1452"/>
                    <a:pt x="2806" y="1452"/>
                  </a:cubicBezTo>
                  <a:cubicBezTo>
                    <a:pt x="2792" y="1452"/>
                    <a:pt x="2783" y="1455"/>
                    <a:pt x="2776" y="1459"/>
                  </a:cubicBezTo>
                  <a:lnTo>
                    <a:pt x="2776" y="1170"/>
                  </a:lnTo>
                  <a:close/>
                  <a:moveTo>
                    <a:pt x="2868" y="3619"/>
                  </a:moveTo>
                  <a:cubicBezTo>
                    <a:pt x="2865" y="3619"/>
                    <a:pt x="2861" y="3619"/>
                    <a:pt x="2857" y="3619"/>
                  </a:cubicBezTo>
                  <a:cubicBezTo>
                    <a:pt x="2827" y="3619"/>
                    <a:pt x="2801" y="3610"/>
                    <a:pt x="2776" y="3597"/>
                  </a:cubicBezTo>
                  <a:lnTo>
                    <a:pt x="2776" y="3326"/>
                  </a:lnTo>
                  <a:cubicBezTo>
                    <a:pt x="2833" y="3279"/>
                    <a:pt x="2895" y="3239"/>
                    <a:pt x="2895" y="3276"/>
                  </a:cubicBezTo>
                  <a:cubicBezTo>
                    <a:pt x="2895" y="3329"/>
                    <a:pt x="2852" y="3474"/>
                    <a:pt x="2893" y="3516"/>
                  </a:cubicBezTo>
                  <a:cubicBezTo>
                    <a:pt x="2900" y="3523"/>
                    <a:pt x="2909" y="3526"/>
                    <a:pt x="2921" y="3526"/>
                  </a:cubicBezTo>
                  <a:cubicBezTo>
                    <a:pt x="3007" y="3526"/>
                    <a:pt x="2950" y="3590"/>
                    <a:pt x="2984" y="3647"/>
                  </a:cubicBezTo>
                  <a:lnTo>
                    <a:pt x="2986" y="3651"/>
                  </a:lnTo>
                  <a:lnTo>
                    <a:pt x="2986" y="3791"/>
                  </a:lnTo>
                  <a:cubicBezTo>
                    <a:pt x="2961" y="3741"/>
                    <a:pt x="2952" y="3628"/>
                    <a:pt x="2868" y="3619"/>
                  </a:cubicBezTo>
                  <a:close/>
                  <a:moveTo>
                    <a:pt x="2986" y="1528"/>
                  </a:moveTo>
                  <a:lnTo>
                    <a:pt x="2986" y="1517"/>
                  </a:lnTo>
                  <a:cubicBezTo>
                    <a:pt x="2990" y="1510"/>
                    <a:pt x="3001" y="1504"/>
                    <a:pt x="3023" y="1499"/>
                  </a:cubicBezTo>
                  <a:cubicBezTo>
                    <a:pt x="3097" y="1482"/>
                    <a:pt x="3088" y="1538"/>
                    <a:pt x="3053" y="1551"/>
                  </a:cubicBezTo>
                  <a:cubicBezTo>
                    <a:pt x="3032" y="1559"/>
                    <a:pt x="2994" y="1544"/>
                    <a:pt x="2986" y="1528"/>
                  </a:cubicBezTo>
                  <a:close/>
                  <a:moveTo>
                    <a:pt x="3082" y="3245"/>
                  </a:moveTo>
                  <a:lnTo>
                    <a:pt x="3082" y="3304"/>
                  </a:lnTo>
                  <a:cubicBezTo>
                    <a:pt x="3029" y="3288"/>
                    <a:pt x="3001" y="3235"/>
                    <a:pt x="3065" y="3243"/>
                  </a:cubicBezTo>
                  <a:cubicBezTo>
                    <a:pt x="3071" y="3243"/>
                    <a:pt x="3077" y="3244"/>
                    <a:pt x="3082" y="3245"/>
                  </a:cubicBezTo>
                  <a:moveTo>
                    <a:pt x="3082" y="1432"/>
                  </a:moveTo>
                  <a:lnTo>
                    <a:pt x="3082" y="1466"/>
                  </a:lnTo>
                  <a:cubicBezTo>
                    <a:pt x="3078" y="1467"/>
                    <a:pt x="3072" y="1466"/>
                    <a:pt x="3065" y="1464"/>
                  </a:cubicBezTo>
                  <a:cubicBezTo>
                    <a:pt x="3036" y="1455"/>
                    <a:pt x="3009" y="1463"/>
                    <a:pt x="2986" y="1473"/>
                  </a:cubicBezTo>
                  <a:lnTo>
                    <a:pt x="2986" y="1359"/>
                  </a:lnTo>
                  <a:cubicBezTo>
                    <a:pt x="3024" y="1370"/>
                    <a:pt x="3064" y="1405"/>
                    <a:pt x="3082" y="1432"/>
                  </a:cubicBezTo>
                  <a:close/>
                  <a:moveTo>
                    <a:pt x="3082" y="824"/>
                  </a:moveTo>
                  <a:lnTo>
                    <a:pt x="3082" y="1080"/>
                  </a:lnTo>
                  <a:cubicBezTo>
                    <a:pt x="3052" y="1078"/>
                    <a:pt x="3024" y="1078"/>
                    <a:pt x="3002" y="1078"/>
                  </a:cubicBezTo>
                  <a:cubicBezTo>
                    <a:pt x="2997" y="1078"/>
                    <a:pt x="2992" y="1077"/>
                    <a:pt x="2986" y="1077"/>
                  </a:cubicBezTo>
                  <a:lnTo>
                    <a:pt x="2986" y="820"/>
                  </a:lnTo>
                  <a:cubicBezTo>
                    <a:pt x="2993" y="819"/>
                    <a:pt x="3000" y="819"/>
                    <a:pt x="3007" y="818"/>
                  </a:cubicBezTo>
                  <a:cubicBezTo>
                    <a:pt x="3027" y="817"/>
                    <a:pt x="3054" y="819"/>
                    <a:pt x="3082" y="824"/>
                  </a:cubicBezTo>
                  <a:moveTo>
                    <a:pt x="3082" y="718"/>
                  </a:moveTo>
                  <a:lnTo>
                    <a:pt x="3082" y="786"/>
                  </a:lnTo>
                  <a:cubicBezTo>
                    <a:pt x="3053" y="791"/>
                    <a:pt x="3020" y="791"/>
                    <a:pt x="2986" y="789"/>
                  </a:cubicBezTo>
                  <a:lnTo>
                    <a:pt x="2986" y="703"/>
                  </a:lnTo>
                  <a:cubicBezTo>
                    <a:pt x="3021" y="706"/>
                    <a:pt x="3055" y="712"/>
                    <a:pt x="3082" y="718"/>
                  </a:cubicBezTo>
                  <a:close/>
                  <a:moveTo>
                    <a:pt x="3082" y="342"/>
                  </a:moveTo>
                  <a:lnTo>
                    <a:pt x="3082" y="658"/>
                  </a:lnTo>
                  <a:cubicBezTo>
                    <a:pt x="3073" y="661"/>
                    <a:pt x="3064" y="663"/>
                    <a:pt x="3053" y="663"/>
                  </a:cubicBezTo>
                  <a:cubicBezTo>
                    <a:pt x="3034" y="663"/>
                    <a:pt x="3011" y="665"/>
                    <a:pt x="2986" y="668"/>
                  </a:cubicBezTo>
                  <a:lnTo>
                    <a:pt x="2986" y="358"/>
                  </a:lnTo>
                  <a:cubicBezTo>
                    <a:pt x="2989" y="358"/>
                    <a:pt x="2992" y="358"/>
                    <a:pt x="2996" y="358"/>
                  </a:cubicBezTo>
                  <a:cubicBezTo>
                    <a:pt x="3031" y="355"/>
                    <a:pt x="3061" y="349"/>
                    <a:pt x="3082" y="342"/>
                  </a:cubicBezTo>
                  <a:close/>
                  <a:moveTo>
                    <a:pt x="3082" y="108"/>
                  </a:moveTo>
                  <a:lnTo>
                    <a:pt x="3082" y="291"/>
                  </a:lnTo>
                  <a:cubicBezTo>
                    <a:pt x="3070" y="289"/>
                    <a:pt x="3054" y="288"/>
                    <a:pt x="3036" y="288"/>
                  </a:cubicBezTo>
                  <a:cubicBezTo>
                    <a:pt x="3017" y="288"/>
                    <a:pt x="3001" y="289"/>
                    <a:pt x="2986" y="289"/>
                  </a:cubicBezTo>
                  <a:lnTo>
                    <a:pt x="2986" y="142"/>
                  </a:lnTo>
                  <a:cubicBezTo>
                    <a:pt x="3018" y="130"/>
                    <a:pt x="3050" y="119"/>
                    <a:pt x="3082" y="108"/>
                  </a:cubicBezTo>
                  <a:close/>
                  <a:moveTo>
                    <a:pt x="2986" y="3651"/>
                  </a:moveTo>
                  <a:cubicBezTo>
                    <a:pt x="3011" y="3691"/>
                    <a:pt x="3047" y="3722"/>
                    <a:pt x="3082" y="3730"/>
                  </a:cubicBezTo>
                  <a:lnTo>
                    <a:pt x="3082" y="3820"/>
                  </a:lnTo>
                  <a:cubicBezTo>
                    <a:pt x="3042" y="3820"/>
                    <a:pt x="3003" y="3818"/>
                    <a:pt x="2990" y="3797"/>
                  </a:cubicBezTo>
                  <a:cubicBezTo>
                    <a:pt x="2989" y="3795"/>
                    <a:pt x="2987" y="3793"/>
                    <a:pt x="2986" y="3791"/>
                  </a:cubicBezTo>
                  <a:lnTo>
                    <a:pt x="2986" y="3651"/>
                  </a:lnTo>
                  <a:close/>
                  <a:moveTo>
                    <a:pt x="2986" y="1895"/>
                  </a:moveTo>
                  <a:cubicBezTo>
                    <a:pt x="3024" y="1911"/>
                    <a:pt x="3048" y="1929"/>
                    <a:pt x="3048" y="1953"/>
                  </a:cubicBezTo>
                  <a:cubicBezTo>
                    <a:pt x="3048" y="1979"/>
                    <a:pt x="3065" y="2026"/>
                    <a:pt x="3082" y="2053"/>
                  </a:cubicBezTo>
                  <a:lnTo>
                    <a:pt x="3082" y="3122"/>
                  </a:lnTo>
                  <a:cubicBezTo>
                    <a:pt x="3067" y="3114"/>
                    <a:pt x="3044" y="3089"/>
                    <a:pt x="3013" y="3048"/>
                  </a:cubicBezTo>
                  <a:cubicBezTo>
                    <a:pt x="3005" y="3037"/>
                    <a:pt x="2996" y="3028"/>
                    <a:pt x="2986" y="3020"/>
                  </a:cubicBezTo>
                  <a:lnTo>
                    <a:pt x="2986" y="1895"/>
                  </a:lnTo>
                  <a:close/>
                  <a:moveTo>
                    <a:pt x="2986" y="1117"/>
                  </a:moveTo>
                  <a:cubicBezTo>
                    <a:pt x="2991" y="1117"/>
                    <a:pt x="2996" y="1118"/>
                    <a:pt x="3002" y="1118"/>
                  </a:cubicBezTo>
                  <a:cubicBezTo>
                    <a:pt x="3065" y="1124"/>
                    <a:pt x="3099" y="1308"/>
                    <a:pt x="3030" y="1308"/>
                  </a:cubicBezTo>
                  <a:cubicBezTo>
                    <a:pt x="3016" y="1308"/>
                    <a:pt x="3001" y="1310"/>
                    <a:pt x="2986" y="1312"/>
                  </a:cubicBezTo>
                  <a:lnTo>
                    <a:pt x="2986" y="1117"/>
                  </a:lnTo>
                  <a:close/>
                  <a:moveTo>
                    <a:pt x="3082" y="786"/>
                  </a:moveTo>
                  <a:lnTo>
                    <a:pt x="3082" y="718"/>
                  </a:lnTo>
                  <a:cubicBezTo>
                    <a:pt x="3134" y="730"/>
                    <a:pt x="3164" y="747"/>
                    <a:pt x="3134" y="767"/>
                  </a:cubicBezTo>
                  <a:cubicBezTo>
                    <a:pt x="3120" y="776"/>
                    <a:pt x="3102" y="782"/>
                    <a:pt x="3082" y="786"/>
                  </a:cubicBezTo>
                  <a:close/>
                  <a:moveTo>
                    <a:pt x="3082" y="1466"/>
                  </a:moveTo>
                  <a:lnTo>
                    <a:pt x="3082" y="1432"/>
                  </a:lnTo>
                  <a:cubicBezTo>
                    <a:pt x="3095" y="1450"/>
                    <a:pt x="3098" y="1465"/>
                    <a:pt x="3082" y="1466"/>
                  </a:cubicBezTo>
                  <a:close/>
                  <a:moveTo>
                    <a:pt x="3082" y="3304"/>
                  </a:moveTo>
                  <a:lnTo>
                    <a:pt x="3082" y="3245"/>
                  </a:lnTo>
                  <a:cubicBezTo>
                    <a:pt x="3134" y="3256"/>
                    <a:pt x="3163" y="3314"/>
                    <a:pt x="3103" y="3309"/>
                  </a:cubicBezTo>
                  <a:cubicBezTo>
                    <a:pt x="3096" y="3308"/>
                    <a:pt x="3089" y="3306"/>
                    <a:pt x="3082" y="3304"/>
                  </a:cubicBezTo>
                  <a:close/>
                  <a:moveTo>
                    <a:pt x="3217" y="3315"/>
                  </a:moveTo>
                  <a:lnTo>
                    <a:pt x="3217" y="3359"/>
                  </a:lnTo>
                  <a:cubicBezTo>
                    <a:pt x="3177" y="3346"/>
                    <a:pt x="3158" y="3315"/>
                    <a:pt x="3205" y="3315"/>
                  </a:cubicBezTo>
                  <a:cubicBezTo>
                    <a:pt x="3209" y="3314"/>
                    <a:pt x="3213" y="3314"/>
                    <a:pt x="3217" y="3315"/>
                  </a:cubicBezTo>
                  <a:close/>
                  <a:moveTo>
                    <a:pt x="3217" y="3152"/>
                  </a:moveTo>
                  <a:lnTo>
                    <a:pt x="3217" y="3225"/>
                  </a:lnTo>
                  <a:cubicBezTo>
                    <a:pt x="3196" y="3231"/>
                    <a:pt x="3178" y="3241"/>
                    <a:pt x="3160" y="3231"/>
                  </a:cubicBezTo>
                  <a:cubicBezTo>
                    <a:pt x="3127" y="3213"/>
                    <a:pt x="3136" y="3156"/>
                    <a:pt x="3190" y="3148"/>
                  </a:cubicBezTo>
                  <a:cubicBezTo>
                    <a:pt x="3199" y="3148"/>
                    <a:pt x="3208" y="3149"/>
                    <a:pt x="3217" y="3152"/>
                  </a:cubicBezTo>
                  <a:moveTo>
                    <a:pt x="3217" y="1354"/>
                  </a:moveTo>
                  <a:lnTo>
                    <a:pt x="3217" y="1443"/>
                  </a:lnTo>
                  <a:cubicBezTo>
                    <a:pt x="3142" y="1425"/>
                    <a:pt x="3131" y="1359"/>
                    <a:pt x="3209" y="1354"/>
                  </a:cubicBezTo>
                  <a:cubicBezTo>
                    <a:pt x="3212" y="1354"/>
                    <a:pt x="3214" y="1354"/>
                    <a:pt x="3217" y="1354"/>
                  </a:cubicBezTo>
                  <a:close/>
                  <a:moveTo>
                    <a:pt x="3217" y="1176"/>
                  </a:moveTo>
                  <a:lnTo>
                    <a:pt x="3217" y="1251"/>
                  </a:lnTo>
                  <a:cubicBezTo>
                    <a:pt x="3169" y="1264"/>
                    <a:pt x="3143" y="1214"/>
                    <a:pt x="3196" y="1180"/>
                  </a:cubicBezTo>
                  <a:cubicBezTo>
                    <a:pt x="3203" y="1177"/>
                    <a:pt x="3210" y="1176"/>
                    <a:pt x="3217" y="1176"/>
                  </a:cubicBezTo>
                  <a:close/>
                  <a:moveTo>
                    <a:pt x="3217" y="861"/>
                  </a:moveTo>
                  <a:lnTo>
                    <a:pt x="3217" y="900"/>
                  </a:lnTo>
                  <a:cubicBezTo>
                    <a:pt x="3193" y="907"/>
                    <a:pt x="3197" y="917"/>
                    <a:pt x="3217" y="928"/>
                  </a:cubicBezTo>
                  <a:lnTo>
                    <a:pt x="3217" y="1104"/>
                  </a:lnTo>
                  <a:cubicBezTo>
                    <a:pt x="3173" y="1090"/>
                    <a:pt x="3125" y="1084"/>
                    <a:pt x="3082" y="1080"/>
                  </a:cubicBezTo>
                  <a:lnTo>
                    <a:pt x="3082" y="824"/>
                  </a:lnTo>
                  <a:cubicBezTo>
                    <a:pt x="3131" y="832"/>
                    <a:pt x="3185" y="846"/>
                    <a:pt x="3217" y="861"/>
                  </a:cubicBezTo>
                  <a:moveTo>
                    <a:pt x="3217" y="81"/>
                  </a:moveTo>
                  <a:lnTo>
                    <a:pt x="3217" y="544"/>
                  </a:lnTo>
                  <a:cubicBezTo>
                    <a:pt x="3179" y="556"/>
                    <a:pt x="3141" y="636"/>
                    <a:pt x="3082" y="658"/>
                  </a:cubicBezTo>
                  <a:lnTo>
                    <a:pt x="3082" y="342"/>
                  </a:lnTo>
                  <a:cubicBezTo>
                    <a:pt x="3137" y="325"/>
                    <a:pt x="3144" y="299"/>
                    <a:pt x="3082" y="291"/>
                  </a:cubicBezTo>
                  <a:lnTo>
                    <a:pt x="3082" y="108"/>
                  </a:lnTo>
                  <a:cubicBezTo>
                    <a:pt x="3127" y="94"/>
                    <a:pt x="3172" y="83"/>
                    <a:pt x="3217" y="81"/>
                  </a:cubicBezTo>
                  <a:close/>
                  <a:moveTo>
                    <a:pt x="3082" y="3730"/>
                  </a:moveTo>
                  <a:cubicBezTo>
                    <a:pt x="3096" y="3733"/>
                    <a:pt x="3110" y="3733"/>
                    <a:pt x="3123" y="3728"/>
                  </a:cubicBezTo>
                  <a:cubicBezTo>
                    <a:pt x="3147" y="3719"/>
                    <a:pt x="3182" y="3724"/>
                    <a:pt x="3217" y="3727"/>
                  </a:cubicBezTo>
                  <a:lnTo>
                    <a:pt x="3217" y="3803"/>
                  </a:lnTo>
                  <a:lnTo>
                    <a:pt x="3188" y="3847"/>
                  </a:lnTo>
                  <a:lnTo>
                    <a:pt x="3186" y="3843"/>
                  </a:lnTo>
                  <a:cubicBezTo>
                    <a:pt x="3174" y="3819"/>
                    <a:pt x="3127" y="3820"/>
                    <a:pt x="3082" y="3820"/>
                  </a:cubicBezTo>
                  <a:lnTo>
                    <a:pt x="3082" y="3730"/>
                  </a:lnTo>
                  <a:close/>
                  <a:moveTo>
                    <a:pt x="3082" y="2053"/>
                  </a:moveTo>
                  <a:cubicBezTo>
                    <a:pt x="3101" y="2082"/>
                    <a:pt x="3120" y="2089"/>
                    <a:pt x="3123" y="2034"/>
                  </a:cubicBezTo>
                  <a:cubicBezTo>
                    <a:pt x="3128" y="1925"/>
                    <a:pt x="3128" y="1856"/>
                    <a:pt x="3174" y="1856"/>
                  </a:cubicBezTo>
                  <a:cubicBezTo>
                    <a:pt x="3220" y="1856"/>
                    <a:pt x="3180" y="1798"/>
                    <a:pt x="3163" y="1717"/>
                  </a:cubicBezTo>
                  <a:cubicBezTo>
                    <a:pt x="3147" y="1644"/>
                    <a:pt x="3131" y="1541"/>
                    <a:pt x="3217" y="1515"/>
                  </a:cubicBezTo>
                  <a:lnTo>
                    <a:pt x="3217" y="2820"/>
                  </a:lnTo>
                  <a:cubicBezTo>
                    <a:pt x="3182" y="2846"/>
                    <a:pt x="3134" y="2870"/>
                    <a:pt x="3117" y="2898"/>
                  </a:cubicBezTo>
                  <a:cubicBezTo>
                    <a:pt x="3088" y="2944"/>
                    <a:pt x="3111" y="2991"/>
                    <a:pt x="3111" y="3071"/>
                  </a:cubicBezTo>
                  <a:cubicBezTo>
                    <a:pt x="3111" y="3116"/>
                    <a:pt x="3102" y="3132"/>
                    <a:pt x="3082" y="3122"/>
                  </a:cubicBezTo>
                  <a:lnTo>
                    <a:pt x="3082" y="2053"/>
                  </a:lnTo>
                  <a:close/>
                  <a:moveTo>
                    <a:pt x="3217" y="900"/>
                  </a:moveTo>
                  <a:lnTo>
                    <a:pt x="3217" y="861"/>
                  </a:lnTo>
                  <a:cubicBezTo>
                    <a:pt x="3248" y="875"/>
                    <a:pt x="3258" y="890"/>
                    <a:pt x="3220" y="899"/>
                  </a:cubicBezTo>
                  <a:cubicBezTo>
                    <a:pt x="3219" y="899"/>
                    <a:pt x="3218" y="900"/>
                    <a:pt x="3217" y="900"/>
                  </a:cubicBezTo>
                  <a:close/>
                  <a:moveTo>
                    <a:pt x="3217" y="1251"/>
                  </a:moveTo>
                  <a:cubicBezTo>
                    <a:pt x="3224" y="1249"/>
                    <a:pt x="3231" y="1245"/>
                    <a:pt x="3239" y="1240"/>
                  </a:cubicBezTo>
                  <a:cubicBezTo>
                    <a:pt x="3291" y="1207"/>
                    <a:pt x="3260" y="1173"/>
                    <a:pt x="3217" y="1176"/>
                  </a:cubicBezTo>
                  <a:lnTo>
                    <a:pt x="3217" y="1251"/>
                  </a:lnTo>
                  <a:close/>
                  <a:moveTo>
                    <a:pt x="3217" y="3225"/>
                  </a:moveTo>
                  <a:lnTo>
                    <a:pt x="3217" y="3152"/>
                  </a:lnTo>
                  <a:cubicBezTo>
                    <a:pt x="3276" y="3174"/>
                    <a:pt x="3318" y="3257"/>
                    <a:pt x="3273" y="3231"/>
                  </a:cubicBezTo>
                  <a:cubicBezTo>
                    <a:pt x="3251" y="3218"/>
                    <a:pt x="3233" y="3220"/>
                    <a:pt x="3217" y="3225"/>
                  </a:cubicBezTo>
                  <a:close/>
                  <a:moveTo>
                    <a:pt x="3217" y="3359"/>
                  </a:moveTo>
                  <a:lnTo>
                    <a:pt x="3217" y="3315"/>
                  </a:lnTo>
                  <a:cubicBezTo>
                    <a:pt x="3270" y="3318"/>
                    <a:pt x="3308" y="3365"/>
                    <a:pt x="3253" y="3365"/>
                  </a:cubicBezTo>
                  <a:cubicBezTo>
                    <a:pt x="3240" y="3365"/>
                    <a:pt x="3227" y="3363"/>
                    <a:pt x="3217" y="3359"/>
                  </a:cubicBezTo>
                  <a:close/>
                  <a:moveTo>
                    <a:pt x="3425" y="3387"/>
                  </a:moveTo>
                  <a:lnTo>
                    <a:pt x="3425" y="3466"/>
                  </a:lnTo>
                  <a:cubicBezTo>
                    <a:pt x="3377" y="3458"/>
                    <a:pt x="3334" y="3394"/>
                    <a:pt x="3425" y="3387"/>
                  </a:cubicBezTo>
                  <a:close/>
                  <a:moveTo>
                    <a:pt x="3425" y="996"/>
                  </a:moveTo>
                  <a:lnTo>
                    <a:pt x="3425" y="1489"/>
                  </a:lnTo>
                  <a:cubicBezTo>
                    <a:pt x="3361" y="1468"/>
                    <a:pt x="3292" y="1449"/>
                    <a:pt x="3244" y="1446"/>
                  </a:cubicBezTo>
                  <a:cubicBezTo>
                    <a:pt x="3234" y="1446"/>
                    <a:pt x="3225" y="1445"/>
                    <a:pt x="3217" y="1443"/>
                  </a:cubicBezTo>
                  <a:lnTo>
                    <a:pt x="3217" y="1354"/>
                  </a:lnTo>
                  <a:cubicBezTo>
                    <a:pt x="3294" y="1344"/>
                    <a:pt x="3274" y="1278"/>
                    <a:pt x="3324" y="1239"/>
                  </a:cubicBezTo>
                  <a:cubicBezTo>
                    <a:pt x="3376" y="1199"/>
                    <a:pt x="3376" y="1199"/>
                    <a:pt x="3295" y="1141"/>
                  </a:cubicBezTo>
                  <a:cubicBezTo>
                    <a:pt x="3273" y="1125"/>
                    <a:pt x="3246" y="1113"/>
                    <a:pt x="3217" y="1104"/>
                  </a:cubicBezTo>
                  <a:lnTo>
                    <a:pt x="3217" y="928"/>
                  </a:lnTo>
                  <a:cubicBezTo>
                    <a:pt x="3254" y="950"/>
                    <a:pt x="3350" y="977"/>
                    <a:pt x="3425" y="996"/>
                  </a:cubicBezTo>
                  <a:moveTo>
                    <a:pt x="3425" y="485"/>
                  </a:moveTo>
                  <a:cubicBezTo>
                    <a:pt x="3415" y="496"/>
                    <a:pt x="3408" y="513"/>
                    <a:pt x="3399" y="536"/>
                  </a:cubicBezTo>
                  <a:cubicBezTo>
                    <a:pt x="3389" y="562"/>
                    <a:pt x="3401" y="573"/>
                    <a:pt x="3425" y="576"/>
                  </a:cubicBezTo>
                  <a:lnTo>
                    <a:pt x="3425" y="485"/>
                  </a:lnTo>
                  <a:close/>
                  <a:moveTo>
                    <a:pt x="3425" y="106"/>
                  </a:moveTo>
                  <a:lnTo>
                    <a:pt x="3425" y="363"/>
                  </a:lnTo>
                  <a:cubicBezTo>
                    <a:pt x="3378" y="383"/>
                    <a:pt x="3328" y="395"/>
                    <a:pt x="3295" y="392"/>
                  </a:cubicBezTo>
                  <a:cubicBezTo>
                    <a:pt x="3232" y="386"/>
                    <a:pt x="3272" y="542"/>
                    <a:pt x="3226" y="542"/>
                  </a:cubicBezTo>
                  <a:cubicBezTo>
                    <a:pt x="3223" y="542"/>
                    <a:pt x="3220" y="543"/>
                    <a:pt x="3217" y="544"/>
                  </a:cubicBezTo>
                  <a:lnTo>
                    <a:pt x="3217" y="81"/>
                  </a:lnTo>
                  <a:cubicBezTo>
                    <a:pt x="3229" y="80"/>
                    <a:pt x="3242" y="80"/>
                    <a:pt x="3255" y="81"/>
                  </a:cubicBezTo>
                  <a:cubicBezTo>
                    <a:pt x="3339" y="81"/>
                    <a:pt x="3342" y="110"/>
                    <a:pt x="3425" y="106"/>
                  </a:cubicBezTo>
                  <a:moveTo>
                    <a:pt x="3217" y="3727"/>
                  </a:moveTo>
                  <a:cubicBezTo>
                    <a:pt x="3234" y="3729"/>
                    <a:pt x="3251" y="3729"/>
                    <a:pt x="3266" y="3727"/>
                  </a:cubicBezTo>
                  <a:lnTo>
                    <a:pt x="3217" y="3803"/>
                  </a:lnTo>
                  <a:lnTo>
                    <a:pt x="3217" y="3727"/>
                  </a:lnTo>
                  <a:close/>
                  <a:moveTo>
                    <a:pt x="3217" y="1515"/>
                  </a:moveTo>
                  <a:cubicBezTo>
                    <a:pt x="3225" y="1513"/>
                    <a:pt x="3234" y="1511"/>
                    <a:pt x="3244" y="1510"/>
                  </a:cubicBezTo>
                  <a:cubicBezTo>
                    <a:pt x="3297" y="1503"/>
                    <a:pt x="3372" y="1535"/>
                    <a:pt x="3425" y="1573"/>
                  </a:cubicBezTo>
                  <a:lnTo>
                    <a:pt x="3425" y="2516"/>
                  </a:lnTo>
                  <a:cubicBezTo>
                    <a:pt x="3408" y="2545"/>
                    <a:pt x="3391" y="2570"/>
                    <a:pt x="3353" y="2570"/>
                  </a:cubicBezTo>
                  <a:cubicBezTo>
                    <a:pt x="3290" y="2570"/>
                    <a:pt x="3255" y="2714"/>
                    <a:pt x="3255" y="2766"/>
                  </a:cubicBezTo>
                  <a:cubicBezTo>
                    <a:pt x="3255" y="2786"/>
                    <a:pt x="3238" y="2804"/>
                    <a:pt x="3217" y="2820"/>
                  </a:cubicBezTo>
                  <a:lnTo>
                    <a:pt x="3217" y="1515"/>
                  </a:lnTo>
                  <a:close/>
                  <a:moveTo>
                    <a:pt x="3425" y="3466"/>
                  </a:moveTo>
                  <a:cubicBezTo>
                    <a:pt x="3428" y="3466"/>
                    <a:pt x="3431" y="3467"/>
                    <a:pt x="3435" y="3467"/>
                  </a:cubicBezTo>
                  <a:cubicBezTo>
                    <a:pt x="3488" y="3467"/>
                    <a:pt x="3494" y="3383"/>
                    <a:pt x="3444" y="3386"/>
                  </a:cubicBezTo>
                  <a:cubicBezTo>
                    <a:pt x="3437" y="3386"/>
                    <a:pt x="3431" y="3386"/>
                    <a:pt x="3425" y="3387"/>
                  </a:cubicBezTo>
                  <a:lnTo>
                    <a:pt x="3425" y="3466"/>
                  </a:lnTo>
                  <a:close/>
                  <a:moveTo>
                    <a:pt x="3628" y="3457"/>
                  </a:moveTo>
                  <a:lnTo>
                    <a:pt x="3628" y="3472"/>
                  </a:lnTo>
                  <a:cubicBezTo>
                    <a:pt x="3623" y="3475"/>
                    <a:pt x="3614" y="3476"/>
                    <a:pt x="3599" y="3476"/>
                  </a:cubicBezTo>
                  <a:cubicBezTo>
                    <a:pt x="3530" y="3473"/>
                    <a:pt x="3485" y="3431"/>
                    <a:pt x="3572" y="3437"/>
                  </a:cubicBezTo>
                  <a:cubicBezTo>
                    <a:pt x="3595" y="3437"/>
                    <a:pt x="3619" y="3447"/>
                    <a:pt x="3628" y="3457"/>
                  </a:cubicBezTo>
                  <a:close/>
                  <a:moveTo>
                    <a:pt x="3628" y="2390"/>
                  </a:moveTo>
                  <a:cubicBezTo>
                    <a:pt x="3626" y="2390"/>
                    <a:pt x="3623" y="2391"/>
                    <a:pt x="3620" y="2392"/>
                  </a:cubicBezTo>
                  <a:cubicBezTo>
                    <a:pt x="3585" y="2398"/>
                    <a:pt x="3598" y="2439"/>
                    <a:pt x="3628" y="2445"/>
                  </a:cubicBezTo>
                  <a:lnTo>
                    <a:pt x="3628" y="2390"/>
                  </a:lnTo>
                  <a:close/>
                  <a:moveTo>
                    <a:pt x="3628" y="1207"/>
                  </a:moveTo>
                  <a:lnTo>
                    <a:pt x="3628" y="1329"/>
                  </a:lnTo>
                  <a:cubicBezTo>
                    <a:pt x="3576" y="1328"/>
                    <a:pt x="3553" y="1357"/>
                    <a:pt x="3612" y="1412"/>
                  </a:cubicBezTo>
                  <a:cubicBezTo>
                    <a:pt x="3618" y="1418"/>
                    <a:pt x="3624" y="1423"/>
                    <a:pt x="3628" y="1429"/>
                  </a:cubicBezTo>
                  <a:lnTo>
                    <a:pt x="3628" y="1536"/>
                  </a:lnTo>
                  <a:cubicBezTo>
                    <a:pt x="3615" y="1548"/>
                    <a:pt x="3597" y="1552"/>
                    <a:pt x="3578" y="1544"/>
                  </a:cubicBezTo>
                  <a:cubicBezTo>
                    <a:pt x="3549" y="1533"/>
                    <a:pt x="3489" y="1510"/>
                    <a:pt x="3425" y="1489"/>
                  </a:cubicBezTo>
                  <a:lnTo>
                    <a:pt x="3425" y="996"/>
                  </a:lnTo>
                  <a:cubicBezTo>
                    <a:pt x="3453" y="1004"/>
                    <a:pt x="3479" y="1010"/>
                    <a:pt x="3497" y="1014"/>
                  </a:cubicBezTo>
                  <a:cubicBezTo>
                    <a:pt x="3586" y="1037"/>
                    <a:pt x="3557" y="1173"/>
                    <a:pt x="3628" y="1207"/>
                  </a:cubicBezTo>
                  <a:moveTo>
                    <a:pt x="3628" y="447"/>
                  </a:moveTo>
                  <a:lnTo>
                    <a:pt x="3628" y="695"/>
                  </a:lnTo>
                  <a:cubicBezTo>
                    <a:pt x="3605" y="692"/>
                    <a:pt x="3584" y="686"/>
                    <a:pt x="3566" y="674"/>
                  </a:cubicBezTo>
                  <a:cubicBezTo>
                    <a:pt x="3491" y="628"/>
                    <a:pt x="3676" y="571"/>
                    <a:pt x="3601" y="565"/>
                  </a:cubicBezTo>
                  <a:cubicBezTo>
                    <a:pt x="3552" y="561"/>
                    <a:pt x="3469" y="582"/>
                    <a:pt x="3425" y="576"/>
                  </a:cubicBezTo>
                  <a:lnTo>
                    <a:pt x="3425" y="485"/>
                  </a:lnTo>
                  <a:cubicBezTo>
                    <a:pt x="3446" y="461"/>
                    <a:pt x="3477" y="461"/>
                    <a:pt x="3560" y="461"/>
                  </a:cubicBezTo>
                  <a:cubicBezTo>
                    <a:pt x="3592" y="461"/>
                    <a:pt x="3614" y="455"/>
                    <a:pt x="3628" y="447"/>
                  </a:cubicBezTo>
                  <a:close/>
                  <a:moveTo>
                    <a:pt x="3628" y="264"/>
                  </a:moveTo>
                  <a:cubicBezTo>
                    <a:pt x="3540" y="281"/>
                    <a:pt x="3568" y="343"/>
                    <a:pt x="3612" y="358"/>
                  </a:cubicBezTo>
                  <a:cubicBezTo>
                    <a:pt x="3618" y="359"/>
                    <a:pt x="3623" y="362"/>
                    <a:pt x="3628" y="366"/>
                  </a:cubicBezTo>
                  <a:lnTo>
                    <a:pt x="3628" y="264"/>
                  </a:lnTo>
                  <a:close/>
                  <a:moveTo>
                    <a:pt x="3628" y="110"/>
                  </a:moveTo>
                  <a:lnTo>
                    <a:pt x="3628" y="202"/>
                  </a:lnTo>
                  <a:cubicBezTo>
                    <a:pt x="3586" y="226"/>
                    <a:pt x="3557" y="253"/>
                    <a:pt x="3532" y="288"/>
                  </a:cubicBezTo>
                  <a:cubicBezTo>
                    <a:pt x="3512" y="317"/>
                    <a:pt x="3470" y="343"/>
                    <a:pt x="3425" y="363"/>
                  </a:cubicBezTo>
                  <a:lnTo>
                    <a:pt x="3425" y="106"/>
                  </a:lnTo>
                  <a:cubicBezTo>
                    <a:pt x="3433" y="106"/>
                    <a:pt x="3441" y="105"/>
                    <a:pt x="3451" y="104"/>
                  </a:cubicBezTo>
                  <a:cubicBezTo>
                    <a:pt x="3496" y="99"/>
                    <a:pt x="3568" y="102"/>
                    <a:pt x="3628" y="110"/>
                  </a:cubicBezTo>
                  <a:close/>
                  <a:moveTo>
                    <a:pt x="3425" y="1573"/>
                  </a:moveTo>
                  <a:cubicBezTo>
                    <a:pt x="3464" y="1601"/>
                    <a:pt x="3491" y="1632"/>
                    <a:pt x="3491" y="1654"/>
                  </a:cubicBezTo>
                  <a:cubicBezTo>
                    <a:pt x="3491" y="1706"/>
                    <a:pt x="3520" y="1735"/>
                    <a:pt x="3578" y="1717"/>
                  </a:cubicBezTo>
                  <a:cubicBezTo>
                    <a:pt x="3625" y="1703"/>
                    <a:pt x="3599" y="1662"/>
                    <a:pt x="3628" y="1651"/>
                  </a:cubicBezTo>
                  <a:lnTo>
                    <a:pt x="3628" y="2121"/>
                  </a:lnTo>
                  <a:cubicBezTo>
                    <a:pt x="3570" y="2128"/>
                    <a:pt x="3487" y="2172"/>
                    <a:pt x="3532" y="2172"/>
                  </a:cubicBezTo>
                  <a:cubicBezTo>
                    <a:pt x="3560" y="2172"/>
                    <a:pt x="3602" y="2194"/>
                    <a:pt x="3628" y="2225"/>
                  </a:cubicBezTo>
                  <a:lnTo>
                    <a:pt x="3628" y="2348"/>
                  </a:lnTo>
                  <a:cubicBezTo>
                    <a:pt x="3567" y="2420"/>
                    <a:pt x="3501" y="2422"/>
                    <a:pt x="3462" y="2460"/>
                  </a:cubicBezTo>
                  <a:cubicBezTo>
                    <a:pt x="3446" y="2476"/>
                    <a:pt x="3436" y="2497"/>
                    <a:pt x="3425" y="2516"/>
                  </a:cubicBezTo>
                  <a:lnTo>
                    <a:pt x="3425" y="1573"/>
                  </a:lnTo>
                  <a:close/>
                  <a:moveTo>
                    <a:pt x="3628" y="1536"/>
                  </a:moveTo>
                  <a:lnTo>
                    <a:pt x="3628" y="1429"/>
                  </a:lnTo>
                  <a:cubicBezTo>
                    <a:pt x="3661" y="1471"/>
                    <a:pt x="3652" y="1515"/>
                    <a:pt x="3628" y="1536"/>
                  </a:cubicBezTo>
                  <a:close/>
                  <a:moveTo>
                    <a:pt x="3628" y="2445"/>
                  </a:moveTo>
                  <a:cubicBezTo>
                    <a:pt x="3631" y="2446"/>
                    <a:pt x="3633" y="2446"/>
                    <a:pt x="3636" y="2446"/>
                  </a:cubicBezTo>
                  <a:cubicBezTo>
                    <a:pt x="3669" y="2446"/>
                    <a:pt x="3663" y="2388"/>
                    <a:pt x="3628" y="2390"/>
                  </a:cubicBezTo>
                  <a:lnTo>
                    <a:pt x="3628" y="2445"/>
                  </a:lnTo>
                  <a:close/>
                  <a:moveTo>
                    <a:pt x="3628" y="3472"/>
                  </a:moveTo>
                  <a:lnTo>
                    <a:pt x="3628" y="3457"/>
                  </a:lnTo>
                  <a:cubicBezTo>
                    <a:pt x="3634" y="3463"/>
                    <a:pt x="3635" y="3468"/>
                    <a:pt x="3628" y="3472"/>
                  </a:cubicBezTo>
                  <a:close/>
                  <a:moveTo>
                    <a:pt x="3671" y="2355"/>
                  </a:moveTo>
                  <a:lnTo>
                    <a:pt x="3671" y="2395"/>
                  </a:lnTo>
                  <a:cubicBezTo>
                    <a:pt x="3662" y="2382"/>
                    <a:pt x="3661" y="2365"/>
                    <a:pt x="3671" y="2355"/>
                  </a:cubicBezTo>
                  <a:close/>
                  <a:moveTo>
                    <a:pt x="3671" y="1230"/>
                  </a:moveTo>
                  <a:lnTo>
                    <a:pt x="3671" y="1336"/>
                  </a:lnTo>
                  <a:cubicBezTo>
                    <a:pt x="3656" y="1332"/>
                    <a:pt x="3641" y="1330"/>
                    <a:pt x="3628" y="1329"/>
                  </a:cubicBezTo>
                  <a:lnTo>
                    <a:pt x="3628" y="1207"/>
                  </a:lnTo>
                  <a:cubicBezTo>
                    <a:pt x="3631" y="1208"/>
                    <a:pt x="3633" y="1209"/>
                    <a:pt x="3635" y="1210"/>
                  </a:cubicBezTo>
                  <a:cubicBezTo>
                    <a:pt x="3648" y="1215"/>
                    <a:pt x="3660" y="1222"/>
                    <a:pt x="3671" y="1230"/>
                  </a:cubicBezTo>
                  <a:close/>
                  <a:moveTo>
                    <a:pt x="3671" y="260"/>
                  </a:moveTo>
                  <a:lnTo>
                    <a:pt x="3671" y="698"/>
                  </a:lnTo>
                  <a:cubicBezTo>
                    <a:pt x="3656" y="698"/>
                    <a:pt x="3642" y="697"/>
                    <a:pt x="3628" y="695"/>
                  </a:cubicBezTo>
                  <a:lnTo>
                    <a:pt x="3628" y="447"/>
                  </a:lnTo>
                  <a:cubicBezTo>
                    <a:pt x="3664" y="425"/>
                    <a:pt x="3655" y="385"/>
                    <a:pt x="3628" y="366"/>
                  </a:cubicBezTo>
                  <a:lnTo>
                    <a:pt x="3628" y="264"/>
                  </a:lnTo>
                  <a:cubicBezTo>
                    <a:pt x="3640" y="262"/>
                    <a:pt x="3654" y="260"/>
                    <a:pt x="3671" y="260"/>
                  </a:cubicBezTo>
                  <a:close/>
                  <a:moveTo>
                    <a:pt x="3671" y="117"/>
                  </a:moveTo>
                  <a:lnTo>
                    <a:pt x="3671" y="181"/>
                  </a:lnTo>
                  <a:cubicBezTo>
                    <a:pt x="3655" y="188"/>
                    <a:pt x="3641" y="195"/>
                    <a:pt x="3628" y="202"/>
                  </a:cubicBezTo>
                  <a:lnTo>
                    <a:pt x="3628" y="110"/>
                  </a:lnTo>
                  <a:cubicBezTo>
                    <a:pt x="3643" y="112"/>
                    <a:pt x="3658" y="114"/>
                    <a:pt x="3671" y="117"/>
                  </a:cubicBezTo>
                  <a:close/>
                  <a:moveTo>
                    <a:pt x="3628" y="2225"/>
                  </a:moveTo>
                  <a:cubicBezTo>
                    <a:pt x="3655" y="2257"/>
                    <a:pt x="3667" y="2299"/>
                    <a:pt x="3635" y="2339"/>
                  </a:cubicBezTo>
                  <a:cubicBezTo>
                    <a:pt x="3633" y="2342"/>
                    <a:pt x="3631" y="2345"/>
                    <a:pt x="3628" y="2348"/>
                  </a:cubicBezTo>
                  <a:lnTo>
                    <a:pt x="3628" y="2225"/>
                  </a:lnTo>
                  <a:close/>
                  <a:moveTo>
                    <a:pt x="3628" y="1651"/>
                  </a:moveTo>
                  <a:cubicBezTo>
                    <a:pt x="3635" y="1648"/>
                    <a:pt x="3644" y="1647"/>
                    <a:pt x="3658" y="1648"/>
                  </a:cubicBezTo>
                  <a:cubicBezTo>
                    <a:pt x="3663" y="1648"/>
                    <a:pt x="3667" y="1649"/>
                    <a:pt x="3671" y="1651"/>
                  </a:cubicBezTo>
                  <a:lnTo>
                    <a:pt x="3671" y="2127"/>
                  </a:lnTo>
                  <a:lnTo>
                    <a:pt x="3670" y="2126"/>
                  </a:lnTo>
                  <a:cubicBezTo>
                    <a:pt x="3661" y="2120"/>
                    <a:pt x="3646" y="2119"/>
                    <a:pt x="3628" y="2121"/>
                  </a:cubicBezTo>
                  <a:lnTo>
                    <a:pt x="3628" y="1651"/>
                  </a:lnTo>
                  <a:close/>
                  <a:moveTo>
                    <a:pt x="3671" y="181"/>
                  </a:moveTo>
                  <a:cubicBezTo>
                    <a:pt x="3686" y="175"/>
                    <a:pt x="3703" y="168"/>
                    <a:pt x="3722" y="162"/>
                  </a:cubicBezTo>
                  <a:cubicBezTo>
                    <a:pt x="3769" y="145"/>
                    <a:pt x="3733" y="128"/>
                    <a:pt x="3671" y="117"/>
                  </a:cubicBezTo>
                  <a:lnTo>
                    <a:pt x="3671" y="181"/>
                  </a:lnTo>
                  <a:close/>
                  <a:moveTo>
                    <a:pt x="3671" y="1336"/>
                  </a:moveTo>
                  <a:lnTo>
                    <a:pt x="3671" y="1230"/>
                  </a:lnTo>
                  <a:cubicBezTo>
                    <a:pt x="3726" y="1274"/>
                    <a:pt x="3743" y="1356"/>
                    <a:pt x="3676" y="1337"/>
                  </a:cubicBezTo>
                  <a:cubicBezTo>
                    <a:pt x="3674" y="1337"/>
                    <a:pt x="3672" y="1336"/>
                    <a:pt x="3671" y="1336"/>
                  </a:cubicBezTo>
                  <a:close/>
                  <a:moveTo>
                    <a:pt x="3671" y="2395"/>
                  </a:moveTo>
                  <a:lnTo>
                    <a:pt x="3671" y="2355"/>
                  </a:lnTo>
                  <a:cubicBezTo>
                    <a:pt x="3676" y="2350"/>
                    <a:pt x="3682" y="2347"/>
                    <a:pt x="3692" y="2345"/>
                  </a:cubicBezTo>
                  <a:cubicBezTo>
                    <a:pt x="3748" y="2328"/>
                    <a:pt x="3761" y="2418"/>
                    <a:pt x="3714" y="2418"/>
                  </a:cubicBezTo>
                  <a:cubicBezTo>
                    <a:pt x="3695" y="2418"/>
                    <a:pt x="3679" y="2408"/>
                    <a:pt x="3671" y="2395"/>
                  </a:cubicBezTo>
                  <a:close/>
                  <a:moveTo>
                    <a:pt x="3900" y="2107"/>
                  </a:moveTo>
                  <a:cubicBezTo>
                    <a:pt x="3863" y="2103"/>
                    <a:pt x="3896" y="2106"/>
                    <a:pt x="3865" y="2181"/>
                  </a:cubicBezTo>
                  <a:cubicBezTo>
                    <a:pt x="3840" y="2239"/>
                    <a:pt x="3857" y="2256"/>
                    <a:pt x="3900" y="2275"/>
                  </a:cubicBezTo>
                  <a:lnTo>
                    <a:pt x="3900" y="2107"/>
                  </a:lnTo>
                  <a:close/>
                  <a:moveTo>
                    <a:pt x="3900" y="173"/>
                  </a:moveTo>
                  <a:lnTo>
                    <a:pt x="3900" y="716"/>
                  </a:lnTo>
                  <a:cubicBezTo>
                    <a:pt x="3890" y="711"/>
                    <a:pt x="3879" y="706"/>
                    <a:pt x="3866" y="703"/>
                  </a:cubicBezTo>
                  <a:cubicBezTo>
                    <a:pt x="3802" y="689"/>
                    <a:pt x="3733" y="699"/>
                    <a:pt x="3671" y="698"/>
                  </a:cubicBezTo>
                  <a:lnTo>
                    <a:pt x="3671" y="260"/>
                  </a:lnTo>
                  <a:cubicBezTo>
                    <a:pt x="3674" y="260"/>
                    <a:pt x="3678" y="260"/>
                    <a:pt x="3681" y="260"/>
                  </a:cubicBezTo>
                  <a:cubicBezTo>
                    <a:pt x="3816" y="260"/>
                    <a:pt x="3806" y="180"/>
                    <a:pt x="3900" y="173"/>
                  </a:cubicBezTo>
                  <a:close/>
                  <a:moveTo>
                    <a:pt x="3671" y="1651"/>
                  </a:moveTo>
                  <a:cubicBezTo>
                    <a:pt x="3732" y="1670"/>
                    <a:pt x="3724" y="1795"/>
                    <a:pt x="3768" y="1838"/>
                  </a:cubicBezTo>
                  <a:cubicBezTo>
                    <a:pt x="3814" y="1884"/>
                    <a:pt x="3900" y="1902"/>
                    <a:pt x="3883" y="1942"/>
                  </a:cubicBezTo>
                  <a:cubicBezTo>
                    <a:pt x="3878" y="1954"/>
                    <a:pt x="3887" y="1971"/>
                    <a:pt x="3900" y="1989"/>
                  </a:cubicBezTo>
                  <a:lnTo>
                    <a:pt x="3900" y="2080"/>
                  </a:lnTo>
                  <a:cubicBezTo>
                    <a:pt x="3810" y="2083"/>
                    <a:pt x="3767" y="2111"/>
                    <a:pt x="3745" y="2149"/>
                  </a:cubicBezTo>
                  <a:cubicBezTo>
                    <a:pt x="3722" y="2189"/>
                    <a:pt x="3710" y="2156"/>
                    <a:pt x="3671" y="2127"/>
                  </a:cubicBezTo>
                  <a:lnTo>
                    <a:pt x="3671" y="1651"/>
                  </a:lnTo>
                  <a:close/>
                  <a:moveTo>
                    <a:pt x="3900" y="2275"/>
                  </a:moveTo>
                  <a:lnTo>
                    <a:pt x="3900" y="2107"/>
                  </a:lnTo>
                  <a:cubicBezTo>
                    <a:pt x="3903" y="2107"/>
                    <a:pt x="3907" y="2107"/>
                    <a:pt x="3912" y="2108"/>
                  </a:cubicBezTo>
                  <a:cubicBezTo>
                    <a:pt x="4003" y="2103"/>
                    <a:pt x="4016" y="2172"/>
                    <a:pt x="4042" y="2228"/>
                  </a:cubicBezTo>
                  <a:cubicBezTo>
                    <a:pt x="4068" y="2285"/>
                    <a:pt x="4050" y="2341"/>
                    <a:pt x="3964" y="2302"/>
                  </a:cubicBezTo>
                  <a:cubicBezTo>
                    <a:pt x="3939" y="2291"/>
                    <a:pt x="3917" y="2283"/>
                    <a:pt x="3900" y="2275"/>
                  </a:cubicBezTo>
                  <a:moveTo>
                    <a:pt x="5234" y="1315"/>
                  </a:moveTo>
                  <a:cubicBezTo>
                    <a:pt x="5212" y="1313"/>
                    <a:pt x="5190" y="1309"/>
                    <a:pt x="5154" y="1293"/>
                  </a:cubicBezTo>
                  <a:cubicBezTo>
                    <a:pt x="5092" y="1265"/>
                    <a:pt x="5030" y="1382"/>
                    <a:pt x="5126" y="1457"/>
                  </a:cubicBezTo>
                  <a:cubicBezTo>
                    <a:pt x="5162" y="1486"/>
                    <a:pt x="5200" y="1495"/>
                    <a:pt x="5234" y="1492"/>
                  </a:cubicBezTo>
                  <a:lnTo>
                    <a:pt x="5234" y="1315"/>
                  </a:lnTo>
                  <a:close/>
                  <a:moveTo>
                    <a:pt x="5234" y="248"/>
                  </a:moveTo>
                  <a:lnTo>
                    <a:pt x="5234" y="332"/>
                  </a:lnTo>
                  <a:cubicBezTo>
                    <a:pt x="5219" y="339"/>
                    <a:pt x="5215" y="349"/>
                    <a:pt x="5231" y="363"/>
                  </a:cubicBezTo>
                  <a:cubicBezTo>
                    <a:pt x="5232" y="364"/>
                    <a:pt x="5233" y="365"/>
                    <a:pt x="5234" y="366"/>
                  </a:cubicBezTo>
                  <a:lnTo>
                    <a:pt x="5234" y="408"/>
                  </a:lnTo>
                  <a:cubicBezTo>
                    <a:pt x="5214" y="436"/>
                    <a:pt x="5170" y="463"/>
                    <a:pt x="5220" y="490"/>
                  </a:cubicBezTo>
                  <a:cubicBezTo>
                    <a:pt x="5225" y="493"/>
                    <a:pt x="5230" y="496"/>
                    <a:pt x="5234" y="500"/>
                  </a:cubicBezTo>
                  <a:lnTo>
                    <a:pt x="5234" y="613"/>
                  </a:lnTo>
                  <a:cubicBezTo>
                    <a:pt x="5224" y="619"/>
                    <a:pt x="5211" y="623"/>
                    <a:pt x="5197" y="623"/>
                  </a:cubicBezTo>
                  <a:cubicBezTo>
                    <a:pt x="5122" y="623"/>
                    <a:pt x="5202" y="674"/>
                    <a:pt x="5145" y="732"/>
                  </a:cubicBezTo>
                  <a:cubicBezTo>
                    <a:pt x="5087" y="790"/>
                    <a:pt x="5104" y="830"/>
                    <a:pt x="5024" y="830"/>
                  </a:cubicBezTo>
                  <a:cubicBezTo>
                    <a:pt x="4943" y="830"/>
                    <a:pt x="5122" y="957"/>
                    <a:pt x="5030" y="957"/>
                  </a:cubicBezTo>
                  <a:cubicBezTo>
                    <a:pt x="4937" y="957"/>
                    <a:pt x="4909" y="1072"/>
                    <a:pt x="5001" y="1060"/>
                  </a:cubicBezTo>
                  <a:cubicBezTo>
                    <a:pt x="5093" y="1049"/>
                    <a:pt x="5087" y="1089"/>
                    <a:pt x="4989" y="1135"/>
                  </a:cubicBezTo>
                  <a:cubicBezTo>
                    <a:pt x="4891" y="1181"/>
                    <a:pt x="4736" y="1181"/>
                    <a:pt x="4690" y="1256"/>
                  </a:cubicBezTo>
                  <a:cubicBezTo>
                    <a:pt x="4644" y="1331"/>
                    <a:pt x="4471" y="1325"/>
                    <a:pt x="4471" y="1395"/>
                  </a:cubicBezTo>
                  <a:cubicBezTo>
                    <a:pt x="4471" y="1464"/>
                    <a:pt x="4442" y="1717"/>
                    <a:pt x="4309" y="1671"/>
                  </a:cubicBezTo>
                  <a:cubicBezTo>
                    <a:pt x="4177" y="1625"/>
                    <a:pt x="4148" y="1493"/>
                    <a:pt x="4096" y="1412"/>
                  </a:cubicBezTo>
                  <a:cubicBezTo>
                    <a:pt x="4044" y="1331"/>
                    <a:pt x="4125" y="1245"/>
                    <a:pt x="4073" y="1216"/>
                  </a:cubicBezTo>
                  <a:cubicBezTo>
                    <a:pt x="4021" y="1187"/>
                    <a:pt x="4188" y="1055"/>
                    <a:pt x="4131" y="1095"/>
                  </a:cubicBezTo>
                  <a:cubicBezTo>
                    <a:pt x="4073" y="1135"/>
                    <a:pt x="3981" y="1078"/>
                    <a:pt x="4062" y="1060"/>
                  </a:cubicBezTo>
                  <a:cubicBezTo>
                    <a:pt x="4142" y="1043"/>
                    <a:pt x="4114" y="962"/>
                    <a:pt x="4056" y="980"/>
                  </a:cubicBezTo>
                  <a:cubicBezTo>
                    <a:pt x="3998" y="997"/>
                    <a:pt x="3935" y="968"/>
                    <a:pt x="4010" y="911"/>
                  </a:cubicBezTo>
                  <a:cubicBezTo>
                    <a:pt x="4085" y="853"/>
                    <a:pt x="4050" y="870"/>
                    <a:pt x="3998" y="853"/>
                  </a:cubicBezTo>
                  <a:cubicBezTo>
                    <a:pt x="3953" y="838"/>
                    <a:pt x="3965" y="753"/>
                    <a:pt x="3900" y="716"/>
                  </a:cubicBezTo>
                  <a:lnTo>
                    <a:pt x="3900" y="173"/>
                  </a:lnTo>
                  <a:cubicBezTo>
                    <a:pt x="3910" y="172"/>
                    <a:pt x="3922" y="172"/>
                    <a:pt x="3935" y="173"/>
                  </a:cubicBezTo>
                  <a:cubicBezTo>
                    <a:pt x="4067" y="185"/>
                    <a:pt x="4073" y="271"/>
                    <a:pt x="4142" y="254"/>
                  </a:cubicBezTo>
                  <a:cubicBezTo>
                    <a:pt x="4211" y="237"/>
                    <a:pt x="4062" y="87"/>
                    <a:pt x="4234" y="190"/>
                  </a:cubicBezTo>
                  <a:cubicBezTo>
                    <a:pt x="4407" y="294"/>
                    <a:pt x="4281" y="179"/>
                    <a:pt x="4355" y="179"/>
                  </a:cubicBezTo>
                  <a:cubicBezTo>
                    <a:pt x="4430" y="179"/>
                    <a:pt x="4304" y="69"/>
                    <a:pt x="4436" y="75"/>
                  </a:cubicBezTo>
                  <a:cubicBezTo>
                    <a:pt x="4569" y="81"/>
                    <a:pt x="4569" y="0"/>
                    <a:pt x="4736" y="0"/>
                  </a:cubicBezTo>
                  <a:cubicBezTo>
                    <a:pt x="4937" y="0"/>
                    <a:pt x="5300" y="167"/>
                    <a:pt x="5116" y="144"/>
                  </a:cubicBezTo>
                  <a:cubicBezTo>
                    <a:pt x="4932" y="121"/>
                    <a:pt x="4684" y="116"/>
                    <a:pt x="4799" y="185"/>
                  </a:cubicBezTo>
                  <a:cubicBezTo>
                    <a:pt x="4914" y="254"/>
                    <a:pt x="4937" y="121"/>
                    <a:pt x="4978" y="185"/>
                  </a:cubicBezTo>
                  <a:cubicBezTo>
                    <a:pt x="5018" y="248"/>
                    <a:pt x="5087" y="185"/>
                    <a:pt x="5133" y="225"/>
                  </a:cubicBezTo>
                  <a:cubicBezTo>
                    <a:pt x="5162" y="250"/>
                    <a:pt x="5198" y="255"/>
                    <a:pt x="5234" y="248"/>
                  </a:cubicBezTo>
                  <a:close/>
                  <a:moveTo>
                    <a:pt x="3900" y="1989"/>
                  </a:moveTo>
                  <a:cubicBezTo>
                    <a:pt x="3930" y="2032"/>
                    <a:pt x="3981" y="2080"/>
                    <a:pt x="3912" y="2080"/>
                  </a:cubicBezTo>
                  <a:cubicBezTo>
                    <a:pt x="3908" y="2080"/>
                    <a:pt x="3904" y="2080"/>
                    <a:pt x="3900" y="2080"/>
                  </a:cubicBezTo>
                  <a:lnTo>
                    <a:pt x="3900" y="1989"/>
                  </a:lnTo>
                  <a:close/>
                  <a:moveTo>
                    <a:pt x="5614" y="970"/>
                  </a:moveTo>
                  <a:cubicBezTo>
                    <a:pt x="5662" y="970"/>
                    <a:pt x="5696" y="1052"/>
                    <a:pt x="5634" y="1052"/>
                  </a:cubicBezTo>
                  <a:cubicBezTo>
                    <a:pt x="5573" y="1052"/>
                    <a:pt x="5531" y="963"/>
                    <a:pt x="5614" y="970"/>
                  </a:cubicBezTo>
                  <a:close/>
                  <a:moveTo>
                    <a:pt x="5234" y="332"/>
                  </a:moveTo>
                  <a:lnTo>
                    <a:pt x="5234" y="248"/>
                  </a:lnTo>
                  <a:cubicBezTo>
                    <a:pt x="5256" y="244"/>
                    <a:pt x="5279" y="236"/>
                    <a:pt x="5300" y="225"/>
                  </a:cubicBezTo>
                  <a:cubicBezTo>
                    <a:pt x="5358" y="196"/>
                    <a:pt x="5531" y="294"/>
                    <a:pt x="5433" y="306"/>
                  </a:cubicBezTo>
                  <a:cubicBezTo>
                    <a:pt x="5365" y="314"/>
                    <a:pt x="5269" y="316"/>
                    <a:pt x="5234" y="332"/>
                  </a:cubicBezTo>
                  <a:close/>
                  <a:moveTo>
                    <a:pt x="5234" y="408"/>
                  </a:moveTo>
                  <a:lnTo>
                    <a:pt x="5234" y="366"/>
                  </a:lnTo>
                  <a:cubicBezTo>
                    <a:pt x="5248" y="381"/>
                    <a:pt x="5244" y="395"/>
                    <a:pt x="5234" y="408"/>
                  </a:cubicBezTo>
                  <a:close/>
                  <a:moveTo>
                    <a:pt x="5234" y="613"/>
                  </a:moveTo>
                  <a:lnTo>
                    <a:pt x="5234" y="500"/>
                  </a:lnTo>
                  <a:cubicBezTo>
                    <a:pt x="5279" y="534"/>
                    <a:pt x="5273" y="591"/>
                    <a:pt x="5234" y="613"/>
                  </a:cubicBezTo>
                  <a:close/>
                  <a:moveTo>
                    <a:pt x="5234" y="1492"/>
                  </a:moveTo>
                  <a:lnTo>
                    <a:pt x="5234" y="1315"/>
                  </a:lnTo>
                  <a:cubicBezTo>
                    <a:pt x="5250" y="1317"/>
                    <a:pt x="5265" y="1317"/>
                    <a:pt x="5284" y="1320"/>
                  </a:cubicBezTo>
                  <a:cubicBezTo>
                    <a:pt x="5373" y="1293"/>
                    <a:pt x="5421" y="1361"/>
                    <a:pt x="5373" y="1416"/>
                  </a:cubicBezTo>
                  <a:cubicBezTo>
                    <a:pt x="5343" y="1451"/>
                    <a:pt x="5292" y="1487"/>
                    <a:pt x="5234" y="149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 name="Freeform 187">
              <a:extLst>
                <a:ext uri="{FF2B5EF4-FFF2-40B4-BE49-F238E27FC236}">
                  <a16:creationId xmlns:a16="http://schemas.microsoft.com/office/drawing/2014/main" id="{5896833E-D7F2-4829-9214-EE3976154544}"/>
                </a:ext>
              </a:extLst>
            </p:cNvPr>
            <p:cNvSpPr>
              <a:spLocks noEditPoints="1"/>
            </p:cNvSpPr>
            <p:nvPr/>
          </p:nvSpPr>
          <p:spPr bwMode="auto">
            <a:xfrm>
              <a:off x="5576888" y="3006725"/>
              <a:ext cx="1327150" cy="1406525"/>
            </a:xfrm>
            <a:custGeom>
              <a:avLst/>
              <a:gdLst>
                <a:gd name="T0" fmla="*/ 38 w 2585"/>
                <a:gd name="T1" fmla="*/ 961 h 2740"/>
                <a:gd name="T2" fmla="*/ 38 w 2585"/>
                <a:gd name="T3" fmla="*/ 859 h 2740"/>
                <a:gd name="T4" fmla="*/ 38 w 2585"/>
                <a:gd name="T5" fmla="*/ 780 h 2740"/>
                <a:gd name="T6" fmla="*/ 38 w 2585"/>
                <a:gd name="T7" fmla="*/ 632 h 2740"/>
                <a:gd name="T8" fmla="*/ 22 w 2585"/>
                <a:gd name="T9" fmla="*/ 386 h 2740"/>
                <a:gd name="T10" fmla="*/ 38 w 2585"/>
                <a:gd name="T11" fmla="*/ 358 h 2740"/>
                <a:gd name="T12" fmla="*/ 2138 w 2585"/>
                <a:gd name="T13" fmla="*/ 2240 h 2740"/>
                <a:gd name="T14" fmla="*/ 2138 w 2585"/>
                <a:gd name="T15" fmla="*/ 1854 h 2740"/>
                <a:gd name="T16" fmla="*/ 2125 w 2585"/>
                <a:gd name="T17" fmla="*/ 1897 h 2740"/>
                <a:gd name="T18" fmla="*/ 2138 w 2585"/>
                <a:gd name="T19" fmla="*/ 1854 h 2740"/>
                <a:gd name="T20" fmla="*/ 2138 w 2585"/>
                <a:gd name="T21" fmla="*/ 1435 h 2740"/>
                <a:gd name="T22" fmla="*/ 1990 w 2585"/>
                <a:gd name="T23" fmla="*/ 1646 h 2740"/>
                <a:gd name="T24" fmla="*/ 2027 w 2585"/>
                <a:gd name="T25" fmla="*/ 2011 h 2740"/>
                <a:gd name="T26" fmla="*/ 1875 w 2585"/>
                <a:gd name="T27" fmla="*/ 2266 h 2740"/>
                <a:gd name="T28" fmla="*/ 1729 w 2585"/>
                <a:gd name="T29" fmla="*/ 2582 h 2740"/>
                <a:gd name="T30" fmla="*/ 1231 w 2585"/>
                <a:gd name="T31" fmla="*/ 2661 h 2740"/>
                <a:gd name="T32" fmla="*/ 1103 w 2585"/>
                <a:gd name="T33" fmla="*/ 2211 h 2740"/>
                <a:gd name="T34" fmla="*/ 1079 w 2585"/>
                <a:gd name="T35" fmla="*/ 1774 h 2740"/>
                <a:gd name="T36" fmla="*/ 951 w 2585"/>
                <a:gd name="T37" fmla="*/ 1415 h 2740"/>
                <a:gd name="T38" fmla="*/ 617 w 2585"/>
                <a:gd name="T39" fmla="*/ 1233 h 2740"/>
                <a:gd name="T40" fmla="*/ 192 w 2585"/>
                <a:gd name="T41" fmla="*/ 1124 h 2740"/>
                <a:gd name="T42" fmla="*/ 38 w 2585"/>
                <a:gd name="T43" fmla="*/ 859 h 2740"/>
                <a:gd name="T44" fmla="*/ 38 w 2585"/>
                <a:gd name="T45" fmla="*/ 632 h 2740"/>
                <a:gd name="T46" fmla="*/ 174 w 2585"/>
                <a:gd name="T47" fmla="*/ 395 h 2740"/>
                <a:gd name="T48" fmla="*/ 380 w 2585"/>
                <a:gd name="T49" fmla="*/ 152 h 2740"/>
                <a:gd name="T50" fmla="*/ 818 w 2585"/>
                <a:gd name="T51" fmla="*/ 42 h 2740"/>
                <a:gd name="T52" fmla="*/ 1170 w 2585"/>
                <a:gd name="T53" fmla="*/ 237 h 2740"/>
                <a:gd name="T54" fmla="*/ 1510 w 2585"/>
                <a:gd name="T55" fmla="*/ 243 h 2740"/>
                <a:gd name="T56" fmla="*/ 1798 w 2585"/>
                <a:gd name="T57" fmla="*/ 365 h 2740"/>
                <a:gd name="T58" fmla="*/ 2063 w 2585"/>
                <a:gd name="T59" fmla="*/ 948 h 2740"/>
                <a:gd name="T60" fmla="*/ 48 w 2585"/>
                <a:gd name="T61" fmla="*/ 339 h 2740"/>
                <a:gd name="T62" fmla="*/ 38 w 2585"/>
                <a:gd name="T63" fmla="*/ 385 h 2740"/>
                <a:gd name="T64" fmla="*/ 48 w 2585"/>
                <a:gd name="T65" fmla="*/ 339 h 2740"/>
                <a:gd name="T66" fmla="*/ 2138 w 2585"/>
                <a:gd name="T67" fmla="*/ 1854 h 2740"/>
                <a:gd name="T68" fmla="*/ 2138 w 2585"/>
                <a:gd name="T69" fmla="*/ 1905 h 2740"/>
                <a:gd name="T70" fmla="*/ 2256 w 2585"/>
                <a:gd name="T71" fmla="*/ 2382 h 2740"/>
                <a:gd name="T72" fmla="*/ 2138 w 2585"/>
                <a:gd name="T73" fmla="*/ 2241 h 2740"/>
                <a:gd name="T74" fmla="*/ 2138 w 2585"/>
                <a:gd name="T75" fmla="*/ 2109 h 2740"/>
                <a:gd name="T76" fmla="*/ 2256 w 2585"/>
                <a:gd name="T77" fmla="*/ 1950 h 2740"/>
                <a:gd name="T78" fmla="*/ 2256 w 2585"/>
                <a:gd name="T79" fmla="*/ 1304 h 2740"/>
                <a:gd name="T80" fmla="*/ 2138 w 2585"/>
                <a:gd name="T81" fmla="*/ 1006 h 2740"/>
                <a:gd name="T82" fmla="*/ 2550 w 2585"/>
                <a:gd name="T83" fmla="*/ 1587 h 2740"/>
                <a:gd name="T84" fmla="*/ 2544 w 2585"/>
                <a:gd name="T85" fmla="*/ 1627 h 2740"/>
                <a:gd name="T86" fmla="*/ 2511 w 2585"/>
                <a:gd name="T87" fmla="*/ 1187 h 2740"/>
                <a:gd name="T88" fmla="*/ 2505 w 2585"/>
                <a:gd name="T89" fmla="*/ 1227 h 2740"/>
                <a:gd name="T90" fmla="*/ 2441 w 2585"/>
                <a:gd name="T91" fmla="*/ 1003 h 2740"/>
                <a:gd name="T92" fmla="*/ 2472 w 2585"/>
                <a:gd name="T93" fmla="*/ 1021 h 2740"/>
                <a:gd name="T94" fmla="*/ 2256 w 2585"/>
                <a:gd name="T95" fmla="*/ 1304 h 2740"/>
                <a:gd name="T96" fmla="*/ 2282 w 2585"/>
                <a:gd name="T97" fmla="*/ 1027 h 2740"/>
                <a:gd name="T98" fmla="*/ 2256 w 2585"/>
                <a:gd name="T99" fmla="*/ 1304 h 2740"/>
                <a:gd name="T100" fmla="*/ 2256 w 2585"/>
                <a:gd name="T101" fmla="*/ 1950 h 2740"/>
                <a:gd name="T102" fmla="*/ 2362 w 2585"/>
                <a:gd name="T103" fmla="*/ 2002 h 2740"/>
                <a:gd name="T104" fmla="*/ 2256 w 2585"/>
                <a:gd name="T105" fmla="*/ 2382 h 2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85" h="2740">
                  <a:moveTo>
                    <a:pt x="38" y="859"/>
                  </a:moveTo>
                  <a:lnTo>
                    <a:pt x="38" y="961"/>
                  </a:lnTo>
                  <a:cubicBezTo>
                    <a:pt x="13" y="924"/>
                    <a:pt x="3" y="891"/>
                    <a:pt x="28" y="869"/>
                  </a:cubicBezTo>
                  <a:cubicBezTo>
                    <a:pt x="32" y="865"/>
                    <a:pt x="35" y="862"/>
                    <a:pt x="38" y="859"/>
                  </a:cubicBezTo>
                  <a:close/>
                  <a:moveTo>
                    <a:pt x="38" y="632"/>
                  </a:moveTo>
                  <a:lnTo>
                    <a:pt x="38" y="780"/>
                  </a:lnTo>
                  <a:cubicBezTo>
                    <a:pt x="33" y="774"/>
                    <a:pt x="27" y="767"/>
                    <a:pt x="22" y="759"/>
                  </a:cubicBezTo>
                  <a:cubicBezTo>
                    <a:pt x="0" y="729"/>
                    <a:pt x="16" y="676"/>
                    <a:pt x="38" y="632"/>
                  </a:cubicBezTo>
                  <a:close/>
                  <a:moveTo>
                    <a:pt x="38" y="358"/>
                  </a:moveTo>
                  <a:cubicBezTo>
                    <a:pt x="33" y="367"/>
                    <a:pt x="28" y="376"/>
                    <a:pt x="22" y="386"/>
                  </a:cubicBezTo>
                  <a:cubicBezTo>
                    <a:pt x="28" y="390"/>
                    <a:pt x="33" y="389"/>
                    <a:pt x="38" y="385"/>
                  </a:cubicBezTo>
                  <a:lnTo>
                    <a:pt x="38" y="358"/>
                  </a:lnTo>
                  <a:close/>
                  <a:moveTo>
                    <a:pt x="2138" y="2109"/>
                  </a:moveTo>
                  <a:cubicBezTo>
                    <a:pt x="2121" y="2154"/>
                    <a:pt x="2115" y="2214"/>
                    <a:pt x="2138" y="2240"/>
                  </a:cubicBezTo>
                  <a:lnTo>
                    <a:pt x="2138" y="2109"/>
                  </a:lnTo>
                  <a:close/>
                  <a:moveTo>
                    <a:pt x="2138" y="1854"/>
                  </a:moveTo>
                  <a:cubicBezTo>
                    <a:pt x="2136" y="1855"/>
                    <a:pt x="2133" y="1856"/>
                    <a:pt x="2131" y="1857"/>
                  </a:cubicBezTo>
                  <a:cubicBezTo>
                    <a:pt x="2109" y="1864"/>
                    <a:pt x="2108" y="1877"/>
                    <a:pt x="2125" y="1897"/>
                  </a:cubicBezTo>
                  <a:cubicBezTo>
                    <a:pt x="2129" y="1903"/>
                    <a:pt x="2134" y="1905"/>
                    <a:pt x="2138" y="1905"/>
                  </a:cubicBezTo>
                  <a:lnTo>
                    <a:pt x="2138" y="1854"/>
                  </a:lnTo>
                  <a:close/>
                  <a:moveTo>
                    <a:pt x="2138" y="1006"/>
                  </a:moveTo>
                  <a:lnTo>
                    <a:pt x="2138" y="1435"/>
                  </a:lnTo>
                  <a:cubicBezTo>
                    <a:pt x="2133" y="1439"/>
                    <a:pt x="2128" y="1442"/>
                    <a:pt x="2124" y="1446"/>
                  </a:cubicBezTo>
                  <a:cubicBezTo>
                    <a:pt x="2051" y="1500"/>
                    <a:pt x="2033" y="1628"/>
                    <a:pt x="1990" y="1646"/>
                  </a:cubicBezTo>
                  <a:cubicBezTo>
                    <a:pt x="1948" y="1664"/>
                    <a:pt x="2002" y="1695"/>
                    <a:pt x="2027" y="1743"/>
                  </a:cubicBezTo>
                  <a:cubicBezTo>
                    <a:pt x="2051" y="1792"/>
                    <a:pt x="2057" y="1950"/>
                    <a:pt x="2027" y="2011"/>
                  </a:cubicBezTo>
                  <a:cubicBezTo>
                    <a:pt x="1996" y="2072"/>
                    <a:pt x="1942" y="2144"/>
                    <a:pt x="1893" y="2151"/>
                  </a:cubicBezTo>
                  <a:cubicBezTo>
                    <a:pt x="1844" y="2157"/>
                    <a:pt x="1838" y="2242"/>
                    <a:pt x="1875" y="2266"/>
                  </a:cubicBezTo>
                  <a:cubicBezTo>
                    <a:pt x="1911" y="2290"/>
                    <a:pt x="1863" y="2345"/>
                    <a:pt x="1790" y="2351"/>
                  </a:cubicBezTo>
                  <a:cubicBezTo>
                    <a:pt x="1717" y="2357"/>
                    <a:pt x="1796" y="2576"/>
                    <a:pt x="1729" y="2582"/>
                  </a:cubicBezTo>
                  <a:cubicBezTo>
                    <a:pt x="1662" y="2588"/>
                    <a:pt x="1583" y="2673"/>
                    <a:pt x="1486" y="2685"/>
                  </a:cubicBezTo>
                  <a:cubicBezTo>
                    <a:pt x="1389" y="2697"/>
                    <a:pt x="1273" y="2740"/>
                    <a:pt x="1231" y="2661"/>
                  </a:cubicBezTo>
                  <a:cubicBezTo>
                    <a:pt x="1188" y="2582"/>
                    <a:pt x="1261" y="2533"/>
                    <a:pt x="1188" y="2448"/>
                  </a:cubicBezTo>
                  <a:cubicBezTo>
                    <a:pt x="1115" y="2363"/>
                    <a:pt x="1158" y="2290"/>
                    <a:pt x="1103" y="2211"/>
                  </a:cubicBezTo>
                  <a:cubicBezTo>
                    <a:pt x="1049" y="2132"/>
                    <a:pt x="994" y="1993"/>
                    <a:pt x="1049" y="1920"/>
                  </a:cubicBezTo>
                  <a:cubicBezTo>
                    <a:pt x="1103" y="1847"/>
                    <a:pt x="1127" y="1792"/>
                    <a:pt x="1079" y="1774"/>
                  </a:cubicBezTo>
                  <a:cubicBezTo>
                    <a:pt x="1030" y="1756"/>
                    <a:pt x="1103" y="1671"/>
                    <a:pt x="1036" y="1628"/>
                  </a:cubicBezTo>
                  <a:cubicBezTo>
                    <a:pt x="970" y="1586"/>
                    <a:pt x="927" y="1470"/>
                    <a:pt x="951" y="1415"/>
                  </a:cubicBezTo>
                  <a:cubicBezTo>
                    <a:pt x="976" y="1361"/>
                    <a:pt x="982" y="1270"/>
                    <a:pt x="903" y="1270"/>
                  </a:cubicBezTo>
                  <a:cubicBezTo>
                    <a:pt x="824" y="1270"/>
                    <a:pt x="696" y="1209"/>
                    <a:pt x="617" y="1233"/>
                  </a:cubicBezTo>
                  <a:cubicBezTo>
                    <a:pt x="538" y="1257"/>
                    <a:pt x="477" y="1276"/>
                    <a:pt x="423" y="1294"/>
                  </a:cubicBezTo>
                  <a:cubicBezTo>
                    <a:pt x="368" y="1312"/>
                    <a:pt x="271" y="1203"/>
                    <a:pt x="192" y="1124"/>
                  </a:cubicBezTo>
                  <a:cubicBezTo>
                    <a:pt x="145" y="1077"/>
                    <a:pt x="75" y="1015"/>
                    <a:pt x="38" y="961"/>
                  </a:cubicBezTo>
                  <a:lnTo>
                    <a:pt x="38" y="859"/>
                  </a:lnTo>
                  <a:cubicBezTo>
                    <a:pt x="75" y="821"/>
                    <a:pt x="60" y="805"/>
                    <a:pt x="38" y="780"/>
                  </a:cubicBezTo>
                  <a:lnTo>
                    <a:pt x="38" y="632"/>
                  </a:lnTo>
                  <a:cubicBezTo>
                    <a:pt x="47" y="616"/>
                    <a:pt x="56" y="601"/>
                    <a:pt x="64" y="589"/>
                  </a:cubicBezTo>
                  <a:cubicBezTo>
                    <a:pt x="95" y="547"/>
                    <a:pt x="113" y="401"/>
                    <a:pt x="174" y="395"/>
                  </a:cubicBezTo>
                  <a:cubicBezTo>
                    <a:pt x="234" y="389"/>
                    <a:pt x="277" y="322"/>
                    <a:pt x="277" y="267"/>
                  </a:cubicBezTo>
                  <a:cubicBezTo>
                    <a:pt x="277" y="212"/>
                    <a:pt x="319" y="164"/>
                    <a:pt x="380" y="152"/>
                  </a:cubicBezTo>
                  <a:cubicBezTo>
                    <a:pt x="441" y="140"/>
                    <a:pt x="453" y="97"/>
                    <a:pt x="562" y="97"/>
                  </a:cubicBezTo>
                  <a:cubicBezTo>
                    <a:pt x="672" y="97"/>
                    <a:pt x="702" y="42"/>
                    <a:pt x="818" y="42"/>
                  </a:cubicBezTo>
                  <a:cubicBezTo>
                    <a:pt x="933" y="42"/>
                    <a:pt x="1018" y="0"/>
                    <a:pt x="1006" y="91"/>
                  </a:cubicBezTo>
                  <a:cubicBezTo>
                    <a:pt x="994" y="182"/>
                    <a:pt x="1109" y="200"/>
                    <a:pt x="1170" y="237"/>
                  </a:cubicBezTo>
                  <a:cubicBezTo>
                    <a:pt x="1231" y="273"/>
                    <a:pt x="1316" y="322"/>
                    <a:pt x="1340" y="267"/>
                  </a:cubicBezTo>
                  <a:cubicBezTo>
                    <a:pt x="1364" y="212"/>
                    <a:pt x="1443" y="231"/>
                    <a:pt x="1510" y="243"/>
                  </a:cubicBezTo>
                  <a:cubicBezTo>
                    <a:pt x="1576" y="255"/>
                    <a:pt x="1690" y="279"/>
                    <a:pt x="1751" y="273"/>
                  </a:cubicBezTo>
                  <a:lnTo>
                    <a:pt x="1798" y="365"/>
                  </a:lnTo>
                  <a:cubicBezTo>
                    <a:pt x="1765" y="383"/>
                    <a:pt x="1858" y="591"/>
                    <a:pt x="1899" y="668"/>
                  </a:cubicBezTo>
                  <a:cubicBezTo>
                    <a:pt x="1942" y="747"/>
                    <a:pt x="1990" y="875"/>
                    <a:pt x="2063" y="948"/>
                  </a:cubicBezTo>
                  <a:cubicBezTo>
                    <a:pt x="2088" y="972"/>
                    <a:pt x="2113" y="992"/>
                    <a:pt x="2138" y="1006"/>
                  </a:cubicBezTo>
                  <a:close/>
                  <a:moveTo>
                    <a:pt x="48" y="339"/>
                  </a:moveTo>
                  <a:cubicBezTo>
                    <a:pt x="45" y="345"/>
                    <a:pt x="42" y="351"/>
                    <a:pt x="38" y="358"/>
                  </a:cubicBezTo>
                  <a:lnTo>
                    <a:pt x="38" y="385"/>
                  </a:lnTo>
                  <a:cubicBezTo>
                    <a:pt x="46" y="380"/>
                    <a:pt x="51" y="369"/>
                    <a:pt x="53" y="358"/>
                  </a:cubicBezTo>
                  <a:cubicBezTo>
                    <a:pt x="55" y="350"/>
                    <a:pt x="53" y="343"/>
                    <a:pt x="48" y="339"/>
                  </a:cubicBezTo>
                  <a:close/>
                  <a:moveTo>
                    <a:pt x="2138" y="1905"/>
                  </a:moveTo>
                  <a:lnTo>
                    <a:pt x="2138" y="1854"/>
                  </a:lnTo>
                  <a:cubicBezTo>
                    <a:pt x="2154" y="1849"/>
                    <a:pt x="2165" y="1858"/>
                    <a:pt x="2162" y="1875"/>
                  </a:cubicBezTo>
                  <a:cubicBezTo>
                    <a:pt x="2159" y="1889"/>
                    <a:pt x="2149" y="1906"/>
                    <a:pt x="2138" y="1905"/>
                  </a:cubicBezTo>
                  <a:close/>
                  <a:moveTo>
                    <a:pt x="2256" y="1950"/>
                  </a:moveTo>
                  <a:lnTo>
                    <a:pt x="2256" y="2382"/>
                  </a:lnTo>
                  <a:cubicBezTo>
                    <a:pt x="2242" y="2398"/>
                    <a:pt x="2226" y="2410"/>
                    <a:pt x="2209" y="2414"/>
                  </a:cubicBezTo>
                  <a:cubicBezTo>
                    <a:pt x="2146" y="2425"/>
                    <a:pt x="2174" y="2280"/>
                    <a:pt x="2138" y="2241"/>
                  </a:cubicBezTo>
                  <a:lnTo>
                    <a:pt x="2138" y="2240"/>
                  </a:lnTo>
                  <a:lnTo>
                    <a:pt x="2138" y="2109"/>
                  </a:lnTo>
                  <a:cubicBezTo>
                    <a:pt x="2146" y="2085"/>
                    <a:pt x="2158" y="2066"/>
                    <a:pt x="2170" y="2057"/>
                  </a:cubicBezTo>
                  <a:cubicBezTo>
                    <a:pt x="2189" y="2042"/>
                    <a:pt x="2222" y="1993"/>
                    <a:pt x="2256" y="1950"/>
                  </a:cubicBezTo>
                  <a:close/>
                  <a:moveTo>
                    <a:pt x="2256" y="1033"/>
                  </a:moveTo>
                  <a:lnTo>
                    <a:pt x="2256" y="1304"/>
                  </a:lnTo>
                  <a:cubicBezTo>
                    <a:pt x="2215" y="1357"/>
                    <a:pt x="2172" y="1405"/>
                    <a:pt x="2138" y="1435"/>
                  </a:cubicBezTo>
                  <a:lnTo>
                    <a:pt x="2138" y="1006"/>
                  </a:lnTo>
                  <a:cubicBezTo>
                    <a:pt x="2178" y="1029"/>
                    <a:pt x="2218" y="1039"/>
                    <a:pt x="2256" y="1033"/>
                  </a:cubicBezTo>
                  <a:close/>
                  <a:moveTo>
                    <a:pt x="2550" y="1587"/>
                  </a:moveTo>
                  <a:cubicBezTo>
                    <a:pt x="2570" y="1576"/>
                    <a:pt x="2585" y="1585"/>
                    <a:pt x="2581" y="1605"/>
                  </a:cubicBezTo>
                  <a:cubicBezTo>
                    <a:pt x="2578" y="1624"/>
                    <a:pt x="2561" y="1647"/>
                    <a:pt x="2544" y="1627"/>
                  </a:cubicBezTo>
                  <a:cubicBezTo>
                    <a:pt x="2527" y="1606"/>
                    <a:pt x="2529" y="1593"/>
                    <a:pt x="2550" y="1587"/>
                  </a:cubicBezTo>
                  <a:close/>
                  <a:moveTo>
                    <a:pt x="2511" y="1187"/>
                  </a:moveTo>
                  <a:cubicBezTo>
                    <a:pt x="2531" y="1177"/>
                    <a:pt x="2546" y="1186"/>
                    <a:pt x="2542" y="1205"/>
                  </a:cubicBezTo>
                  <a:cubicBezTo>
                    <a:pt x="2538" y="1224"/>
                    <a:pt x="2522" y="1247"/>
                    <a:pt x="2505" y="1227"/>
                  </a:cubicBezTo>
                  <a:cubicBezTo>
                    <a:pt x="2488" y="1206"/>
                    <a:pt x="2489" y="1193"/>
                    <a:pt x="2511" y="1187"/>
                  </a:cubicBezTo>
                  <a:close/>
                  <a:moveTo>
                    <a:pt x="2441" y="1003"/>
                  </a:moveTo>
                  <a:cubicBezTo>
                    <a:pt x="2419" y="1009"/>
                    <a:pt x="2418" y="1022"/>
                    <a:pt x="2434" y="1043"/>
                  </a:cubicBezTo>
                  <a:cubicBezTo>
                    <a:pt x="2451" y="1063"/>
                    <a:pt x="2468" y="1040"/>
                    <a:pt x="2472" y="1021"/>
                  </a:cubicBezTo>
                  <a:cubicBezTo>
                    <a:pt x="2476" y="1001"/>
                    <a:pt x="2460" y="992"/>
                    <a:pt x="2441" y="1003"/>
                  </a:cubicBezTo>
                  <a:close/>
                  <a:moveTo>
                    <a:pt x="2256" y="1304"/>
                  </a:moveTo>
                  <a:lnTo>
                    <a:pt x="2256" y="1033"/>
                  </a:lnTo>
                  <a:cubicBezTo>
                    <a:pt x="2265" y="1032"/>
                    <a:pt x="2273" y="1030"/>
                    <a:pt x="2282" y="1027"/>
                  </a:cubicBezTo>
                  <a:cubicBezTo>
                    <a:pt x="2349" y="1002"/>
                    <a:pt x="2422" y="996"/>
                    <a:pt x="2373" y="1112"/>
                  </a:cubicBezTo>
                  <a:cubicBezTo>
                    <a:pt x="2348" y="1170"/>
                    <a:pt x="2304" y="1241"/>
                    <a:pt x="2256" y="1304"/>
                  </a:cubicBezTo>
                  <a:close/>
                  <a:moveTo>
                    <a:pt x="2256" y="2382"/>
                  </a:moveTo>
                  <a:lnTo>
                    <a:pt x="2256" y="1950"/>
                  </a:lnTo>
                  <a:cubicBezTo>
                    <a:pt x="2285" y="1914"/>
                    <a:pt x="2315" y="1882"/>
                    <a:pt x="2338" y="1880"/>
                  </a:cubicBezTo>
                  <a:cubicBezTo>
                    <a:pt x="2409" y="1876"/>
                    <a:pt x="2409" y="1963"/>
                    <a:pt x="2362" y="2002"/>
                  </a:cubicBezTo>
                  <a:cubicBezTo>
                    <a:pt x="2315" y="2041"/>
                    <a:pt x="2409" y="2237"/>
                    <a:pt x="2358" y="2257"/>
                  </a:cubicBezTo>
                  <a:cubicBezTo>
                    <a:pt x="2321" y="2271"/>
                    <a:pt x="2293" y="2340"/>
                    <a:pt x="2256" y="2382"/>
                  </a:cubicBezTo>
                  <a:close/>
                </a:path>
              </a:pathLst>
            </a:custGeom>
            <a:solidFill>
              <a:schemeClr val="bg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 name="Freeform 188">
              <a:extLst>
                <a:ext uri="{FF2B5EF4-FFF2-40B4-BE49-F238E27FC236}">
                  <a16:creationId xmlns:a16="http://schemas.microsoft.com/office/drawing/2014/main" id="{70B459DD-B02B-445F-9DC9-A0F0545629ED}"/>
                </a:ext>
              </a:extLst>
            </p:cNvPr>
            <p:cNvSpPr>
              <a:spLocks noEditPoints="1"/>
            </p:cNvSpPr>
            <p:nvPr/>
          </p:nvSpPr>
          <p:spPr bwMode="auto">
            <a:xfrm>
              <a:off x="6373813" y="1784350"/>
              <a:ext cx="2906713" cy="2105025"/>
            </a:xfrm>
            <a:custGeom>
              <a:avLst/>
              <a:gdLst>
                <a:gd name="T0" fmla="*/ 1603 w 5662"/>
                <a:gd name="T1" fmla="*/ 3421 h 4102"/>
                <a:gd name="T2" fmla="*/ 1166 w 5662"/>
                <a:gd name="T3" fmla="*/ 881 h 4102"/>
                <a:gd name="T4" fmla="*/ 417 w 5662"/>
                <a:gd name="T5" fmla="*/ 2250 h 4102"/>
                <a:gd name="T6" fmla="*/ 595 w 5662"/>
                <a:gd name="T7" fmla="*/ 3311 h 4102"/>
                <a:gd name="T8" fmla="*/ 1616 w 5662"/>
                <a:gd name="T9" fmla="*/ 3287 h 4102"/>
                <a:gd name="T10" fmla="*/ 1653 w 5662"/>
                <a:gd name="T11" fmla="*/ 3719 h 4102"/>
                <a:gd name="T12" fmla="*/ 1632 w 5662"/>
                <a:gd name="T13" fmla="*/ 3597 h 4102"/>
                <a:gd name="T14" fmla="*/ 1632 w 5662"/>
                <a:gd name="T15" fmla="*/ 738 h 4102"/>
                <a:gd name="T16" fmla="*/ 1675 w 5662"/>
                <a:gd name="T17" fmla="*/ 3670 h 4102"/>
                <a:gd name="T18" fmla="*/ 1675 w 5662"/>
                <a:gd name="T19" fmla="*/ 3593 h 4102"/>
                <a:gd name="T20" fmla="*/ 1675 w 5662"/>
                <a:gd name="T21" fmla="*/ 644 h 4102"/>
                <a:gd name="T22" fmla="*/ 1676 w 5662"/>
                <a:gd name="T23" fmla="*/ 3745 h 4102"/>
                <a:gd name="T24" fmla="*/ 1675 w 5662"/>
                <a:gd name="T25" fmla="*/ 3377 h 4102"/>
                <a:gd name="T26" fmla="*/ 1884 w 5662"/>
                <a:gd name="T27" fmla="*/ 3483 h 4102"/>
                <a:gd name="T28" fmla="*/ 2108 w 5662"/>
                <a:gd name="T29" fmla="*/ 3093 h 4102"/>
                <a:gd name="T30" fmla="*/ 2316 w 5662"/>
                <a:gd name="T31" fmla="*/ 399 h 4102"/>
                <a:gd name="T32" fmla="*/ 2341 w 5662"/>
                <a:gd name="T33" fmla="*/ 3578 h 4102"/>
                <a:gd name="T34" fmla="*/ 2521 w 5662"/>
                <a:gd name="T35" fmla="*/ 3396 h 4102"/>
                <a:gd name="T36" fmla="*/ 2604 w 5662"/>
                <a:gd name="T37" fmla="*/ 380 h 4102"/>
                <a:gd name="T38" fmla="*/ 2906 w 5662"/>
                <a:gd name="T39" fmla="*/ 4102 h 4102"/>
                <a:gd name="T40" fmla="*/ 2906 w 5662"/>
                <a:gd name="T41" fmla="*/ 469 h 4102"/>
                <a:gd name="T42" fmla="*/ 2685 w 5662"/>
                <a:gd name="T43" fmla="*/ 243 h 4102"/>
                <a:gd name="T44" fmla="*/ 2906 w 5662"/>
                <a:gd name="T45" fmla="*/ 3148 h 4102"/>
                <a:gd name="T46" fmla="*/ 2914 w 5662"/>
                <a:gd name="T47" fmla="*/ 4102 h 4102"/>
                <a:gd name="T48" fmla="*/ 3311 w 5662"/>
                <a:gd name="T49" fmla="*/ 3210 h 4102"/>
                <a:gd name="T50" fmla="*/ 3208 w 5662"/>
                <a:gd name="T51" fmla="*/ 2376 h 4102"/>
                <a:gd name="T52" fmla="*/ 3311 w 5662"/>
                <a:gd name="T53" fmla="*/ 3015 h 4102"/>
                <a:gd name="T54" fmla="*/ 3311 w 5662"/>
                <a:gd name="T55" fmla="*/ 3944 h 4102"/>
                <a:gd name="T56" fmla="*/ 3317 w 5662"/>
                <a:gd name="T57" fmla="*/ 602 h 4102"/>
                <a:gd name="T58" fmla="*/ 3476 w 5662"/>
                <a:gd name="T59" fmla="*/ 634 h 4102"/>
                <a:gd name="T60" fmla="*/ 3525 w 5662"/>
                <a:gd name="T61" fmla="*/ 2845 h 4102"/>
                <a:gd name="T62" fmla="*/ 3525 w 5662"/>
                <a:gd name="T63" fmla="*/ 2312 h 4102"/>
                <a:gd name="T64" fmla="*/ 3525 w 5662"/>
                <a:gd name="T65" fmla="*/ 635 h 4102"/>
                <a:gd name="T66" fmla="*/ 3641 w 5662"/>
                <a:gd name="T67" fmla="*/ 2642 h 4102"/>
                <a:gd name="T68" fmla="*/ 3644 w 5662"/>
                <a:gd name="T69" fmla="*/ 2588 h 4102"/>
                <a:gd name="T70" fmla="*/ 3760 w 5662"/>
                <a:gd name="T71" fmla="*/ 2175 h 4102"/>
                <a:gd name="T72" fmla="*/ 3822 w 5662"/>
                <a:gd name="T73" fmla="*/ 2414 h 4102"/>
                <a:gd name="T74" fmla="*/ 3802 w 5662"/>
                <a:gd name="T75" fmla="*/ 699 h 4102"/>
                <a:gd name="T76" fmla="*/ 3842 w 5662"/>
                <a:gd name="T77" fmla="*/ 2442 h 4102"/>
                <a:gd name="T78" fmla="*/ 3874 w 5662"/>
                <a:gd name="T79" fmla="*/ 695 h 4102"/>
                <a:gd name="T80" fmla="*/ 3961 w 5662"/>
                <a:gd name="T81" fmla="*/ 1750 h 4102"/>
                <a:gd name="T82" fmla="*/ 3982 w 5662"/>
                <a:gd name="T83" fmla="*/ 2456 h 4102"/>
                <a:gd name="T84" fmla="*/ 4047 w 5662"/>
                <a:gd name="T85" fmla="*/ 2071 h 4102"/>
                <a:gd name="T86" fmla="*/ 4047 w 5662"/>
                <a:gd name="T87" fmla="*/ 1399 h 4102"/>
                <a:gd name="T88" fmla="*/ 4047 w 5662"/>
                <a:gd name="T89" fmla="*/ 339 h 4102"/>
                <a:gd name="T90" fmla="*/ 4013 w 5662"/>
                <a:gd name="T91" fmla="*/ 2243 h 4102"/>
                <a:gd name="T92" fmla="*/ 4047 w 5662"/>
                <a:gd name="T93" fmla="*/ 1723 h 4102"/>
                <a:gd name="T94" fmla="*/ 4075 w 5662"/>
                <a:gd name="T95" fmla="*/ 2077 h 4102"/>
                <a:gd name="T96" fmla="*/ 4174 w 5662"/>
                <a:gd name="T97" fmla="*/ 705 h 4102"/>
                <a:gd name="T98" fmla="*/ 4047 w 5662"/>
                <a:gd name="T99" fmla="*/ 2091 h 4102"/>
                <a:gd name="T100" fmla="*/ 4534 w 5662"/>
                <a:gd name="T101" fmla="*/ 1517 h 4102"/>
                <a:gd name="T102" fmla="*/ 4635 w 5662"/>
                <a:gd name="T103" fmla="*/ 1282 h 4102"/>
                <a:gd name="T104" fmla="*/ 4708 w 5662"/>
                <a:gd name="T105" fmla="*/ 1694 h 4102"/>
                <a:gd name="T106" fmla="*/ 4795 w 5662"/>
                <a:gd name="T107" fmla="*/ 1300 h 4102"/>
                <a:gd name="T108" fmla="*/ 4915 w 5662"/>
                <a:gd name="T109" fmla="*/ 1643 h 4102"/>
                <a:gd name="T110" fmla="*/ 4811 w 5662"/>
                <a:gd name="T111" fmla="*/ 839 h 4102"/>
                <a:gd name="T112" fmla="*/ 4915 w 5662"/>
                <a:gd name="T113" fmla="*/ 1344 h 4102"/>
                <a:gd name="T114" fmla="*/ 5333 w 5662"/>
                <a:gd name="T115" fmla="*/ 698 h 4102"/>
                <a:gd name="T116" fmla="*/ 5395 w 5662"/>
                <a:gd name="T117" fmla="*/ 1070 h 4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62" h="4102">
                  <a:moveTo>
                    <a:pt x="1632" y="3682"/>
                  </a:moveTo>
                  <a:lnTo>
                    <a:pt x="1632" y="3694"/>
                  </a:lnTo>
                  <a:cubicBezTo>
                    <a:pt x="1630" y="3689"/>
                    <a:pt x="1630" y="3685"/>
                    <a:pt x="1632" y="3682"/>
                  </a:cubicBezTo>
                  <a:close/>
                  <a:moveTo>
                    <a:pt x="1632" y="3546"/>
                  </a:moveTo>
                  <a:lnTo>
                    <a:pt x="1632" y="3597"/>
                  </a:lnTo>
                  <a:cubicBezTo>
                    <a:pt x="1627" y="3597"/>
                    <a:pt x="1623" y="3595"/>
                    <a:pt x="1618" y="3589"/>
                  </a:cubicBezTo>
                  <a:cubicBezTo>
                    <a:pt x="1602" y="3569"/>
                    <a:pt x="1603" y="3556"/>
                    <a:pt x="1625" y="3549"/>
                  </a:cubicBezTo>
                  <a:cubicBezTo>
                    <a:pt x="1627" y="3548"/>
                    <a:pt x="1629" y="3547"/>
                    <a:pt x="1632" y="3546"/>
                  </a:cubicBezTo>
                  <a:close/>
                  <a:moveTo>
                    <a:pt x="1632" y="3378"/>
                  </a:moveTo>
                  <a:lnTo>
                    <a:pt x="1632" y="3419"/>
                  </a:lnTo>
                  <a:cubicBezTo>
                    <a:pt x="1624" y="3429"/>
                    <a:pt x="1613" y="3434"/>
                    <a:pt x="1603" y="3421"/>
                  </a:cubicBezTo>
                  <a:cubicBezTo>
                    <a:pt x="1586" y="3400"/>
                    <a:pt x="1587" y="3387"/>
                    <a:pt x="1609" y="3381"/>
                  </a:cubicBezTo>
                  <a:cubicBezTo>
                    <a:pt x="1618" y="3376"/>
                    <a:pt x="1626" y="3375"/>
                    <a:pt x="1632" y="3378"/>
                  </a:cubicBezTo>
                  <a:close/>
                  <a:moveTo>
                    <a:pt x="1632" y="1011"/>
                  </a:moveTo>
                  <a:cubicBezTo>
                    <a:pt x="1624" y="1017"/>
                    <a:pt x="1615" y="1022"/>
                    <a:pt x="1604" y="1027"/>
                  </a:cubicBezTo>
                  <a:cubicBezTo>
                    <a:pt x="1519" y="1063"/>
                    <a:pt x="1488" y="1021"/>
                    <a:pt x="1531" y="966"/>
                  </a:cubicBezTo>
                  <a:cubicBezTo>
                    <a:pt x="1573" y="912"/>
                    <a:pt x="1598" y="875"/>
                    <a:pt x="1579" y="778"/>
                  </a:cubicBezTo>
                  <a:cubicBezTo>
                    <a:pt x="1561" y="681"/>
                    <a:pt x="1579" y="590"/>
                    <a:pt x="1519" y="602"/>
                  </a:cubicBezTo>
                  <a:cubicBezTo>
                    <a:pt x="1458" y="614"/>
                    <a:pt x="1415" y="766"/>
                    <a:pt x="1415" y="820"/>
                  </a:cubicBezTo>
                  <a:cubicBezTo>
                    <a:pt x="1415" y="875"/>
                    <a:pt x="1458" y="893"/>
                    <a:pt x="1385" y="893"/>
                  </a:cubicBezTo>
                  <a:cubicBezTo>
                    <a:pt x="1312" y="893"/>
                    <a:pt x="1288" y="820"/>
                    <a:pt x="1233" y="820"/>
                  </a:cubicBezTo>
                  <a:cubicBezTo>
                    <a:pt x="1178" y="820"/>
                    <a:pt x="1221" y="881"/>
                    <a:pt x="1166" y="881"/>
                  </a:cubicBezTo>
                  <a:cubicBezTo>
                    <a:pt x="1121" y="881"/>
                    <a:pt x="1051" y="898"/>
                    <a:pt x="984" y="921"/>
                  </a:cubicBezTo>
                  <a:cubicBezTo>
                    <a:pt x="988" y="922"/>
                    <a:pt x="992" y="923"/>
                    <a:pt x="996" y="924"/>
                  </a:cubicBezTo>
                  <a:cubicBezTo>
                    <a:pt x="1181" y="965"/>
                    <a:pt x="822" y="1242"/>
                    <a:pt x="852" y="1396"/>
                  </a:cubicBezTo>
                  <a:cubicBezTo>
                    <a:pt x="883" y="1550"/>
                    <a:pt x="852" y="1673"/>
                    <a:pt x="955" y="1673"/>
                  </a:cubicBezTo>
                  <a:cubicBezTo>
                    <a:pt x="1058" y="1673"/>
                    <a:pt x="1006" y="1847"/>
                    <a:pt x="893" y="1827"/>
                  </a:cubicBezTo>
                  <a:cubicBezTo>
                    <a:pt x="787" y="1807"/>
                    <a:pt x="744" y="1907"/>
                    <a:pt x="809" y="2056"/>
                  </a:cubicBezTo>
                  <a:cubicBezTo>
                    <a:pt x="837" y="2061"/>
                    <a:pt x="877" y="2041"/>
                    <a:pt x="907" y="2074"/>
                  </a:cubicBezTo>
                  <a:cubicBezTo>
                    <a:pt x="928" y="2097"/>
                    <a:pt x="890" y="2141"/>
                    <a:pt x="913" y="2173"/>
                  </a:cubicBezTo>
                  <a:cubicBezTo>
                    <a:pt x="941" y="2212"/>
                    <a:pt x="1034" y="2237"/>
                    <a:pt x="1060" y="2248"/>
                  </a:cubicBezTo>
                  <a:cubicBezTo>
                    <a:pt x="1222" y="2320"/>
                    <a:pt x="989" y="2441"/>
                    <a:pt x="863" y="2411"/>
                  </a:cubicBezTo>
                  <a:cubicBezTo>
                    <a:pt x="715" y="2377"/>
                    <a:pt x="563" y="2325"/>
                    <a:pt x="417" y="2250"/>
                  </a:cubicBezTo>
                  <a:cubicBezTo>
                    <a:pt x="368" y="2240"/>
                    <a:pt x="319" y="2218"/>
                    <a:pt x="279" y="2218"/>
                  </a:cubicBezTo>
                  <a:cubicBezTo>
                    <a:pt x="225" y="2218"/>
                    <a:pt x="176" y="2230"/>
                    <a:pt x="121" y="2254"/>
                  </a:cubicBezTo>
                  <a:cubicBezTo>
                    <a:pt x="67" y="2279"/>
                    <a:pt x="36" y="2333"/>
                    <a:pt x="18" y="2394"/>
                  </a:cubicBezTo>
                  <a:cubicBezTo>
                    <a:pt x="0" y="2455"/>
                    <a:pt x="42" y="2473"/>
                    <a:pt x="146" y="2473"/>
                  </a:cubicBezTo>
                  <a:cubicBezTo>
                    <a:pt x="249" y="2473"/>
                    <a:pt x="334" y="2485"/>
                    <a:pt x="328" y="2540"/>
                  </a:cubicBezTo>
                  <a:cubicBezTo>
                    <a:pt x="322" y="2594"/>
                    <a:pt x="261" y="2649"/>
                    <a:pt x="200" y="2655"/>
                  </a:cubicBezTo>
                  <a:lnTo>
                    <a:pt x="198" y="2655"/>
                  </a:lnTo>
                  <a:lnTo>
                    <a:pt x="245" y="2747"/>
                  </a:lnTo>
                  <a:cubicBezTo>
                    <a:pt x="247" y="2747"/>
                    <a:pt x="248" y="2747"/>
                    <a:pt x="249" y="2746"/>
                  </a:cubicBezTo>
                  <a:cubicBezTo>
                    <a:pt x="291" y="2740"/>
                    <a:pt x="334" y="2813"/>
                    <a:pt x="376" y="2929"/>
                  </a:cubicBezTo>
                  <a:cubicBezTo>
                    <a:pt x="419" y="3044"/>
                    <a:pt x="540" y="3184"/>
                    <a:pt x="595" y="3311"/>
                  </a:cubicBezTo>
                  <a:cubicBezTo>
                    <a:pt x="650" y="3439"/>
                    <a:pt x="717" y="3342"/>
                    <a:pt x="771" y="3305"/>
                  </a:cubicBezTo>
                  <a:cubicBezTo>
                    <a:pt x="826" y="3269"/>
                    <a:pt x="990" y="3238"/>
                    <a:pt x="1008" y="3190"/>
                  </a:cubicBezTo>
                  <a:cubicBezTo>
                    <a:pt x="1027" y="3141"/>
                    <a:pt x="1148" y="2995"/>
                    <a:pt x="1112" y="2953"/>
                  </a:cubicBezTo>
                  <a:cubicBezTo>
                    <a:pt x="1075" y="2910"/>
                    <a:pt x="1002" y="2892"/>
                    <a:pt x="941" y="2916"/>
                  </a:cubicBezTo>
                  <a:cubicBezTo>
                    <a:pt x="881" y="2941"/>
                    <a:pt x="826" y="2831"/>
                    <a:pt x="790" y="2771"/>
                  </a:cubicBezTo>
                  <a:cubicBezTo>
                    <a:pt x="753" y="2710"/>
                    <a:pt x="832" y="2692"/>
                    <a:pt x="875" y="2789"/>
                  </a:cubicBezTo>
                  <a:cubicBezTo>
                    <a:pt x="917" y="2886"/>
                    <a:pt x="984" y="2831"/>
                    <a:pt x="1051" y="2880"/>
                  </a:cubicBezTo>
                  <a:cubicBezTo>
                    <a:pt x="1118" y="2929"/>
                    <a:pt x="1099" y="2880"/>
                    <a:pt x="1209" y="2880"/>
                  </a:cubicBezTo>
                  <a:cubicBezTo>
                    <a:pt x="1318" y="2880"/>
                    <a:pt x="1312" y="2868"/>
                    <a:pt x="1397" y="2941"/>
                  </a:cubicBezTo>
                  <a:cubicBezTo>
                    <a:pt x="1482" y="3014"/>
                    <a:pt x="1531" y="3038"/>
                    <a:pt x="1585" y="3038"/>
                  </a:cubicBezTo>
                  <a:cubicBezTo>
                    <a:pt x="1640" y="3038"/>
                    <a:pt x="1561" y="3220"/>
                    <a:pt x="1616" y="3287"/>
                  </a:cubicBezTo>
                  <a:cubicBezTo>
                    <a:pt x="1621" y="3293"/>
                    <a:pt x="1626" y="3300"/>
                    <a:pt x="1632" y="3308"/>
                  </a:cubicBezTo>
                  <a:lnTo>
                    <a:pt x="1632" y="1011"/>
                  </a:lnTo>
                  <a:close/>
                  <a:moveTo>
                    <a:pt x="1632" y="678"/>
                  </a:moveTo>
                  <a:lnTo>
                    <a:pt x="1632" y="738"/>
                  </a:lnTo>
                  <a:cubicBezTo>
                    <a:pt x="1626" y="717"/>
                    <a:pt x="1624" y="696"/>
                    <a:pt x="1632" y="678"/>
                  </a:cubicBezTo>
                  <a:close/>
                  <a:moveTo>
                    <a:pt x="1632" y="3419"/>
                  </a:moveTo>
                  <a:lnTo>
                    <a:pt x="1632" y="3378"/>
                  </a:lnTo>
                  <a:cubicBezTo>
                    <a:pt x="1638" y="3381"/>
                    <a:pt x="1642" y="3388"/>
                    <a:pt x="1640" y="3399"/>
                  </a:cubicBezTo>
                  <a:cubicBezTo>
                    <a:pt x="1639" y="3406"/>
                    <a:pt x="1636" y="3413"/>
                    <a:pt x="1632" y="3419"/>
                  </a:cubicBezTo>
                  <a:close/>
                  <a:moveTo>
                    <a:pt x="1653" y="3669"/>
                  </a:moveTo>
                  <a:lnTo>
                    <a:pt x="1653" y="3719"/>
                  </a:lnTo>
                  <a:cubicBezTo>
                    <a:pt x="1649" y="3718"/>
                    <a:pt x="1646" y="3715"/>
                    <a:pt x="1642" y="3711"/>
                  </a:cubicBezTo>
                  <a:cubicBezTo>
                    <a:pt x="1637" y="3704"/>
                    <a:pt x="1633" y="3699"/>
                    <a:pt x="1632" y="3694"/>
                  </a:cubicBezTo>
                  <a:lnTo>
                    <a:pt x="1632" y="3682"/>
                  </a:lnTo>
                  <a:cubicBezTo>
                    <a:pt x="1634" y="3677"/>
                    <a:pt x="1639" y="3673"/>
                    <a:pt x="1648" y="3671"/>
                  </a:cubicBezTo>
                  <a:cubicBezTo>
                    <a:pt x="1650" y="3670"/>
                    <a:pt x="1652" y="3669"/>
                    <a:pt x="1653" y="3669"/>
                  </a:cubicBezTo>
                  <a:close/>
                  <a:moveTo>
                    <a:pt x="1653" y="3604"/>
                  </a:moveTo>
                  <a:lnTo>
                    <a:pt x="1653" y="3624"/>
                  </a:lnTo>
                  <a:cubicBezTo>
                    <a:pt x="1649" y="3616"/>
                    <a:pt x="1649" y="3609"/>
                    <a:pt x="1653" y="3604"/>
                  </a:cubicBezTo>
                  <a:close/>
                  <a:moveTo>
                    <a:pt x="1653" y="3551"/>
                  </a:moveTo>
                  <a:lnTo>
                    <a:pt x="1653" y="3576"/>
                  </a:lnTo>
                  <a:cubicBezTo>
                    <a:pt x="1649" y="3587"/>
                    <a:pt x="1641" y="3598"/>
                    <a:pt x="1632" y="3597"/>
                  </a:cubicBezTo>
                  <a:lnTo>
                    <a:pt x="1632" y="3546"/>
                  </a:lnTo>
                  <a:cubicBezTo>
                    <a:pt x="1641" y="3543"/>
                    <a:pt x="1649" y="3545"/>
                    <a:pt x="1653" y="3551"/>
                  </a:cubicBezTo>
                  <a:close/>
                  <a:moveTo>
                    <a:pt x="1653" y="987"/>
                  </a:moveTo>
                  <a:lnTo>
                    <a:pt x="1653" y="3341"/>
                  </a:lnTo>
                  <a:cubicBezTo>
                    <a:pt x="1646" y="3330"/>
                    <a:pt x="1639" y="3318"/>
                    <a:pt x="1632" y="3308"/>
                  </a:cubicBezTo>
                  <a:lnTo>
                    <a:pt x="1632" y="1011"/>
                  </a:lnTo>
                  <a:cubicBezTo>
                    <a:pt x="1642" y="1003"/>
                    <a:pt x="1648" y="995"/>
                    <a:pt x="1653" y="987"/>
                  </a:cubicBezTo>
                  <a:moveTo>
                    <a:pt x="1653" y="654"/>
                  </a:moveTo>
                  <a:lnTo>
                    <a:pt x="1653" y="857"/>
                  </a:lnTo>
                  <a:cubicBezTo>
                    <a:pt x="1638" y="852"/>
                    <a:pt x="1631" y="844"/>
                    <a:pt x="1640" y="827"/>
                  </a:cubicBezTo>
                  <a:cubicBezTo>
                    <a:pt x="1652" y="803"/>
                    <a:pt x="1639" y="770"/>
                    <a:pt x="1632" y="738"/>
                  </a:cubicBezTo>
                  <a:lnTo>
                    <a:pt x="1632" y="678"/>
                  </a:lnTo>
                  <a:cubicBezTo>
                    <a:pt x="1636" y="669"/>
                    <a:pt x="1642" y="661"/>
                    <a:pt x="1653" y="654"/>
                  </a:cubicBezTo>
                  <a:close/>
                  <a:moveTo>
                    <a:pt x="1653" y="3576"/>
                  </a:moveTo>
                  <a:lnTo>
                    <a:pt x="1653" y="3551"/>
                  </a:lnTo>
                  <a:cubicBezTo>
                    <a:pt x="1656" y="3555"/>
                    <a:pt x="1657" y="3560"/>
                    <a:pt x="1656" y="3567"/>
                  </a:cubicBezTo>
                  <a:cubicBezTo>
                    <a:pt x="1655" y="3570"/>
                    <a:pt x="1654" y="3573"/>
                    <a:pt x="1653" y="3576"/>
                  </a:cubicBezTo>
                  <a:close/>
                  <a:moveTo>
                    <a:pt x="1675" y="3746"/>
                  </a:moveTo>
                  <a:lnTo>
                    <a:pt x="1675" y="3790"/>
                  </a:lnTo>
                  <a:cubicBezTo>
                    <a:pt x="1673" y="3789"/>
                    <a:pt x="1671" y="3788"/>
                    <a:pt x="1669" y="3785"/>
                  </a:cubicBezTo>
                  <a:cubicBezTo>
                    <a:pt x="1653" y="3765"/>
                    <a:pt x="1654" y="3752"/>
                    <a:pt x="1675" y="3746"/>
                  </a:cubicBezTo>
                  <a:close/>
                  <a:moveTo>
                    <a:pt x="1675" y="3670"/>
                  </a:moveTo>
                  <a:lnTo>
                    <a:pt x="1675" y="3702"/>
                  </a:lnTo>
                  <a:cubicBezTo>
                    <a:pt x="1670" y="3712"/>
                    <a:pt x="1662" y="3720"/>
                    <a:pt x="1653" y="3719"/>
                  </a:cubicBezTo>
                  <a:lnTo>
                    <a:pt x="1653" y="3669"/>
                  </a:lnTo>
                  <a:cubicBezTo>
                    <a:pt x="1662" y="3665"/>
                    <a:pt x="1670" y="3666"/>
                    <a:pt x="1675" y="3670"/>
                  </a:cubicBezTo>
                  <a:close/>
                  <a:moveTo>
                    <a:pt x="1675" y="3593"/>
                  </a:moveTo>
                  <a:lnTo>
                    <a:pt x="1675" y="3644"/>
                  </a:lnTo>
                  <a:cubicBezTo>
                    <a:pt x="1670" y="3644"/>
                    <a:pt x="1666" y="3642"/>
                    <a:pt x="1661" y="3636"/>
                  </a:cubicBezTo>
                  <a:cubicBezTo>
                    <a:pt x="1658" y="3632"/>
                    <a:pt x="1655" y="3628"/>
                    <a:pt x="1653" y="3624"/>
                  </a:cubicBezTo>
                  <a:lnTo>
                    <a:pt x="1653" y="3604"/>
                  </a:lnTo>
                  <a:cubicBezTo>
                    <a:pt x="1656" y="3601"/>
                    <a:pt x="1661" y="3598"/>
                    <a:pt x="1668" y="3596"/>
                  </a:cubicBezTo>
                  <a:cubicBezTo>
                    <a:pt x="1670" y="3595"/>
                    <a:pt x="1673" y="3594"/>
                    <a:pt x="1675" y="3593"/>
                  </a:cubicBezTo>
                  <a:close/>
                  <a:moveTo>
                    <a:pt x="1675" y="934"/>
                  </a:moveTo>
                  <a:lnTo>
                    <a:pt x="1675" y="3377"/>
                  </a:lnTo>
                  <a:cubicBezTo>
                    <a:pt x="1668" y="3365"/>
                    <a:pt x="1660" y="3353"/>
                    <a:pt x="1653" y="3341"/>
                  </a:cubicBezTo>
                  <a:lnTo>
                    <a:pt x="1653" y="987"/>
                  </a:lnTo>
                  <a:cubicBezTo>
                    <a:pt x="1666" y="964"/>
                    <a:pt x="1663" y="942"/>
                    <a:pt x="1675" y="934"/>
                  </a:cubicBezTo>
                  <a:close/>
                  <a:moveTo>
                    <a:pt x="1675" y="644"/>
                  </a:moveTo>
                  <a:lnTo>
                    <a:pt x="1675" y="861"/>
                  </a:lnTo>
                  <a:cubicBezTo>
                    <a:pt x="1666" y="860"/>
                    <a:pt x="1659" y="859"/>
                    <a:pt x="1653" y="857"/>
                  </a:cubicBezTo>
                  <a:lnTo>
                    <a:pt x="1653" y="654"/>
                  </a:lnTo>
                  <a:cubicBezTo>
                    <a:pt x="1655" y="653"/>
                    <a:pt x="1657" y="651"/>
                    <a:pt x="1658" y="650"/>
                  </a:cubicBezTo>
                  <a:cubicBezTo>
                    <a:pt x="1665" y="646"/>
                    <a:pt x="1671" y="644"/>
                    <a:pt x="1675" y="644"/>
                  </a:cubicBezTo>
                  <a:close/>
                  <a:moveTo>
                    <a:pt x="1675" y="3644"/>
                  </a:moveTo>
                  <a:lnTo>
                    <a:pt x="1675" y="3593"/>
                  </a:lnTo>
                  <a:cubicBezTo>
                    <a:pt x="1691" y="3588"/>
                    <a:pt x="1702" y="3597"/>
                    <a:pt x="1699" y="3614"/>
                  </a:cubicBezTo>
                  <a:cubicBezTo>
                    <a:pt x="1696" y="3629"/>
                    <a:pt x="1686" y="3645"/>
                    <a:pt x="1675" y="3644"/>
                  </a:cubicBezTo>
                  <a:close/>
                  <a:moveTo>
                    <a:pt x="1675" y="3702"/>
                  </a:moveTo>
                  <a:lnTo>
                    <a:pt x="1675" y="3670"/>
                  </a:lnTo>
                  <a:cubicBezTo>
                    <a:pt x="1679" y="3674"/>
                    <a:pt x="1681" y="3681"/>
                    <a:pt x="1679" y="3689"/>
                  </a:cubicBezTo>
                  <a:cubicBezTo>
                    <a:pt x="1678" y="3693"/>
                    <a:pt x="1677" y="3698"/>
                    <a:pt x="1675" y="3702"/>
                  </a:cubicBezTo>
                  <a:close/>
                  <a:moveTo>
                    <a:pt x="1675" y="3790"/>
                  </a:moveTo>
                  <a:lnTo>
                    <a:pt x="1675" y="3746"/>
                  </a:lnTo>
                  <a:lnTo>
                    <a:pt x="1676" y="3745"/>
                  </a:lnTo>
                  <a:cubicBezTo>
                    <a:pt x="1695" y="3735"/>
                    <a:pt x="1711" y="3744"/>
                    <a:pt x="1707" y="3763"/>
                  </a:cubicBezTo>
                  <a:cubicBezTo>
                    <a:pt x="1703" y="3781"/>
                    <a:pt x="1690" y="3801"/>
                    <a:pt x="1675" y="3790"/>
                  </a:cubicBezTo>
                  <a:close/>
                  <a:moveTo>
                    <a:pt x="1884" y="3483"/>
                  </a:moveTo>
                  <a:cubicBezTo>
                    <a:pt x="1881" y="3482"/>
                    <a:pt x="1878" y="3482"/>
                    <a:pt x="1875" y="3483"/>
                  </a:cubicBezTo>
                  <a:cubicBezTo>
                    <a:pt x="1822" y="3475"/>
                    <a:pt x="1840" y="3581"/>
                    <a:pt x="1884" y="3586"/>
                  </a:cubicBezTo>
                  <a:lnTo>
                    <a:pt x="1884" y="3483"/>
                  </a:lnTo>
                  <a:close/>
                  <a:moveTo>
                    <a:pt x="1884" y="688"/>
                  </a:moveTo>
                  <a:lnTo>
                    <a:pt x="1884" y="3247"/>
                  </a:lnTo>
                  <a:cubicBezTo>
                    <a:pt x="1870" y="3273"/>
                    <a:pt x="1880" y="3351"/>
                    <a:pt x="1865" y="3402"/>
                  </a:cubicBezTo>
                  <a:cubicBezTo>
                    <a:pt x="1847" y="3463"/>
                    <a:pt x="1816" y="3512"/>
                    <a:pt x="1774" y="3506"/>
                  </a:cubicBezTo>
                  <a:cubicBezTo>
                    <a:pt x="1746" y="3502"/>
                    <a:pt x="1711" y="3439"/>
                    <a:pt x="1675" y="3377"/>
                  </a:cubicBezTo>
                  <a:lnTo>
                    <a:pt x="1675" y="934"/>
                  </a:lnTo>
                  <a:cubicBezTo>
                    <a:pt x="1678" y="931"/>
                    <a:pt x="1682" y="930"/>
                    <a:pt x="1689" y="930"/>
                  </a:cubicBezTo>
                  <a:cubicBezTo>
                    <a:pt x="1731" y="930"/>
                    <a:pt x="1774" y="1003"/>
                    <a:pt x="1835" y="1003"/>
                  </a:cubicBezTo>
                  <a:cubicBezTo>
                    <a:pt x="1895" y="1003"/>
                    <a:pt x="1841" y="912"/>
                    <a:pt x="1774" y="881"/>
                  </a:cubicBezTo>
                  <a:cubicBezTo>
                    <a:pt x="1741" y="866"/>
                    <a:pt x="1703" y="865"/>
                    <a:pt x="1675" y="861"/>
                  </a:cubicBezTo>
                  <a:lnTo>
                    <a:pt x="1675" y="644"/>
                  </a:lnTo>
                  <a:cubicBezTo>
                    <a:pt x="1711" y="640"/>
                    <a:pt x="1628" y="779"/>
                    <a:pt x="1737" y="729"/>
                  </a:cubicBezTo>
                  <a:cubicBezTo>
                    <a:pt x="1859" y="675"/>
                    <a:pt x="1762" y="681"/>
                    <a:pt x="1822" y="669"/>
                  </a:cubicBezTo>
                  <a:cubicBezTo>
                    <a:pt x="1851" y="663"/>
                    <a:pt x="1871" y="672"/>
                    <a:pt x="1884" y="688"/>
                  </a:cubicBezTo>
                  <a:close/>
                  <a:moveTo>
                    <a:pt x="1884" y="3586"/>
                  </a:moveTo>
                  <a:lnTo>
                    <a:pt x="1884" y="3483"/>
                  </a:lnTo>
                  <a:cubicBezTo>
                    <a:pt x="1923" y="3488"/>
                    <a:pt x="1950" y="3566"/>
                    <a:pt x="1899" y="3584"/>
                  </a:cubicBezTo>
                  <a:cubicBezTo>
                    <a:pt x="1894" y="3586"/>
                    <a:pt x="1889" y="3586"/>
                    <a:pt x="1884" y="3586"/>
                  </a:cubicBezTo>
                  <a:moveTo>
                    <a:pt x="2341" y="3527"/>
                  </a:moveTo>
                  <a:lnTo>
                    <a:pt x="2341" y="3578"/>
                  </a:lnTo>
                  <a:cubicBezTo>
                    <a:pt x="2337" y="3578"/>
                    <a:pt x="2332" y="3575"/>
                    <a:pt x="2328" y="3570"/>
                  </a:cubicBezTo>
                  <a:cubicBezTo>
                    <a:pt x="2311" y="3549"/>
                    <a:pt x="2312" y="3536"/>
                    <a:pt x="2334" y="3530"/>
                  </a:cubicBezTo>
                  <a:cubicBezTo>
                    <a:pt x="2337" y="3528"/>
                    <a:pt x="2339" y="3527"/>
                    <a:pt x="2341" y="3527"/>
                  </a:cubicBezTo>
                  <a:close/>
                  <a:moveTo>
                    <a:pt x="2341" y="394"/>
                  </a:moveTo>
                  <a:lnTo>
                    <a:pt x="2341" y="3144"/>
                  </a:lnTo>
                  <a:cubicBezTo>
                    <a:pt x="2336" y="3136"/>
                    <a:pt x="2330" y="3129"/>
                    <a:pt x="2321" y="3123"/>
                  </a:cubicBezTo>
                  <a:cubicBezTo>
                    <a:pt x="2260" y="3087"/>
                    <a:pt x="2193" y="3044"/>
                    <a:pt x="2108" y="3093"/>
                  </a:cubicBezTo>
                  <a:cubicBezTo>
                    <a:pt x="2023" y="3141"/>
                    <a:pt x="1926" y="3232"/>
                    <a:pt x="1895" y="3238"/>
                  </a:cubicBezTo>
                  <a:cubicBezTo>
                    <a:pt x="1891" y="3239"/>
                    <a:pt x="1887" y="3242"/>
                    <a:pt x="1884" y="3247"/>
                  </a:cubicBezTo>
                  <a:lnTo>
                    <a:pt x="1884" y="688"/>
                  </a:lnTo>
                  <a:cubicBezTo>
                    <a:pt x="1900" y="705"/>
                    <a:pt x="1908" y="729"/>
                    <a:pt x="1915" y="747"/>
                  </a:cubicBezTo>
                  <a:cubicBezTo>
                    <a:pt x="1928" y="783"/>
                    <a:pt x="2005" y="852"/>
                    <a:pt x="2035" y="899"/>
                  </a:cubicBezTo>
                  <a:cubicBezTo>
                    <a:pt x="2064" y="946"/>
                    <a:pt x="2086" y="960"/>
                    <a:pt x="2086" y="917"/>
                  </a:cubicBezTo>
                  <a:cubicBezTo>
                    <a:pt x="2086" y="874"/>
                    <a:pt x="2048" y="818"/>
                    <a:pt x="2022" y="800"/>
                  </a:cubicBezTo>
                  <a:cubicBezTo>
                    <a:pt x="1997" y="782"/>
                    <a:pt x="2030" y="681"/>
                    <a:pt x="1972" y="657"/>
                  </a:cubicBezTo>
                  <a:cubicBezTo>
                    <a:pt x="1915" y="633"/>
                    <a:pt x="1877" y="561"/>
                    <a:pt x="1949" y="552"/>
                  </a:cubicBezTo>
                  <a:cubicBezTo>
                    <a:pt x="2022" y="543"/>
                    <a:pt x="2037" y="536"/>
                    <a:pt x="2072" y="501"/>
                  </a:cubicBezTo>
                  <a:cubicBezTo>
                    <a:pt x="2107" y="466"/>
                    <a:pt x="2220" y="423"/>
                    <a:pt x="2316" y="399"/>
                  </a:cubicBezTo>
                  <a:cubicBezTo>
                    <a:pt x="2325" y="397"/>
                    <a:pt x="2334" y="395"/>
                    <a:pt x="2341" y="394"/>
                  </a:cubicBezTo>
                  <a:close/>
                  <a:moveTo>
                    <a:pt x="2341" y="29"/>
                  </a:moveTo>
                  <a:lnTo>
                    <a:pt x="2341" y="124"/>
                  </a:lnTo>
                  <a:cubicBezTo>
                    <a:pt x="2304" y="102"/>
                    <a:pt x="2303" y="32"/>
                    <a:pt x="2341" y="29"/>
                  </a:cubicBezTo>
                  <a:close/>
                  <a:moveTo>
                    <a:pt x="2341" y="124"/>
                  </a:moveTo>
                  <a:lnTo>
                    <a:pt x="2341" y="29"/>
                  </a:lnTo>
                  <a:cubicBezTo>
                    <a:pt x="2343" y="29"/>
                    <a:pt x="2346" y="29"/>
                    <a:pt x="2348" y="29"/>
                  </a:cubicBezTo>
                  <a:cubicBezTo>
                    <a:pt x="2390" y="0"/>
                    <a:pt x="2551" y="6"/>
                    <a:pt x="2494" y="17"/>
                  </a:cubicBezTo>
                  <a:cubicBezTo>
                    <a:pt x="2438" y="29"/>
                    <a:pt x="2429" y="131"/>
                    <a:pt x="2366" y="131"/>
                  </a:cubicBezTo>
                  <a:cubicBezTo>
                    <a:pt x="2356" y="131"/>
                    <a:pt x="2348" y="128"/>
                    <a:pt x="2341" y="124"/>
                  </a:cubicBezTo>
                  <a:moveTo>
                    <a:pt x="2341" y="3578"/>
                  </a:moveTo>
                  <a:cubicBezTo>
                    <a:pt x="2353" y="3578"/>
                    <a:pt x="2362" y="3562"/>
                    <a:pt x="2365" y="3548"/>
                  </a:cubicBezTo>
                  <a:cubicBezTo>
                    <a:pt x="2369" y="3531"/>
                    <a:pt x="2357" y="3522"/>
                    <a:pt x="2341" y="3527"/>
                  </a:cubicBezTo>
                  <a:lnTo>
                    <a:pt x="2341" y="3578"/>
                  </a:lnTo>
                  <a:close/>
                  <a:moveTo>
                    <a:pt x="2607" y="3779"/>
                  </a:moveTo>
                  <a:lnTo>
                    <a:pt x="2607" y="3996"/>
                  </a:lnTo>
                  <a:cubicBezTo>
                    <a:pt x="2591" y="3983"/>
                    <a:pt x="2575" y="3969"/>
                    <a:pt x="2564" y="3955"/>
                  </a:cubicBezTo>
                  <a:cubicBezTo>
                    <a:pt x="2504" y="3885"/>
                    <a:pt x="2399" y="3741"/>
                    <a:pt x="2490" y="3734"/>
                  </a:cubicBezTo>
                  <a:cubicBezTo>
                    <a:pt x="2526" y="3730"/>
                    <a:pt x="2568" y="3749"/>
                    <a:pt x="2607" y="3779"/>
                  </a:cubicBezTo>
                  <a:close/>
                  <a:moveTo>
                    <a:pt x="2607" y="372"/>
                  </a:moveTo>
                  <a:lnTo>
                    <a:pt x="2607" y="3421"/>
                  </a:lnTo>
                  <a:cubicBezTo>
                    <a:pt x="2565" y="3383"/>
                    <a:pt x="2521" y="3359"/>
                    <a:pt x="2521" y="3396"/>
                  </a:cubicBezTo>
                  <a:cubicBezTo>
                    <a:pt x="2521" y="3445"/>
                    <a:pt x="2521" y="3536"/>
                    <a:pt x="2564" y="3554"/>
                  </a:cubicBezTo>
                  <a:cubicBezTo>
                    <a:pt x="2576" y="3560"/>
                    <a:pt x="2591" y="3571"/>
                    <a:pt x="2607" y="3587"/>
                  </a:cubicBezTo>
                  <a:lnTo>
                    <a:pt x="2607" y="3725"/>
                  </a:lnTo>
                  <a:cubicBezTo>
                    <a:pt x="2601" y="3720"/>
                    <a:pt x="2594" y="3715"/>
                    <a:pt x="2588" y="3712"/>
                  </a:cubicBezTo>
                  <a:cubicBezTo>
                    <a:pt x="2539" y="3688"/>
                    <a:pt x="2558" y="3585"/>
                    <a:pt x="2509" y="3554"/>
                  </a:cubicBezTo>
                  <a:cubicBezTo>
                    <a:pt x="2460" y="3524"/>
                    <a:pt x="2436" y="3494"/>
                    <a:pt x="2479" y="3409"/>
                  </a:cubicBezTo>
                  <a:cubicBezTo>
                    <a:pt x="2521" y="3324"/>
                    <a:pt x="2472" y="3269"/>
                    <a:pt x="2400" y="3269"/>
                  </a:cubicBezTo>
                  <a:cubicBezTo>
                    <a:pt x="2338" y="3269"/>
                    <a:pt x="2368" y="3190"/>
                    <a:pt x="2341" y="3144"/>
                  </a:cubicBezTo>
                  <a:lnTo>
                    <a:pt x="2341" y="394"/>
                  </a:lnTo>
                  <a:cubicBezTo>
                    <a:pt x="2416" y="383"/>
                    <a:pt x="2430" y="421"/>
                    <a:pt x="2467" y="402"/>
                  </a:cubicBezTo>
                  <a:cubicBezTo>
                    <a:pt x="2507" y="380"/>
                    <a:pt x="2583" y="431"/>
                    <a:pt x="2604" y="380"/>
                  </a:cubicBezTo>
                  <a:cubicBezTo>
                    <a:pt x="2605" y="378"/>
                    <a:pt x="2606" y="375"/>
                    <a:pt x="2607" y="372"/>
                  </a:cubicBezTo>
                  <a:close/>
                  <a:moveTo>
                    <a:pt x="2607" y="3725"/>
                  </a:moveTo>
                  <a:cubicBezTo>
                    <a:pt x="2650" y="3760"/>
                    <a:pt x="2691" y="3829"/>
                    <a:pt x="2691" y="3755"/>
                  </a:cubicBezTo>
                  <a:cubicBezTo>
                    <a:pt x="2691" y="3694"/>
                    <a:pt x="2647" y="3627"/>
                    <a:pt x="2607" y="3587"/>
                  </a:cubicBezTo>
                  <a:lnTo>
                    <a:pt x="2607" y="3725"/>
                  </a:lnTo>
                  <a:close/>
                  <a:moveTo>
                    <a:pt x="2607" y="3996"/>
                  </a:moveTo>
                  <a:lnTo>
                    <a:pt x="2607" y="3779"/>
                  </a:lnTo>
                  <a:cubicBezTo>
                    <a:pt x="2686" y="3839"/>
                    <a:pt x="2757" y="3944"/>
                    <a:pt x="2760" y="4007"/>
                  </a:cubicBezTo>
                  <a:cubicBezTo>
                    <a:pt x="2763" y="4083"/>
                    <a:pt x="2673" y="4049"/>
                    <a:pt x="2607" y="3996"/>
                  </a:cubicBezTo>
                  <a:close/>
                  <a:moveTo>
                    <a:pt x="2906" y="4054"/>
                  </a:moveTo>
                  <a:lnTo>
                    <a:pt x="2906" y="4102"/>
                  </a:lnTo>
                  <a:cubicBezTo>
                    <a:pt x="2821" y="4099"/>
                    <a:pt x="2791" y="4049"/>
                    <a:pt x="2886" y="4053"/>
                  </a:cubicBezTo>
                  <a:cubicBezTo>
                    <a:pt x="2893" y="4053"/>
                    <a:pt x="2899" y="4053"/>
                    <a:pt x="2906" y="4054"/>
                  </a:cubicBezTo>
                  <a:close/>
                  <a:moveTo>
                    <a:pt x="2906" y="3775"/>
                  </a:moveTo>
                  <a:lnTo>
                    <a:pt x="2906" y="3876"/>
                  </a:lnTo>
                  <a:cubicBezTo>
                    <a:pt x="2890" y="3847"/>
                    <a:pt x="2869" y="3812"/>
                    <a:pt x="2906" y="3775"/>
                  </a:cubicBezTo>
                  <a:close/>
                  <a:moveTo>
                    <a:pt x="2906" y="3081"/>
                  </a:moveTo>
                  <a:cubicBezTo>
                    <a:pt x="2905" y="3081"/>
                    <a:pt x="2904" y="3081"/>
                    <a:pt x="2903" y="3081"/>
                  </a:cubicBezTo>
                  <a:cubicBezTo>
                    <a:pt x="2868" y="3086"/>
                    <a:pt x="2875" y="3134"/>
                    <a:pt x="2906" y="3148"/>
                  </a:cubicBezTo>
                  <a:lnTo>
                    <a:pt x="2906" y="3081"/>
                  </a:lnTo>
                  <a:close/>
                  <a:moveTo>
                    <a:pt x="2906" y="358"/>
                  </a:moveTo>
                  <a:lnTo>
                    <a:pt x="2906" y="469"/>
                  </a:lnTo>
                  <a:cubicBezTo>
                    <a:pt x="2828" y="488"/>
                    <a:pt x="2751" y="536"/>
                    <a:pt x="2715" y="596"/>
                  </a:cubicBezTo>
                  <a:cubicBezTo>
                    <a:pt x="2679" y="656"/>
                    <a:pt x="2752" y="675"/>
                    <a:pt x="2801" y="626"/>
                  </a:cubicBezTo>
                  <a:cubicBezTo>
                    <a:pt x="2834" y="593"/>
                    <a:pt x="2855" y="560"/>
                    <a:pt x="2906" y="550"/>
                  </a:cubicBezTo>
                  <a:lnTo>
                    <a:pt x="2906" y="3034"/>
                  </a:lnTo>
                  <a:cubicBezTo>
                    <a:pt x="2827" y="3045"/>
                    <a:pt x="2740" y="3092"/>
                    <a:pt x="2782" y="3166"/>
                  </a:cubicBezTo>
                  <a:cubicBezTo>
                    <a:pt x="2831" y="3251"/>
                    <a:pt x="2867" y="3311"/>
                    <a:pt x="2873" y="3348"/>
                  </a:cubicBezTo>
                  <a:cubicBezTo>
                    <a:pt x="2880" y="3384"/>
                    <a:pt x="2813" y="3415"/>
                    <a:pt x="2776" y="3481"/>
                  </a:cubicBezTo>
                  <a:cubicBezTo>
                    <a:pt x="2740" y="3548"/>
                    <a:pt x="2691" y="3512"/>
                    <a:pt x="2643" y="3457"/>
                  </a:cubicBezTo>
                  <a:cubicBezTo>
                    <a:pt x="2632" y="3445"/>
                    <a:pt x="2619" y="3432"/>
                    <a:pt x="2607" y="3421"/>
                  </a:cubicBezTo>
                  <a:lnTo>
                    <a:pt x="2607" y="372"/>
                  </a:lnTo>
                  <a:cubicBezTo>
                    <a:pt x="2624" y="321"/>
                    <a:pt x="2611" y="251"/>
                    <a:pt x="2685" y="243"/>
                  </a:cubicBezTo>
                  <a:cubicBezTo>
                    <a:pt x="2794" y="243"/>
                    <a:pt x="2679" y="347"/>
                    <a:pt x="2752" y="340"/>
                  </a:cubicBezTo>
                  <a:cubicBezTo>
                    <a:pt x="2803" y="336"/>
                    <a:pt x="2853" y="350"/>
                    <a:pt x="2906" y="358"/>
                  </a:cubicBezTo>
                  <a:close/>
                  <a:moveTo>
                    <a:pt x="2906" y="469"/>
                  </a:moveTo>
                  <a:lnTo>
                    <a:pt x="2906" y="358"/>
                  </a:lnTo>
                  <a:cubicBezTo>
                    <a:pt x="2929" y="362"/>
                    <a:pt x="2953" y="365"/>
                    <a:pt x="2977" y="365"/>
                  </a:cubicBezTo>
                  <a:cubicBezTo>
                    <a:pt x="3056" y="365"/>
                    <a:pt x="2989" y="450"/>
                    <a:pt x="2910" y="468"/>
                  </a:cubicBezTo>
                  <a:lnTo>
                    <a:pt x="2906" y="469"/>
                  </a:lnTo>
                  <a:close/>
                  <a:moveTo>
                    <a:pt x="2906" y="3148"/>
                  </a:moveTo>
                  <a:lnTo>
                    <a:pt x="2906" y="3081"/>
                  </a:lnTo>
                  <a:cubicBezTo>
                    <a:pt x="2935" y="3086"/>
                    <a:pt x="2944" y="3160"/>
                    <a:pt x="2911" y="3150"/>
                  </a:cubicBezTo>
                  <a:cubicBezTo>
                    <a:pt x="2909" y="3149"/>
                    <a:pt x="2907" y="3148"/>
                    <a:pt x="2906" y="3148"/>
                  </a:cubicBezTo>
                  <a:close/>
                  <a:moveTo>
                    <a:pt x="2906" y="3876"/>
                  </a:moveTo>
                  <a:lnTo>
                    <a:pt x="2906" y="3775"/>
                  </a:lnTo>
                  <a:cubicBezTo>
                    <a:pt x="2915" y="3766"/>
                    <a:pt x="2928" y="3757"/>
                    <a:pt x="2945" y="3748"/>
                  </a:cubicBezTo>
                  <a:cubicBezTo>
                    <a:pt x="3040" y="3698"/>
                    <a:pt x="3072" y="3600"/>
                    <a:pt x="3132" y="3600"/>
                  </a:cubicBezTo>
                  <a:cubicBezTo>
                    <a:pt x="3169" y="3598"/>
                    <a:pt x="3172" y="3653"/>
                    <a:pt x="3161" y="3719"/>
                  </a:cubicBezTo>
                  <a:cubicBezTo>
                    <a:pt x="3151" y="3785"/>
                    <a:pt x="3050" y="3956"/>
                    <a:pt x="3016" y="3954"/>
                  </a:cubicBezTo>
                  <a:cubicBezTo>
                    <a:pt x="2982" y="3951"/>
                    <a:pt x="2929" y="3922"/>
                    <a:pt x="2911" y="3885"/>
                  </a:cubicBezTo>
                  <a:cubicBezTo>
                    <a:pt x="2909" y="3882"/>
                    <a:pt x="2907" y="3879"/>
                    <a:pt x="2906" y="3876"/>
                  </a:cubicBezTo>
                  <a:moveTo>
                    <a:pt x="2906" y="4102"/>
                  </a:moveTo>
                  <a:lnTo>
                    <a:pt x="2906" y="4054"/>
                  </a:lnTo>
                  <a:cubicBezTo>
                    <a:pt x="2969" y="4061"/>
                    <a:pt x="2997" y="4102"/>
                    <a:pt x="2914" y="4102"/>
                  </a:cubicBezTo>
                  <a:cubicBezTo>
                    <a:pt x="2911" y="4102"/>
                    <a:pt x="2908" y="4102"/>
                    <a:pt x="2906" y="4102"/>
                  </a:cubicBezTo>
                  <a:close/>
                  <a:moveTo>
                    <a:pt x="3311" y="3888"/>
                  </a:moveTo>
                  <a:lnTo>
                    <a:pt x="3311" y="3944"/>
                  </a:lnTo>
                  <a:cubicBezTo>
                    <a:pt x="3266" y="3931"/>
                    <a:pt x="3228" y="3861"/>
                    <a:pt x="3267" y="3859"/>
                  </a:cubicBezTo>
                  <a:cubicBezTo>
                    <a:pt x="3277" y="3859"/>
                    <a:pt x="3295" y="3872"/>
                    <a:pt x="3311" y="3888"/>
                  </a:cubicBezTo>
                  <a:close/>
                  <a:moveTo>
                    <a:pt x="3311" y="3291"/>
                  </a:moveTo>
                  <a:lnTo>
                    <a:pt x="3311" y="3355"/>
                  </a:lnTo>
                  <a:cubicBezTo>
                    <a:pt x="3281" y="3352"/>
                    <a:pt x="3252" y="3289"/>
                    <a:pt x="3290" y="3287"/>
                  </a:cubicBezTo>
                  <a:cubicBezTo>
                    <a:pt x="3297" y="3287"/>
                    <a:pt x="3304" y="3288"/>
                    <a:pt x="3311" y="3291"/>
                  </a:cubicBezTo>
                  <a:close/>
                  <a:moveTo>
                    <a:pt x="3311" y="3131"/>
                  </a:moveTo>
                  <a:lnTo>
                    <a:pt x="3311" y="3210"/>
                  </a:lnTo>
                  <a:cubicBezTo>
                    <a:pt x="3307" y="3211"/>
                    <a:pt x="3301" y="3211"/>
                    <a:pt x="3296" y="3210"/>
                  </a:cubicBezTo>
                  <a:cubicBezTo>
                    <a:pt x="3230" y="3202"/>
                    <a:pt x="3219" y="3126"/>
                    <a:pt x="3288" y="3123"/>
                  </a:cubicBezTo>
                  <a:cubicBezTo>
                    <a:pt x="3296" y="3123"/>
                    <a:pt x="3304" y="3126"/>
                    <a:pt x="3311" y="3131"/>
                  </a:cubicBezTo>
                  <a:moveTo>
                    <a:pt x="3311" y="2931"/>
                  </a:moveTo>
                  <a:cubicBezTo>
                    <a:pt x="3310" y="2931"/>
                    <a:pt x="3310" y="2931"/>
                    <a:pt x="3309" y="2931"/>
                  </a:cubicBezTo>
                  <a:cubicBezTo>
                    <a:pt x="3262" y="2923"/>
                    <a:pt x="3274" y="3009"/>
                    <a:pt x="3311" y="3015"/>
                  </a:cubicBezTo>
                  <a:lnTo>
                    <a:pt x="3311" y="2931"/>
                  </a:lnTo>
                  <a:close/>
                  <a:moveTo>
                    <a:pt x="3311" y="599"/>
                  </a:moveTo>
                  <a:lnTo>
                    <a:pt x="3311" y="2284"/>
                  </a:lnTo>
                  <a:cubicBezTo>
                    <a:pt x="3298" y="2280"/>
                    <a:pt x="3282" y="2279"/>
                    <a:pt x="3262" y="2279"/>
                  </a:cubicBezTo>
                  <a:cubicBezTo>
                    <a:pt x="3165" y="2279"/>
                    <a:pt x="3147" y="2376"/>
                    <a:pt x="3208" y="2376"/>
                  </a:cubicBezTo>
                  <a:cubicBezTo>
                    <a:pt x="3268" y="2376"/>
                    <a:pt x="3183" y="2509"/>
                    <a:pt x="3232" y="2564"/>
                  </a:cubicBezTo>
                  <a:cubicBezTo>
                    <a:pt x="3281" y="2619"/>
                    <a:pt x="3335" y="2728"/>
                    <a:pt x="3287" y="2777"/>
                  </a:cubicBezTo>
                  <a:cubicBezTo>
                    <a:pt x="3238" y="2825"/>
                    <a:pt x="3226" y="2898"/>
                    <a:pt x="3177" y="2923"/>
                  </a:cubicBezTo>
                  <a:cubicBezTo>
                    <a:pt x="3129" y="2947"/>
                    <a:pt x="3025" y="3032"/>
                    <a:pt x="2940" y="3032"/>
                  </a:cubicBezTo>
                  <a:cubicBezTo>
                    <a:pt x="2929" y="3032"/>
                    <a:pt x="2918" y="3033"/>
                    <a:pt x="2906" y="3034"/>
                  </a:cubicBezTo>
                  <a:lnTo>
                    <a:pt x="2906" y="550"/>
                  </a:lnTo>
                  <a:cubicBezTo>
                    <a:pt x="2930" y="545"/>
                    <a:pt x="2960" y="545"/>
                    <a:pt x="3001" y="553"/>
                  </a:cubicBezTo>
                  <a:cubicBezTo>
                    <a:pt x="3126" y="577"/>
                    <a:pt x="3205" y="560"/>
                    <a:pt x="3311" y="599"/>
                  </a:cubicBezTo>
                  <a:moveTo>
                    <a:pt x="3311" y="3015"/>
                  </a:moveTo>
                  <a:lnTo>
                    <a:pt x="3311" y="2931"/>
                  </a:lnTo>
                  <a:cubicBezTo>
                    <a:pt x="3361" y="2933"/>
                    <a:pt x="3348" y="3020"/>
                    <a:pt x="3311" y="3015"/>
                  </a:cubicBezTo>
                  <a:close/>
                  <a:moveTo>
                    <a:pt x="3311" y="3210"/>
                  </a:moveTo>
                  <a:lnTo>
                    <a:pt x="3311" y="3131"/>
                  </a:lnTo>
                  <a:cubicBezTo>
                    <a:pt x="3338" y="3152"/>
                    <a:pt x="3348" y="3204"/>
                    <a:pt x="3311" y="3210"/>
                  </a:cubicBezTo>
                  <a:close/>
                  <a:moveTo>
                    <a:pt x="3311" y="3355"/>
                  </a:moveTo>
                  <a:lnTo>
                    <a:pt x="3311" y="3291"/>
                  </a:lnTo>
                  <a:cubicBezTo>
                    <a:pt x="3336" y="3302"/>
                    <a:pt x="3354" y="3329"/>
                    <a:pt x="3327" y="3350"/>
                  </a:cubicBezTo>
                  <a:cubicBezTo>
                    <a:pt x="3322" y="3354"/>
                    <a:pt x="3317" y="3355"/>
                    <a:pt x="3311" y="3355"/>
                  </a:cubicBezTo>
                  <a:close/>
                  <a:moveTo>
                    <a:pt x="3311" y="3944"/>
                  </a:moveTo>
                  <a:lnTo>
                    <a:pt x="3311" y="3888"/>
                  </a:lnTo>
                  <a:cubicBezTo>
                    <a:pt x="3336" y="3913"/>
                    <a:pt x="3355" y="3946"/>
                    <a:pt x="3325" y="3946"/>
                  </a:cubicBezTo>
                  <a:cubicBezTo>
                    <a:pt x="3320" y="3946"/>
                    <a:pt x="3316" y="3945"/>
                    <a:pt x="3311" y="3944"/>
                  </a:cubicBezTo>
                  <a:close/>
                  <a:moveTo>
                    <a:pt x="3410" y="3505"/>
                  </a:moveTo>
                  <a:lnTo>
                    <a:pt x="3410" y="3609"/>
                  </a:lnTo>
                  <a:cubicBezTo>
                    <a:pt x="3401" y="3609"/>
                    <a:pt x="3392" y="3604"/>
                    <a:pt x="3383" y="3593"/>
                  </a:cubicBezTo>
                  <a:cubicBezTo>
                    <a:pt x="3348" y="3550"/>
                    <a:pt x="3351" y="3524"/>
                    <a:pt x="3396" y="3511"/>
                  </a:cubicBezTo>
                  <a:cubicBezTo>
                    <a:pt x="3401" y="3508"/>
                    <a:pt x="3405" y="3506"/>
                    <a:pt x="3410" y="3505"/>
                  </a:cubicBezTo>
                  <a:close/>
                  <a:moveTo>
                    <a:pt x="3410" y="624"/>
                  </a:moveTo>
                  <a:lnTo>
                    <a:pt x="3410" y="2412"/>
                  </a:lnTo>
                  <a:cubicBezTo>
                    <a:pt x="3394" y="2399"/>
                    <a:pt x="3380" y="2387"/>
                    <a:pt x="3378" y="2370"/>
                  </a:cubicBezTo>
                  <a:cubicBezTo>
                    <a:pt x="3373" y="2336"/>
                    <a:pt x="3364" y="2298"/>
                    <a:pt x="3311" y="2284"/>
                  </a:cubicBezTo>
                  <a:lnTo>
                    <a:pt x="3311" y="599"/>
                  </a:lnTo>
                  <a:cubicBezTo>
                    <a:pt x="3313" y="600"/>
                    <a:pt x="3315" y="601"/>
                    <a:pt x="3317" y="602"/>
                  </a:cubicBezTo>
                  <a:cubicBezTo>
                    <a:pt x="3347" y="614"/>
                    <a:pt x="3379" y="620"/>
                    <a:pt x="3410" y="624"/>
                  </a:cubicBezTo>
                  <a:moveTo>
                    <a:pt x="3410" y="520"/>
                  </a:moveTo>
                  <a:lnTo>
                    <a:pt x="3410" y="599"/>
                  </a:lnTo>
                  <a:cubicBezTo>
                    <a:pt x="3407" y="597"/>
                    <a:pt x="3403" y="595"/>
                    <a:pt x="3400" y="593"/>
                  </a:cubicBezTo>
                  <a:cubicBezTo>
                    <a:pt x="3349" y="556"/>
                    <a:pt x="3330" y="517"/>
                    <a:pt x="3362" y="517"/>
                  </a:cubicBezTo>
                  <a:cubicBezTo>
                    <a:pt x="3376" y="510"/>
                    <a:pt x="3392" y="513"/>
                    <a:pt x="3410" y="520"/>
                  </a:cubicBezTo>
                  <a:close/>
                  <a:moveTo>
                    <a:pt x="3410" y="3609"/>
                  </a:moveTo>
                  <a:lnTo>
                    <a:pt x="3410" y="3505"/>
                  </a:lnTo>
                  <a:cubicBezTo>
                    <a:pt x="3442" y="3495"/>
                    <a:pt x="3466" y="3513"/>
                    <a:pt x="3459" y="3548"/>
                  </a:cubicBezTo>
                  <a:cubicBezTo>
                    <a:pt x="3453" y="3577"/>
                    <a:pt x="3433" y="3610"/>
                    <a:pt x="3410" y="3609"/>
                  </a:cubicBezTo>
                  <a:close/>
                  <a:moveTo>
                    <a:pt x="3476" y="634"/>
                  </a:moveTo>
                  <a:cubicBezTo>
                    <a:pt x="3455" y="631"/>
                    <a:pt x="3433" y="628"/>
                    <a:pt x="3410" y="624"/>
                  </a:cubicBezTo>
                  <a:lnTo>
                    <a:pt x="3410" y="2412"/>
                  </a:lnTo>
                  <a:cubicBezTo>
                    <a:pt x="3432" y="2429"/>
                    <a:pt x="3459" y="2447"/>
                    <a:pt x="3463" y="2479"/>
                  </a:cubicBezTo>
                  <a:cubicBezTo>
                    <a:pt x="3465" y="2496"/>
                    <a:pt x="3469" y="2512"/>
                    <a:pt x="3476" y="2527"/>
                  </a:cubicBezTo>
                  <a:lnTo>
                    <a:pt x="3476" y="634"/>
                  </a:lnTo>
                  <a:close/>
                  <a:moveTo>
                    <a:pt x="3476" y="556"/>
                  </a:moveTo>
                  <a:lnTo>
                    <a:pt x="3476" y="627"/>
                  </a:lnTo>
                  <a:cubicBezTo>
                    <a:pt x="3453" y="621"/>
                    <a:pt x="3431" y="613"/>
                    <a:pt x="3410" y="599"/>
                  </a:cubicBezTo>
                  <a:lnTo>
                    <a:pt x="3410" y="520"/>
                  </a:lnTo>
                  <a:cubicBezTo>
                    <a:pt x="3431" y="528"/>
                    <a:pt x="3454" y="543"/>
                    <a:pt x="3476" y="556"/>
                  </a:cubicBezTo>
                  <a:close/>
                  <a:moveTo>
                    <a:pt x="3525" y="2845"/>
                  </a:moveTo>
                  <a:lnTo>
                    <a:pt x="3525" y="2896"/>
                  </a:lnTo>
                  <a:cubicBezTo>
                    <a:pt x="3521" y="2895"/>
                    <a:pt x="3516" y="2893"/>
                    <a:pt x="3512" y="2888"/>
                  </a:cubicBezTo>
                  <a:cubicBezTo>
                    <a:pt x="3495" y="2867"/>
                    <a:pt x="3496" y="2854"/>
                    <a:pt x="3518" y="2848"/>
                  </a:cubicBezTo>
                  <a:cubicBezTo>
                    <a:pt x="3521" y="2846"/>
                    <a:pt x="3523" y="2845"/>
                    <a:pt x="3525" y="2845"/>
                  </a:cubicBezTo>
                  <a:close/>
                  <a:moveTo>
                    <a:pt x="3525" y="646"/>
                  </a:moveTo>
                  <a:cubicBezTo>
                    <a:pt x="3510" y="641"/>
                    <a:pt x="3493" y="637"/>
                    <a:pt x="3476" y="634"/>
                  </a:cubicBezTo>
                  <a:lnTo>
                    <a:pt x="3476" y="2527"/>
                  </a:lnTo>
                  <a:cubicBezTo>
                    <a:pt x="3486" y="2548"/>
                    <a:pt x="3502" y="2565"/>
                    <a:pt x="3525" y="2570"/>
                  </a:cubicBezTo>
                  <a:lnTo>
                    <a:pt x="3525" y="2388"/>
                  </a:lnTo>
                  <a:cubicBezTo>
                    <a:pt x="3494" y="2342"/>
                    <a:pt x="3452" y="2326"/>
                    <a:pt x="3511" y="2315"/>
                  </a:cubicBezTo>
                  <a:cubicBezTo>
                    <a:pt x="3516" y="2314"/>
                    <a:pt x="3521" y="2313"/>
                    <a:pt x="3525" y="2312"/>
                  </a:cubicBezTo>
                  <a:lnTo>
                    <a:pt x="3525" y="646"/>
                  </a:lnTo>
                  <a:close/>
                  <a:moveTo>
                    <a:pt x="3525" y="578"/>
                  </a:moveTo>
                  <a:lnTo>
                    <a:pt x="3525" y="635"/>
                  </a:lnTo>
                  <a:cubicBezTo>
                    <a:pt x="3508" y="633"/>
                    <a:pt x="3491" y="631"/>
                    <a:pt x="3476" y="627"/>
                  </a:cubicBezTo>
                  <a:lnTo>
                    <a:pt x="3476" y="556"/>
                  </a:lnTo>
                  <a:cubicBezTo>
                    <a:pt x="3493" y="566"/>
                    <a:pt x="3510" y="574"/>
                    <a:pt x="3525" y="578"/>
                  </a:cubicBezTo>
                  <a:moveTo>
                    <a:pt x="3525" y="635"/>
                  </a:moveTo>
                  <a:cubicBezTo>
                    <a:pt x="3539" y="637"/>
                    <a:pt x="3554" y="639"/>
                    <a:pt x="3570" y="641"/>
                  </a:cubicBezTo>
                  <a:cubicBezTo>
                    <a:pt x="3637" y="649"/>
                    <a:pt x="3597" y="575"/>
                    <a:pt x="3544" y="580"/>
                  </a:cubicBezTo>
                  <a:cubicBezTo>
                    <a:pt x="3538" y="580"/>
                    <a:pt x="3532" y="580"/>
                    <a:pt x="3525" y="578"/>
                  </a:cubicBezTo>
                  <a:lnTo>
                    <a:pt x="3525" y="635"/>
                  </a:lnTo>
                  <a:close/>
                  <a:moveTo>
                    <a:pt x="3525" y="2570"/>
                  </a:moveTo>
                  <a:lnTo>
                    <a:pt x="3525" y="2388"/>
                  </a:lnTo>
                  <a:cubicBezTo>
                    <a:pt x="3529" y="2394"/>
                    <a:pt x="3532" y="2400"/>
                    <a:pt x="3536" y="2406"/>
                  </a:cubicBezTo>
                  <a:cubicBezTo>
                    <a:pt x="3566" y="2467"/>
                    <a:pt x="3621" y="2558"/>
                    <a:pt x="3560" y="2570"/>
                  </a:cubicBezTo>
                  <a:cubicBezTo>
                    <a:pt x="3547" y="2573"/>
                    <a:pt x="3535" y="2573"/>
                    <a:pt x="3525" y="2570"/>
                  </a:cubicBezTo>
                  <a:close/>
                  <a:moveTo>
                    <a:pt x="3525" y="2896"/>
                  </a:moveTo>
                  <a:lnTo>
                    <a:pt x="3525" y="2845"/>
                  </a:lnTo>
                  <a:cubicBezTo>
                    <a:pt x="3541" y="2840"/>
                    <a:pt x="3553" y="2849"/>
                    <a:pt x="3549" y="2866"/>
                  </a:cubicBezTo>
                  <a:cubicBezTo>
                    <a:pt x="3546" y="2880"/>
                    <a:pt x="3537" y="2896"/>
                    <a:pt x="3525" y="2896"/>
                  </a:cubicBezTo>
                  <a:close/>
                  <a:moveTo>
                    <a:pt x="3641" y="2587"/>
                  </a:moveTo>
                  <a:lnTo>
                    <a:pt x="3641" y="2642"/>
                  </a:lnTo>
                  <a:cubicBezTo>
                    <a:pt x="3595" y="2616"/>
                    <a:pt x="3617" y="2576"/>
                    <a:pt x="3641" y="2587"/>
                  </a:cubicBezTo>
                  <a:close/>
                  <a:moveTo>
                    <a:pt x="3641" y="742"/>
                  </a:moveTo>
                  <a:lnTo>
                    <a:pt x="3641" y="2190"/>
                  </a:lnTo>
                  <a:cubicBezTo>
                    <a:pt x="3623" y="2191"/>
                    <a:pt x="3608" y="2197"/>
                    <a:pt x="3596" y="2218"/>
                  </a:cubicBezTo>
                  <a:cubicBezTo>
                    <a:pt x="3568" y="2268"/>
                    <a:pt x="3577" y="2298"/>
                    <a:pt x="3525" y="2312"/>
                  </a:cubicBezTo>
                  <a:lnTo>
                    <a:pt x="3525" y="646"/>
                  </a:lnTo>
                  <a:cubicBezTo>
                    <a:pt x="3555" y="657"/>
                    <a:pt x="3578" y="674"/>
                    <a:pt x="3590" y="705"/>
                  </a:cubicBezTo>
                  <a:cubicBezTo>
                    <a:pt x="3605" y="742"/>
                    <a:pt x="3621" y="748"/>
                    <a:pt x="3641" y="742"/>
                  </a:cubicBezTo>
                  <a:close/>
                  <a:moveTo>
                    <a:pt x="3641" y="2642"/>
                  </a:moveTo>
                  <a:lnTo>
                    <a:pt x="3641" y="2587"/>
                  </a:lnTo>
                  <a:cubicBezTo>
                    <a:pt x="3642" y="2587"/>
                    <a:pt x="3643" y="2588"/>
                    <a:pt x="3644" y="2588"/>
                  </a:cubicBezTo>
                  <a:cubicBezTo>
                    <a:pt x="3661" y="2594"/>
                    <a:pt x="3690" y="2670"/>
                    <a:pt x="3642" y="2643"/>
                  </a:cubicBezTo>
                  <a:lnTo>
                    <a:pt x="3641" y="2642"/>
                  </a:lnTo>
                  <a:close/>
                  <a:moveTo>
                    <a:pt x="3802" y="2478"/>
                  </a:moveTo>
                  <a:lnTo>
                    <a:pt x="3802" y="2555"/>
                  </a:lnTo>
                  <a:cubicBezTo>
                    <a:pt x="3768" y="2568"/>
                    <a:pt x="3761" y="2472"/>
                    <a:pt x="3794" y="2479"/>
                  </a:cubicBezTo>
                  <a:cubicBezTo>
                    <a:pt x="3797" y="2478"/>
                    <a:pt x="3799" y="2477"/>
                    <a:pt x="3802" y="2478"/>
                  </a:cubicBezTo>
                  <a:close/>
                  <a:moveTo>
                    <a:pt x="3802" y="699"/>
                  </a:moveTo>
                  <a:lnTo>
                    <a:pt x="3802" y="1604"/>
                  </a:lnTo>
                  <a:cubicBezTo>
                    <a:pt x="3775" y="1622"/>
                    <a:pt x="3778" y="1652"/>
                    <a:pt x="3802" y="1663"/>
                  </a:cubicBezTo>
                  <a:lnTo>
                    <a:pt x="3802" y="2146"/>
                  </a:lnTo>
                  <a:cubicBezTo>
                    <a:pt x="3790" y="2158"/>
                    <a:pt x="3776" y="2168"/>
                    <a:pt x="3760" y="2175"/>
                  </a:cubicBezTo>
                  <a:cubicBezTo>
                    <a:pt x="3711" y="2198"/>
                    <a:pt x="3672" y="2188"/>
                    <a:pt x="3641" y="2190"/>
                  </a:cubicBezTo>
                  <a:lnTo>
                    <a:pt x="3641" y="742"/>
                  </a:lnTo>
                  <a:cubicBezTo>
                    <a:pt x="3670" y="733"/>
                    <a:pt x="3707" y="699"/>
                    <a:pt x="3760" y="699"/>
                  </a:cubicBezTo>
                  <a:cubicBezTo>
                    <a:pt x="3776" y="699"/>
                    <a:pt x="3790" y="699"/>
                    <a:pt x="3802" y="699"/>
                  </a:cubicBezTo>
                  <a:close/>
                  <a:moveTo>
                    <a:pt x="3822" y="2487"/>
                  </a:moveTo>
                  <a:lnTo>
                    <a:pt x="3822" y="2538"/>
                  </a:lnTo>
                  <a:cubicBezTo>
                    <a:pt x="3819" y="2542"/>
                    <a:pt x="3816" y="2545"/>
                    <a:pt x="3812" y="2548"/>
                  </a:cubicBezTo>
                  <a:cubicBezTo>
                    <a:pt x="3809" y="2551"/>
                    <a:pt x="3805" y="2554"/>
                    <a:pt x="3802" y="2555"/>
                  </a:cubicBezTo>
                  <a:lnTo>
                    <a:pt x="3802" y="2478"/>
                  </a:lnTo>
                  <a:cubicBezTo>
                    <a:pt x="3809" y="2478"/>
                    <a:pt x="3816" y="2482"/>
                    <a:pt x="3822" y="2487"/>
                  </a:cubicBezTo>
                  <a:close/>
                  <a:moveTo>
                    <a:pt x="3822" y="2414"/>
                  </a:moveTo>
                  <a:lnTo>
                    <a:pt x="3822" y="2445"/>
                  </a:lnTo>
                  <a:cubicBezTo>
                    <a:pt x="3808" y="2443"/>
                    <a:pt x="3808" y="2428"/>
                    <a:pt x="3822" y="2414"/>
                  </a:cubicBezTo>
                  <a:close/>
                  <a:moveTo>
                    <a:pt x="3822" y="1666"/>
                  </a:moveTo>
                  <a:lnTo>
                    <a:pt x="3822" y="2124"/>
                  </a:lnTo>
                  <a:cubicBezTo>
                    <a:pt x="3816" y="2132"/>
                    <a:pt x="3809" y="2139"/>
                    <a:pt x="3802" y="2146"/>
                  </a:cubicBezTo>
                  <a:lnTo>
                    <a:pt x="3802" y="1663"/>
                  </a:lnTo>
                  <a:cubicBezTo>
                    <a:pt x="3808" y="1665"/>
                    <a:pt x="3814" y="1666"/>
                    <a:pt x="3822" y="1666"/>
                  </a:cubicBezTo>
                  <a:moveTo>
                    <a:pt x="3822" y="699"/>
                  </a:moveTo>
                  <a:lnTo>
                    <a:pt x="3822" y="1595"/>
                  </a:lnTo>
                  <a:cubicBezTo>
                    <a:pt x="3814" y="1597"/>
                    <a:pt x="3807" y="1600"/>
                    <a:pt x="3802" y="1604"/>
                  </a:cubicBezTo>
                  <a:lnTo>
                    <a:pt x="3802" y="699"/>
                  </a:lnTo>
                  <a:cubicBezTo>
                    <a:pt x="3809" y="699"/>
                    <a:pt x="3816" y="699"/>
                    <a:pt x="3822" y="699"/>
                  </a:cubicBezTo>
                  <a:close/>
                  <a:moveTo>
                    <a:pt x="3822" y="2538"/>
                  </a:moveTo>
                  <a:lnTo>
                    <a:pt x="3822" y="2487"/>
                  </a:lnTo>
                  <a:cubicBezTo>
                    <a:pt x="3833" y="2499"/>
                    <a:pt x="3837" y="2518"/>
                    <a:pt x="3822" y="2538"/>
                  </a:cubicBezTo>
                  <a:close/>
                  <a:moveTo>
                    <a:pt x="3874" y="2467"/>
                  </a:moveTo>
                  <a:lnTo>
                    <a:pt x="3874" y="2508"/>
                  </a:lnTo>
                  <a:lnTo>
                    <a:pt x="3873" y="2509"/>
                  </a:lnTo>
                  <a:cubicBezTo>
                    <a:pt x="3857" y="2527"/>
                    <a:pt x="3851" y="2471"/>
                    <a:pt x="3874" y="2467"/>
                  </a:cubicBezTo>
                  <a:close/>
                  <a:moveTo>
                    <a:pt x="3874" y="2396"/>
                  </a:moveTo>
                  <a:lnTo>
                    <a:pt x="3874" y="2440"/>
                  </a:lnTo>
                  <a:cubicBezTo>
                    <a:pt x="3866" y="2437"/>
                    <a:pt x="3856" y="2437"/>
                    <a:pt x="3842" y="2442"/>
                  </a:cubicBezTo>
                  <a:cubicBezTo>
                    <a:pt x="3833" y="2445"/>
                    <a:pt x="3827" y="2446"/>
                    <a:pt x="3822" y="2445"/>
                  </a:cubicBezTo>
                  <a:lnTo>
                    <a:pt x="3822" y="2414"/>
                  </a:lnTo>
                  <a:cubicBezTo>
                    <a:pt x="3826" y="2410"/>
                    <a:pt x="3831" y="2407"/>
                    <a:pt x="3837" y="2403"/>
                  </a:cubicBezTo>
                  <a:cubicBezTo>
                    <a:pt x="3850" y="2397"/>
                    <a:pt x="3863" y="2396"/>
                    <a:pt x="3874" y="2396"/>
                  </a:cubicBezTo>
                  <a:close/>
                  <a:moveTo>
                    <a:pt x="3874" y="1662"/>
                  </a:moveTo>
                  <a:lnTo>
                    <a:pt x="3874" y="2032"/>
                  </a:lnTo>
                  <a:cubicBezTo>
                    <a:pt x="3860" y="2063"/>
                    <a:pt x="3843" y="2096"/>
                    <a:pt x="3822" y="2124"/>
                  </a:cubicBezTo>
                  <a:lnTo>
                    <a:pt x="3822" y="1666"/>
                  </a:lnTo>
                  <a:cubicBezTo>
                    <a:pt x="3825" y="1666"/>
                    <a:pt x="3829" y="1666"/>
                    <a:pt x="3833" y="1665"/>
                  </a:cubicBezTo>
                  <a:cubicBezTo>
                    <a:pt x="3848" y="1662"/>
                    <a:pt x="3862" y="1661"/>
                    <a:pt x="3874" y="1662"/>
                  </a:cubicBezTo>
                  <a:close/>
                  <a:moveTo>
                    <a:pt x="3874" y="695"/>
                  </a:moveTo>
                  <a:lnTo>
                    <a:pt x="3874" y="1577"/>
                  </a:lnTo>
                  <a:cubicBezTo>
                    <a:pt x="3862" y="1584"/>
                    <a:pt x="3848" y="1590"/>
                    <a:pt x="3833" y="1592"/>
                  </a:cubicBezTo>
                  <a:cubicBezTo>
                    <a:pt x="3829" y="1593"/>
                    <a:pt x="3825" y="1594"/>
                    <a:pt x="3822" y="1595"/>
                  </a:cubicBezTo>
                  <a:lnTo>
                    <a:pt x="3822" y="699"/>
                  </a:lnTo>
                  <a:cubicBezTo>
                    <a:pt x="3842" y="699"/>
                    <a:pt x="3859" y="698"/>
                    <a:pt x="3874" y="695"/>
                  </a:cubicBezTo>
                  <a:close/>
                  <a:moveTo>
                    <a:pt x="3874" y="354"/>
                  </a:moveTo>
                  <a:lnTo>
                    <a:pt x="3874" y="396"/>
                  </a:lnTo>
                  <a:cubicBezTo>
                    <a:pt x="3865" y="381"/>
                    <a:pt x="3862" y="365"/>
                    <a:pt x="3874" y="354"/>
                  </a:cubicBezTo>
                  <a:close/>
                  <a:moveTo>
                    <a:pt x="3874" y="2032"/>
                  </a:moveTo>
                  <a:lnTo>
                    <a:pt x="3874" y="1662"/>
                  </a:lnTo>
                  <a:cubicBezTo>
                    <a:pt x="3916" y="1665"/>
                    <a:pt x="3947" y="1690"/>
                    <a:pt x="3961" y="1750"/>
                  </a:cubicBezTo>
                  <a:cubicBezTo>
                    <a:pt x="3979" y="1829"/>
                    <a:pt x="3943" y="1908"/>
                    <a:pt x="3906" y="1969"/>
                  </a:cubicBezTo>
                  <a:cubicBezTo>
                    <a:pt x="3896" y="1986"/>
                    <a:pt x="3885" y="2008"/>
                    <a:pt x="3874" y="2032"/>
                  </a:cubicBezTo>
                  <a:close/>
                  <a:moveTo>
                    <a:pt x="3874" y="2508"/>
                  </a:moveTo>
                  <a:cubicBezTo>
                    <a:pt x="3892" y="2489"/>
                    <a:pt x="3895" y="2485"/>
                    <a:pt x="3883" y="2468"/>
                  </a:cubicBezTo>
                  <a:cubicBezTo>
                    <a:pt x="3880" y="2467"/>
                    <a:pt x="3877" y="2467"/>
                    <a:pt x="3874" y="2467"/>
                  </a:cubicBezTo>
                  <a:lnTo>
                    <a:pt x="3874" y="2508"/>
                  </a:lnTo>
                  <a:close/>
                  <a:moveTo>
                    <a:pt x="4047" y="2306"/>
                  </a:moveTo>
                  <a:lnTo>
                    <a:pt x="4047" y="2317"/>
                  </a:lnTo>
                  <a:cubicBezTo>
                    <a:pt x="4047" y="2320"/>
                    <a:pt x="4045" y="2323"/>
                    <a:pt x="4044" y="2325"/>
                  </a:cubicBezTo>
                  <a:cubicBezTo>
                    <a:pt x="4030" y="2341"/>
                    <a:pt x="4026" y="2368"/>
                    <a:pt x="4023" y="2394"/>
                  </a:cubicBezTo>
                  <a:cubicBezTo>
                    <a:pt x="4020" y="2420"/>
                    <a:pt x="4003" y="2451"/>
                    <a:pt x="3982" y="2456"/>
                  </a:cubicBezTo>
                  <a:cubicBezTo>
                    <a:pt x="3960" y="2461"/>
                    <a:pt x="3941" y="2463"/>
                    <a:pt x="3935" y="2479"/>
                  </a:cubicBezTo>
                  <a:cubicBezTo>
                    <a:pt x="3929" y="2496"/>
                    <a:pt x="3913" y="2494"/>
                    <a:pt x="3903" y="2474"/>
                  </a:cubicBezTo>
                  <a:cubicBezTo>
                    <a:pt x="3896" y="2460"/>
                    <a:pt x="3889" y="2445"/>
                    <a:pt x="3874" y="2440"/>
                  </a:cubicBezTo>
                  <a:lnTo>
                    <a:pt x="3874" y="2396"/>
                  </a:lnTo>
                  <a:cubicBezTo>
                    <a:pt x="3895" y="2396"/>
                    <a:pt x="3914" y="2399"/>
                    <a:pt x="3927" y="2376"/>
                  </a:cubicBezTo>
                  <a:cubicBezTo>
                    <a:pt x="3947" y="2340"/>
                    <a:pt x="3972" y="2356"/>
                    <a:pt x="3981" y="2324"/>
                  </a:cubicBezTo>
                  <a:cubicBezTo>
                    <a:pt x="3990" y="2292"/>
                    <a:pt x="3989" y="2249"/>
                    <a:pt x="4015" y="2256"/>
                  </a:cubicBezTo>
                  <a:cubicBezTo>
                    <a:pt x="4028" y="2259"/>
                    <a:pt x="4044" y="2285"/>
                    <a:pt x="4047" y="2306"/>
                  </a:cubicBezTo>
                  <a:close/>
                  <a:moveTo>
                    <a:pt x="4047" y="2021"/>
                  </a:moveTo>
                  <a:cubicBezTo>
                    <a:pt x="4033" y="2008"/>
                    <a:pt x="4017" y="1999"/>
                    <a:pt x="4006" y="2000"/>
                  </a:cubicBezTo>
                  <a:cubicBezTo>
                    <a:pt x="3972" y="2003"/>
                    <a:pt x="4015" y="2051"/>
                    <a:pt x="4047" y="2071"/>
                  </a:cubicBezTo>
                  <a:lnTo>
                    <a:pt x="4047" y="2021"/>
                  </a:lnTo>
                  <a:close/>
                  <a:moveTo>
                    <a:pt x="4047" y="1845"/>
                  </a:moveTo>
                  <a:lnTo>
                    <a:pt x="4047" y="1951"/>
                  </a:lnTo>
                  <a:cubicBezTo>
                    <a:pt x="4010" y="1921"/>
                    <a:pt x="4011" y="1834"/>
                    <a:pt x="4042" y="1845"/>
                  </a:cubicBezTo>
                  <a:cubicBezTo>
                    <a:pt x="4044" y="1845"/>
                    <a:pt x="4045" y="1845"/>
                    <a:pt x="4047" y="1845"/>
                  </a:cubicBezTo>
                  <a:close/>
                  <a:moveTo>
                    <a:pt x="4047" y="1686"/>
                  </a:moveTo>
                  <a:lnTo>
                    <a:pt x="4047" y="1723"/>
                  </a:lnTo>
                  <a:cubicBezTo>
                    <a:pt x="4017" y="1714"/>
                    <a:pt x="3995" y="1676"/>
                    <a:pt x="4040" y="1686"/>
                  </a:cubicBezTo>
                  <a:cubicBezTo>
                    <a:pt x="4042" y="1686"/>
                    <a:pt x="4045" y="1686"/>
                    <a:pt x="4047" y="1686"/>
                  </a:cubicBezTo>
                  <a:close/>
                  <a:moveTo>
                    <a:pt x="4047" y="624"/>
                  </a:moveTo>
                  <a:lnTo>
                    <a:pt x="4047" y="1399"/>
                  </a:lnTo>
                  <a:cubicBezTo>
                    <a:pt x="4017" y="1398"/>
                    <a:pt x="3992" y="1405"/>
                    <a:pt x="3979" y="1434"/>
                  </a:cubicBezTo>
                  <a:cubicBezTo>
                    <a:pt x="3955" y="1487"/>
                    <a:pt x="3923" y="1548"/>
                    <a:pt x="3874" y="1577"/>
                  </a:cubicBezTo>
                  <a:lnTo>
                    <a:pt x="3874" y="695"/>
                  </a:lnTo>
                  <a:cubicBezTo>
                    <a:pt x="3894" y="691"/>
                    <a:pt x="3912" y="683"/>
                    <a:pt x="3937" y="669"/>
                  </a:cubicBezTo>
                  <a:cubicBezTo>
                    <a:pt x="3963" y="653"/>
                    <a:pt x="4007" y="635"/>
                    <a:pt x="4047" y="624"/>
                  </a:cubicBezTo>
                  <a:close/>
                  <a:moveTo>
                    <a:pt x="4047" y="531"/>
                  </a:moveTo>
                  <a:lnTo>
                    <a:pt x="4047" y="569"/>
                  </a:lnTo>
                  <a:cubicBezTo>
                    <a:pt x="4040" y="574"/>
                    <a:pt x="4030" y="577"/>
                    <a:pt x="4015" y="578"/>
                  </a:cubicBezTo>
                  <a:cubicBezTo>
                    <a:pt x="3946" y="581"/>
                    <a:pt x="3937" y="524"/>
                    <a:pt x="4000" y="518"/>
                  </a:cubicBezTo>
                  <a:cubicBezTo>
                    <a:pt x="4021" y="516"/>
                    <a:pt x="4037" y="522"/>
                    <a:pt x="4047" y="531"/>
                  </a:cubicBezTo>
                  <a:close/>
                  <a:moveTo>
                    <a:pt x="4047" y="339"/>
                  </a:moveTo>
                  <a:lnTo>
                    <a:pt x="4047" y="410"/>
                  </a:lnTo>
                  <a:cubicBezTo>
                    <a:pt x="4018" y="426"/>
                    <a:pt x="3969" y="428"/>
                    <a:pt x="3937" y="432"/>
                  </a:cubicBezTo>
                  <a:cubicBezTo>
                    <a:pt x="3915" y="434"/>
                    <a:pt x="3888" y="417"/>
                    <a:pt x="3874" y="396"/>
                  </a:cubicBezTo>
                  <a:lnTo>
                    <a:pt x="3874" y="354"/>
                  </a:lnTo>
                  <a:cubicBezTo>
                    <a:pt x="3883" y="345"/>
                    <a:pt x="3900" y="339"/>
                    <a:pt x="3928" y="339"/>
                  </a:cubicBezTo>
                  <a:cubicBezTo>
                    <a:pt x="3973" y="335"/>
                    <a:pt x="4020" y="329"/>
                    <a:pt x="4047" y="339"/>
                  </a:cubicBezTo>
                  <a:close/>
                  <a:moveTo>
                    <a:pt x="4026" y="2078"/>
                  </a:moveTo>
                  <a:cubicBezTo>
                    <a:pt x="4035" y="2081"/>
                    <a:pt x="4042" y="2086"/>
                    <a:pt x="4047" y="2091"/>
                  </a:cubicBezTo>
                  <a:lnTo>
                    <a:pt x="4047" y="2213"/>
                  </a:lnTo>
                  <a:cubicBezTo>
                    <a:pt x="4031" y="2199"/>
                    <a:pt x="4002" y="2169"/>
                    <a:pt x="4016" y="2200"/>
                  </a:cubicBezTo>
                  <a:cubicBezTo>
                    <a:pt x="4032" y="2235"/>
                    <a:pt x="4029" y="2245"/>
                    <a:pt x="4013" y="2243"/>
                  </a:cubicBezTo>
                  <a:cubicBezTo>
                    <a:pt x="3996" y="2242"/>
                    <a:pt x="3977" y="2205"/>
                    <a:pt x="3973" y="2180"/>
                  </a:cubicBezTo>
                  <a:cubicBezTo>
                    <a:pt x="3970" y="2156"/>
                    <a:pt x="4006" y="2185"/>
                    <a:pt x="4016" y="2161"/>
                  </a:cubicBezTo>
                  <a:cubicBezTo>
                    <a:pt x="4026" y="2137"/>
                    <a:pt x="3995" y="2063"/>
                    <a:pt x="4026" y="2078"/>
                  </a:cubicBezTo>
                  <a:close/>
                  <a:moveTo>
                    <a:pt x="4047" y="410"/>
                  </a:moveTo>
                  <a:lnTo>
                    <a:pt x="4047" y="339"/>
                  </a:lnTo>
                  <a:cubicBezTo>
                    <a:pt x="4063" y="344"/>
                    <a:pt x="4072" y="354"/>
                    <a:pt x="4072" y="373"/>
                  </a:cubicBezTo>
                  <a:cubicBezTo>
                    <a:pt x="4072" y="390"/>
                    <a:pt x="4062" y="402"/>
                    <a:pt x="4047" y="410"/>
                  </a:cubicBezTo>
                  <a:close/>
                  <a:moveTo>
                    <a:pt x="4047" y="569"/>
                  </a:moveTo>
                  <a:lnTo>
                    <a:pt x="4047" y="531"/>
                  </a:lnTo>
                  <a:cubicBezTo>
                    <a:pt x="4060" y="542"/>
                    <a:pt x="4061" y="559"/>
                    <a:pt x="4047" y="569"/>
                  </a:cubicBezTo>
                  <a:close/>
                  <a:moveTo>
                    <a:pt x="4047" y="1723"/>
                  </a:moveTo>
                  <a:lnTo>
                    <a:pt x="4047" y="1686"/>
                  </a:lnTo>
                  <a:cubicBezTo>
                    <a:pt x="4085" y="1690"/>
                    <a:pt x="4092" y="1727"/>
                    <a:pt x="4058" y="1725"/>
                  </a:cubicBezTo>
                  <a:cubicBezTo>
                    <a:pt x="4055" y="1725"/>
                    <a:pt x="4051" y="1724"/>
                    <a:pt x="4047" y="1723"/>
                  </a:cubicBezTo>
                  <a:close/>
                  <a:moveTo>
                    <a:pt x="4047" y="1951"/>
                  </a:moveTo>
                  <a:lnTo>
                    <a:pt x="4047" y="1845"/>
                  </a:lnTo>
                  <a:cubicBezTo>
                    <a:pt x="4087" y="1850"/>
                    <a:pt x="4099" y="1914"/>
                    <a:pt x="4077" y="1910"/>
                  </a:cubicBezTo>
                  <a:cubicBezTo>
                    <a:pt x="4054" y="1906"/>
                    <a:pt x="4086" y="1981"/>
                    <a:pt x="4048" y="1952"/>
                  </a:cubicBezTo>
                  <a:lnTo>
                    <a:pt x="4047" y="1951"/>
                  </a:lnTo>
                  <a:close/>
                  <a:moveTo>
                    <a:pt x="4047" y="2071"/>
                  </a:moveTo>
                  <a:lnTo>
                    <a:pt x="4047" y="2021"/>
                  </a:lnTo>
                  <a:cubicBezTo>
                    <a:pt x="4068" y="2040"/>
                    <a:pt x="4084" y="2066"/>
                    <a:pt x="4075" y="2077"/>
                  </a:cubicBezTo>
                  <a:cubicBezTo>
                    <a:pt x="4071" y="2083"/>
                    <a:pt x="4060" y="2079"/>
                    <a:pt x="4047" y="2071"/>
                  </a:cubicBezTo>
                  <a:close/>
                  <a:moveTo>
                    <a:pt x="4047" y="2317"/>
                  </a:moveTo>
                  <a:lnTo>
                    <a:pt x="4047" y="2306"/>
                  </a:lnTo>
                  <a:cubicBezTo>
                    <a:pt x="4048" y="2310"/>
                    <a:pt x="4048" y="2314"/>
                    <a:pt x="4047" y="2317"/>
                  </a:cubicBezTo>
                  <a:close/>
                  <a:moveTo>
                    <a:pt x="4193" y="678"/>
                  </a:moveTo>
                  <a:lnTo>
                    <a:pt x="4193" y="1415"/>
                  </a:lnTo>
                  <a:cubicBezTo>
                    <a:pt x="4187" y="1416"/>
                    <a:pt x="4180" y="1416"/>
                    <a:pt x="4174" y="1416"/>
                  </a:cubicBezTo>
                  <a:cubicBezTo>
                    <a:pt x="4132" y="1416"/>
                    <a:pt x="4086" y="1400"/>
                    <a:pt x="4047" y="1399"/>
                  </a:cubicBezTo>
                  <a:lnTo>
                    <a:pt x="4047" y="624"/>
                  </a:lnTo>
                  <a:cubicBezTo>
                    <a:pt x="4100" y="609"/>
                    <a:pt x="4145" y="607"/>
                    <a:pt x="4131" y="638"/>
                  </a:cubicBezTo>
                  <a:cubicBezTo>
                    <a:pt x="4107" y="693"/>
                    <a:pt x="4149" y="741"/>
                    <a:pt x="4174" y="705"/>
                  </a:cubicBezTo>
                  <a:cubicBezTo>
                    <a:pt x="4180" y="696"/>
                    <a:pt x="4186" y="686"/>
                    <a:pt x="4193" y="678"/>
                  </a:cubicBezTo>
                  <a:close/>
                  <a:moveTo>
                    <a:pt x="4193" y="402"/>
                  </a:moveTo>
                  <a:lnTo>
                    <a:pt x="4193" y="452"/>
                  </a:lnTo>
                  <a:cubicBezTo>
                    <a:pt x="4142" y="444"/>
                    <a:pt x="4122" y="397"/>
                    <a:pt x="4191" y="402"/>
                  </a:cubicBezTo>
                  <a:cubicBezTo>
                    <a:pt x="4191" y="402"/>
                    <a:pt x="4192" y="402"/>
                    <a:pt x="4193" y="402"/>
                  </a:cubicBezTo>
                  <a:close/>
                  <a:moveTo>
                    <a:pt x="4047" y="2091"/>
                  </a:moveTo>
                  <a:cubicBezTo>
                    <a:pt x="4063" y="2107"/>
                    <a:pt x="4063" y="2128"/>
                    <a:pt x="4079" y="2132"/>
                  </a:cubicBezTo>
                  <a:cubicBezTo>
                    <a:pt x="4100" y="2137"/>
                    <a:pt x="4141" y="2153"/>
                    <a:pt x="4110" y="2171"/>
                  </a:cubicBezTo>
                  <a:cubicBezTo>
                    <a:pt x="4079" y="2189"/>
                    <a:pt x="4065" y="2229"/>
                    <a:pt x="4052" y="2217"/>
                  </a:cubicBezTo>
                  <a:cubicBezTo>
                    <a:pt x="4050" y="2216"/>
                    <a:pt x="4049" y="2215"/>
                    <a:pt x="4047" y="2213"/>
                  </a:cubicBezTo>
                  <a:lnTo>
                    <a:pt x="4047" y="2091"/>
                  </a:lnTo>
                  <a:close/>
                  <a:moveTo>
                    <a:pt x="4193" y="452"/>
                  </a:moveTo>
                  <a:lnTo>
                    <a:pt x="4193" y="402"/>
                  </a:lnTo>
                  <a:cubicBezTo>
                    <a:pt x="4228" y="405"/>
                    <a:pt x="4270" y="453"/>
                    <a:pt x="4208" y="453"/>
                  </a:cubicBezTo>
                  <a:cubicBezTo>
                    <a:pt x="4203" y="453"/>
                    <a:pt x="4198" y="452"/>
                    <a:pt x="4193" y="452"/>
                  </a:cubicBezTo>
                  <a:close/>
                  <a:moveTo>
                    <a:pt x="4708" y="1418"/>
                  </a:moveTo>
                  <a:lnTo>
                    <a:pt x="4708" y="1694"/>
                  </a:lnTo>
                  <a:cubicBezTo>
                    <a:pt x="4704" y="1693"/>
                    <a:pt x="4699" y="1692"/>
                    <a:pt x="4694" y="1688"/>
                  </a:cubicBezTo>
                  <a:cubicBezTo>
                    <a:pt x="4637" y="1652"/>
                    <a:pt x="4657" y="1697"/>
                    <a:pt x="4628" y="1743"/>
                  </a:cubicBezTo>
                  <a:cubicBezTo>
                    <a:pt x="4598" y="1788"/>
                    <a:pt x="4493" y="1791"/>
                    <a:pt x="4488" y="1750"/>
                  </a:cubicBezTo>
                  <a:cubicBezTo>
                    <a:pt x="4484" y="1709"/>
                    <a:pt x="4504" y="1658"/>
                    <a:pt x="4491" y="1624"/>
                  </a:cubicBezTo>
                  <a:cubicBezTo>
                    <a:pt x="4477" y="1590"/>
                    <a:pt x="4466" y="1576"/>
                    <a:pt x="4534" y="1517"/>
                  </a:cubicBezTo>
                  <a:cubicBezTo>
                    <a:pt x="4602" y="1458"/>
                    <a:pt x="4621" y="1398"/>
                    <a:pt x="4680" y="1403"/>
                  </a:cubicBezTo>
                  <a:cubicBezTo>
                    <a:pt x="4689" y="1402"/>
                    <a:pt x="4699" y="1408"/>
                    <a:pt x="4708" y="1418"/>
                  </a:cubicBezTo>
                  <a:moveTo>
                    <a:pt x="4708" y="849"/>
                  </a:moveTo>
                  <a:cubicBezTo>
                    <a:pt x="4687" y="853"/>
                    <a:pt x="4667" y="857"/>
                    <a:pt x="4647" y="857"/>
                  </a:cubicBezTo>
                  <a:cubicBezTo>
                    <a:pt x="4599" y="857"/>
                    <a:pt x="4562" y="735"/>
                    <a:pt x="4508" y="735"/>
                  </a:cubicBezTo>
                  <a:cubicBezTo>
                    <a:pt x="4453" y="735"/>
                    <a:pt x="4344" y="741"/>
                    <a:pt x="4283" y="687"/>
                  </a:cubicBezTo>
                  <a:cubicBezTo>
                    <a:pt x="4238" y="646"/>
                    <a:pt x="4213" y="656"/>
                    <a:pt x="4193" y="678"/>
                  </a:cubicBezTo>
                  <a:lnTo>
                    <a:pt x="4193" y="1415"/>
                  </a:lnTo>
                  <a:cubicBezTo>
                    <a:pt x="4256" y="1412"/>
                    <a:pt x="4301" y="1394"/>
                    <a:pt x="4356" y="1422"/>
                  </a:cubicBezTo>
                  <a:cubicBezTo>
                    <a:pt x="4417" y="1452"/>
                    <a:pt x="4453" y="1373"/>
                    <a:pt x="4502" y="1300"/>
                  </a:cubicBezTo>
                  <a:cubicBezTo>
                    <a:pt x="4550" y="1227"/>
                    <a:pt x="4617" y="1246"/>
                    <a:pt x="4635" y="1282"/>
                  </a:cubicBezTo>
                  <a:cubicBezTo>
                    <a:pt x="4646" y="1303"/>
                    <a:pt x="4677" y="1302"/>
                    <a:pt x="4708" y="1291"/>
                  </a:cubicBezTo>
                  <a:lnTo>
                    <a:pt x="4708" y="849"/>
                  </a:lnTo>
                  <a:close/>
                  <a:moveTo>
                    <a:pt x="4708" y="747"/>
                  </a:moveTo>
                  <a:lnTo>
                    <a:pt x="4708" y="787"/>
                  </a:lnTo>
                  <a:cubicBezTo>
                    <a:pt x="4677" y="779"/>
                    <a:pt x="4653" y="746"/>
                    <a:pt x="4698" y="746"/>
                  </a:cubicBezTo>
                  <a:cubicBezTo>
                    <a:pt x="4702" y="746"/>
                    <a:pt x="4705" y="746"/>
                    <a:pt x="4708" y="747"/>
                  </a:cubicBezTo>
                  <a:close/>
                  <a:moveTo>
                    <a:pt x="4708" y="787"/>
                  </a:moveTo>
                  <a:lnTo>
                    <a:pt x="4708" y="747"/>
                  </a:lnTo>
                  <a:cubicBezTo>
                    <a:pt x="4744" y="751"/>
                    <a:pt x="4757" y="790"/>
                    <a:pt x="4723" y="790"/>
                  </a:cubicBezTo>
                  <a:cubicBezTo>
                    <a:pt x="4718" y="790"/>
                    <a:pt x="4713" y="789"/>
                    <a:pt x="4708" y="787"/>
                  </a:cubicBezTo>
                  <a:close/>
                  <a:moveTo>
                    <a:pt x="4708" y="1694"/>
                  </a:moveTo>
                  <a:cubicBezTo>
                    <a:pt x="4745" y="1696"/>
                    <a:pt x="4722" y="1574"/>
                    <a:pt x="4753" y="1569"/>
                  </a:cubicBezTo>
                  <a:cubicBezTo>
                    <a:pt x="4780" y="1566"/>
                    <a:pt x="4746" y="1458"/>
                    <a:pt x="4708" y="1418"/>
                  </a:cubicBezTo>
                  <a:lnTo>
                    <a:pt x="4708" y="1694"/>
                  </a:lnTo>
                  <a:close/>
                  <a:moveTo>
                    <a:pt x="4795" y="1431"/>
                  </a:moveTo>
                  <a:lnTo>
                    <a:pt x="4795" y="1476"/>
                  </a:lnTo>
                  <a:cubicBezTo>
                    <a:pt x="4765" y="1468"/>
                    <a:pt x="4745" y="1432"/>
                    <a:pt x="4787" y="1430"/>
                  </a:cubicBezTo>
                  <a:cubicBezTo>
                    <a:pt x="4790" y="1430"/>
                    <a:pt x="4792" y="1431"/>
                    <a:pt x="4795" y="1431"/>
                  </a:cubicBezTo>
                  <a:close/>
                  <a:moveTo>
                    <a:pt x="4795" y="1300"/>
                  </a:moveTo>
                  <a:lnTo>
                    <a:pt x="4795" y="1366"/>
                  </a:lnTo>
                  <a:cubicBezTo>
                    <a:pt x="4726" y="1354"/>
                    <a:pt x="4728" y="1330"/>
                    <a:pt x="4793" y="1300"/>
                  </a:cubicBezTo>
                  <a:lnTo>
                    <a:pt x="4795" y="1300"/>
                  </a:lnTo>
                  <a:close/>
                  <a:moveTo>
                    <a:pt x="4795" y="838"/>
                  </a:moveTo>
                  <a:lnTo>
                    <a:pt x="4795" y="1247"/>
                  </a:lnTo>
                  <a:cubicBezTo>
                    <a:pt x="4786" y="1248"/>
                    <a:pt x="4777" y="1251"/>
                    <a:pt x="4769" y="1258"/>
                  </a:cubicBezTo>
                  <a:cubicBezTo>
                    <a:pt x="4754" y="1271"/>
                    <a:pt x="4731" y="1283"/>
                    <a:pt x="4708" y="1291"/>
                  </a:cubicBezTo>
                  <a:lnTo>
                    <a:pt x="4708" y="849"/>
                  </a:lnTo>
                  <a:cubicBezTo>
                    <a:pt x="4734" y="843"/>
                    <a:pt x="4762" y="837"/>
                    <a:pt x="4795" y="838"/>
                  </a:cubicBezTo>
                  <a:moveTo>
                    <a:pt x="4795" y="1476"/>
                  </a:moveTo>
                  <a:lnTo>
                    <a:pt x="4795" y="1431"/>
                  </a:lnTo>
                  <a:cubicBezTo>
                    <a:pt x="4826" y="1437"/>
                    <a:pt x="4841" y="1478"/>
                    <a:pt x="4808" y="1478"/>
                  </a:cubicBezTo>
                  <a:cubicBezTo>
                    <a:pt x="4803" y="1478"/>
                    <a:pt x="4799" y="1478"/>
                    <a:pt x="4795" y="1476"/>
                  </a:cubicBezTo>
                  <a:close/>
                  <a:moveTo>
                    <a:pt x="4915" y="1643"/>
                  </a:moveTo>
                  <a:lnTo>
                    <a:pt x="4915" y="1681"/>
                  </a:lnTo>
                  <a:cubicBezTo>
                    <a:pt x="4886" y="1664"/>
                    <a:pt x="4864" y="1629"/>
                    <a:pt x="4885" y="1629"/>
                  </a:cubicBezTo>
                  <a:cubicBezTo>
                    <a:pt x="4893" y="1630"/>
                    <a:pt x="4904" y="1636"/>
                    <a:pt x="4915" y="1643"/>
                  </a:cubicBezTo>
                  <a:close/>
                  <a:moveTo>
                    <a:pt x="4915" y="834"/>
                  </a:moveTo>
                  <a:lnTo>
                    <a:pt x="4915" y="1344"/>
                  </a:lnTo>
                  <a:cubicBezTo>
                    <a:pt x="4876" y="1351"/>
                    <a:pt x="4864" y="1378"/>
                    <a:pt x="4799" y="1367"/>
                  </a:cubicBezTo>
                  <a:lnTo>
                    <a:pt x="4795" y="1366"/>
                  </a:lnTo>
                  <a:lnTo>
                    <a:pt x="4795" y="1300"/>
                  </a:lnTo>
                  <a:cubicBezTo>
                    <a:pt x="4845" y="1276"/>
                    <a:pt x="4824" y="1246"/>
                    <a:pt x="4795" y="1247"/>
                  </a:cubicBezTo>
                  <a:lnTo>
                    <a:pt x="4795" y="838"/>
                  </a:lnTo>
                  <a:cubicBezTo>
                    <a:pt x="4800" y="838"/>
                    <a:pt x="4806" y="838"/>
                    <a:pt x="4811" y="839"/>
                  </a:cubicBezTo>
                  <a:cubicBezTo>
                    <a:pt x="4870" y="844"/>
                    <a:pt x="4845" y="817"/>
                    <a:pt x="4915" y="834"/>
                  </a:cubicBezTo>
                  <a:close/>
                  <a:moveTo>
                    <a:pt x="4915" y="1681"/>
                  </a:moveTo>
                  <a:lnTo>
                    <a:pt x="4915" y="1643"/>
                  </a:lnTo>
                  <a:cubicBezTo>
                    <a:pt x="4943" y="1662"/>
                    <a:pt x="4970" y="1692"/>
                    <a:pt x="4942" y="1690"/>
                  </a:cubicBezTo>
                  <a:cubicBezTo>
                    <a:pt x="4933" y="1690"/>
                    <a:pt x="4924" y="1686"/>
                    <a:pt x="4915" y="1681"/>
                  </a:cubicBezTo>
                  <a:close/>
                  <a:moveTo>
                    <a:pt x="5333" y="868"/>
                  </a:moveTo>
                  <a:cubicBezTo>
                    <a:pt x="5272" y="832"/>
                    <a:pt x="5187" y="829"/>
                    <a:pt x="5121" y="796"/>
                  </a:cubicBezTo>
                  <a:cubicBezTo>
                    <a:pt x="5048" y="760"/>
                    <a:pt x="4963" y="735"/>
                    <a:pt x="5012" y="802"/>
                  </a:cubicBezTo>
                  <a:cubicBezTo>
                    <a:pt x="5061" y="869"/>
                    <a:pt x="5067" y="881"/>
                    <a:pt x="4951" y="845"/>
                  </a:cubicBezTo>
                  <a:cubicBezTo>
                    <a:pt x="4937" y="840"/>
                    <a:pt x="4925" y="837"/>
                    <a:pt x="4915" y="834"/>
                  </a:cubicBezTo>
                  <a:lnTo>
                    <a:pt x="4915" y="1344"/>
                  </a:lnTo>
                  <a:cubicBezTo>
                    <a:pt x="4921" y="1343"/>
                    <a:pt x="4926" y="1343"/>
                    <a:pt x="4933" y="1343"/>
                  </a:cubicBezTo>
                  <a:cubicBezTo>
                    <a:pt x="4988" y="1343"/>
                    <a:pt x="5024" y="1416"/>
                    <a:pt x="5061" y="1361"/>
                  </a:cubicBezTo>
                  <a:cubicBezTo>
                    <a:pt x="5097" y="1306"/>
                    <a:pt x="5127" y="1246"/>
                    <a:pt x="5225" y="1246"/>
                  </a:cubicBezTo>
                  <a:cubicBezTo>
                    <a:pt x="5322" y="1246"/>
                    <a:pt x="5322" y="1209"/>
                    <a:pt x="5237" y="1167"/>
                  </a:cubicBezTo>
                  <a:cubicBezTo>
                    <a:pt x="5152" y="1124"/>
                    <a:pt x="5127" y="1063"/>
                    <a:pt x="5182" y="1094"/>
                  </a:cubicBezTo>
                  <a:cubicBezTo>
                    <a:pt x="5237" y="1124"/>
                    <a:pt x="5310" y="1167"/>
                    <a:pt x="5291" y="1112"/>
                  </a:cubicBezTo>
                  <a:cubicBezTo>
                    <a:pt x="5280" y="1078"/>
                    <a:pt x="5302" y="1058"/>
                    <a:pt x="5333" y="1055"/>
                  </a:cubicBezTo>
                  <a:lnTo>
                    <a:pt x="5333" y="868"/>
                  </a:lnTo>
                  <a:close/>
                  <a:moveTo>
                    <a:pt x="5333" y="698"/>
                  </a:moveTo>
                  <a:lnTo>
                    <a:pt x="5333" y="757"/>
                  </a:lnTo>
                  <a:cubicBezTo>
                    <a:pt x="5275" y="750"/>
                    <a:pt x="5262" y="695"/>
                    <a:pt x="5333" y="698"/>
                  </a:cubicBezTo>
                  <a:close/>
                  <a:moveTo>
                    <a:pt x="5333" y="757"/>
                  </a:moveTo>
                  <a:lnTo>
                    <a:pt x="5333" y="698"/>
                  </a:lnTo>
                  <a:lnTo>
                    <a:pt x="5334" y="699"/>
                  </a:lnTo>
                  <a:cubicBezTo>
                    <a:pt x="5368" y="696"/>
                    <a:pt x="5414" y="758"/>
                    <a:pt x="5346" y="758"/>
                  </a:cubicBezTo>
                  <a:cubicBezTo>
                    <a:pt x="5341" y="758"/>
                    <a:pt x="5337" y="758"/>
                    <a:pt x="5333" y="757"/>
                  </a:cubicBezTo>
                  <a:close/>
                  <a:moveTo>
                    <a:pt x="5333" y="1055"/>
                  </a:moveTo>
                  <a:lnTo>
                    <a:pt x="5333" y="868"/>
                  </a:lnTo>
                  <a:cubicBezTo>
                    <a:pt x="5340" y="872"/>
                    <a:pt x="5346" y="876"/>
                    <a:pt x="5352" y="881"/>
                  </a:cubicBezTo>
                  <a:cubicBezTo>
                    <a:pt x="5413" y="930"/>
                    <a:pt x="5480" y="978"/>
                    <a:pt x="5571" y="978"/>
                  </a:cubicBezTo>
                  <a:cubicBezTo>
                    <a:pt x="5662" y="978"/>
                    <a:pt x="5571" y="1124"/>
                    <a:pt x="5510" y="1142"/>
                  </a:cubicBezTo>
                  <a:cubicBezTo>
                    <a:pt x="5449" y="1161"/>
                    <a:pt x="5449" y="1100"/>
                    <a:pt x="5395" y="1070"/>
                  </a:cubicBezTo>
                  <a:cubicBezTo>
                    <a:pt x="5374" y="1058"/>
                    <a:pt x="5352" y="1054"/>
                    <a:pt x="5333" y="105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 name="Freeform 189">
              <a:extLst>
                <a:ext uri="{FF2B5EF4-FFF2-40B4-BE49-F238E27FC236}">
                  <a16:creationId xmlns:a16="http://schemas.microsoft.com/office/drawing/2014/main" id="{1CAE596E-A485-4813-8B00-9B05D57BBFC2}"/>
                </a:ext>
              </a:extLst>
            </p:cNvPr>
            <p:cNvSpPr>
              <a:spLocks noEditPoints="1"/>
            </p:cNvSpPr>
            <p:nvPr/>
          </p:nvSpPr>
          <p:spPr bwMode="auto">
            <a:xfrm>
              <a:off x="5541963" y="1811338"/>
              <a:ext cx="1587500" cy="1401763"/>
            </a:xfrm>
            <a:custGeom>
              <a:avLst/>
              <a:gdLst>
                <a:gd name="T0" fmla="*/ 17 w 3093"/>
                <a:gd name="T1" fmla="*/ 2589 h 2732"/>
                <a:gd name="T2" fmla="*/ 163 w 3093"/>
                <a:gd name="T3" fmla="*/ 2540 h 2732"/>
                <a:gd name="T4" fmla="*/ 91 w 3093"/>
                <a:gd name="T5" fmla="*/ 2671 h 2732"/>
                <a:gd name="T6" fmla="*/ 91 w 3093"/>
                <a:gd name="T7" fmla="*/ 2671 h 2732"/>
                <a:gd name="T8" fmla="*/ 360 w 3093"/>
                <a:gd name="T9" fmla="*/ 1702 h 2732"/>
                <a:gd name="T10" fmla="*/ 407 w 3093"/>
                <a:gd name="T11" fmla="*/ 2106 h 2732"/>
                <a:gd name="T12" fmla="*/ 413 w 3093"/>
                <a:gd name="T13" fmla="*/ 2388 h 2732"/>
                <a:gd name="T14" fmla="*/ 449 w 3093"/>
                <a:gd name="T15" fmla="*/ 1723 h 2732"/>
                <a:gd name="T16" fmla="*/ 413 w 3093"/>
                <a:gd name="T17" fmla="*/ 1758 h 2732"/>
                <a:gd name="T18" fmla="*/ 477 w 3093"/>
                <a:gd name="T19" fmla="*/ 1778 h 2732"/>
                <a:gd name="T20" fmla="*/ 578 w 3093"/>
                <a:gd name="T21" fmla="*/ 1413 h 2732"/>
                <a:gd name="T22" fmla="*/ 413 w 3093"/>
                <a:gd name="T23" fmla="*/ 2106 h 2732"/>
                <a:gd name="T24" fmla="*/ 578 w 3093"/>
                <a:gd name="T25" fmla="*/ 2405 h 2732"/>
                <a:gd name="T26" fmla="*/ 578 w 3093"/>
                <a:gd name="T27" fmla="*/ 1413 h 2732"/>
                <a:gd name="T28" fmla="*/ 578 w 3093"/>
                <a:gd name="T29" fmla="*/ 1788 h 2732"/>
                <a:gd name="T30" fmla="*/ 703 w 3093"/>
                <a:gd name="T31" fmla="*/ 1515 h 2732"/>
                <a:gd name="T32" fmla="*/ 716 w 3093"/>
                <a:gd name="T33" fmla="*/ 1787 h 2732"/>
                <a:gd name="T34" fmla="*/ 578 w 3093"/>
                <a:gd name="T35" fmla="*/ 2113 h 2732"/>
                <a:gd name="T36" fmla="*/ 674 w 3093"/>
                <a:gd name="T37" fmla="*/ 2313 h 2732"/>
                <a:gd name="T38" fmla="*/ 716 w 3093"/>
                <a:gd name="T39" fmla="*/ 1523 h 2732"/>
                <a:gd name="T40" fmla="*/ 716 w 3093"/>
                <a:gd name="T41" fmla="*/ 1523 h 2732"/>
                <a:gd name="T42" fmla="*/ 743 w 3093"/>
                <a:gd name="T43" fmla="*/ 1718 h 2732"/>
                <a:gd name="T44" fmla="*/ 756 w 3093"/>
                <a:gd name="T45" fmla="*/ 1775 h 2732"/>
                <a:gd name="T46" fmla="*/ 716 w 3093"/>
                <a:gd name="T47" fmla="*/ 2266 h 2732"/>
                <a:gd name="T48" fmla="*/ 756 w 3093"/>
                <a:gd name="T49" fmla="*/ 1775 h 2732"/>
                <a:gd name="T50" fmla="*/ 1404 w 3093"/>
                <a:gd name="T51" fmla="*/ 226 h 2732"/>
                <a:gd name="T52" fmla="*/ 1150 w 3093"/>
                <a:gd name="T53" fmla="*/ 116 h 2732"/>
                <a:gd name="T54" fmla="*/ 756 w 3093"/>
                <a:gd name="T55" fmla="*/ 1726 h 2732"/>
                <a:gd name="T56" fmla="*/ 756 w 3093"/>
                <a:gd name="T57" fmla="*/ 1726 h 2732"/>
                <a:gd name="T58" fmla="*/ 2578 w 3093"/>
                <a:gd name="T59" fmla="*/ 707 h 2732"/>
                <a:gd name="T60" fmla="*/ 2406 w 3093"/>
                <a:gd name="T61" fmla="*/ 2336 h 2732"/>
                <a:gd name="T62" fmla="*/ 2431 w 3093"/>
                <a:gd name="T63" fmla="*/ 2005 h 2732"/>
                <a:gd name="T64" fmla="*/ 2597 w 3093"/>
                <a:gd name="T65" fmla="*/ 1624 h 2732"/>
                <a:gd name="T66" fmla="*/ 2597 w 3093"/>
                <a:gd name="T67" fmla="*/ 1076 h 2732"/>
                <a:gd name="T68" fmla="*/ 2503 w 3093"/>
                <a:gd name="T69" fmla="*/ 848 h 2732"/>
                <a:gd name="T70" fmla="*/ 2205 w 3093"/>
                <a:gd name="T71" fmla="*/ 988 h 2732"/>
                <a:gd name="T72" fmla="*/ 2023 w 3093"/>
                <a:gd name="T73" fmla="*/ 1110 h 2732"/>
                <a:gd name="T74" fmla="*/ 2011 w 3093"/>
                <a:gd name="T75" fmla="*/ 976 h 2732"/>
                <a:gd name="T76" fmla="*/ 1658 w 3093"/>
                <a:gd name="T77" fmla="*/ 678 h 2732"/>
                <a:gd name="T78" fmla="*/ 911 w 3093"/>
                <a:gd name="T79" fmla="*/ 1195 h 2732"/>
                <a:gd name="T80" fmla="*/ 1142 w 3093"/>
                <a:gd name="T81" fmla="*/ 1517 h 2732"/>
                <a:gd name="T82" fmla="*/ 1330 w 3093"/>
                <a:gd name="T83" fmla="*/ 1207 h 2732"/>
                <a:gd name="T84" fmla="*/ 1433 w 3093"/>
                <a:gd name="T85" fmla="*/ 1268 h 2732"/>
                <a:gd name="T86" fmla="*/ 1537 w 3093"/>
                <a:gd name="T87" fmla="*/ 1407 h 2732"/>
                <a:gd name="T88" fmla="*/ 1257 w 3093"/>
                <a:gd name="T89" fmla="*/ 1559 h 2732"/>
                <a:gd name="T90" fmla="*/ 917 w 3093"/>
                <a:gd name="T91" fmla="*/ 1669 h 2732"/>
                <a:gd name="T92" fmla="*/ 777 w 3093"/>
                <a:gd name="T93" fmla="*/ 2136 h 2732"/>
                <a:gd name="T94" fmla="*/ 1221 w 3093"/>
                <a:gd name="T95" fmla="*/ 2355 h 2732"/>
                <a:gd name="T96" fmla="*/ 1184 w 3093"/>
                <a:gd name="T97" fmla="*/ 2106 h 2732"/>
                <a:gd name="T98" fmla="*/ 1397 w 3093"/>
                <a:gd name="T99" fmla="*/ 2300 h 2732"/>
                <a:gd name="T100" fmla="*/ 1670 w 3093"/>
                <a:gd name="T101" fmla="*/ 2209 h 2732"/>
                <a:gd name="T102" fmla="*/ 1980 w 3093"/>
                <a:gd name="T103" fmla="*/ 1948 h 2732"/>
                <a:gd name="T104" fmla="*/ 2096 w 3093"/>
                <a:gd name="T105" fmla="*/ 2203 h 2732"/>
                <a:gd name="T106" fmla="*/ 2597 w 3093"/>
                <a:gd name="T107" fmla="*/ 474 h 2732"/>
                <a:gd name="T108" fmla="*/ 3004 w 3093"/>
                <a:gd name="T109" fmla="*/ 267 h 2732"/>
                <a:gd name="T110" fmla="*/ 2597 w 3093"/>
                <a:gd name="T111" fmla="*/ 722 h 2732"/>
                <a:gd name="T112" fmla="*/ 2606 w 3093"/>
                <a:gd name="T113" fmla="*/ 870 h 2732"/>
                <a:gd name="T114" fmla="*/ 2597 w 3093"/>
                <a:gd name="T115" fmla="*/ 1752 h 2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93" h="2732">
                  <a:moveTo>
                    <a:pt x="24" y="2549"/>
                  </a:moveTo>
                  <a:cubicBezTo>
                    <a:pt x="43" y="2539"/>
                    <a:pt x="58" y="2548"/>
                    <a:pt x="55" y="2567"/>
                  </a:cubicBezTo>
                  <a:cubicBezTo>
                    <a:pt x="51" y="2586"/>
                    <a:pt x="34" y="2610"/>
                    <a:pt x="17" y="2589"/>
                  </a:cubicBezTo>
                  <a:cubicBezTo>
                    <a:pt x="0" y="2568"/>
                    <a:pt x="2" y="2556"/>
                    <a:pt x="24" y="2549"/>
                  </a:cubicBezTo>
                  <a:close/>
                  <a:moveTo>
                    <a:pt x="132" y="2522"/>
                  </a:moveTo>
                  <a:cubicBezTo>
                    <a:pt x="152" y="2512"/>
                    <a:pt x="167" y="2521"/>
                    <a:pt x="163" y="2540"/>
                  </a:cubicBezTo>
                  <a:cubicBezTo>
                    <a:pt x="159" y="2559"/>
                    <a:pt x="143" y="2583"/>
                    <a:pt x="126" y="2562"/>
                  </a:cubicBezTo>
                  <a:cubicBezTo>
                    <a:pt x="109" y="2541"/>
                    <a:pt x="110" y="2528"/>
                    <a:pt x="132" y="2522"/>
                  </a:cubicBezTo>
                  <a:close/>
                  <a:moveTo>
                    <a:pt x="91" y="2671"/>
                  </a:moveTo>
                  <a:cubicBezTo>
                    <a:pt x="111" y="2661"/>
                    <a:pt x="126" y="2670"/>
                    <a:pt x="122" y="2689"/>
                  </a:cubicBezTo>
                  <a:cubicBezTo>
                    <a:pt x="119" y="2709"/>
                    <a:pt x="102" y="2732"/>
                    <a:pt x="85" y="2711"/>
                  </a:cubicBezTo>
                  <a:cubicBezTo>
                    <a:pt x="68" y="2691"/>
                    <a:pt x="70" y="2678"/>
                    <a:pt x="91" y="2671"/>
                  </a:cubicBezTo>
                  <a:close/>
                  <a:moveTo>
                    <a:pt x="413" y="1557"/>
                  </a:moveTo>
                  <a:lnTo>
                    <a:pt x="413" y="1758"/>
                  </a:lnTo>
                  <a:cubicBezTo>
                    <a:pt x="383" y="1767"/>
                    <a:pt x="351" y="1744"/>
                    <a:pt x="360" y="1702"/>
                  </a:cubicBezTo>
                  <a:cubicBezTo>
                    <a:pt x="373" y="1643"/>
                    <a:pt x="329" y="1551"/>
                    <a:pt x="413" y="1557"/>
                  </a:cubicBezTo>
                  <a:close/>
                  <a:moveTo>
                    <a:pt x="413" y="2106"/>
                  </a:moveTo>
                  <a:cubicBezTo>
                    <a:pt x="411" y="2106"/>
                    <a:pt x="409" y="2106"/>
                    <a:pt x="407" y="2106"/>
                  </a:cubicBezTo>
                  <a:cubicBezTo>
                    <a:pt x="346" y="2106"/>
                    <a:pt x="376" y="2161"/>
                    <a:pt x="346" y="2215"/>
                  </a:cubicBezTo>
                  <a:cubicBezTo>
                    <a:pt x="316" y="2270"/>
                    <a:pt x="358" y="2294"/>
                    <a:pt x="358" y="2355"/>
                  </a:cubicBezTo>
                  <a:cubicBezTo>
                    <a:pt x="358" y="2386"/>
                    <a:pt x="382" y="2389"/>
                    <a:pt x="413" y="2388"/>
                  </a:cubicBezTo>
                  <a:lnTo>
                    <a:pt x="413" y="2106"/>
                  </a:lnTo>
                  <a:close/>
                  <a:moveTo>
                    <a:pt x="413" y="1758"/>
                  </a:moveTo>
                  <a:cubicBezTo>
                    <a:pt x="427" y="1754"/>
                    <a:pt x="441" y="1743"/>
                    <a:pt x="449" y="1723"/>
                  </a:cubicBezTo>
                  <a:cubicBezTo>
                    <a:pt x="477" y="1661"/>
                    <a:pt x="477" y="1551"/>
                    <a:pt x="422" y="1558"/>
                  </a:cubicBezTo>
                  <a:cubicBezTo>
                    <a:pt x="419" y="1558"/>
                    <a:pt x="416" y="1557"/>
                    <a:pt x="413" y="1557"/>
                  </a:cubicBezTo>
                  <a:lnTo>
                    <a:pt x="413" y="1758"/>
                  </a:lnTo>
                  <a:close/>
                  <a:moveTo>
                    <a:pt x="578" y="1413"/>
                  </a:moveTo>
                  <a:lnTo>
                    <a:pt x="578" y="1788"/>
                  </a:lnTo>
                  <a:cubicBezTo>
                    <a:pt x="524" y="1811"/>
                    <a:pt x="487" y="1842"/>
                    <a:pt x="477" y="1778"/>
                  </a:cubicBezTo>
                  <a:cubicBezTo>
                    <a:pt x="463" y="1689"/>
                    <a:pt x="456" y="1696"/>
                    <a:pt x="539" y="1661"/>
                  </a:cubicBezTo>
                  <a:cubicBezTo>
                    <a:pt x="621" y="1627"/>
                    <a:pt x="504" y="1407"/>
                    <a:pt x="566" y="1414"/>
                  </a:cubicBezTo>
                  <a:cubicBezTo>
                    <a:pt x="570" y="1413"/>
                    <a:pt x="574" y="1413"/>
                    <a:pt x="578" y="1413"/>
                  </a:cubicBezTo>
                  <a:close/>
                  <a:moveTo>
                    <a:pt x="578" y="2113"/>
                  </a:moveTo>
                  <a:cubicBezTo>
                    <a:pt x="568" y="2116"/>
                    <a:pt x="557" y="2118"/>
                    <a:pt x="546" y="2118"/>
                  </a:cubicBezTo>
                  <a:cubicBezTo>
                    <a:pt x="482" y="2118"/>
                    <a:pt x="468" y="2107"/>
                    <a:pt x="413" y="2106"/>
                  </a:cubicBezTo>
                  <a:lnTo>
                    <a:pt x="413" y="2388"/>
                  </a:lnTo>
                  <a:cubicBezTo>
                    <a:pt x="443" y="2387"/>
                    <a:pt x="480" y="2382"/>
                    <a:pt x="504" y="2398"/>
                  </a:cubicBezTo>
                  <a:cubicBezTo>
                    <a:pt x="529" y="2414"/>
                    <a:pt x="555" y="2413"/>
                    <a:pt x="578" y="2405"/>
                  </a:cubicBezTo>
                  <a:lnTo>
                    <a:pt x="578" y="2113"/>
                  </a:lnTo>
                  <a:close/>
                  <a:moveTo>
                    <a:pt x="578" y="1788"/>
                  </a:moveTo>
                  <a:lnTo>
                    <a:pt x="578" y="1413"/>
                  </a:lnTo>
                  <a:cubicBezTo>
                    <a:pt x="663" y="1410"/>
                    <a:pt x="668" y="1526"/>
                    <a:pt x="655" y="1572"/>
                  </a:cubicBezTo>
                  <a:cubicBezTo>
                    <a:pt x="642" y="1620"/>
                    <a:pt x="738" y="1771"/>
                    <a:pt x="648" y="1771"/>
                  </a:cubicBezTo>
                  <a:cubicBezTo>
                    <a:pt x="623" y="1771"/>
                    <a:pt x="599" y="1779"/>
                    <a:pt x="578" y="1788"/>
                  </a:cubicBezTo>
                  <a:close/>
                  <a:moveTo>
                    <a:pt x="716" y="1472"/>
                  </a:moveTo>
                  <a:lnTo>
                    <a:pt x="716" y="1523"/>
                  </a:lnTo>
                  <a:cubicBezTo>
                    <a:pt x="712" y="1523"/>
                    <a:pt x="708" y="1520"/>
                    <a:pt x="703" y="1515"/>
                  </a:cubicBezTo>
                  <a:cubicBezTo>
                    <a:pt x="686" y="1494"/>
                    <a:pt x="688" y="1481"/>
                    <a:pt x="710" y="1475"/>
                  </a:cubicBezTo>
                  <a:cubicBezTo>
                    <a:pt x="712" y="1474"/>
                    <a:pt x="714" y="1473"/>
                    <a:pt x="716" y="1472"/>
                  </a:cubicBezTo>
                  <a:close/>
                  <a:moveTo>
                    <a:pt x="716" y="1787"/>
                  </a:moveTo>
                  <a:cubicBezTo>
                    <a:pt x="654" y="1800"/>
                    <a:pt x="636" y="1781"/>
                    <a:pt x="607" y="1833"/>
                  </a:cubicBezTo>
                  <a:cubicBezTo>
                    <a:pt x="577" y="1887"/>
                    <a:pt x="559" y="1954"/>
                    <a:pt x="613" y="2003"/>
                  </a:cubicBezTo>
                  <a:cubicBezTo>
                    <a:pt x="659" y="2043"/>
                    <a:pt x="628" y="2097"/>
                    <a:pt x="578" y="2113"/>
                  </a:cubicBezTo>
                  <a:lnTo>
                    <a:pt x="578" y="2405"/>
                  </a:lnTo>
                  <a:cubicBezTo>
                    <a:pt x="598" y="2398"/>
                    <a:pt x="617" y="2385"/>
                    <a:pt x="631" y="2373"/>
                  </a:cubicBezTo>
                  <a:cubicBezTo>
                    <a:pt x="662" y="2349"/>
                    <a:pt x="680" y="2355"/>
                    <a:pt x="674" y="2313"/>
                  </a:cubicBezTo>
                  <a:cubicBezTo>
                    <a:pt x="670" y="2282"/>
                    <a:pt x="691" y="2270"/>
                    <a:pt x="716" y="2266"/>
                  </a:cubicBezTo>
                  <a:lnTo>
                    <a:pt x="716" y="1787"/>
                  </a:lnTo>
                  <a:close/>
                  <a:moveTo>
                    <a:pt x="716" y="1523"/>
                  </a:moveTo>
                  <a:lnTo>
                    <a:pt x="716" y="1472"/>
                  </a:lnTo>
                  <a:cubicBezTo>
                    <a:pt x="732" y="1467"/>
                    <a:pt x="744" y="1476"/>
                    <a:pt x="741" y="1493"/>
                  </a:cubicBezTo>
                  <a:cubicBezTo>
                    <a:pt x="738" y="1507"/>
                    <a:pt x="728" y="1523"/>
                    <a:pt x="716" y="1523"/>
                  </a:cubicBezTo>
                  <a:close/>
                  <a:moveTo>
                    <a:pt x="756" y="1675"/>
                  </a:moveTo>
                  <a:lnTo>
                    <a:pt x="756" y="1726"/>
                  </a:lnTo>
                  <a:cubicBezTo>
                    <a:pt x="752" y="1726"/>
                    <a:pt x="748" y="1724"/>
                    <a:pt x="743" y="1718"/>
                  </a:cubicBezTo>
                  <a:cubicBezTo>
                    <a:pt x="726" y="1698"/>
                    <a:pt x="728" y="1685"/>
                    <a:pt x="750" y="1678"/>
                  </a:cubicBezTo>
                  <a:cubicBezTo>
                    <a:pt x="752" y="1677"/>
                    <a:pt x="754" y="1676"/>
                    <a:pt x="756" y="1675"/>
                  </a:cubicBezTo>
                  <a:close/>
                  <a:moveTo>
                    <a:pt x="756" y="1775"/>
                  </a:moveTo>
                  <a:cubicBezTo>
                    <a:pt x="747" y="1779"/>
                    <a:pt x="738" y="1782"/>
                    <a:pt x="729" y="1784"/>
                  </a:cubicBezTo>
                  <a:cubicBezTo>
                    <a:pt x="724" y="1785"/>
                    <a:pt x="720" y="1786"/>
                    <a:pt x="716" y="1787"/>
                  </a:cubicBezTo>
                  <a:lnTo>
                    <a:pt x="716" y="2266"/>
                  </a:lnTo>
                  <a:cubicBezTo>
                    <a:pt x="726" y="2264"/>
                    <a:pt x="737" y="2264"/>
                    <a:pt x="747" y="2264"/>
                  </a:cubicBezTo>
                  <a:cubicBezTo>
                    <a:pt x="750" y="2264"/>
                    <a:pt x="753" y="2263"/>
                    <a:pt x="756" y="2263"/>
                  </a:cubicBezTo>
                  <a:lnTo>
                    <a:pt x="756" y="1775"/>
                  </a:lnTo>
                  <a:close/>
                  <a:moveTo>
                    <a:pt x="1349" y="48"/>
                  </a:moveTo>
                  <a:cubicBezTo>
                    <a:pt x="1493" y="48"/>
                    <a:pt x="1452" y="82"/>
                    <a:pt x="1520" y="130"/>
                  </a:cubicBezTo>
                  <a:cubicBezTo>
                    <a:pt x="1589" y="178"/>
                    <a:pt x="1500" y="295"/>
                    <a:pt x="1404" y="226"/>
                  </a:cubicBezTo>
                  <a:cubicBezTo>
                    <a:pt x="1308" y="157"/>
                    <a:pt x="1363" y="322"/>
                    <a:pt x="1280" y="260"/>
                  </a:cubicBezTo>
                  <a:cubicBezTo>
                    <a:pt x="1198" y="199"/>
                    <a:pt x="1184" y="151"/>
                    <a:pt x="1273" y="144"/>
                  </a:cubicBezTo>
                  <a:cubicBezTo>
                    <a:pt x="1363" y="137"/>
                    <a:pt x="1191" y="68"/>
                    <a:pt x="1150" y="116"/>
                  </a:cubicBezTo>
                  <a:cubicBezTo>
                    <a:pt x="1109" y="164"/>
                    <a:pt x="1019" y="0"/>
                    <a:pt x="1143" y="0"/>
                  </a:cubicBezTo>
                  <a:cubicBezTo>
                    <a:pt x="1266" y="0"/>
                    <a:pt x="1239" y="6"/>
                    <a:pt x="1349" y="48"/>
                  </a:cubicBezTo>
                  <a:close/>
                  <a:moveTo>
                    <a:pt x="756" y="1726"/>
                  </a:moveTo>
                  <a:lnTo>
                    <a:pt x="756" y="1675"/>
                  </a:lnTo>
                  <a:cubicBezTo>
                    <a:pt x="772" y="1670"/>
                    <a:pt x="784" y="1679"/>
                    <a:pt x="780" y="1696"/>
                  </a:cubicBezTo>
                  <a:cubicBezTo>
                    <a:pt x="778" y="1711"/>
                    <a:pt x="768" y="1727"/>
                    <a:pt x="756" y="1726"/>
                  </a:cubicBezTo>
                  <a:close/>
                  <a:moveTo>
                    <a:pt x="2597" y="474"/>
                  </a:moveTo>
                  <a:lnTo>
                    <a:pt x="2597" y="722"/>
                  </a:lnTo>
                  <a:cubicBezTo>
                    <a:pt x="2592" y="718"/>
                    <a:pt x="2585" y="713"/>
                    <a:pt x="2578" y="707"/>
                  </a:cubicBezTo>
                  <a:cubicBezTo>
                    <a:pt x="2503" y="638"/>
                    <a:pt x="2502" y="495"/>
                    <a:pt x="2597" y="474"/>
                  </a:cubicBezTo>
                  <a:close/>
                  <a:moveTo>
                    <a:pt x="2039" y="2199"/>
                  </a:moveTo>
                  <a:cubicBezTo>
                    <a:pt x="2147" y="2255"/>
                    <a:pt x="2300" y="2317"/>
                    <a:pt x="2406" y="2336"/>
                  </a:cubicBezTo>
                  <a:cubicBezTo>
                    <a:pt x="2356" y="2305"/>
                    <a:pt x="2415" y="2262"/>
                    <a:pt x="2351" y="2206"/>
                  </a:cubicBezTo>
                  <a:cubicBezTo>
                    <a:pt x="2269" y="2135"/>
                    <a:pt x="2290" y="2073"/>
                    <a:pt x="2372" y="2012"/>
                  </a:cubicBezTo>
                  <a:cubicBezTo>
                    <a:pt x="2395" y="2008"/>
                    <a:pt x="2415" y="2006"/>
                    <a:pt x="2431" y="2005"/>
                  </a:cubicBezTo>
                  <a:cubicBezTo>
                    <a:pt x="2366" y="1856"/>
                    <a:pt x="2409" y="1756"/>
                    <a:pt x="2515" y="1776"/>
                  </a:cubicBezTo>
                  <a:cubicBezTo>
                    <a:pt x="2549" y="1782"/>
                    <a:pt x="2577" y="1770"/>
                    <a:pt x="2597" y="1752"/>
                  </a:cubicBezTo>
                  <a:lnTo>
                    <a:pt x="2597" y="1624"/>
                  </a:lnTo>
                  <a:cubicBezTo>
                    <a:pt x="2591" y="1623"/>
                    <a:pt x="2585" y="1622"/>
                    <a:pt x="2577" y="1622"/>
                  </a:cubicBezTo>
                  <a:cubicBezTo>
                    <a:pt x="2474" y="1622"/>
                    <a:pt x="2505" y="1499"/>
                    <a:pt x="2474" y="1345"/>
                  </a:cubicBezTo>
                  <a:cubicBezTo>
                    <a:pt x="2459" y="1270"/>
                    <a:pt x="2536" y="1167"/>
                    <a:pt x="2597" y="1076"/>
                  </a:cubicBezTo>
                  <a:lnTo>
                    <a:pt x="2597" y="872"/>
                  </a:lnTo>
                  <a:cubicBezTo>
                    <a:pt x="2586" y="876"/>
                    <a:pt x="2575" y="881"/>
                    <a:pt x="2563" y="885"/>
                  </a:cubicBezTo>
                  <a:cubicBezTo>
                    <a:pt x="2484" y="915"/>
                    <a:pt x="2588" y="830"/>
                    <a:pt x="2503" y="848"/>
                  </a:cubicBezTo>
                  <a:cubicBezTo>
                    <a:pt x="2418" y="867"/>
                    <a:pt x="2357" y="915"/>
                    <a:pt x="2308" y="958"/>
                  </a:cubicBezTo>
                  <a:cubicBezTo>
                    <a:pt x="2260" y="1000"/>
                    <a:pt x="2314" y="842"/>
                    <a:pt x="2248" y="842"/>
                  </a:cubicBezTo>
                  <a:cubicBezTo>
                    <a:pt x="2181" y="842"/>
                    <a:pt x="2272" y="988"/>
                    <a:pt x="2205" y="988"/>
                  </a:cubicBezTo>
                  <a:cubicBezTo>
                    <a:pt x="2138" y="988"/>
                    <a:pt x="2077" y="1000"/>
                    <a:pt x="2120" y="1037"/>
                  </a:cubicBezTo>
                  <a:cubicBezTo>
                    <a:pt x="2162" y="1073"/>
                    <a:pt x="2096" y="1067"/>
                    <a:pt x="2029" y="1049"/>
                  </a:cubicBezTo>
                  <a:cubicBezTo>
                    <a:pt x="1962" y="1031"/>
                    <a:pt x="2053" y="1091"/>
                    <a:pt x="2023" y="1110"/>
                  </a:cubicBezTo>
                  <a:cubicBezTo>
                    <a:pt x="1992" y="1128"/>
                    <a:pt x="1926" y="1098"/>
                    <a:pt x="1889" y="1055"/>
                  </a:cubicBezTo>
                  <a:cubicBezTo>
                    <a:pt x="1853" y="1012"/>
                    <a:pt x="1780" y="982"/>
                    <a:pt x="1816" y="952"/>
                  </a:cubicBezTo>
                  <a:cubicBezTo>
                    <a:pt x="1853" y="921"/>
                    <a:pt x="1913" y="976"/>
                    <a:pt x="2011" y="976"/>
                  </a:cubicBezTo>
                  <a:cubicBezTo>
                    <a:pt x="2108" y="976"/>
                    <a:pt x="2090" y="873"/>
                    <a:pt x="2011" y="861"/>
                  </a:cubicBezTo>
                  <a:cubicBezTo>
                    <a:pt x="1932" y="848"/>
                    <a:pt x="1938" y="818"/>
                    <a:pt x="1865" y="763"/>
                  </a:cubicBezTo>
                  <a:cubicBezTo>
                    <a:pt x="1792" y="709"/>
                    <a:pt x="1755" y="721"/>
                    <a:pt x="1658" y="678"/>
                  </a:cubicBezTo>
                  <a:cubicBezTo>
                    <a:pt x="1561" y="636"/>
                    <a:pt x="1440" y="745"/>
                    <a:pt x="1354" y="763"/>
                  </a:cubicBezTo>
                  <a:cubicBezTo>
                    <a:pt x="1269" y="782"/>
                    <a:pt x="1154" y="940"/>
                    <a:pt x="1105" y="1006"/>
                  </a:cubicBezTo>
                  <a:cubicBezTo>
                    <a:pt x="1057" y="1073"/>
                    <a:pt x="972" y="1128"/>
                    <a:pt x="911" y="1195"/>
                  </a:cubicBezTo>
                  <a:cubicBezTo>
                    <a:pt x="850" y="1262"/>
                    <a:pt x="899" y="1383"/>
                    <a:pt x="953" y="1468"/>
                  </a:cubicBezTo>
                  <a:cubicBezTo>
                    <a:pt x="1008" y="1553"/>
                    <a:pt x="1002" y="1450"/>
                    <a:pt x="1045" y="1420"/>
                  </a:cubicBezTo>
                  <a:cubicBezTo>
                    <a:pt x="1087" y="1389"/>
                    <a:pt x="1124" y="1456"/>
                    <a:pt x="1142" y="1517"/>
                  </a:cubicBezTo>
                  <a:cubicBezTo>
                    <a:pt x="1160" y="1577"/>
                    <a:pt x="1196" y="1486"/>
                    <a:pt x="1239" y="1486"/>
                  </a:cubicBezTo>
                  <a:cubicBezTo>
                    <a:pt x="1282" y="1486"/>
                    <a:pt x="1300" y="1432"/>
                    <a:pt x="1348" y="1383"/>
                  </a:cubicBezTo>
                  <a:cubicBezTo>
                    <a:pt x="1397" y="1334"/>
                    <a:pt x="1306" y="1274"/>
                    <a:pt x="1330" y="1207"/>
                  </a:cubicBezTo>
                  <a:cubicBezTo>
                    <a:pt x="1354" y="1140"/>
                    <a:pt x="1427" y="1110"/>
                    <a:pt x="1446" y="1043"/>
                  </a:cubicBezTo>
                  <a:cubicBezTo>
                    <a:pt x="1464" y="976"/>
                    <a:pt x="1591" y="1000"/>
                    <a:pt x="1543" y="1055"/>
                  </a:cubicBezTo>
                  <a:cubicBezTo>
                    <a:pt x="1494" y="1110"/>
                    <a:pt x="1403" y="1195"/>
                    <a:pt x="1433" y="1268"/>
                  </a:cubicBezTo>
                  <a:cubicBezTo>
                    <a:pt x="1464" y="1341"/>
                    <a:pt x="1525" y="1298"/>
                    <a:pt x="1597" y="1286"/>
                  </a:cubicBezTo>
                  <a:cubicBezTo>
                    <a:pt x="1670" y="1274"/>
                    <a:pt x="1676" y="1322"/>
                    <a:pt x="1616" y="1353"/>
                  </a:cubicBezTo>
                  <a:cubicBezTo>
                    <a:pt x="1555" y="1383"/>
                    <a:pt x="1482" y="1353"/>
                    <a:pt x="1537" y="1407"/>
                  </a:cubicBezTo>
                  <a:cubicBezTo>
                    <a:pt x="1591" y="1462"/>
                    <a:pt x="1531" y="1456"/>
                    <a:pt x="1458" y="1456"/>
                  </a:cubicBezTo>
                  <a:cubicBezTo>
                    <a:pt x="1385" y="1456"/>
                    <a:pt x="1470" y="1529"/>
                    <a:pt x="1421" y="1571"/>
                  </a:cubicBezTo>
                  <a:cubicBezTo>
                    <a:pt x="1373" y="1614"/>
                    <a:pt x="1324" y="1559"/>
                    <a:pt x="1257" y="1559"/>
                  </a:cubicBezTo>
                  <a:cubicBezTo>
                    <a:pt x="1190" y="1559"/>
                    <a:pt x="1172" y="1590"/>
                    <a:pt x="1093" y="1590"/>
                  </a:cubicBezTo>
                  <a:cubicBezTo>
                    <a:pt x="1014" y="1590"/>
                    <a:pt x="1045" y="1535"/>
                    <a:pt x="996" y="1535"/>
                  </a:cubicBezTo>
                  <a:cubicBezTo>
                    <a:pt x="947" y="1535"/>
                    <a:pt x="960" y="1626"/>
                    <a:pt x="917" y="1669"/>
                  </a:cubicBezTo>
                  <a:cubicBezTo>
                    <a:pt x="880" y="1706"/>
                    <a:pt x="820" y="1752"/>
                    <a:pt x="756" y="1775"/>
                  </a:cubicBezTo>
                  <a:lnTo>
                    <a:pt x="756" y="2263"/>
                  </a:lnTo>
                  <a:cubicBezTo>
                    <a:pt x="785" y="2253"/>
                    <a:pt x="794" y="2197"/>
                    <a:pt x="777" y="2136"/>
                  </a:cubicBezTo>
                  <a:cubicBezTo>
                    <a:pt x="759" y="2070"/>
                    <a:pt x="875" y="2094"/>
                    <a:pt x="972" y="2094"/>
                  </a:cubicBezTo>
                  <a:cubicBezTo>
                    <a:pt x="1069" y="2094"/>
                    <a:pt x="1081" y="2161"/>
                    <a:pt x="1148" y="2185"/>
                  </a:cubicBezTo>
                  <a:cubicBezTo>
                    <a:pt x="1215" y="2209"/>
                    <a:pt x="1221" y="2270"/>
                    <a:pt x="1221" y="2355"/>
                  </a:cubicBezTo>
                  <a:cubicBezTo>
                    <a:pt x="1221" y="2440"/>
                    <a:pt x="1288" y="2325"/>
                    <a:pt x="1300" y="2288"/>
                  </a:cubicBezTo>
                  <a:cubicBezTo>
                    <a:pt x="1312" y="2252"/>
                    <a:pt x="1336" y="2167"/>
                    <a:pt x="1288" y="2167"/>
                  </a:cubicBezTo>
                  <a:cubicBezTo>
                    <a:pt x="1239" y="2167"/>
                    <a:pt x="1227" y="2149"/>
                    <a:pt x="1184" y="2106"/>
                  </a:cubicBezTo>
                  <a:cubicBezTo>
                    <a:pt x="1142" y="2064"/>
                    <a:pt x="1178" y="2039"/>
                    <a:pt x="1221" y="2076"/>
                  </a:cubicBezTo>
                  <a:cubicBezTo>
                    <a:pt x="1263" y="2112"/>
                    <a:pt x="1282" y="2130"/>
                    <a:pt x="1312" y="2167"/>
                  </a:cubicBezTo>
                  <a:cubicBezTo>
                    <a:pt x="1342" y="2203"/>
                    <a:pt x="1367" y="2240"/>
                    <a:pt x="1397" y="2300"/>
                  </a:cubicBezTo>
                  <a:cubicBezTo>
                    <a:pt x="1427" y="2361"/>
                    <a:pt x="1452" y="2422"/>
                    <a:pt x="1500" y="2398"/>
                  </a:cubicBezTo>
                  <a:cubicBezTo>
                    <a:pt x="1549" y="2373"/>
                    <a:pt x="1494" y="2282"/>
                    <a:pt x="1543" y="2288"/>
                  </a:cubicBezTo>
                  <a:cubicBezTo>
                    <a:pt x="1591" y="2294"/>
                    <a:pt x="1646" y="2258"/>
                    <a:pt x="1670" y="2209"/>
                  </a:cubicBezTo>
                  <a:cubicBezTo>
                    <a:pt x="1695" y="2161"/>
                    <a:pt x="1676" y="2149"/>
                    <a:pt x="1676" y="2076"/>
                  </a:cubicBezTo>
                  <a:cubicBezTo>
                    <a:pt x="1676" y="2003"/>
                    <a:pt x="1810" y="1960"/>
                    <a:pt x="1828" y="2009"/>
                  </a:cubicBezTo>
                  <a:cubicBezTo>
                    <a:pt x="1847" y="2057"/>
                    <a:pt x="1926" y="1978"/>
                    <a:pt x="1980" y="1948"/>
                  </a:cubicBezTo>
                  <a:cubicBezTo>
                    <a:pt x="2035" y="1918"/>
                    <a:pt x="2053" y="1948"/>
                    <a:pt x="2023" y="1978"/>
                  </a:cubicBezTo>
                  <a:cubicBezTo>
                    <a:pt x="1992" y="2009"/>
                    <a:pt x="2005" y="2064"/>
                    <a:pt x="2071" y="2100"/>
                  </a:cubicBezTo>
                  <a:cubicBezTo>
                    <a:pt x="2138" y="2136"/>
                    <a:pt x="2162" y="2197"/>
                    <a:pt x="2096" y="2203"/>
                  </a:cubicBezTo>
                  <a:cubicBezTo>
                    <a:pt x="2077" y="2205"/>
                    <a:pt x="2058" y="2203"/>
                    <a:pt x="2039" y="2199"/>
                  </a:cubicBezTo>
                  <a:close/>
                  <a:moveTo>
                    <a:pt x="2597" y="722"/>
                  </a:moveTo>
                  <a:lnTo>
                    <a:pt x="2597" y="474"/>
                  </a:lnTo>
                  <a:lnTo>
                    <a:pt x="2598" y="473"/>
                  </a:lnTo>
                  <a:cubicBezTo>
                    <a:pt x="2695" y="453"/>
                    <a:pt x="2653" y="302"/>
                    <a:pt x="2791" y="302"/>
                  </a:cubicBezTo>
                  <a:cubicBezTo>
                    <a:pt x="2928" y="302"/>
                    <a:pt x="2846" y="226"/>
                    <a:pt x="3004" y="267"/>
                  </a:cubicBezTo>
                  <a:cubicBezTo>
                    <a:pt x="3093" y="260"/>
                    <a:pt x="3017" y="370"/>
                    <a:pt x="2942" y="370"/>
                  </a:cubicBezTo>
                  <a:cubicBezTo>
                    <a:pt x="2866" y="370"/>
                    <a:pt x="2688" y="521"/>
                    <a:pt x="2667" y="597"/>
                  </a:cubicBezTo>
                  <a:cubicBezTo>
                    <a:pt x="2649" y="665"/>
                    <a:pt x="2652" y="756"/>
                    <a:pt x="2597" y="722"/>
                  </a:cubicBezTo>
                  <a:moveTo>
                    <a:pt x="2597" y="1076"/>
                  </a:moveTo>
                  <a:cubicBezTo>
                    <a:pt x="2664" y="978"/>
                    <a:pt x="2714" y="894"/>
                    <a:pt x="2618" y="873"/>
                  </a:cubicBezTo>
                  <a:cubicBezTo>
                    <a:pt x="2614" y="872"/>
                    <a:pt x="2610" y="871"/>
                    <a:pt x="2606" y="870"/>
                  </a:cubicBezTo>
                  <a:lnTo>
                    <a:pt x="2597" y="872"/>
                  </a:lnTo>
                  <a:lnTo>
                    <a:pt x="2597" y="1076"/>
                  </a:lnTo>
                  <a:close/>
                  <a:moveTo>
                    <a:pt x="2597" y="1752"/>
                  </a:moveTo>
                  <a:cubicBezTo>
                    <a:pt x="2640" y="1712"/>
                    <a:pt x="2648" y="1639"/>
                    <a:pt x="2597" y="1624"/>
                  </a:cubicBezTo>
                  <a:lnTo>
                    <a:pt x="2597" y="175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 name="Freeform 190">
              <a:extLst>
                <a:ext uri="{FF2B5EF4-FFF2-40B4-BE49-F238E27FC236}">
                  <a16:creationId xmlns:a16="http://schemas.microsoft.com/office/drawing/2014/main" id="{9CE185A7-2A12-45E6-A7FC-71D7A8CA1C9E}"/>
                </a:ext>
              </a:extLst>
            </p:cNvPr>
            <p:cNvSpPr>
              <a:spLocks noEditPoints="1"/>
            </p:cNvSpPr>
            <p:nvPr/>
          </p:nvSpPr>
          <p:spPr bwMode="auto">
            <a:xfrm>
              <a:off x="7916863" y="3602038"/>
              <a:ext cx="1177925" cy="1111250"/>
            </a:xfrm>
            <a:custGeom>
              <a:avLst/>
              <a:gdLst>
                <a:gd name="T0" fmla="*/ 1980 w 2296"/>
                <a:gd name="T1" fmla="*/ 28 h 2168"/>
                <a:gd name="T2" fmla="*/ 1949 w 2296"/>
                <a:gd name="T3" fmla="*/ 10 h 2168"/>
                <a:gd name="T4" fmla="*/ 1930 w 2296"/>
                <a:gd name="T5" fmla="*/ 930 h 2168"/>
                <a:gd name="T6" fmla="*/ 1776 w 2296"/>
                <a:gd name="T7" fmla="*/ 995 h 2168"/>
                <a:gd name="T8" fmla="*/ 1776 w 2296"/>
                <a:gd name="T9" fmla="*/ 995 h 2168"/>
                <a:gd name="T10" fmla="*/ 1142 w 2296"/>
                <a:gd name="T11" fmla="*/ 1878 h 2168"/>
                <a:gd name="T12" fmla="*/ 1157 w 2296"/>
                <a:gd name="T13" fmla="*/ 1781 h 2168"/>
                <a:gd name="T14" fmla="*/ 1466 w 2296"/>
                <a:gd name="T15" fmla="*/ 1234 h 2168"/>
                <a:gd name="T16" fmla="*/ 1435 w 2296"/>
                <a:gd name="T17" fmla="*/ 1216 h 2168"/>
                <a:gd name="T18" fmla="*/ 979 w 2296"/>
                <a:gd name="T19" fmla="*/ 740 h 2168"/>
                <a:gd name="T20" fmla="*/ 1347 w 2296"/>
                <a:gd name="T21" fmla="*/ 1148 h 2168"/>
                <a:gd name="T22" fmla="*/ 1129 w 2296"/>
                <a:gd name="T23" fmla="*/ 1739 h 2168"/>
                <a:gd name="T24" fmla="*/ 829 w 2296"/>
                <a:gd name="T25" fmla="*/ 1488 h 2168"/>
                <a:gd name="T26" fmla="*/ 518 w 2296"/>
                <a:gd name="T27" fmla="*/ 1456 h 2168"/>
                <a:gd name="T28" fmla="*/ 235 w 2296"/>
                <a:gd name="T29" fmla="*/ 1541 h 2168"/>
                <a:gd name="T30" fmla="*/ 93 w 2296"/>
                <a:gd name="T31" fmla="*/ 1403 h 2168"/>
                <a:gd name="T32" fmla="*/ 137 w 2296"/>
                <a:gd name="T33" fmla="*/ 1003 h 2168"/>
                <a:gd name="T34" fmla="*/ 372 w 2296"/>
                <a:gd name="T35" fmla="*/ 877 h 2168"/>
                <a:gd name="T36" fmla="*/ 566 w 2296"/>
                <a:gd name="T37" fmla="*/ 833 h 2168"/>
                <a:gd name="T38" fmla="*/ 712 w 2296"/>
                <a:gd name="T39" fmla="*/ 691 h 2168"/>
                <a:gd name="T40" fmla="*/ 918 w 2296"/>
                <a:gd name="T41" fmla="*/ 902 h 2168"/>
                <a:gd name="T42" fmla="*/ 434 w 2296"/>
                <a:gd name="T43" fmla="*/ 595 h 2168"/>
                <a:gd name="T44" fmla="*/ 403 w 2296"/>
                <a:gd name="T45" fmla="*/ 577 h 2168"/>
                <a:gd name="T46" fmla="*/ 1712 w 2296"/>
                <a:gd name="T47" fmla="*/ 713 h 2168"/>
                <a:gd name="T48" fmla="*/ 1514 w 2296"/>
                <a:gd name="T49" fmla="*/ 544 h 2168"/>
                <a:gd name="T50" fmla="*/ 1514 w 2296"/>
                <a:gd name="T51" fmla="*/ 544 h 2168"/>
                <a:gd name="T52" fmla="*/ 1430 w 2296"/>
                <a:gd name="T53" fmla="*/ 476 h 2168"/>
                <a:gd name="T54" fmla="*/ 842 w 2296"/>
                <a:gd name="T55" fmla="*/ 350 h 2168"/>
                <a:gd name="T56" fmla="*/ 1066 w 2296"/>
                <a:gd name="T57" fmla="*/ 558 h 2168"/>
                <a:gd name="T58" fmla="*/ 1163 w 2296"/>
                <a:gd name="T59" fmla="*/ 447 h 2168"/>
                <a:gd name="T60" fmla="*/ 842 w 2296"/>
                <a:gd name="T61" fmla="*/ 350 h 2168"/>
                <a:gd name="T62" fmla="*/ 2045 w 2296"/>
                <a:gd name="T63" fmla="*/ 1928 h 2168"/>
                <a:gd name="T64" fmla="*/ 1861 w 2296"/>
                <a:gd name="T65" fmla="*/ 2099 h 2168"/>
                <a:gd name="T66" fmla="*/ 1934 w 2296"/>
                <a:gd name="T67" fmla="*/ 1905 h 2168"/>
                <a:gd name="T68" fmla="*/ 2045 w 2296"/>
                <a:gd name="T69" fmla="*/ 1797 h 2168"/>
                <a:gd name="T70" fmla="*/ 2045 w 2296"/>
                <a:gd name="T71" fmla="*/ 1660 h 2168"/>
                <a:gd name="T72" fmla="*/ 2045 w 2296"/>
                <a:gd name="T73" fmla="*/ 1532 h 2168"/>
                <a:gd name="T74" fmla="*/ 736 w 2296"/>
                <a:gd name="T75" fmla="*/ 423 h 2168"/>
                <a:gd name="T76" fmla="*/ 2261 w 2296"/>
                <a:gd name="T77" fmla="*/ 844 h 2168"/>
                <a:gd name="T78" fmla="*/ 2255 w 2296"/>
                <a:gd name="T79" fmla="*/ 884 h 2168"/>
                <a:gd name="T80" fmla="*/ 2180 w 2296"/>
                <a:gd name="T81" fmla="*/ 872 h 2168"/>
                <a:gd name="T82" fmla="*/ 2174 w 2296"/>
                <a:gd name="T83" fmla="*/ 912 h 2168"/>
                <a:gd name="T84" fmla="*/ 2045 w 2296"/>
                <a:gd name="T85" fmla="*/ 1660 h 2168"/>
                <a:gd name="T86" fmla="*/ 2137 w 2296"/>
                <a:gd name="T87" fmla="*/ 1824 h 2168"/>
                <a:gd name="T88" fmla="*/ 2045 w 2296"/>
                <a:gd name="T89" fmla="*/ 1532 h 2168"/>
                <a:gd name="T90" fmla="*/ 2045 w 2296"/>
                <a:gd name="T91" fmla="*/ 1928 h 2168"/>
                <a:gd name="T92" fmla="*/ 2045 w 2296"/>
                <a:gd name="T93" fmla="*/ 1928 h 2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6" h="2168">
                  <a:moveTo>
                    <a:pt x="1949" y="10"/>
                  </a:moveTo>
                  <a:cubicBezTo>
                    <a:pt x="1969" y="0"/>
                    <a:pt x="1984" y="9"/>
                    <a:pt x="1980" y="28"/>
                  </a:cubicBezTo>
                  <a:cubicBezTo>
                    <a:pt x="1976" y="48"/>
                    <a:pt x="1960" y="71"/>
                    <a:pt x="1943" y="50"/>
                  </a:cubicBezTo>
                  <a:cubicBezTo>
                    <a:pt x="1926" y="30"/>
                    <a:pt x="1927" y="17"/>
                    <a:pt x="1949" y="10"/>
                  </a:cubicBezTo>
                  <a:close/>
                  <a:moveTo>
                    <a:pt x="1869" y="837"/>
                  </a:moveTo>
                  <a:cubicBezTo>
                    <a:pt x="1922" y="841"/>
                    <a:pt x="1987" y="930"/>
                    <a:pt x="1930" y="930"/>
                  </a:cubicBezTo>
                  <a:cubicBezTo>
                    <a:pt x="1874" y="930"/>
                    <a:pt x="1821" y="841"/>
                    <a:pt x="1869" y="837"/>
                  </a:cubicBezTo>
                  <a:close/>
                  <a:moveTo>
                    <a:pt x="1776" y="995"/>
                  </a:moveTo>
                  <a:cubicBezTo>
                    <a:pt x="1829" y="995"/>
                    <a:pt x="1914" y="1076"/>
                    <a:pt x="1841" y="1080"/>
                  </a:cubicBezTo>
                  <a:cubicBezTo>
                    <a:pt x="1768" y="1084"/>
                    <a:pt x="1695" y="995"/>
                    <a:pt x="1776" y="995"/>
                  </a:cubicBezTo>
                  <a:close/>
                  <a:moveTo>
                    <a:pt x="1157" y="1781"/>
                  </a:moveTo>
                  <a:cubicBezTo>
                    <a:pt x="1104" y="1796"/>
                    <a:pt x="1101" y="1828"/>
                    <a:pt x="1142" y="1878"/>
                  </a:cubicBezTo>
                  <a:cubicBezTo>
                    <a:pt x="1183" y="1928"/>
                    <a:pt x="1223" y="1872"/>
                    <a:pt x="1233" y="1825"/>
                  </a:cubicBezTo>
                  <a:cubicBezTo>
                    <a:pt x="1242" y="1778"/>
                    <a:pt x="1204" y="1756"/>
                    <a:pt x="1157" y="1781"/>
                  </a:cubicBezTo>
                  <a:close/>
                  <a:moveTo>
                    <a:pt x="1435" y="1216"/>
                  </a:moveTo>
                  <a:cubicBezTo>
                    <a:pt x="1455" y="1206"/>
                    <a:pt x="1470" y="1215"/>
                    <a:pt x="1466" y="1234"/>
                  </a:cubicBezTo>
                  <a:cubicBezTo>
                    <a:pt x="1463" y="1254"/>
                    <a:pt x="1446" y="1277"/>
                    <a:pt x="1429" y="1256"/>
                  </a:cubicBezTo>
                  <a:cubicBezTo>
                    <a:pt x="1412" y="1235"/>
                    <a:pt x="1414" y="1223"/>
                    <a:pt x="1435" y="1216"/>
                  </a:cubicBezTo>
                  <a:close/>
                  <a:moveTo>
                    <a:pt x="918" y="902"/>
                  </a:moveTo>
                  <a:cubicBezTo>
                    <a:pt x="983" y="898"/>
                    <a:pt x="979" y="796"/>
                    <a:pt x="979" y="740"/>
                  </a:cubicBezTo>
                  <a:cubicBezTo>
                    <a:pt x="979" y="683"/>
                    <a:pt x="1068" y="667"/>
                    <a:pt x="1088" y="772"/>
                  </a:cubicBezTo>
                  <a:cubicBezTo>
                    <a:pt x="1109" y="877"/>
                    <a:pt x="1283" y="1096"/>
                    <a:pt x="1347" y="1148"/>
                  </a:cubicBezTo>
                  <a:cubicBezTo>
                    <a:pt x="1412" y="1201"/>
                    <a:pt x="1400" y="1359"/>
                    <a:pt x="1364" y="1464"/>
                  </a:cubicBezTo>
                  <a:cubicBezTo>
                    <a:pt x="1327" y="1569"/>
                    <a:pt x="1222" y="1788"/>
                    <a:pt x="1129" y="1739"/>
                  </a:cubicBezTo>
                  <a:cubicBezTo>
                    <a:pt x="1036" y="1691"/>
                    <a:pt x="979" y="1727"/>
                    <a:pt x="927" y="1650"/>
                  </a:cubicBezTo>
                  <a:cubicBezTo>
                    <a:pt x="874" y="1573"/>
                    <a:pt x="854" y="1448"/>
                    <a:pt x="829" y="1488"/>
                  </a:cubicBezTo>
                  <a:cubicBezTo>
                    <a:pt x="805" y="1529"/>
                    <a:pt x="862" y="1553"/>
                    <a:pt x="744" y="1480"/>
                  </a:cubicBezTo>
                  <a:cubicBezTo>
                    <a:pt x="627" y="1407"/>
                    <a:pt x="558" y="1448"/>
                    <a:pt x="518" y="1456"/>
                  </a:cubicBezTo>
                  <a:cubicBezTo>
                    <a:pt x="477" y="1464"/>
                    <a:pt x="380" y="1420"/>
                    <a:pt x="364" y="1480"/>
                  </a:cubicBezTo>
                  <a:cubicBezTo>
                    <a:pt x="348" y="1541"/>
                    <a:pt x="287" y="1545"/>
                    <a:pt x="235" y="1541"/>
                  </a:cubicBezTo>
                  <a:cubicBezTo>
                    <a:pt x="182" y="1537"/>
                    <a:pt x="141" y="1586"/>
                    <a:pt x="105" y="1561"/>
                  </a:cubicBezTo>
                  <a:cubicBezTo>
                    <a:pt x="69" y="1537"/>
                    <a:pt x="133" y="1497"/>
                    <a:pt x="93" y="1403"/>
                  </a:cubicBezTo>
                  <a:cubicBezTo>
                    <a:pt x="52" y="1310"/>
                    <a:pt x="56" y="1209"/>
                    <a:pt x="28" y="1161"/>
                  </a:cubicBezTo>
                  <a:cubicBezTo>
                    <a:pt x="0" y="1112"/>
                    <a:pt x="36" y="1007"/>
                    <a:pt x="137" y="1003"/>
                  </a:cubicBezTo>
                  <a:cubicBezTo>
                    <a:pt x="239" y="999"/>
                    <a:pt x="299" y="979"/>
                    <a:pt x="299" y="942"/>
                  </a:cubicBezTo>
                  <a:cubicBezTo>
                    <a:pt x="299" y="906"/>
                    <a:pt x="279" y="877"/>
                    <a:pt x="372" y="877"/>
                  </a:cubicBezTo>
                  <a:cubicBezTo>
                    <a:pt x="465" y="877"/>
                    <a:pt x="368" y="764"/>
                    <a:pt x="461" y="764"/>
                  </a:cubicBezTo>
                  <a:cubicBezTo>
                    <a:pt x="554" y="764"/>
                    <a:pt x="526" y="849"/>
                    <a:pt x="566" y="833"/>
                  </a:cubicBezTo>
                  <a:cubicBezTo>
                    <a:pt x="607" y="817"/>
                    <a:pt x="574" y="740"/>
                    <a:pt x="627" y="740"/>
                  </a:cubicBezTo>
                  <a:cubicBezTo>
                    <a:pt x="680" y="740"/>
                    <a:pt x="664" y="667"/>
                    <a:pt x="712" y="691"/>
                  </a:cubicBezTo>
                  <a:cubicBezTo>
                    <a:pt x="761" y="715"/>
                    <a:pt x="789" y="752"/>
                    <a:pt x="805" y="817"/>
                  </a:cubicBezTo>
                  <a:cubicBezTo>
                    <a:pt x="821" y="881"/>
                    <a:pt x="825" y="894"/>
                    <a:pt x="918" y="902"/>
                  </a:cubicBezTo>
                  <a:moveTo>
                    <a:pt x="403" y="577"/>
                  </a:moveTo>
                  <a:cubicBezTo>
                    <a:pt x="423" y="566"/>
                    <a:pt x="438" y="575"/>
                    <a:pt x="434" y="595"/>
                  </a:cubicBezTo>
                  <a:cubicBezTo>
                    <a:pt x="431" y="614"/>
                    <a:pt x="414" y="637"/>
                    <a:pt x="397" y="617"/>
                  </a:cubicBezTo>
                  <a:cubicBezTo>
                    <a:pt x="380" y="596"/>
                    <a:pt x="382" y="583"/>
                    <a:pt x="403" y="577"/>
                  </a:cubicBezTo>
                  <a:close/>
                  <a:moveTo>
                    <a:pt x="1664" y="645"/>
                  </a:moveTo>
                  <a:cubicBezTo>
                    <a:pt x="1693" y="645"/>
                    <a:pt x="1765" y="713"/>
                    <a:pt x="1712" y="713"/>
                  </a:cubicBezTo>
                  <a:cubicBezTo>
                    <a:pt x="1659" y="713"/>
                    <a:pt x="1601" y="645"/>
                    <a:pt x="1664" y="645"/>
                  </a:cubicBezTo>
                  <a:close/>
                  <a:moveTo>
                    <a:pt x="1514" y="544"/>
                  </a:moveTo>
                  <a:cubicBezTo>
                    <a:pt x="1567" y="535"/>
                    <a:pt x="1696" y="600"/>
                    <a:pt x="1633" y="607"/>
                  </a:cubicBezTo>
                  <a:cubicBezTo>
                    <a:pt x="1569" y="614"/>
                    <a:pt x="1435" y="564"/>
                    <a:pt x="1514" y="544"/>
                  </a:cubicBezTo>
                  <a:close/>
                  <a:moveTo>
                    <a:pt x="1343" y="386"/>
                  </a:moveTo>
                  <a:cubicBezTo>
                    <a:pt x="1374" y="386"/>
                    <a:pt x="1490" y="476"/>
                    <a:pt x="1430" y="476"/>
                  </a:cubicBezTo>
                  <a:cubicBezTo>
                    <a:pt x="1369" y="476"/>
                    <a:pt x="1279" y="379"/>
                    <a:pt x="1343" y="386"/>
                  </a:cubicBezTo>
                  <a:close/>
                  <a:moveTo>
                    <a:pt x="842" y="350"/>
                  </a:moveTo>
                  <a:cubicBezTo>
                    <a:pt x="781" y="355"/>
                    <a:pt x="881" y="516"/>
                    <a:pt x="937" y="574"/>
                  </a:cubicBezTo>
                  <a:cubicBezTo>
                    <a:pt x="980" y="632"/>
                    <a:pt x="1027" y="568"/>
                    <a:pt x="1066" y="558"/>
                  </a:cubicBezTo>
                  <a:cubicBezTo>
                    <a:pt x="1105" y="547"/>
                    <a:pt x="1124" y="582"/>
                    <a:pt x="1202" y="595"/>
                  </a:cubicBezTo>
                  <a:cubicBezTo>
                    <a:pt x="1279" y="608"/>
                    <a:pt x="1157" y="495"/>
                    <a:pt x="1163" y="447"/>
                  </a:cubicBezTo>
                  <a:cubicBezTo>
                    <a:pt x="1168" y="400"/>
                    <a:pt x="1080" y="376"/>
                    <a:pt x="1036" y="381"/>
                  </a:cubicBezTo>
                  <a:cubicBezTo>
                    <a:pt x="991" y="386"/>
                    <a:pt x="889" y="344"/>
                    <a:pt x="842" y="350"/>
                  </a:cubicBezTo>
                  <a:close/>
                  <a:moveTo>
                    <a:pt x="2045" y="1797"/>
                  </a:moveTo>
                  <a:lnTo>
                    <a:pt x="2045" y="1928"/>
                  </a:lnTo>
                  <a:lnTo>
                    <a:pt x="2043" y="1930"/>
                  </a:lnTo>
                  <a:cubicBezTo>
                    <a:pt x="1995" y="1982"/>
                    <a:pt x="1878" y="2031"/>
                    <a:pt x="1861" y="2099"/>
                  </a:cubicBezTo>
                  <a:cubicBezTo>
                    <a:pt x="1845" y="2168"/>
                    <a:pt x="1829" y="2035"/>
                    <a:pt x="1817" y="1998"/>
                  </a:cubicBezTo>
                  <a:cubicBezTo>
                    <a:pt x="1805" y="1962"/>
                    <a:pt x="1861" y="1921"/>
                    <a:pt x="1934" y="1905"/>
                  </a:cubicBezTo>
                  <a:cubicBezTo>
                    <a:pt x="2007" y="1889"/>
                    <a:pt x="1934" y="1808"/>
                    <a:pt x="2035" y="1796"/>
                  </a:cubicBezTo>
                  <a:cubicBezTo>
                    <a:pt x="2039" y="1796"/>
                    <a:pt x="2042" y="1796"/>
                    <a:pt x="2045" y="1797"/>
                  </a:cubicBezTo>
                  <a:close/>
                  <a:moveTo>
                    <a:pt x="2045" y="1532"/>
                  </a:moveTo>
                  <a:lnTo>
                    <a:pt x="2045" y="1660"/>
                  </a:lnTo>
                  <a:cubicBezTo>
                    <a:pt x="2021" y="1601"/>
                    <a:pt x="1989" y="1539"/>
                    <a:pt x="2031" y="1533"/>
                  </a:cubicBezTo>
                  <a:cubicBezTo>
                    <a:pt x="2036" y="1532"/>
                    <a:pt x="2041" y="1531"/>
                    <a:pt x="2045" y="1532"/>
                  </a:cubicBezTo>
                  <a:close/>
                  <a:moveTo>
                    <a:pt x="689" y="355"/>
                  </a:moveTo>
                  <a:cubicBezTo>
                    <a:pt x="718" y="355"/>
                    <a:pt x="789" y="423"/>
                    <a:pt x="736" y="423"/>
                  </a:cubicBezTo>
                  <a:cubicBezTo>
                    <a:pt x="683" y="423"/>
                    <a:pt x="625" y="355"/>
                    <a:pt x="689" y="355"/>
                  </a:cubicBezTo>
                  <a:close/>
                  <a:moveTo>
                    <a:pt x="2261" y="844"/>
                  </a:moveTo>
                  <a:cubicBezTo>
                    <a:pt x="2280" y="834"/>
                    <a:pt x="2296" y="843"/>
                    <a:pt x="2292" y="862"/>
                  </a:cubicBezTo>
                  <a:cubicBezTo>
                    <a:pt x="2288" y="881"/>
                    <a:pt x="2271" y="904"/>
                    <a:pt x="2255" y="884"/>
                  </a:cubicBezTo>
                  <a:cubicBezTo>
                    <a:pt x="2238" y="863"/>
                    <a:pt x="2239" y="850"/>
                    <a:pt x="2261" y="844"/>
                  </a:cubicBezTo>
                  <a:close/>
                  <a:moveTo>
                    <a:pt x="2180" y="872"/>
                  </a:moveTo>
                  <a:cubicBezTo>
                    <a:pt x="2199" y="862"/>
                    <a:pt x="2215" y="871"/>
                    <a:pt x="2211" y="890"/>
                  </a:cubicBezTo>
                  <a:cubicBezTo>
                    <a:pt x="2207" y="910"/>
                    <a:pt x="2190" y="933"/>
                    <a:pt x="2174" y="912"/>
                  </a:cubicBezTo>
                  <a:cubicBezTo>
                    <a:pt x="2157" y="892"/>
                    <a:pt x="2158" y="879"/>
                    <a:pt x="2180" y="872"/>
                  </a:cubicBezTo>
                  <a:close/>
                  <a:moveTo>
                    <a:pt x="2045" y="1660"/>
                  </a:moveTo>
                  <a:cubicBezTo>
                    <a:pt x="2053" y="1681"/>
                    <a:pt x="2061" y="1701"/>
                    <a:pt x="2064" y="1719"/>
                  </a:cubicBezTo>
                  <a:cubicBezTo>
                    <a:pt x="2076" y="1788"/>
                    <a:pt x="2088" y="1808"/>
                    <a:pt x="2137" y="1824"/>
                  </a:cubicBezTo>
                  <a:cubicBezTo>
                    <a:pt x="2185" y="1841"/>
                    <a:pt x="2226" y="1707"/>
                    <a:pt x="2157" y="1679"/>
                  </a:cubicBezTo>
                  <a:cubicBezTo>
                    <a:pt x="2092" y="1652"/>
                    <a:pt x="2106" y="1533"/>
                    <a:pt x="2045" y="1532"/>
                  </a:cubicBezTo>
                  <a:lnTo>
                    <a:pt x="2045" y="1660"/>
                  </a:lnTo>
                  <a:close/>
                  <a:moveTo>
                    <a:pt x="2045" y="1928"/>
                  </a:moveTo>
                  <a:lnTo>
                    <a:pt x="2045" y="1797"/>
                  </a:lnTo>
                  <a:cubicBezTo>
                    <a:pt x="2091" y="1805"/>
                    <a:pt x="2089" y="1879"/>
                    <a:pt x="2045" y="1928"/>
                  </a:cubicBezTo>
                  <a:close/>
                </a:path>
              </a:pathLst>
            </a:custGeom>
            <a:solidFill>
              <a:schemeClr val="bg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14" name="TextBox 13">
            <a:extLst>
              <a:ext uri="{FF2B5EF4-FFF2-40B4-BE49-F238E27FC236}">
                <a16:creationId xmlns:a16="http://schemas.microsoft.com/office/drawing/2014/main" id="{0326CA6F-E438-495D-AB14-E141696FF8BF}"/>
              </a:ext>
            </a:extLst>
          </p:cNvPr>
          <p:cNvSpPr txBox="1"/>
          <p:nvPr/>
        </p:nvSpPr>
        <p:spPr>
          <a:xfrm>
            <a:off x="5511267" y="2768740"/>
            <a:ext cx="1458413" cy="369332"/>
          </a:xfrm>
          <a:prstGeom prst="rect">
            <a:avLst/>
          </a:prstGeom>
          <a:noFill/>
        </p:spPr>
        <p:txBody>
          <a:bodyPr wrap="none" rtlCol="0">
            <a:spAutoFit/>
          </a:bodyPr>
          <a:lstStyle/>
          <a:p>
            <a:r>
              <a:rPr lang="en-US">
                <a:latin typeface="+mj-lt"/>
              </a:rPr>
              <a:t>COVERAGE AREA</a:t>
            </a:r>
          </a:p>
        </p:txBody>
      </p:sp>
      <p:sp>
        <p:nvSpPr>
          <p:cNvPr id="15" name="TextBox 14">
            <a:extLst>
              <a:ext uri="{FF2B5EF4-FFF2-40B4-BE49-F238E27FC236}">
                <a16:creationId xmlns:a16="http://schemas.microsoft.com/office/drawing/2014/main" id="{C8A372EE-C3A8-45B7-AB12-5473DFF35890}"/>
              </a:ext>
            </a:extLst>
          </p:cNvPr>
          <p:cNvSpPr txBox="1"/>
          <p:nvPr/>
        </p:nvSpPr>
        <p:spPr>
          <a:xfrm>
            <a:off x="5511265" y="3092223"/>
            <a:ext cx="3041936" cy="690638"/>
          </a:xfrm>
          <a:prstGeom prst="rect">
            <a:avLst/>
          </a:prstGeom>
          <a:noFill/>
        </p:spPr>
        <p:txBody>
          <a:bodyPr wrap="square" rtlCol="0">
            <a:spAutoFit/>
          </a:bodyPr>
          <a:lstStyle/>
          <a:p>
            <a:pPr algn="just">
              <a:lnSpc>
                <a:spcPct val="150000"/>
              </a:lnSpc>
            </a:pPr>
            <a:r>
              <a:rPr lang="en-US" sz="900"/>
              <a:t>Far far away, behind the word mountains, far from the countries Vokalia and Consonantia, there live the blind texts. Separated they live in Bookmarksgrove right at the coast of the Semantics</a:t>
            </a:r>
          </a:p>
        </p:txBody>
      </p:sp>
      <p:sp>
        <p:nvSpPr>
          <p:cNvPr id="16" name="Rectangle: Rounded Corners 15">
            <a:extLst>
              <a:ext uri="{FF2B5EF4-FFF2-40B4-BE49-F238E27FC236}">
                <a16:creationId xmlns:a16="http://schemas.microsoft.com/office/drawing/2014/main" id="{186AAAD6-5BAE-49E9-BCB9-B21586DE3179}"/>
              </a:ext>
            </a:extLst>
          </p:cNvPr>
          <p:cNvSpPr/>
          <p:nvPr/>
        </p:nvSpPr>
        <p:spPr>
          <a:xfrm>
            <a:off x="5583997" y="4161845"/>
            <a:ext cx="2969204" cy="99150"/>
          </a:xfrm>
          <a:prstGeom prst="roundRect">
            <a:avLst>
              <a:gd name="adj"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Rectangle: Rounded Corners 16">
            <a:extLst>
              <a:ext uri="{FF2B5EF4-FFF2-40B4-BE49-F238E27FC236}">
                <a16:creationId xmlns:a16="http://schemas.microsoft.com/office/drawing/2014/main" id="{4006E1F9-D81F-4302-BE51-F6ACB1F8839D}"/>
              </a:ext>
            </a:extLst>
          </p:cNvPr>
          <p:cNvSpPr/>
          <p:nvPr/>
        </p:nvSpPr>
        <p:spPr>
          <a:xfrm>
            <a:off x="5583998" y="4161845"/>
            <a:ext cx="2700000" cy="9915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TextBox 17">
            <a:extLst>
              <a:ext uri="{FF2B5EF4-FFF2-40B4-BE49-F238E27FC236}">
                <a16:creationId xmlns:a16="http://schemas.microsoft.com/office/drawing/2014/main" id="{73CAABDD-8C81-4C7A-9C1F-EFE055DF1132}"/>
              </a:ext>
            </a:extLst>
          </p:cNvPr>
          <p:cNvSpPr txBox="1"/>
          <p:nvPr/>
        </p:nvSpPr>
        <p:spPr>
          <a:xfrm>
            <a:off x="5511266" y="3928508"/>
            <a:ext cx="556563" cy="253916"/>
          </a:xfrm>
          <a:prstGeom prst="rect">
            <a:avLst/>
          </a:prstGeom>
          <a:noFill/>
        </p:spPr>
        <p:txBody>
          <a:bodyPr wrap="none" rtlCol="0">
            <a:spAutoFit/>
          </a:bodyPr>
          <a:lstStyle/>
          <a:p>
            <a:r>
              <a:rPr lang="en-US" sz="1050">
                <a:latin typeface="+mj-lt"/>
              </a:rPr>
              <a:t>AREA 01</a:t>
            </a:r>
          </a:p>
        </p:txBody>
      </p:sp>
      <p:sp>
        <p:nvSpPr>
          <p:cNvPr id="19" name="Rectangle: Rounded Corners 18">
            <a:extLst>
              <a:ext uri="{FF2B5EF4-FFF2-40B4-BE49-F238E27FC236}">
                <a16:creationId xmlns:a16="http://schemas.microsoft.com/office/drawing/2014/main" id="{10E2C68A-8D19-4F95-BD54-A0E6E3695714}"/>
              </a:ext>
            </a:extLst>
          </p:cNvPr>
          <p:cNvSpPr/>
          <p:nvPr/>
        </p:nvSpPr>
        <p:spPr>
          <a:xfrm>
            <a:off x="5583997" y="4706881"/>
            <a:ext cx="2969204" cy="99150"/>
          </a:xfrm>
          <a:prstGeom prst="roundRect">
            <a:avLst>
              <a:gd name="adj"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Rectangle: Rounded Corners 19">
            <a:extLst>
              <a:ext uri="{FF2B5EF4-FFF2-40B4-BE49-F238E27FC236}">
                <a16:creationId xmlns:a16="http://schemas.microsoft.com/office/drawing/2014/main" id="{996B27F0-541F-40E2-BEC4-49678AA967EE}"/>
              </a:ext>
            </a:extLst>
          </p:cNvPr>
          <p:cNvSpPr/>
          <p:nvPr/>
        </p:nvSpPr>
        <p:spPr>
          <a:xfrm>
            <a:off x="5583998" y="4706881"/>
            <a:ext cx="2275760" cy="9915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TextBox 20">
            <a:extLst>
              <a:ext uri="{FF2B5EF4-FFF2-40B4-BE49-F238E27FC236}">
                <a16:creationId xmlns:a16="http://schemas.microsoft.com/office/drawing/2014/main" id="{7E56734E-E3B6-4DCF-84FC-D9EAF7FFDB2F}"/>
              </a:ext>
            </a:extLst>
          </p:cNvPr>
          <p:cNvSpPr txBox="1"/>
          <p:nvPr/>
        </p:nvSpPr>
        <p:spPr>
          <a:xfrm>
            <a:off x="5511266" y="4473543"/>
            <a:ext cx="556563" cy="253916"/>
          </a:xfrm>
          <a:prstGeom prst="rect">
            <a:avLst/>
          </a:prstGeom>
          <a:noFill/>
        </p:spPr>
        <p:txBody>
          <a:bodyPr wrap="none" rtlCol="0">
            <a:spAutoFit/>
          </a:bodyPr>
          <a:lstStyle/>
          <a:p>
            <a:r>
              <a:rPr lang="en-US" sz="1050">
                <a:latin typeface="+mj-lt"/>
              </a:rPr>
              <a:t>AREA 01</a:t>
            </a:r>
          </a:p>
        </p:txBody>
      </p:sp>
      <p:sp>
        <p:nvSpPr>
          <p:cNvPr id="22" name="TextBox 21">
            <a:extLst>
              <a:ext uri="{FF2B5EF4-FFF2-40B4-BE49-F238E27FC236}">
                <a16:creationId xmlns:a16="http://schemas.microsoft.com/office/drawing/2014/main" id="{F2C2B920-02D7-4E1F-A941-2ED547DE16A3}"/>
              </a:ext>
            </a:extLst>
          </p:cNvPr>
          <p:cNvSpPr txBox="1"/>
          <p:nvPr/>
        </p:nvSpPr>
        <p:spPr>
          <a:xfrm>
            <a:off x="1076737" y="5097399"/>
            <a:ext cx="6990527" cy="482889"/>
          </a:xfrm>
          <a:prstGeom prst="rect">
            <a:avLst/>
          </a:prstGeom>
          <a:noFill/>
        </p:spPr>
        <p:txBody>
          <a:bodyPr wrap="square" rtlCol="0">
            <a:spAutoFit/>
          </a:bodyPr>
          <a:lstStyle/>
          <a:p>
            <a:pPr algn="ctr">
              <a:lnSpc>
                <a:spcPct val="150000"/>
              </a:lnSpc>
            </a:pPr>
            <a:r>
              <a:rPr lang="en-US" sz="900"/>
              <a:t>A small river named Duden flows by their place and supplies it with the necessary regelialia. It is a paradisematic country, in which roasted parts of sentences fly into your mouth. Even the all-powerful Pointing has no control about the blind texts it is an almost unorthographic life One day however a small line of blind text</a:t>
            </a:r>
          </a:p>
        </p:txBody>
      </p:sp>
    </p:spTree>
    <p:extLst>
      <p:ext uri="{BB962C8B-B14F-4D97-AF65-F5344CB8AC3E}">
        <p14:creationId xmlns:p14="http://schemas.microsoft.com/office/powerpoint/2010/main" val="3599425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up)">
                                      <p:cBhvr>
                                        <p:cTn id="21" dur="500"/>
                                        <p:tgtEl>
                                          <p:spTgt spid="15"/>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500"/>
                                        <p:tgtEl>
                                          <p:spTgt spid="18"/>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500"/>
                                        <p:tgtEl>
                                          <p:spTgt spid="16"/>
                                        </p:tgtEl>
                                      </p:cBhvr>
                                    </p:animEffect>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left)">
                                      <p:cBhvr>
                                        <p:cTn id="33" dur="500"/>
                                        <p:tgtEl>
                                          <p:spTgt spid="17"/>
                                        </p:tgtEl>
                                      </p:cBhvr>
                                    </p:animEffect>
                                  </p:childTnLst>
                                </p:cTn>
                              </p:par>
                            </p:childTnLst>
                          </p:cTn>
                        </p:par>
                        <p:par>
                          <p:cTn id="34" fill="hold">
                            <p:stCondLst>
                              <p:cond delay="4000"/>
                            </p:stCondLst>
                            <p:childTnLst>
                              <p:par>
                                <p:cTn id="35" presetID="22" presetClass="entr" presetSubtype="8"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left)">
                                      <p:cBhvr>
                                        <p:cTn id="37" dur="500"/>
                                        <p:tgtEl>
                                          <p:spTgt spid="21"/>
                                        </p:tgtEl>
                                      </p:cBhvr>
                                    </p:animEffect>
                                  </p:childTnLst>
                                </p:cTn>
                              </p:par>
                            </p:childTnLst>
                          </p:cTn>
                        </p:par>
                        <p:par>
                          <p:cTn id="38" fill="hold">
                            <p:stCondLst>
                              <p:cond delay="4500"/>
                            </p:stCondLst>
                            <p:childTnLst>
                              <p:par>
                                <p:cTn id="39" presetID="22" presetClass="entr" presetSubtype="8"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left)">
                                      <p:cBhvr>
                                        <p:cTn id="41" dur="500"/>
                                        <p:tgtEl>
                                          <p:spTgt spid="19"/>
                                        </p:tgtEl>
                                      </p:cBhvr>
                                    </p:animEffect>
                                  </p:childTnLst>
                                </p:cTn>
                              </p:par>
                            </p:childTnLst>
                          </p:cTn>
                        </p:par>
                        <p:par>
                          <p:cTn id="42" fill="hold">
                            <p:stCondLst>
                              <p:cond delay="5000"/>
                            </p:stCondLst>
                            <p:childTnLst>
                              <p:par>
                                <p:cTn id="43" presetID="22" presetClass="entr" presetSubtype="8"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wipe(left)">
                                      <p:cBhvr>
                                        <p:cTn id="45" dur="500"/>
                                        <p:tgtEl>
                                          <p:spTgt spid="20"/>
                                        </p:tgtEl>
                                      </p:cBhvr>
                                    </p:animEffect>
                                  </p:childTnLst>
                                </p:cTn>
                              </p:par>
                            </p:childTnLst>
                          </p:cTn>
                        </p:par>
                        <p:par>
                          <p:cTn id="46" fill="hold">
                            <p:stCondLst>
                              <p:cond delay="5500"/>
                            </p:stCondLst>
                            <p:childTnLst>
                              <p:par>
                                <p:cTn id="47" presetID="22" presetClass="entr" presetSubtype="1" fill="hold" grpId="0"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wipe(up)">
                                      <p:cBhvr>
                                        <p:cTn id="4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 grpId="0"/>
      <p:bldP spid="15" grpId="0"/>
      <p:bldP spid="16" grpId="0" animBg="1"/>
      <p:bldP spid="17" grpId="0" animBg="1"/>
      <p:bldP spid="18" grpId="0"/>
      <p:bldP spid="19" grpId="0" animBg="1"/>
      <p:bldP spid="20" grpId="0" animBg="1"/>
      <p:bldP spid="21" grpId="0"/>
      <p:bldP spid="2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EB31A-E5FE-4BCD-92B4-757FF2EB9C65}"/>
              </a:ext>
            </a:extLst>
          </p:cNvPr>
          <p:cNvSpPr>
            <a:spLocks noGrp="1"/>
          </p:cNvSpPr>
          <p:nvPr>
            <p:ph type="title"/>
          </p:nvPr>
        </p:nvSpPr>
        <p:spPr/>
        <p:txBody>
          <a:bodyPr/>
          <a:lstStyle/>
          <a:p>
            <a:r>
              <a:rPr lang="en-US"/>
              <a:t>AMERICA MAP</a:t>
            </a:r>
          </a:p>
        </p:txBody>
      </p:sp>
      <p:grpSp>
        <p:nvGrpSpPr>
          <p:cNvPr id="50" name="Shape 1384">
            <a:extLst>
              <a:ext uri="{FF2B5EF4-FFF2-40B4-BE49-F238E27FC236}">
                <a16:creationId xmlns:a16="http://schemas.microsoft.com/office/drawing/2014/main" id="{99DC7F92-9921-44FD-8F2C-F3DADCD1D2D9}"/>
              </a:ext>
            </a:extLst>
          </p:cNvPr>
          <p:cNvGrpSpPr/>
          <p:nvPr/>
        </p:nvGrpSpPr>
        <p:grpSpPr>
          <a:xfrm>
            <a:off x="4484282" y="2589074"/>
            <a:ext cx="4114946" cy="2690173"/>
            <a:chOff x="5157992" y="1665628"/>
            <a:chExt cx="2936367" cy="1919171"/>
          </a:xfrm>
          <a:solidFill>
            <a:schemeClr val="bg2">
              <a:lumMod val="50000"/>
            </a:schemeClr>
          </a:solidFill>
        </p:grpSpPr>
        <p:sp>
          <p:nvSpPr>
            <p:cNvPr id="51" name="Shape 1385">
              <a:extLst>
                <a:ext uri="{FF2B5EF4-FFF2-40B4-BE49-F238E27FC236}">
                  <a16:creationId xmlns:a16="http://schemas.microsoft.com/office/drawing/2014/main" id="{7D0E1C19-E5EB-4A1E-8F03-99D828DE9C29}"/>
                </a:ext>
              </a:extLst>
            </p:cNvPr>
            <p:cNvSpPr/>
            <p:nvPr/>
          </p:nvSpPr>
          <p:spPr>
            <a:xfrm>
              <a:off x="5379187" y="1665628"/>
              <a:ext cx="365958" cy="271518"/>
            </a:xfrm>
            <a:custGeom>
              <a:avLst/>
              <a:gdLst/>
              <a:ahLst/>
              <a:cxnLst/>
              <a:rect l="0" t="0" r="0" b="0"/>
              <a:pathLst>
                <a:path w="120000" h="120000" extrusionOk="0">
                  <a:moveTo>
                    <a:pt x="120000" y="29684"/>
                  </a:moveTo>
                  <a:cubicBezTo>
                    <a:pt x="120000" y="29684"/>
                    <a:pt x="108793" y="101684"/>
                    <a:pt x="106459" y="105473"/>
                  </a:cubicBezTo>
                  <a:cubicBezTo>
                    <a:pt x="104591" y="109894"/>
                    <a:pt x="106926" y="108631"/>
                    <a:pt x="106926" y="113052"/>
                  </a:cubicBezTo>
                  <a:cubicBezTo>
                    <a:pt x="106926" y="116842"/>
                    <a:pt x="105992" y="120000"/>
                    <a:pt x="105992" y="120000"/>
                  </a:cubicBezTo>
                  <a:cubicBezTo>
                    <a:pt x="75175" y="109263"/>
                    <a:pt x="75175" y="109263"/>
                    <a:pt x="75175" y="109263"/>
                  </a:cubicBezTo>
                  <a:cubicBezTo>
                    <a:pt x="70038" y="108631"/>
                    <a:pt x="70038" y="108631"/>
                    <a:pt x="70038" y="108631"/>
                  </a:cubicBezTo>
                  <a:cubicBezTo>
                    <a:pt x="68171" y="109263"/>
                    <a:pt x="68171" y="109263"/>
                    <a:pt x="68171" y="109263"/>
                  </a:cubicBezTo>
                  <a:cubicBezTo>
                    <a:pt x="65836" y="108631"/>
                    <a:pt x="65836" y="108631"/>
                    <a:pt x="65836" y="108631"/>
                  </a:cubicBezTo>
                  <a:cubicBezTo>
                    <a:pt x="63968" y="109263"/>
                    <a:pt x="63968" y="109263"/>
                    <a:pt x="63968" y="109263"/>
                  </a:cubicBezTo>
                  <a:cubicBezTo>
                    <a:pt x="50428" y="109894"/>
                    <a:pt x="50428" y="109894"/>
                    <a:pt x="50428" y="109894"/>
                  </a:cubicBezTo>
                  <a:cubicBezTo>
                    <a:pt x="49027" y="108631"/>
                    <a:pt x="49027" y="108631"/>
                    <a:pt x="49027" y="108631"/>
                  </a:cubicBezTo>
                  <a:cubicBezTo>
                    <a:pt x="47626" y="109263"/>
                    <a:pt x="47626" y="109263"/>
                    <a:pt x="47626" y="109263"/>
                  </a:cubicBezTo>
                  <a:cubicBezTo>
                    <a:pt x="46225" y="109894"/>
                    <a:pt x="46225" y="109894"/>
                    <a:pt x="46225" y="109894"/>
                  </a:cubicBezTo>
                  <a:cubicBezTo>
                    <a:pt x="45291" y="109894"/>
                    <a:pt x="45291" y="109894"/>
                    <a:pt x="45291" y="109894"/>
                  </a:cubicBezTo>
                  <a:cubicBezTo>
                    <a:pt x="43891" y="109263"/>
                    <a:pt x="43891" y="109263"/>
                    <a:pt x="43891" y="109263"/>
                  </a:cubicBezTo>
                  <a:cubicBezTo>
                    <a:pt x="43891" y="108631"/>
                    <a:pt x="43891" y="108631"/>
                    <a:pt x="43891" y="108631"/>
                  </a:cubicBezTo>
                  <a:cubicBezTo>
                    <a:pt x="41556" y="108631"/>
                    <a:pt x="41556" y="108631"/>
                    <a:pt x="41556" y="108631"/>
                  </a:cubicBezTo>
                  <a:cubicBezTo>
                    <a:pt x="40155" y="108000"/>
                    <a:pt x="40155" y="108000"/>
                    <a:pt x="40155" y="108000"/>
                  </a:cubicBezTo>
                  <a:cubicBezTo>
                    <a:pt x="39688" y="106736"/>
                    <a:pt x="39688" y="106736"/>
                    <a:pt x="39688" y="106736"/>
                  </a:cubicBezTo>
                  <a:cubicBezTo>
                    <a:pt x="39688" y="106105"/>
                    <a:pt x="39688" y="106105"/>
                    <a:pt x="39688" y="106105"/>
                  </a:cubicBezTo>
                  <a:cubicBezTo>
                    <a:pt x="37821" y="105473"/>
                    <a:pt x="37821" y="105473"/>
                    <a:pt x="37821" y="105473"/>
                  </a:cubicBezTo>
                  <a:cubicBezTo>
                    <a:pt x="34085" y="104210"/>
                    <a:pt x="34085" y="104210"/>
                    <a:pt x="34085" y="104210"/>
                  </a:cubicBezTo>
                  <a:cubicBezTo>
                    <a:pt x="31750" y="102947"/>
                    <a:pt x="31750" y="102947"/>
                    <a:pt x="31750" y="102947"/>
                  </a:cubicBezTo>
                  <a:cubicBezTo>
                    <a:pt x="30817" y="102315"/>
                    <a:pt x="30817" y="102315"/>
                    <a:pt x="30817" y="102315"/>
                  </a:cubicBezTo>
                  <a:cubicBezTo>
                    <a:pt x="28015" y="102947"/>
                    <a:pt x="28015" y="102947"/>
                    <a:pt x="28015" y="102947"/>
                  </a:cubicBezTo>
                  <a:cubicBezTo>
                    <a:pt x="23813" y="104210"/>
                    <a:pt x="23813" y="104210"/>
                    <a:pt x="23813" y="104210"/>
                  </a:cubicBezTo>
                  <a:cubicBezTo>
                    <a:pt x="18677" y="102315"/>
                    <a:pt x="18677" y="102315"/>
                    <a:pt x="18677" y="102315"/>
                  </a:cubicBezTo>
                  <a:cubicBezTo>
                    <a:pt x="15408" y="98526"/>
                    <a:pt x="15408" y="98526"/>
                    <a:pt x="15408" y="98526"/>
                  </a:cubicBezTo>
                  <a:cubicBezTo>
                    <a:pt x="15408" y="98526"/>
                    <a:pt x="16809" y="94105"/>
                    <a:pt x="16342" y="88421"/>
                  </a:cubicBezTo>
                  <a:cubicBezTo>
                    <a:pt x="15875" y="82105"/>
                    <a:pt x="13540" y="80842"/>
                    <a:pt x="13540" y="80842"/>
                  </a:cubicBezTo>
                  <a:cubicBezTo>
                    <a:pt x="11206" y="80842"/>
                    <a:pt x="11206" y="80842"/>
                    <a:pt x="11206" y="80842"/>
                  </a:cubicBezTo>
                  <a:cubicBezTo>
                    <a:pt x="9338" y="79578"/>
                    <a:pt x="9338" y="79578"/>
                    <a:pt x="9338" y="79578"/>
                  </a:cubicBezTo>
                  <a:cubicBezTo>
                    <a:pt x="9338" y="79578"/>
                    <a:pt x="9338" y="75789"/>
                    <a:pt x="7003" y="75789"/>
                  </a:cubicBezTo>
                  <a:cubicBezTo>
                    <a:pt x="4669" y="75789"/>
                    <a:pt x="4669" y="75789"/>
                    <a:pt x="4669" y="75789"/>
                  </a:cubicBezTo>
                  <a:cubicBezTo>
                    <a:pt x="1867" y="75157"/>
                    <a:pt x="1867" y="75157"/>
                    <a:pt x="1867" y="75157"/>
                  </a:cubicBezTo>
                  <a:cubicBezTo>
                    <a:pt x="0" y="73263"/>
                    <a:pt x="0" y="73263"/>
                    <a:pt x="0" y="73263"/>
                  </a:cubicBezTo>
                  <a:cubicBezTo>
                    <a:pt x="466" y="68842"/>
                    <a:pt x="466" y="68842"/>
                    <a:pt x="466" y="68842"/>
                  </a:cubicBezTo>
                  <a:cubicBezTo>
                    <a:pt x="1400" y="65052"/>
                    <a:pt x="1400" y="65052"/>
                    <a:pt x="1400" y="65052"/>
                  </a:cubicBezTo>
                  <a:cubicBezTo>
                    <a:pt x="1867" y="64421"/>
                    <a:pt x="1867" y="64421"/>
                    <a:pt x="1867" y="64421"/>
                  </a:cubicBezTo>
                  <a:cubicBezTo>
                    <a:pt x="2334" y="66315"/>
                    <a:pt x="2334" y="66315"/>
                    <a:pt x="2334" y="66315"/>
                  </a:cubicBezTo>
                  <a:cubicBezTo>
                    <a:pt x="2801" y="66947"/>
                    <a:pt x="2801" y="66947"/>
                    <a:pt x="2801" y="66947"/>
                  </a:cubicBezTo>
                  <a:cubicBezTo>
                    <a:pt x="3268" y="66315"/>
                    <a:pt x="3268" y="66315"/>
                    <a:pt x="3268" y="66315"/>
                  </a:cubicBezTo>
                  <a:cubicBezTo>
                    <a:pt x="3268" y="63789"/>
                    <a:pt x="3268" y="63789"/>
                    <a:pt x="3268" y="63789"/>
                  </a:cubicBezTo>
                  <a:cubicBezTo>
                    <a:pt x="5136" y="62526"/>
                    <a:pt x="5136" y="62526"/>
                    <a:pt x="5136" y="62526"/>
                  </a:cubicBezTo>
                  <a:cubicBezTo>
                    <a:pt x="5136" y="61894"/>
                    <a:pt x="5136" y="61894"/>
                    <a:pt x="5136" y="61894"/>
                  </a:cubicBezTo>
                  <a:cubicBezTo>
                    <a:pt x="4202" y="60631"/>
                    <a:pt x="4202" y="60631"/>
                    <a:pt x="4202" y="60631"/>
                  </a:cubicBezTo>
                  <a:cubicBezTo>
                    <a:pt x="3735" y="60000"/>
                    <a:pt x="3735" y="60000"/>
                    <a:pt x="3735" y="60000"/>
                  </a:cubicBezTo>
                  <a:cubicBezTo>
                    <a:pt x="3268" y="55578"/>
                    <a:pt x="3268" y="55578"/>
                    <a:pt x="3268" y="55578"/>
                  </a:cubicBezTo>
                  <a:cubicBezTo>
                    <a:pt x="6536" y="54947"/>
                    <a:pt x="6536" y="54947"/>
                    <a:pt x="6536" y="54947"/>
                  </a:cubicBezTo>
                  <a:cubicBezTo>
                    <a:pt x="7470" y="53684"/>
                    <a:pt x="7470" y="53684"/>
                    <a:pt x="7470" y="53684"/>
                  </a:cubicBezTo>
                  <a:cubicBezTo>
                    <a:pt x="4669" y="50526"/>
                    <a:pt x="4669" y="50526"/>
                    <a:pt x="4669" y="50526"/>
                  </a:cubicBezTo>
                  <a:cubicBezTo>
                    <a:pt x="3735" y="49263"/>
                    <a:pt x="3735" y="49263"/>
                    <a:pt x="3735" y="49263"/>
                  </a:cubicBezTo>
                  <a:cubicBezTo>
                    <a:pt x="2801" y="40421"/>
                    <a:pt x="2801" y="40421"/>
                    <a:pt x="2801" y="40421"/>
                  </a:cubicBezTo>
                  <a:cubicBezTo>
                    <a:pt x="2801" y="37894"/>
                    <a:pt x="2801" y="37894"/>
                    <a:pt x="2801" y="37894"/>
                  </a:cubicBezTo>
                  <a:cubicBezTo>
                    <a:pt x="3735" y="37263"/>
                    <a:pt x="3735" y="37263"/>
                    <a:pt x="3735" y="37263"/>
                  </a:cubicBezTo>
                  <a:cubicBezTo>
                    <a:pt x="3735" y="25894"/>
                    <a:pt x="3735" y="25894"/>
                    <a:pt x="3735" y="25894"/>
                  </a:cubicBezTo>
                  <a:cubicBezTo>
                    <a:pt x="1400" y="23368"/>
                    <a:pt x="1400" y="23368"/>
                    <a:pt x="1400" y="23368"/>
                  </a:cubicBezTo>
                  <a:cubicBezTo>
                    <a:pt x="1400" y="14526"/>
                    <a:pt x="1400" y="14526"/>
                    <a:pt x="1400" y="14526"/>
                  </a:cubicBezTo>
                  <a:cubicBezTo>
                    <a:pt x="3735" y="10736"/>
                    <a:pt x="3735" y="10736"/>
                    <a:pt x="3735" y="10736"/>
                  </a:cubicBezTo>
                  <a:cubicBezTo>
                    <a:pt x="4669" y="6315"/>
                    <a:pt x="4669" y="6315"/>
                    <a:pt x="4669" y="6315"/>
                  </a:cubicBezTo>
                  <a:cubicBezTo>
                    <a:pt x="9805" y="13263"/>
                    <a:pt x="9805" y="13263"/>
                    <a:pt x="9805" y="13263"/>
                  </a:cubicBezTo>
                  <a:cubicBezTo>
                    <a:pt x="15408" y="18947"/>
                    <a:pt x="15408" y="18947"/>
                    <a:pt x="15408" y="18947"/>
                  </a:cubicBezTo>
                  <a:cubicBezTo>
                    <a:pt x="19610" y="21473"/>
                    <a:pt x="19610" y="21473"/>
                    <a:pt x="19610" y="21473"/>
                  </a:cubicBezTo>
                  <a:cubicBezTo>
                    <a:pt x="22879" y="22736"/>
                    <a:pt x="22879" y="22736"/>
                    <a:pt x="22879" y="22736"/>
                  </a:cubicBezTo>
                  <a:cubicBezTo>
                    <a:pt x="24280" y="22736"/>
                    <a:pt x="24280" y="22736"/>
                    <a:pt x="24280" y="22736"/>
                  </a:cubicBezTo>
                  <a:cubicBezTo>
                    <a:pt x="25680" y="22736"/>
                    <a:pt x="25680" y="22736"/>
                    <a:pt x="25680" y="22736"/>
                  </a:cubicBezTo>
                  <a:cubicBezTo>
                    <a:pt x="26614" y="27157"/>
                    <a:pt x="26614" y="27157"/>
                    <a:pt x="26614" y="27157"/>
                  </a:cubicBezTo>
                  <a:cubicBezTo>
                    <a:pt x="30350" y="26526"/>
                    <a:pt x="30350" y="26526"/>
                    <a:pt x="30350" y="26526"/>
                  </a:cubicBezTo>
                  <a:cubicBezTo>
                    <a:pt x="30817" y="32842"/>
                    <a:pt x="30817" y="32842"/>
                    <a:pt x="30817" y="32842"/>
                  </a:cubicBezTo>
                  <a:cubicBezTo>
                    <a:pt x="29416" y="35368"/>
                    <a:pt x="29416" y="35368"/>
                    <a:pt x="29416" y="35368"/>
                  </a:cubicBezTo>
                  <a:cubicBezTo>
                    <a:pt x="25214" y="38526"/>
                    <a:pt x="25214" y="38526"/>
                    <a:pt x="25214" y="38526"/>
                  </a:cubicBezTo>
                  <a:cubicBezTo>
                    <a:pt x="22412" y="43578"/>
                    <a:pt x="22412" y="43578"/>
                    <a:pt x="22412" y="43578"/>
                  </a:cubicBezTo>
                  <a:cubicBezTo>
                    <a:pt x="21478" y="46105"/>
                    <a:pt x="21478" y="46105"/>
                    <a:pt x="21478" y="46105"/>
                  </a:cubicBezTo>
                  <a:cubicBezTo>
                    <a:pt x="22412" y="46736"/>
                    <a:pt x="22412" y="46736"/>
                    <a:pt x="22412" y="46736"/>
                  </a:cubicBezTo>
                  <a:cubicBezTo>
                    <a:pt x="24280" y="44210"/>
                    <a:pt x="24280" y="44210"/>
                    <a:pt x="24280" y="44210"/>
                  </a:cubicBezTo>
                  <a:cubicBezTo>
                    <a:pt x="25680" y="41684"/>
                    <a:pt x="25680" y="41684"/>
                    <a:pt x="25680" y="41684"/>
                  </a:cubicBezTo>
                  <a:cubicBezTo>
                    <a:pt x="29883" y="37894"/>
                    <a:pt x="29883" y="37894"/>
                    <a:pt x="29883" y="37894"/>
                  </a:cubicBezTo>
                  <a:cubicBezTo>
                    <a:pt x="32684" y="36000"/>
                    <a:pt x="32684" y="36000"/>
                    <a:pt x="32684" y="36000"/>
                  </a:cubicBezTo>
                  <a:cubicBezTo>
                    <a:pt x="32217" y="38526"/>
                    <a:pt x="32217" y="38526"/>
                    <a:pt x="32217" y="38526"/>
                  </a:cubicBezTo>
                  <a:cubicBezTo>
                    <a:pt x="30817" y="40421"/>
                    <a:pt x="30817" y="40421"/>
                    <a:pt x="30817" y="40421"/>
                  </a:cubicBezTo>
                  <a:cubicBezTo>
                    <a:pt x="28949" y="46736"/>
                    <a:pt x="28949" y="46736"/>
                    <a:pt x="28949" y="46736"/>
                  </a:cubicBezTo>
                  <a:cubicBezTo>
                    <a:pt x="24280" y="50526"/>
                    <a:pt x="24280" y="50526"/>
                    <a:pt x="24280" y="50526"/>
                  </a:cubicBezTo>
                  <a:cubicBezTo>
                    <a:pt x="21478" y="54315"/>
                    <a:pt x="21478" y="54315"/>
                    <a:pt x="21478" y="54315"/>
                  </a:cubicBezTo>
                  <a:cubicBezTo>
                    <a:pt x="21478" y="57473"/>
                    <a:pt x="21478" y="57473"/>
                    <a:pt x="21478" y="57473"/>
                  </a:cubicBezTo>
                  <a:cubicBezTo>
                    <a:pt x="23346" y="58105"/>
                    <a:pt x="23346" y="58105"/>
                    <a:pt x="23346" y="58105"/>
                  </a:cubicBezTo>
                  <a:cubicBezTo>
                    <a:pt x="25680" y="54947"/>
                    <a:pt x="25680" y="54947"/>
                    <a:pt x="25680" y="54947"/>
                  </a:cubicBezTo>
                  <a:cubicBezTo>
                    <a:pt x="28015" y="52421"/>
                    <a:pt x="28015" y="52421"/>
                    <a:pt x="28015" y="52421"/>
                  </a:cubicBezTo>
                  <a:cubicBezTo>
                    <a:pt x="30350" y="51789"/>
                    <a:pt x="30350" y="51789"/>
                    <a:pt x="30350" y="51789"/>
                  </a:cubicBezTo>
                  <a:cubicBezTo>
                    <a:pt x="32217" y="49263"/>
                    <a:pt x="32217" y="49263"/>
                    <a:pt x="32217" y="49263"/>
                  </a:cubicBezTo>
                  <a:cubicBezTo>
                    <a:pt x="33151" y="42947"/>
                    <a:pt x="33151" y="42947"/>
                    <a:pt x="33151" y="42947"/>
                  </a:cubicBezTo>
                  <a:cubicBezTo>
                    <a:pt x="35019" y="37894"/>
                    <a:pt x="35019" y="37894"/>
                    <a:pt x="35019" y="37894"/>
                  </a:cubicBezTo>
                  <a:cubicBezTo>
                    <a:pt x="37354" y="34105"/>
                    <a:pt x="37354" y="34105"/>
                    <a:pt x="37354" y="34105"/>
                  </a:cubicBezTo>
                  <a:cubicBezTo>
                    <a:pt x="37821" y="31578"/>
                    <a:pt x="37821" y="31578"/>
                    <a:pt x="37821" y="31578"/>
                  </a:cubicBezTo>
                  <a:cubicBezTo>
                    <a:pt x="36420" y="26526"/>
                    <a:pt x="36420" y="26526"/>
                    <a:pt x="36420" y="26526"/>
                  </a:cubicBezTo>
                  <a:cubicBezTo>
                    <a:pt x="36420" y="21473"/>
                    <a:pt x="36420" y="21473"/>
                    <a:pt x="36420" y="21473"/>
                  </a:cubicBezTo>
                  <a:cubicBezTo>
                    <a:pt x="35019" y="22105"/>
                    <a:pt x="35019" y="22105"/>
                    <a:pt x="35019" y="22105"/>
                  </a:cubicBezTo>
                  <a:cubicBezTo>
                    <a:pt x="34085" y="24000"/>
                    <a:pt x="34085" y="24000"/>
                    <a:pt x="34085" y="24000"/>
                  </a:cubicBezTo>
                  <a:cubicBezTo>
                    <a:pt x="34552" y="29052"/>
                    <a:pt x="34552" y="29052"/>
                    <a:pt x="34552" y="29052"/>
                  </a:cubicBezTo>
                  <a:cubicBezTo>
                    <a:pt x="35486" y="32842"/>
                    <a:pt x="35486" y="32842"/>
                    <a:pt x="35486" y="32842"/>
                  </a:cubicBezTo>
                  <a:cubicBezTo>
                    <a:pt x="35486" y="34105"/>
                    <a:pt x="35486" y="34105"/>
                    <a:pt x="35486" y="34105"/>
                  </a:cubicBezTo>
                  <a:cubicBezTo>
                    <a:pt x="34552" y="33473"/>
                    <a:pt x="34552" y="33473"/>
                    <a:pt x="34552" y="33473"/>
                  </a:cubicBezTo>
                  <a:cubicBezTo>
                    <a:pt x="33618" y="32210"/>
                    <a:pt x="33618" y="32210"/>
                    <a:pt x="33618" y="32210"/>
                  </a:cubicBezTo>
                  <a:cubicBezTo>
                    <a:pt x="32684" y="29052"/>
                    <a:pt x="32684" y="29052"/>
                    <a:pt x="32684" y="29052"/>
                  </a:cubicBezTo>
                  <a:cubicBezTo>
                    <a:pt x="31750" y="25894"/>
                    <a:pt x="31750" y="25894"/>
                    <a:pt x="31750" y="25894"/>
                  </a:cubicBezTo>
                  <a:cubicBezTo>
                    <a:pt x="31750" y="23368"/>
                    <a:pt x="31750" y="23368"/>
                    <a:pt x="31750" y="23368"/>
                  </a:cubicBezTo>
                  <a:cubicBezTo>
                    <a:pt x="34085" y="20210"/>
                    <a:pt x="34085" y="20210"/>
                    <a:pt x="34085" y="20210"/>
                  </a:cubicBezTo>
                  <a:cubicBezTo>
                    <a:pt x="35019" y="17684"/>
                    <a:pt x="35019" y="17684"/>
                    <a:pt x="35019" y="17684"/>
                  </a:cubicBezTo>
                  <a:cubicBezTo>
                    <a:pt x="34552" y="15157"/>
                    <a:pt x="34552" y="15157"/>
                    <a:pt x="34552" y="15157"/>
                  </a:cubicBezTo>
                  <a:cubicBezTo>
                    <a:pt x="36887" y="18315"/>
                    <a:pt x="36887" y="18315"/>
                    <a:pt x="36887" y="18315"/>
                  </a:cubicBezTo>
                  <a:cubicBezTo>
                    <a:pt x="37354" y="18947"/>
                    <a:pt x="37354" y="18947"/>
                    <a:pt x="37354" y="18947"/>
                  </a:cubicBezTo>
                  <a:cubicBezTo>
                    <a:pt x="37821" y="15157"/>
                    <a:pt x="37821" y="15157"/>
                    <a:pt x="37821" y="15157"/>
                  </a:cubicBezTo>
                  <a:cubicBezTo>
                    <a:pt x="36887" y="9473"/>
                    <a:pt x="36887" y="9473"/>
                    <a:pt x="36887" y="9473"/>
                  </a:cubicBezTo>
                  <a:cubicBezTo>
                    <a:pt x="37354" y="7578"/>
                    <a:pt x="37354" y="7578"/>
                    <a:pt x="37354" y="7578"/>
                  </a:cubicBezTo>
                  <a:cubicBezTo>
                    <a:pt x="35953" y="6947"/>
                    <a:pt x="35953" y="6947"/>
                    <a:pt x="35953" y="6947"/>
                  </a:cubicBezTo>
                  <a:cubicBezTo>
                    <a:pt x="35486" y="0"/>
                    <a:pt x="35486" y="0"/>
                    <a:pt x="35486" y="0"/>
                  </a:cubicBezTo>
                  <a:cubicBezTo>
                    <a:pt x="35486" y="0"/>
                    <a:pt x="62101" y="10105"/>
                    <a:pt x="67704" y="12000"/>
                  </a:cubicBezTo>
                  <a:cubicBezTo>
                    <a:pt x="72840" y="13894"/>
                    <a:pt x="107392" y="26526"/>
                    <a:pt x="109727" y="27157"/>
                  </a:cubicBezTo>
                  <a:cubicBezTo>
                    <a:pt x="112062" y="28421"/>
                    <a:pt x="114863" y="28421"/>
                    <a:pt x="114863" y="28421"/>
                  </a:cubicBezTo>
                  <a:lnTo>
                    <a:pt x="120000" y="29684"/>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2" name="Shape 1386">
              <a:extLst>
                <a:ext uri="{FF2B5EF4-FFF2-40B4-BE49-F238E27FC236}">
                  <a16:creationId xmlns:a16="http://schemas.microsoft.com/office/drawing/2014/main" id="{7D3FE842-92BE-4CBA-AB06-343EFA6E9D3F}"/>
                </a:ext>
              </a:extLst>
            </p:cNvPr>
            <p:cNvSpPr/>
            <p:nvPr/>
          </p:nvSpPr>
          <p:spPr>
            <a:xfrm>
              <a:off x="5925594" y="2621841"/>
              <a:ext cx="384509" cy="394627"/>
            </a:xfrm>
            <a:custGeom>
              <a:avLst/>
              <a:gdLst/>
              <a:ahLst/>
              <a:cxnLst/>
              <a:rect l="0" t="0" r="0" b="0"/>
              <a:pathLst>
                <a:path w="120000" h="120000" extrusionOk="0">
                  <a:moveTo>
                    <a:pt x="17894" y="0"/>
                  </a:moveTo>
                  <a:lnTo>
                    <a:pt x="119999" y="11794"/>
                  </a:lnTo>
                  <a:lnTo>
                    <a:pt x="119473" y="22564"/>
                  </a:lnTo>
                  <a:lnTo>
                    <a:pt x="117894" y="22564"/>
                  </a:lnTo>
                  <a:lnTo>
                    <a:pt x="110526" y="115897"/>
                  </a:lnTo>
                  <a:lnTo>
                    <a:pt x="47894" y="110256"/>
                  </a:lnTo>
                  <a:lnTo>
                    <a:pt x="47368" y="114871"/>
                  </a:lnTo>
                  <a:lnTo>
                    <a:pt x="16842" y="111794"/>
                  </a:lnTo>
                  <a:lnTo>
                    <a:pt x="15263" y="120000"/>
                  </a:lnTo>
                  <a:lnTo>
                    <a:pt x="0" y="117948"/>
                  </a:lnTo>
                  <a:lnTo>
                    <a:pt x="17894" y="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3" name="Shape 1387">
              <a:extLst>
                <a:ext uri="{FF2B5EF4-FFF2-40B4-BE49-F238E27FC236}">
                  <a16:creationId xmlns:a16="http://schemas.microsoft.com/office/drawing/2014/main" id="{BC27028D-AF7C-4A0B-9C4E-508DE3EC3F62}"/>
                </a:ext>
              </a:extLst>
            </p:cNvPr>
            <p:cNvSpPr/>
            <p:nvPr/>
          </p:nvSpPr>
          <p:spPr>
            <a:xfrm>
              <a:off x="6068941" y="2696044"/>
              <a:ext cx="762272" cy="752153"/>
            </a:xfrm>
            <a:custGeom>
              <a:avLst/>
              <a:gdLst/>
              <a:ahLst/>
              <a:cxnLst/>
              <a:rect l="0" t="0" r="0" b="0"/>
              <a:pathLst>
                <a:path w="120000" h="120000" extrusionOk="0">
                  <a:moveTo>
                    <a:pt x="118407" y="68071"/>
                  </a:moveTo>
                  <a:lnTo>
                    <a:pt x="118938" y="65919"/>
                  </a:lnTo>
                  <a:lnTo>
                    <a:pt x="120000" y="64573"/>
                  </a:lnTo>
                  <a:lnTo>
                    <a:pt x="119469" y="62959"/>
                  </a:lnTo>
                  <a:lnTo>
                    <a:pt x="118938" y="60807"/>
                  </a:lnTo>
                  <a:lnTo>
                    <a:pt x="118672" y="59999"/>
                  </a:lnTo>
                  <a:lnTo>
                    <a:pt x="118672" y="58385"/>
                  </a:lnTo>
                  <a:lnTo>
                    <a:pt x="118407" y="57847"/>
                  </a:lnTo>
                  <a:lnTo>
                    <a:pt x="117345" y="55426"/>
                  </a:lnTo>
                  <a:lnTo>
                    <a:pt x="117345" y="54887"/>
                  </a:lnTo>
                  <a:lnTo>
                    <a:pt x="115486" y="53273"/>
                  </a:lnTo>
                  <a:lnTo>
                    <a:pt x="115486" y="35246"/>
                  </a:lnTo>
                  <a:lnTo>
                    <a:pt x="112831" y="34977"/>
                  </a:lnTo>
                  <a:lnTo>
                    <a:pt x="112300" y="35515"/>
                  </a:lnTo>
                  <a:lnTo>
                    <a:pt x="111504" y="35246"/>
                  </a:lnTo>
                  <a:lnTo>
                    <a:pt x="110707" y="34439"/>
                  </a:lnTo>
                  <a:lnTo>
                    <a:pt x="109646" y="33901"/>
                  </a:lnTo>
                  <a:lnTo>
                    <a:pt x="108318" y="33901"/>
                  </a:lnTo>
                  <a:lnTo>
                    <a:pt x="106725" y="32825"/>
                  </a:lnTo>
                  <a:lnTo>
                    <a:pt x="105663" y="31479"/>
                  </a:lnTo>
                  <a:lnTo>
                    <a:pt x="104336" y="31210"/>
                  </a:lnTo>
                  <a:lnTo>
                    <a:pt x="102212" y="31748"/>
                  </a:lnTo>
                  <a:lnTo>
                    <a:pt x="101681" y="31479"/>
                  </a:lnTo>
                  <a:lnTo>
                    <a:pt x="100353" y="31210"/>
                  </a:lnTo>
                  <a:lnTo>
                    <a:pt x="99292" y="32017"/>
                  </a:lnTo>
                  <a:lnTo>
                    <a:pt x="98761" y="32286"/>
                  </a:lnTo>
                  <a:lnTo>
                    <a:pt x="97964" y="31748"/>
                  </a:lnTo>
                  <a:lnTo>
                    <a:pt x="96902" y="31748"/>
                  </a:lnTo>
                  <a:lnTo>
                    <a:pt x="96371" y="32556"/>
                  </a:lnTo>
                  <a:lnTo>
                    <a:pt x="95044" y="33363"/>
                  </a:lnTo>
                  <a:lnTo>
                    <a:pt x="93982" y="33632"/>
                  </a:lnTo>
                  <a:lnTo>
                    <a:pt x="93451" y="32825"/>
                  </a:lnTo>
                  <a:lnTo>
                    <a:pt x="92654" y="32017"/>
                  </a:lnTo>
                  <a:lnTo>
                    <a:pt x="90530" y="32286"/>
                  </a:lnTo>
                  <a:lnTo>
                    <a:pt x="89203" y="31479"/>
                  </a:lnTo>
                  <a:lnTo>
                    <a:pt x="88141" y="31748"/>
                  </a:lnTo>
                  <a:lnTo>
                    <a:pt x="87610" y="32825"/>
                  </a:lnTo>
                  <a:lnTo>
                    <a:pt x="87079" y="33094"/>
                  </a:lnTo>
                  <a:lnTo>
                    <a:pt x="86814" y="31748"/>
                  </a:lnTo>
                  <a:lnTo>
                    <a:pt x="86283" y="31210"/>
                  </a:lnTo>
                  <a:lnTo>
                    <a:pt x="84690" y="32286"/>
                  </a:lnTo>
                  <a:lnTo>
                    <a:pt x="84424" y="31210"/>
                  </a:lnTo>
                  <a:lnTo>
                    <a:pt x="82831" y="30134"/>
                  </a:lnTo>
                  <a:lnTo>
                    <a:pt x="82300" y="30134"/>
                  </a:lnTo>
                  <a:lnTo>
                    <a:pt x="81769" y="30941"/>
                  </a:lnTo>
                  <a:lnTo>
                    <a:pt x="80973" y="31479"/>
                  </a:lnTo>
                  <a:lnTo>
                    <a:pt x="80176" y="31210"/>
                  </a:lnTo>
                  <a:lnTo>
                    <a:pt x="79911" y="29865"/>
                  </a:lnTo>
                  <a:lnTo>
                    <a:pt x="79115" y="29865"/>
                  </a:lnTo>
                  <a:lnTo>
                    <a:pt x="78318" y="28251"/>
                  </a:lnTo>
                  <a:lnTo>
                    <a:pt x="76194" y="28251"/>
                  </a:lnTo>
                  <a:lnTo>
                    <a:pt x="75398" y="28789"/>
                  </a:lnTo>
                  <a:lnTo>
                    <a:pt x="74601" y="27982"/>
                  </a:lnTo>
                  <a:lnTo>
                    <a:pt x="74336" y="27982"/>
                  </a:lnTo>
                  <a:lnTo>
                    <a:pt x="73008" y="28251"/>
                  </a:lnTo>
                  <a:lnTo>
                    <a:pt x="71415" y="27174"/>
                  </a:lnTo>
                  <a:lnTo>
                    <a:pt x="69292" y="27174"/>
                  </a:lnTo>
                  <a:lnTo>
                    <a:pt x="68761" y="25291"/>
                  </a:lnTo>
                  <a:lnTo>
                    <a:pt x="67699" y="24753"/>
                  </a:lnTo>
                  <a:lnTo>
                    <a:pt x="67168" y="25022"/>
                  </a:lnTo>
                  <a:lnTo>
                    <a:pt x="66371" y="24753"/>
                  </a:lnTo>
                  <a:lnTo>
                    <a:pt x="65575" y="25022"/>
                  </a:lnTo>
                  <a:lnTo>
                    <a:pt x="64778" y="25022"/>
                  </a:lnTo>
                  <a:lnTo>
                    <a:pt x="64247" y="24215"/>
                  </a:lnTo>
                  <a:lnTo>
                    <a:pt x="62389" y="22331"/>
                  </a:lnTo>
                  <a:lnTo>
                    <a:pt x="63451" y="1614"/>
                  </a:lnTo>
                  <a:lnTo>
                    <a:pt x="36902" y="0"/>
                  </a:lnTo>
                  <a:lnTo>
                    <a:pt x="33185" y="48968"/>
                  </a:lnTo>
                  <a:lnTo>
                    <a:pt x="1592" y="46008"/>
                  </a:lnTo>
                  <a:lnTo>
                    <a:pt x="1327" y="48430"/>
                  </a:lnTo>
                  <a:lnTo>
                    <a:pt x="0" y="48430"/>
                  </a:lnTo>
                  <a:lnTo>
                    <a:pt x="530" y="49237"/>
                  </a:lnTo>
                  <a:lnTo>
                    <a:pt x="1858" y="50044"/>
                  </a:lnTo>
                  <a:lnTo>
                    <a:pt x="2654" y="51121"/>
                  </a:lnTo>
                  <a:lnTo>
                    <a:pt x="2920" y="51928"/>
                  </a:lnTo>
                  <a:lnTo>
                    <a:pt x="3451" y="53004"/>
                  </a:lnTo>
                  <a:lnTo>
                    <a:pt x="3982" y="53273"/>
                  </a:lnTo>
                  <a:lnTo>
                    <a:pt x="4778" y="53811"/>
                  </a:lnTo>
                  <a:lnTo>
                    <a:pt x="5575" y="54349"/>
                  </a:lnTo>
                  <a:lnTo>
                    <a:pt x="5840" y="55156"/>
                  </a:lnTo>
                  <a:lnTo>
                    <a:pt x="6902" y="56502"/>
                  </a:lnTo>
                  <a:lnTo>
                    <a:pt x="7964" y="57309"/>
                  </a:lnTo>
                  <a:lnTo>
                    <a:pt x="10088" y="60269"/>
                  </a:lnTo>
                  <a:lnTo>
                    <a:pt x="10884" y="60269"/>
                  </a:lnTo>
                  <a:lnTo>
                    <a:pt x="11681" y="61076"/>
                  </a:lnTo>
                  <a:lnTo>
                    <a:pt x="12743" y="61883"/>
                  </a:lnTo>
                  <a:lnTo>
                    <a:pt x="14070" y="62959"/>
                  </a:lnTo>
                  <a:lnTo>
                    <a:pt x="14601" y="64035"/>
                  </a:lnTo>
                  <a:lnTo>
                    <a:pt x="14601" y="65919"/>
                  </a:lnTo>
                  <a:lnTo>
                    <a:pt x="15663" y="67533"/>
                  </a:lnTo>
                  <a:lnTo>
                    <a:pt x="15929" y="68609"/>
                  </a:lnTo>
                  <a:lnTo>
                    <a:pt x="15663" y="69686"/>
                  </a:lnTo>
                  <a:lnTo>
                    <a:pt x="15663" y="71031"/>
                  </a:lnTo>
                  <a:lnTo>
                    <a:pt x="15929" y="72645"/>
                  </a:lnTo>
                  <a:lnTo>
                    <a:pt x="17256" y="73991"/>
                  </a:lnTo>
                  <a:lnTo>
                    <a:pt x="17522" y="74798"/>
                  </a:lnTo>
                  <a:lnTo>
                    <a:pt x="17787" y="75067"/>
                  </a:lnTo>
                  <a:lnTo>
                    <a:pt x="18318" y="75605"/>
                  </a:lnTo>
                  <a:lnTo>
                    <a:pt x="18849" y="76143"/>
                  </a:lnTo>
                  <a:lnTo>
                    <a:pt x="19646" y="76950"/>
                  </a:lnTo>
                  <a:lnTo>
                    <a:pt x="20707" y="77757"/>
                  </a:lnTo>
                  <a:lnTo>
                    <a:pt x="21504" y="78565"/>
                  </a:lnTo>
                  <a:lnTo>
                    <a:pt x="22300" y="78834"/>
                  </a:lnTo>
                  <a:lnTo>
                    <a:pt x="23362" y="79641"/>
                  </a:lnTo>
                  <a:lnTo>
                    <a:pt x="24955" y="80448"/>
                  </a:lnTo>
                  <a:lnTo>
                    <a:pt x="26814" y="81793"/>
                  </a:lnTo>
                  <a:lnTo>
                    <a:pt x="27610" y="82062"/>
                  </a:lnTo>
                  <a:lnTo>
                    <a:pt x="28938" y="82600"/>
                  </a:lnTo>
                  <a:lnTo>
                    <a:pt x="30000" y="82600"/>
                  </a:lnTo>
                  <a:lnTo>
                    <a:pt x="30530" y="81524"/>
                  </a:lnTo>
                  <a:lnTo>
                    <a:pt x="31327" y="80717"/>
                  </a:lnTo>
                  <a:lnTo>
                    <a:pt x="31858" y="80179"/>
                  </a:lnTo>
                  <a:lnTo>
                    <a:pt x="32654" y="79910"/>
                  </a:lnTo>
                  <a:lnTo>
                    <a:pt x="32654" y="78565"/>
                  </a:lnTo>
                  <a:lnTo>
                    <a:pt x="33185" y="77488"/>
                  </a:lnTo>
                  <a:lnTo>
                    <a:pt x="33716" y="76143"/>
                  </a:lnTo>
                  <a:lnTo>
                    <a:pt x="35044" y="74529"/>
                  </a:lnTo>
                  <a:lnTo>
                    <a:pt x="36902" y="74260"/>
                  </a:lnTo>
                  <a:lnTo>
                    <a:pt x="37964" y="73991"/>
                  </a:lnTo>
                  <a:lnTo>
                    <a:pt x="39292" y="73991"/>
                  </a:lnTo>
                  <a:lnTo>
                    <a:pt x="40619" y="74529"/>
                  </a:lnTo>
                  <a:lnTo>
                    <a:pt x="42212" y="74798"/>
                  </a:lnTo>
                  <a:lnTo>
                    <a:pt x="43008" y="74798"/>
                  </a:lnTo>
                  <a:lnTo>
                    <a:pt x="45132" y="75067"/>
                  </a:lnTo>
                  <a:lnTo>
                    <a:pt x="45929" y="75605"/>
                  </a:lnTo>
                  <a:lnTo>
                    <a:pt x="46725" y="77219"/>
                  </a:lnTo>
                  <a:lnTo>
                    <a:pt x="47256" y="77219"/>
                  </a:lnTo>
                  <a:lnTo>
                    <a:pt x="48584" y="78565"/>
                  </a:lnTo>
                  <a:lnTo>
                    <a:pt x="49646" y="79103"/>
                  </a:lnTo>
                  <a:lnTo>
                    <a:pt x="50442" y="80717"/>
                  </a:lnTo>
                  <a:lnTo>
                    <a:pt x="52035" y="82869"/>
                  </a:lnTo>
                  <a:lnTo>
                    <a:pt x="53097" y="86098"/>
                  </a:lnTo>
                  <a:lnTo>
                    <a:pt x="53893" y="87174"/>
                  </a:lnTo>
                  <a:lnTo>
                    <a:pt x="54955" y="89327"/>
                  </a:lnTo>
                  <a:lnTo>
                    <a:pt x="54955" y="90134"/>
                  </a:lnTo>
                  <a:lnTo>
                    <a:pt x="55752" y="92286"/>
                  </a:lnTo>
                  <a:lnTo>
                    <a:pt x="57876" y="94170"/>
                  </a:lnTo>
                  <a:lnTo>
                    <a:pt x="58407" y="96322"/>
                  </a:lnTo>
                  <a:lnTo>
                    <a:pt x="61061" y="99551"/>
                  </a:lnTo>
                  <a:lnTo>
                    <a:pt x="62389" y="100089"/>
                  </a:lnTo>
                  <a:lnTo>
                    <a:pt x="62123" y="102511"/>
                  </a:lnTo>
                  <a:lnTo>
                    <a:pt x="61592" y="103049"/>
                  </a:lnTo>
                  <a:lnTo>
                    <a:pt x="62123" y="103587"/>
                  </a:lnTo>
                  <a:lnTo>
                    <a:pt x="62920" y="104394"/>
                  </a:lnTo>
                  <a:lnTo>
                    <a:pt x="62920" y="106008"/>
                  </a:lnTo>
                  <a:lnTo>
                    <a:pt x="64513" y="108968"/>
                  </a:lnTo>
                  <a:lnTo>
                    <a:pt x="65309" y="110582"/>
                  </a:lnTo>
                  <a:lnTo>
                    <a:pt x="66106" y="111928"/>
                  </a:lnTo>
                  <a:lnTo>
                    <a:pt x="66637" y="113273"/>
                  </a:lnTo>
                  <a:lnTo>
                    <a:pt x="68761" y="113542"/>
                  </a:lnTo>
                  <a:lnTo>
                    <a:pt x="70088" y="114887"/>
                  </a:lnTo>
                  <a:lnTo>
                    <a:pt x="72477" y="114887"/>
                  </a:lnTo>
                  <a:lnTo>
                    <a:pt x="74336" y="116771"/>
                  </a:lnTo>
                  <a:lnTo>
                    <a:pt x="75398" y="116771"/>
                  </a:lnTo>
                  <a:lnTo>
                    <a:pt x="75929" y="117578"/>
                  </a:lnTo>
                  <a:lnTo>
                    <a:pt x="77256" y="117847"/>
                  </a:lnTo>
                  <a:lnTo>
                    <a:pt x="77522" y="117309"/>
                  </a:lnTo>
                  <a:lnTo>
                    <a:pt x="80176" y="117847"/>
                  </a:lnTo>
                  <a:lnTo>
                    <a:pt x="80176" y="118116"/>
                  </a:lnTo>
                  <a:lnTo>
                    <a:pt x="80973" y="118923"/>
                  </a:lnTo>
                  <a:lnTo>
                    <a:pt x="82300" y="119999"/>
                  </a:lnTo>
                  <a:lnTo>
                    <a:pt x="83097" y="119461"/>
                  </a:lnTo>
                  <a:lnTo>
                    <a:pt x="83362" y="118923"/>
                  </a:lnTo>
                  <a:lnTo>
                    <a:pt x="85221" y="118654"/>
                  </a:lnTo>
                  <a:lnTo>
                    <a:pt x="84690" y="117309"/>
                  </a:lnTo>
                  <a:lnTo>
                    <a:pt x="84690" y="116502"/>
                  </a:lnTo>
                  <a:lnTo>
                    <a:pt x="84424" y="115426"/>
                  </a:lnTo>
                  <a:lnTo>
                    <a:pt x="84159" y="114349"/>
                  </a:lnTo>
                  <a:lnTo>
                    <a:pt x="83362" y="113811"/>
                  </a:lnTo>
                  <a:lnTo>
                    <a:pt x="82831" y="112197"/>
                  </a:lnTo>
                  <a:lnTo>
                    <a:pt x="82566" y="110582"/>
                  </a:lnTo>
                  <a:lnTo>
                    <a:pt x="81769" y="108699"/>
                  </a:lnTo>
                  <a:lnTo>
                    <a:pt x="81769" y="107085"/>
                  </a:lnTo>
                  <a:lnTo>
                    <a:pt x="82566" y="104663"/>
                  </a:lnTo>
                  <a:lnTo>
                    <a:pt x="83362" y="102242"/>
                  </a:lnTo>
                  <a:lnTo>
                    <a:pt x="84424" y="99551"/>
                  </a:lnTo>
                  <a:lnTo>
                    <a:pt x="84159" y="99013"/>
                  </a:lnTo>
                  <a:lnTo>
                    <a:pt x="83362" y="98475"/>
                  </a:lnTo>
                  <a:lnTo>
                    <a:pt x="82566" y="97668"/>
                  </a:lnTo>
                  <a:lnTo>
                    <a:pt x="82566" y="97130"/>
                  </a:lnTo>
                  <a:lnTo>
                    <a:pt x="83097" y="97399"/>
                  </a:lnTo>
                  <a:lnTo>
                    <a:pt x="85486" y="97130"/>
                  </a:lnTo>
                  <a:lnTo>
                    <a:pt x="85752" y="97130"/>
                  </a:lnTo>
                  <a:lnTo>
                    <a:pt x="86548" y="95515"/>
                  </a:lnTo>
                  <a:lnTo>
                    <a:pt x="85752" y="95515"/>
                  </a:lnTo>
                  <a:lnTo>
                    <a:pt x="85486" y="94977"/>
                  </a:lnTo>
                  <a:lnTo>
                    <a:pt x="85486" y="94439"/>
                  </a:lnTo>
                  <a:lnTo>
                    <a:pt x="86017" y="94170"/>
                  </a:lnTo>
                  <a:lnTo>
                    <a:pt x="87079" y="94170"/>
                  </a:lnTo>
                  <a:lnTo>
                    <a:pt x="88407" y="94170"/>
                  </a:lnTo>
                  <a:lnTo>
                    <a:pt x="88938" y="94439"/>
                  </a:lnTo>
                  <a:lnTo>
                    <a:pt x="89734" y="94170"/>
                  </a:lnTo>
                  <a:lnTo>
                    <a:pt x="91061" y="93094"/>
                  </a:lnTo>
                  <a:lnTo>
                    <a:pt x="90530" y="93094"/>
                  </a:lnTo>
                  <a:lnTo>
                    <a:pt x="89469" y="93901"/>
                  </a:lnTo>
                  <a:lnTo>
                    <a:pt x="89203" y="92825"/>
                  </a:lnTo>
                  <a:lnTo>
                    <a:pt x="89734" y="91210"/>
                  </a:lnTo>
                  <a:lnTo>
                    <a:pt x="90265" y="91748"/>
                  </a:lnTo>
                  <a:lnTo>
                    <a:pt x="90796" y="92017"/>
                  </a:lnTo>
                  <a:lnTo>
                    <a:pt x="92123" y="92017"/>
                  </a:lnTo>
                  <a:lnTo>
                    <a:pt x="92654" y="91479"/>
                  </a:lnTo>
                  <a:lnTo>
                    <a:pt x="92389" y="90403"/>
                  </a:lnTo>
                  <a:lnTo>
                    <a:pt x="91592" y="89327"/>
                  </a:lnTo>
                  <a:lnTo>
                    <a:pt x="91858" y="89058"/>
                  </a:lnTo>
                  <a:lnTo>
                    <a:pt x="92654" y="89058"/>
                  </a:lnTo>
                  <a:lnTo>
                    <a:pt x="93451" y="88520"/>
                  </a:lnTo>
                  <a:lnTo>
                    <a:pt x="93982" y="89058"/>
                  </a:lnTo>
                  <a:lnTo>
                    <a:pt x="94778" y="88520"/>
                  </a:lnTo>
                  <a:lnTo>
                    <a:pt x="95044" y="89058"/>
                  </a:lnTo>
                  <a:lnTo>
                    <a:pt x="95840" y="89596"/>
                  </a:lnTo>
                  <a:lnTo>
                    <a:pt x="96637" y="89058"/>
                  </a:lnTo>
                  <a:lnTo>
                    <a:pt x="97433" y="88520"/>
                  </a:lnTo>
                  <a:lnTo>
                    <a:pt x="99292" y="87982"/>
                  </a:lnTo>
                  <a:lnTo>
                    <a:pt x="101150" y="87713"/>
                  </a:lnTo>
                  <a:lnTo>
                    <a:pt x="104070" y="86098"/>
                  </a:lnTo>
                  <a:lnTo>
                    <a:pt x="104867" y="84484"/>
                  </a:lnTo>
                  <a:lnTo>
                    <a:pt x="105132" y="83139"/>
                  </a:lnTo>
                  <a:lnTo>
                    <a:pt x="105929" y="82600"/>
                  </a:lnTo>
                  <a:lnTo>
                    <a:pt x="106725" y="82331"/>
                  </a:lnTo>
                  <a:lnTo>
                    <a:pt x="106991" y="82062"/>
                  </a:lnTo>
                  <a:lnTo>
                    <a:pt x="107787" y="81524"/>
                  </a:lnTo>
                  <a:lnTo>
                    <a:pt x="107522" y="80717"/>
                  </a:lnTo>
                  <a:lnTo>
                    <a:pt x="107256" y="79910"/>
                  </a:lnTo>
                  <a:lnTo>
                    <a:pt x="106991" y="79641"/>
                  </a:lnTo>
                  <a:lnTo>
                    <a:pt x="106725" y="79103"/>
                  </a:lnTo>
                  <a:lnTo>
                    <a:pt x="106991" y="78295"/>
                  </a:lnTo>
                  <a:lnTo>
                    <a:pt x="108053" y="77488"/>
                  </a:lnTo>
                  <a:lnTo>
                    <a:pt x="108849" y="76950"/>
                  </a:lnTo>
                  <a:lnTo>
                    <a:pt x="109380" y="76950"/>
                  </a:lnTo>
                  <a:lnTo>
                    <a:pt x="109380" y="77757"/>
                  </a:lnTo>
                  <a:lnTo>
                    <a:pt x="109380" y="78834"/>
                  </a:lnTo>
                  <a:lnTo>
                    <a:pt x="109380" y="80448"/>
                  </a:lnTo>
                  <a:lnTo>
                    <a:pt x="109646" y="80717"/>
                  </a:lnTo>
                  <a:lnTo>
                    <a:pt x="111238" y="79372"/>
                  </a:lnTo>
                  <a:lnTo>
                    <a:pt x="112566" y="79103"/>
                  </a:lnTo>
                  <a:lnTo>
                    <a:pt x="116548" y="77488"/>
                  </a:lnTo>
                  <a:lnTo>
                    <a:pt x="117079" y="77219"/>
                  </a:lnTo>
                  <a:lnTo>
                    <a:pt x="117876" y="75874"/>
                  </a:lnTo>
                  <a:lnTo>
                    <a:pt x="118672" y="73183"/>
                  </a:lnTo>
                  <a:lnTo>
                    <a:pt x="118672" y="72107"/>
                  </a:lnTo>
                  <a:lnTo>
                    <a:pt x="117876" y="70224"/>
                  </a:lnTo>
                  <a:lnTo>
                    <a:pt x="118407" y="68878"/>
                  </a:lnTo>
                  <a:lnTo>
                    <a:pt x="118407" y="68071"/>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4" name="Shape 1388">
              <a:extLst>
                <a:ext uri="{FF2B5EF4-FFF2-40B4-BE49-F238E27FC236}">
                  <a16:creationId xmlns:a16="http://schemas.microsoft.com/office/drawing/2014/main" id="{28D01D15-B852-4F83-BDAA-C5CEA5515508}"/>
                </a:ext>
              </a:extLst>
            </p:cNvPr>
            <p:cNvSpPr/>
            <p:nvPr/>
          </p:nvSpPr>
          <p:spPr>
            <a:xfrm>
              <a:off x="5613601" y="2574619"/>
              <a:ext cx="369329" cy="435102"/>
            </a:xfrm>
            <a:custGeom>
              <a:avLst/>
              <a:gdLst/>
              <a:ahLst/>
              <a:cxnLst/>
              <a:rect l="0" t="0" r="0" b="0"/>
              <a:pathLst>
                <a:path w="120000" h="120000" extrusionOk="0">
                  <a:moveTo>
                    <a:pt x="33822" y="0"/>
                  </a:moveTo>
                  <a:cubicBezTo>
                    <a:pt x="33822" y="0"/>
                    <a:pt x="31969" y="7500"/>
                    <a:pt x="31505" y="9868"/>
                  </a:cubicBezTo>
                  <a:cubicBezTo>
                    <a:pt x="30579" y="11447"/>
                    <a:pt x="28725" y="16973"/>
                    <a:pt x="28725" y="16973"/>
                  </a:cubicBezTo>
                  <a:cubicBezTo>
                    <a:pt x="27335" y="17763"/>
                    <a:pt x="27335" y="17763"/>
                    <a:pt x="27335" y="17763"/>
                  </a:cubicBezTo>
                  <a:cubicBezTo>
                    <a:pt x="25945" y="16973"/>
                    <a:pt x="25945" y="16973"/>
                    <a:pt x="25945" y="16973"/>
                  </a:cubicBezTo>
                  <a:cubicBezTo>
                    <a:pt x="23629" y="15394"/>
                    <a:pt x="23629" y="15394"/>
                    <a:pt x="23629" y="15394"/>
                  </a:cubicBezTo>
                  <a:cubicBezTo>
                    <a:pt x="21776" y="16184"/>
                    <a:pt x="21776" y="16184"/>
                    <a:pt x="21776" y="16184"/>
                  </a:cubicBezTo>
                  <a:cubicBezTo>
                    <a:pt x="20849" y="14605"/>
                    <a:pt x="20849" y="14605"/>
                    <a:pt x="20849" y="14605"/>
                  </a:cubicBezTo>
                  <a:cubicBezTo>
                    <a:pt x="17606" y="15394"/>
                    <a:pt x="17606" y="15394"/>
                    <a:pt x="17606" y="15394"/>
                  </a:cubicBezTo>
                  <a:cubicBezTo>
                    <a:pt x="16216" y="16578"/>
                    <a:pt x="16216" y="16578"/>
                    <a:pt x="16216" y="16578"/>
                  </a:cubicBezTo>
                  <a:cubicBezTo>
                    <a:pt x="16216" y="20921"/>
                    <a:pt x="16216" y="20921"/>
                    <a:pt x="16216" y="20921"/>
                  </a:cubicBezTo>
                  <a:cubicBezTo>
                    <a:pt x="16216" y="26447"/>
                    <a:pt x="16216" y="26447"/>
                    <a:pt x="16216" y="26447"/>
                  </a:cubicBezTo>
                  <a:cubicBezTo>
                    <a:pt x="16216" y="31578"/>
                    <a:pt x="16216" y="31578"/>
                    <a:pt x="16216" y="31578"/>
                  </a:cubicBezTo>
                  <a:cubicBezTo>
                    <a:pt x="15752" y="33157"/>
                    <a:pt x="15752" y="33157"/>
                    <a:pt x="15752" y="33157"/>
                  </a:cubicBezTo>
                  <a:cubicBezTo>
                    <a:pt x="14362" y="35131"/>
                    <a:pt x="14362" y="35131"/>
                    <a:pt x="14362" y="35131"/>
                  </a:cubicBezTo>
                  <a:cubicBezTo>
                    <a:pt x="13899" y="37105"/>
                    <a:pt x="13899" y="37105"/>
                    <a:pt x="13899" y="37105"/>
                  </a:cubicBezTo>
                  <a:cubicBezTo>
                    <a:pt x="13899" y="39868"/>
                    <a:pt x="13899" y="39868"/>
                    <a:pt x="13899" y="39868"/>
                  </a:cubicBezTo>
                  <a:cubicBezTo>
                    <a:pt x="15752" y="43421"/>
                    <a:pt x="15752" y="43421"/>
                    <a:pt x="15752" y="43421"/>
                  </a:cubicBezTo>
                  <a:cubicBezTo>
                    <a:pt x="16216" y="46973"/>
                    <a:pt x="16216" y="46973"/>
                    <a:pt x="16216" y="46973"/>
                  </a:cubicBezTo>
                  <a:cubicBezTo>
                    <a:pt x="17142" y="48157"/>
                    <a:pt x="17142" y="48157"/>
                    <a:pt x="17142" y="48157"/>
                  </a:cubicBezTo>
                  <a:cubicBezTo>
                    <a:pt x="19459" y="50526"/>
                    <a:pt x="19459" y="50526"/>
                    <a:pt x="19459" y="50526"/>
                  </a:cubicBezTo>
                  <a:cubicBezTo>
                    <a:pt x="18069" y="51315"/>
                    <a:pt x="18069" y="51315"/>
                    <a:pt x="18069" y="51315"/>
                  </a:cubicBezTo>
                  <a:cubicBezTo>
                    <a:pt x="15752" y="52894"/>
                    <a:pt x="15752" y="52894"/>
                    <a:pt x="15752" y="52894"/>
                  </a:cubicBezTo>
                  <a:cubicBezTo>
                    <a:pt x="11119" y="55657"/>
                    <a:pt x="11119" y="55657"/>
                    <a:pt x="11119" y="55657"/>
                  </a:cubicBezTo>
                  <a:cubicBezTo>
                    <a:pt x="9729" y="60789"/>
                    <a:pt x="9729" y="60789"/>
                    <a:pt x="9729" y="60789"/>
                  </a:cubicBezTo>
                  <a:cubicBezTo>
                    <a:pt x="7876" y="63947"/>
                    <a:pt x="7876" y="63947"/>
                    <a:pt x="7876" y="63947"/>
                  </a:cubicBezTo>
                  <a:cubicBezTo>
                    <a:pt x="6023" y="65526"/>
                    <a:pt x="6023" y="65526"/>
                    <a:pt x="6023" y="65526"/>
                  </a:cubicBezTo>
                  <a:cubicBezTo>
                    <a:pt x="5096" y="65921"/>
                    <a:pt x="5096" y="65921"/>
                    <a:pt x="5096" y="65921"/>
                  </a:cubicBezTo>
                  <a:cubicBezTo>
                    <a:pt x="4169" y="67500"/>
                    <a:pt x="4169" y="67500"/>
                    <a:pt x="4169" y="67500"/>
                  </a:cubicBezTo>
                  <a:cubicBezTo>
                    <a:pt x="4633" y="70263"/>
                    <a:pt x="4633" y="70263"/>
                    <a:pt x="4633" y="70263"/>
                  </a:cubicBezTo>
                  <a:cubicBezTo>
                    <a:pt x="4169" y="72236"/>
                    <a:pt x="4169" y="72236"/>
                    <a:pt x="4169" y="72236"/>
                  </a:cubicBezTo>
                  <a:cubicBezTo>
                    <a:pt x="6949" y="74210"/>
                    <a:pt x="6949" y="74210"/>
                    <a:pt x="6949" y="74210"/>
                  </a:cubicBezTo>
                  <a:cubicBezTo>
                    <a:pt x="6023" y="75789"/>
                    <a:pt x="6023" y="75789"/>
                    <a:pt x="6023" y="75789"/>
                  </a:cubicBezTo>
                  <a:cubicBezTo>
                    <a:pt x="2316" y="77368"/>
                    <a:pt x="2316" y="77368"/>
                    <a:pt x="2316" y="77368"/>
                  </a:cubicBezTo>
                  <a:cubicBezTo>
                    <a:pt x="1389" y="78947"/>
                    <a:pt x="1389" y="78947"/>
                    <a:pt x="1389" y="78947"/>
                  </a:cubicBezTo>
                  <a:cubicBezTo>
                    <a:pt x="0" y="81315"/>
                    <a:pt x="0" y="81315"/>
                    <a:pt x="0" y="81315"/>
                  </a:cubicBezTo>
                  <a:cubicBezTo>
                    <a:pt x="64401" y="114868"/>
                    <a:pt x="64401" y="114868"/>
                    <a:pt x="64401" y="114868"/>
                  </a:cubicBezTo>
                  <a:cubicBezTo>
                    <a:pt x="84324" y="118026"/>
                    <a:pt x="84324" y="118026"/>
                    <a:pt x="84324" y="118026"/>
                  </a:cubicBezTo>
                  <a:cubicBezTo>
                    <a:pt x="101003" y="120000"/>
                    <a:pt x="101003" y="120000"/>
                    <a:pt x="101003" y="120000"/>
                  </a:cubicBezTo>
                  <a:cubicBezTo>
                    <a:pt x="101467" y="120000"/>
                    <a:pt x="101467" y="120000"/>
                    <a:pt x="101467" y="120000"/>
                  </a:cubicBezTo>
                  <a:cubicBezTo>
                    <a:pt x="120000" y="13026"/>
                    <a:pt x="120000" y="13026"/>
                    <a:pt x="120000" y="13026"/>
                  </a:cubicBezTo>
                  <a:lnTo>
                    <a:pt x="33822" y="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5" name="Shape 1389">
              <a:extLst>
                <a:ext uri="{FF2B5EF4-FFF2-40B4-BE49-F238E27FC236}">
                  <a16:creationId xmlns:a16="http://schemas.microsoft.com/office/drawing/2014/main" id="{8F43ADFF-F1A9-4581-B419-E1E57744365A}"/>
                </a:ext>
              </a:extLst>
            </p:cNvPr>
            <p:cNvSpPr/>
            <p:nvPr/>
          </p:nvSpPr>
          <p:spPr>
            <a:xfrm>
              <a:off x="5239212" y="2105790"/>
              <a:ext cx="433414" cy="750466"/>
            </a:xfrm>
            <a:custGeom>
              <a:avLst/>
              <a:gdLst/>
              <a:ahLst/>
              <a:cxnLst/>
              <a:rect l="0" t="0" r="0" b="0"/>
              <a:pathLst>
                <a:path w="120000" h="120000" extrusionOk="0">
                  <a:moveTo>
                    <a:pt x="108793" y="118921"/>
                  </a:moveTo>
                  <a:lnTo>
                    <a:pt x="109260" y="118112"/>
                  </a:lnTo>
                  <a:lnTo>
                    <a:pt x="106926" y="116764"/>
                  </a:lnTo>
                  <a:lnTo>
                    <a:pt x="107392" y="115685"/>
                  </a:lnTo>
                  <a:lnTo>
                    <a:pt x="106926" y="114067"/>
                  </a:lnTo>
                  <a:lnTo>
                    <a:pt x="107859" y="113258"/>
                  </a:lnTo>
                  <a:lnTo>
                    <a:pt x="108793" y="112988"/>
                  </a:lnTo>
                  <a:lnTo>
                    <a:pt x="110194" y="112179"/>
                  </a:lnTo>
                  <a:lnTo>
                    <a:pt x="111595" y="110292"/>
                  </a:lnTo>
                  <a:lnTo>
                    <a:pt x="112996" y="107325"/>
                  </a:lnTo>
                  <a:lnTo>
                    <a:pt x="116731" y="105707"/>
                  </a:lnTo>
                  <a:lnTo>
                    <a:pt x="119066" y="104629"/>
                  </a:lnTo>
                  <a:lnTo>
                    <a:pt x="120000" y="104359"/>
                  </a:lnTo>
                  <a:lnTo>
                    <a:pt x="118132" y="103011"/>
                  </a:lnTo>
                  <a:lnTo>
                    <a:pt x="117198" y="102202"/>
                  </a:lnTo>
                  <a:lnTo>
                    <a:pt x="116731" y="100314"/>
                  </a:lnTo>
                  <a:lnTo>
                    <a:pt x="115330" y="98157"/>
                  </a:lnTo>
                  <a:lnTo>
                    <a:pt x="115330" y="96539"/>
                  </a:lnTo>
                  <a:lnTo>
                    <a:pt x="115797" y="95460"/>
                  </a:lnTo>
                  <a:lnTo>
                    <a:pt x="115797" y="95191"/>
                  </a:lnTo>
                  <a:lnTo>
                    <a:pt x="55097" y="42606"/>
                  </a:lnTo>
                  <a:lnTo>
                    <a:pt x="53696" y="42067"/>
                  </a:lnTo>
                  <a:lnTo>
                    <a:pt x="53229" y="41797"/>
                  </a:lnTo>
                  <a:lnTo>
                    <a:pt x="52762" y="41258"/>
                  </a:lnTo>
                  <a:lnTo>
                    <a:pt x="52295" y="40449"/>
                  </a:lnTo>
                  <a:lnTo>
                    <a:pt x="52762" y="39640"/>
                  </a:lnTo>
                  <a:lnTo>
                    <a:pt x="54630" y="39370"/>
                  </a:lnTo>
                  <a:lnTo>
                    <a:pt x="55564" y="39101"/>
                  </a:lnTo>
                  <a:lnTo>
                    <a:pt x="69105" y="9438"/>
                  </a:lnTo>
                  <a:lnTo>
                    <a:pt x="12140" y="0"/>
                  </a:lnTo>
                  <a:lnTo>
                    <a:pt x="11673" y="1078"/>
                  </a:lnTo>
                  <a:lnTo>
                    <a:pt x="10739" y="1348"/>
                  </a:lnTo>
                  <a:lnTo>
                    <a:pt x="10739" y="2426"/>
                  </a:lnTo>
                  <a:lnTo>
                    <a:pt x="10739" y="3235"/>
                  </a:lnTo>
                  <a:lnTo>
                    <a:pt x="10739" y="5662"/>
                  </a:lnTo>
                  <a:lnTo>
                    <a:pt x="10272" y="6741"/>
                  </a:lnTo>
                  <a:lnTo>
                    <a:pt x="8871" y="8089"/>
                  </a:lnTo>
                  <a:lnTo>
                    <a:pt x="7937" y="8898"/>
                  </a:lnTo>
                  <a:lnTo>
                    <a:pt x="7937" y="9168"/>
                  </a:lnTo>
                  <a:lnTo>
                    <a:pt x="7937" y="10786"/>
                  </a:lnTo>
                  <a:lnTo>
                    <a:pt x="6070" y="12134"/>
                  </a:lnTo>
                  <a:lnTo>
                    <a:pt x="3268" y="13483"/>
                  </a:lnTo>
                  <a:lnTo>
                    <a:pt x="933" y="14831"/>
                  </a:lnTo>
                  <a:lnTo>
                    <a:pt x="466" y="15370"/>
                  </a:lnTo>
                  <a:lnTo>
                    <a:pt x="0" y="16719"/>
                  </a:lnTo>
                  <a:lnTo>
                    <a:pt x="0" y="17797"/>
                  </a:lnTo>
                  <a:lnTo>
                    <a:pt x="466" y="19146"/>
                  </a:lnTo>
                  <a:lnTo>
                    <a:pt x="1400" y="20224"/>
                  </a:lnTo>
                  <a:lnTo>
                    <a:pt x="3268" y="21842"/>
                  </a:lnTo>
                  <a:lnTo>
                    <a:pt x="3735" y="22921"/>
                  </a:lnTo>
                  <a:lnTo>
                    <a:pt x="4202" y="24269"/>
                  </a:lnTo>
                  <a:lnTo>
                    <a:pt x="4202" y="26426"/>
                  </a:lnTo>
                  <a:lnTo>
                    <a:pt x="2801" y="28044"/>
                  </a:lnTo>
                  <a:lnTo>
                    <a:pt x="2334" y="29662"/>
                  </a:lnTo>
                  <a:lnTo>
                    <a:pt x="2334" y="31550"/>
                  </a:lnTo>
                  <a:lnTo>
                    <a:pt x="1867" y="32359"/>
                  </a:lnTo>
                  <a:lnTo>
                    <a:pt x="933" y="32898"/>
                  </a:lnTo>
                  <a:lnTo>
                    <a:pt x="1400" y="33977"/>
                  </a:lnTo>
                  <a:lnTo>
                    <a:pt x="3268" y="35865"/>
                  </a:lnTo>
                  <a:lnTo>
                    <a:pt x="5136" y="39101"/>
                  </a:lnTo>
                  <a:lnTo>
                    <a:pt x="7003" y="41258"/>
                  </a:lnTo>
                  <a:lnTo>
                    <a:pt x="7937" y="42067"/>
                  </a:lnTo>
                  <a:lnTo>
                    <a:pt x="7937" y="43415"/>
                  </a:lnTo>
                  <a:lnTo>
                    <a:pt x="7470" y="44224"/>
                  </a:lnTo>
                  <a:lnTo>
                    <a:pt x="6536" y="44764"/>
                  </a:lnTo>
                  <a:lnTo>
                    <a:pt x="6536" y="45573"/>
                  </a:lnTo>
                  <a:lnTo>
                    <a:pt x="8404" y="45573"/>
                  </a:lnTo>
                  <a:lnTo>
                    <a:pt x="9338" y="46382"/>
                  </a:lnTo>
                  <a:lnTo>
                    <a:pt x="10739" y="47460"/>
                  </a:lnTo>
                  <a:lnTo>
                    <a:pt x="11206" y="48000"/>
                  </a:lnTo>
                  <a:lnTo>
                    <a:pt x="12607" y="48269"/>
                  </a:lnTo>
                  <a:lnTo>
                    <a:pt x="13540" y="47191"/>
                  </a:lnTo>
                  <a:lnTo>
                    <a:pt x="13540" y="45842"/>
                  </a:lnTo>
                  <a:lnTo>
                    <a:pt x="15875" y="45573"/>
                  </a:lnTo>
                  <a:lnTo>
                    <a:pt x="17276" y="46382"/>
                  </a:lnTo>
                  <a:lnTo>
                    <a:pt x="20544" y="46382"/>
                  </a:lnTo>
                  <a:lnTo>
                    <a:pt x="22412" y="47460"/>
                  </a:lnTo>
                  <a:lnTo>
                    <a:pt x="23813" y="47730"/>
                  </a:lnTo>
                  <a:lnTo>
                    <a:pt x="24747" y="48000"/>
                  </a:lnTo>
                  <a:lnTo>
                    <a:pt x="23813" y="48539"/>
                  </a:lnTo>
                  <a:lnTo>
                    <a:pt x="22879" y="48269"/>
                  </a:lnTo>
                  <a:lnTo>
                    <a:pt x="21011" y="47730"/>
                  </a:lnTo>
                  <a:lnTo>
                    <a:pt x="20544" y="47730"/>
                  </a:lnTo>
                  <a:lnTo>
                    <a:pt x="18677" y="47460"/>
                  </a:lnTo>
                  <a:lnTo>
                    <a:pt x="17743" y="47191"/>
                  </a:lnTo>
                  <a:lnTo>
                    <a:pt x="16342" y="46921"/>
                  </a:lnTo>
                  <a:lnTo>
                    <a:pt x="15408" y="47191"/>
                  </a:lnTo>
                  <a:lnTo>
                    <a:pt x="15408" y="47730"/>
                  </a:lnTo>
                  <a:lnTo>
                    <a:pt x="15408" y="49617"/>
                  </a:lnTo>
                  <a:lnTo>
                    <a:pt x="16342" y="50426"/>
                  </a:lnTo>
                  <a:lnTo>
                    <a:pt x="15875" y="52314"/>
                  </a:lnTo>
                  <a:lnTo>
                    <a:pt x="15408" y="52314"/>
                  </a:lnTo>
                  <a:lnTo>
                    <a:pt x="14007" y="51775"/>
                  </a:lnTo>
                  <a:lnTo>
                    <a:pt x="13540" y="51235"/>
                  </a:lnTo>
                  <a:lnTo>
                    <a:pt x="13540" y="50157"/>
                  </a:lnTo>
                  <a:lnTo>
                    <a:pt x="13540" y="49887"/>
                  </a:lnTo>
                  <a:lnTo>
                    <a:pt x="13073" y="49617"/>
                  </a:lnTo>
                  <a:lnTo>
                    <a:pt x="11673" y="49348"/>
                  </a:lnTo>
                  <a:lnTo>
                    <a:pt x="11206" y="50426"/>
                  </a:lnTo>
                  <a:lnTo>
                    <a:pt x="10739" y="50966"/>
                  </a:lnTo>
                  <a:lnTo>
                    <a:pt x="10739" y="52584"/>
                  </a:lnTo>
                  <a:lnTo>
                    <a:pt x="10739" y="55011"/>
                  </a:lnTo>
                  <a:lnTo>
                    <a:pt x="10739" y="56359"/>
                  </a:lnTo>
                  <a:lnTo>
                    <a:pt x="12140" y="57707"/>
                  </a:lnTo>
                  <a:lnTo>
                    <a:pt x="14007" y="58516"/>
                  </a:lnTo>
                  <a:lnTo>
                    <a:pt x="15875" y="59325"/>
                  </a:lnTo>
                  <a:lnTo>
                    <a:pt x="16342" y="60674"/>
                  </a:lnTo>
                  <a:lnTo>
                    <a:pt x="16342" y="61752"/>
                  </a:lnTo>
                  <a:lnTo>
                    <a:pt x="15875" y="62831"/>
                  </a:lnTo>
                  <a:lnTo>
                    <a:pt x="14474" y="63101"/>
                  </a:lnTo>
                  <a:lnTo>
                    <a:pt x="13073" y="63101"/>
                  </a:lnTo>
                  <a:lnTo>
                    <a:pt x="13073" y="65797"/>
                  </a:lnTo>
                  <a:lnTo>
                    <a:pt x="13540" y="66606"/>
                  </a:lnTo>
                  <a:lnTo>
                    <a:pt x="15875" y="68764"/>
                  </a:lnTo>
                  <a:lnTo>
                    <a:pt x="16342" y="70382"/>
                  </a:lnTo>
                  <a:lnTo>
                    <a:pt x="18677" y="72269"/>
                  </a:lnTo>
                  <a:lnTo>
                    <a:pt x="19610" y="74157"/>
                  </a:lnTo>
                  <a:lnTo>
                    <a:pt x="21011" y="75505"/>
                  </a:lnTo>
                  <a:lnTo>
                    <a:pt x="22412" y="77393"/>
                  </a:lnTo>
                  <a:lnTo>
                    <a:pt x="23346" y="77662"/>
                  </a:lnTo>
                  <a:lnTo>
                    <a:pt x="23346" y="79011"/>
                  </a:lnTo>
                  <a:lnTo>
                    <a:pt x="23346" y="79820"/>
                  </a:lnTo>
                  <a:lnTo>
                    <a:pt x="23346" y="80359"/>
                  </a:lnTo>
                  <a:lnTo>
                    <a:pt x="24280" y="80898"/>
                  </a:lnTo>
                  <a:lnTo>
                    <a:pt x="24747" y="81707"/>
                  </a:lnTo>
                  <a:lnTo>
                    <a:pt x="24747" y="82786"/>
                  </a:lnTo>
                  <a:lnTo>
                    <a:pt x="24280" y="85213"/>
                  </a:lnTo>
                  <a:lnTo>
                    <a:pt x="23813" y="86831"/>
                  </a:lnTo>
                  <a:lnTo>
                    <a:pt x="23346" y="88179"/>
                  </a:lnTo>
                  <a:lnTo>
                    <a:pt x="27548" y="89528"/>
                  </a:lnTo>
                  <a:lnTo>
                    <a:pt x="31284" y="90337"/>
                  </a:lnTo>
                  <a:lnTo>
                    <a:pt x="34085" y="91415"/>
                  </a:lnTo>
                  <a:lnTo>
                    <a:pt x="38287" y="92224"/>
                  </a:lnTo>
                  <a:lnTo>
                    <a:pt x="39688" y="93033"/>
                  </a:lnTo>
                  <a:lnTo>
                    <a:pt x="42490" y="95730"/>
                  </a:lnTo>
                  <a:lnTo>
                    <a:pt x="46225" y="97617"/>
                  </a:lnTo>
                  <a:lnTo>
                    <a:pt x="51828" y="98426"/>
                  </a:lnTo>
                  <a:lnTo>
                    <a:pt x="52295" y="100853"/>
                  </a:lnTo>
                  <a:lnTo>
                    <a:pt x="53229" y="101932"/>
                  </a:lnTo>
                  <a:lnTo>
                    <a:pt x="56498" y="102471"/>
                  </a:lnTo>
                  <a:lnTo>
                    <a:pt x="59766" y="104629"/>
                  </a:lnTo>
                  <a:lnTo>
                    <a:pt x="63501" y="107865"/>
                  </a:lnTo>
                  <a:lnTo>
                    <a:pt x="65369" y="109213"/>
                  </a:lnTo>
                  <a:lnTo>
                    <a:pt x="66770" y="111640"/>
                  </a:lnTo>
                  <a:lnTo>
                    <a:pt x="65369" y="113797"/>
                  </a:lnTo>
                  <a:lnTo>
                    <a:pt x="65369" y="115146"/>
                  </a:lnTo>
                  <a:lnTo>
                    <a:pt x="66770" y="117033"/>
                  </a:lnTo>
                  <a:lnTo>
                    <a:pt x="68638" y="117303"/>
                  </a:lnTo>
                  <a:lnTo>
                    <a:pt x="105058" y="120000"/>
                  </a:lnTo>
                  <a:lnTo>
                    <a:pt x="105525" y="119730"/>
                  </a:lnTo>
                  <a:lnTo>
                    <a:pt x="108793" y="118921"/>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6" name="Shape 1390">
              <a:extLst>
                <a:ext uri="{FF2B5EF4-FFF2-40B4-BE49-F238E27FC236}">
                  <a16:creationId xmlns:a16="http://schemas.microsoft.com/office/drawing/2014/main" id="{C14F38DF-A0E7-4A19-955E-1051742625C6}"/>
                </a:ext>
              </a:extLst>
            </p:cNvPr>
            <p:cNvSpPr/>
            <p:nvPr/>
          </p:nvSpPr>
          <p:spPr>
            <a:xfrm>
              <a:off x="6303357" y="2660630"/>
              <a:ext cx="473890" cy="254653"/>
            </a:xfrm>
            <a:custGeom>
              <a:avLst/>
              <a:gdLst/>
              <a:ahLst/>
              <a:cxnLst/>
              <a:rect l="0" t="0" r="0" b="0"/>
              <a:pathLst>
                <a:path w="120000" h="120000" extrusionOk="0">
                  <a:moveTo>
                    <a:pt x="0" y="16853"/>
                  </a:moveTo>
                  <a:cubicBezTo>
                    <a:pt x="0" y="18876"/>
                    <a:pt x="0" y="18876"/>
                    <a:pt x="0" y="18876"/>
                  </a:cubicBezTo>
                  <a:cubicBezTo>
                    <a:pt x="0" y="16853"/>
                    <a:pt x="0" y="16853"/>
                    <a:pt x="0" y="16853"/>
                  </a:cubicBezTo>
                  <a:cubicBezTo>
                    <a:pt x="42650" y="21573"/>
                    <a:pt x="42650" y="21573"/>
                    <a:pt x="42650" y="21573"/>
                  </a:cubicBezTo>
                  <a:cubicBezTo>
                    <a:pt x="40843" y="82921"/>
                    <a:pt x="40843" y="82921"/>
                    <a:pt x="40843" y="82921"/>
                  </a:cubicBezTo>
                  <a:cubicBezTo>
                    <a:pt x="43734" y="88314"/>
                    <a:pt x="43734" y="88314"/>
                    <a:pt x="43734" y="88314"/>
                  </a:cubicBezTo>
                  <a:cubicBezTo>
                    <a:pt x="44819" y="90337"/>
                    <a:pt x="44819" y="90337"/>
                    <a:pt x="44819" y="90337"/>
                  </a:cubicBezTo>
                  <a:cubicBezTo>
                    <a:pt x="45903" y="90337"/>
                    <a:pt x="45903" y="90337"/>
                    <a:pt x="45903" y="90337"/>
                  </a:cubicBezTo>
                  <a:cubicBezTo>
                    <a:pt x="47349" y="89662"/>
                    <a:pt x="47349" y="89662"/>
                    <a:pt x="47349" y="89662"/>
                  </a:cubicBezTo>
                  <a:cubicBezTo>
                    <a:pt x="48433" y="90337"/>
                    <a:pt x="48433" y="90337"/>
                    <a:pt x="48433" y="90337"/>
                  </a:cubicBezTo>
                  <a:cubicBezTo>
                    <a:pt x="49518" y="89662"/>
                    <a:pt x="49518" y="89662"/>
                    <a:pt x="49518" y="89662"/>
                  </a:cubicBezTo>
                  <a:cubicBezTo>
                    <a:pt x="50963" y="91011"/>
                    <a:pt x="50963" y="91011"/>
                    <a:pt x="50963" y="91011"/>
                  </a:cubicBezTo>
                  <a:cubicBezTo>
                    <a:pt x="52048" y="97078"/>
                    <a:pt x="52048" y="97078"/>
                    <a:pt x="52048" y="97078"/>
                  </a:cubicBezTo>
                  <a:cubicBezTo>
                    <a:pt x="55301" y="97078"/>
                    <a:pt x="55301" y="97078"/>
                    <a:pt x="55301" y="97078"/>
                  </a:cubicBezTo>
                  <a:cubicBezTo>
                    <a:pt x="57831" y="99775"/>
                    <a:pt x="57831" y="99775"/>
                    <a:pt x="57831" y="99775"/>
                  </a:cubicBezTo>
                  <a:cubicBezTo>
                    <a:pt x="59999" y="99101"/>
                    <a:pt x="59999" y="99101"/>
                    <a:pt x="59999" y="99101"/>
                  </a:cubicBezTo>
                  <a:cubicBezTo>
                    <a:pt x="60361" y="99101"/>
                    <a:pt x="60361" y="99101"/>
                    <a:pt x="60361" y="99101"/>
                  </a:cubicBezTo>
                  <a:cubicBezTo>
                    <a:pt x="61807" y="101797"/>
                    <a:pt x="61807" y="101797"/>
                    <a:pt x="61807" y="101797"/>
                  </a:cubicBezTo>
                  <a:cubicBezTo>
                    <a:pt x="63253" y="99775"/>
                    <a:pt x="63253" y="99775"/>
                    <a:pt x="63253" y="99775"/>
                  </a:cubicBezTo>
                  <a:cubicBezTo>
                    <a:pt x="66506" y="100449"/>
                    <a:pt x="66506" y="100449"/>
                    <a:pt x="66506" y="100449"/>
                  </a:cubicBezTo>
                  <a:cubicBezTo>
                    <a:pt x="67951" y="105168"/>
                    <a:pt x="67951" y="105168"/>
                    <a:pt x="67951" y="105168"/>
                  </a:cubicBezTo>
                  <a:cubicBezTo>
                    <a:pt x="69036" y="105168"/>
                    <a:pt x="69036" y="105168"/>
                    <a:pt x="69036" y="105168"/>
                  </a:cubicBezTo>
                  <a:cubicBezTo>
                    <a:pt x="69397" y="109213"/>
                    <a:pt x="69397" y="109213"/>
                    <a:pt x="69397" y="109213"/>
                  </a:cubicBezTo>
                  <a:cubicBezTo>
                    <a:pt x="70843" y="109887"/>
                    <a:pt x="70843" y="109887"/>
                    <a:pt x="70843" y="109887"/>
                  </a:cubicBezTo>
                  <a:cubicBezTo>
                    <a:pt x="72289" y="107865"/>
                    <a:pt x="72289" y="107865"/>
                    <a:pt x="72289" y="107865"/>
                  </a:cubicBezTo>
                  <a:cubicBezTo>
                    <a:pt x="73012" y="105842"/>
                    <a:pt x="73012" y="105842"/>
                    <a:pt x="73012" y="105842"/>
                  </a:cubicBezTo>
                  <a:cubicBezTo>
                    <a:pt x="73734" y="105842"/>
                    <a:pt x="73734" y="105842"/>
                    <a:pt x="73734" y="105842"/>
                  </a:cubicBezTo>
                  <a:cubicBezTo>
                    <a:pt x="76265" y="109213"/>
                    <a:pt x="76265" y="109213"/>
                    <a:pt x="76265" y="109213"/>
                  </a:cubicBezTo>
                  <a:cubicBezTo>
                    <a:pt x="76987" y="111910"/>
                    <a:pt x="76987" y="111910"/>
                    <a:pt x="76987" y="111910"/>
                  </a:cubicBezTo>
                  <a:cubicBezTo>
                    <a:pt x="79518" y="109213"/>
                    <a:pt x="79518" y="109213"/>
                    <a:pt x="79518" y="109213"/>
                  </a:cubicBezTo>
                  <a:cubicBezTo>
                    <a:pt x="80240" y="110561"/>
                    <a:pt x="80240" y="110561"/>
                    <a:pt x="80240" y="110561"/>
                  </a:cubicBezTo>
                  <a:cubicBezTo>
                    <a:pt x="80602" y="114606"/>
                    <a:pt x="80602" y="114606"/>
                    <a:pt x="80602" y="114606"/>
                  </a:cubicBezTo>
                  <a:cubicBezTo>
                    <a:pt x="81325" y="113932"/>
                    <a:pt x="81325" y="113932"/>
                    <a:pt x="81325" y="113932"/>
                  </a:cubicBezTo>
                  <a:cubicBezTo>
                    <a:pt x="82409" y="110561"/>
                    <a:pt x="82409" y="110561"/>
                    <a:pt x="82409" y="110561"/>
                  </a:cubicBezTo>
                  <a:cubicBezTo>
                    <a:pt x="84216" y="109887"/>
                    <a:pt x="84216" y="109887"/>
                    <a:pt x="84216" y="109887"/>
                  </a:cubicBezTo>
                  <a:cubicBezTo>
                    <a:pt x="86385" y="111910"/>
                    <a:pt x="86385" y="111910"/>
                    <a:pt x="86385" y="111910"/>
                  </a:cubicBezTo>
                  <a:cubicBezTo>
                    <a:pt x="89638" y="111235"/>
                    <a:pt x="89638" y="111235"/>
                    <a:pt x="89638" y="111235"/>
                  </a:cubicBezTo>
                  <a:cubicBezTo>
                    <a:pt x="91084" y="113932"/>
                    <a:pt x="91084" y="113932"/>
                    <a:pt x="91084" y="113932"/>
                  </a:cubicBezTo>
                  <a:cubicBezTo>
                    <a:pt x="91807" y="115955"/>
                    <a:pt x="91807" y="115955"/>
                    <a:pt x="91807" y="115955"/>
                  </a:cubicBezTo>
                  <a:cubicBezTo>
                    <a:pt x="93614" y="115280"/>
                    <a:pt x="93614" y="115280"/>
                    <a:pt x="93614" y="115280"/>
                  </a:cubicBezTo>
                  <a:cubicBezTo>
                    <a:pt x="95421" y="112584"/>
                    <a:pt x="95421" y="112584"/>
                    <a:pt x="95421" y="112584"/>
                  </a:cubicBezTo>
                  <a:cubicBezTo>
                    <a:pt x="96506" y="110561"/>
                    <a:pt x="96506" y="110561"/>
                    <a:pt x="96506" y="110561"/>
                  </a:cubicBezTo>
                  <a:cubicBezTo>
                    <a:pt x="97951" y="110561"/>
                    <a:pt x="97951" y="110561"/>
                    <a:pt x="97951" y="110561"/>
                  </a:cubicBezTo>
                  <a:cubicBezTo>
                    <a:pt x="99397" y="111910"/>
                    <a:pt x="99397" y="111910"/>
                    <a:pt x="99397" y="111910"/>
                  </a:cubicBezTo>
                  <a:cubicBezTo>
                    <a:pt x="100481" y="111235"/>
                    <a:pt x="100481" y="111235"/>
                    <a:pt x="100481" y="111235"/>
                  </a:cubicBezTo>
                  <a:cubicBezTo>
                    <a:pt x="101927" y="109213"/>
                    <a:pt x="101927" y="109213"/>
                    <a:pt x="101927" y="109213"/>
                  </a:cubicBezTo>
                  <a:cubicBezTo>
                    <a:pt x="104096" y="109887"/>
                    <a:pt x="104096" y="109887"/>
                    <a:pt x="104096" y="109887"/>
                  </a:cubicBezTo>
                  <a:cubicBezTo>
                    <a:pt x="105180" y="110561"/>
                    <a:pt x="105180" y="110561"/>
                    <a:pt x="105180" y="110561"/>
                  </a:cubicBezTo>
                  <a:cubicBezTo>
                    <a:pt x="108433" y="108539"/>
                    <a:pt x="108433" y="108539"/>
                    <a:pt x="108433" y="108539"/>
                  </a:cubicBezTo>
                  <a:cubicBezTo>
                    <a:pt x="110602" y="109887"/>
                    <a:pt x="110602" y="109887"/>
                    <a:pt x="110602" y="109887"/>
                  </a:cubicBezTo>
                  <a:cubicBezTo>
                    <a:pt x="112409" y="113258"/>
                    <a:pt x="112409" y="113258"/>
                    <a:pt x="112409" y="113258"/>
                  </a:cubicBezTo>
                  <a:cubicBezTo>
                    <a:pt x="114939" y="116629"/>
                    <a:pt x="114939" y="116629"/>
                    <a:pt x="114939" y="116629"/>
                  </a:cubicBezTo>
                  <a:cubicBezTo>
                    <a:pt x="117108" y="116629"/>
                    <a:pt x="117108" y="116629"/>
                    <a:pt x="117108" y="116629"/>
                  </a:cubicBezTo>
                  <a:cubicBezTo>
                    <a:pt x="118554" y="118651"/>
                    <a:pt x="118554" y="118651"/>
                    <a:pt x="118554" y="118651"/>
                  </a:cubicBezTo>
                  <a:cubicBezTo>
                    <a:pt x="119638" y="120000"/>
                    <a:pt x="119638" y="120000"/>
                    <a:pt x="119638" y="120000"/>
                  </a:cubicBezTo>
                  <a:cubicBezTo>
                    <a:pt x="119999" y="59325"/>
                    <a:pt x="119999" y="59325"/>
                    <a:pt x="119999" y="59325"/>
                  </a:cubicBezTo>
                  <a:cubicBezTo>
                    <a:pt x="117108" y="24943"/>
                    <a:pt x="117108" y="24943"/>
                    <a:pt x="117108" y="24943"/>
                  </a:cubicBezTo>
                  <a:cubicBezTo>
                    <a:pt x="117108" y="8089"/>
                    <a:pt x="117108" y="8089"/>
                    <a:pt x="117108" y="8089"/>
                  </a:cubicBezTo>
                  <a:cubicBezTo>
                    <a:pt x="117108" y="8089"/>
                    <a:pt x="76265" y="6741"/>
                    <a:pt x="63253" y="6067"/>
                  </a:cubicBezTo>
                  <a:cubicBezTo>
                    <a:pt x="47349" y="4719"/>
                    <a:pt x="1445" y="0"/>
                    <a:pt x="1445" y="0"/>
                  </a:cubicBezTo>
                  <a:cubicBezTo>
                    <a:pt x="1084" y="16853"/>
                    <a:pt x="1084" y="16853"/>
                    <a:pt x="1084" y="16853"/>
                  </a:cubicBezTo>
                  <a:lnTo>
                    <a:pt x="0" y="1685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7" name="Shape 1391">
              <a:extLst>
                <a:ext uri="{FF2B5EF4-FFF2-40B4-BE49-F238E27FC236}">
                  <a16:creationId xmlns:a16="http://schemas.microsoft.com/office/drawing/2014/main" id="{33567B41-38EA-4945-BEF2-C0DF5C1201B5}"/>
                </a:ext>
              </a:extLst>
            </p:cNvPr>
            <p:cNvSpPr/>
            <p:nvPr/>
          </p:nvSpPr>
          <p:spPr>
            <a:xfrm>
              <a:off x="6364069" y="2454883"/>
              <a:ext cx="401372" cy="222611"/>
            </a:xfrm>
            <a:custGeom>
              <a:avLst/>
              <a:gdLst/>
              <a:ahLst/>
              <a:cxnLst/>
              <a:rect l="0" t="0" r="0" b="0"/>
              <a:pathLst>
                <a:path w="120000" h="120000" extrusionOk="0">
                  <a:moveTo>
                    <a:pt x="120000" y="120000"/>
                  </a:moveTo>
                  <a:cubicBezTo>
                    <a:pt x="120000" y="40000"/>
                    <a:pt x="120000" y="40000"/>
                    <a:pt x="120000" y="40000"/>
                  </a:cubicBezTo>
                  <a:cubicBezTo>
                    <a:pt x="117446" y="37692"/>
                    <a:pt x="117446" y="37692"/>
                    <a:pt x="117446" y="37692"/>
                  </a:cubicBezTo>
                  <a:cubicBezTo>
                    <a:pt x="116170" y="36153"/>
                    <a:pt x="116170" y="36153"/>
                    <a:pt x="116170" y="36153"/>
                  </a:cubicBezTo>
                  <a:cubicBezTo>
                    <a:pt x="115319" y="31538"/>
                    <a:pt x="115319" y="31538"/>
                    <a:pt x="115319" y="31538"/>
                  </a:cubicBezTo>
                  <a:cubicBezTo>
                    <a:pt x="112765" y="26923"/>
                    <a:pt x="112765" y="26923"/>
                    <a:pt x="112765" y="26923"/>
                  </a:cubicBezTo>
                  <a:cubicBezTo>
                    <a:pt x="114042" y="23076"/>
                    <a:pt x="114042" y="23076"/>
                    <a:pt x="114042" y="23076"/>
                  </a:cubicBezTo>
                  <a:cubicBezTo>
                    <a:pt x="115319" y="18461"/>
                    <a:pt x="115319" y="18461"/>
                    <a:pt x="115319" y="18461"/>
                  </a:cubicBezTo>
                  <a:cubicBezTo>
                    <a:pt x="115319" y="14615"/>
                    <a:pt x="115319" y="14615"/>
                    <a:pt x="115319" y="14615"/>
                  </a:cubicBezTo>
                  <a:cubicBezTo>
                    <a:pt x="114468" y="14615"/>
                    <a:pt x="114468" y="14615"/>
                    <a:pt x="114468" y="14615"/>
                  </a:cubicBezTo>
                  <a:cubicBezTo>
                    <a:pt x="110638" y="14615"/>
                    <a:pt x="110638" y="14615"/>
                    <a:pt x="110638" y="14615"/>
                  </a:cubicBezTo>
                  <a:cubicBezTo>
                    <a:pt x="109787" y="11538"/>
                    <a:pt x="109787" y="11538"/>
                    <a:pt x="109787" y="11538"/>
                  </a:cubicBezTo>
                  <a:cubicBezTo>
                    <a:pt x="108085" y="6923"/>
                    <a:pt x="108085" y="6923"/>
                    <a:pt x="108085" y="6923"/>
                  </a:cubicBezTo>
                  <a:cubicBezTo>
                    <a:pt x="108085" y="6923"/>
                    <a:pt x="79574" y="5384"/>
                    <a:pt x="70212" y="4615"/>
                  </a:cubicBezTo>
                  <a:cubicBezTo>
                    <a:pt x="53617" y="3846"/>
                    <a:pt x="4255" y="0"/>
                    <a:pt x="4255" y="0"/>
                  </a:cubicBezTo>
                  <a:cubicBezTo>
                    <a:pt x="0" y="112307"/>
                    <a:pt x="0" y="112307"/>
                    <a:pt x="0" y="112307"/>
                  </a:cubicBezTo>
                  <a:cubicBezTo>
                    <a:pt x="17446" y="113846"/>
                    <a:pt x="44255" y="116153"/>
                    <a:pt x="56595" y="117692"/>
                  </a:cubicBezTo>
                  <a:cubicBezTo>
                    <a:pt x="71914" y="118461"/>
                    <a:pt x="120000" y="120000"/>
                    <a:pt x="120000" y="120000"/>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8" name="Shape 1392">
              <a:extLst>
                <a:ext uri="{FF2B5EF4-FFF2-40B4-BE49-F238E27FC236}">
                  <a16:creationId xmlns:a16="http://schemas.microsoft.com/office/drawing/2014/main" id="{4D3C1F6C-68A9-4810-BB51-3CD8AA4C4AB6}"/>
                </a:ext>
              </a:extLst>
            </p:cNvPr>
            <p:cNvSpPr/>
            <p:nvPr/>
          </p:nvSpPr>
          <p:spPr>
            <a:xfrm>
              <a:off x="6279748" y="2242391"/>
              <a:ext cx="446906" cy="225983"/>
            </a:xfrm>
            <a:custGeom>
              <a:avLst/>
              <a:gdLst/>
              <a:ahLst/>
              <a:cxnLst/>
              <a:rect l="0" t="0" r="0" b="0"/>
              <a:pathLst>
                <a:path w="120000" h="120000" extrusionOk="0">
                  <a:moveTo>
                    <a:pt x="120000" y="120000"/>
                  </a:moveTo>
                  <a:cubicBezTo>
                    <a:pt x="120000" y="120000"/>
                    <a:pt x="120000" y="120000"/>
                    <a:pt x="120000" y="120000"/>
                  </a:cubicBezTo>
                  <a:cubicBezTo>
                    <a:pt x="120000" y="120000"/>
                    <a:pt x="120000" y="120000"/>
                    <a:pt x="120000" y="120000"/>
                  </a:cubicBezTo>
                  <a:cubicBezTo>
                    <a:pt x="119233" y="116962"/>
                    <a:pt x="119233" y="116962"/>
                    <a:pt x="119233" y="116962"/>
                  </a:cubicBezTo>
                  <a:cubicBezTo>
                    <a:pt x="118849" y="112405"/>
                    <a:pt x="118849" y="112405"/>
                    <a:pt x="118849" y="112405"/>
                  </a:cubicBezTo>
                  <a:cubicBezTo>
                    <a:pt x="118849" y="112405"/>
                    <a:pt x="116932" y="111645"/>
                    <a:pt x="116549" y="110886"/>
                  </a:cubicBezTo>
                  <a:cubicBezTo>
                    <a:pt x="116166" y="110126"/>
                    <a:pt x="116549" y="110126"/>
                    <a:pt x="116549" y="110126"/>
                  </a:cubicBezTo>
                  <a:cubicBezTo>
                    <a:pt x="115782" y="107848"/>
                    <a:pt x="115782" y="107848"/>
                    <a:pt x="115782" y="107848"/>
                  </a:cubicBezTo>
                  <a:cubicBezTo>
                    <a:pt x="116549" y="106329"/>
                    <a:pt x="116549" y="106329"/>
                    <a:pt x="116549" y="106329"/>
                  </a:cubicBezTo>
                  <a:cubicBezTo>
                    <a:pt x="116166" y="102531"/>
                    <a:pt x="116166" y="102531"/>
                    <a:pt x="116166" y="102531"/>
                  </a:cubicBezTo>
                  <a:cubicBezTo>
                    <a:pt x="115015" y="101012"/>
                    <a:pt x="115015" y="101012"/>
                    <a:pt x="115015" y="101012"/>
                  </a:cubicBezTo>
                  <a:cubicBezTo>
                    <a:pt x="114632" y="98734"/>
                    <a:pt x="114632" y="98734"/>
                    <a:pt x="114632" y="98734"/>
                  </a:cubicBezTo>
                  <a:cubicBezTo>
                    <a:pt x="113865" y="93417"/>
                    <a:pt x="113865" y="93417"/>
                    <a:pt x="113865" y="93417"/>
                  </a:cubicBezTo>
                  <a:cubicBezTo>
                    <a:pt x="113865" y="85822"/>
                    <a:pt x="113865" y="85822"/>
                    <a:pt x="113865" y="85822"/>
                  </a:cubicBezTo>
                  <a:cubicBezTo>
                    <a:pt x="113482" y="84303"/>
                    <a:pt x="113482" y="84303"/>
                    <a:pt x="113482" y="84303"/>
                  </a:cubicBezTo>
                  <a:cubicBezTo>
                    <a:pt x="112715" y="82025"/>
                    <a:pt x="112715" y="82025"/>
                    <a:pt x="112715" y="82025"/>
                  </a:cubicBezTo>
                  <a:cubicBezTo>
                    <a:pt x="113099" y="78987"/>
                    <a:pt x="113099" y="78987"/>
                    <a:pt x="113099" y="78987"/>
                  </a:cubicBezTo>
                  <a:cubicBezTo>
                    <a:pt x="113099" y="71392"/>
                    <a:pt x="113099" y="71392"/>
                    <a:pt x="113099" y="71392"/>
                  </a:cubicBezTo>
                  <a:cubicBezTo>
                    <a:pt x="112332" y="66075"/>
                    <a:pt x="112332" y="66075"/>
                    <a:pt x="112332" y="66075"/>
                  </a:cubicBezTo>
                  <a:cubicBezTo>
                    <a:pt x="111565" y="64556"/>
                    <a:pt x="111565" y="64556"/>
                    <a:pt x="111565" y="64556"/>
                  </a:cubicBezTo>
                  <a:cubicBezTo>
                    <a:pt x="110798" y="64556"/>
                    <a:pt x="110798" y="64556"/>
                    <a:pt x="110798" y="64556"/>
                  </a:cubicBezTo>
                  <a:cubicBezTo>
                    <a:pt x="110415" y="63037"/>
                    <a:pt x="110415" y="63037"/>
                    <a:pt x="110415" y="63037"/>
                  </a:cubicBezTo>
                  <a:cubicBezTo>
                    <a:pt x="110031" y="59240"/>
                    <a:pt x="110031" y="59240"/>
                    <a:pt x="110031" y="59240"/>
                  </a:cubicBezTo>
                  <a:cubicBezTo>
                    <a:pt x="109648" y="56202"/>
                    <a:pt x="109648" y="56202"/>
                    <a:pt x="109648" y="56202"/>
                  </a:cubicBezTo>
                  <a:cubicBezTo>
                    <a:pt x="110798" y="55443"/>
                    <a:pt x="110798" y="55443"/>
                    <a:pt x="110798" y="55443"/>
                  </a:cubicBezTo>
                  <a:cubicBezTo>
                    <a:pt x="110798" y="54683"/>
                    <a:pt x="110798" y="54683"/>
                    <a:pt x="110798" y="54683"/>
                  </a:cubicBezTo>
                  <a:cubicBezTo>
                    <a:pt x="110415" y="53924"/>
                    <a:pt x="110415" y="53924"/>
                    <a:pt x="110415" y="53924"/>
                  </a:cubicBezTo>
                  <a:cubicBezTo>
                    <a:pt x="110031" y="51645"/>
                    <a:pt x="110031" y="51645"/>
                    <a:pt x="110031" y="51645"/>
                  </a:cubicBezTo>
                  <a:cubicBezTo>
                    <a:pt x="109265" y="49367"/>
                    <a:pt x="109265" y="49367"/>
                    <a:pt x="109265" y="49367"/>
                  </a:cubicBezTo>
                  <a:cubicBezTo>
                    <a:pt x="108498" y="45569"/>
                    <a:pt x="108498" y="45569"/>
                    <a:pt x="108498" y="45569"/>
                  </a:cubicBezTo>
                  <a:cubicBezTo>
                    <a:pt x="107731" y="41012"/>
                    <a:pt x="107731" y="41012"/>
                    <a:pt x="107731" y="41012"/>
                  </a:cubicBezTo>
                  <a:cubicBezTo>
                    <a:pt x="106581" y="37215"/>
                    <a:pt x="106581" y="37215"/>
                    <a:pt x="106581" y="37215"/>
                  </a:cubicBezTo>
                  <a:cubicBezTo>
                    <a:pt x="105431" y="30379"/>
                    <a:pt x="105431" y="30379"/>
                    <a:pt x="105431" y="30379"/>
                  </a:cubicBezTo>
                  <a:cubicBezTo>
                    <a:pt x="104281" y="27341"/>
                    <a:pt x="104281" y="27341"/>
                    <a:pt x="104281" y="27341"/>
                  </a:cubicBezTo>
                  <a:cubicBezTo>
                    <a:pt x="103897" y="26582"/>
                    <a:pt x="103897" y="26582"/>
                    <a:pt x="103897" y="26582"/>
                  </a:cubicBezTo>
                  <a:cubicBezTo>
                    <a:pt x="102364" y="24303"/>
                    <a:pt x="102364" y="24303"/>
                    <a:pt x="102364" y="24303"/>
                  </a:cubicBezTo>
                  <a:cubicBezTo>
                    <a:pt x="99680" y="20506"/>
                    <a:pt x="99680" y="20506"/>
                    <a:pt x="99680" y="20506"/>
                  </a:cubicBezTo>
                  <a:cubicBezTo>
                    <a:pt x="97763" y="18987"/>
                    <a:pt x="97763" y="18987"/>
                    <a:pt x="97763" y="18987"/>
                  </a:cubicBezTo>
                  <a:cubicBezTo>
                    <a:pt x="95846" y="17468"/>
                    <a:pt x="95846" y="17468"/>
                    <a:pt x="95846" y="17468"/>
                  </a:cubicBezTo>
                  <a:cubicBezTo>
                    <a:pt x="94313" y="14430"/>
                    <a:pt x="94313" y="14430"/>
                    <a:pt x="94313" y="14430"/>
                  </a:cubicBezTo>
                  <a:cubicBezTo>
                    <a:pt x="91629" y="13670"/>
                    <a:pt x="91629" y="13670"/>
                    <a:pt x="91629" y="13670"/>
                  </a:cubicBezTo>
                  <a:cubicBezTo>
                    <a:pt x="88178" y="14430"/>
                    <a:pt x="88178" y="14430"/>
                    <a:pt x="88178" y="14430"/>
                  </a:cubicBezTo>
                  <a:cubicBezTo>
                    <a:pt x="87028" y="14430"/>
                    <a:pt x="87028" y="14430"/>
                    <a:pt x="87028" y="14430"/>
                  </a:cubicBezTo>
                  <a:cubicBezTo>
                    <a:pt x="85878" y="15189"/>
                    <a:pt x="85878" y="15189"/>
                    <a:pt x="85878" y="15189"/>
                  </a:cubicBezTo>
                  <a:cubicBezTo>
                    <a:pt x="85111" y="16708"/>
                    <a:pt x="85111" y="16708"/>
                    <a:pt x="85111" y="16708"/>
                  </a:cubicBezTo>
                  <a:cubicBezTo>
                    <a:pt x="83961" y="15949"/>
                    <a:pt x="83961" y="15949"/>
                    <a:pt x="83961" y="15949"/>
                  </a:cubicBezTo>
                  <a:cubicBezTo>
                    <a:pt x="82811" y="14430"/>
                    <a:pt x="82811" y="14430"/>
                    <a:pt x="82811" y="14430"/>
                  </a:cubicBezTo>
                  <a:cubicBezTo>
                    <a:pt x="80511" y="12151"/>
                    <a:pt x="80511" y="12151"/>
                    <a:pt x="80511" y="12151"/>
                  </a:cubicBezTo>
                  <a:cubicBezTo>
                    <a:pt x="77444" y="9113"/>
                    <a:pt x="77444" y="9113"/>
                    <a:pt x="77444" y="9113"/>
                  </a:cubicBezTo>
                  <a:cubicBezTo>
                    <a:pt x="3833" y="0"/>
                    <a:pt x="3833" y="0"/>
                    <a:pt x="3833" y="0"/>
                  </a:cubicBezTo>
                  <a:cubicBezTo>
                    <a:pt x="0" y="72151"/>
                    <a:pt x="0" y="72151"/>
                    <a:pt x="0" y="72151"/>
                  </a:cubicBezTo>
                  <a:cubicBezTo>
                    <a:pt x="27987" y="77468"/>
                    <a:pt x="27987" y="77468"/>
                    <a:pt x="27987" y="77468"/>
                  </a:cubicBezTo>
                  <a:cubicBezTo>
                    <a:pt x="26453" y="113164"/>
                    <a:pt x="26453" y="113164"/>
                    <a:pt x="26453" y="113164"/>
                  </a:cubicBezTo>
                  <a:cubicBezTo>
                    <a:pt x="26453" y="113164"/>
                    <a:pt x="26453" y="113164"/>
                    <a:pt x="26453" y="113164"/>
                  </a:cubicBezTo>
                  <a:cubicBezTo>
                    <a:pt x="28753" y="113164"/>
                    <a:pt x="71309" y="116962"/>
                    <a:pt x="85878" y="117721"/>
                  </a:cubicBezTo>
                  <a:cubicBezTo>
                    <a:pt x="94313" y="118481"/>
                    <a:pt x="120000" y="120000"/>
                    <a:pt x="120000" y="120000"/>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9" name="Shape 1393">
              <a:extLst>
                <a:ext uri="{FF2B5EF4-FFF2-40B4-BE49-F238E27FC236}">
                  <a16:creationId xmlns:a16="http://schemas.microsoft.com/office/drawing/2014/main" id="{8524BE5D-8E42-41D1-934E-C17BFB805B54}"/>
                </a:ext>
              </a:extLst>
            </p:cNvPr>
            <p:cNvSpPr/>
            <p:nvPr/>
          </p:nvSpPr>
          <p:spPr>
            <a:xfrm>
              <a:off x="6293239" y="2040018"/>
              <a:ext cx="384509" cy="256339"/>
            </a:xfrm>
            <a:custGeom>
              <a:avLst/>
              <a:gdLst/>
              <a:ahLst/>
              <a:cxnLst/>
              <a:rect l="0" t="0" r="0" b="0"/>
              <a:pathLst>
                <a:path w="120000" h="120000" extrusionOk="0">
                  <a:moveTo>
                    <a:pt x="89219" y="105333"/>
                  </a:moveTo>
                  <a:cubicBezTo>
                    <a:pt x="91895" y="107333"/>
                    <a:pt x="91895" y="107333"/>
                    <a:pt x="91895" y="107333"/>
                  </a:cubicBezTo>
                  <a:cubicBezTo>
                    <a:pt x="93234" y="108666"/>
                    <a:pt x="93234" y="108666"/>
                    <a:pt x="93234" y="108666"/>
                  </a:cubicBezTo>
                  <a:cubicBezTo>
                    <a:pt x="94572" y="109333"/>
                    <a:pt x="94572" y="109333"/>
                    <a:pt x="94572" y="109333"/>
                  </a:cubicBezTo>
                  <a:cubicBezTo>
                    <a:pt x="95464" y="108000"/>
                    <a:pt x="95464" y="108000"/>
                    <a:pt x="95464" y="108000"/>
                  </a:cubicBezTo>
                  <a:cubicBezTo>
                    <a:pt x="96802" y="107333"/>
                    <a:pt x="96802" y="107333"/>
                    <a:pt x="96802" y="107333"/>
                  </a:cubicBezTo>
                  <a:cubicBezTo>
                    <a:pt x="98141" y="107333"/>
                    <a:pt x="98141" y="107333"/>
                    <a:pt x="98141" y="107333"/>
                  </a:cubicBezTo>
                  <a:cubicBezTo>
                    <a:pt x="102156" y="106666"/>
                    <a:pt x="102156" y="106666"/>
                    <a:pt x="102156" y="106666"/>
                  </a:cubicBezTo>
                  <a:cubicBezTo>
                    <a:pt x="105278" y="107333"/>
                    <a:pt x="105278" y="107333"/>
                    <a:pt x="105278" y="107333"/>
                  </a:cubicBezTo>
                  <a:cubicBezTo>
                    <a:pt x="107063" y="110000"/>
                    <a:pt x="107063" y="110000"/>
                    <a:pt x="107063" y="110000"/>
                  </a:cubicBezTo>
                  <a:cubicBezTo>
                    <a:pt x="109293" y="111333"/>
                    <a:pt x="109293" y="111333"/>
                    <a:pt x="109293" y="111333"/>
                  </a:cubicBezTo>
                  <a:cubicBezTo>
                    <a:pt x="111524" y="112666"/>
                    <a:pt x="111524" y="112666"/>
                    <a:pt x="111524" y="112666"/>
                  </a:cubicBezTo>
                  <a:cubicBezTo>
                    <a:pt x="114646" y="116000"/>
                    <a:pt x="114646" y="116000"/>
                    <a:pt x="114646" y="116000"/>
                  </a:cubicBezTo>
                  <a:cubicBezTo>
                    <a:pt x="116431" y="118000"/>
                    <a:pt x="116431" y="118000"/>
                    <a:pt x="116431" y="118000"/>
                  </a:cubicBezTo>
                  <a:cubicBezTo>
                    <a:pt x="116877" y="118666"/>
                    <a:pt x="116877" y="118666"/>
                    <a:pt x="116877" y="118666"/>
                  </a:cubicBezTo>
                  <a:cubicBezTo>
                    <a:pt x="117323" y="120000"/>
                    <a:pt x="117323" y="120000"/>
                    <a:pt x="117323" y="120000"/>
                  </a:cubicBezTo>
                  <a:cubicBezTo>
                    <a:pt x="117323" y="120000"/>
                    <a:pt x="117323" y="120000"/>
                    <a:pt x="117323" y="120000"/>
                  </a:cubicBezTo>
                  <a:cubicBezTo>
                    <a:pt x="117323" y="118000"/>
                    <a:pt x="117323" y="118000"/>
                    <a:pt x="117323" y="118000"/>
                  </a:cubicBezTo>
                  <a:cubicBezTo>
                    <a:pt x="117323" y="115333"/>
                    <a:pt x="117323" y="115333"/>
                    <a:pt x="117323" y="115333"/>
                  </a:cubicBezTo>
                  <a:cubicBezTo>
                    <a:pt x="115539" y="113333"/>
                    <a:pt x="115539" y="113333"/>
                    <a:pt x="115539" y="113333"/>
                  </a:cubicBezTo>
                  <a:cubicBezTo>
                    <a:pt x="115539" y="111333"/>
                    <a:pt x="115539" y="111333"/>
                    <a:pt x="115539" y="111333"/>
                  </a:cubicBezTo>
                  <a:cubicBezTo>
                    <a:pt x="115985" y="109333"/>
                    <a:pt x="115985" y="109333"/>
                    <a:pt x="115985" y="109333"/>
                  </a:cubicBezTo>
                  <a:cubicBezTo>
                    <a:pt x="117323" y="108666"/>
                    <a:pt x="117323" y="108666"/>
                    <a:pt x="117323" y="108666"/>
                  </a:cubicBezTo>
                  <a:cubicBezTo>
                    <a:pt x="117323" y="104000"/>
                    <a:pt x="117323" y="104000"/>
                    <a:pt x="117323" y="104000"/>
                  </a:cubicBezTo>
                  <a:cubicBezTo>
                    <a:pt x="117769" y="102000"/>
                    <a:pt x="117769" y="102000"/>
                    <a:pt x="117769" y="102000"/>
                  </a:cubicBezTo>
                  <a:cubicBezTo>
                    <a:pt x="118661" y="101333"/>
                    <a:pt x="118661" y="101333"/>
                    <a:pt x="118661" y="101333"/>
                  </a:cubicBezTo>
                  <a:cubicBezTo>
                    <a:pt x="118661" y="98666"/>
                    <a:pt x="118661" y="98666"/>
                    <a:pt x="118661" y="98666"/>
                  </a:cubicBezTo>
                  <a:cubicBezTo>
                    <a:pt x="117769" y="95333"/>
                    <a:pt x="117769" y="95333"/>
                    <a:pt x="117769" y="95333"/>
                  </a:cubicBezTo>
                  <a:cubicBezTo>
                    <a:pt x="116877" y="94666"/>
                    <a:pt x="116877" y="94666"/>
                    <a:pt x="116877" y="94666"/>
                  </a:cubicBezTo>
                  <a:cubicBezTo>
                    <a:pt x="117323" y="91333"/>
                    <a:pt x="117323" y="91333"/>
                    <a:pt x="117323" y="91333"/>
                  </a:cubicBezTo>
                  <a:cubicBezTo>
                    <a:pt x="117323" y="89333"/>
                    <a:pt x="117323" y="89333"/>
                    <a:pt x="117323" y="89333"/>
                  </a:cubicBezTo>
                  <a:cubicBezTo>
                    <a:pt x="118661" y="89333"/>
                    <a:pt x="118661" y="89333"/>
                    <a:pt x="118661" y="89333"/>
                  </a:cubicBezTo>
                  <a:cubicBezTo>
                    <a:pt x="120000" y="31333"/>
                    <a:pt x="120000" y="31333"/>
                    <a:pt x="120000" y="31333"/>
                  </a:cubicBezTo>
                  <a:cubicBezTo>
                    <a:pt x="118661" y="29333"/>
                    <a:pt x="118661" y="29333"/>
                    <a:pt x="118661" y="29333"/>
                  </a:cubicBezTo>
                  <a:cubicBezTo>
                    <a:pt x="117769" y="27333"/>
                    <a:pt x="117769" y="27333"/>
                    <a:pt x="117769" y="27333"/>
                  </a:cubicBezTo>
                  <a:cubicBezTo>
                    <a:pt x="115539" y="26000"/>
                    <a:pt x="115539" y="26000"/>
                    <a:pt x="115539" y="26000"/>
                  </a:cubicBezTo>
                  <a:cubicBezTo>
                    <a:pt x="115092" y="24000"/>
                    <a:pt x="115092" y="24000"/>
                    <a:pt x="115092" y="24000"/>
                  </a:cubicBezTo>
                  <a:cubicBezTo>
                    <a:pt x="113754" y="22000"/>
                    <a:pt x="113754" y="22000"/>
                    <a:pt x="113754" y="22000"/>
                  </a:cubicBezTo>
                  <a:cubicBezTo>
                    <a:pt x="113308" y="20666"/>
                    <a:pt x="113308" y="20666"/>
                    <a:pt x="113308" y="20666"/>
                  </a:cubicBezTo>
                  <a:cubicBezTo>
                    <a:pt x="113308" y="19333"/>
                    <a:pt x="113308" y="19333"/>
                    <a:pt x="113308" y="19333"/>
                  </a:cubicBezTo>
                  <a:cubicBezTo>
                    <a:pt x="113308" y="18000"/>
                    <a:pt x="113308" y="18000"/>
                    <a:pt x="113308" y="18000"/>
                  </a:cubicBezTo>
                  <a:cubicBezTo>
                    <a:pt x="114646" y="16000"/>
                    <a:pt x="114646" y="16000"/>
                    <a:pt x="114646" y="16000"/>
                  </a:cubicBezTo>
                  <a:cubicBezTo>
                    <a:pt x="115985" y="14000"/>
                    <a:pt x="115985" y="14000"/>
                    <a:pt x="115985" y="14000"/>
                  </a:cubicBezTo>
                  <a:cubicBezTo>
                    <a:pt x="117769" y="11333"/>
                    <a:pt x="117769" y="11333"/>
                    <a:pt x="117769" y="11333"/>
                  </a:cubicBezTo>
                  <a:cubicBezTo>
                    <a:pt x="117323" y="10000"/>
                    <a:pt x="117323" y="10000"/>
                    <a:pt x="117323" y="10000"/>
                  </a:cubicBezTo>
                  <a:cubicBezTo>
                    <a:pt x="117323" y="9333"/>
                    <a:pt x="117323" y="9333"/>
                    <a:pt x="117323" y="9333"/>
                  </a:cubicBezTo>
                  <a:cubicBezTo>
                    <a:pt x="117323" y="9333"/>
                    <a:pt x="74498" y="6666"/>
                    <a:pt x="60669" y="5333"/>
                  </a:cubicBezTo>
                  <a:cubicBezTo>
                    <a:pt x="46840" y="4000"/>
                    <a:pt x="6245" y="0"/>
                    <a:pt x="6245" y="0"/>
                  </a:cubicBezTo>
                  <a:cubicBezTo>
                    <a:pt x="0" y="94666"/>
                    <a:pt x="0" y="94666"/>
                    <a:pt x="0" y="94666"/>
                  </a:cubicBezTo>
                  <a:cubicBezTo>
                    <a:pt x="85650" y="102666"/>
                    <a:pt x="85650" y="102666"/>
                    <a:pt x="85650" y="102666"/>
                  </a:cubicBezTo>
                  <a:lnTo>
                    <a:pt x="89219" y="10533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0" name="Shape 1394">
              <a:extLst>
                <a:ext uri="{FF2B5EF4-FFF2-40B4-BE49-F238E27FC236}">
                  <a16:creationId xmlns:a16="http://schemas.microsoft.com/office/drawing/2014/main" id="{34FF0650-05C4-4D29-B5D9-A5E442D29E39}"/>
                </a:ext>
              </a:extLst>
            </p:cNvPr>
            <p:cNvSpPr/>
            <p:nvPr/>
          </p:nvSpPr>
          <p:spPr>
            <a:xfrm>
              <a:off x="5922221" y="2058568"/>
              <a:ext cx="386195" cy="318738"/>
            </a:xfrm>
            <a:custGeom>
              <a:avLst/>
              <a:gdLst/>
              <a:ahLst/>
              <a:cxnLst/>
              <a:rect l="0" t="0" r="0" b="0"/>
              <a:pathLst>
                <a:path w="120000" h="120000" extrusionOk="0">
                  <a:moveTo>
                    <a:pt x="119999" y="17142"/>
                  </a:moveTo>
                  <a:lnTo>
                    <a:pt x="119475" y="17142"/>
                  </a:lnTo>
                  <a:lnTo>
                    <a:pt x="14672" y="0"/>
                  </a:lnTo>
                  <a:lnTo>
                    <a:pt x="12576" y="14603"/>
                  </a:lnTo>
                  <a:lnTo>
                    <a:pt x="3668" y="77460"/>
                  </a:lnTo>
                  <a:lnTo>
                    <a:pt x="0" y="102857"/>
                  </a:lnTo>
                  <a:lnTo>
                    <a:pt x="31965" y="109206"/>
                  </a:lnTo>
                  <a:lnTo>
                    <a:pt x="111091" y="120000"/>
                  </a:lnTo>
                  <a:lnTo>
                    <a:pt x="115283" y="69206"/>
                  </a:lnTo>
                  <a:lnTo>
                    <a:pt x="119999" y="17142"/>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1" name="Shape 1395">
              <a:extLst>
                <a:ext uri="{FF2B5EF4-FFF2-40B4-BE49-F238E27FC236}">
                  <a16:creationId xmlns:a16="http://schemas.microsoft.com/office/drawing/2014/main" id="{B3B8933E-5396-43A7-88B1-83BF28E7C9F6}"/>
                </a:ext>
              </a:extLst>
            </p:cNvPr>
            <p:cNvSpPr/>
            <p:nvPr/>
          </p:nvSpPr>
          <p:spPr>
            <a:xfrm>
              <a:off x="6313476" y="1829213"/>
              <a:ext cx="359212" cy="231044"/>
            </a:xfrm>
            <a:custGeom>
              <a:avLst/>
              <a:gdLst/>
              <a:ahLst/>
              <a:cxnLst/>
              <a:rect l="0" t="0" r="0" b="0"/>
              <a:pathLst>
                <a:path w="120000" h="120000" extrusionOk="0">
                  <a:moveTo>
                    <a:pt x="119043" y="119259"/>
                  </a:moveTo>
                  <a:cubicBezTo>
                    <a:pt x="119043" y="120000"/>
                    <a:pt x="119043" y="120000"/>
                    <a:pt x="119043" y="120000"/>
                  </a:cubicBezTo>
                  <a:cubicBezTo>
                    <a:pt x="119043" y="120000"/>
                    <a:pt x="119043" y="120000"/>
                    <a:pt x="119043" y="120000"/>
                  </a:cubicBezTo>
                  <a:cubicBezTo>
                    <a:pt x="120000" y="118518"/>
                    <a:pt x="120000" y="118518"/>
                    <a:pt x="120000" y="118518"/>
                  </a:cubicBezTo>
                  <a:cubicBezTo>
                    <a:pt x="120000" y="114814"/>
                    <a:pt x="120000" y="114814"/>
                    <a:pt x="120000" y="114814"/>
                  </a:cubicBezTo>
                  <a:cubicBezTo>
                    <a:pt x="120000" y="111111"/>
                    <a:pt x="120000" y="111111"/>
                    <a:pt x="120000" y="111111"/>
                  </a:cubicBezTo>
                  <a:cubicBezTo>
                    <a:pt x="119521" y="106666"/>
                    <a:pt x="119521" y="106666"/>
                    <a:pt x="119521" y="106666"/>
                  </a:cubicBezTo>
                  <a:cubicBezTo>
                    <a:pt x="118565" y="104444"/>
                    <a:pt x="118565" y="104444"/>
                    <a:pt x="118565" y="104444"/>
                  </a:cubicBezTo>
                  <a:cubicBezTo>
                    <a:pt x="117131" y="102222"/>
                    <a:pt x="117131" y="102222"/>
                    <a:pt x="117131" y="102222"/>
                  </a:cubicBezTo>
                  <a:cubicBezTo>
                    <a:pt x="117131" y="97037"/>
                    <a:pt x="117131" y="97037"/>
                    <a:pt x="117131" y="97037"/>
                  </a:cubicBezTo>
                  <a:cubicBezTo>
                    <a:pt x="116653" y="95555"/>
                    <a:pt x="116653" y="95555"/>
                    <a:pt x="116653" y="95555"/>
                  </a:cubicBezTo>
                  <a:cubicBezTo>
                    <a:pt x="115697" y="93333"/>
                    <a:pt x="115697" y="93333"/>
                    <a:pt x="115697" y="93333"/>
                  </a:cubicBezTo>
                  <a:cubicBezTo>
                    <a:pt x="115697" y="86666"/>
                    <a:pt x="115697" y="86666"/>
                    <a:pt x="115697" y="86666"/>
                  </a:cubicBezTo>
                  <a:cubicBezTo>
                    <a:pt x="115697" y="76296"/>
                    <a:pt x="115697" y="76296"/>
                    <a:pt x="115697" y="76296"/>
                  </a:cubicBezTo>
                  <a:cubicBezTo>
                    <a:pt x="115219" y="63703"/>
                    <a:pt x="115219" y="63703"/>
                    <a:pt x="115219" y="63703"/>
                  </a:cubicBezTo>
                  <a:cubicBezTo>
                    <a:pt x="115219" y="57037"/>
                    <a:pt x="115219" y="57037"/>
                    <a:pt x="115219" y="57037"/>
                  </a:cubicBezTo>
                  <a:cubicBezTo>
                    <a:pt x="113306" y="51851"/>
                    <a:pt x="113306" y="51851"/>
                    <a:pt x="113306" y="51851"/>
                  </a:cubicBezTo>
                  <a:cubicBezTo>
                    <a:pt x="111872" y="44444"/>
                    <a:pt x="111872" y="44444"/>
                    <a:pt x="111872" y="44444"/>
                  </a:cubicBezTo>
                  <a:cubicBezTo>
                    <a:pt x="110916" y="40000"/>
                    <a:pt x="110916" y="40000"/>
                    <a:pt x="110916" y="40000"/>
                  </a:cubicBezTo>
                  <a:cubicBezTo>
                    <a:pt x="111872" y="34814"/>
                    <a:pt x="111872" y="34814"/>
                    <a:pt x="111872" y="34814"/>
                  </a:cubicBezTo>
                  <a:cubicBezTo>
                    <a:pt x="111394" y="30370"/>
                    <a:pt x="111394" y="30370"/>
                    <a:pt x="111394" y="30370"/>
                  </a:cubicBezTo>
                  <a:cubicBezTo>
                    <a:pt x="110916" y="28888"/>
                    <a:pt x="110916" y="28888"/>
                    <a:pt x="110916" y="28888"/>
                  </a:cubicBezTo>
                  <a:cubicBezTo>
                    <a:pt x="110916" y="25185"/>
                    <a:pt x="110916" y="25185"/>
                    <a:pt x="110916" y="25185"/>
                  </a:cubicBezTo>
                  <a:cubicBezTo>
                    <a:pt x="110916" y="24444"/>
                    <a:pt x="110916" y="24444"/>
                    <a:pt x="110916" y="24444"/>
                  </a:cubicBezTo>
                  <a:cubicBezTo>
                    <a:pt x="111872" y="22962"/>
                    <a:pt x="111872" y="22962"/>
                    <a:pt x="111872" y="22962"/>
                  </a:cubicBezTo>
                  <a:cubicBezTo>
                    <a:pt x="112350" y="21481"/>
                    <a:pt x="112350" y="21481"/>
                    <a:pt x="112350" y="21481"/>
                  </a:cubicBezTo>
                  <a:cubicBezTo>
                    <a:pt x="112350" y="18518"/>
                    <a:pt x="112350" y="18518"/>
                    <a:pt x="112350" y="18518"/>
                  </a:cubicBezTo>
                  <a:cubicBezTo>
                    <a:pt x="110916" y="16296"/>
                    <a:pt x="110916" y="16296"/>
                    <a:pt x="110916" y="16296"/>
                  </a:cubicBezTo>
                  <a:cubicBezTo>
                    <a:pt x="110916" y="15555"/>
                    <a:pt x="110916" y="15555"/>
                    <a:pt x="110916" y="15555"/>
                  </a:cubicBezTo>
                  <a:cubicBezTo>
                    <a:pt x="110438" y="13333"/>
                    <a:pt x="110438" y="13333"/>
                    <a:pt x="110438" y="13333"/>
                  </a:cubicBezTo>
                  <a:cubicBezTo>
                    <a:pt x="109960" y="9629"/>
                    <a:pt x="109960" y="9629"/>
                    <a:pt x="109960" y="9629"/>
                  </a:cubicBezTo>
                  <a:cubicBezTo>
                    <a:pt x="109960" y="9629"/>
                    <a:pt x="62151" y="6666"/>
                    <a:pt x="46374" y="5185"/>
                  </a:cubicBezTo>
                  <a:cubicBezTo>
                    <a:pt x="36334" y="4444"/>
                    <a:pt x="6693" y="0"/>
                    <a:pt x="6693" y="0"/>
                  </a:cubicBezTo>
                  <a:cubicBezTo>
                    <a:pt x="0" y="108888"/>
                    <a:pt x="0" y="108888"/>
                    <a:pt x="0" y="108888"/>
                  </a:cubicBezTo>
                  <a:cubicBezTo>
                    <a:pt x="0" y="108888"/>
                    <a:pt x="43505" y="113333"/>
                    <a:pt x="58326" y="114814"/>
                  </a:cubicBezTo>
                  <a:cubicBezTo>
                    <a:pt x="73147" y="116296"/>
                    <a:pt x="119043" y="119259"/>
                    <a:pt x="119043" y="119259"/>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2" name="Shape 1396">
              <a:extLst>
                <a:ext uri="{FF2B5EF4-FFF2-40B4-BE49-F238E27FC236}">
                  <a16:creationId xmlns:a16="http://schemas.microsoft.com/office/drawing/2014/main" id="{F19179B6-E6A2-42CB-8CD1-8DB6DB166B5E}"/>
                </a:ext>
              </a:extLst>
            </p:cNvPr>
            <p:cNvSpPr/>
            <p:nvPr/>
          </p:nvSpPr>
          <p:spPr>
            <a:xfrm>
              <a:off x="5982933" y="2348638"/>
              <a:ext cx="401372" cy="315364"/>
            </a:xfrm>
            <a:custGeom>
              <a:avLst/>
              <a:gdLst/>
              <a:ahLst/>
              <a:cxnLst/>
              <a:rect l="0" t="0" r="0" b="0"/>
              <a:pathLst>
                <a:path w="120000" h="120000" extrusionOk="0">
                  <a:moveTo>
                    <a:pt x="114021" y="120000"/>
                  </a:moveTo>
                  <a:cubicBezTo>
                    <a:pt x="118291" y="40723"/>
                    <a:pt x="118291" y="40723"/>
                    <a:pt x="118291" y="40723"/>
                  </a:cubicBezTo>
                  <a:cubicBezTo>
                    <a:pt x="118291" y="40723"/>
                    <a:pt x="118291" y="40723"/>
                    <a:pt x="118291" y="40723"/>
                  </a:cubicBezTo>
                  <a:cubicBezTo>
                    <a:pt x="118291" y="40723"/>
                    <a:pt x="118291" y="40723"/>
                    <a:pt x="118291" y="40723"/>
                  </a:cubicBezTo>
                  <a:cubicBezTo>
                    <a:pt x="120000" y="15203"/>
                    <a:pt x="120000" y="15203"/>
                    <a:pt x="120000" y="15203"/>
                  </a:cubicBezTo>
                  <a:cubicBezTo>
                    <a:pt x="88825" y="11402"/>
                    <a:pt x="88825" y="11402"/>
                    <a:pt x="88825" y="11402"/>
                  </a:cubicBezTo>
                  <a:cubicBezTo>
                    <a:pt x="12811" y="0"/>
                    <a:pt x="12811" y="0"/>
                    <a:pt x="12811" y="0"/>
                  </a:cubicBezTo>
                  <a:cubicBezTo>
                    <a:pt x="0" y="104253"/>
                    <a:pt x="0" y="104253"/>
                    <a:pt x="0" y="104253"/>
                  </a:cubicBezTo>
                  <a:cubicBezTo>
                    <a:pt x="97793" y="118914"/>
                    <a:pt x="97793" y="118914"/>
                    <a:pt x="97793" y="118914"/>
                  </a:cubicBezTo>
                  <a:cubicBezTo>
                    <a:pt x="97793" y="118914"/>
                    <a:pt x="104626" y="119457"/>
                    <a:pt x="114021" y="120000"/>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3" name="Shape 1397">
              <a:extLst>
                <a:ext uri="{FF2B5EF4-FFF2-40B4-BE49-F238E27FC236}">
                  <a16:creationId xmlns:a16="http://schemas.microsoft.com/office/drawing/2014/main" id="{3899BA7A-9566-4E87-A7BC-86DDEE34189D}"/>
                </a:ext>
              </a:extLst>
            </p:cNvPr>
            <p:cNvSpPr/>
            <p:nvPr/>
          </p:nvSpPr>
          <p:spPr>
            <a:xfrm>
              <a:off x="5716476" y="2235646"/>
              <a:ext cx="308618" cy="386195"/>
            </a:xfrm>
            <a:custGeom>
              <a:avLst/>
              <a:gdLst/>
              <a:ahLst/>
              <a:cxnLst/>
              <a:rect l="0" t="0" r="0" b="0"/>
              <a:pathLst>
                <a:path w="120000" h="120000" extrusionOk="0">
                  <a:moveTo>
                    <a:pt x="120000" y="35109"/>
                  </a:moveTo>
                  <a:lnTo>
                    <a:pt x="80000" y="29868"/>
                  </a:lnTo>
                  <a:lnTo>
                    <a:pt x="84590" y="8908"/>
                  </a:lnTo>
                  <a:lnTo>
                    <a:pt x="25573" y="0"/>
                  </a:lnTo>
                  <a:lnTo>
                    <a:pt x="0" y="105327"/>
                  </a:lnTo>
                  <a:lnTo>
                    <a:pt x="103606" y="119999"/>
                  </a:lnTo>
                  <a:lnTo>
                    <a:pt x="120000" y="35109"/>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4" name="Shape 1398">
              <a:extLst>
                <a:ext uri="{FF2B5EF4-FFF2-40B4-BE49-F238E27FC236}">
                  <a16:creationId xmlns:a16="http://schemas.microsoft.com/office/drawing/2014/main" id="{FB028A15-2D59-47E6-96DD-C9FB2067DC12}"/>
                </a:ext>
              </a:extLst>
            </p:cNvPr>
            <p:cNvSpPr/>
            <p:nvPr/>
          </p:nvSpPr>
          <p:spPr>
            <a:xfrm>
              <a:off x="5428094" y="2164816"/>
              <a:ext cx="354152" cy="536287"/>
            </a:xfrm>
            <a:custGeom>
              <a:avLst/>
              <a:gdLst/>
              <a:ahLst/>
              <a:cxnLst/>
              <a:rect l="0" t="0" r="0" b="0"/>
              <a:pathLst>
                <a:path w="120000" h="120000" extrusionOk="0">
                  <a:moveTo>
                    <a:pt x="2419" y="41920"/>
                  </a:moveTo>
                  <a:cubicBezTo>
                    <a:pt x="483" y="42240"/>
                    <a:pt x="483" y="42240"/>
                    <a:pt x="483" y="42240"/>
                  </a:cubicBezTo>
                  <a:cubicBezTo>
                    <a:pt x="0" y="43200"/>
                    <a:pt x="0" y="43200"/>
                    <a:pt x="0" y="43200"/>
                  </a:cubicBezTo>
                  <a:cubicBezTo>
                    <a:pt x="483" y="44480"/>
                    <a:pt x="483" y="44480"/>
                    <a:pt x="483" y="44480"/>
                  </a:cubicBezTo>
                  <a:cubicBezTo>
                    <a:pt x="967" y="45440"/>
                    <a:pt x="967" y="45440"/>
                    <a:pt x="967" y="45440"/>
                  </a:cubicBezTo>
                  <a:cubicBezTo>
                    <a:pt x="1451" y="45760"/>
                    <a:pt x="1451" y="45760"/>
                    <a:pt x="1451" y="45760"/>
                  </a:cubicBezTo>
                  <a:cubicBezTo>
                    <a:pt x="3387" y="46400"/>
                    <a:pt x="3387" y="46400"/>
                    <a:pt x="3387" y="46400"/>
                  </a:cubicBezTo>
                  <a:cubicBezTo>
                    <a:pt x="77419" y="120000"/>
                    <a:pt x="77419" y="120000"/>
                    <a:pt x="77419" y="120000"/>
                  </a:cubicBezTo>
                  <a:cubicBezTo>
                    <a:pt x="78870" y="118720"/>
                    <a:pt x="78870" y="118720"/>
                    <a:pt x="78870" y="118720"/>
                  </a:cubicBezTo>
                  <a:cubicBezTo>
                    <a:pt x="79354" y="117440"/>
                    <a:pt x="79354" y="117440"/>
                    <a:pt x="79354" y="117440"/>
                  </a:cubicBezTo>
                  <a:cubicBezTo>
                    <a:pt x="79354" y="113280"/>
                    <a:pt x="79354" y="113280"/>
                    <a:pt x="79354" y="113280"/>
                  </a:cubicBezTo>
                  <a:cubicBezTo>
                    <a:pt x="79354" y="108800"/>
                    <a:pt x="79354" y="108800"/>
                    <a:pt x="79354" y="108800"/>
                  </a:cubicBezTo>
                  <a:cubicBezTo>
                    <a:pt x="79354" y="105280"/>
                    <a:pt x="79354" y="105280"/>
                    <a:pt x="79354" y="105280"/>
                  </a:cubicBezTo>
                  <a:cubicBezTo>
                    <a:pt x="80806" y="104320"/>
                    <a:pt x="80806" y="104320"/>
                    <a:pt x="80806" y="104320"/>
                  </a:cubicBezTo>
                  <a:cubicBezTo>
                    <a:pt x="84193" y="103680"/>
                    <a:pt x="84193" y="103680"/>
                    <a:pt x="84193" y="103680"/>
                  </a:cubicBezTo>
                  <a:cubicBezTo>
                    <a:pt x="85161" y="104960"/>
                    <a:pt x="85161" y="104960"/>
                    <a:pt x="85161" y="104960"/>
                  </a:cubicBezTo>
                  <a:cubicBezTo>
                    <a:pt x="87096" y="104320"/>
                    <a:pt x="87096" y="104320"/>
                    <a:pt x="87096" y="104320"/>
                  </a:cubicBezTo>
                  <a:cubicBezTo>
                    <a:pt x="89516" y="105600"/>
                    <a:pt x="89516" y="105600"/>
                    <a:pt x="89516" y="105600"/>
                  </a:cubicBezTo>
                  <a:cubicBezTo>
                    <a:pt x="90967" y="106240"/>
                    <a:pt x="90967" y="106240"/>
                    <a:pt x="90967" y="106240"/>
                  </a:cubicBezTo>
                  <a:cubicBezTo>
                    <a:pt x="92419" y="105600"/>
                    <a:pt x="92419" y="105600"/>
                    <a:pt x="92419" y="105600"/>
                  </a:cubicBezTo>
                  <a:cubicBezTo>
                    <a:pt x="92419" y="105600"/>
                    <a:pt x="94354" y="101120"/>
                    <a:pt x="95322" y="99840"/>
                  </a:cubicBezTo>
                  <a:cubicBezTo>
                    <a:pt x="95806" y="97920"/>
                    <a:pt x="97741" y="91840"/>
                    <a:pt x="97741" y="91840"/>
                  </a:cubicBezTo>
                  <a:cubicBezTo>
                    <a:pt x="120000" y="15680"/>
                    <a:pt x="120000" y="15680"/>
                    <a:pt x="120000" y="15680"/>
                  </a:cubicBezTo>
                  <a:cubicBezTo>
                    <a:pt x="120000" y="15680"/>
                    <a:pt x="78870" y="9920"/>
                    <a:pt x="64838" y="7680"/>
                  </a:cubicBezTo>
                  <a:cubicBezTo>
                    <a:pt x="53709" y="6080"/>
                    <a:pt x="20322" y="0"/>
                    <a:pt x="20322" y="0"/>
                  </a:cubicBezTo>
                  <a:cubicBezTo>
                    <a:pt x="3870" y="41600"/>
                    <a:pt x="3870" y="41600"/>
                    <a:pt x="3870" y="41600"/>
                  </a:cubicBezTo>
                  <a:lnTo>
                    <a:pt x="2419" y="4192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5" name="Shape 1399">
              <a:extLst>
                <a:ext uri="{FF2B5EF4-FFF2-40B4-BE49-F238E27FC236}">
                  <a16:creationId xmlns:a16="http://schemas.microsoft.com/office/drawing/2014/main" id="{CC170E14-3DBE-41A7-A1B0-9A588A7257D0}"/>
                </a:ext>
              </a:extLst>
            </p:cNvPr>
            <p:cNvSpPr/>
            <p:nvPr/>
          </p:nvSpPr>
          <p:spPr>
            <a:xfrm>
              <a:off x="5278001" y="1830900"/>
              <a:ext cx="440161" cy="372704"/>
            </a:xfrm>
            <a:custGeom>
              <a:avLst/>
              <a:gdLst/>
              <a:ahLst/>
              <a:cxnLst/>
              <a:rect l="0" t="0" r="0" b="0"/>
              <a:pathLst>
                <a:path w="120000" h="120000" extrusionOk="0">
                  <a:moveTo>
                    <a:pt x="97792" y="120000"/>
                  </a:moveTo>
                  <a:cubicBezTo>
                    <a:pt x="104805" y="83678"/>
                    <a:pt x="104805" y="83678"/>
                    <a:pt x="104805" y="83678"/>
                  </a:cubicBezTo>
                  <a:cubicBezTo>
                    <a:pt x="104805" y="81379"/>
                    <a:pt x="104805" y="81379"/>
                    <a:pt x="104805" y="81379"/>
                  </a:cubicBezTo>
                  <a:cubicBezTo>
                    <a:pt x="105194" y="80459"/>
                    <a:pt x="105194" y="80459"/>
                    <a:pt x="105194" y="80459"/>
                  </a:cubicBezTo>
                  <a:cubicBezTo>
                    <a:pt x="107142" y="79540"/>
                    <a:pt x="107142" y="79540"/>
                    <a:pt x="107142" y="79540"/>
                  </a:cubicBezTo>
                  <a:cubicBezTo>
                    <a:pt x="107142" y="78620"/>
                    <a:pt x="107142" y="78620"/>
                    <a:pt x="107142" y="78620"/>
                  </a:cubicBezTo>
                  <a:cubicBezTo>
                    <a:pt x="107532" y="76781"/>
                    <a:pt x="107532" y="76781"/>
                    <a:pt x="107532" y="76781"/>
                  </a:cubicBezTo>
                  <a:cubicBezTo>
                    <a:pt x="107532" y="73103"/>
                    <a:pt x="107532" y="73103"/>
                    <a:pt x="107532" y="73103"/>
                  </a:cubicBezTo>
                  <a:cubicBezTo>
                    <a:pt x="107922" y="72183"/>
                    <a:pt x="107922" y="72183"/>
                    <a:pt x="107922" y="72183"/>
                  </a:cubicBezTo>
                  <a:cubicBezTo>
                    <a:pt x="106753" y="70804"/>
                    <a:pt x="106753" y="70804"/>
                    <a:pt x="106753" y="70804"/>
                  </a:cubicBezTo>
                  <a:cubicBezTo>
                    <a:pt x="106363" y="70804"/>
                    <a:pt x="106363" y="70804"/>
                    <a:pt x="106363" y="70804"/>
                  </a:cubicBezTo>
                  <a:cubicBezTo>
                    <a:pt x="105584" y="70344"/>
                    <a:pt x="105584" y="70344"/>
                    <a:pt x="105584" y="70344"/>
                  </a:cubicBezTo>
                  <a:cubicBezTo>
                    <a:pt x="104805" y="68965"/>
                    <a:pt x="104805" y="68965"/>
                    <a:pt x="104805" y="68965"/>
                  </a:cubicBezTo>
                  <a:cubicBezTo>
                    <a:pt x="105194" y="66666"/>
                    <a:pt x="105194" y="66666"/>
                    <a:pt x="105194" y="66666"/>
                  </a:cubicBezTo>
                  <a:cubicBezTo>
                    <a:pt x="105584" y="65287"/>
                    <a:pt x="105584" y="65287"/>
                    <a:pt x="105584" y="65287"/>
                  </a:cubicBezTo>
                  <a:cubicBezTo>
                    <a:pt x="107922" y="62988"/>
                    <a:pt x="107922" y="62988"/>
                    <a:pt x="107922" y="62988"/>
                  </a:cubicBezTo>
                  <a:cubicBezTo>
                    <a:pt x="111038" y="59310"/>
                    <a:pt x="111038" y="59310"/>
                    <a:pt x="111038" y="59310"/>
                  </a:cubicBezTo>
                  <a:cubicBezTo>
                    <a:pt x="112207" y="57471"/>
                    <a:pt x="112207" y="57471"/>
                    <a:pt x="112207" y="57471"/>
                  </a:cubicBezTo>
                  <a:cubicBezTo>
                    <a:pt x="112597" y="55632"/>
                    <a:pt x="112597" y="55632"/>
                    <a:pt x="112597" y="55632"/>
                  </a:cubicBezTo>
                  <a:cubicBezTo>
                    <a:pt x="113376" y="55172"/>
                    <a:pt x="113376" y="55172"/>
                    <a:pt x="113376" y="55172"/>
                  </a:cubicBezTo>
                  <a:cubicBezTo>
                    <a:pt x="114155" y="52873"/>
                    <a:pt x="114155" y="52873"/>
                    <a:pt x="114155" y="52873"/>
                  </a:cubicBezTo>
                  <a:cubicBezTo>
                    <a:pt x="115714" y="51034"/>
                    <a:pt x="115714" y="51034"/>
                    <a:pt x="115714" y="51034"/>
                  </a:cubicBezTo>
                  <a:cubicBezTo>
                    <a:pt x="116883" y="49195"/>
                    <a:pt x="116883" y="49195"/>
                    <a:pt x="116883" y="49195"/>
                  </a:cubicBezTo>
                  <a:cubicBezTo>
                    <a:pt x="118441" y="47816"/>
                    <a:pt x="118441" y="47816"/>
                    <a:pt x="118441" y="47816"/>
                  </a:cubicBezTo>
                  <a:cubicBezTo>
                    <a:pt x="118831" y="45517"/>
                    <a:pt x="118831" y="45517"/>
                    <a:pt x="118831" y="45517"/>
                  </a:cubicBezTo>
                  <a:cubicBezTo>
                    <a:pt x="120000" y="45057"/>
                    <a:pt x="120000" y="45057"/>
                    <a:pt x="120000" y="45057"/>
                  </a:cubicBezTo>
                  <a:cubicBezTo>
                    <a:pt x="120000" y="43218"/>
                    <a:pt x="120000" y="43218"/>
                    <a:pt x="120000" y="43218"/>
                  </a:cubicBezTo>
                  <a:cubicBezTo>
                    <a:pt x="119610" y="41379"/>
                    <a:pt x="119610" y="41379"/>
                    <a:pt x="119610" y="41379"/>
                  </a:cubicBezTo>
                  <a:cubicBezTo>
                    <a:pt x="118831" y="40000"/>
                    <a:pt x="118831" y="40000"/>
                    <a:pt x="118831" y="40000"/>
                  </a:cubicBezTo>
                  <a:cubicBezTo>
                    <a:pt x="116883" y="38160"/>
                    <a:pt x="116883" y="38160"/>
                    <a:pt x="116883" y="38160"/>
                  </a:cubicBezTo>
                  <a:cubicBezTo>
                    <a:pt x="115714" y="35862"/>
                    <a:pt x="115714" y="35862"/>
                    <a:pt x="115714" y="35862"/>
                  </a:cubicBezTo>
                  <a:cubicBezTo>
                    <a:pt x="115714" y="34022"/>
                    <a:pt x="115714" y="34022"/>
                    <a:pt x="115714" y="34022"/>
                  </a:cubicBezTo>
                  <a:cubicBezTo>
                    <a:pt x="90000" y="26206"/>
                    <a:pt x="90000" y="26206"/>
                    <a:pt x="90000" y="26206"/>
                  </a:cubicBezTo>
                  <a:cubicBezTo>
                    <a:pt x="85714" y="25747"/>
                    <a:pt x="85714" y="25747"/>
                    <a:pt x="85714" y="25747"/>
                  </a:cubicBezTo>
                  <a:cubicBezTo>
                    <a:pt x="84155" y="26206"/>
                    <a:pt x="84155" y="26206"/>
                    <a:pt x="84155" y="26206"/>
                  </a:cubicBezTo>
                  <a:cubicBezTo>
                    <a:pt x="82207" y="25747"/>
                    <a:pt x="82207" y="25747"/>
                    <a:pt x="82207" y="25747"/>
                  </a:cubicBezTo>
                  <a:cubicBezTo>
                    <a:pt x="80649" y="26206"/>
                    <a:pt x="80649" y="26206"/>
                    <a:pt x="80649" y="26206"/>
                  </a:cubicBezTo>
                  <a:cubicBezTo>
                    <a:pt x="69350" y="26666"/>
                    <a:pt x="69350" y="26666"/>
                    <a:pt x="69350" y="26666"/>
                  </a:cubicBezTo>
                  <a:cubicBezTo>
                    <a:pt x="68181" y="25747"/>
                    <a:pt x="68181" y="25747"/>
                    <a:pt x="68181" y="25747"/>
                  </a:cubicBezTo>
                  <a:cubicBezTo>
                    <a:pt x="67012" y="26206"/>
                    <a:pt x="67012" y="26206"/>
                    <a:pt x="67012" y="26206"/>
                  </a:cubicBezTo>
                  <a:cubicBezTo>
                    <a:pt x="65844" y="26666"/>
                    <a:pt x="65844" y="26666"/>
                    <a:pt x="65844" y="26666"/>
                  </a:cubicBezTo>
                  <a:cubicBezTo>
                    <a:pt x="65064" y="26666"/>
                    <a:pt x="65064" y="26666"/>
                    <a:pt x="65064" y="26666"/>
                  </a:cubicBezTo>
                  <a:cubicBezTo>
                    <a:pt x="63896" y="26206"/>
                    <a:pt x="63896" y="26206"/>
                    <a:pt x="63896" y="26206"/>
                  </a:cubicBezTo>
                  <a:cubicBezTo>
                    <a:pt x="63896" y="25747"/>
                    <a:pt x="63896" y="25747"/>
                    <a:pt x="63896" y="25747"/>
                  </a:cubicBezTo>
                  <a:cubicBezTo>
                    <a:pt x="61948" y="25747"/>
                    <a:pt x="61948" y="25747"/>
                    <a:pt x="61948" y="25747"/>
                  </a:cubicBezTo>
                  <a:cubicBezTo>
                    <a:pt x="60779" y="25287"/>
                    <a:pt x="60779" y="25287"/>
                    <a:pt x="60779" y="25287"/>
                  </a:cubicBezTo>
                  <a:cubicBezTo>
                    <a:pt x="60389" y="24367"/>
                    <a:pt x="60389" y="24367"/>
                    <a:pt x="60389" y="24367"/>
                  </a:cubicBezTo>
                  <a:cubicBezTo>
                    <a:pt x="60389" y="23908"/>
                    <a:pt x="60389" y="23908"/>
                    <a:pt x="60389" y="23908"/>
                  </a:cubicBezTo>
                  <a:cubicBezTo>
                    <a:pt x="58831" y="23448"/>
                    <a:pt x="58831" y="23448"/>
                    <a:pt x="58831" y="23448"/>
                  </a:cubicBezTo>
                  <a:cubicBezTo>
                    <a:pt x="55714" y="22528"/>
                    <a:pt x="55714" y="22528"/>
                    <a:pt x="55714" y="22528"/>
                  </a:cubicBezTo>
                  <a:cubicBezTo>
                    <a:pt x="53766" y="21609"/>
                    <a:pt x="53766" y="21609"/>
                    <a:pt x="53766" y="21609"/>
                  </a:cubicBezTo>
                  <a:cubicBezTo>
                    <a:pt x="52987" y="21149"/>
                    <a:pt x="52987" y="21149"/>
                    <a:pt x="52987" y="21149"/>
                  </a:cubicBezTo>
                  <a:cubicBezTo>
                    <a:pt x="50649" y="21609"/>
                    <a:pt x="50649" y="21609"/>
                    <a:pt x="50649" y="21609"/>
                  </a:cubicBezTo>
                  <a:cubicBezTo>
                    <a:pt x="47142" y="22528"/>
                    <a:pt x="47142" y="22528"/>
                    <a:pt x="47142" y="22528"/>
                  </a:cubicBezTo>
                  <a:cubicBezTo>
                    <a:pt x="42857" y="21149"/>
                    <a:pt x="42857" y="21149"/>
                    <a:pt x="42857" y="21149"/>
                  </a:cubicBezTo>
                  <a:cubicBezTo>
                    <a:pt x="40129" y="18390"/>
                    <a:pt x="40129" y="18390"/>
                    <a:pt x="40129" y="18390"/>
                  </a:cubicBezTo>
                  <a:cubicBezTo>
                    <a:pt x="40129" y="18390"/>
                    <a:pt x="41298" y="15172"/>
                    <a:pt x="40909" y="11034"/>
                  </a:cubicBezTo>
                  <a:cubicBezTo>
                    <a:pt x="40519" y="6436"/>
                    <a:pt x="38571" y="5517"/>
                    <a:pt x="38571" y="5517"/>
                  </a:cubicBezTo>
                  <a:cubicBezTo>
                    <a:pt x="36623" y="5517"/>
                    <a:pt x="36623" y="5517"/>
                    <a:pt x="36623" y="5517"/>
                  </a:cubicBezTo>
                  <a:cubicBezTo>
                    <a:pt x="35064" y="4597"/>
                    <a:pt x="35064" y="4597"/>
                    <a:pt x="35064" y="4597"/>
                  </a:cubicBezTo>
                  <a:cubicBezTo>
                    <a:pt x="35064" y="4597"/>
                    <a:pt x="35064" y="1839"/>
                    <a:pt x="33116" y="1839"/>
                  </a:cubicBezTo>
                  <a:cubicBezTo>
                    <a:pt x="31168" y="1839"/>
                    <a:pt x="31168" y="1839"/>
                    <a:pt x="31168" y="1839"/>
                  </a:cubicBezTo>
                  <a:cubicBezTo>
                    <a:pt x="28831" y="1379"/>
                    <a:pt x="28831" y="1379"/>
                    <a:pt x="28831" y="1379"/>
                  </a:cubicBezTo>
                  <a:cubicBezTo>
                    <a:pt x="27272" y="0"/>
                    <a:pt x="27272" y="0"/>
                    <a:pt x="27272" y="0"/>
                  </a:cubicBezTo>
                  <a:cubicBezTo>
                    <a:pt x="27272" y="3218"/>
                    <a:pt x="27272" y="3218"/>
                    <a:pt x="27272" y="3218"/>
                  </a:cubicBezTo>
                  <a:cubicBezTo>
                    <a:pt x="26493" y="5977"/>
                    <a:pt x="26493" y="5977"/>
                    <a:pt x="26493" y="5977"/>
                  </a:cubicBezTo>
                  <a:cubicBezTo>
                    <a:pt x="24545" y="10114"/>
                    <a:pt x="24545" y="10114"/>
                    <a:pt x="24545" y="10114"/>
                  </a:cubicBezTo>
                  <a:cubicBezTo>
                    <a:pt x="24935" y="12873"/>
                    <a:pt x="24935" y="12873"/>
                    <a:pt x="24935" y="12873"/>
                  </a:cubicBezTo>
                  <a:cubicBezTo>
                    <a:pt x="24545" y="15172"/>
                    <a:pt x="24545" y="15172"/>
                    <a:pt x="24545" y="15172"/>
                  </a:cubicBezTo>
                  <a:cubicBezTo>
                    <a:pt x="23376" y="17471"/>
                    <a:pt x="23376" y="17471"/>
                    <a:pt x="23376" y="17471"/>
                  </a:cubicBezTo>
                  <a:cubicBezTo>
                    <a:pt x="22597" y="19770"/>
                    <a:pt x="22597" y="19770"/>
                    <a:pt x="22597" y="19770"/>
                  </a:cubicBezTo>
                  <a:cubicBezTo>
                    <a:pt x="21428" y="22988"/>
                    <a:pt x="21428" y="22988"/>
                    <a:pt x="21428" y="22988"/>
                  </a:cubicBezTo>
                  <a:cubicBezTo>
                    <a:pt x="20649" y="25287"/>
                    <a:pt x="20649" y="25287"/>
                    <a:pt x="20649" y="25287"/>
                  </a:cubicBezTo>
                  <a:cubicBezTo>
                    <a:pt x="18311" y="30804"/>
                    <a:pt x="18311" y="30804"/>
                    <a:pt x="18311" y="30804"/>
                  </a:cubicBezTo>
                  <a:cubicBezTo>
                    <a:pt x="15584" y="39080"/>
                    <a:pt x="15584" y="39080"/>
                    <a:pt x="15584" y="39080"/>
                  </a:cubicBezTo>
                  <a:cubicBezTo>
                    <a:pt x="13636" y="45057"/>
                    <a:pt x="13636" y="45057"/>
                    <a:pt x="13636" y="45057"/>
                  </a:cubicBezTo>
                  <a:cubicBezTo>
                    <a:pt x="11688" y="51034"/>
                    <a:pt x="11688" y="51034"/>
                    <a:pt x="11688" y="51034"/>
                  </a:cubicBezTo>
                  <a:cubicBezTo>
                    <a:pt x="9350" y="55172"/>
                    <a:pt x="9350" y="55172"/>
                    <a:pt x="9350" y="55172"/>
                  </a:cubicBezTo>
                  <a:cubicBezTo>
                    <a:pt x="8571" y="57011"/>
                    <a:pt x="8571" y="57011"/>
                    <a:pt x="8571" y="57011"/>
                  </a:cubicBezTo>
                  <a:cubicBezTo>
                    <a:pt x="7012" y="59770"/>
                    <a:pt x="7012" y="59770"/>
                    <a:pt x="7012" y="59770"/>
                  </a:cubicBezTo>
                  <a:cubicBezTo>
                    <a:pt x="5844" y="61149"/>
                    <a:pt x="5844" y="61149"/>
                    <a:pt x="5844" y="61149"/>
                  </a:cubicBezTo>
                  <a:cubicBezTo>
                    <a:pt x="5454" y="62528"/>
                    <a:pt x="5454" y="62528"/>
                    <a:pt x="5454" y="62528"/>
                  </a:cubicBezTo>
                  <a:cubicBezTo>
                    <a:pt x="4285" y="64827"/>
                    <a:pt x="4285" y="64827"/>
                    <a:pt x="4285" y="64827"/>
                  </a:cubicBezTo>
                  <a:cubicBezTo>
                    <a:pt x="1948" y="68045"/>
                    <a:pt x="1948" y="68045"/>
                    <a:pt x="1948" y="68045"/>
                  </a:cubicBezTo>
                  <a:cubicBezTo>
                    <a:pt x="1168" y="69885"/>
                    <a:pt x="1168" y="69885"/>
                    <a:pt x="1168" y="69885"/>
                  </a:cubicBezTo>
                  <a:cubicBezTo>
                    <a:pt x="1948" y="73563"/>
                    <a:pt x="1948" y="73563"/>
                    <a:pt x="1948" y="73563"/>
                  </a:cubicBezTo>
                  <a:cubicBezTo>
                    <a:pt x="1948" y="74482"/>
                    <a:pt x="1948" y="74482"/>
                    <a:pt x="1948" y="74482"/>
                  </a:cubicBezTo>
                  <a:cubicBezTo>
                    <a:pt x="1948" y="75402"/>
                    <a:pt x="1948" y="75402"/>
                    <a:pt x="1948" y="75402"/>
                  </a:cubicBezTo>
                  <a:cubicBezTo>
                    <a:pt x="1558" y="75862"/>
                    <a:pt x="1558" y="75862"/>
                    <a:pt x="1558" y="75862"/>
                  </a:cubicBezTo>
                  <a:cubicBezTo>
                    <a:pt x="1168" y="77701"/>
                    <a:pt x="1168" y="77701"/>
                    <a:pt x="1168" y="77701"/>
                  </a:cubicBezTo>
                  <a:cubicBezTo>
                    <a:pt x="389" y="78160"/>
                    <a:pt x="389" y="78160"/>
                    <a:pt x="389" y="78160"/>
                  </a:cubicBezTo>
                  <a:cubicBezTo>
                    <a:pt x="389" y="80000"/>
                    <a:pt x="389" y="80000"/>
                    <a:pt x="389" y="80000"/>
                  </a:cubicBezTo>
                  <a:cubicBezTo>
                    <a:pt x="0" y="83678"/>
                    <a:pt x="0" y="83678"/>
                    <a:pt x="0" y="83678"/>
                  </a:cubicBezTo>
                  <a:cubicBezTo>
                    <a:pt x="0" y="85977"/>
                    <a:pt x="0" y="85977"/>
                    <a:pt x="0" y="85977"/>
                  </a:cubicBezTo>
                  <a:cubicBezTo>
                    <a:pt x="779" y="87356"/>
                    <a:pt x="779" y="87356"/>
                    <a:pt x="779" y="87356"/>
                  </a:cubicBezTo>
                  <a:cubicBezTo>
                    <a:pt x="1168" y="88735"/>
                    <a:pt x="1168" y="88735"/>
                    <a:pt x="1168" y="88735"/>
                  </a:cubicBezTo>
                  <a:cubicBezTo>
                    <a:pt x="57272" y="107586"/>
                    <a:pt x="57272" y="107586"/>
                    <a:pt x="57272" y="107586"/>
                  </a:cubicBezTo>
                  <a:cubicBezTo>
                    <a:pt x="57272" y="107586"/>
                    <a:pt x="84155" y="116321"/>
                    <a:pt x="93116" y="118620"/>
                  </a:cubicBezTo>
                  <a:cubicBezTo>
                    <a:pt x="94285" y="119080"/>
                    <a:pt x="95844" y="119540"/>
                    <a:pt x="97792" y="120000"/>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6" name="Shape 1400">
              <a:extLst>
                <a:ext uri="{FF2B5EF4-FFF2-40B4-BE49-F238E27FC236}">
                  <a16:creationId xmlns:a16="http://schemas.microsoft.com/office/drawing/2014/main" id="{F6F022A2-67D9-4BF5-ADF8-0212B6F97FEA}"/>
                </a:ext>
              </a:extLst>
            </p:cNvPr>
            <p:cNvSpPr/>
            <p:nvPr/>
          </p:nvSpPr>
          <p:spPr>
            <a:xfrm>
              <a:off x="5637212" y="1731400"/>
              <a:ext cx="325483" cy="532915"/>
            </a:xfrm>
            <a:custGeom>
              <a:avLst/>
              <a:gdLst/>
              <a:ahLst/>
              <a:cxnLst/>
              <a:rect l="0" t="0" r="0" b="0"/>
              <a:pathLst>
                <a:path w="120000" h="120000" extrusionOk="0">
                  <a:moveTo>
                    <a:pt x="25263" y="42466"/>
                  </a:moveTo>
                  <a:cubicBezTo>
                    <a:pt x="25263" y="44396"/>
                    <a:pt x="24210" y="46005"/>
                    <a:pt x="24210" y="46005"/>
                  </a:cubicBezTo>
                  <a:cubicBezTo>
                    <a:pt x="24210" y="47292"/>
                    <a:pt x="24210" y="47292"/>
                    <a:pt x="24210" y="47292"/>
                  </a:cubicBezTo>
                  <a:cubicBezTo>
                    <a:pt x="25789" y="48900"/>
                    <a:pt x="25789" y="48900"/>
                    <a:pt x="25789" y="48900"/>
                  </a:cubicBezTo>
                  <a:cubicBezTo>
                    <a:pt x="28421" y="50187"/>
                    <a:pt x="28421" y="50187"/>
                    <a:pt x="28421" y="50187"/>
                  </a:cubicBezTo>
                  <a:cubicBezTo>
                    <a:pt x="29473" y="51152"/>
                    <a:pt x="29473" y="51152"/>
                    <a:pt x="29473" y="51152"/>
                  </a:cubicBezTo>
                  <a:cubicBezTo>
                    <a:pt x="29999" y="52439"/>
                    <a:pt x="29999" y="52439"/>
                    <a:pt x="29999" y="52439"/>
                  </a:cubicBezTo>
                  <a:cubicBezTo>
                    <a:pt x="29999" y="53726"/>
                    <a:pt x="29999" y="53726"/>
                    <a:pt x="29999" y="53726"/>
                  </a:cubicBezTo>
                  <a:cubicBezTo>
                    <a:pt x="28421" y="54048"/>
                    <a:pt x="28421" y="54048"/>
                    <a:pt x="28421" y="54048"/>
                  </a:cubicBezTo>
                  <a:cubicBezTo>
                    <a:pt x="27894" y="55656"/>
                    <a:pt x="27894" y="55656"/>
                    <a:pt x="27894" y="55656"/>
                  </a:cubicBezTo>
                  <a:cubicBezTo>
                    <a:pt x="25789" y="56621"/>
                    <a:pt x="25789" y="56621"/>
                    <a:pt x="25789" y="56621"/>
                  </a:cubicBezTo>
                  <a:cubicBezTo>
                    <a:pt x="24210" y="57908"/>
                    <a:pt x="24210" y="57908"/>
                    <a:pt x="24210" y="57908"/>
                  </a:cubicBezTo>
                  <a:cubicBezTo>
                    <a:pt x="22105" y="59195"/>
                    <a:pt x="22105" y="59195"/>
                    <a:pt x="22105" y="59195"/>
                  </a:cubicBezTo>
                  <a:cubicBezTo>
                    <a:pt x="21052" y="60804"/>
                    <a:pt x="21052" y="60804"/>
                    <a:pt x="21052" y="60804"/>
                  </a:cubicBezTo>
                  <a:cubicBezTo>
                    <a:pt x="20000" y="61126"/>
                    <a:pt x="20000" y="61126"/>
                    <a:pt x="20000" y="61126"/>
                  </a:cubicBezTo>
                  <a:cubicBezTo>
                    <a:pt x="19473" y="62412"/>
                    <a:pt x="19473" y="62412"/>
                    <a:pt x="19473" y="62412"/>
                  </a:cubicBezTo>
                  <a:cubicBezTo>
                    <a:pt x="17894" y="63699"/>
                    <a:pt x="17894" y="63699"/>
                    <a:pt x="17894" y="63699"/>
                  </a:cubicBezTo>
                  <a:cubicBezTo>
                    <a:pt x="13684" y="66273"/>
                    <a:pt x="13684" y="66273"/>
                    <a:pt x="13684" y="66273"/>
                  </a:cubicBezTo>
                  <a:cubicBezTo>
                    <a:pt x="10526" y="67882"/>
                    <a:pt x="10526" y="67882"/>
                    <a:pt x="10526" y="67882"/>
                  </a:cubicBezTo>
                  <a:cubicBezTo>
                    <a:pt x="10000" y="68847"/>
                    <a:pt x="10000" y="68847"/>
                    <a:pt x="10000" y="68847"/>
                  </a:cubicBezTo>
                  <a:cubicBezTo>
                    <a:pt x="9473" y="70455"/>
                    <a:pt x="9473" y="70455"/>
                    <a:pt x="9473" y="70455"/>
                  </a:cubicBezTo>
                  <a:cubicBezTo>
                    <a:pt x="10526" y="71420"/>
                    <a:pt x="10526" y="71420"/>
                    <a:pt x="10526" y="71420"/>
                  </a:cubicBezTo>
                  <a:cubicBezTo>
                    <a:pt x="11578" y="71742"/>
                    <a:pt x="11578" y="71742"/>
                    <a:pt x="11578" y="71742"/>
                  </a:cubicBezTo>
                  <a:cubicBezTo>
                    <a:pt x="12105" y="71742"/>
                    <a:pt x="12105" y="71742"/>
                    <a:pt x="12105" y="71742"/>
                  </a:cubicBezTo>
                  <a:cubicBezTo>
                    <a:pt x="13684" y="72707"/>
                    <a:pt x="13684" y="72707"/>
                    <a:pt x="13684" y="72707"/>
                  </a:cubicBezTo>
                  <a:cubicBezTo>
                    <a:pt x="13157" y="73351"/>
                    <a:pt x="13157" y="73351"/>
                    <a:pt x="13157" y="73351"/>
                  </a:cubicBezTo>
                  <a:cubicBezTo>
                    <a:pt x="13157" y="75924"/>
                    <a:pt x="13157" y="75924"/>
                    <a:pt x="13157" y="75924"/>
                  </a:cubicBezTo>
                  <a:cubicBezTo>
                    <a:pt x="12631" y="77211"/>
                    <a:pt x="12631" y="77211"/>
                    <a:pt x="12631" y="77211"/>
                  </a:cubicBezTo>
                  <a:cubicBezTo>
                    <a:pt x="12631" y="77855"/>
                    <a:pt x="12631" y="77855"/>
                    <a:pt x="12631" y="77855"/>
                  </a:cubicBezTo>
                  <a:cubicBezTo>
                    <a:pt x="10000" y="78498"/>
                    <a:pt x="10000" y="78498"/>
                    <a:pt x="10000" y="78498"/>
                  </a:cubicBezTo>
                  <a:cubicBezTo>
                    <a:pt x="9473" y="79142"/>
                    <a:pt x="9473" y="79142"/>
                    <a:pt x="9473" y="79142"/>
                  </a:cubicBezTo>
                  <a:cubicBezTo>
                    <a:pt x="9473" y="80750"/>
                    <a:pt x="9473" y="80750"/>
                    <a:pt x="9473" y="80750"/>
                  </a:cubicBezTo>
                  <a:cubicBezTo>
                    <a:pt x="0" y="106166"/>
                    <a:pt x="0" y="106166"/>
                    <a:pt x="0" y="106166"/>
                  </a:cubicBezTo>
                  <a:cubicBezTo>
                    <a:pt x="18421" y="108739"/>
                    <a:pt x="53684" y="113243"/>
                    <a:pt x="53684" y="113243"/>
                  </a:cubicBezTo>
                  <a:cubicBezTo>
                    <a:pt x="109473" y="119999"/>
                    <a:pt x="109473" y="119999"/>
                    <a:pt x="109473" y="119999"/>
                  </a:cubicBezTo>
                  <a:cubicBezTo>
                    <a:pt x="119999" y="82359"/>
                    <a:pt x="119999" y="82359"/>
                    <a:pt x="119999" y="82359"/>
                  </a:cubicBezTo>
                  <a:cubicBezTo>
                    <a:pt x="118947" y="81715"/>
                    <a:pt x="118947" y="81715"/>
                    <a:pt x="118947" y="81715"/>
                  </a:cubicBezTo>
                  <a:cubicBezTo>
                    <a:pt x="117894" y="81072"/>
                    <a:pt x="117894" y="81072"/>
                    <a:pt x="117894" y="81072"/>
                  </a:cubicBezTo>
                  <a:cubicBezTo>
                    <a:pt x="117894" y="80750"/>
                    <a:pt x="117894" y="80750"/>
                    <a:pt x="117894" y="80750"/>
                  </a:cubicBezTo>
                  <a:cubicBezTo>
                    <a:pt x="117368" y="79463"/>
                    <a:pt x="117368" y="79463"/>
                    <a:pt x="117368" y="79463"/>
                  </a:cubicBezTo>
                  <a:cubicBezTo>
                    <a:pt x="116315" y="78498"/>
                    <a:pt x="116315" y="78498"/>
                    <a:pt x="116315" y="78498"/>
                  </a:cubicBezTo>
                  <a:cubicBezTo>
                    <a:pt x="114736" y="77533"/>
                    <a:pt x="114736" y="77533"/>
                    <a:pt x="114736" y="77533"/>
                  </a:cubicBezTo>
                  <a:cubicBezTo>
                    <a:pt x="112631" y="77533"/>
                    <a:pt x="112631" y="77533"/>
                    <a:pt x="112631" y="77533"/>
                  </a:cubicBezTo>
                  <a:cubicBezTo>
                    <a:pt x="112105" y="79142"/>
                    <a:pt x="112105" y="79142"/>
                    <a:pt x="112105" y="79142"/>
                  </a:cubicBezTo>
                  <a:cubicBezTo>
                    <a:pt x="111578" y="80107"/>
                    <a:pt x="111578" y="80107"/>
                    <a:pt x="111578" y="80107"/>
                  </a:cubicBezTo>
                  <a:cubicBezTo>
                    <a:pt x="106315" y="79785"/>
                    <a:pt x="106315" y="79785"/>
                    <a:pt x="106315" y="79785"/>
                  </a:cubicBezTo>
                  <a:cubicBezTo>
                    <a:pt x="103684" y="79142"/>
                    <a:pt x="103684" y="79142"/>
                    <a:pt x="103684" y="79142"/>
                  </a:cubicBezTo>
                  <a:cubicBezTo>
                    <a:pt x="99473" y="78820"/>
                    <a:pt x="99473" y="78820"/>
                    <a:pt x="99473" y="78820"/>
                  </a:cubicBezTo>
                  <a:cubicBezTo>
                    <a:pt x="97368" y="78820"/>
                    <a:pt x="97368" y="78820"/>
                    <a:pt x="97368" y="78820"/>
                  </a:cubicBezTo>
                  <a:cubicBezTo>
                    <a:pt x="96842" y="79463"/>
                    <a:pt x="96842" y="79463"/>
                    <a:pt x="96842" y="79463"/>
                  </a:cubicBezTo>
                  <a:cubicBezTo>
                    <a:pt x="96842" y="80107"/>
                    <a:pt x="96842" y="80107"/>
                    <a:pt x="96842" y="80107"/>
                  </a:cubicBezTo>
                  <a:cubicBezTo>
                    <a:pt x="94210" y="79463"/>
                    <a:pt x="94210" y="79463"/>
                    <a:pt x="94210" y="79463"/>
                  </a:cubicBezTo>
                  <a:cubicBezTo>
                    <a:pt x="91578" y="78498"/>
                    <a:pt x="91578" y="78498"/>
                    <a:pt x="91578" y="78498"/>
                  </a:cubicBezTo>
                  <a:cubicBezTo>
                    <a:pt x="89999" y="78498"/>
                    <a:pt x="89999" y="78498"/>
                    <a:pt x="89999" y="78498"/>
                  </a:cubicBezTo>
                  <a:cubicBezTo>
                    <a:pt x="88947" y="78498"/>
                    <a:pt x="88947" y="78498"/>
                    <a:pt x="88947" y="78498"/>
                  </a:cubicBezTo>
                  <a:cubicBezTo>
                    <a:pt x="88421" y="79463"/>
                    <a:pt x="88421" y="79463"/>
                    <a:pt x="88421" y="79463"/>
                  </a:cubicBezTo>
                  <a:cubicBezTo>
                    <a:pt x="88421" y="80107"/>
                    <a:pt x="88421" y="80107"/>
                    <a:pt x="88421" y="80107"/>
                  </a:cubicBezTo>
                  <a:cubicBezTo>
                    <a:pt x="86315" y="80107"/>
                    <a:pt x="86315" y="80107"/>
                    <a:pt x="86315" y="80107"/>
                  </a:cubicBezTo>
                  <a:cubicBezTo>
                    <a:pt x="85263" y="78820"/>
                    <a:pt x="85263" y="78820"/>
                    <a:pt x="85263" y="78820"/>
                  </a:cubicBezTo>
                  <a:cubicBezTo>
                    <a:pt x="85263" y="77855"/>
                    <a:pt x="85263" y="77855"/>
                    <a:pt x="85263" y="77855"/>
                  </a:cubicBezTo>
                  <a:cubicBezTo>
                    <a:pt x="85263" y="76568"/>
                    <a:pt x="85263" y="76568"/>
                    <a:pt x="85263" y="76568"/>
                  </a:cubicBezTo>
                  <a:cubicBezTo>
                    <a:pt x="84210" y="74638"/>
                    <a:pt x="84210" y="74638"/>
                    <a:pt x="84210" y="74638"/>
                  </a:cubicBezTo>
                  <a:cubicBezTo>
                    <a:pt x="84210" y="72707"/>
                    <a:pt x="84210" y="72707"/>
                    <a:pt x="84210" y="72707"/>
                  </a:cubicBezTo>
                  <a:cubicBezTo>
                    <a:pt x="82105" y="72707"/>
                    <a:pt x="82105" y="72707"/>
                    <a:pt x="82105" y="72707"/>
                  </a:cubicBezTo>
                  <a:cubicBezTo>
                    <a:pt x="79473" y="71742"/>
                    <a:pt x="79473" y="71742"/>
                    <a:pt x="79473" y="71742"/>
                  </a:cubicBezTo>
                  <a:cubicBezTo>
                    <a:pt x="78421" y="70777"/>
                    <a:pt x="78421" y="70777"/>
                    <a:pt x="78421" y="70777"/>
                  </a:cubicBezTo>
                  <a:cubicBezTo>
                    <a:pt x="78421" y="70134"/>
                    <a:pt x="78421" y="70134"/>
                    <a:pt x="78421" y="70134"/>
                  </a:cubicBezTo>
                  <a:cubicBezTo>
                    <a:pt x="78421" y="68525"/>
                    <a:pt x="78421" y="68525"/>
                    <a:pt x="78421" y="68525"/>
                  </a:cubicBezTo>
                  <a:cubicBezTo>
                    <a:pt x="78421" y="66916"/>
                    <a:pt x="78421" y="66916"/>
                    <a:pt x="78421" y="66916"/>
                  </a:cubicBezTo>
                  <a:cubicBezTo>
                    <a:pt x="76315" y="65630"/>
                    <a:pt x="76315" y="65630"/>
                    <a:pt x="76315" y="65630"/>
                  </a:cubicBezTo>
                  <a:cubicBezTo>
                    <a:pt x="76315" y="64664"/>
                    <a:pt x="76315" y="64664"/>
                    <a:pt x="76315" y="64664"/>
                  </a:cubicBezTo>
                  <a:cubicBezTo>
                    <a:pt x="76315" y="62734"/>
                    <a:pt x="76315" y="62734"/>
                    <a:pt x="76315" y="62734"/>
                  </a:cubicBezTo>
                  <a:cubicBezTo>
                    <a:pt x="75789" y="60160"/>
                    <a:pt x="75789" y="60160"/>
                    <a:pt x="75789" y="60160"/>
                  </a:cubicBezTo>
                  <a:cubicBezTo>
                    <a:pt x="74736" y="58873"/>
                    <a:pt x="74736" y="58873"/>
                    <a:pt x="74736" y="58873"/>
                  </a:cubicBezTo>
                  <a:cubicBezTo>
                    <a:pt x="74210" y="57587"/>
                    <a:pt x="74210" y="57587"/>
                    <a:pt x="74210" y="57587"/>
                  </a:cubicBezTo>
                  <a:cubicBezTo>
                    <a:pt x="73157" y="57587"/>
                    <a:pt x="73157" y="57587"/>
                    <a:pt x="73157" y="57587"/>
                  </a:cubicBezTo>
                  <a:cubicBezTo>
                    <a:pt x="71052" y="58552"/>
                    <a:pt x="71052" y="58552"/>
                    <a:pt x="71052" y="58552"/>
                  </a:cubicBezTo>
                  <a:cubicBezTo>
                    <a:pt x="70000" y="58552"/>
                    <a:pt x="70000" y="58552"/>
                    <a:pt x="70000" y="58552"/>
                  </a:cubicBezTo>
                  <a:cubicBezTo>
                    <a:pt x="68421" y="58873"/>
                    <a:pt x="68421" y="58873"/>
                    <a:pt x="68421" y="58873"/>
                  </a:cubicBezTo>
                  <a:cubicBezTo>
                    <a:pt x="66842" y="59839"/>
                    <a:pt x="66842" y="59839"/>
                    <a:pt x="66842" y="59839"/>
                  </a:cubicBezTo>
                  <a:cubicBezTo>
                    <a:pt x="65789" y="59839"/>
                    <a:pt x="65789" y="59839"/>
                    <a:pt x="65789" y="59839"/>
                  </a:cubicBezTo>
                  <a:cubicBezTo>
                    <a:pt x="65789" y="58873"/>
                    <a:pt x="65789" y="58873"/>
                    <a:pt x="65789" y="58873"/>
                  </a:cubicBezTo>
                  <a:cubicBezTo>
                    <a:pt x="63684" y="58230"/>
                    <a:pt x="63684" y="58230"/>
                    <a:pt x="63684" y="58230"/>
                  </a:cubicBezTo>
                  <a:cubicBezTo>
                    <a:pt x="62631" y="57587"/>
                    <a:pt x="62631" y="57587"/>
                    <a:pt x="62631" y="57587"/>
                  </a:cubicBezTo>
                  <a:cubicBezTo>
                    <a:pt x="64210" y="55335"/>
                    <a:pt x="64210" y="55335"/>
                    <a:pt x="64210" y="55335"/>
                  </a:cubicBezTo>
                  <a:cubicBezTo>
                    <a:pt x="65789" y="54048"/>
                    <a:pt x="65789" y="54048"/>
                    <a:pt x="65789" y="54048"/>
                  </a:cubicBezTo>
                  <a:cubicBezTo>
                    <a:pt x="67368" y="54048"/>
                    <a:pt x="67368" y="54048"/>
                    <a:pt x="67368" y="54048"/>
                  </a:cubicBezTo>
                  <a:cubicBezTo>
                    <a:pt x="67894" y="53404"/>
                    <a:pt x="67894" y="53404"/>
                    <a:pt x="67894" y="53404"/>
                  </a:cubicBezTo>
                  <a:cubicBezTo>
                    <a:pt x="66842" y="51474"/>
                    <a:pt x="66842" y="51474"/>
                    <a:pt x="66842" y="51474"/>
                  </a:cubicBezTo>
                  <a:cubicBezTo>
                    <a:pt x="67368" y="49544"/>
                    <a:pt x="67368" y="49544"/>
                    <a:pt x="67368" y="49544"/>
                  </a:cubicBezTo>
                  <a:cubicBezTo>
                    <a:pt x="68947" y="47292"/>
                    <a:pt x="68947" y="47292"/>
                    <a:pt x="68947" y="47292"/>
                  </a:cubicBezTo>
                  <a:cubicBezTo>
                    <a:pt x="70526" y="45361"/>
                    <a:pt x="70526" y="45361"/>
                    <a:pt x="70526" y="45361"/>
                  </a:cubicBezTo>
                  <a:cubicBezTo>
                    <a:pt x="72105" y="43431"/>
                    <a:pt x="72105" y="43431"/>
                    <a:pt x="72105" y="43431"/>
                  </a:cubicBezTo>
                  <a:cubicBezTo>
                    <a:pt x="72105" y="42144"/>
                    <a:pt x="72105" y="42144"/>
                    <a:pt x="72105" y="42144"/>
                  </a:cubicBezTo>
                  <a:cubicBezTo>
                    <a:pt x="67368" y="41501"/>
                    <a:pt x="67368" y="41501"/>
                    <a:pt x="67368" y="41501"/>
                  </a:cubicBezTo>
                  <a:cubicBezTo>
                    <a:pt x="67368" y="41179"/>
                    <a:pt x="67368" y="41179"/>
                    <a:pt x="67368" y="41179"/>
                  </a:cubicBezTo>
                  <a:cubicBezTo>
                    <a:pt x="65789" y="39892"/>
                    <a:pt x="65789" y="39892"/>
                    <a:pt x="65789" y="39892"/>
                  </a:cubicBezTo>
                  <a:cubicBezTo>
                    <a:pt x="64736" y="37962"/>
                    <a:pt x="64736" y="37962"/>
                    <a:pt x="64736" y="37962"/>
                  </a:cubicBezTo>
                  <a:cubicBezTo>
                    <a:pt x="64210" y="35710"/>
                    <a:pt x="64210" y="35710"/>
                    <a:pt x="64210" y="35710"/>
                  </a:cubicBezTo>
                  <a:cubicBezTo>
                    <a:pt x="62631" y="34101"/>
                    <a:pt x="62631" y="34101"/>
                    <a:pt x="62631" y="34101"/>
                  </a:cubicBezTo>
                  <a:cubicBezTo>
                    <a:pt x="59999" y="32493"/>
                    <a:pt x="59999" y="32493"/>
                    <a:pt x="59999" y="32493"/>
                  </a:cubicBezTo>
                  <a:cubicBezTo>
                    <a:pt x="57368" y="29919"/>
                    <a:pt x="57368" y="29919"/>
                    <a:pt x="57368" y="29919"/>
                  </a:cubicBezTo>
                  <a:cubicBezTo>
                    <a:pt x="56842" y="28310"/>
                    <a:pt x="56842" y="28310"/>
                    <a:pt x="56842" y="28310"/>
                  </a:cubicBezTo>
                  <a:cubicBezTo>
                    <a:pt x="54736" y="26380"/>
                    <a:pt x="54736" y="26380"/>
                    <a:pt x="54736" y="26380"/>
                  </a:cubicBezTo>
                  <a:cubicBezTo>
                    <a:pt x="54736" y="25415"/>
                    <a:pt x="54736" y="25415"/>
                    <a:pt x="54736" y="25415"/>
                  </a:cubicBezTo>
                  <a:cubicBezTo>
                    <a:pt x="53157" y="24450"/>
                    <a:pt x="53157" y="24450"/>
                    <a:pt x="53157" y="24450"/>
                  </a:cubicBezTo>
                  <a:cubicBezTo>
                    <a:pt x="53157" y="23163"/>
                    <a:pt x="53157" y="23163"/>
                    <a:pt x="53157" y="23163"/>
                  </a:cubicBezTo>
                  <a:cubicBezTo>
                    <a:pt x="53157" y="22198"/>
                    <a:pt x="53157" y="22198"/>
                    <a:pt x="53157" y="22198"/>
                  </a:cubicBezTo>
                  <a:cubicBezTo>
                    <a:pt x="52105" y="20589"/>
                    <a:pt x="52105" y="20589"/>
                    <a:pt x="52105" y="20589"/>
                  </a:cubicBezTo>
                  <a:cubicBezTo>
                    <a:pt x="51052" y="19946"/>
                    <a:pt x="51052" y="19946"/>
                    <a:pt x="51052" y="19946"/>
                  </a:cubicBezTo>
                  <a:cubicBezTo>
                    <a:pt x="51052" y="18981"/>
                    <a:pt x="51052" y="18981"/>
                    <a:pt x="51052" y="18981"/>
                  </a:cubicBezTo>
                  <a:cubicBezTo>
                    <a:pt x="51578" y="15442"/>
                    <a:pt x="51578" y="15442"/>
                    <a:pt x="51578" y="15442"/>
                  </a:cubicBezTo>
                  <a:cubicBezTo>
                    <a:pt x="53157" y="11581"/>
                    <a:pt x="53157" y="11581"/>
                    <a:pt x="53157" y="11581"/>
                  </a:cubicBezTo>
                  <a:cubicBezTo>
                    <a:pt x="54736" y="8042"/>
                    <a:pt x="54736" y="8042"/>
                    <a:pt x="54736" y="8042"/>
                  </a:cubicBezTo>
                  <a:cubicBezTo>
                    <a:pt x="55789" y="5790"/>
                    <a:pt x="55789" y="5790"/>
                    <a:pt x="55789" y="5790"/>
                  </a:cubicBezTo>
                  <a:cubicBezTo>
                    <a:pt x="56842" y="2573"/>
                    <a:pt x="56842" y="2573"/>
                    <a:pt x="56842" y="2573"/>
                  </a:cubicBezTo>
                  <a:cubicBezTo>
                    <a:pt x="40000" y="0"/>
                    <a:pt x="40000" y="0"/>
                    <a:pt x="40000" y="0"/>
                  </a:cubicBezTo>
                  <a:cubicBezTo>
                    <a:pt x="40000" y="0"/>
                    <a:pt x="27368" y="36675"/>
                    <a:pt x="24736" y="38605"/>
                  </a:cubicBezTo>
                  <a:cubicBezTo>
                    <a:pt x="22631" y="40857"/>
                    <a:pt x="25263" y="40214"/>
                    <a:pt x="25263" y="42466"/>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7" name="Shape 1401">
              <a:extLst>
                <a:ext uri="{FF2B5EF4-FFF2-40B4-BE49-F238E27FC236}">
                  <a16:creationId xmlns:a16="http://schemas.microsoft.com/office/drawing/2014/main" id="{9BCA246B-EB52-4A6C-93A1-7CBF29B37CA7}"/>
                </a:ext>
              </a:extLst>
            </p:cNvPr>
            <p:cNvSpPr/>
            <p:nvPr/>
          </p:nvSpPr>
          <p:spPr>
            <a:xfrm>
              <a:off x="5775501" y="1743205"/>
              <a:ext cx="558211" cy="360899"/>
            </a:xfrm>
            <a:custGeom>
              <a:avLst/>
              <a:gdLst/>
              <a:ahLst/>
              <a:cxnLst/>
              <a:rect l="0" t="0" r="0" b="0"/>
              <a:pathLst>
                <a:path w="120000" h="120000" extrusionOk="0">
                  <a:moveTo>
                    <a:pt x="120000" y="28571"/>
                  </a:moveTo>
                  <a:cubicBezTo>
                    <a:pt x="120000" y="28571"/>
                    <a:pt x="74578" y="20000"/>
                    <a:pt x="56470" y="15714"/>
                  </a:cubicBezTo>
                  <a:cubicBezTo>
                    <a:pt x="34373" y="10476"/>
                    <a:pt x="3375" y="0"/>
                    <a:pt x="3375" y="0"/>
                  </a:cubicBezTo>
                  <a:cubicBezTo>
                    <a:pt x="2762" y="4761"/>
                    <a:pt x="2762" y="4761"/>
                    <a:pt x="2762" y="4761"/>
                  </a:cubicBezTo>
                  <a:cubicBezTo>
                    <a:pt x="2148" y="8095"/>
                    <a:pt x="2148" y="8095"/>
                    <a:pt x="2148" y="8095"/>
                  </a:cubicBezTo>
                  <a:cubicBezTo>
                    <a:pt x="1227" y="13333"/>
                    <a:pt x="1227" y="13333"/>
                    <a:pt x="1227" y="13333"/>
                  </a:cubicBezTo>
                  <a:cubicBezTo>
                    <a:pt x="306" y="19047"/>
                    <a:pt x="306" y="19047"/>
                    <a:pt x="306" y="19047"/>
                  </a:cubicBezTo>
                  <a:cubicBezTo>
                    <a:pt x="0" y="24285"/>
                    <a:pt x="0" y="24285"/>
                    <a:pt x="0" y="24285"/>
                  </a:cubicBezTo>
                  <a:cubicBezTo>
                    <a:pt x="0" y="25714"/>
                    <a:pt x="0" y="25714"/>
                    <a:pt x="0" y="25714"/>
                  </a:cubicBezTo>
                  <a:cubicBezTo>
                    <a:pt x="613" y="26666"/>
                    <a:pt x="613" y="26666"/>
                    <a:pt x="613" y="26666"/>
                  </a:cubicBezTo>
                  <a:cubicBezTo>
                    <a:pt x="1227" y="29047"/>
                    <a:pt x="1227" y="29047"/>
                    <a:pt x="1227" y="29047"/>
                  </a:cubicBezTo>
                  <a:cubicBezTo>
                    <a:pt x="1227" y="30476"/>
                    <a:pt x="1227" y="30476"/>
                    <a:pt x="1227" y="30476"/>
                  </a:cubicBezTo>
                  <a:cubicBezTo>
                    <a:pt x="1227" y="32380"/>
                    <a:pt x="1227" y="32380"/>
                    <a:pt x="1227" y="32380"/>
                  </a:cubicBezTo>
                  <a:cubicBezTo>
                    <a:pt x="2148" y="33809"/>
                    <a:pt x="2148" y="33809"/>
                    <a:pt x="2148" y="33809"/>
                  </a:cubicBezTo>
                  <a:cubicBezTo>
                    <a:pt x="2148" y="35238"/>
                    <a:pt x="2148" y="35238"/>
                    <a:pt x="2148" y="35238"/>
                  </a:cubicBezTo>
                  <a:cubicBezTo>
                    <a:pt x="3375" y="38095"/>
                    <a:pt x="3375" y="38095"/>
                    <a:pt x="3375" y="38095"/>
                  </a:cubicBezTo>
                  <a:cubicBezTo>
                    <a:pt x="3682" y="40476"/>
                    <a:pt x="3682" y="40476"/>
                    <a:pt x="3682" y="40476"/>
                  </a:cubicBezTo>
                  <a:cubicBezTo>
                    <a:pt x="5217" y="44285"/>
                    <a:pt x="5217" y="44285"/>
                    <a:pt x="5217" y="44285"/>
                  </a:cubicBezTo>
                  <a:cubicBezTo>
                    <a:pt x="6751" y="46666"/>
                    <a:pt x="6751" y="46666"/>
                    <a:pt x="6751" y="46666"/>
                  </a:cubicBezTo>
                  <a:cubicBezTo>
                    <a:pt x="7672" y="49047"/>
                    <a:pt x="7672" y="49047"/>
                    <a:pt x="7672" y="49047"/>
                  </a:cubicBezTo>
                  <a:cubicBezTo>
                    <a:pt x="7979" y="52380"/>
                    <a:pt x="7979" y="52380"/>
                    <a:pt x="7979" y="52380"/>
                  </a:cubicBezTo>
                  <a:cubicBezTo>
                    <a:pt x="8593" y="55238"/>
                    <a:pt x="8593" y="55238"/>
                    <a:pt x="8593" y="55238"/>
                  </a:cubicBezTo>
                  <a:cubicBezTo>
                    <a:pt x="9514" y="57142"/>
                    <a:pt x="9514" y="57142"/>
                    <a:pt x="9514" y="57142"/>
                  </a:cubicBezTo>
                  <a:cubicBezTo>
                    <a:pt x="9514" y="57619"/>
                    <a:pt x="9514" y="57619"/>
                    <a:pt x="9514" y="57619"/>
                  </a:cubicBezTo>
                  <a:cubicBezTo>
                    <a:pt x="12276" y="58571"/>
                    <a:pt x="12276" y="58571"/>
                    <a:pt x="12276" y="58571"/>
                  </a:cubicBezTo>
                  <a:cubicBezTo>
                    <a:pt x="12276" y="60476"/>
                    <a:pt x="12276" y="60476"/>
                    <a:pt x="12276" y="60476"/>
                  </a:cubicBezTo>
                  <a:cubicBezTo>
                    <a:pt x="11355" y="63333"/>
                    <a:pt x="11355" y="63333"/>
                    <a:pt x="11355" y="63333"/>
                  </a:cubicBezTo>
                  <a:cubicBezTo>
                    <a:pt x="10434" y="66190"/>
                    <a:pt x="10434" y="66190"/>
                    <a:pt x="10434" y="66190"/>
                  </a:cubicBezTo>
                  <a:cubicBezTo>
                    <a:pt x="9514" y="69523"/>
                    <a:pt x="9514" y="69523"/>
                    <a:pt x="9514" y="69523"/>
                  </a:cubicBezTo>
                  <a:cubicBezTo>
                    <a:pt x="9207" y="72380"/>
                    <a:pt x="9207" y="72380"/>
                    <a:pt x="9207" y="72380"/>
                  </a:cubicBezTo>
                  <a:cubicBezTo>
                    <a:pt x="9820" y="75238"/>
                    <a:pt x="9820" y="75238"/>
                    <a:pt x="9820" y="75238"/>
                  </a:cubicBezTo>
                  <a:cubicBezTo>
                    <a:pt x="9514" y="76190"/>
                    <a:pt x="9514" y="76190"/>
                    <a:pt x="9514" y="76190"/>
                  </a:cubicBezTo>
                  <a:cubicBezTo>
                    <a:pt x="8593" y="76190"/>
                    <a:pt x="8593" y="76190"/>
                    <a:pt x="8593" y="76190"/>
                  </a:cubicBezTo>
                  <a:cubicBezTo>
                    <a:pt x="7672" y="78095"/>
                    <a:pt x="7672" y="78095"/>
                    <a:pt x="7672" y="78095"/>
                  </a:cubicBezTo>
                  <a:cubicBezTo>
                    <a:pt x="6751" y="81428"/>
                    <a:pt x="6751" y="81428"/>
                    <a:pt x="6751" y="81428"/>
                  </a:cubicBezTo>
                  <a:cubicBezTo>
                    <a:pt x="7365" y="82380"/>
                    <a:pt x="7365" y="82380"/>
                    <a:pt x="7365" y="82380"/>
                  </a:cubicBezTo>
                  <a:cubicBezTo>
                    <a:pt x="8593" y="83333"/>
                    <a:pt x="8593" y="83333"/>
                    <a:pt x="8593" y="83333"/>
                  </a:cubicBezTo>
                  <a:cubicBezTo>
                    <a:pt x="8593" y="84761"/>
                    <a:pt x="8593" y="84761"/>
                    <a:pt x="8593" y="84761"/>
                  </a:cubicBezTo>
                  <a:cubicBezTo>
                    <a:pt x="9207" y="84761"/>
                    <a:pt x="9207" y="84761"/>
                    <a:pt x="9207" y="84761"/>
                  </a:cubicBezTo>
                  <a:cubicBezTo>
                    <a:pt x="10127" y="83333"/>
                    <a:pt x="10127" y="83333"/>
                    <a:pt x="10127" y="83333"/>
                  </a:cubicBezTo>
                  <a:cubicBezTo>
                    <a:pt x="11048" y="82857"/>
                    <a:pt x="11048" y="82857"/>
                    <a:pt x="11048" y="82857"/>
                  </a:cubicBezTo>
                  <a:cubicBezTo>
                    <a:pt x="11662" y="82857"/>
                    <a:pt x="11662" y="82857"/>
                    <a:pt x="11662" y="82857"/>
                  </a:cubicBezTo>
                  <a:cubicBezTo>
                    <a:pt x="12890" y="81428"/>
                    <a:pt x="12890" y="81428"/>
                    <a:pt x="12890" y="81428"/>
                  </a:cubicBezTo>
                  <a:cubicBezTo>
                    <a:pt x="13503" y="81428"/>
                    <a:pt x="13503" y="81428"/>
                    <a:pt x="13503" y="81428"/>
                  </a:cubicBezTo>
                  <a:cubicBezTo>
                    <a:pt x="13810" y="83333"/>
                    <a:pt x="13810" y="83333"/>
                    <a:pt x="13810" y="83333"/>
                  </a:cubicBezTo>
                  <a:cubicBezTo>
                    <a:pt x="14424" y="85238"/>
                    <a:pt x="14424" y="85238"/>
                    <a:pt x="14424" y="85238"/>
                  </a:cubicBezTo>
                  <a:cubicBezTo>
                    <a:pt x="14731" y="89047"/>
                    <a:pt x="14731" y="89047"/>
                    <a:pt x="14731" y="89047"/>
                  </a:cubicBezTo>
                  <a:cubicBezTo>
                    <a:pt x="14731" y="91904"/>
                    <a:pt x="14731" y="91904"/>
                    <a:pt x="14731" y="91904"/>
                  </a:cubicBezTo>
                  <a:cubicBezTo>
                    <a:pt x="14731" y="93333"/>
                    <a:pt x="14731" y="93333"/>
                    <a:pt x="14731" y="93333"/>
                  </a:cubicBezTo>
                  <a:cubicBezTo>
                    <a:pt x="15959" y="95238"/>
                    <a:pt x="15959" y="95238"/>
                    <a:pt x="15959" y="95238"/>
                  </a:cubicBezTo>
                  <a:cubicBezTo>
                    <a:pt x="15959" y="97619"/>
                    <a:pt x="15959" y="97619"/>
                    <a:pt x="15959" y="97619"/>
                  </a:cubicBezTo>
                  <a:cubicBezTo>
                    <a:pt x="15959" y="100000"/>
                    <a:pt x="15959" y="100000"/>
                    <a:pt x="15959" y="100000"/>
                  </a:cubicBezTo>
                  <a:cubicBezTo>
                    <a:pt x="15959" y="100952"/>
                    <a:pt x="15959" y="100952"/>
                    <a:pt x="15959" y="100952"/>
                  </a:cubicBezTo>
                  <a:cubicBezTo>
                    <a:pt x="16572" y="102380"/>
                    <a:pt x="16572" y="102380"/>
                    <a:pt x="16572" y="102380"/>
                  </a:cubicBezTo>
                  <a:cubicBezTo>
                    <a:pt x="18107" y="103809"/>
                    <a:pt x="18107" y="103809"/>
                    <a:pt x="18107" y="103809"/>
                  </a:cubicBezTo>
                  <a:cubicBezTo>
                    <a:pt x="19335" y="103809"/>
                    <a:pt x="19335" y="103809"/>
                    <a:pt x="19335" y="103809"/>
                  </a:cubicBezTo>
                  <a:cubicBezTo>
                    <a:pt x="19335" y="106666"/>
                    <a:pt x="19335" y="106666"/>
                    <a:pt x="19335" y="106666"/>
                  </a:cubicBezTo>
                  <a:cubicBezTo>
                    <a:pt x="19948" y="109523"/>
                    <a:pt x="19948" y="109523"/>
                    <a:pt x="19948" y="109523"/>
                  </a:cubicBezTo>
                  <a:cubicBezTo>
                    <a:pt x="19948" y="111428"/>
                    <a:pt x="19948" y="111428"/>
                    <a:pt x="19948" y="111428"/>
                  </a:cubicBezTo>
                  <a:cubicBezTo>
                    <a:pt x="19948" y="112857"/>
                    <a:pt x="19948" y="112857"/>
                    <a:pt x="19948" y="112857"/>
                  </a:cubicBezTo>
                  <a:cubicBezTo>
                    <a:pt x="20562" y="114761"/>
                    <a:pt x="20562" y="114761"/>
                    <a:pt x="20562" y="114761"/>
                  </a:cubicBezTo>
                  <a:cubicBezTo>
                    <a:pt x="21790" y="114761"/>
                    <a:pt x="21790" y="114761"/>
                    <a:pt x="21790" y="114761"/>
                  </a:cubicBezTo>
                  <a:cubicBezTo>
                    <a:pt x="21790" y="113809"/>
                    <a:pt x="21790" y="113809"/>
                    <a:pt x="21790" y="113809"/>
                  </a:cubicBezTo>
                  <a:cubicBezTo>
                    <a:pt x="22097" y="112380"/>
                    <a:pt x="22097" y="112380"/>
                    <a:pt x="22097" y="112380"/>
                  </a:cubicBezTo>
                  <a:cubicBezTo>
                    <a:pt x="22710" y="112380"/>
                    <a:pt x="22710" y="112380"/>
                    <a:pt x="22710" y="112380"/>
                  </a:cubicBezTo>
                  <a:cubicBezTo>
                    <a:pt x="23631" y="112380"/>
                    <a:pt x="23631" y="112380"/>
                    <a:pt x="23631" y="112380"/>
                  </a:cubicBezTo>
                  <a:cubicBezTo>
                    <a:pt x="25166" y="113809"/>
                    <a:pt x="25166" y="113809"/>
                    <a:pt x="25166" y="113809"/>
                  </a:cubicBezTo>
                  <a:cubicBezTo>
                    <a:pt x="26700" y="114761"/>
                    <a:pt x="26700" y="114761"/>
                    <a:pt x="26700" y="114761"/>
                  </a:cubicBezTo>
                  <a:cubicBezTo>
                    <a:pt x="26700" y="113809"/>
                    <a:pt x="26700" y="113809"/>
                    <a:pt x="26700" y="113809"/>
                  </a:cubicBezTo>
                  <a:cubicBezTo>
                    <a:pt x="27007" y="112857"/>
                    <a:pt x="27007" y="112857"/>
                    <a:pt x="27007" y="112857"/>
                  </a:cubicBezTo>
                  <a:cubicBezTo>
                    <a:pt x="28235" y="112857"/>
                    <a:pt x="28235" y="112857"/>
                    <a:pt x="28235" y="112857"/>
                  </a:cubicBezTo>
                  <a:cubicBezTo>
                    <a:pt x="30690" y="113333"/>
                    <a:pt x="30690" y="113333"/>
                    <a:pt x="30690" y="113333"/>
                  </a:cubicBezTo>
                  <a:cubicBezTo>
                    <a:pt x="32225" y="114285"/>
                    <a:pt x="32225" y="114285"/>
                    <a:pt x="32225" y="114285"/>
                  </a:cubicBezTo>
                  <a:cubicBezTo>
                    <a:pt x="35294" y="114761"/>
                    <a:pt x="35294" y="114761"/>
                    <a:pt x="35294" y="114761"/>
                  </a:cubicBezTo>
                  <a:cubicBezTo>
                    <a:pt x="35601" y="113333"/>
                    <a:pt x="35601" y="113333"/>
                    <a:pt x="35601" y="113333"/>
                  </a:cubicBezTo>
                  <a:cubicBezTo>
                    <a:pt x="35907" y="110952"/>
                    <a:pt x="35907" y="110952"/>
                    <a:pt x="35907" y="110952"/>
                  </a:cubicBezTo>
                  <a:cubicBezTo>
                    <a:pt x="37135" y="110952"/>
                    <a:pt x="37135" y="110952"/>
                    <a:pt x="37135" y="110952"/>
                  </a:cubicBezTo>
                  <a:cubicBezTo>
                    <a:pt x="38056" y="112380"/>
                    <a:pt x="38056" y="112380"/>
                    <a:pt x="38056" y="112380"/>
                  </a:cubicBezTo>
                  <a:cubicBezTo>
                    <a:pt x="38670" y="113809"/>
                    <a:pt x="38670" y="113809"/>
                    <a:pt x="38670" y="113809"/>
                  </a:cubicBezTo>
                  <a:cubicBezTo>
                    <a:pt x="38976" y="115714"/>
                    <a:pt x="38976" y="115714"/>
                    <a:pt x="38976" y="115714"/>
                  </a:cubicBezTo>
                  <a:cubicBezTo>
                    <a:pt x="38976" y="116190"/>
                    <a:pt x="38976" y="116190"/>
                    <a:pt x="38976" y="116190"/>
                  </a:cubicBezTo>
                  <a:cubicBezTo>
                    <a:pt x="39590" y="117142"/>
                    <a:pt x="39590" y="117142"/>
                    <a:pt x="39590" y="117142"/>
                  </a:cubicBezTo>
                  <a:cubicBezTo>
                    <a:pt x="40204" y="118095"/>
                    <a:pt x="40204" y="118095"/>
                    <a:pt x="40204" y="118095"/>
                  </a:cubicBezTo>
                  <a:cubicBezTo>
                    <a:pt x="41739" y="105238"/>
                    <a:pt x="41739" y="105238"/>
                    <a:pt x="41739" y="105238"/>
                  </a:cubicBezTo>
                  <a:cubicBezTo>
                    <a:pt x="114168" y="120000"/>
                    <a:pt x="114168" y="120000"/>
                    <a:pt x="114168" y="120000"/>
                  </a:cubicBezTo>
                  <a:cubicBezTo>
                    <a:pt x="114475" y="120000"/>
                    <a:pt x="114475" y="120000"/>
                    <a:pt x="114475" y="120000"/>
                  </a:cubicBezTo>
                  <a:cubicBezTo>
                    <a:pt x="115703" y="98571"/>
                    <a:pt x="115703" y="98571"/>
                    <a:pt x="115703" y="98571"/>
                  </a:cubicBezTo>
                  <a:lnTo>
                    <a:pt x="120000" y="28571"/>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8" name="Shape 1402">
              <a:extLst>
                <a:ext uri="{FF2B5EF4-FFF2-40B4-BE49-F238E27FC236}">
                  <a16:creationId xmlns:a16="http://schemas.microsoft.com/office/drawing/2014/main" id="{519BAAEE-062E-41F1-AC81-3A8405739099}"/>
                </a:ext>
              </a:extLst>
            </p:cNvPr>
            <p:cNvSpPr/>
            <p:nvPr/>
          </p:nvSpPr>
          <p:spPr>
            <a:xfrm>
              <a:off x="7897045" y="1787052"/>
              <a:ext cx="197314" cy="315364"/>
            </a:xfrm>
            <a:custGeom>
              <a:avLst/>
              <a:gdLst/>
              <a:ahLst/>
              <a:cxnLst/>
              <a:rect l="0" t="0" r="0" b="0"/>
              <a:pathLst>
                <a:path w="120000" h="120000" extrusionOk="0">
                  <a:moveTo>
                    <a:pt x="33846" y="120000"/>
                  </a:moveTo>
                  <a:lnTo>
                    <a:pt x="33846" y="118716"/>
                  </a:lnTo>
                  <a:lnTo>
                    <a:pt x="34871" y="116791"/>
                  </a:lnTo>
                  <a:lnTo>
                    <a:pt x="34871" y="116149"/>
                  </a:lnTo>
                  <a:lnTo>
                    <a:pt x="34871" y="114224"/>
                  </a:lnTo>
                  <a:lnTo>
                    <a:pt x="34871" y="112941"/>
                  </a:lnTo>
                  <a:lnTo>
                    <a:pt x="35897" y="111657"/>
                  </a:lnTo>
                  <a:lnTo>
                    <a:pt x="37948" y="111657"/>
                  </a:lnTo>
                  <a:lnTo>
                    <a:pt x="37948" y="109732"/>
                  </a:lnTo>
                  <a:lnTo>
                    <a:pt x="38974" y="108449"/>
                  </a:lnTo>
                  <a:lnTo>
                    <a:pt x="38974" y="106524"/>
                  </a:lnTo>
                  <a:lnTo>
                    <a:pt x="41025" y="106524"/>
                  </a:lnTo>
                  <a:lnTo>
                    <a:pt x="42051" y="106524"/>
                  </a:lnTo>
                  <a:lnTo>
                    <a:pt x="45128" y="106524"/>
                  </a:lnTo>
                  <a:lnTo>
                    <a:pt x="45128" y="103315"/>
                  </a:lnTo>
                  <a:lnTo>
                    <a:pt x="42051" y="103315"/>
                  </a:lnTo>
                  <a:lnTo>
                    <a:pt x="41025" y="103315"/>
                  </a:lnTo>
                  <a:lnTo>
                    <a:pt x="41025" y="102032"/>
                  </a:lnTo>
                  <a:lnTo>
                    <a:pt x="41025" y="101390"/>
                  </a:lnTo>
                  <a:lnTo>
                    <a:pt x="43076" y="100106"/>
                  </a:lnTo>
                  <a:lnTo>
                    <a:pt x="43076" y="99465"/>
                  </a:lnTo>
                  <a:lnTo>
                    <a:pt x="45128" y="98181"/>
                  </a:lnTo>
                  <a:lnTo>
                    <a:pt x="46153" y="98823"/>
                  </a:lnTo>
                  <a:lnTo>
                    <a:pt x="46153" y="99465"/>
                  </a:lnTo>
                  <a:lnTo>
                    <a:pt x="48205" y="98823"/>
                  </a:lnTo>
                  <a:lnTo>
                    <a:pt x="49230" y="98181"/>
                  </a:lnTo>
                  <a:lnTo>
                    <a:pt x="49230" y="96256"/>
                  </a:lnTo>
                  <a:lnTo>
                    <a:pt x="51282" y="97540"/>
                  </a:lnTo>
                  <a:lnTo>
                    <a:pt x="52307" y="98181"/>
                  </a:lnTo>
                  <a:lnTo>
                    <a:pt x="53333" y="98181"/>
                  </a:lnTo>
                  <a:lnTo>
                    <a:pt x="53333" y="96256"/>
                  </a:lnTo>
                  <a:lnTo>
                    <a:pt x="53333" y="95614"/>
                  </a:lnTo>
                  <a:lnTo>
                    <a:pt x="52307" y="95614"/>
                  </a:lnTo>
                  <a:lnTo>
                    <a:pt x="51282" y="94331"/>
                  </a:lnTo>
                  <a:lnTo>
                    <a:pt x="55384" y="94331"/>
                  </a:lnTo>
                  <a:lnTo>
                    <a:pt x="57435" y="94973"/>
                  </a:lnTo>
                  <a:lnTo>
                    <a:pt x="60512" y="94331"/>
                  </a:lnTo>
                  <a:lnTo>
                    <a:pt x="61538" y="92406"/>
                  </a:lnTo>
                  <a:lnTo>
                    <a:pt x="60512" y="89197"/>
                  </a:lnTo>
                  <a:lnTo>
                    <a:pt x="62564" y="89197"/>
                  </a:lnTo>
                  <a:lnTo>
                    <a:pt x="65641" y="91122"/>
                  </a:lnTo>
                  <a:lnTo>
                    <a:pt x="68717" y="90481"/>
                  </a:lnTo>
                  <a:lnTo>
                    <a:pt x="69743" y="89197"/>
                  </a:lnTo>
                  <a:lnTo>
                    <a:pt x="70769" y="86631"/>
                  </a:lnTo>
                  <a:lnTo>
                    <a:pt x="69743" y="84705"/>
                  </a:lnTo>
                  <a:lnTo>
                    <a:pt x="70769" y="82139"/>
                  </a:lnTo>
                  <a:lnTo>
                    <a:pt x="70769" y="80855"/>
                  </a:lnTo>
                  <a:lnTo>
                    <a:pt x="69743" y="78930"/>
                  </a:lnTo>
                  <a:lnTo>
                    <a:pt x="69743" y="77647"/>
                  </a:lnTo>
                  <a:lnTo>
                    <a:pt x="70769" y="75721"/>
                  </a:lnTo>
                  <a:lnTo>
                    <a:pt x="70769" y="74438"/>
                  </a:lnTo>
                  <a:lnTo>
                    <a:pt x="74871" y="77005"/>
                  </a:lnTo>
                  <a:lnTo>
                    <a:pt x="75897" y="78288"/>
                  </a:lnTo>
                  <a:lnTo>
                    <a:pt x="81025" y="78288"/>
                  </a:lnTo>
                  <a:lnTo>
                    <a:pt x="81025" y="77005"/>
                  </a:lnTo>
                  <a:lnTo>
                    <a:pt x="81025" y="74438"/>
                  </a:lnTo>
                  <a:lnTo>
                    <a:pt x="83076" y="73796"/>
                  </a:lnTo>
                  <a:lnTo>
                    <a:pt x="86153" y="74438"/>
                  </a:lnTo>
                  <a:lnTo>
                    <a:pt x="86153" y="75721"/>
                  </a:lnTo>
                  <a:lnTo>
                    <a:pt x="86153" y="78288"/>
                  </a:lnTo>
                  <a:lnTo>
                    <a:pt x="89230" y="77647"/>
                  </a:lnTo>
                  <a:lnTo>
                    <a:pt x="92307" y="75721"/>
                  </a:lnTo>
                  <a:lnTo>
                    <a:pt x="90256" y="74438"/>
                  </a:lnTo>
                  <a:lnTo>
                    <a:pt x="88205" y="73155"/>
                  </a:lnTo>
                  <a:lnTo>
                    <a:pt x="88205" y="71871"/>
                  </a:lnTo>
                  <a:lnTo>
                    <a:pt x="89230" y="71229"/>
                  </a:lnTo>
                  <a:lnTo>
                    <a:pt x="92307" y="73155"/>
                  </a:lnTo>
                  <a:lnTo>
                    <a:pt x="95384" y="74438"/>
                  </a:lnTo>
                  <a:lnTo>
                    <a:pt x="97435" y="73796"/>
                  </a:lnTo>
                  <a:lnTo>
                    <a:pt x="96410" y="71229"/>
                  </a:lnTo>
                  <a:lnTo>
                    <a:pt x="97435" y="71229"/>
                  </a:lnTo>
                  <a:lnTo>
                    <a:pt x="99487" y="71229"/>
                  </a:lnTo>
                  <a:lnTo>
                    <a:pt x="99487" y="67379"/>
                  </a:lnTo>
                  <a:lnTo>
                    <a:pt x="103589" y="67379"/>
                  </a:lnTo>
                  <a:lnTo>
                    <a:pt x="105641" y="67379"/>
                  </a:lnTo>
                  <a:lnTo>
                    <a:pt x="106666" y="66737"/>
                  </a:lnTo>
                  <a:lnTo>
                    <a:pt x="106666" y="64812"/>
                  </a:lnTo>
                  <a:lnTo>
                    <a:pt x="108717" y="64812"/>
                  </a:lnTo>
                  <a:lnTo>
                    <a:pt x="109743" y="64171"/>
                  </a:lnTo>
                  <a:lnTo>
                    <a:pt x="112820" y="62245"/>
                  </a:lnTo>
                  <a:lnTo>
                    <a:pt x="116923" y="62245"/>
                  </a:lnTo>
                  <a:lnTo>
                    <a:pt x="118974" y="60962"/>
                  </a:lnTo>
                  <a:lnTo>
                    <a:pt x="120000" y="57112"/>
                  </a:lnTo>
                  <a:lnTo>
                    <a:pt x="118974" y="56470"/>
                  </a:lnTo>
                  <a:lnTo>
                    <a:pt x="117948" y="56470"/>
                  </a:lnTo>
                  <a:lnTo>
                    <a:pt x="115897" y="56470"/>
                  </a:lnTo>
                  <a:lnTo>
                    <a:pt x="114871" y="55187"/>
                  </a:lnTo>
                  <a:lnTo>
                    <a:pt x="116923" y="53903"/>
                  </a:lnTo>
                  <a:lnTo>
                    <a:pt x="116923" y="53262"/>
                  </a:lnTo>
                  <a:lnTo>
                    <a:pt x="114871" y="52620"/>
                  </a:lnTo>
                  <a:lnTo>
                    <a:pt x="112820" y="49411"/>
                  </a:lnTo>
                  <a:lnTo>
                    <a:pt x="108717" y="49411"/>
                  </a:lnTo>
                  <a:lnTo>
                    <a:pt x="106666" y="49411"/>
                  </a:lnTo>
                  <a:lnTo>
                    <a:pt x="104615" y="46844"/>
                  </a:lnTo>
                  <a:lnTo>
                    <a:pt x="103589" y="43636"/>
                  </a:lnTo>
                  <a:lnTo>
                    <a:pt x="103589" y="41069"/>
                  </a:lnTo>
                  <a:lnTo>
                    <a:pt x="102564" y="39144"/>
                  </a:lnTo>
                  <a:lnTo>
                    <a:pt x="99487" y="39786"/>
                  </a:lnTo>
                  <a:lnTo>
                    <a:pt x="97435" y="40427"/>
                  </a:lnTo>
                  <a:lnTo>
                    <a:pt x="93333" y="40427"/>
                  </a:lnTo>
                  <a:lnTo>
                    <a:pt x="89230" y="39144"/>
                  </a:lnTo>
                  <a:lnTo>
                    <a:pt x="86153" y="35935"/>
                  </a:lnTo>
                  <a:lnTo>
                    <a:pt x="85128" y="31443"/>
                  </a:lnTo>
                  <a:lnTo>
                    <a:pt x="81025" y="25668"/>
                  </a:lnTo>
                  <a:lnTo>
                    <a:pt x="78974" y="19893"/>
                  </a:lnTo>
                  <a:lnTo>
                    <a:pt x="76923" y="16684"/>
                  </a:lnTo>
                  <a:lnTo>
                    <a:pt x="74871" y="11550"/>
                  </a:lnTo>
                  <a:lnTo>
                    <a:pt x="72820" y="7058"/>
                  </a:lnTo>
                  <a:lnTo>
                    <a:pt x="70769" y="5133"/>
                  </a:lnTo>
                  <a:lnTo>
                    <a:pt x="57435" y="0"/>
                  </a:lnTo>
                  <a:lnTo>
                    <a:pt x="54358" y="1925"/>
                  </a:lnTo>
                  <a:lnTo>
                    <a:pt x="51282" y="4491"/>
                  </a:lnTo>
                  <a:lnTo>
                    <a:pt x="46153" y="7058"/>
                  </a:lnTo>
                  <a:lnTo>
                    <a:pt x="43076" y="7058"/>
                  </a:lnTo>
                  <a:lnTo>
                    <a:pt x="40000" y="5775"/>
                  </a:lnTo>
                  <a:lnTo>
                    <a:pt x="34871" y="3850"/>
                  </a:lnTo>
                  <a:lnTo>
                    <a:pt x="30769" y="3208"/>
                  </a:lnTo>
                  <a:lnTo>
                    <a:pt x="29743" y="3208"/>
                  </a:lnTo>
                  <a:lnTo>
                    <a:pt x="27692" y="4491"/>
                  </a:lnTo>
                  <a:lnTo>
                    <a:pt x="22564" y="14117"/>
                  </a:lnTo>
                  <a:lnTo>
                    <a:pt x="20512" y="21176"/>
                  </a:lnTo>
                  <a:lnTo>
                    <a:pt x="15384" y="28877"/>
                  </a:lnTo>
                  <a:lnTo>
                    <a:pt x="13333" y="34652"/>
                  </a:lnTo>
                  <a:lnTo>
                    <a:pt x="12307" y="41069"/>
                  </a:lnTo>
                  <a:lnTo>
                    <a:pt x="13333" y="44278"/>
                  </a:lnTo>
                  <a:lnTo>
                    <a:pt x="15384" y="45561"/>
                  </a:lnTo>
                  <a:lnTo>
                    <a:pt x="14358" y="46844"/>
                  </a:lnTo>
                  <a:lnTo>
                    <a:pt x="12307" y="48770"/>
                  </a:lnTo>
                  <a:lnTo>
                    <a:pt x="12307" y="52620"/>
                  </a:lnTo>
                  <a:lnTo>
                    <a:pt x="10256" y="55828"/>
                  </a:lnTo>
                  <a:lnTo>
                    <a:pt x="10256" y="60320"/>
                  </a:lnTo>
                  <a:lnTo>
                    <a:pt x="7179" y="60962"/>
                  </a:lnTo>
                  <a:lnTo>
                    <a:pt x="7179" y="64171"/>
                  </a:lnTo>
                  <a:lnTo>
                    <a:pt x="1025" y="64171"/>
                  </a:lnTo>
                  <a:lnTo>
                    <a:pt x="0" y="66096"/>
                  </a:lnTo>
                  <a:lnTo>
                    <a:pt x="23589" y="114224"/>
                  </a:lnTo>
                  <a:lnTo>
                    <a:pt x="33846" y="12000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9" name="Shape 1403">
              <a:extLst>
                <a:ext uri="{FF2B5EF4-FFF2-40B4-BE49-F238E27FC236}">
                  <a16:creationId xmlns:a16="http://schemas.microsoft.com/office/drawing/2014/main" id="{2261C930-5171-4013-9694-80B0DAC7E35D}"/>
                </a:ext>
              </a:extLst>
            </p:cNvPr>
            <p:cNvSpPr/>
            <p:nvPr/>
          </p:nvSpPr>
          <p:spPr>
            <a:xfrm>
              <a:off x="7517596" y="2002917"/>
              <a:ext cx="408118" cy="300186"/>
            </a:xfrm>
            <a:custGeom>
              <a:avLst/>
              <a:gdLst/>
              <a:ahLst/>
              <a:cxnLst/>
              <a:rect l="0" t="0" r="0" b="0"/>
              <a:pathLst>
                <a:path w="120000" h="120000" extrusionOk="0">
                  <a:moveTo>
                    <a:pt x="0" y="98426"/>
                  </a:moveTo>
                  <a:lnTo>
                    <a:pt x="4958" y="91685"/>
                  </a:lnTo>
                  <a:lnTo>
                    <a:pt x="5950" y="89662"/>
                  </a:lnTo>
                  <a:lnTo>
                    <a:pt x="7933" y="86966"/>
                  </a:lnTo>
                  <a:lnTo>
                    <a:pt x="8925" y="85617"/>
                  </a:lnTo>
                  <a:lnTo>
                    <a:pt x="10909" y="83595"/>
                  </a:lnTo>
                  <a:lnTo>
                    <a:pt x="10909" y="81573"/>
                  </a:lnTo>
                  <a:lnTo>
                    <a:pt x="10909" y="80224"/>
                  </a:lnTo>
                  <a:lnTo>
                    <a:pt x="8429" y="73483"/>
                  </a:lnTo>
                  <a:lnTo>
                    <a:pt x="6942" y="68764"/>
                  </a:lnTo>
                  <a:lnTo>
                    <a:pt x="8925" y="66741"/>
                  </a:lnTo>
                  <a:lnTo>
                    <a:pt x="15371" y="64719"/>
                  </a:lnTo>
                  <a:lnTo>
                    <a:pt x="18842" y="64719"/>
                  </a:lnTo>
                  <a:lnTo>
                    <a:pt x="23305" y="64719"/>
                  </a:lnTo>
                  <a:lnTo>
                    <a:pt x="26280" y="64719"/>
                  </a:lnTo>
                  <a:lnTo>
                    <a:pt x="27768" y="64719"/>
                  </a:lnTo>
                  <a:lnTo>
                    <a:pt x="31239" y="62696"/>
                  </a:lnTo>
                  <a:lnTo>
                    <a:pt x="33223" y="62696"/>
                  </a:lnTo>
                  <a:lnTo>
                    <a:pt x="38181" y="60674"/>
                  </a:lnTo>
                  <a:lnTo>
                    <a:pt x="41157" y="55955"/>
                  </a:lnTo>
                  <a:lnTo>
                    <a:pt x="44132" y="53932"/>
                  </a:lnTo>
                  <a:lnTo>
                    <a:pt x="46115" y="51910"/>
                  </a:lnTo>
                  <a:lnTo>
                    <a:pt x="46115" y="50561"/>
                  </a:lnTo>
                  <a:lnTo>
                    <a:pt x="46115" y="47865"/>
                  </a:lnTo>
                  <a:lnTo>
                    <a:pt x="44132" y="44494"/>
                  </a:lnTo>
                  <a:lnTo>
                    <a:pt x="46115" y="42471"/>
                  </a:lnTo>
                  <a:lnTo>
                    <a:pt x="46611" y="39775"/>
                  </a:lnTo>
                  <a:lnTo>
                    <a:pt x="44132" y="41123"/>
                  </a:lnTo>
                  <a:lnTo>
                    <a:pt x="43140" y="39775"/>
                  </a:lnTo>
                  <a:lnTo>
                    <a:pt x="42148" y="37078"/>
                  </a:lnTo>
                  <a:lnTo>
                    <a:pt x="44628" y="34382"/>
                  </a:lnTo>
                  <a:lnTo>
                    <a:pt x="48595" y="29662"/>
                  </a:lnTo>
                  <a:lnTo>
                    <a:pt x="50082" y="25617"/>
                  </a:lnTo>
                  <a:lnTo>
                    <a:pt x="50578" y="22247"/>
                  </a:lnTo>
                  <a:lnTo>
                    <a:pt x="54545" y="15505"/>
                  </a:lnTo>
                  <a:lnTo>
                    <a:pt x="57520" y="10112"/>
                  </a:lnTo>
                  <a:lnTo>
                    <a:pt x="60991" y="6741"/>
                  </a:lnTo>
                  <a:lnTo>
                    <a:pt x="64462" y="5393"/>
                  </a:lnTo>
                  <a:lnTo>
                    <a:pt x="69917" y="3370"/>
                  </a:lnTo>
                  <a:lnTo>
                    <a:pt x="72892" y="1348"/>
                  </a:lnTo>
                  <a:lnTo>
                    <a:pt x="80826" y="0"/>
                  </a:lnTo>
                  <a:lnTo>
                    <a:pt x="80826" y="3370"/>
                  </a:lnTo>
                  <a:lnTo>
                    <a:pt x="80826" y="7415"/>
                  </a:lnTo>
                  <a:lnTo>
                    <a:pt x="81818" y="10786"/>
                  </a:lnTo>
                  <a:lnTo>
                    <a:pt x="83305" y="15505"/>
                  </a:lnTo>
                  <a:lnTo>
                    <a:pt x="84793" y="16179"/>
                  </a:lnTo>
                  <a:lnTo>
                    <a:pt x="86280" y="21573"/>
                  </a:lnTo>
                  <a:lnTo>
                    <a:pt x="84793" y="22921"/>
                  </a:lnTo>
                  <a:lnTo>
                    <a:pt x="84297" y="27640"/>
                  </a:lnTo>
                  <a:lnTo>
                    <a:pt x="86280" y="32359"/>
                  </a:lnTo>
                  <a:lnTo>
                    <a:pt x="87768" y="37752"/>
                  </a:lnTo>
                  <a:lnTo>
                    <a:pt x="89752" y="39775"/>
                  </a:lnTo>
                  <a:lnTo>
                    <a:pt x="90247" y="47191"/>
                  </a:lnTo>
                  <a:lnTo>
                    <a:pt x="91239" y="53258"/>
                  </a:lnTo>
                  <a:lnTo>
                    <a:pt x="93223" y="59325"/>
                  </a:lnTo>
                  <a:lnTo>
                    <a:pt x="93223" y="60000"/>
                  </a:lnTo>
                  <a:lnTo>
                    <a:pt x="93223" y="68764"/>
                  </a:lnTo>
                  <a:lnTo>
                    <a:pt x="93223" y="80898"/>
                  </a:lnTo>
                  <a:lnTo>
                    <a:pt x="95206" y="93707"/>
                  </a:lnTo>
                  <a:lnTo>
                    <a:pt x="95206" y="98426"/>
                  </a:lnTo>
                  <a:lnTo>
                    <a:pt x="97190" y="102471"/>
                  </a:lnTo>
                  <a:lnTo>
                    <a:pt x="95206" y="106516"/>
                  </a:lnTo>
                  <a:lnTo>
                    <a:pt x="95702" y="108539"/>
                  </a:lnTo>
                  <a:lnTo>
                    <a:pt x="92231" y="115280"/>
                  </a:lnTo>
                  <a:lnTo>
                    <a:pt x="95702" y="113258"/>
                  </a:lnTo>
                  <a:lnTo>
                    <a:pt x="98181" y="111910"/>
                  </a:lnTo>
                  <a:lnTo>
                    <a:pt x="101157" y="109213"/>
                  </a:lnTo>
                  <a:lnTo>
                    <a:pt x="102148" y="107865"/>
                  </a:lnTo>
                  <a:lnTo>
                    <a:pt x="105123" y="107191"/>
                  </a:lnTo>
                  <a:lnTo>
                    <a:pt x="107603" y="106516"/>
                  </a:lnTo>
                  <a:lnTo>
                    <a:pt x="108595" y="105168"/>
                  </a:lnTo>
                  <a:lnTo>
                    <a:pt x="111570" y="103146"/>
                  </a:lnTo>
                  <a:lnTo>
                    <a:pt x="114049" y="99101"/>
                  </a:lnTo>
                  <a:lnTo>
                    <a:pt x="111570" y="105842"/>
                  </a:lnTo>
                  <a:lnTo>
                    <a:pt x="114049" y="104494"/>
                  </a:lnTo>
                  <a:lnTo>
                    <a:pt x="115537" y="101797"/>
                  </a:lnTo>
                  <a:lnTo>
                    <a:pt x="117024" y="101123"/>
                  </a:lnTo>
                  <a:lnTo>
                    <a:pt x="119008" y="100449"/>
                  </a:lnTo>
                  <a:lnTo>
                    <a:pt x="120000" y="100449"/>
                  </a:lnTo>
                  <a:lnTo>
                    <a:pt x="115537" y="105842"/>
                  </a:lnTo>
                  <a:lnTo>
                    <a:pt x="111570" y="109887"/>
                  </a:lnTo>
                  <a:lnTo>
                    <a:pt x="108595" y="111910"/>
                  </a:lnTo>
                  <a:lnTo>
                    <a:pt x="106115" y="115280"/>
                  </a:lnTo>
                  <a:lnTo>
                    <a:pt x="102148" y="116629"/>
                  </a:lnTo>
                  <a:lnTo>
                    <a:pt x="97685" y="118651"/>
                  </a:lnTo>
                  <a:lnTo>
                    <a:pt x="93719" y="120000"/>
                  </a:lnTo>
                  <a:lnTo>
                    <a:pt x="91239" y="117977"/>
                  </a:lnTo>
                  <a:lnTo>
                    <a:pt x="90247" y="115280"/>
                  </a:lnTo>
                  <a:lnTo>
                    <a:pt x="90247" y="112584"/>
                  </a:lnTo>
                  <a:lnTo>
                    <a:pt x="89256" y="111235"/>
                  </a:lnTo>
                  <a:lnTo>
                    <a:pt x="82809" y="108539"/>
                  </a:lnTo>
                  <a:lnTo>
                    <a:pt x="76859" y="106516"/>
                  </a:lnTo>
                  <a:lnTo>
                    <a:pt x="77851" y="103146"/>
                  </a:lnTo>
                  <a:lnTo>
                    <a:pt x="76363" y="101797"/>
                  </a:lnTo>
                  <a:lnTo>
                    <a:pt x="74876" y="101797"/>
                  </a:lnTo>
                  <a:lnTo>
                    <a:pt x="73388" y="101123"/>
                  </a:lnTo>
                  <a:lnTo>
                    <a:pt x="71404" y="96404"/>
                  </a:lnTo>
                  <a:lnTo>
                    <a:pt x="69421" y="93033"/>
                  </a:lnTo>
                  <a:lnTo>
                    <a:pt x="65454" y="89662"/>
                  </a:lnTo>
                  <a:lnTo>
                    <a:pt x="991" y="105168"/>
                  </a:lnTo>
                  <a:lnTo>
                    <a:pt x="0" y="98426"/>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0" name="Shape 1404">
              <a:extLst>
                <a:ext uri="{FF2B5EF4-FFF2-40B4-BE49-F238E27FC236}">
                  <a16:creationId xmlns:a16="http://schemas.microsoft.com/office/drawing/2014/main" id="{4D114C02-8A4A-4805-A700-CD4F8E30B44E}"/>
                </a:ext>
              </a:extLst>
            </p:cNvPr>
            <p:cNvSpPr/>
            <p:nvPr/>
          </p:nvSpPr>
          <p:spPr>
            <a:xfrm>
              <a:off x="7792485" y="1982680"/>
              <a:ext cx="94441" cy="170331"/>
            </a:xfrm>
            <a:custGeom>
              <a:avLst/>
              <a:gdLst/>
              <a:ahLst/>
              <a:cxnLst/>
              <a:rect l="0" t="0" r="0" b="0"/>
              <a:pathLst>
                <a:path w="120000" h="120000" extrusionOk="0">
                  <a:moveTo>
                    <a:pt x="0" y="27326"/>
                  </a:moveTo>
                  <a:lnTo>
                    <a:pt x="4285" y="33267"/>
                  </a:lnTo>
                  <a:lnTo>
                    <a:pt x="10714" y="41584"/>
                  </a:lnTo>
                  <a:lnTo>
                    <a:pt x="17142" y="42772"/>
                  </a:lnTo>
                  <a:lnTo>
                    <a:pt x="23571" y="52277"/>
                  </a:lnTo>
                  <a:lnTo>
                    <a:pt x="17142" y="54653"/>
                  </a:lnTo>
                  <a:lnTo>
                    <a:pt x="14999" y="62970"/>
                  </a:lnTo>
                  <a:lnTo>
                    <a:pt x="23571" y="71287"/>
                  </a:lnTo>
                  <a:lnTo>
                    <a:pt x="29999" y="80792"/>
                  </a:lnTo>
                  <a:lnTo>
                    <a:pt x="38571" y="84356"/>
                  </a:lnTo>
                  <a:lnTo>
                    <a:pt x="40714" y="97425"/>
                  </a:lnTo>
                  <a:lnTo>
                    <a:pt x="44999" y="108118"/>
                  </a:lnTo>
                  <a:lnTo>
                    <a:pt x="53571" y="118811"/>
                  </a:lnTo>
                  <a:lnTo>
                    <a:pt x="53571" y="120000"/>
                  </a:lnTo>
                  <a:lnTo>
                    <a:pt x="100714" y="116435"/>
                  </a:lnTo>
                  <a:lnTo>
                    <a:pt x="96428" y="108118"/>
                  </a:lnTo>
                  <a:lnTo>
                    <a:pt x="98571" y="97425"/>
                  </a:lnTo>
                  <a:lnTo>
                    <a:pt x="96428" y="84356"/>
                  </a:lnTo>
                  <a:lnTo>
                    <a:pt x="94285" y="71287"/>
                  </a:lnTo>
                  <a:lnTo>
                    <a:pt x="100714" y="53465"/>
                  </a:lnTo>
                  <a:lnTo>
                    <a:pt x="100714" y="38019"/>
                  </a:lnTo>
                  <a:lnTo>
                    <a:pt x="119999" y="29702"/>
                  </a:lnTo>
                  <a:lnTo>
                    <a:pt x="119999" y="24950"/>
                  </a:lnTo>
                  <a:lnTo>
                    <a:pt x="113571" y="20198"/>
                  </a:lnTo>
                  <a:lnTo>
                    <a:pt x="113571" y="14257"/>
                  </a:lnTo>
                  <a:lnTo>
                    <a:pt x="113571" y="4752"/>
                  </a:lnTo>
                  <a:lnTo>
                    <a:pt x="107142" y="0"/>
                  </a:lnTo>
                  <a:lnTo>
                    <a:pt x="92142" y="2376"/>
                  </a:lnTo>
                  <a:lnTo>
                    <a:pt x="77142" y="4752"/>
                  </a:lnTo>
                  <a:lnTo>
                    <a:pt x="47142" y="7128"/>
                  </a:lnTo>
                  <a:lnTo>
                    <a:pt x="32142" y="9504"/>
                  </a:lnTo>
                  <a:lnTo>
                    <a:pt x="10714" y="14257"/>
                  </a:lnTo>
                  <a:lnTo>
                    <a:pt x="0" y="14257"/>
                  </a:lnTo>
                  <a:lnTo>
                    <a:pt x="0" y="20198"/>
                  </a:lnTo>
                  <a:lnTo>
                    <a:pt x="0" y="27326"/>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1" name="Shape 1405">
              <a:extLst>
                <a:ext uri="{FF2B5EF4-FFF2-40B4-BE49-F238E27FC236}">
                  <a16:creationId xmlns:a16="http://schemas.microsoft.com/office/drawing/2014/main" id="{C17B8C70-591C-4573-9CAF-157528593496}"/>
                </a:ext>
              </a:extLst>
            </p:cNvPr>
            <p:cNvSpPr/>
            <p:nvPr/>
          </p:nvSpPr>
          <p:spPr>
            <a:xfrm>
              <a:off x="7866689" y="1960756"/>
              <a:ext cx="84322" cy="187194"/>
            </a:xfrm>
            <a:custGeom>
              <a:avLst/>
              <a:gdLst/>
              <a:ahLst/>
              <a:cxnLst/>
              <a:rect l="0" t="0" r="0" b="0"/>
              <a:pathLst>
                <a:path w="120000" h="120000" extrusionOk="0">
                  <a:moveTo>
                    <a:pt x="43200" y="0"/>
                  </a:moveTo>
                  <a:lnTo>
                    <a:pt x="33600" y="1081"/>
                  </a:lnTo>
                  <a:lnTo>
                    <a:pt x="21600" y="1081"/>
                  </a:lnTo>
                  <a:lnTo>
                    <a:pt x="21600" y="6486"/>
                  </a:lnTo>
                  <a:lnTo>
                    <a:pt x="19200" y="9729"/>
                  </a:lnTo>
                  <a:lnTo>
                    <a:pt x="14400" y="14054"/>
                  </a:lnTo>
                  <a:lnTo>
                    <a:pt x="21600" y="18378"/>
                  </a:lnTo>
                  <a:lnTo>
                    <a:pt x="21600" y="27027"/>
                  </a:lnTo>
                  <a:lnTo>
                    <a:pt x="21600" y="32432"/>
                  </a:lnTo>
                  <a:lnTo>
                    <a:pt x="28800" y="36756"/>
                  </a:lnTo>
                  <a:lnTo>
                    <a:pt x="28800" y="41081"/>
                  </a:lnTo>
                  <a:lnTo>
                    <a:pt x="7200" y="48648"/>
                  </a:lnTo>
                  <a:lnTo>
                    <a:pt x="7200" y="62702"/>
                  </a:lnTo>
                  <a:lnTo>
                    <a:pt x="0" y="78918"/>
                  </a:lnTo>
                  <a:lnTo>
                    <a:pt x="2400" y="90810"/>
                  </a:lnTo>
                  <a:lnTo>
                    <a:pt x="4800" y="102702"/>
                  </a:lnTo>
                  <a:lnTo>
                    <a:pt x="2400" y="112432"/>
                  </a:lnTo>
                  <a:lnTo>
                    <a:pt x="7200" y="120000"/>
                  </a:lnTo>
                  <a:lnTo>
                    <a:pt x="96000" y="110270"/>
                  </a:lnTo>
                  <a:lnTo>
                    <a:pt x="98400" y="104864"/>
                  </a:lnTo>
                  <a:lnTo>
                    <a:pt x="117600" y="101621"/>
                  </a:lnTo>
                  <a:lnTo>
                    <a:pt x="115200" y="98378"/>
                  </a:lnTo>
                  <a:lnTo>
                    <a:pt x="120000" y="89729"/>
                  </a:lnTo>
                  <a:lnTo>
                    <a:pt x="120000" y="89729"/>
                  </a:lnTo>
                  <a:lnTo>
                    <a:pt x="98400" y="81081"/>
                  </a:lnTo>
                  <a:lnTo>
                    <a:pt x="43200" y="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2" name="Shape 1406">
              <a:extLst>
                <a:ext uri="{FF2B5EF4-FFF2-40B4-BE49-F238E27FC236}">
                  <a16:creationId xmlns:a16="http://schemas.microsoft.com/office/drawing/2014/main" id="{E20210F1-7F47-45D3-B255-A1495D150754}"/>
                </a:ext>
              </a:extLst>
            </p:cNvPr>
            <p:cNvSpPr/>
            <p:nvPr/>
          </p:nvSpPr>
          <p:spPr>
            <a:xfrm>
              <a:off x="7834647" y="2188425"/>
              <a:ext cx="94441" cy="86008"/>
            </a:xfrm>
            <a:custGeom>
              <a:avLst/>
              <a:gdLst/>
              <a:ahLst/>
              <a:cxnLst/>
              <a:rect l="0" t="0" r="0" b="0"/>
              <a:pathLst>
                <a:path w="120000" h="120000" extrusionOk="0">
                  <a:moveTo>
                    <a:pt x="8571" y="68235"/>
                  </a:moveTo>
                  <a:lnTo>
                    <a:pt x="8571" y="84705"/>
                  </a:lnTo>
                  <a:lnTo>
                    <a:pt x="17142" y="98823"/>
                  </a:lnTo>
                  <a:lnTo>
                    <a:pt x="8571" y="112941"/>
                  </a:lnTo>
                  <a:lnTo>
                    <a:pt x="10714" y="120000"/>
                  </a:lnTo>
                  <a:lnTo>
                    <a:pt x="19285" y="117647"/>
                  </a:lnTo>
                  <a:lnTo>
                    <a:pt x="27857" y="105882"/>
                  </a:lnTo>
                  <a:lnTo>
                    <a:pt x="32142" y="103529"/>
                  </a:lnTo>
                  <a:lnTo>
                    <a:pt x="42857" y="91764"/>
                  </a:lnTo>
                  <a:lnTo>
                    <a:pt x="53571" y="84705"/>
                  </a:lnTo>
                  <a:lnTo>
                    <a:pt x="70714" y="84705"/>
                  </a:lnTo>
                  <a:lnTo>
                    <a:pt x="79285" y="80000"/>
                  </a:lnTo>
                  <a:lnTo>
                    <a:pt x="83571" y="75294"/>
                  </a:lnTo>
                  <a:lnTo>
                    <a:pt x="94285" y="70588"/>
                  </a:lnTo>
                  <a:lnTo>
                    <a:pt x="104999" y="65882"/>
                  </a:lnTo>
                  <a:lnTo>
                    <a:pt x="117857" y="65882"/>
                  </a:lnTo>
                  <a:lnTo>
                    <a:pt x="119999" y="61176"/>
                  </a:lnTo>
                  <a:lnTo>
                    <a:pt x="107142" y="0"/>
                  </a:lnTo>
                  <a:lnTo>
                    <a:pt x="51428" y="11764"/>
                  </a:lnTo>
                  <a:lnTo>
                    <a:pt x="0" y="21176"/>
                  </a:lnTo>
                  <a:lnTo>
                    <a:pt x="0" y="23529"/>
                  </a:lnTo>
                  <a:lnTo>
                    <a:pt x="8571" y="68235"/>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3" name="Shape 1407">
              <a:extLst>
                <a:ext uri="{FF2B5EF4-FFF2-40B4-BE49-F238E27FC236}">
                  <a16:creationId xmlns:a16="http://schemas.microsoft.com/office/drawing/2014/main" id="{7432E7FE-4C16-4820-B1AA-99CF00A28774}"/>
                </a:ext>
              </a:extLst>
            </p:cNvPr>
            <p:cNvSpPr/>
            <p:nvPr/>
          </p:nvSpPr>
          <p:spPr>
            <a:xfrm>
              <a:off x="7918970" y="2179992"/>
              <a:ext cx="40475" cy="52279"/>
            </a:xfrm>
            <a:custGeom>
              <a:avLst/>
              <a:gdLst/>
              <a:ahLst/>
              <a:cxnLst/>
              <a:rect l="0" t="0" r="0" b="0"/>
              <a:pathLst>
                <a:path w="120000" h="120000" extrusionOk="0">
                  <a:moveTo>
                    <a:pt x="115000" y="58064"/>
                  </a:moveTo>
                  <a:lnTo>
                    <a:pt x="105000" y="50322"/>
                  </a:lnTo>
                  <a:lnTo>
                    <a:pt x="105000" y="46451"/>
                  </a:lnTo>
                  <a:lnTo>
                    <a:pt x="90000" y="42580"/>
                  </a:lnTo>
                  <a:lnTo>
                    <a:pt x="80000" y="38709"/>
                  </a:lnTo>
                  <a:lnTo>
                    <a:pt x="80000" y="27096"/>
                  </a:lnTo>
                  <a:lnTo>
                    <a:pt x="65000" y="19354"/>
                  </a:lnTo>
                  <a:lnTo>
                    <a:pt x="50000" y="0"/>
                  </a:lnTo>
                  <a:lnTo>
                    <a:pt x="0" y="19354"/>
                  </a:lnTo>
                  <a:lnTo>
                    <a:pt x="30000" y="120000"/>
                  </a:lnTo>
                  <a:lnTo>
                    <a:pt x="40000" y="112258"/>
                  </a:lnTo>
                  <a:lnTo>
                    <a:pt x="50000" y="108387"/>
                  </a:lnTo>
                  <a:lnTo>
                    <a:pt x="70000" y="100645"/>
                  </a:lnTo>
                  <a:lnTo>
                    <a:pt x="70000" y="89032"/>
                  </a:lnTo>
                  <a:lnTo>
                    <a:pt x="70000" y="85161"/>
                  </a:lnTo>
                  <a:lnTo>
                    <a:pt x="70000" y="77419"/>
                  </a:lnTo>
                  <a:lnTo>
                    <a:pt x="70000" y="65806"/>
                  </a:lnTo>
                  <a:lnTo>
                    <a:pt x="70000" y="58064"/>
                  </a:lnTo>
                  <a:lnTo>
                    <a:pt x="70000" y="54193"/>
                  </a:lnTo>
                  <a:lnTo>
                    <a:pt x="75000" y="50322"/>
                  </a:lnTo>
                  <a:lnTo>
                    <a:pt x="80000" y="50322"/>
                  </a:lnTo>
                  <a:lnTo>
                    <a:pt x="95000" y="54193"/>
                  </a:lnTo>
                  <a:lnTo>
                    <a:pt x="95000" y="61935"/>
                  </a:lnTo>
                  <a:lnTo>
                    <a:pt x="105000" y="77419"/>
                  </a:lnTo>
                  <a:lnTo>
                    <a:pt x="105000" y="81290"/>
                  </a:lnTo>
                  <a:lnTo>
                    <a:pt x="110000" y="85161"/>
                  </a:lnTo>
                  <a:lnTo>
                    <a:pt x="120000" y="81290"/>
                  </a:lnTo>
                  <a:lnTo>
                    <a:pt x="120000" y="77419"/>
                  </a:lnTo>
                  <a:lnTo>
                    <a:pt x="120000" y="73548"/>
                  </a:lnTo>
                  <a:lnTo>
                    <a:pt x="115000" y="58064"/>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4" name="Shape 1408">
              <a:extLst>
                <a:ext uri="{FF2B5EF4-FFF2-40B4-BE49-F238E27FC236}">
                  <a16:creationId xmlns:a16="http://schemas.microsoft.com/office/drawing/2014/main" id="{09D2FDBA-5953-42A5-BF02-9020189D11B5}"/>
                </a:ext>
              </a:extLst>
            </p:cNvPr>
            <p:cNvSpPr/>
            <p:nvPr/>
          </p:nvSpPr>
          <p:spPr>
            <a:xfrm>
              <a:off x="7834647" y="2119281"/>
              <a:ext cx="183821" cy="92755"/>
            </a:xfrm>
            <a:custGeom>
              <a:avLst/>
              <a:gdLst/>
              <a:ahLst/>
              <a:cxnLst/>
              <a:rect l="0" t="0" r="0" b="0"/>
              <a:pathLst>
                <a:path w="120000" h="120000" extrusionOk="0">
                  <a:moveTo>
                    <a:pt x="117798" y="76363"/>
                  </a:moveTo>
                  <a:lnTo>
                    <a:pt x="115596" y="69818"/>
                  </a:lnTo>
                  <a:lnTo>
                    <a:pt x="114495" y="67636"/>
                  </a:lnTo>
                  <a:lnTo>
                    <a:pt x="111192" y="63272"/>
                  </a:lnTo>
                  <a:lnTo>
                    <a:pt x="107889" y="58909"/>
                  </a:lnTo>
                  <a:lnTo>
                    <a:pt x="106788" y="54545"/>
                  </a:lnTo>
                  <a:lnTo>
                    <a:pt x="105688" y="58909"/>
                  </a:lnTo>
                  <a:lnTo>
                    <a:pt x="106788" y="63272"/>
                  </a:lnTo>
                  <a:lnTo>
                    <a:pt x="110091" y="69818"/>
                  </a:lnTo>
                  <a:lnTo>
                    <a:pt x="112293" y="76363"/>
                  </a:lnTo>
                  <a:lnTo>
                    <a:pt x="108990" y="78545"/>
                  </a:lnTo>
                  <a:lnTo>
                    <a:pt x="104587" y="78545"/>
                  </a:lnTo>
                  <a:lnTo>
                    <a:pt x="97981" y="85090"/>
                  </a:lnTo>
                  <a:lnTo>
                    <a:pt x="96880" y="80727"/>
                  </a:lnTo>
                  <a:lnTo>
                    <a:pt x="95779" y="78545"/>
                  </a:lnTo>
                  <a:lnTo>
                    <a:pt x="93577" y="76363"/>
                  </a:lnTo>
                  <a:lnTo>
                    <a:pt x="90275" y="72000"/>
                  </a:lnTo>
                  <a:lnTo>
                    <a:pt x="89174" y="69818"/>
                  </a:lnTo>
                  <a:lnTo>
                    <a:pt x="90275" y="65454"/>
                  </a:lnTo>
                  <a:lnTo>
                    <a:pt x="89174" y="58909"/>
                  </a:lnTo>
                  <a:lnTo>
                    <a:pt x="84770" y="52363"/>
                  </a:lnTo>
                  <a:lnTo>
                    <a:pt x="80366" y="48000"/>
                  </a:lnTo>
                  <a:lnTo>
                    <a:pt x="78165" y="48000"/>
                  </a:lnTo>
                  <a:lnTo>
                    <a:pt x="75963" y="48000"/>
                  </a:lnTo>
                  <a:lnTo>
                    <a:pt x="74862" y="43636"/>
                  </a:lnTo>
                  <a:lnTo>
                    <a:pt x="74862" y="34909"/>
                  </a:lnTo>
                  <a:lnTo>
                    <a:pt x="77064" y="30545"/>
                  </a:lnTo>
                  <a:lnTo>
                    <a:pt x="78165" y="28363"/>
                  </a:lnTo>
                  <a:lnTo>
                    <a:pt x="80366" y="24000"/>
                  </a:lnTo>
                  <a:lnTo>
                    <a:pt x="84770" y="19636"/>
                  </a:lnTo>
                  <a:lnTo>
                    <a:pt x="84770" y="17454"/>
                  </a:lnTo>
                  <a:lnTo>
                    <a:pt x="83669" y="13090"/>
                  </a:lnTo>
                  <a:lnTo>
                    <a:pt x="80366" y="13090"/>
                  </a:lnTo>
                  <a:lnTo>
                    <a:pt x="78165" y="13090"/>
                  </a:lnTo>
                  <a:lnTo>
                    <a:pt x="77064" y="6545"/>
                  </a:lnTo>
                  <a:lnTo>
                    <a:pt x="74862" y="0"/>
                  </a:lnTo>
                  <a:lnTo>
                    <a:pt x="66055" y="6545"/>
                  </a:lnTo>
                  <a:lnTo>
                    <a:pt x="64954" y="17454"/>
                  </a:lnTo>
                  <a:lnTo>
                    <a:pt x="24220" y="37090"/>
                  </a:lnTo>
                  <a:lnTo>
                    <a:pt x="0" y="43636"/>
                  </a:lnTo>
                  <a:lnTo>
                    <a:pt x="0" y="72000"/>
                  </a:lnTo>
                  <a:lnTo>
                    <a:pt x="0" y="109090"/>
                  </a:lnTo>
                  <a:lnTo>
                    <a:pt x="26422" y="100363"/>
                  </a:lnTo>
                  <a:lnTo>
                    <a:pt x="55045" y="89454"/>
                  </a:lnTo>
                  <a:lnTo>
                    <a:pt x="66055" y="78545"/>
                  </a:lnTo>
                  <a:lnTo>
                    <a:pt x="69357" y="89454"/>
                  </a:lnTo>
                  <a:lnTo>
                    <a:pt x="72660" y="93818"/>
                  </a:lnTo>
                  <a:lnTo>
                    <a:pt x="72660" y="100363"/>
                  </a:lnTo>
                  <a:lnTo>
                    <a:pt x="74862" y="102545"/>
                  </a:lnTo>
                  <a:lnTo>
                    <a:pt x="78165" y="104727"/>
                  </a:lnTo>
                  <a:lnTo>
                    <a:pt x="78165" y="106909"/>
                  </a:lnTo>
                  <a:lnTo>
                    <a:pt x="80366" y="111272"/>
                  </a:lnTo>
                  <a:lnTo>
                    <a:pt x="81467" y="120000"/>
                  </a:lnTo>
                  <a:lnTo>
                    <a:pt x="81467" y="120000"/>
                  </a:lnTo>
                  <a:lnTo>
                    <a:pt x="83669" y="120000"/>
                  </a:lnTo>
                  <a:lnTo>
                    <a:pt x="84770" y="120000"/>
                  </a:lnTo>
                  <a:lnTo>
                    <a:pt x="86972" y="115636"/>
                  </a:lnTo>
                  <a:lnTo>
                    <a:pt x="86972" y="106909"/>
                  </a:lnTo>
                  <a:lnTo>
                    <a:pt x="90275" y="102545"/>
                  </a:lnTo>
                  <a:lnTo>
                    <a:pt x="90275" y="98181"/>
                  </a:lnTo>
                  <a:lnTo>
                    <a:pt x="93577" y="93818"/>
                  </a:lnTo>
                  <a:lnTo>
                    <a:pt x="94678" y="100363"/>
                  </a:lnTo>
                  <a:lnTo>
                    <a:pt x="95779" y="106909"/>
                  </a:lnTo>
                  <a:lnTo>
                    <a:pt x="95779" y="111272"/>
                  </a:lnTo>
                  <a:lnTo>
                    <a:pt x="99082" y="106909"/>
                  </a:lnTo>
                  <a:lnTo>
                    <a:pt x="101284" y="102545"/>
                  </a:lnTo>
                  <a:lnTo>
                    <a:pt x="101284" y="98181"/>
                  </a:lnTo>
                  <a:lnTo>
                    <a:pt x="103486" y="98181"/>
                  </a:lnTo>
                  <a:lnTo>
                    <a:pt x="106788" y="93818"/>
                  </a:lnTo>
                  <a:lnTo>
                    <a:pt x="111192" y="93818"/>
                  </a:lnTo>
                  <a:lnTo>
                    <a:pt x="113394" y="89454"/>
                  </a:lnTo>
                  <a:lnTo>
                    <a:pt x="116697" y="87272"/>
                  </a:lnTo>
                  <a:lnTo>
                    <a:pt x="118899" y="82909"/>
                  </a:lnTo>
                  <a:lnTo>
                    <a:pt x="120000" y="78545"/>
                  </a:lnTo>
                  <a:lnTo>
                    <a:pt x="117798" y="7636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5" name="Shape 1409">
              <a:extLst>
                <a:ext uri="{FF2B5EF4-FFF2-40B4-BE49-F238E27FC236}">
                  <a16:creationId xmlns:a16="http://schemas.microsoft.com/office/drawing/2014/main" id="{FCB2D250-9D10-4637-BEFA-30B5E5F5A8CA}"/>
                </a:ext>
              </a:extLst>
            </p:cNvPr>
            <p:cNvSpPr/>
            <p:nvPr/>
          </p:nvSpPr>
          <p:spPr>
            <a:xfrm>
              <a:off x="7976309" y="2205290"/>
              <a:ext cx="16863" cy="11806"/>
            </a:xfrm>
            <a:custGeom>
              <a:avLst/>
              <a:gdLst/>
              <a:ahLst/>
              <a:cxnLst/>
              <a:rect l="0" t="0" r="0" b="0"/>
              <a:pathLst>
                <a:path w="120000" h="120000" extrusionOk="0">
                  <a:moveTo>
                    <a:pt x="30000" y="120000"/>
                  </a:moveTo>
                  <a:cubicBezTo>
                    <a:pt x="70000" y="120000"/>
                    <a:pt x="70000" y="120000"/>
                    <a:pt x="70000" y="120000"/>
                  </a:cubicBezTo>
                  <a:cubicBezTo>
                    <a:pt x="100000" y="80000"/>
                    <a:pt x="100000" y="80000"/>
                    <a:pt x="100000" y="80000"/>
                  </a:cubicBezTo>
                  <a:cubicBezTo>
                    <a:pt x="120000" y="53333"/>
                    <a:pt x="120000" y="53333"/>
                    <a:pt x="120000" y="53333"/>
                  </a:cubicBezTo>
                  <a:cubicBezTo>
                    <a:pt x="80000" y="26666"/>
                    <a:pt x="80000" y="26666"/>
                    <a:pt x="80000" y="26666"/>
                  </a:cubicBezTo>
                  <a:cubicBezTo>
                    <a:pt x="80000" y="26666"/>
                    <a:pt x="50000" y="0"/>
                    <a:pt x="40000" y="13333"/>
                  </a:cubicBezTo>
                  <a:cubicBezTo>
                    <a:pt x="40000" y="26666"/>
                    <a:pt x="0" y="93333"/>
                    <a:pt x="0" y="93333"/>
                  </a:cubicBezTo>
                  <a:lnTo>
                    <a:pt x="30000" y="12000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6" name="Shape 1410">
              <a:extLst>
                <a:ext uri="{FF2B5EF4-FFF2-40B4-BE49-F238E27FC236}">
                  <a16:creationId xmlns:a16="http://schemas.microsoft.com/office/drawing/2014/main" id="{2C832393-D721-4494-B319-BAA28DD395B2}"/>
                </a:ext>
              </a:extLst>
            </p:cNvPr>
            <p:cNvSpPr/>
            <p:nvPr/>
          </p:nvSpPr>
          <p:spPr>
            <a:xfrm>
              <a:off x="7763817" y="2269375"/>
              <a:ext cx="70829" cy="158525"/>
            </a:xfrm>
            <a:custGeom>
              <a:avLst/>
              <a:gdLst/>
              <a:ahLst/>
              <a:cxnLst/>
              <a:rect l="0" t="0" r="0" b="0"/>
              <a:pathLst>
                <a:path w="120000" h="120000" extrusionOk="0">
                  <a:moveTo>
                    <a:pt x="102857" y="16595"/>
                  </a:moveTo>
                  <a:lnTo>
                    <a:pt x="102857" y="11489"/>
                  </a:lnTo>
                  <a:lnTo>
                    <a:pt x="97142" y="8936"/>
                  </a:lnTo>
                  <a:lnTo>
                    <a:pt x="60000" y="3829"/>
                  </a:lnTo>
                  <a:lnTo>
                    <a:pt x="25714" y="0"/>
                  </a:lnTo>
                  <a:lnTo>
                    <a:pt x="22857" y="3829"/>
                  </a:lnTo>
                  <a:lnTo>
                    <a:pt x="17142" y="8936"/>
                  </a:lnTo>
                  <a:lnTo>
                    <a:pt x="8571" y="11489"/>
                  </a:lnTo>
                  <a:lnTo>
                    <a:pt x="5714" y="17872"/>
                  </a:lnTo>
                  <a:lnTo>
                    <a:pt x="8571" y="25531"/>
                  </a:lnTo>
                  <a:lnTo>
                    <a:pt x="8571" y="31914"/>
                  </a:lnTo>
                  <a:lnTo>
                    <a:pt x="5714" y="38297"/>
                  </a:lnTo>
                  <a:lnTo>
                    <a:pt x="14285" y="40851"/>
                  </a:lnTo>
                  <a:lnTo>
                    <a:pt x="25714" y="43404"/>
                  </a:lnTo>
                  <a:lnTo>
                    <a:pt x="31428" y="48510"/>
                  </a:lnTo>
                  <a:lnTo>
                    <a:pt x="42857" y="53617"/>
                  </a:lnTo>
                  <a:lnTo>
                    <a:pt x="57142" y="58723"/>
                  </a:lnTo>
                  <a:lnTo>
                    <a:pt x="57142" y="60000"/>
                  </a:lnTo>
                  <a:lnTo>
                    <a:pt x="51428" y="67659"/>
                  </a:lnTo>
                  <a:lnTo>
                    <a:pt x="28571" y="74042"/>
                  </a:lnTo>
                  <a:lnTo>
                    <a:pt x="8571" y="81702"/>
                  </a:lnTo>
                  <a:lnTo>
                    <a:pt x="5714" y="85531"/>
                  </a:lnTo>
                  <a:lnTo>
                    <a:pt x="0" y="91914"/>
                  </a:lnTo>
                  <a:lnTo>
                    <a:pt x="2857" y="95744"/>
                  </a:lnTo>
                  <a:lnTo>
                    <a:pt x="8571" y="100851"/>
                  </a:lnTo>
                  <a:lnTo>
                    <a:pt x="22857" y="105957"/>
                  </a:lnTo>
                  <a:lnTo>
                    <a:pt x="34285" y="108510"/>
                  </a:lnTo>
                  <a:lnTo>
                    <a:pt x="42857" y="109787"/>
                  </a:lnTo>
                  <a:lnTo>
                    <a:pt x="57142" y="109787"/>
                  </a:lnTo>
                  <a:lnTo>
                    <a:pt x="68571" y="109787"/>
                  </a:lnTo>
                  <a:lnTo>
                    <a:pt x="71428" y="109787"/>
                  </a:lnTo>
                  <a:lnTo>
                    <a:pt x="68571" y="114893"/>
                  </a:lnTo>
                  <a:lnTo>
                    <a:pt x="68571" y="118723"/>
                  </a:lnTo>
                  <a:lnTo>
                    <a:pt x="71428" y="120000"/>
                  </a:lnTo>
                  <a:lnTo>
                    <a:pt x="74285" y="120000"/>
                  </a:lnTo>
                  <a:lnTo>
                    <a:pt x="77142" y="111063"/>
                  </a:lnTo>
                  <a:lnTo>
                    <a:pt x="80000" y="109787"/>
                  </a:lnTo>
                  <a:lnTo>
                    <a:pt x="88571" y="104680"/>
                  </a:lnTo>
                  <a:lnTo>
                    <a:pt x="102857" y="99574"/>
                  </a:lnTo>
                  <a:lnTo>
                    <a:pt x="102857" y="88085"/>
                  </a:lnTo>
                  <a:lnTo>
                    <a:pt x="102857" y="82978"/>
                  </a:lnTo>
                  <a:lnTo>
                    <a:pt x="114285" y="77872"/>
                  </a:lnTo>
                  <a:lnTo>
                    <a:pt x="117142" y="67659"/>
                  </a:lnTo>
                  <a:lnTo>
                    <a:pt x="120000" y="61276"/>
                  </a:lnTo>
                  <a:lnTo>
                    <a:pt x="120000" y="51063"/>
                  </a:lnTo>
                  <a:lnTo>
                    <a:pt x="120000" y="45957"/>
                  </a:lnTo>
                  <a:lnTo>
                    <a:pt x="114285" y="38297"/>
                  </a:lnTo>
                  <a:lnTo>
                    <a:pt x="102857" y="38297"/>
                  </a:lnTo>
                  <a:lnTo>
                    <a:pt x="97142" y="38297"/>
                  </a:lnTo>
                  <a:lnTo>
                    <a:pt x="100000" y="31914"/>
                  </a:lnTo>
                  <a:lnTo>
                    <a:pt x="105714" y="25531"/>
                  </a:lnTo>
                  <a:lnTo>
                    <a:pt x="111428" y="22978"/>
                  </a:lnTo>
                  <a:lnTo>
                    <a:pt x="108571" y="21702"/>
                  </a:lnTo>
                  <a:lnTo>
                    <a:pt x="102857" y="16595"/>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7" name="Shape 1411">
              <a:extLst>
                <a:ext uri="{FF2B5EF4-FFF2-40B4-BE49-F238E27FC236}">
                  <a16:creationId xmlns:a16="http://schemas.microsoft.com/office/drawing/2014/main" id="{CB7D7DFC-2B7C-4780-B22D-81FC2C4132DB}"/>
                </a:ext>
              </a:extLst>
            </p:cNvPr>
            <p:cNvSpPr/>
            <p:nvPr/>
          </p:nvSpPr>
          <p:spPr>
            <a:xfrm>
              <a:off x="7750325" y="2378993"/>
              <a:ext cx="55651" cy="91067"/>
            </a:xfrm>
            <a:custGeom>
              <a:avLst/>
              <a:gdLst/>
              <a:ahLst/>
              <a:cxnLst/>
              <a:rect l="0" t="0" r="0" b="0"/>
              <a:pathLst>
                <a:path w="120000" h="120000" extrusionOk="0">
                  <a:moveTo>
                    <a:pt x="32727" y="22222"/>
                  </a:moveTo>
                  <a:lnTo>
                    <a:pt x="29090" y="15555"/>
                  </a:lnTo>
                  <a:lnTo>
                    <a:pt x="36363" y="4444"/>
                  </a:lnTo>
                  <a:lnTo>
                    <a:pt x="40000" y="2222"/>
                  </a:lnTo>
                  <a:lnTo>
                    <a:pt x="32727" y="0"/>
                  </a:lnTo>
                  <a:lnTo>
                    <a:pt x="21818" y="0"/>
                  </a:lnTo>
                  <a:lnTo>
                    <a:pt x="18181" y="0"/>
                  </a:lnTo>
                  <a:lnTo>
                    <a:pt x="7272" y="4444"/>
                  </a:lnTo>
                  <a:lnTo>
                    <a:pt x="0" y="11111"/>
                  </a:lnTo>
                  <a:lnTo>
                    <a:pt x="43636" y="120000"/>
                  </a:lnTo>
                  <a:lnTo>
                    <a:pt x="120000" y="113333"/>
                  </a:lnTo>
                  <a:lnTo>
                    <a:pt x="116363" y="95555"/>
                  </a:lnTo>
                  <a:lnTo>
                    <a:pt x="105454" y="88888"/>
                  </a:lnTo>
                  <a:lnTo>
                    <a:pt x="101818" y="84444"/>
                  </a:lnTo>
                  <a:lnTo>
                    <a:pt x="94545" y="82222"/>
                  </a:lnTo>
                  <a:lnTo>
                    <a:pt x="83636" y="75555"/>
                  </a:lnTo>
                  <a:lnTo>
                    <a:pt x="72727" y="71111"/>
                  </a:lnTo>
                  <a:lnTo>
                    <a:pt x="65454" y="62222"/>
                  </a:lnTo>
                  <a:lnTo>
                    <a:pt x="58181" y="53333"/>
                  </a:lnTo>
                  <a:lnTo>
                    <a:pt x="50909" y="44444"/>
                  </a:lnTo>
                  <a:lnTo>
                    <a:pt x="58181" y="37777"/>
                  </a:lnTo>
                  <a:lnTo>
                    <a:pt x="40000" y="31111"/>
                  </a:lnTo>
                  <a:lnTo>
                    <a:pt x="32727" y="22222"/>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8" name="Shape 1412">
              <a:extLst>
                <a:ext uri="{FF2B5EF4-FFF2-40B4-BE49-F238E27FC236}">
                  <a16:creationId xmlns:a16="http://schemas.microsoft.com/office/drawing/2014/main" id="{E22C639A-15E3-4985-AABE-E63CA94B1996}"/>
                </a:ext>
              </a:extLst>
            </p:cNvPr>
            <p:cNvSpPr/>
            <p:nvPr/>
          </p:nvSpPr>
          <p:spPr>
            <a:xfrm>
              <a:off x="7480495" y="2227213"/>
              <a:ext cx="317051" cy="205745"/>
            </a:xfrm>
            <a:custGeom>
              <a:avLst/>
              <a:gdLst/>
              <a:ahLst/>
              <a:cxnLst/>
              <a:rect l="0" t="0" r="0" b="0"/>
              <a:pathLst>
                <a:path w="120000" h="120000" extrusionOk="0">
                  <a:moveTo>
                    <a:pt x="105319" y="88524"/>
                  </a:moveTo>
                  <a:lnTo>
                    <a:pt x="105957" y="88524"/>
                  </a:lnTo>
                  <a:lnTo>
                    <a:pt x="107872" y="88524"/>
                  </a:lnTo>
                  <a:lnTo>
                    <a:pt x="109148" y="89508"/>
                  </a:lnTo>
                  <a:lnTo>
                    <a:pt x="109148" y="87540"/>
                  </a:lnTo>
                  <a:lnTo>
                    <a:pt x="113617" y="81639"/>
                  </a:lnTo>
                  <a:lnTo>
                    <a:pt x="118723" y="76721"/>
                  </a:lnTo>
                  <a:lnTo>
                    <a:pt x="120000" y="70819"/>
                  </a:lnTo>
                  <a:lnTo>
                    <a:pt x="120000" y="69836"/>
                  </a:lnTo>
                  <a:lnTo>
                    <a:pt x="116808" y="65901"/>
                  </a:lnTo>
                  <a:lnTo>
                    <a:pt x="114255" y="61967"/>
                  </a:lnTo>
                  <a:lnTo>
                    <a:pt x="112978" y="58032"/>
                  </a:lnTo>
                  <a:lnTo>
                    <a:pt x="110425" y="56065"/>
                  </a:lnTo>
                  <a:lnTo>
                    <a:pt x="108510" y="54098"/>
                  </a:lnTo>
                  <a:lnTo>
                    <a:pt x="109148" y="49180"/>
                  </a:lnTo>
                  <a:lnTo>
                    <a:pt x="109148" y="44262"/>
                  </a:lnTo>
                  <a:lnTo>
                    <a:pt x="108510" y="38360"/>
                  </a:lnTo>
                  <a:lnTo>
                    <a:pt x="109148" y="33442"/>
                  </a:lnTo>
                  <a:lnTo>
                    <a:pt x="111063" y="31475"/>
                  </a:lnTo>
                  <a:lnTo>
                    <a:pt x="112340" y="27540"/>
                  </a:lnTo>
                  <a:lnTo>
                    <a:pt x="112978" y="24590"/>
                  </a:lnTo>
                  <a:lnTo>
                    <a:pt x="114255" y="19672"/>
                  </a:lnTo>
                  <a:lnTo>
                    <a:pt x="112340" y="17704"/>
                  </a:lnTo>
                  <a:lnTo>
                    <a:pt x="110425" y="17704"/>
                  </a:lnTo>
                  <a:lnTo>
                    <a:pt x="108510" y="16721"/>
                  </a:lnTo>
                  <a:lnTo>
                    <a:pt x="105957" y="9836"/>
                  </a:lnTo>
                  <a:lnTo>
                    <a:pt x="103404" y="4918"/>
                  </a:lnTo>
                  <a:lnTo>
                    <a:pt x="98297" y="0"/>
                  </a:lnTo>
                  <a:lnTo>
                    <a:pt x="15319" y="22622"/>
                  </a:lnTo>
                  <a:lnTo>
                    <a:pt x="14042" y="12786"/>
                  </a:lnTo>
                  <a:lnTo>
                    <a:pt x="10212" y="16721"/>
                  </a:lnTo>
                  <a:lnTo>
                    <a:pt x="7021" y="20655"/>
                  </a:lnTo>
                  <a:lnTo>
                    <a:pt x="3829" y="23606"/>
                  </a:lnTo>
                  <a:lnTo>
                    <a:pt x="0" y="27540"/>
                  </a:lnTo>
                  <a:lnTo>
                    <a:pt x="10212" y="120000"/>
                  </a:lnTo>
                  <a:lnTo>
                    <a:pt x="102127" y="93442"/>
                  </a:lnTo>
                  <a:lnTo>
                    <a:pt x="103404" y="90491"/>
                  </a:lnTo>
                  <a:lnTo>
                    <a:pt x="105319" y="88524"/>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9" name="Shape 1413">
              <a:extLst>
                <a:ext uri="{FF2B5EF4-FFF2-40B4-BE49-F238E27FC236}">
                  <a16:creationId xmlns:a16="http://schemas.microsoft.com/office/drawing/2014/main" id="{CF7D2700-2608-4B81-8832-23904F73AB84}"/>
                </a:ext>
              </a:extLst>
            </p:cNvPr>
            <p:cNvSpPr/>
            <p:nvPr/>
          </p:nvSpPr>
          <p:spPr>
            <a:xfrm>
              <a:off x="7183681" y="3051884"/>
              <a:ext cx="490753" cy="384509"/>
            </a:xfrm>
            <a:custGeom>
              <a:avLst/>
              <a:gdLst/>
              <a:ahLst/>
              <a:cxnLst/>
              <a:rect l="0" t="0" r="0" b="0"/>
              <a:pathLst>
                <a:path w="120000" h="120000" extrusionOk="0">
                  <a:moveTo>
                    <a:pt x="80000" y="0"/>
                  </a:moveTo>
                  <a:lnTo>
                    <a:pt x="80000" y="0"/>
                  </a:lnTo>
                  <a:lnTo>
                    <a:pt x="82474" y="0"/>
                  </a:lnTo>
                  <a:lnTo>
                    <a:pt x="86185" y="1052"/>
                  </a:lnTo>
                  <a:lnTo>
                    <a:pt x="86597" y="3684"/>
                  </a:lnTo>
                  <a:lnTo>
                    <a:pt x="87010" y="5263"/>
                  </a:lnTo>
                  <a:lnTo>
                    <a:pt x="88659" y="6315"/>
                  </a:lnTo>
                  <a:lnTo>
                    <a:pt x="89896" y="8947"/>
                  </a:lnTo>
                  <a:lnTo>
                    <a:pt x="91958" y="15789"/>
                  </a:lnTo>
                  <a:lnTo>
                    <a:pt x="94432" y="21052"/>
                  </a:lnTo>
                  <a:lnTo>
                    <a:pt x="97731" y="28947"/>
                  </a:lnTo>
                  <a:lnTo>
                    <a:pt x="99381" y="32631"/>
                  </a:lnTo>
                  <a:lnTo>
                    <a:pt x="103505" y="40526"/>
                  </a:lnTo>
                  <a:lnTo>
                    <a:pt x="105567" y="42631"/>
                  </a:lnTo>
                  <a:lnTo>
                    <a:pt x="106804" y="44210"/>
                  </a:lnTo>
                  <a:lnTo>
                    <a:pt x="106804" y="45789"/>
                  </a:lnTo>
                  <a:lnTo>
                    <a:pt x="106804" y="50526"/>
                  </a:lnTo>
                  <a:lnTo>
                    <a:pt x="105567" y="45263"/>
                  </a:lnTo>
                  <a:lnTo>
                    <a:pt x="105154" y="50526"/>
                  </a:lnTo>
                  <a:lnTo>
                    <a:pt x="107628" y="55789"/>
                  </a:lnTo>
                  <a:lnTo>
                    <a:pt x="110515" y="61052"/>
                  </a:lnTo>
                  <a:lnTo>
                    <a:pt x="113402" y="67894"/>
                  </a:lnTo>
                  <a:lnTo>
                    <a:pt x="115463" y="72105"/>
                  </a:lnTo>
                  <a:lnTo>
                    <a:pt x="117938" y="75789"/>
                  </a:lnTo>
                  <a:lnTo>
                    <a:pt x="119175" y="80526"/>
                  </a:lnTo>
                  <a:lnTo>
                    <a:pt x="120000" y="88421"/>
                  </a:lnTo>
                  <a:lnTo>
                    <a:pt x="120000" y="92631"/>
                  </a:lnTo>
                  <a:lnTo>
                    <a:pt x="120000" y="97368"/>
                  </a:lnTo>
                  <a:lnTo>
                    <a:pt x="120000" y="101578"/>
                  </a:lnTo>
                  <a:lnTo>
                    <a:pt x="118762" y="103157"/>
                  </a:lnTo>
                  <a:lnTo>
                    <a:pt x="117938" y="105263"/>
                  </a:lnTo>
                  <a:lnTo>
                    <a:pt x="117938" y="107894"/>
                  </a:lnTo>
                  <a:lnTo>
                    <a:pt x="118350" y="111052"/>
                  </a:lnTo>
                  <a:lnTo>
                    <a:pt x="117938" y="114736"/>
                  </a:lnTo>
                  <a:lnTo>
                    <a:pt x="116701" y="118421"/>
                  </a:lnTo>
                  <a:lnTo>
                    <a:pt x="115463" y="119473"/>
                  </a:lnTo>
                  <a:lnTo>
                    <a:pt x="114226" y="119999"/>
                  </a:lnTo>
                  <a:lnTo>
                    <a:pt x="115051" y="117894"/>
                  </a:lnTo>
                  <a:lnTo>
                    <a:pt x="115876" y="116842"/>
                  </a:lnTo>
                  <a:lnTo>
                    <a:pt x="115876" y="114210"/>
                  </a:lnTo>
                  <a:lnTo>
                    <a:pt x="115463" y="114210"/>
                  </a:lnTo>
                  <a:lnTo>
                    <a:pt x="112989" y="116315"/>
                  </a:lnTo>
                  <a:lnTo>
                    <a:pt x="111340" y="116842"/>
                  </a:lnTo>
                  <a:lnTo>
                    <a:pt x="110103" y="116315"/>
                  </a:lnTo>
                  <a:lnTo>
                    <a:pt x="108865" y="116842"/>
                  </a:lnTo>
                  <a:lnTo>
                    <a:pt x="107628" y="117894"/>
                  </a:lnTo>
                  <a:lnTo>
                    <a:pt x="106804" y="117368"/>
                  </a:lnTo>
                  <a:lnTo>
                    <a:pt x="105154" y="116842"/>
                  </a:lnTo>
                  <a:lnTo>
                    <a:pt x="104329" y="115263"/>
                  </a:lnTo>
                  <a:lnTo>
                    <a:pt x="104742" y="114210"/>
                  </a:lnTo>
                  <a:lnTo>
                    <a:pt x="105154" y="114210"/>
                  </a:lnTo>
                  <a:lnTo>
                    <a:pt x="108041" y="114736"/>
                  </a:lnTo>
                  <a:lnTo>
                    <a:pt x="108865" y="114210"/>
                  </a:lnTo>
                  <a:lnTo>
                    <a:pt x="108453" y="113684"/>
                  </a:lnTo>
                  <a:lnTo>
                    <a:pt x="107216" y="112631"/>
                  </a:lnTo>
                  <a:lnTo>
                    <a:pt x="105567" y="113157"/>
                  </a:lnTo>
                  <a:lnTo>
                    <a:pt x="104329" y="111578"/>
                  </a:lnTo>
                  <a:lnTo>
                    <a:pt x="103092" y="108947"/>
                  </a:lnTo>
                  <a:lnTo>
                    <a:pt x="101443" y="106842"/>
                  </a:lnTo>
                  <a:lnTo>
                    <a:pt x="101030" y="105263"/>
                  </a:lnTo>
                  <a:lnTo>
                    <a:pt x="99793" y="103157"/>
                  </a:lnTo>
                  <a:lnTo>
                    <a:pt x="97731" y="102631"/>
                  </a:lnTo>
                  <a:lnTo>
                    <a:pt x="96082" y="101578"/>
                  </a:lnTo>
                  <a:lnTo>
                    <a:pt x="94432" y="101052"/>
                  </a:lnTo>
                  <a:lnTo>
                    <a:pt x="92783" y="95263"/>
                  </a:lnTo>
                  <a:lnTo>
                    <a:pt x="91958" y="93157"/>
                  </a:lnTo>
                  <a:lnTo>
                    <a:pt x="90721" y="91578"/>
                  </a:lnTo>
                  <a:lnTo>
                    <a:pt x="90309" y="90526"/>
                  </a:lnTo>
                  <a:lnTo>
                    <a:pt x="89072" y="88947"/>
                  </a:lnTo>
                  <a:lnTo>
                    <a:pt x="87835" y="87894"/>
                  </a:lnTo>
                  <a:lnTo>
                    <a:pt x="88247" y="85789"/>
                  </a:lnTo>
                  <a:lnTo>
                    <a:pt x="88659" y="84736"/>
                  </a:lnTo>
                  <a:lnTo>
                    <a:pt x="87422" y="81578"/>
                  </a:lnTo>
                  <a:lnTo>
                    <a:pt x="86185" y="82105"/>
                  </a:lnTo>
                  <a:lnTo>
                    <a:pt x="86185" y="83157"/>
                  </a:lnTo>
                  <a:lnTo>
                    <a:pt x="86185" y="85789"/>
                  </a:lnTo>
                  <a:lnTo>
                    <a:pt x="85360" y="85789"/>
                  </a:lnTo>
                  <a:lnTo>
                    <a:pt x="84536" y="84736"/>
                  </a:lnTo>
                  <a:lnTo>
                    <a:pt x="83298" y="83157"/>
                  </a:lnTo>
                  <a:lnTo>
                    <a:pt x="81237" y="78947"/>
                  </a:lnTo>
                  <a:lnTo>
                    <a:pt x="80000" y="77368"/>
                  </a:lnTo>
                  <a:lnTo>
                    <a:pt x="79587" y="76842"/>
                  </a:lnTo>
                  <a:lnTo>
                    <a:pt x="80000" y="75789"/>
                  </a:lnTo>
                  <a:lnTo>
                    <a:pt x="79175" y="73684"/>
                  </a:lnTo>
                  <a:lnTo>
                    <a:pt x="77938" y="73157"/>
                  </a:lnTo>
                  <a:lnTo>
                    <a:pt x="79175" y="70000"/>
                  </a:lnTo>
                  <a:lnTo>
                    <a:pt x="80000" y="68421"/>
                  </a:lnTo>
                  <a:lnTo>
                    <a:pt x="80412" y="66842"/>
                  </a:lnTo>
                  <a:lnTo>
                    <a:pt x="80824" y="65263"/>
                  </a:lnTo>
                  <a:lnTo>
                    <a:pt x="80000" y="63684"/>
                  </a:lnTo>
                  <a:lnTo>
                    <a:pt x="79587" y="65789"/>
                  </a:lnTo>
                  <a:lnTo>
                    <a:pt x="78762" y="65263"/>
                  </a:lnTo>
                  <a:lnTo>
                    <a:pt x="78762" y="64210"/>
                  </a:lnTo>
                  <a:lnTo>
                    <a:pt x="77525" y="62105"/>
                  </a:lnTo>
                  <a:lnTo>
                    <a:pt x="77113" y="62105"/>
                  </a:lnTo>
                  <a:lnTo>
                    <a:pt x="77113" y="62631"/>
                  </a:lnTo>
                  <a:lnTo>
                    <a:pt x="77525" y="63684"/>
                  </a:lnTo>
                  <a:lnTo>
                    <a:pt x="77938" y="65263"/>
                  </a:lnTo>
                  <a:lnTo>
                    <a:pt x="77938" y="66842"/>
                  </a:lnTo>
                  <a:lnTo>
                    <a:pt x="77938" y="67368"/>
                  </a:lnTo>
                  <a:lnTo>
                    <a:pt x="77113" y="68421"/>
                  </a:lnTo>
                  <a:lnTo>
                    <a:pt x="76701" y="67894"/>
                  </a:lnTo>
                  <a:lnTo>
                    <a:pt x="75876" y="66842"/>
                  </a:lnTo>
                  <a:lnTo>
                    <a:pt x="74639" y="64210"/>
                  </a:lnTo>
                  <a:lnTo>
                    <a:pt x="74226" y="63157"/>
                  </a:lnTo>
                  <a:lnTo>
                    <a:pt x="74226" y="61052"/>
                  </a:lnTo>
                  <a:lnTo>
                    <a:pt x="74226" y="57894"/>
                  </a:lnTo>
                  <a:lnTo>
                    <a:pt x="75051" y="55789"/>
                  </a:lnTo>
                  <a:lnTo>
                    <a:pt x="75463" y="51578"/>
                  </a:lnTo>
                  <a:lnTo>
                    <a:pt x="75463" y="48947"/>
                  </a:lnTo>
                  <a:lnTo>
                    <a:pt x="75051" y="45263"/>
                  </a:lnTo>
                  <a:lnTo>
                    <a:pt x="74226" y="41578"/>
                  </a:lnTo>
                  <a:lnTo>
                    <a:pt x="72989" y="40526"/>
                  </a:lnTo>
                  <a:lnTo>
                    <a:pt x="71752" y="37894"/>
                  </a:lnTo>
                  <a:lnTo>
                    <a:pt x="69278" y="37368"/>
                  </a:lnTo>
                  <a:lnTo>
                    <a:pt x="68041" y="37368"/>
                  </a:lnTo>
                  <a:lnTo>
                    <a:pt x="67216" y="35263"/>
                  </a:lnTo>
                  <a:lnTo>
                    <a:pt x="65979" y="34736"/>
                  </a:lnTo>
                  <a:lnTo>
                    <a:pt x="64329" y="32105"/>
                  </a:lnTo>
                  <a:lnTo>
                    <a:pt x="62680" y="31578"/>
                  </a:lnTo>
                  <a:lnTo>
                    <a:pt x="62268" y="28947"/>
                  </a:lnTo>
                  <a:lnTo>
                    <a:pt x="61443" y="27894"/>
                  </a:lnTo>
                  <a:lnTo>
                    <a:pt x="58969" y="25263"/>
                  </a:lnTo>
                  <a:lnTo>
                    <a:pt x="56907" y="23157"/>
                  </a:lnTo>
                  <a:lnTo>
                    <a:pt x="55257" y="22105"/>
                  </a:lnTo>
                  <a:lnTo>
                    <a:pt x="53608" y="20526"/>
                  </a:lnTo>
                  <a:lnTo>
                    <a:pt x="52371" y="20000"/>
                  </a:lnTo>
                  <a:lnTo>
                    <a:pt x="50309" y="20000"/>
                  </a:lnTo>
                  <a:lnTo>
                    <a:pt x="48247" y="20526"/>
                  </a:lnTo>
                  <a:lnTo>
                    <a:pt x="47835" y="22105"/>
                  </a:lnTo>
                  <a:lnTo>
                    <a:pt x="48247" y="23684"/>
                  </a:lnTo>
                  <a:lnTo>
                    <a:pt x="47835" y="24736"/>
                  </a:lnTo>
                  <a:lnTo>
                    <a:pt x="47010" y="24736"/>
                  </a:lnTo>
                  <a:lnTo>
                    <a:pt x="46185" y="23684"/>
                  </a:lnTo>
                  <a:lnTo>
                    <a:pt x="44123" y="25789"/>
                  </a:lnTo>
                  <a:lnTo>
                    <a:pt x="41649" y="28421"/>
                  </a:lnTo>
                  <a:lnTo>
                    <a:pt x="38762" y="29473"/>
                  </a:lnTo>
                  <a:lnTo>
                    <a:pt x="34226" y="31052"/>
                  </a:lnTo>
                  <a:lnTo>
                    <a:pt x="34226" y="27894"/>
                  </a:lnTo>
                  <a:lnTo>
                    <a:pt x="32989" y="26315"/>
                  </a:lnTo>
                  <a:lnTo>
                    <a:pt x="31752" y="25789"/>
                  </a:lnTo>
                  <a:lnTo>
                    <a:pt x="29690" y="24210"/>
                  </a:lnTo>
                  <a:lnTo>
                    <a:pt x="31340" y="23157"/>
                  </a:lnTo>
                  <a:lnTo>
                    <a:pt x="31752" y="22631"/>
                  </a:lnTo>
                  <a:lnTo>
                    <a:pt x="28865" y="22105"/>
                  </a:lnTo>
                  <a:lnTo>
                    <a:pt x="28865" y="20526"/>
                  </a:lnTo>
                  <a:lnTo>
                    <a:pt x="29690" y="20526"/>
                  </a:lnTo>
                  <a:lnTo>
                    <a:pt x="30103" y="19473"/>
                  </a:lnTo>
                  <a:lnTo>
                    <a:pt x="30103" y="18421"/>
                  </a:lnTo>
                  <a:lnTo>
                    <a:pt x="29690" y="18421"/>
                  </a:lnTo>
                  <a:lnTo>
                    <a:pt x="28865" y="18947"/>
                  </a:lnTo>
                  <a:lnTo>
                    <a:pt x="28865" y="19473"/>
                  </a:lnTo>
                  <a:lnTo>
                    <a:pt x="28453" y="20000"/>
                  </a:lnTo>
                  <a:lnTo>
                    <a:pt x="27628" y="18947"/>
                  </a:lnTo>
                  <a:lnTo>
                    <a:pt x="25567" y="18947"/>
                  </a:lnTo>
                  <a:lnTo>
                    <a:pt x="26391" y="20526"/>
                  </a:lnTo>
                  <a:lnTo>
                    <a:pt x="26804" y="20526"/>
                  </a:lnTo>
                  <a:lnTo>
                    <a:pt x="27216" y="22631"/>
                  </a:lnTo>
                  <a:lnTo>
                    <a:pt x="26804" y="22631"/>
                  </a:lnTo>
                  <a:lnTo>
                    <a:pt x="25154" y="21578"/>
                  </a:lnTo>
                  <a:lnTo>
                    <a:pt x="23505" y="20000"/>
                  </a:lnTo>
                  <a:lnTo>
                    <a:pt x="21855" y="19473"/>
                  </a:lnTo>
                  <a:lnTo>
                    <a:pt x="18144" y="19473"/>
                  </a:lnTo>
                  <a:lnTo>
                    <a:pt x="16907" y="18421"/>
                  </a:lnTo>
                  <a:lnTo>
                    <a:pt x="16082" y="17368"/>
                  </a:lnTo>
                  <a:lnTo>
                    <a:pt x="14845" y="17368"/>
                  </a:lnTo>
                  <a:lnTo>
                    <a:pt x="10721" y="18421"/>
                  </a:lnTo>
                  <a:lnTo>
                    <a:pt x="7835" y="18421"/>
                  </a:lnTo>
                  <a:lnTo>
                    <a:pt x="5773" y="20000"/>
                  </a:lnTo>
                  <a:lnTo>
                    <a:pt x="4536" y="20526"/>
                  </a:lnTo>
                  <a:lnTo>
                    <a:pt x="2886" y="16842"/>
                  </a:lnTo>
                  <a:lnTo>
                    <a:pt x="2474" y="14210"/>
                  </a:lnTo>
                  <a:lnTo>
                    <a:pt x="824" y="11578"/>
                  </a:lnTo>
                  <a:lnTo>
                    <a:pt x="0" y="10526"/>
                  </a:lnTo>
                  <a:lnTo>
                    <a:pt x="0" y="8947"/>
                  </a:lnTo>
                  <a:lnTo>
                    <a:pt x="1237" y="8421"/>
                  </a:lnTo>
                  <a:lnTo>
                    <a:pt x="4123" y="7368"/>
                  </a:lnTo>
                  <a:lnTo>
                    <a:pt x="7422" y="6315"/>
                  </a:lnTo>
                  <a:lnTo>
                    <a:pt x="38350" y="3157"/>
                  </a:lnTo>
                  <a:lnTo>
                    <a:pt x="40412" y="8421"/>
                  </a:lnTo>
                  <a:lnTo>
                    <a:pt x="77938" y="5789"/>
                  </a:lnTo>
                  <a:lnTo>
                    <a:pt x="78350" y="10000"/>
                  </a:lnTo>
                  <a:lnTo>
                    <a:pt x="81237" y="10000"/>
                  </a:lnTo>
                  <a:lnTo>
                    <a:pt x="80000" y="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0" name="Shape 1414">
              <a:extLst>
                <a:ext uri="{FF2B5EF4-FFF2-40B4-BE49-F238E27FC236}">
                  <a16:creationId xmlns:a16="http://schemas.microsoft.com/office/drawing/2014/main" id="{829FADA6-9D20-4104-980F-44EFF5452453}"/>
                </a:ext>
              </a:extLst>
            </p:cNvPr>
            <p:cNvSpPr/>
            <p:nvPr/>
          </p:nvSpPr>
          <p:spPr>
            <a:xfrm>
              <a:off x="6802545" y="2950697"/>
              <a:ext cx="306933" cy="271518"/>
            </a:xfrm>
            <a:custGeom>
              <a:avLst/>
              <a:gdLst/>
              <a:ahLst/>
              <a:cxnLst/>
              <a:rect l="0" t="0" r="0" b="0"/>
              <a:pathLst>
                <a:path w="120000" h="120000" extrusionOk="0">
                  <a:moveTo>
                    <a:pt x="119340" y="111055"/>
                  </a:moveTo>
                  <a:lnTo>
                    <a:pt x="118021" y="111055"/>
                  </a:lnTo>
                  <a:lnTo>
                    <a:pt x="116043" y="109565"/>
                  </a:lnTo>
                  <a:lnTo>
                    <a:pt x="115384" y="109565"/>
                  </a:lnTo>
                  <a:lnTo>
                    <a:pt x="114065" y="109565"/>
                  </a:lnTo>
                  <a:lnTo>
                    <a:pt x="112747" y="108819"/>
                  </a:lnTo>
                  <a:lnTo>
                    <a:pt x="109450" y="106583"/>
                  </a:lnTo>
                  <a:lnTo>
                    <a:pt x="108791" y="106583"/>
                  </a:lnTo>
                  <a:lnTo>
                    <a:pt x="105494" y="103602"/>
                  </a:lnTo>
                  <a:lnTo>
                    <a:pt x="104175" y="102111"/>
                  </a:lnTo>
                  <a:lnTo>
                    <a:pt x="102197" y="101366"/>
                  </a:lnTo>
                  <a:lnTo>
                    <a:pt x="100219" y="99875"/>
                  </a:lnTo>
                  <a:lnTo>
                    <a:pt x="98901" y="98385"/>
                  </a:lnTo>
                  <a:lnTo>
                    <a:pt x="100879" y="98385"/>
                  </a:lnTo>
                  <a:lnTo>
                    <a:pt x="102197" y="96894"/>
                  </a:lnTo>
                  <a:lnTo>
                    <a:pt x="105494" y="96894"/>
                  </a:lnTo>
                  <a:lnTo>
                    <a:pt x="106153" y="95403"/>
                  </a:lnTo>
                  <a:lnTo>
                    <a:pt x="109450" y="95403"/>
                  </a:lnTo>
                  <a:lnTo>
                    <a:pt x="110769" y="93913"/>
                  </a:lnTo>
                  <a:lnTo>
                    <a:pt x="108791" y="90186"/>
                  </a:lnTo>
                  <a:lnTo>
                    <a:pt x="106813" y="87950"/>
                  </a:lnTo>
                  <a:lnTo>
                    <a:pt x="106153" y="87950"/>
                  </a:lnTo>
                  <a:lnTo>
                    <a:pt x="99560" y="90186"/>
                  </a:lnTo>
                  <a:lnTo>
                    <a:pt x="97582" y="90931"/>
                  </a:lnTo>
                  <a:lnTo>
                    <a:pt x="95604" y="90931"/>
                  </a:lnTo>
                  <a:lnTo>
                    <a:pt x="95604" y="90186"/>
                  </a:lnTo>
                  <a:lnTo>
                    <a:pt x="97582" y="88695"/>
                  </a:lnTo>
                  <a:lnTo>
                    <a:pt x="99560" y="87950"/>
                  </a:lnTo>
                  <a:lnTo>
                    <a:pt x="101538" y="86459"/>
                  </a:lnTo>
                  <a:lnTo>
                    <a:pt x="101538" y="84968"/>
                  </a:lnTo>
                  <a:lnTo>
                    <a:pt x="101538" y="81987"/>
                  </a:lnTo>
                  <a:lnTo>
                    <a:pt x="100879" y="76770"/>
                  </a:lnTo>
                  <a:lnTo>
                    <a:pt x="98901" y="73788"/>
                  </a:lnTo>
                  <a:lnTo>
                    <a:pt x="97582" y="70807"/>
                  </a:lnTo>
                  <a:lnTo>
                    <a:pt x="98241" y="58881"/>
                  </a:lnTo>
                  <a:lnTo>
                    <a:pt x="55384" y="61118"/>
                  </a:lnTo>
                  <a:lnTo>
                    <a:pt x="54725" y="58136"/>
                  </a:lnTo>
                  <a:lnTo>
                    <a:pt x="54725" y="55900"/>
                  </a:lnTo>
                  <a:lnTo>
                    <a:pt x="55384" y="54409"/>
                  </a:lnTo>
                  <a:lnTo>
                    <a:pt x="57362" y="52919"/>
                  </a:lnTo>
                  <a:lnTo>
                    <a:pt x="57362" y="49192"/>
                  </a:lnTo>
                  <a:lnTo>
                    <a:pt x="57362" y="47701"/>
                  </a:lnTo>
                  <a:lnTo>
                    <a:pt x="58021" y="45465"/>
                  </a:lnTo>
                  <a:lnTo>
                    <a:pt x="58681" y="44720"/>
                  </a:lnTo>
                  <a:lnTo>
                    <a:pt x="59340" y="43229"/>
                  </a:lnTo>
                  <a:lnTo>
                    <a:pt x="60000" y="38012"/>
                  </a:lnTo>
                  <a:lnTo>
                    <a:pt x="61318" y="36521"/>
                  </a:lnTo>
                  <a:lnTo>
                    <a:pt x="63956" y="32049"/>
                  </a:lnTo>
                  <a:lnTo>
                    <a:pt x="64615" y="30559"/>
                  </a:lnTo>
                  <a:lnTo>
                    <a:pt x="64615" y="27577"/>
                  </a:lnTo>
                  <a:lnTo>
                    <a:pt x="65274" y="27577"/>
                  </a:lnTo>
                  <a:lnTo>
                    <a:pt x="67252" y="25341"/>
                  </a:lnTo>
                  <a:lnTo>
                    <a:pt x="67912" y="19378"/>
                  </a:lnTo>
                  <a:lnTo>
                    <a:pt x="67252" y="17142"/>
                  </a:lnTo>
                  <a:lnTo>
                    <a:pt x="65274" y="15652"/>
                  </a:lnTo>
                  <a:lnTo>
                    <a:pt x="65274" y="14161"/>
                  </a:lnTo>
                  <a:lnTo>
                    <a:pt x="64615" y="10434"/>
                  </a:lnTo>
                  <a:lnTo>
                    <a:pt x="64615" y="9689"/>
                  </a:lnTo>
                  <a:lnTo>
                    <a:pt x="63956" y="8198"/>
                  </a:lnTo>
                  <a:lnTo>
                    <a:pt x="61978" y="6708"/>
                  </a:lnTo>
                  <a:lnTo>
                    <a:pt x="64615" y="5217"/>
                  </a:lnTo>
                  <a:lnTo>
                    <a:pt x="64615" y="3726"/>
                  </a:lnTo>
                  <a:lnTo>
                    <a:pt x="63956" y="1490"/>
                  </a:lnTo>
                  <a:lnTo>
                    <a:pt x="61978" y="0"/>
                  </a:lnTo>
                  <a:lnTo>
                    <a:pt x="0" y="2236"/>
                  </a:lnTo>
                  <a:lnTo>
                    <a:pt x="0" y="35031"/>
                  </a:lnTo>
                  <a:lnTo>
                    <a:pt x="4615" y="39503"/>
                  </a:lnTo>
                  <a:lnTo>
                    <a:pt x="4615" y="40993"/>
                  </a:lnTo>
                  <a:lnTo>
                    <a:pt x="7252" y="47701"/>
                  </a:lnTo>
                  <a:lnTo>
                    <a:pt x="7912" y="49192"/>
                  </a:lnTo>
                  <a:lnTo>
                    <a:pt x="7912" y="53664"/>
                  </a:lnTo>
                  <a:lnTo>
                    <a:pt x="8571" y="55900"/>
                  </a:lnTo>
                  <a:lnTo>
                    <a:pt x="9890" y="61863"/>
                  </a:lnTo>
                  <a:lnTo>
                    <a:pt x="11208" y="66335"/>
                  </a:lnTo>
                  <a:lnTo>
                    <a:pt x="8571" y="70062"/>
                  </a:lnTo>
                  <a:lnTo>
                    <a:pt x="7252" y="76024"/>
                  </a:lnTo>
                  <a:lnTo>
                    <a:pt x="7252" y="78260"/>
                  </a:lnTo>
                  <a:lnTo>
                    <a:pt x="5934" y="81987"/>
                  </a:lnTo>
                  <a:lnTo>
                    <a:pt x="7912" y="87204"/>
                  </a:lnTo>
                  <a:lnTo>
                    <a:pt x="7912" y="90186"/>
                  </a:lnTo>
                  <a:lnTo>
                    <a:pt x="5934" y="97639"/>
                  </a:lnTo>
                  <a:lnTo>
                    <a:pt x="3956" y="101366"/>
                  </a:lnTo>
                  <a:lnTo>
                    <a:pt x="6593" y="101366"/>
                  </a:lnTo>
                  <a:lnTo>
                    <a:pt x="9890" y="101366"/>
                  </a:lnTo>
                  <a:lnTo>
                    <a:pt x="11868" y="99875"/>
                  </a:lnTo>
                  <a:lnTo>
                    <a:pt x="14505" y="99875"/>
                  </a:lnTo>
                  <a:lnTo>
                    <a:pt x="16483" y="99875"/>
                  </a:lnTo>
                  <a:lnTo>
                    <a:pt x="22417" y="101366"/>
                  </a:lnTo>
                  <a:lnTo>
                    <a:pt x="25714" y="102111"/>
                  </a:lnTo>
                  <a:lnTo>
                    <a:pt x="29010" y="103602"/>
                  </a:lnTo>
                  <a:lnTo>
                    <a:pt x="33626" y="105838"/>
                  </a:lnTo>
                  <a:lnTo>
                    <a:pt x="42197" y="105838"/>
                  </a:lnTo>
                  <a:lnTo>
                    <a:pt x="47472" y="105838"/>
                  </a:lnTo>
                  <a:lnTo>
                    <a:pt x="52087" y="105838"/>
                  </a:lnTo>
                  <a:lnTo>
                    <a:pt x="52747" y="105093"/>
                  </a:lnTo>
                  <a:lnTo>
                    <a:pt x="51428" y="102857"/>
                  </a:lnTo>
                  <a:lnTo>
                    <a:pt x="48131" y="102857"/>
                  </a:lnTo>
                  <a:lnTo>
                    <a:pt x="47472" y="102857"/>
                  </a:lnTo>
                  <a:lnTo>
                    <a:pt x="46153" y="102111"/>
                  </a:lnTo>
                  <a:lnTo>
                    <a:pt x="46813" y="99875"/>
                  </a:lnTo>
                  <a:lnTo>
                    <a:pt x="47472" y="98385"/>
                  </a:lnTo>
                  <a:lnTo>
                    <a:pt x="50769" y="98385"/>
                  </a:lnTo>
                  <a:lnTo>
                    <a:pt x="55384" y="100621"/>
                  </a:lnTo>
                  <a:lnTo>
                    <a:pt x="60000" y="105093"/>
                  </a:lnTo>
                  <a:lnTo>
                    <a:pt x="63956" y="105838"/>
                  </a:lnTo>
                  <a:lnTo>
                    <a:pt x="66593" y="104347"/>
                  </a:lnTo>
                  <a:lnTo>
                    <a:pt x="65934" y="107329"/>
                  </a:lnTo>
                  <a:lnTo>
                    <a:pt x="64615" y="111801"/>
                  </a:lnTo>
                  <a:lnTo>
                    <a:pt x="65934" y="114037"/>
                  </a:lnTo>
                  <a:lnTo>
                    <a:pt x="69890" y="115527"/>
                  </a:lnTo>
                  <a:lnTo>
                    <a:pt x="73186" y="115527"/>
                  </a:lnTo>
                  <a:lnTo>
                    <a:pt x="75824" y="117763"/>
                  </a:lnTo>
                  <a:lnTo>
                    <a:pt x="78461" y="117763"/>
                  </a:lnTo>
                  <a:lnTo>
                    <a:pt x="79780" y="114782"/>
                  </a:lnTo>
                  <a:lnTo>
                    <a:pt x="82417" y="111801"/>
                  </a:lnTo>
                  <a:lnTo>
                    <a:pt x="84395" y="111055"/>
                  </a:lnTo>
                  <a:lnTo>
                    <a:pt x="87032" y="111801"/>
                  </a:lnTo>
                  <a:lnTo>
                    <a:pt x="89670" y="115527"/>
                  </a:lnTo>
                  <a:lnTo>
                    <a:pt x="92307" y="115527"/>
                  </a:lnTo>
                  <a:lnTo>
                    <a:pt x="93626" y="114037"/>
                  </a:lnTo>
                  <a:lnTo>
                    <a:pt x="92307" y="108074"/>
                  </a:lnTo>
                  <a:lnTo>
                    <a:pt x="92307" y="106583"/>
                  </a:lnTo>
                  <a:lnTo>
                    <a:pt x="93626" y="105093"/>
                  </a:lnTo>
                  <a:lnTo>
                    <a:pt x="96263" y="105093"/>
                  </a:lnTo>
                  <a:lnTo>
                    <a:pt x="98901" y="106583"/>
                  </a:lnTo>
                  <a:lnTo>
                    <a:pt x="98901" y="109565"/>
                  </a:lnTo>
                  <a:lnTo>
                    <a:pt x="104175" y="110310"/>
                  </a:lnTo>
                  <a:lnTo>
                    <a:pt x="108791" y="112546"/>
                  </a:lnTo>
                  <a:lnTo>
                    <a:pt x="110769" y="114782"/>
                  </a:lnTo>
                  <a:lnTo>
                    <a:pt x="109450" y="117018"/>
                  </a:lnTo>
                  <a:lnTo>
                    <a:pt x="108791" y="120000"/>
                  </a:lnTo>
                  <a:lnTo>
                    <a:pt x="111428" y="120000"/>
                  </a:lnTo>
                  <a:lnTo>
                    <a:pt x="112747" y="117763"/>
                  </a:lnTo>
                  <a:lnTo>
                    <a:pt x="114065" y="116273"/>
                  </a:lnTo>
                  <a:lnTo>
                    <a:pt x="116043" y="117763"/>
                  </a:lnTo>
                  <a:lnTo>
                    <a:pt x="116043" y="119254"/>
                  </a:lnTo>
                  <a:lnTo>
                    <a:pt x="117362" y="117018"/>
                  </a:lnTo>
                  <a:lnTo>
                    <a:pt x="119340" y="114782"/>
                  </a:lnTo>
                  <a:lnTo>
                    <a:pt x="120000" y="114037"/>
                  </a:lnTo>
                  <a:lnTo>
                    <a:pt x="119340" y="111055"/>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1" name="Shape 1415">
              <a:extLst>
                <a:ext uri="{FF2B5EF4-FFF2-40B4-BE49-F238E27FC236}">
                  <a16:creationId xmlns:a16="http://schemas.microsoft.com/office/drawing/2014/main" id="{AA7CFC23-6E05-4CDF-8428-19E417439415}"/>
                </a:ext>
              </a:extLst>
            </p:cNvPr>
            <p:cNvSpPr/>
            <p:nvPr/>
          </p:nvSpPr>
          <p:spPr>
            <a:xfrm>
              <a:off x="6765442" y="2707850"/>
              <a:ext cx="274889" cy="247907"/>
            </a:xfrm>
            <a:custGeom>
              <a:avLst/>
              <a:gdLst/>
              <a:ahLst/>
              <a:cxnLst/>
              <a:rect l="0" t="0" r="0" b="0"/>
              <a:pathLst>
                <a:path w="120000" h="120000" extrusionOk="0">
                  <a:moveTo>
                    <a:pt x="4417" y="100408"/>
                  </a:moveTo>
                  <a:lnTo>
                    <a:pt x="2944" y="98775"/>
                  </a:lnTo>
                  <a:lnTo>
                    <a:pt x="5153" y="101224"/>
                  </a:lnTo>
                  <a:lnTo>
                    <a:pt x="7361" y="102040"/>
                  </a:lnTo>
                  <a:lnTo>
                    <a:pt x="8834" y="100408"/>
                  </a:lnTo>
                  <a:lnTo>
                    <a:pt x="16196" y="101224"/>
                  </a:lnTo>
                  <a:lnTo>
                    <a:pt x="16196" y="120000"/>
                  </a:lnTo>
                  <a:lnTo>
                    <a:pt x="85398" y="117551"/>
                  </a:lnTo>
                  <a:lnTo>
                    <a:pt x="86134" y="117551"/>
                  </a:lnTo>
                  <a:lnTo>
                    <a:pt x="87607" y="113469"/>
                  </a:lnTo>
                  <a:lnTo>
                    <a:pt x="88343" y="111020"/>
                  </a:lnTo>
                  <a:lnTo>
                    <a:pt x="87607" y="108571"/>
                  </a:lnTo>
                  <a:lnTo>
                    <a:pt x="87607" y="103673"/>
                  </a:lnTo>
                  <a:lnTo>
                    <a:pt x="87607" y="102040"/>
                  </a:lnTo>
                  <a:lnTo>
                    <a:pt x="86134" y="99591"/>
                  </a:lnTo>
                  <a:lnTo>
                    <a:pt x="85398" y="98775"/>
                  </a:lnTo>
                  <a:lnTo>
                    <a:pt x="85398" y="97142"/>
                  </a:lnTo>
                  <a:lnTo>
                    <a:pt x="86134" y="95510"/>
                  </a:lnTo>
                  <a:lnTo>
                    <a:pt x="85398" y="94693"/>
                  </a:lnTo>
                  <a:lnTo>
                    <a:pt x="86871" y="92244"/>
                  </a:lnTo>
                  <a:lnTo>
                    <a:pt x="89079" y="88979"/>
                  </a:lnTo>
                  <a:lnTo>
                    <a:pt x="89815" y="88979"/>
                  </a:lnTo>
                  <a:lnTo>
                    <a:pt x="89079" y="87346"/>
                  </a:lnTo>
                  <a:lnTo>
                    <a:pt x="90552" y="84081"/>
                  </a:lnTo>
                  <a:lnTo>
                    <a:pt x="92024" y="81632"/>
                  </a:lnTo>
                  <a:lnTo>
                    <a:pt x="90552" y="80816"/>
                  </a:lnTo>
                  <a:lnTo>
                    <a:pt x="91288" y="77551"/>
                  </a:lnTo>
                  <a:lnTo>
                    <a:pt x="93496" y="75102"/>
                  </a:lnTo>
                  <a:lnTo>
                    <a:pt x="97177" y="70204"/>
                  </a:lnTo>
                  <a:lnTo>
                    <a:pt x="99386" y="66122"/>
                  </a:lnTo>
                  <a:lnTo>
                    <a:pt x="99386" y="62857"/>
                  </a:lnTo>
                  <a:lnTo>
                    <a:pt x="100858" y="58775"/>
                  </a:lnTo>
                  <a:lnTo>
                    <a:pt x="101595" y="58775"/>
                  </a:lnTo>
                  <a:lnTo>
                    <a:pt x="103067" y="57142"/>
                  </a:lnTo>
                  <a:lnTo>
                    <a:pt x="103803" y="54693"/>
                  </a:lnTo>
                  <a:lnTo>
                    <a:pt x="105276" y="53061"/>
                  </a:lnTo>
                  <a:lnTo>
                    <a:pt x="108220" y="51428"/>
                  </a:lnTo>
                  <a:lnTo>
                    <a:pt x="107484" y="48979"/>
                  </a:lnTo>
                  <a:lnTo>
                    <a:pt x="108957" y="47346"/>
                  </a:lnTo>
                  <a:lnTo>
                    <a:pt x="110429" y="44081"/>
                  </a:lnTo>
                  <a:lnTo>
                    <a:pt x="110429" y="39183"/>
                  </a:lnTo>
                  <a:lnTo>
                    <a:pt x="110429" y="35102"/>
                  </a:lnTo>
                  <a:lnTo>
                    <a:pt x="112638" y="31836"/>
                  </a:lnTo>
                  <a:lnTo>
                    <a:pt x="114846" y="30204"/>
                  </a:lnTo>
                  <a:lnTo>
                    <a:pt x="114846" y="28571"/>
                  </a:lnTo>
                  <a:lnTo>
                    <a:pt x="115582" y="26938"/>
                  </a:lnTo>
                  <a:lnTo>
                    <a:pt x="115582" y="23673"/>
                  </a:lnTo>
                  <a:lnTo>
                    <a:pt x="117791" y="22857"/>
                  </a:lnTo>
                  <a:lnTo>
                    <a:pt x="118527" y="21224"/>
                  </a:lnTo>
                  <a:lnTo>
                    <a:pt x="119263" y="19591"/>
                  </a:lnTo>
                  <a:lnTo>
                    <a:pt x="120000" y="17959"/>
                  </a:lnTo>
                  <a:lnTo>
                    <a:pt x="120000" y="15510"/>
                  </a:lnTo>
                  <a:lnTo>
                    <a:pt x="101595" y="16326"/>
                  </a:lnTo>
                  <a:lnTo>
                    <a:pt x="108957" y="4081"/>
                  </a:lnTo>
                  <a:lnTo>
                    <a:pt x="108220" y="0"/>
                  </a:lnTo>
                  <a:lnTo>
                    <a:pt x="0" y="3265"/>
                  </a:lnTo>
                  <a:lnTo>
                    <a:pt x="5153" y="38367"/>
                  </a:lnTo>
                  <a:lnTo>
                    <a:pt x="4417" y="100408"/>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2" name="Shape 1416">
              <a:extLst>
                <a:ext uri="{FF2B5EF4-FFF2-40B4-BE49-F238E27FC236}">
                  <a16:creationId xmlns:a16="http://schemas.microsoft.com/office/drawing/2014/main" id="{6DAB2F82-7EE9-4191-8C6C-D4094D8C965E}"/>
                </a:ext>
              </a:extLst>
            </p:cNvPr>
            <p:cNvSpPr/>
            <p:nvPr/>
          </p:nvSpPr>
          <p:spPr>
            <a:xfrm>
              <a:off x="7011664" y="2657257"/>
              <a:ext cx="465457" cy="151778"/>
            </a:xfrm>
            <a:custGeom>
              <a:avLst/>
              <a:gdLst/>
              <a:ahLst/>
              <a:cxnLst/>
              <a:rect l="0" t="0" r="0" b="0"/>
              <a:pathLst>
                <a:path w="120000" h="120000" extrusionOk="0">
                  <a:moveTo>
                    <a:pt x="71042" y="15700"/>
                  </a:moveTo>
                  <a:cubicBezTo>
                    <a:pt x="30552" y="23551"/>
                    <a:pt x="30552" y="23551"/>
                    <a:pt x="30552" y="23551"/>
                  </a:cubicBezTo>
                  <a:cubicBezTo>
                    <a:pt x="31288" y="34766"/>
                    <a:pt x="31288" y="34766"/>
                    <a:pt x="31288" y="34766"/>
                  </a:cubicBezTo>
                  <a:cubicBezTo>
                    <a:pt x="9570" y="35887"/>
                    <a:pt x="9570" y="35887"/>
                    <a:pt x="9570" y="35887"/>
                  </a:cubicBezTo>
                  <a:cubicBezTo>
                    <a:pt x="8834" y="37009"/>
                    <a:pt x="8834" y="37009"/>
                    <a:pt x="8834" y="37009"/>
                  </a:cubicBezTo>
                  <a:cubicBezTo>
                    <a:pt x="8834" y="40373"/>
                    <a:pt x="8834" y="40373"/>
                    <a:pt x="8834" y="40373"/>
                  </a:cubicBezTo>
                  <a:cubicBezTo>
                    <a:pt x="8834" y="43738"/>
                    <a:pt x="8834" y="43738"/>
                    <a:pt x="8834" y="43738"/>
                  </a:cubicBezTo>
                  <a:cubicBezTo>
                    <a:pt x="8466" y="47102"/>
                    <a:pt x="8466" y="47102"/>
                    <a:pt x="8466" y="47102"/>
                  </a:cubicBezTo>
                  <a:cubicBezTo>
                    <a:pt x="7730" y="48224"/>
                    <a:pt x="7730" y="48224"/>
                    <a:pt x="7730" y="48224"/>
                  </a:cubicBezTo>
                  <a:cubicBezTo>
                    <a:pt x="7361" y="50467"/>
                    <a:pt x="7361" y="50467"/>
                    <a:pt x="7361" y="50467"/>
                  </a:cubicBezTo>
                  <a:cubicBezTo>
                    <a:pt x="7730" y="51588"/>
                    <a:pt x="7730" y="51588"/>
                    <a:pt x="7730" y="51588"/>
                  </a:cubicBezTo>
                  <a:cubicBezTo>
                    <a:pt x="7730" y="51588"/>
                    <a:pt x="8466" y="54953"/>
                    <a:pt x="8466" y="56074"/>
                  </a:cubicBezTo>
                  <a:cubicBezTo>
                    <a:pt x="8834" y="57196"/>
                    <a:pt x="8098" y="58317"/>
                    <a:pt x="8098" y="58317"/>
                  </a:cubicBezTo>
                  <a:cubicBezTo>
                    <a:pt x="7361" y="61682"/>
                    <a:pt x="7361" y="61682"/>
                    <a:pt x="7361" y="61682"/>
                  </a:cubicBezTo>
                  <a:cubicBezTo>
                    <a:pt x="6993" y="65046"/>
                    <a:pt x="6993" y="65046"/>
                    <a:pt x="6993" y="65046"/>
                  </a:cubicBezTo>
                  <a:cubicBezTo>
                    <a:pt x="7361" y="65046"/>
                    <a:pt x="7361" y="65046"/>
                    <a:pt x="7361" y="65046"/>
                  </a:cubicBezTo>
                  <a:cubicBezTo>
                    <a:pt x="7361" y="69532"/>
                    <a:pt x="7361" y="69532"/>
                    <a:pt x="7361" y="69532"/>
                  </a:cubicBezTo>
                  <a:cubicBezTo>
                    <a:pt x="6993" y="71775"/>
                    <a:pt x="6993" y="71775"/>
                    <a:pt x="6993" y="71775"/>
                  </a:cubicBezTo>
                  <a:cubicBezTo>
                    <a:pt x="6625" y="74018"/>
                    <a:pt x="6625" y="74018"/>
                    <a:pt x="6625" y="74018"/>
                  </a:cubicBezTo>
                  <a:cubicBezTo>
                    <a:pt x="5889" y="77383"/>
                    <a:pt x="5889" y="77383"/>
                    <a:pt x="5889" y="77383"/>
                  </a:cubicBezTo>
                  <a:cubicBezTo>
                    <a:pt x="4785" y="78504"/>
                    <a:pt x="4785" y="78504"/>
                    <a:pt x="4785" y="78504"/>
                  </a:cubicBezTo>
                  <a:cubicBezTo>
                    <a:pt x="4785" y="84112"/>
                    <a:pt x="4785" y="84112"/>
                    <a:pt x="4785" y="84112"/>
                  </a:cubicBezTo>
                  <a:cubicBezTo>
                    <a:pt x="4417" y="86355"/>
                    <a:pt x="4417" y="86355"/>
                    <a:pt x="4417" y="86355"/>
                  </a:cubicBezTo>
                  <a:cubicBezTo>
                    <a:pt x="4417" y="88598"/>
                    <a:pt x="4417" y="88598"/>
                    <a:pt x="4417" y="88598"/>
                  </a:cubicBezTo>
                  <a:cubicBezTo>
                    <a:pt x="2944" y="91962"/>
                    <a:pt x="2944" y="91962"/>
                    <a:pt x="2944" y="91962"/>
                  </a:cubicBezTo>
                  <a:cubicBezTo>
                    <a:pt x="1840" y="97570"/>
                    <a:pt x="1840" y="97570"/>
                    <a:pt x="1840" y="97570"/>
                  </a:cubicBezTo>
                  <a:cubicBezTo>
                    <a:pt x="1840" y="103177"/>
                    <a:pt x="1840" y="103177"/>
                    <a:pt x="1840" y="103177"/>
                  </a:cubicBezTo>
                  <a:cubicBezTo>
                    <a:pt x="1840" y="111028"/>
                    <a:pt x="1840" y="111028"/>
                    <a:pt x="1840" y="111028"/>
                  </a:cubicBezTo>
                  <a:cubicBezTo>
                    <a:pt x="736" y="116635"/>
                    <a:pt x="736" y="116635"/>
                    <a:pt x="736" y="116635"/>
                  </a:cubicBezTo>
                  <a:cubicBezTo>
                    <a:pt x="0" y="120000"/>
                    <a:pt x="0" y="120000"/>
                    <a:pt x="0" y="120000"/>
                  </a:cubicBezTo>
                  <a:cubicBezTo>
                    <a:pt x="0" y="120000"/>
                    <a:pt x="0" y="120000"/>
                    <a:pt x="0" y="120000"/>
                  </a:cubicBezTo>
                  <a:cubicBezTo>
                    <a:pt x="85398" y="99813"/>
                    <a:pt x="85398" y="99813"/>
                    <a:pt x="85398" y="99813"/>
                  </a:cubicBezTo>
                  <a:cubicBezTo>
                    <a:pt x="85398" y="99813"/>
                    <a:pt x="85398" y="99813"/>
                    <a:pt x="85398" y="99813"/>
                  </a:cubicBezTo>
                  <a:cubicBezTo>
                    <a:pt x="85398" y="98691"/>
                    <a:pt x="85398" y="98691"/>
                    <a:pt x="85398" y="98691"/>
                  </a:cubicBezTo>
                  <a:cubicBezTo>
                    <a:pt x="85766" y="91962"/>
                    <a:pt x="85766" y="91962"/>
                    <a:pt x="85766" y="91962"/>
                  </a:cubicBezTo>
                  <a:cubicBezTo>
                    <a:pt x="85766" y="88598"/>
                    <a:pt x="85766" y="88598"/>
                    <a:pt x="85766" y="88598"/>
                  </a:cubicBezTo>
                  <a:cubicBezTo>
                    <a:pt x="87239" y="84112"/>
                    <a:pt x="87239" y="84112"/>
                    <a:pt x="87239" y="84112"/>
                  </a:cubicBezTo>
                  <a:cubicBezTo>
                    <a:pt x="88343" y="84112"/>
                    <a:pt x="88343" y="84112"/>
                    <a:pt x="88343" y="84112"/>
                  </a:cubicBezTo>
                  <a:cubicBezTo>
                    <a:pt x="89815" y="80747"/>
                    <a:pt x="89815" y="80747"/>
                    <a:pt x="89815" y="80747"/>
                  </a:cubicBezTo>
                  <a:cubicBezTo>
                    <a:pt x="89447" y="76261"/>
                    <a:pt x="89447" y="76261"/>
                    <a:pt x="89447" y="76261"/>
                  </a:cubicBezTo>
                  <a:cubicBezTo>
                    <a:pt x="90552" y="71775"/>
                    <a:pt x="90552" y="71775"/>
                    <a:pt x="90552" y="71775"/>
                  </a:cubicBezTo>
                  <a:cubicBezTo>
                    <a:pt x="103067" y="49345"/>
                    <a:pt x="103067" y="49345"/>
                    <a:pt x="103067" y="49345"/>
                  </a:cubicBezTo>
                  <a:cubicBezTo>
                    <a:pt x="104907" y="45981"/>
                    <a:pt x="104907" y="45981"/>
                    <a:pt x="104907" y="45981"/>
                  </a:cubicBezTo>
                  <a:cubicBezTo>
                    <a:pt x="105644" y="41495"/>
                    <a:pt x="105644" y="41495"/>
                    <a:pt x="105644" y="41495"/>
                  </a:cubicBezTo>
                  <a:cubicBezTo>
                    <a:pt x="107116" y="34766"/>
                    <a:pt x="107116" y="34766"/>
                    <a:pt x="107116" y="34766"/>
                  </a:cubicBezTo>
                  <a:cubicBezTo>
                    <a:pt x="108220" y="34766"/>
                    <a:pt x="108220" y="34766"/>
                    <a:pt x="108220" y="34766"/>
                  </a:cubicBezTo>
                  <a:cubicBezTo>
                    <a:pt x="109325" y="39252"/>
                    <a:pt x="109325" y="39252"/>
                    <a:pt x="109325" y="39252"/>
                  </a:cubicBezTo>
                  <a:cubicBezTo>
                    <a:pt x="110797" y="34766"/>
                    <a:pt x="110797" y="34766"/>
                    <a:pt x="110797" y="34766"/>
                  </a:cubicBezTo>
                  <a:cubicBezTo>
                    <a:pt x="112638" y="28037"/>
                    <a:pt x="112638" y="28037"/>
                    <a:pt x="112638" y="28037"/>
                  </a:cubicBezTo>
                  <a:cubicBezTo>
                    <a:pt x="116687" y="25794"/>
                    <a:pt x="116687" y="25794"/>
                    <a:pt x="116687" y="25794"/>
                  </a:cubicBezTo>
                  <a:cubicBezTo>
                    <a:pt x="117055" y="21308"/>
                    <a:pt x="117055" y="21308"/>
                    <a:pt x="117055" y="21308"/>
                  </a:cubicBezTo>
                  <a:cubicBezTo>
                    <a:pt x="118159" y="15700"/>
                    <a:pt x="118159" y="15700"/>
                    <a:pt x="118159" y="15700"/>
                  </a:cubicBezTo>
                  <a:cubicBezTo>
                    <a:pt x="119631" y="13457"/>
                    <a:pt x="119631" y="13457"/>
                    <a:pt x="119631" y="13457"/>
                  </a:cubicBezTo>
                  <a:cubicBezTo>
                    <a:pt x="120000" y="13457"/>
                    <a:pt x="120000" y="13457"/>
                    <a:pt x="120000" y="13457"/>
                  </a:cubicBezTo>
                  <a:cubicBezTo>
                    <a:pt x="120000" y="0"/>
                    <a:pt x="120000" y="0"/>
                    <a:pt x="120000" y="0"/>
                  </a:cubicBezTo>
                  <a:lnTo>
                    <a:pt x="71042" y="1570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3" name="Shape 1417">
              <a:extLst>
                <a:ext uri="{FF2B5EF4-FFF2-40B4-BE49-F238E27FC236}">
                  <a16:creationId xmlns:a16="http://schemas.microsoft.com/office/drawing/2014/main" id="{AF598628-0480-43CC-8622-1758F3D7BBD9}"/>
                </a:ext>
              </a:extLst>
            </p:cNvPr>
            <p:cNvSpPr/>
            <p:nvPr/>
          </p:nvSpPr>
          <p:spPr>
            <a:xfrm>
              <a:off x="7342207" y="2606663"/>
              <a:ext cx="465457" cy="205745"/>
            </a:xfrm>
            <a:custGeom>
              <a:avLst/>
              <a:gdLst/>
              <a:ahLst/>
              <a:cxnLst/>
              <a:rect l="0" t="0" r="0" b="0"/>
              <a:pathLst>
                <a:path w="120000" h="120000" extrusionOk="0">
                  <a:moveTo>
                    <a:pt x="119263" y="28333"/>
                  </a:moveTo>
                  <a:cubicBezTo>
                    <a:pt x="118527" y="25833"/>
                    <a:pt x="118527" y="25833"/>
                    <a:pt x="118527" y="25833"/>
                  </a:cubicBezTo>
                  <a:cubicBezTo>
                    <a:pt x="117791" y="23333"/>
                    <a:pt x="117791" y="23333"/>
                    <a:pt x="117791" y="23333"/>
                  </a:cubicBezTo>
                  <a:cubicBezTo>
                    <a:pt x="116687" y="23333"/>
                    <a:pt x="116687" y="23333"/>
                    <a:pt x="116687" y="23333"/>
                  </a:cubicBezTo>
                  <a:cubicBezTo>
                    <a:pt x="116319" y="24166"/>
                    <a:pt x="116319" y="24166"/>
                    <a:pt x="116319" y="24166"/>
                  </a:cubicBezTo>
                  <a:cubicBezTo>
                    <a:pt x="115950" y="31666"/>
                    <a:pt x="115950" y="31666"/>
                    <a:pt x="115950" y="31666"/>
                  </a:cubicBezTo>
                  <a:cubicBezTo>
                    <a:pt x="115950" y="33333"/>
                    <a:pt x="115950" y="33333"/>
                    <a:pt x="115950" y="33333"/>
                  </a:cubicBezTo>
                  <a:cubicBezTo>
                    <a:pt x="114846" y="31666"/>
                    <a:pt x="114846" y="31666"/>
                    <a:pt x="114846" y="31666"/>
                  </a:cubicBezTo>
                  <a:cubicBezTo>
                    <a:pt x="114478" y="26666"/>
                    <a:pt x="114478" y="26666"/>
                    <a:pt x="114478" y="26666"/>
                  </a:cubicBezTo>
                  <a:cubicBezTo>
                    <a:pt x="113742" y="23333"/>
                    <a:pt x="113742" y="23333"/>
                    <a:pt x="113742" y="23333"/>
                  </a:cubicBezTo>
                  <a:cubicBezTo>
                    <a:pt x="112638" y="22500"/>
                    <a:pt x="112638" y="22500"/>
                    <a:pt x="112638" y="22500"/>
                  </a:cubicBezTo>
                  <a:cubicBezTo>
                    <a:pt x="110429" y="25000"/>
                    <a:pt x="110429" y="25000"/>
                    <a:pt x="110429" y="25000"/>
                  </a:cubicBezTo>
                  <a:cubicBezTo>
                    <a:pt x="109693" y="25000"/>
                    <a:pt x="109693" y="25000"/>
                    <a:pt x="109693" y="25000"/>
                  </a:cubicBezTo>
                  <a:cubicBezTo>
                    <a:pt x="107484" y="26666"/>
                    <a:pt x="107484" y="26666"/>
                    <a:pt x="107484" y="26666"/>
                  </a:cubicBezTo>
                  <a:cubicBezTo>
                    <a:pt x="106380" y="29166"/>
                    <a:pt x="106380" y="29166"/>
                    <a:pt x="106380" y="29166"/>
                  </a:cubicBezTo>
                  <a:cubicBezTo>
                    <a:pt x="105276" y="32500"/>
                    <a:pt x="105276" y="32500"/>
                    <a:pt x="105276" y="32500"/>
                  </a:cubicBezTo>
                  <a:cubicBezTo>
                    <a:pt x="104907" y="30833"/>
                    <a:pt x="104907" y="30833"/>
                    <a:pt x="104907" y="30833"/>
                  </a:cubicBezTo>
                  <a:cubicBezTo>
                    <a:pt x="104907" y="26666"/>
                    <a:pt x="104907" y="26666"/>
                    <a:pt x="104907" y="26666"/>
                  </a:cubicBezTo>
                  <a:cubicBezTo>
                    <a:pt x="104907" y="25000"/>
                    <a:pt x="104907" y="25000"/>
                    <a:pt x="104907" y="25000"/>
                  </a:cubicBezTo>
                  <a:cubicBezTo>
                    <a:pt x="104171" y="22500"/>
                    <a:pt x="104171" y="22500"/>
                    <a:pt x="104171" y="22500"/>
                  </a:cubicBezTo>
                  <a:cubicBezTo>
                    <a:pt x="103803" y="20833"/>
                    <a:pt x="103803" y="20833"/>
                    <a:pt x="103803" y="20833"/>
                  </a:cubicBezTo>
                  <a:cubicBezTo>
                    <a:pt x="103435" y="19166"/>
                    <a:pt x="103435" y="19166"/>
                    <a:pt x="103435" y="19166"/>
                  </a:cubicBezTo>
                  <a:cubicBezTo>
                    <a:pt x="103435" y="16666"/>
                    <a:pt x="103435" y="16666"/>
                    <a:pt x="103435" y="16666"/>
                  </a:cubicBezTo>
                  <a:cubicBezTo>
                    <a:pt x="103435" y="15000"/>
                    <a:pt x="103435" y="15000"/>
                    <a:pt x="103435" y="15000"/>
                  </a:cubicBezTo>
                  <a:cubicBezTo>
                    <a:pt x="104171" y="13333"/>
                    <a:pt x="104171" y="13333"/>
                    <a:pt x="104171" y="13333"/>
                  </a:cubicBezTo>
                  <a:cubicBezTo>
                    <a:pt x="104171" y="13333"/>
                    <a:pt x="104171" y="13333"/>
                    <a:pt x="104171" y="13333"/>
                  </a:cubicBezTo>
                  <a:cubicBezTo>
                    <a:pt x="104539" y="16666"/>
                    <a:pt x="104539" y="16666"/>
                    <a:pt x="104539" y="16666"/>
                  </a:cubicBezTo>
                  <a:cubicBezTo>
                    <a:pt x="104907" y="21666"/>
                    <a:pt x="104907" y="21666"/>
                    <a:pt x="104907" y="21666"/>
                  </a:cubicBezTo>
                  <a:cubicBezTo>
                    <a:pt x="105644" y="25833"/>
                    <a:pt x="105644" y="25833"/>
                    <a:pt x="105644" y="25833"/>
                  </a:cubicBezTo>
                  <a:cubicBezTo>
                    <a:pt x="106748" y="24166"/>
                    <a:pt x="106748" y="24166"/>
                    <a:pt x="106748" y="24166"/>
                  </a:cubicBezTo>
                  <a:cubicBezTo>
                    <a:pt x="107116" y="23333"/>
                    <a:pt x="107116" y="23333"/>
                    <a:pt x="107116" y="23333"/>
                  </a:cubicBezTo>
                  <a:cubicBezTo>
                    <a:pt x="108220" y="21666"/>
                    <a:pt x="108220" y="21666"/>
                    <a:pt x="108220" y="21666"/>
                  </a:cubicBezTo>
                  <a:cubicBezTo>
                    <a:pt x="108588" y="21666"/>
                    <a:pt x="108588" y="21666"/>
                    <a:pt x="108588" y="21666"/>
                  </a:cubicBezTo>
                  <a:cubicBezTo>
                    <a:pt x="110061" y="20000"/>
                    <a:pt x="110061" y="20000"/>
                    <a:pt x="110061" y="20000"/>
                  </a:cubicBezTo>
                  <a:cubicBezTo>
                    <a:pt x="110429" y="18333"/>
                    <a:pt x="110429" y="18333"/>
                    <a:pt x="110429" y="18333"/>
                  </a:cubicBezTo>
                  <a:cubicBezTo>
                    <a:pt x="112269" y="18333"/>
                    <a:pt x="112269" y="18333"/>
                    <a:pt x="112269" y="18333"/>
                  </a:cubicBezTo>
                  <a:cubicBezTo>
                    <a:pt x="112638" y="15833"/>
                    <a:pt x="112638" y="15833"/>
                    <a:pt x="112638" y="15833"/>
                  </a:cubicBezTo>
                  <a:cubicBezTo>
                    <a:pt x="113006" y="15000"/>
                    <a:pt x="113006" y="15000"/>
                    <a:pt x="113006" y="15000"/>
                  </a:cubicBezTo>
                  <a:cubicBezTo>
                    <a:pt x="113006" y="15000"/>
                    <a:pt x="112638" y="14166"/>
                    <a:pt x="112638" y="13333"/>
                  </a:cubicBezTo>
                  <a:cubicBezTo>
                    <a:pt x="112269" y="13333"/>
                    <a:pt x="112269" y="13333"/>
                    <a:pt x="112269" y="13333"/>
                  </a:cubicBezTo>
                  <a:cubicBezTo>
                    <a:pt x="111533" y="10833"/>
                    <a:pt x="111533" y="10833"/>
                    <a:pt x="111533" y="10833"/>
                  </a:cubicBezTo>
                  <a:cubicBezTo>
                    <a:pt x="111533" y="10000"/>
                    <a:pt x="111533" y="10000"/>
                    <a:pt x="111533" y="10000"/>
                  </a:cubicBezTo>
                  <a:cubicBezTo>
                    <a:pt x="111901" y="10000"/>
                    <a:pt x="111901" y="10000"/>
                    <a:pt x="111901" y="10000"/>
                  </a:cubicBezTo>
                  <a:cubicBezTo>
                    <a:pt x="113742" y="11666"/>
                    <a:pt x="113742" y="11666"/>
                    <a:pt x="113742" y="11666"/>
                  </a:cubicBezTo>
                  <a:cubicBezTo>
                    <a:pt x="114846" y="11666"/>
                    <a:pt x="114846" y="11666"/>
                    <a:pt x="114846" y="11666"/>
                  </a:cubicBezTo>
                  <a:cubicBezTo>
                    <a:pt x="114846" y="9166"/>
                    <a:pt x="114846" y="9166"/>
                    <a:pt x="114846" y="9166"/>
                  </a:cubicBezTo>
                  <a:cubicBezTo>
                    <a:pt x="113742" y="5833"/>
                    <a:pt x="113742" y="5833"/>
                    <a:pt x="113742" y="5833"/>
                  </a:cubicBezTo>
                  <a:cubicBezTo>
                    <a:pt x="113374" y="3333"/>
                    <a:pt x="113374" y="3333"/>
                    <a:pt x="113374" y="3333"/>
                  </a:cubicBezTo>
                  <a:cubicBezTo>
                    <a:pt x="112269" y="0"/>
                    <a:pt x="112269" y="0"/>
                    <a:pt x="112269" y="0"/>
                  </a:cubicBezTo>
                  <a:cubicBezTo>
                    <a:pt x="80245" y="15000"/>
                    <a:pt x="80245" y="15000"/>
                    <a:pt x="80245" y="15000"/>
                  </a:cubicBezTo>
                  <a:cubicBezTo>
                    <a:pt x="57055" y="23333"/>
                    <a:pt x="57055" y="23333"/>
                    <a:pt x="57055" y="23333"/>
                  </a:cubicBezTo>
                  <a:cubicBezTo>
                    <a:pt x="34601" y="29166"/>
                    <a:pt x="34601" y="29166"/>
                    <a:pt x="34601" y="29166"/>
                  </a:cubicBezTo>
                  <a:cubicBezTo>
                    <a:pt x="34601" y="39166"/>
                    <a:pt x="34601" y="39166"/>
                    <a:pt x="34601" y="39166"/>
                  </a:cubicBezTo>
                  <a:cubicBezTo>
                    <a:pt x="34233" y="39166"/>
                    <a:pt x="34233" y="39166"/>
                    <a:pt x="34233" y="39166"/>
                  </a:cubicBezTo>
                  <a:cubicBezTo>
                    <a:pt x="32760" y="40833"/>
                    <a:pt x="32760" y="40833"/>
                    <a:pt x="32760" y="40833"/>
                  </a:cubicBezTo>
                  <a:cubicBezTo>
                    <a:pt x="31656" y="45000"/>
                    <a:pt x="31656" y="45000"/>
                    <a:pt x="31656" y="45000"/>
                  </a:cubicBezTo>
                  <a:cubicBezTo>
                    <a:pt x="31288" y="48333"/>
                    <a:pt x="31288" y="48333"/>
                    <a:pt x="31288" y="48333"/>
                  </a:cubicBezTo>
                  <a:cubicBezTo>
                    <a:pt x="27239" y="50000"/>
                    <a:pt x="27239" y="50000"/>
                    <a:pt x="27239" y="50000"/>
                  </a:cubicBezTo>
                  <a:cubicBezTo>
                    <a:pt x="25398" y="55000"/>
                    <a:pt x="25398" y="55000"/>
                    <a:pt x="25398" y="55000"/>
                  </a:cubicBezTo>
                  <a:cubicBezTo>
                    <a:pt x="23926" y="58333"/>
                    <a:pt x="23926" y="58333"/>
                    <a:pt x="23926" y="58333"/>
                  </a:cubicBezTo>
                  <a:cubicBezTo>
                    <a:pt x="22822" y="55000"/>
                    <a:pt x="22822" y="55000"/>
                    <a:pt x="22822" y="55000"/>
                  </a:cubicBezTo>
                  <a:cubicBezTo>
                    <a:pt x="21717" y="55000"/>
                    <a:pt x="21717" y="55000"/>
                    <a:pt x="21717" y="55000"/>
                  </a:cubicBezTo>
                  <a:cubicBezTo>
                    <a:pt x="20245" y="60000"/>
                    <a:pt x="20245" y="60000"/>
                    <a:pt x="20245" y="60000"/>
                  </a:cubicBezTo>
                  <a:cubicBezTo>
                    <a:pt x="19509" y="63333"/>
                    <a:pt x="19509" y="63333"/>
                    <a:pt x="19509" y="63333"/>
                  </a:cubicBezTo>
                  <a:cubicBezTo>
                    <a:pt x="17668" y="65833"/>
                    <a:pt x="17668" y="65833"/>
                    <a:pt x="17668" y="65833"/>
                  </a:cubicBezTo>
                  <a:cubicBezTo>
                    <a:pt x="5153" y="82500"/>
                    <a:pt x="5153" y="82500"/>
                    <a:pt x="5153" y="82500"/>
                  </a:cubicBezTo>
                  <a:cubicBezTo>
                    <a:pt x="4049" y="85833"/>
                    <a:pt x="4049" y="85833"/>
                    <a:pt x="4049" y="85833"/>
                  </a:cubicBezTo>
                  <a:cubicBezTo>
                    <a:pt x="4417" y="89166"/>
                    <a:pt x="4417" y="89166"/>
                    <a:pt x="4417" y="89166"/>
                  </a:cubicBezTo>
                  <a:cubicBezTo>
                    <a:pt x="2944" y="91666"/>
                    <a:pt x="2944" y="91666"/>
                    <a:pt x="2944" y="91666"/>
                  </a:cubicBezTo>
                  <a:cubicBezTo>
                    <a:pt x="1840" y="91666"/>
                    <a:pt x="1840" y="91666"/>
                    <a:pt x="1840" y="91666"/>
                  </a:cubicBezTo>
                  <a:cubicBezTo>
                    <a:pt x="368" y="95000"/>
                    <a:pt x="368" y="95000"/>
                    <a:pt x="368" y="95000"/>
                  </a:cubicBezTo>
                  <a:cubicBezTo>
                    <a:pt x="368" y="97500"/>
                    <a:pt x="368" y="97500"/>
                    <a:pt x="368" y="97500"/>
                  </a:cubicBezTo>
                  <a:cubicBezTo>
                    <a:pt x="0" y="102500"/>
                    <a:pt x="0" y="102500"/>
                    <a:pt x="0" y="102500"/>
                  </a:cubicBezTo>
                  <a:cubicBezTo>
                    <a:pt x="0" y="103333"/>
                    <a:pt x="0" y="103333"/>
                    <a:pt x="0" y="103333"/>
                  </a:cubicBezTo>
                  <a:cubicBezTo>
                    <a:pt x="0" y="103333"/>
                    <a:pt x="0" y="103333"/>
                    <a:pt x="0" y="103333"/>
                  </a:cubicBezTo>
                  <a:cubicBezTo>
                    <a:pt x="20613" y="98333"/>
                    <a:pt x="20613" y="98333"/>
                    <a:pt x="20613" y="98333"/>
                  </a:cubicBezTo>
                  <a:cubicBezTo>
                    <a:pt x="26871" y="87500"/>
                    <a:pt x="26871" y="87500"/>
                    <a:pt x="26871" y="87500"/>
                  </a:cubicBezTo>
                  <a:cubicBezTo>
                    <a:pt x="30552" y="86666"/>
                    <a:pt x="30552" y="86666"/>
                    <a:pt x="30552" y="86666"/>
                  </a:cubicBezTo>
                  <a:cubicBezTo>
                    <a:pt x="33128" y="86666"/>
                    <a:pt x="33128" y="86666"/>
                    <a:pt x="33128" y="86666"/>
                  </a:cubicBezTo>
                  <a:cubicBezTo>
                    <a:pt x="37546" y="88333"/>
                    <a:pt x="37546" y="88333"/>
                    <a:pt x="37546" y="88333"/>
                  </a:cubicBezTo>
                  <a:cubicBezTo>
                    <a:pt x="39754" y="87500"/>
                    <a:pt x="39754" y="87500"/>
                    <a:pt x="39754" y="87500"/>
                  </a:cubicBezTo>
                  <a:cubicBezTo>
                    <a:pt x="40858" y="86666"/>
                    <a:pt x="40858" y="86666"/>
                    <a:pt x="40858" y="86666"/>
                  </a:cubicBezTo>
                  <a:cubicBezTo>
                    <a:pt x="42699" y="84166"/>
                    <a:pt x="42699" y="84166"/>
                    <a:pt x="42699" y="84166"/>
                  </a:cubicBezTo>
                  <a:cubicBezTo>
                    <a:pt x="45276" y="83333"/>
                    <a:pt x="45276" y="83333"/>
                    <a:pt x="45276" y="83333"/>
                  </a:cubicBezTo>
                  <a:cubicBezTo>
                    <a:pt x="48588" y="84166"/>
                    <a:pt x="48588" y="84166"/>
                    <a:pt x="48588" y="84166"/>
                  </a:cubicBezTo>
                  <a:cubicBezTo>
                    <a:pt x="50797" y="86666"/>
                    <a:pt x="50797" y="86666"/>
                    <a:pt x="50797" y="86666"/>
                  </a:cubicBezTo>
                  <a:cubicBezTo>
                    <a:pt x="52269" y="95000"/>
                    <a:pt x="52269" y="95000"/>
                    <a:pt x="52269" y="95000"/>
                  </a:cubicBezTo>
                  <a:cubicBezTo>
                    <a:pt x="66993" y="88333"/>
                    <a:pt x="66993" y="88333"/>
                    <a:pt x="66993" y="88333"/>
                  </a:cubicBezTo>
                  <a:cubicBezTo>
                    <a:pt x="86134" y="120000"/>
                    <a:pt x="86134" y="120000"/>
                    <a:pt x="86134" y="120000"/>
                  </a:cubicBezTo>
                  <a:cubicBezTo>
                    <a:pt x="89447" y="116666"/>
                    <a:pt x="89447" y="116666"/>
                    <a:pt x="89447" y="116666"/>
                  </a:cubicBezTo>
                  <a:cubicBezTo>
                    <a:pt x="90184" y="116666"/>
                    <a:pt x="90184" y="116666"/>
                    <a:pt x="90184" y="116666"/>
                  </a:cubicBezTo>
                  <a:cubicBezTo>
                    <a:pt x="93496" y="115833"/>
                    <a:pt x="93496" y="115833"/>
                    <a:pt x="93496" y="115833"/>
                  </a:cubicBezTo>
                  <a:cubicBezTo>
                    <a:pt x="94233" y="113333"/>
                    <a:pt x="94233" y="113333"/>
                    <a:pt x="94233" y="113333"/>
                  </a:cubicBezTo>
                  <a:cubicBezTo>
                    <a:pt x="95337" y="110833"/>
                    <a:pt x="95337" y="110833"/>
                    <a:pt x="95337" y="110833"/>
                  </a:cubicBezTo>
                  <a:cubicBezTo>
                    <a:pt x="95705" y="103333"/>
                    <a:pt x="95705" y="103333"/>
                    <a:pt x="95705" y="103333"/>
                  </a:cubicBezTo>
                  <a:cubicBezTo>
                    <a:pt x="96809" y="97500"/>
                    <a:pt x="96809" y="97500"/>
                    <a:pt x="96809" y="97500"/>
                  </a:cubicBezTo>
                  <a:cubicBezTo>
                    <a:pt x="98282" y="92500"/>
                    <a:pt x="98282" y="92500"/>
                    <a:pt x="98282" y="92500"/>
                  </a:cubicBezTo>
                  <a:cubicBezTo>
                    <a:pt x="99754" y="90000"/>
                    <a:pt x="99754" y="90000"/>
                    <a:pt x="99754" y="90000"/>
                  </a:cubicBezTo>
                  <a:cubicBezTo>
                    <a:pt x="99754" y="88333"/>
                    <a:pt x="99754" y="88333"/>
                    <a:pt x="99754" y="88333"/>
                  </a:cubicBezTo>
                  <a:cubicBezTo>
                    <a:pt x="99386" y="85833"/>
                    <a:pt x="99386" y="85833"/>
                    <a:pt x="99386" y="85833"/>
                  </a:cubicBezTo>
                  <a:cubicBezTo>
                    <a:pt x="99018" y="84166"/>
                    <a:pt x="99018" y="84166"/>
                    <a:pt x="99018" y="84166"/>
                  </a:cubicBezTo>
                  <a:cubicBezTo>
                    <a:pt x="99386" y="83333"/>
                    <a:pt x="99386" y="83333"/>
                    <a:pt x="99386" y="83333"/>
                  </a:cubicBezTo>
                  <a:cubicBezTo>
                    <a:pt x="99386" y="81666"/>
                    <a:pt x="99386" y="81666"/>
                    <a:pt x="99386" y="81666"/>
                  </a:cubicBezTo>
                  <a:cubicBezTo>
                    <a:pt x="99754" y="80833"/>
                    <a:pt x="99754" y="80833"/>
                    <a:pt x="99754" y="80833"/>
                  </a:cubicBezTo>
                  <a:cubicBezTo>
                    <a:pt x="100122" y="80833"/>
                    <a:pt x="100122" y="80833"/>
                    <a:pt x="100122" y="80833"/>
                  </a:cubicBezTo>
                  <a:cubicBezTo>
                    <a:pt x="100490" y="81666"/>
                    <a:pt x="100490" y="81666"/>
                    <a:pt x="100490" y="81666"/>
                  </a:cubicBezTo>
                  <a:cubicBezTo>
                    <a:pt x="100858" y="85000"/>
                    <a:pt x="100858" y="85000"/>
                    <a:pt x="100858" y="85000"/>
                  </a:cubicBezTo>
                  <a:cubicBezTo>
                    <a:pt x="102331" y="83333"/>
                    <a:pt x="102331" y="83333"/>
                    <a:pt x="102331" y="83333"/>
                  </a:cubicBezTo>
                  <a:cubicBezTo>
                    <a:pt x="103435" y="82500"/>
                    <a:pt x="103435" y="82500"/>
                    <a:pt x="103435" y="82500"/>
                  </a:cubicBezTo>
                  <a:cubicBezTo>
                    <a:pt x="103435" y="80833"/>
                    <a:pt x="103435" y="80833"/>
                    <a:pt x="103435" y="80833"/>
                  </a:cubicBezTo>
                  <a:cubicBezTo>
                    <a:pt x="103435" y="79166"/>
                    <a:pt x="103435" y="79166"/>
                    <a:pt x="103435" y="79166"/>
                  </a:cubicBezTo>
                  <a:cubicBezTo>
                    <a:pt x="104171" y="78333"/>
                    <a:pt x="104171" y="78333"/>
                    <a:pt x="104171" y="78333"/>
                  </a:cubicBezTo>
                  <a:cubicBezTo>
                    <a:pt x="104171" y="77500"/>
                    <a:pt x="104171" y="77500"/>
                    <a:pt x="104171" y="77500"/>
                  </a:cubicBezTo>
                  <a:cubicBezTo>
                    <a:pt x="104907" y="79166"/>
                    <a:pt x="104907" y="79166"/>
                    <a:pt x="104907" y="79166"/>
                  </a:cubicBezTo>
                  <a:cubicBezTo>
                    <a:pt x="106748" y="77500"/>
                    <a:pt x="106748" y="77500"/>
                    <a:pt x="106748" y="77500"/>
                  </a:cubicBezTo>
                  <a:cubicBezTo>
                    <a:pt x="108220" y="75833"/>
                    <a:pt x="108220" y="75833"/>
                    <a:pt x="108220" y="75833"/>
                  </a:cubicBezTo>
                  <a:cubicBezTo>
                    <a:pt x="108957" y="75833"/>
                    <a:pt x="108957" y="75833"/>
                    <a:pt x="108957" y="75833"/>
                  </a:cubicBezTo>
                  <a:cubicBezTo>
                    <a:pt x="110061" y="74166"/>
                    <a:pt x="110061" y="74166"/>
                    <a:pt x="110061" y="74166"/>
                  </a:cubicBezTo>
                  <a:cubicBezTo>
                    <a:pt x="110797" y="73333"/>
                    <a:pt x="110797" y="73333"/>
                    <a:pt x="110797" y="73333"/>
                  </a:cubicBezTo>
                  <a:cubicBezTo>
                    <a:pt x="110797" y="72500"/>
                    <a:pt x="110797" y="72500"/>
                    <a:pt x="110797" y="72500"/>
                  </a:cubicBezTo>
                  <a:cubicBezTo>
                    <a:pt x="112269" y="75000"/>
                    <a:pt x="112269" y="75000"/>
                    <a:pt x="112269" y="75000"/>
                  </a:cubicBezTo>
                  <a:cubicBezTo>
                    <a:pt x="113006" y="71666"/>
                    <a:pt x="113006" y="71666"/>
                    <a:pt x="113006" y="71666"/>
                  </a:cubicBezTo>
                  <a:cubicBezTo>
                    <a:pt x="113374" y="67500"/>
                    <a:pt x="113374" y="67500"/>
                    <a:pt x="113374" y="67500"/>
                  </a:cubicBezTo>
                  <a:cubicBezTo>
                    <a:pt x="113742" y="65833"/>
                    <a:pt x="113742" y="65833"/>
                    <a:pt x="113742" y="65833"/>
                  </a:cubicBezTo>
                  <a:cubicBezTo>
                    <a:pt x="114110" y="64166"/>
                    <a:pt x="114110" y="64166"/>
                    <a:pt x="114110" y="64166"/>
                  </a:cubicBezTo>
                  <a:cubicBezTo>
                    <a:pt x="114110" y="64166"/>
                    <a:pt x="113742" y="61666"/>
                    <a:pt x="113374" y="62500"/>
                  </a:cubicBezTo>
                  <a:cubicBezTo>
                    <a:pt x="113006" y="62500"/>
                    <a:pt x="111901" y="63333"/>
                    <a:pt x="111901" y="63333"/>
                  </a:cubicBezTo>
                  <a:cubicBezTo>
                    <a:pt x="111533" y="65000"/>
                    <a:pt x="111533" y="65000"/>
                    <a:pt x="111533" y="65000"/>
                  </a:cubicBezTo>
                  <a:cubicBezTo>
                    <a:pt x="110797" y="65000"/>
                    <a:pt x="110797" y="65000"/>
                    <a:pt x="110797" y="65000"/>
                  </a:cubicBezTo>
                  <a:cubicBezTo>
                    <a:pt x="110061" y="66666"/>
                    <a:pt x="110061" y="66666"/>
                    <a:pt x="110061" y="66666"/>
                  </a:cubicBezTo>
                  <a:cubicBezTo>
                    <a:pt x="108220" y="69166"/>
                    <a:pt x="108220" y="69166"/>
                    <a:pt x="108220" y="69166"/>
                  </a:cubicBezTo>
                  <a:cubicBezTo>
                    <a:pt x="107116" y="69166"/>
                    <a:pt x="107116" y="69166"/>
                    <a:pt x="107116" y="69166"/>
                  </a:cubicBezTo>
                  <a:cubicBezTo>
                    <a:pt x="104171" y="67500"/>
                    <a:pt x="104171" y="67500"/>
                    <a:pt x="104171" y="67500"/>
                  </a:cubicBezTo>
                  <a:cubicBezTo>
                    <a:pt x="104171" y="65833"/>
                    <a:pt x="104171" y="65833"/>
                    <a:pt x="104171" y="65833"/>
                  </a:cubicBezTo>
                  <a:cubicBezTo>
                    <a:pt x="104171" y="64166"/>
                    <a:pt x="104171" y="64166"/>
                    <a:pt x="104171" y="64166"/>
                  </a:cubicBezTo>
                  <a:cubicBezTo>
                    <a:pt x="104539" y="63333"/>
                    <a:pt x="104539" y="63333"/>
                    <a:pt x="104539" y="63333"/>
                  </a:cubicBezTo>
                  <a:cubicBezTo>
                    <a:pt x="105276" y="63333"/>
                    <a:pt x="105276" y="63333"/>
                    <a:pt x="105276" y="63333"/>
                  </a:cubicBezTo>
                  <a:cubicBezTo>
                    <a:pt x="106012" y="64166"/>
                    <a:pt x="106012" y="64166"/>
                    <a:pt x="106012" y="64166"/>
                  </a:cubicBezTo>
                  <a:cubicBezTo>
                    <a:pt x="107852" y="64166"/>
                    <a:pt x="107852" y="64166"/>
                    <a:pt x="107852" y="64166"/>
                  </a:cubicBezTo>
                  <a:cubicBezTo>
                    <a:pt x="108957" y="62500"/>
                    <a:pt x="108957" y="62500"/>
                    <a:pt x="108957" y="62500"/>
                  </a:cubicBezTo>
                  <a:cubicBezTo>
                    <a:pt x="108957" y="60833"/>
                    <a:pt x="108957" y="60833"/>
                    <a:pt x="108957" y="60833"/>
                  </a:cubicBezTo>
                  <a:cubicBezTo>
                    <a:pt x="108588" y="59166"/>
                    <a:pt x="108588" y="59166"/>
                    <a:pt x="108588" y="59166"/>
                  </a:cubicBezTo>
                  <a:cubicBezTo>
                    <a:pt x="108957" y="56666"/>
                    <a:pt x="108957" y="56666"/>
                    <a:pt x="108957" y="56666"/>
                  </a:cubicBezTo>
                  <a:cubicBezTo>
                    <a:pt x="109325" y="56666"/>
                    <a:pt x="109325" y="56666"/>
                    <a:pt x="109325" y="56666"/>
                  </a:cubicBezTo>
                  <a:cubicBezTo>
                    <a:pt x="110061" y="55000"/>
                    <a:pt x="110061" y="55000"/>
                    <a:pt x="110061" y="55000"/>
                  </a:cubicBezTo>
                  <a:cubicBezTo>
                    <a:pt x="110061" y="53333"/>
                    <a:pt x="110061" y="53333"/>
                    <a:pt x="110061" y="53333"/>
                  </a:cubicBezTo>
                  <a:cubicBezTo>
                    <a:pt x="108957" y="53333"/>
                    <a:pt x="108957" y="53333"/>
                    <a:pt x="108957" y="53333"/>
                  </a:cubicBezTo>
                  <a:cubicBezTo>
                    <a:pt x="106748" y="50833"/>
                    <a:pt x="106748" y="50833"/>
                    <a:pt x="106748" y="50833"/>
                  </a:cubicBezTo>
                  <a:cubicBezTo>
                    <a:pt x="104171" y="50000"/>
                    <a:pt x="104171" y="50000"/>
                    <a:pt x="104171" y="50000"/>
                  </a:cubicBezTo>
                  <a:cubicBezTo>
                    <a:pt x="103067" y="48333"/>
                    <a:pt x="103067" y="48333"/>
                    <a:pt x="103067" y="48333"/>
                  </a:cubicBezTo>
                  <a:cubicBezTo>
                    <a:pt x="103067" y="47500"/>
                    <a:pt x="103067" y="47500"/>
                    <a:pt x="103067" y="47500"/>
                  </a:cubicBezTo>
                  <a:cubicBezTo>
                    <a:pt x="104539" y="47500"/>
                    <a:pt x="104539" y="47500"/>
                    <a:pt x="104539" y="47500"/>
                  </a:cubicBezTo>
                  <a:cubicBezTo>
                    <a:pt x="106748" y="47500"/>
                    <a:pt x="106748" y="47500"/>
                    <a:pt x="106748" y="47500"/>
                  </a:cubicBezTo>
                  <a:cubicBezTo>
                    <a:pt x="108220" y="49166"/>
                    <a:pt x="108220" y="49166"/>
                    <a:pt x="108220" y="49166"/>
                  </a:cubicBezTo>
                  <a:cubicBezTo>
                    <a:pt x="108588" y="47500"/>
                    <a:pt x="108588" y="47500"/>
                    <a:pt x="108588" y="47500"/>
                  </a:cubicBezTo>
                  <a:cubicBezTo>
                    <a:pt x="108220" y="45833"/>
                    <a:pt x="108220" y="45833"/>
                    <a:pt x="108220" y="45833"/>
                  </a:cubicBezTo>
                  <a:cubicBezTo>
                    <a:pt x="107852" y="45000"/>
                    <a:pt x="107852" y="45000"/>
                    <a:pt x="107852" y="45000"/>
                  </a:cubicBezTo>
                  <a:cubicBezTo>
                    <a:pt x="107484" y="43333"/>
                    <a:pt x="107484" y="43333"/>
                    <a:pt x="107484" y="43333"/>
                  </a:cubicBezTo>
                  <a:cubicBezTo>
                    <a:pt x="108220" y="42500"/>
                    <a:pt x="108220" y="42500"/>
                    <a:pt x="108220" y="42500"/>
                  </a:cubicBezTo>
                  <a:cubicBezTo>
                    <a:pt x="109325" y="42500"/>
                    <a:pt x="109325" y="42500"/>
                    <a:pt x="109325" y="42500"/>
                  </a:cubicBezTo>
                  <a:cubicBezTo>
                    <a:pt x="109693" y="46666"/>
                    <a:pt x="109693" y="46666"/>
                    <a:pt x="109693" y="46666"/>
                  </a:cubicBezTo>
                  <a:cubicBezTo>
                    <a:pt x="110429" y="48333"/>
                    <a:pt x="110429" y="48333"/>
                    <a:pt x="110429" y="48333"/>
                  </a:cubicBezTo>
                  <a:cubicBezTo>
                    <a:pt x="111533" y="48333"/>
                    <a:pt x="111533" y="48333"/>
                    <a:pt x="111533" y="48333"/>
                  </a:cubicBezTo>
                  <a:cubicBezTo>
                    <a:pt x="111901" y="47500"/>
                    <a:pt x="111901" y="47500"/>
                    <a:pt x="111901" y="47500"/>
                  </a:cubicBezTo>
                  <a:cubicBezTo>
                    <a:pt x="112638" y="48333"/>
                    <a:pt x="112638" y="48333"/>
                    <a:pt x="112638" y="48333"/>
                  </a:cubicBezTo>
                  <a:cubicBezTo>
                    <a:pt x="114110" y="48333"/>
                    <a:pt x="114110" y="48333"/>
                    <a:pt x="114110" y="48333"/>
                  </a:cubicBezTo>
                  <a:cubicBezTo>
                    <a:pt x="116319" y="48333"/>
                    <a:pt x="116319" y="48333"/>
                    <a:pt x="116319" y="48333"/>
                  </a:cubicBezTo>
                  <a:cubicBezTo>
                    <a:pt x="116687" y="47500"/>
                    <a:pt x="116687" y="47500"/>
                    <a:pt x="116687" y="47500"/>
                  </a:cubicBezTo>
                  <a:cubicBezTo>
                    <a:pt x="116687" y="44166"/>
                    <a:pt x="116687" y="44166"/>
                    <a:pt x="116687" y="44166"/>
                  </a:cubicBezTo>
                  <a:cubicBezTo>
                    <a:pt x="117055" y="42500"/>
                    <a:pt x="117055" y="42500"/>
                    <a:pt x="117055" y="42500"/>
                  </a:cubicBezTo>
                  <a:cubicBezTo>
                    <a:pt x="117423" y="40000"/>
                    <a:pt x="117423" y="40000"/>
                    <a:pt x="117423" y="40000"/>
                  </a:cubicBezTo>
                  <a:cubicBezTo>
                    <a:pt x="117423" y="38333"/>
                    <a:pt x="117423" y="38333"/>
                    <a:pt x="117423" y="38333"/>
                  </a:cubicBezTo>
                  <a:cubicBezTo>
                    <a:pt x="117791" y="35000"/>
                    <a:pt x="117791" y="35000"/>
                    <a:pt x="117791" y="35000"/>
                  </a:cubicBezTo>
                  <a:cubicBezTo>
                    <a:pt x="118527" y="35000"/>
                    <a:pt x="118527" y="35000"/>
                    <a:pt x="118527" y="35000"/>
                  </a:cubicBezTo>
                  <a:cubicBezTo>
                    <a:pt x="118895" y="36666"/>
                    <a:pt x="118895" y="36666"/>
                    <a:pt x="118895" y="36666"/>
                  </a:cubicBezTo>
                  <a:cubicBezTo>
                    <a:pt x="119631" y="35000"/>
                    <a:pt x="119631" y="35000"/>
                    <a:pt x="119631" y="35000"/>
                  </a:cubicBezTo>
                  <a:cubicBezTo>
                    <a:pt x="119631" y="32500"/>
                    <a:pt x="119631" y="32500"/>
                    <a:pt x="119631" y="32500"/>
                  </a:cubicBezTo>
                  <a:cubicBezTo>
                    <a:pt x="120000" y="30833"/>
                    <a:pt x="120000" y="30833"/>
                    <a:pt x="120000" y="30833"/>
                  </a:cubicBezTo>
                  <a:lnTo>
                    <a:pt x="119263" y="2833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4" name="Shape 1418">
              <a:extLst>
                <a:ext uri="{FF2B5EF4-FFF2-40B4-BE49-F238E27FC236}">
                  <a16:creationId xmlns:a16="http://schemas.microsoft.com/office/drawing/2014/main" id="{5D17BBDD-2E0A-4B79-A342-F6772F3A9834}"/>
                </a:ext>
              </a:extLst>
            </p:cNvPr>
            <p:cNvSpPr/>
            <p:nvPr/>
          </p:nvSpPr>
          <p:spPr>
            <a:xfrm>
              <a:off x="7274749" y="2775308"/>
              <a:ext cx="286694" cy="308619"/>
            </a:xfrm>
            <a:custGeom>
              <a:avLst/>
              <a:gdLst/>
              <a:ahLst/>
              <a:cxnLst/>
              <a:rect l="0" t="0" r="0" b="0"/>
              <a:pathLst>
                <a:path w="120000" h="120000" extrusionOk="0">
                  <a:moveTo>
                    <a:pt x="118208" y="71111"/>
                  </a:moveTo>
                  <a:cubicBezTo>
                    <a:pt x="117014" y="70555"/>
                    <a:pt x="117014" y="70555"/>
                    <a:pt x="117014" y="70555"/>
                  </a:cubicBezTo>
                  <a:cubicBezTo>
                    <a:pt x="116417" y="68888"/>
                    <a:pt x="116417" y="68888"/>
                    <a:pt x="116417" y="68888"/>
                  </a:cubicBezTo>
                  <a:cubicBezTo>
                    <a:pt x="116417" y="66666"/>
                    <a:pt x="116417" y="66666"/>
                    <a:pt x="116417" y="66666"/>
                  </a:cubicBezTo>
                  <a:cubicBezTo>
                    <a:pt x="116417" y="66111"/>
                    <a:pt x="116417" y="66111"/>
                    <a:pt x="116417" y="66111"/>
                  </a:cubicBezTo>
                  <a:cubicBezTo>
                    <a:pt x="114029" y="63888"/>
                    <a:pt x="114029" y="63888"/>
                    <a:pt x="114029" y="63888"/>
                  </a:cubicBezTo>
                  <a:cubicBezTo>
                    <a:pt x="113432" y="62222"/>
                    <a:pt x="113432" y="62222"/>
                    <a:pt x="113432" y="62222"/>
                  </a:cubicBezTo>
                  <a:cubicBezTo>
                    <a:pt x="113432" y="61111"/>
                    <a:pt x="113432" y="61111"/>
                    <a:pt x="113432" y="61111"/>
                  </a:cubicBezTo>
                  <a:cubicBezTo>
                    <a:pt x="113432" y="60555"/>
                    <a:pt x="113432" y="60555"/>
                    <a:pt x="113432" y="60555"/>
                  </a:cubicBezTo>
                  <a:cubicBezTo>
                    <a:pt x="111641" y="59444"/>
                    <a:pt x="111641" y="59444"/>
                    <a:pt x="111641" y="59444"/>
                  </a:cubicBezTo>
                  <a:cubicBezTo>
                    <a:pt x="109850" y="58888"/>
                    <a:pt x="109850" y="58888"/>
                    <a:pt x="109850" y="58888"/>
                  </a:cubicBezTo>
                  <a:cubicBezTo>
                    <a:pt x="109253" y="58888"/>
                    <a:pt x="109253" y="58888"/>
                    <a:pt x="109253" y="58888"/>
                  </a:cubicBezTo>
                  <a:cubicBezTo>
                    <a:pt x="108656" y="57777"/>
                    <a:pt x="108656" y="57777"/>
                    <a:pt x="108656" y="57777"/>
                  </a:cubicBezTo>
                  <a:cubicBezTo>
                    <a:pt x="108059" y="56111"/>
                    <a:pt x="108059" y="56111"/>
                    <a:pt x="108059" y="56111"/>
                  </a:cubicBezTo>
                  <a:cubicBezTo>
                    <a:pt x="108059" y="55000"/>
                    <a:pt x="108059" y="55000"/>
                    <a:pt x="108059" y="55000"/>
                  </a:cubicBezTo>
                  <a:cubicBezTo>
                    <a:pt x="106865" y="53333"/>
                    <a:pt x="106865" y="53333"/>
                    <a:pt x="106865" y="53333"/>
                  </a:cubicBezTo>
                  <a:cubicBezTo>
                    <a:pt x="105074" y="50555"/>
                    <a:pt x="105074" y="50555"/>
                    <a:pt x="105074" y="50555"/>
                  </a:cubicBezTo>
                  <a:cubicBezTo>
                    <a:pt x="103880" y="49444"/>
                    <a:pt x="103880" y="49444"/>
                    <a:pt x="103880" y="49444"/>
                  </a:cubicBezTo>
                  <a:cubicBezTo>
                    <a:pt x="102089" y="48333"/>
                    <a:pt x="102089" y="48333"/>
                    <a:pt x="102089" y="48333"/>
                  </a:cubicBezTo>
                  <a:cubicBezTo>
                    <a:pt x="100298" y="46666"/>
                    <a:pt x="100298" y="46666"/>
                    <a:pt x="100298" y="46666"/>
                  </a:cubicBezTo>
                  <a:cubicBezTo>
                    <a:pt x="98507" y="45000"/>
                    <a:pt x="98507" y="45000"/>
                    <a:pt x="98507" y="45000"/>
                  </a:cubicBezTo>
                  <a:cubicBezTo>
                    <a:pt x="94328" y="43333"/>
                    <a:pt x="94328" y="43333"/>
                    <a:pt x="94328" y="43333"/>
                  </a:cubicBezTo>
                  <a:cubicBezTo>
                    <a:pt x="91343" y="39444"/>
                    <a:pt x="91343" y="39444"/>
                    <a:pt x="91343" y="39444"/>
                  </a:cubicBezTo>
                  <a:cubicBezTo>
                    <a:pt x="87761" y="35000"/>
                    <a:pt x="87761" y="35000"/>
                    <a:pt x="87761" y="35000"/>
                  </a:cubicBezTo>
                  <a:cubicBezTo>
                    <a:pt x="84776" y="32777"/>
                    <a:pt x="84776" y="32777"/>
                    <a:pt x="84776" y="32777"/>
                  </a:cubicBezTo>
                  <a:cubicBezTo>
                    <a:pt x="75223" y="25555"/>
                    <a:pt x="75223" y="25555"/>
                    <a:pt x="75223" y="25555"/>
                  </a:cubicBezTo>
                  <a:cubicBezTo>
                    <a:pt x="72238" y="22222"/>
                    <a:pt x="72238" y="22222"/>
                    <a:pt x="72238" y="22222"/>
                  </a:cubicBezTo>
                  <a:cubicBezTo>
                    <a:pt x="69253" y="19444"/>
                    <a:pt x="69253" y="19444"/>
                    <a:pt x="69253" y="19444"/>
                  </a:cubicBezTo>
                  <a:cubicBezTo>
                    <a:pt x="68059" y="17222"/>
                    <a:pt x="68059" y="17222"/>
                    <a:pt x="68059" y="17222"/>
                  </a:cubicBezTo>
                  <a:cubicBezTo>
                    <a:pt x="66268" y="15000"/>
                    <a:pt x="66268" y="15000"/>
                    <a:pt x="66268" y="15000"/>
                  </a:cubicBezTo>
                  <a:cubicBezTo>
                    <a:pt x="64477" y="13333"/>
                    <a:pt x="64477" y="13333"/>
                    <a:pt x="64477" y="13333"/>
                  </a:cubicBezTo>
                  <a:cubicBezTo>
                    <a:pt x="57313" y="10555"/>
                    <a:pt x="57313" y="10555"/>
                    <a:pt x="57313" y="10555"/>
                  </a:cubicBezTo>
                  <a:cubicBezTo>
                    <a:pt x="56119" y="8888"/>
                    <a:pt x="56119" y="8888"/>
                    <a:pt x="56119" y="8888"/>
                  </a:cubicBezTo>
                  <a:cubicBezTo>
                    <a:pt x="54925" y="7777"/>
                    <a:pt x="54925" y="7777"/>
                    <a:pt x="54925" y="7777"/>
                  </a:cubicBezTo>
                  <a:cubicBezTo>
                    <a:pt x="54925" y="6111"/>
                    <a:pt x="54925" y="6111"/>
                    <a:pt x="54925" y="6111"/>
                  </a:cubicBezTo>
                  <a:cubicBezTo>
                    <a:pt x="57910" y="4444"/>
                    <a:pt x="57910" y="4444"/>
                    <a:pt x="57910" y="4444"/>
                  </a:cubicBezTo>
                  <a:cubicBezTo>
                    <a:pt x="60298" y="2777"/>
                    <a:pt x="60298" y="2777"/>
                    <a:pt x="60298" y="2777"/>
                  </a:cubicBezTo>
                  <a:cubicBezTo>
                    <a:pt x="61492" y="2222"/>
                    <a:pt x="61492" y="2222"/>
                    <a:pt x="61492" y="2222"/>
                  </a:cubicBezTo>
                  <a:cubicBezTo>
                    <a:pt x="61492" y="1111"/>
                    <a:pt x="61492" y="1111"/>
                    <a:pt x="61492" y="1111"/>
                  </a:cubicBezTo>
                  <a:cubicBezTo>
                    <a:pt x="62089" y="0"/>
                    <a:pt x="62089" y="0"/>
                    <a:pt x="62089" y="0"/>
                  </a:cubicBezTo>
                  <a:cubicBezTo>
                    <a:pt x="62089" y="0"/>
                    <a:pt x="62089" y="0"/>
                    <a:pt x="62089" y="0"/>
                  </a:cubicBezTo>
                  <a:cubicBezTo>
                    <a:pt x="28656" y="3333"/>
                    <a:pt x="28656" y="3333"/>
                    <a:pt x="28656" y="3333"/>
                  </a:cubicBezTo>
                  <a:cubicBezTo>
                    <a:pt x="28656" y="3333"/>
                    <a:pt x="28656" y="3333"/>
                    <a:pt x="28656" y="3333"/>
                  </a:cubicBezTo>
                  <a:cubicBezTo>
                    <a:pt x="0" y="5555"/>
                    <a:pt x="0" y="5555"/>
                    <a:pt x="0" y="5555"/>
                  </a:cubicBezTo>
                  <a:cubicBezTo>
                    <a:pt x="1791" y="13333"/>
                    <a:pt x="1791" y="13333"/>
                    <a:pt x="1791" y="13333"/>
                  </a:cubicBezTo>
                  <a:cubicBezTo>
                    <a:pt x="6567" y="32222"/>
                    <a:pt x="6567" y="32222"/>
                    <a:pt x="6567" y="32222"/>
                  </a:cubicBezTo>
                  <a:cubicBezTo>
                    <a:pt x="13731" y="54444"/>
                    <a:pt x="13731" y="54444"/>
                    <a:pt x="13731" y="54444"/>
                  </a:cubicBezTo>
                  <a:cubicBezTo>
                    <a:pt x="14925" y="59444"/>
                    <a:pt x="14925" y="59444"/>
                    <a:pt x="14925" y="59444"/>
                  </a:cubicBezTo>
                  <a:cubicBezTo>
                    <a:pt x="19701" y="67777"/>
                    <a:pt x="19701" y="67777"/>
                    <a:pt x="19701" y="67777"/>
                  </a:cubicBezTo>
                  <a:cubicBezTo>
                    <a:pt x="22686" y="71111"/>
                    <a:pt x="22686" y="71111"/>
                    <a:pt x="22686" y="71111"/>
                  </a:cubicBezTo>
                  <a:cubicBezTo>
                    <a:pt x="22686" y="73333"/>
                    <a:pt x="22686" y="73333"/>
                    <a:pt x="22686" y="73333"/>
                  </a:cubicBezTo>
                  <a:cubicBezTo>
                    <a:pt x="23283" y="76111"/>
                    <a:pt x="23283" y="76111"/>
                    <a:pt x="23283" y="76111"/>
                  </a:cubicBezTo>
                  <a:cubicBezTo>
                    <a:pt x="25074" y="77222"/>
                    <a:pt x="25074" y="77222"/>
                    <a:pt x="25074" y="77222"/>
                  </a:cubicBezTo>
                  <a:cubicBezTo>
                    <a:pt x="23880" y="80000"/>
                    <a:pt x="23880" y="80000"/>
                    <a:pt x="23880" y="80000"/>
                  </a:cubicBezTo>
                  <a:cubicBezTo>
                    <a:pt x="20895" y="81666"/>
                    <a:pt x="20895" y="81666"/>
                    <a:pt x="20895" y="81666"/>
                  </a:cubicBezTo>
                  <a:cubicBezTo>
                    <a:pt x="23283" y="83333"/>
                    <a:pt x="23283" y="83333"/>
                    <a:pt x="23283" y="83333"/>
                  </a:cubicBezTo>
                  <a:cubicBezTo>
                    <a:pt x="22686" y="86111"/>
                    <a:pt x="22686" y="86111"/>
                    <a:pt x="22686" y="86111"/>
                  </a:cubicBezTo>
                  <a:cubicBezTo>
                    <a:pt x="20895" y="87222"/>
                    <a:pt x="20895" y="87222"/>
                    <a:pt x="20895" y="87222"/>
                  </a:cubicBezTo>
                  <a:cubicBezTo>
                    <a:pt x="20895" y="90555"/>
                    <a:pt x="20895" y="90555"/>
                    <a:pt x="20895" y="90555"/>
                  </a:cubicBezTo>
                  <a:cubicBezTo>
                    <a:pt x="22089" y="95555"/>
                    <a:pt x="22089" y="95555"/>
                    <a:pt x="22089" y="95555"/>
                  </a:cubicBezTo>
                  <a:cubicBezTo>
                    <a:pt x="23283" y="97777"/>
                    <a:pt x="23283" y="97777"/>
                    <a:pt x="23283" y="97777"/>
                  </a:cubicBezTo>
                  <a:cubicBezTo>
                    <a:pt x="23880" y="101111"/>
                    <a:pt x="23880" y="101111"/>
                    <a:pt x="23880" y="101111"/>
                  </a:cubicBezTo>
                  <a:cubicBezTo>
                    <a:pt x="22686" y="102222"/>
                    <a:pt x="22686" y="102222"/>
                    <a:pt x="22686" y="102222"/>
                  </a:cubicBezTo>
                  <a:cubicBezTo>
                    <a:pt x="22089" y="103333"/>
                    <a:pt x="22089" y="103333"/>
                    <a:pt x="22089" y="103333"/>
                  </a:cubicBezTo>
                  <a:cubicBezTo>
                    <a:pt x="23283" y="105555"/>
                    <a:pt x="23283" y="105555"/>
                    <a:pt x="23283" y="105555"/>
                  </a:cubicBezTo>
                  <a:cubicBezTo>
                    <a:pt x="24477" y="107222"/>
                    <a:pt x="24477" y="107222"/>
                    <a:pt x="24477" y="107222"/>
                  </a:cubicBezTo>
                  <a:cubicBezTo>
                    <a:pt x="26865" y="110555"/>
                    <a:pt x="26865" y="110555"/>
                    <a:pt x="26865" y="110555"/>
                  </a:cubicBezTo>
                  <a:cubicBezTo>
                    <a:pt x="27462" y="111666"/>
                    <a:pt x="27462" y="111666"/>
                    <a:pt x="27462" y="111666"/>
                  </a:cubicBezTo>
                  <a:cubicBezTo>
                    <a:pt x="31044" y="118333"/>
                    <a:pt x="31044" y="118333"/>
                    <a:pt x="31044" y="118333"/>
                  </a:cubicBezTo>
                  <a:cubicBezTo>
                    <a:pt x="95522" y="115000"/>
                    <a:pt x="95522" y="115000"/>
                    <a:pt x="95522" y="115000"/>
                  </a:cubicBezTo>
                  <a:cubicBezTo>
                    <a:pt x="96119" y="120000"/>
                    <a:pt x="96119" y="120000"/>
                    <a:pt x="96119" y="120000"/>
                  </a:cubicBezTo>
                  <a:cubicBezTo>
                    <a:pt x="100895" y="120000"/>
                    <a:pt x="100895" y="120000"/>
                    <a:pt x="100895" y="120000"/>
                  </a:cubicBezTo>
                  <a:cubicBezTo>
                    <a:pt x="99104" y="107222"/>
                    <a:pt x="99104" y="107222"/>
                    <a:pt x="99104" y="107222"/>
                  </a:cubicBezTo>
                  <a:cubicBezTo>
                    <a:pt x="99104" y="107222"/>
                    <a:pt x="99104" y="107222"/>
                    <a:pt x="99104" y="107222"/>
                  </a:cubicBezTo>
                  <a:cubicBezTo>
                    <a:pt x="103283" y="107777"/>
                    <a:pt x="103283" y="107777"/>
                    <a:pt x="103283" y="107777"/>
                  </a:cubicBezTo>
                  <a:cubicBezTo>
                    <a:pt x="109253" y="108888"/>
                    <a:pt x="109253" y="108888"/>
                    <a:pt x="109253" y="108888"/>
                  </a:cubicBezTo>
                  <a:cubicBezTo>
                    <a:pt x="109850" y="107222"/>
                    <a:pt x="109850" y="107222"/>
                    <a:pt x="109850" y="107222"/>
                  </a:cubicBezTo>
                  <a:cubicBezTo>
                    <a:pt x="109850" y="107222"/>
                    <a:pt x="110447" y="105000"/>
                    <a:pt x="110447" y="105000"/>
                  </a:cubicBezTo>
                  <a:cubicBezTo>
                    <a:pt x="110447" y="104444"/>
                    <a:pt x="109850" y="104444"/>
                    <a:pt x="109850" y="104444"/>
                  </a:cubicBezTo>
                  <a:cubicBezTo>
                    <a:pt x="109850" y="104444"/>
                    <a:pt x="109253" y="103888"/>
                    <a:pt x="108656" y="103888"/>
                  </a:cubicBezTo>
                  <a:cubicBezTo>
                    <a:pt x="108059" y="103333"/>
                    <a:pt x="108059" y="102777"/>
                    <a:pt x="107462" y="102222"/>
                  </a:cubicBezTo>
                  <a:cubicBezTo>
                    <a:pt x="106865" y="101666"/>
                    <a:pt x="107462" y="101666"/>
                    <a:pt x="107462" y="101666"/>
                  </a:cubicBezTo>
                  <a:cubicBezTo>
                    <a:pt x="108656" y="101666"/>
                    <a:pt x="108656" y="101666"/>
                    <a:pt x="108656" y="101666"/>
                  </a:cubicBezTo>
                  <a:cubicBezTo>
                    <a:pt x="110447" y="101666"/>
                    <a:pt x="110447" y="101666"/>
                    <a:pt x="110447" y="101666"/>
                  </a:cubicBezTo>
                  <a:cubicBezTo>
                    <a:pt x="110447" y="101666"/>
                    <a:pt x="109850" y="100555"/>
                    <a:pt x="109850" y="99444"/>
                  </a:cubicBezTo>
                  <a:cubicBezTo>
                    <a:pt x="109253" y="98333"/>
                    <a:pt x="109253" y="98333"/>
                    <a:pt x="109253" y="98333"/>
                  </a:cubicBezTo>
                  <a:cubicBezTo>
                    <a:pt x="111044" y="97777"/>
                    <a:pt x="111044" y="97777"/>
                    <a:pt x="111044" y="97777"/>
                  </a:cubicBezTo>
                  <a:cubicBezTo>
                    <a:pt x="112238" y="96666"/>
                    <a:pt x="112238" y="96666"/>
                    <a:pt x="112238" y="96666"/>
                  </a:cubicBezTo>
                  <a:cubicBezTo>
                    <a:pt x="113432" y="93888"/>
                    <a:pt x="113432" y="93888"/>
                    <a:pt x="113432" y="93888"/>
                  </a:cubicBezTo>
                  <a:cubicBezTo>
                    <a:pt x="111641" y="93333"/>
                    <a:pt x="111641" y="93333"/>
                    <a:pt x="111641" y="93333"/>
                  </a:cubicBezTo>
                  <a:cubicBezTo>
                    <a:pt x="111641" y="93333"/>
                    <a:pt x="111641" y="92777"/>
                    <a:pt x="111641" y="92777"/>
                  </a:cubicBezTo>
                  <a:cubicBezTo>
                    <a:pt x="111641" y="92222"/>
                    <a:pt x="112238" y="92222"/>
                    <a:pt x="112238" y="91666"/>
                  </a:cubicBezTo>
                  <a:cubicBezTo>
                    <a:pt x="112238" y="91666"/>
                    <a:pt x="112835" y="91111"/>
                    <a:pt x="112835" y="91111"/>
                  </a:cubicBezTo>
                  <a:cubicBezTo>
                    <a:pt x="112835" y="89444"/>
                    <a:pt x="112835" y="89444"/>
                    <a:pt x="112835" y="89444"/>
                  </a:cubicBezTo>
                  <a:cubicBezTo>
                    <a:pt x="112835" y="85555"/>
                    <a:pt x="112835" y="85555"/>
                    <a:pt x="112835" y="85555"/>
                  </a:cubicBezTo>
                  <a:cubicBezTo>
                    <a:pt x="112835" y="83888"/>
                    <a:pt x="112835" y="83888"/>
                    <a:pt x="112835" y="83888"/>
                  </a:cubicBezTo>
                  <a:cubicBezTo>
                    <a:pt x="112835" y="83888"/>
                    <a:pt x="114029" y="83888"/>
                    <a:pt x="114626" y="83888"/>
                  </a:cubicBezTo>
                  <a:cubicBezTo>
                    <a:pt x="114626" y="83888"/>
                    <a:pt x="115820" y="84444"/>
                    <a:pt x="115820" y="84444"/>
                  </a:cubicBezTo>
                  <a:cubicBezTo>
                    <a:pt x="115820" y="84444"/>
                    <a:pt x="116417" y="83888"/>
                    <a:pt x="116417" y="83333"/>
                  </a:cubicBezTo>
                  <a:cubicBezTo>
                    <a:pt x="116417" y="83333"/>
                    <a:pt x="116417" y="83333"/>
                    <a:pt x="115223" y="82777"/>
                  </a:cubicBezTo>
                  <a:cubicBezTo>
                    <a:pt x="114626" y="82222"/>
                    <a:pt x="113432" y="81666"/>
                    <a:pt x="113432" y="81666"/>
                  </a:cubicBezTo>
                  <a:cubicBezTo>
                    <a:pt x="113432" y="81111"/>
                    <a:pt x="112835" y="80000"/>
                    <a:pt x="112835" y="80000"/>
                  </a:cubicBezTo>
                  <a:cubicBezTo>
                    <a:pt x="114029" y="80000"/>
                    <a:pt x="114029" y="80000"/>
                    <a:pt x="114029" y="80000"/>
                  </a:cubicBezTo>
                  <a:cubicBezTo>
                    <a:pt x="117014" y="80000"/>
                    <a:pt x="117014" y="80000"/>
                    <a:pt x="117014" y="80000"/>
                  </a:cubicBezTo>
                  <a:cubicBezTo>
                    <a:pt x="117611" y="78333"/>
                    <a:pt x="117611" y="78333"/>
                    <a:pt x="117611" y="78333"/>
                  </a:cubicBezTo>
                  <a:cubicBezTo>
                    <a:pt x="117611" y="78333"/>
                    <a:pt x="115223" y="78333"/>
                    <a:pt x="115223" y="78333"/>
                  </a:cubicBezTo>
                  <a:cubicBezTo>
                    <a:pt x="115223" y="78333"/>
                    <a:pt x="114029" y="77222"/>
                    <a:pt x="114029" y="77222"/>
                  </a:cubicBezTo>
                  <a:cubicBezTo>
                    <a:pt x="114626" y="76111"/>
                    <a:pt x="114626" y="76111"/>
                    <a:pt x="114626" y="76111"/>
                  </a:cubicBezTo>
                  <a:cubicBezTo>
                    <a:pt x="115223" y="76666"/>
                    <a:pt x="115223" y="76666"/>
                    <a:pt x="115223" y="76666"/>
                  </a:cubicBezTo>
                  <a:cubicBezTo>
                    <a:pt x="117611" y="76666"/>
                    <a:pt x="117611" y="76666"/>
                    <a:pt x="117611" y="76666"/>
                  </a:cubicBezTo>
                  <a:cubicBezTo>
                    <a:pt x="118805" y="76111"/>
                    <a:pt x="118805" y="76111"/>
                    <a:pt x="118805" y="76111"/>
                  </a:cubicBezTo>
                  <a:cubicBezTo>
                    <a:pt x="118805" y="74444"/>
                    <a:pt x="118805" y="74444"/>
                    <a:pt x="118805" y="74444"/>
                  </a:cubicBezTo>
                  <a:cubicBezTo>
                    <a:pt x="118805" y="73333"/>
                    <a:pt x="118805" y="73333"/>
                    <a:pt x="118805" y="73333"/>
                  </a:cubicBezTo>
                  <a:cubicBezTo>
                    <a:pt x="120000" y="72222"/>
                    <a:pt x="120000" y="72222"/>
                    <a:pt x="120000" y="72222"/>
                  </a:cubicBezTo>
                  <a:cubicBezTo>
                    <a:pt x="119402" y="71666"/>
                    <a:pt x="119402" y="71666"/>
                    <a:pt x="119402" y="71666"/>
                  </a:cubicBezTo>
                  <a:lnTo>
                    <a:pt x="118208" y="71111"/>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9F9EA2"/>
                </a:solidFill>
                <a:latin typeface="Calibri" panose="020F0502020204030204" pitchFamily="34" charset="0"/>
                <a:ea typeface="Source Sans Pro"/>
                <a:cs typeface="Calibri" panose="020F0502020204030204" pitchFamily="34" charset="0"/>
                <a:sym typeface="Source Sans Pro"/>
              </a:endParaRPr>
            </a:p>
          </p:txBody>
        </p:sp>
        <p:sp>
          <p:nvSpPr>
            <p:cNvPr id="85" name="Shape 1419">
              <a:extLst>
                <a:ext uri="{FF2B5EF4-FFF2-40B4-BE49-F238E27FC236}">
                  <a16:creationId xmlns:a16="http://schemas.microsoft.com/office/drawing/2014/main" id="{9D0255B1-57FF-4C26-B730-5B5FA19FA570}"/>
                </a:ext>
              </a:extLst>
            </p:cNvPr>
            <p:cNvSpPr/>
            <p:nvPr/>
          </p:nvSpPr>
          <p:spPr>
            <a:xfrm>
              <a:off x="7369189" y="2432959"/>
              <a:ext cx="418238" cy="234415"/>
            </a:xfrm>
            <a:custGeom>
              <a:avLst/>
              <a:gdLst/>
              <a:ahLst/>
              <a:cxnLst/>
              <a:rect l="0" t="0" r="0" b="0"/>
              <a:pathLst>
                <a:path w="120000" h="120000" extrusionOk="0">
                  <a:moveTo>
                    <a:pt x="56129" y="109640"/>
                  </a:moveTo>
                  <a:lnTo>
                    <a:pt x="81774" y="101870"/>
                  </a:lnTo>
                  <a:lnTo>
                    <a:pt x="117580" y="88920"/>
                  </a:lnTo>
                  <a:lnTo>
                    <a:pt x="120000" y="87194"/>
                  </a:lnTo>
                  <a:lnTo>
                    <a:pt x="120000" y="84604"/>
                  </a:lnTo>
                  <a:lnTo>
                    <a:pt x="119032" y="80287"/>
                  </a:lnTo>
                  <a:lnTo>
                    <a:pt x="117580" y="76834"/>
                  </a:lnTo>
                  <a:lnTo>
                    <a:pt x="115645" y="74244"/>
                  </a:lnTo>
                  <a:lnTo>
                    <a:pt x="114677" y="74244"/>
                  </a:lnTo>
                  <a:lnTo>
                    <a:pt x="112258" y="71654"/>
                  </a:lnTo>
                  <a:lnTo>
                    <a:pt x="111774" y="69064"/>
                  </a:lnTo>
                  <a:lnTo>
                    <a:pt x="110322" y="67338"/>
                  </a:lnTo>
                  <a:lnTo>
                    <a:pt x="109354" y="63884"/>
                  </a:lnTo>
                  <a:lnTo>
                    <a:pt x="108387" y="62158"/>
                  </a:lnTo>
                  <a:lnTo>
                    <a:pt x="108387" y="60431"/>
                  </a:lnTo>
                  <a:lnTo>
                    <a:pt x="109354" y="58705"/>
                  </a:lnTo>
                  <a:lnTo>
                    <a:pt x="111290" y="60431"/>
                  </a:lnTo>
                  <a:lnTo>
                    <a:pt x="110322" y="57841"/>
                  </a:lnTo>
                  <a:lnTo>
                    <a:pt x="109354" y="55251"/>
                  </a:lnTo>
                  <a:lnTo>
                    <a:pt x="108387" y="54388"/>
                  </a:lnTo>
                  <a:lnTo>
                    <a:pt x="104032" y="51798"/>
                  </a:lnTo>
                  <a:lnTo>
                    <a:pt x="102096" y="46618"/>
                  </a:lnTo>
                  <a:lnTo>
                    <a:pt x="102096" y="45755"/>
                  </a:lnTo>
                  <a:lnTo>
                    <a:pt x="104032" y="47482"/>
                  </a:lnTo>
                  <a:lnTo>
                    <a:pt x="106451" y="48345"/>
                  </a:lnTo>
                  <a:lnTo>
                    <a:pt x="106935" y="50935"/>
                  </a:lnTo>
                  <a:lnTo>
                    <a:pt x="109838" y="51798"/>
                  </a:lnTo>
                  <a:lnTo>
                    <a:pt x="108870" y="48345"/>
                  </a:lnTo>
                  <a:lnTo>
                    <a:pt x="108870" y="44028"/>
                  </a:lnTo>
                  <a:lnTo>
                    <a:pt x="108870" y="41438"/>
                  </a:lnTo>
                  <a:lnTo>
                    <a:pt x="106935" y="42302"/>
                  </a:lnTo>
                  <a:lnTo>
                    <a:pt x="104032" y="38848"/>
                  </a:lnTo>
                  <a:lnTo>
                    <a:pt x="102580" y="35395"/>
                  </a:lnTo>
                  <a:lnTo>
                    <a:pt x="102096" y="35395"/>
                  </a:lnTo>
                  <a:lnTo>
                    <a:pt x="101612" y="37122"/>
                  </a:lnTo>
                  <a:lnTo>
                    <a:pt x="100161" y="37122"/>
                  </a:lnTo>
                  <a:lnTo>
                    <a:pt x="98225" y="33669"/>
                  </a:lnTo>
                  <a:lnTo>
                    <a:pt x="96290" y="31942"/>
                  </a:lnTo>
                  <a:lnTo>
                    <a:pt x="94354" y="31079"/>
                  </a:lnTo>
                  <a:lnTo>
                    <a:pt x="93387" y="31942"/>
                  </a:lnTo>
                  <a:lnTo>
                    <a:pt x="91935" y="32805"/>
                  </a:lnTo>
                  <a:lnTo>
                    <a:pt x="90967" y="31079"/>
                  </a:lnTo>
                  <a:lnTo>
                    <a:pt x="90967" y="21582"/>
                  </a:lnTo>
                  <a:lnTo>
                    <a:pt x="92419" y="20719"/>
                  </a:lnTo>
                  <a:lnTo>
                    <a:pt x="93387" y="18129"/>
                  </a:lnTo>
                  <a:lnTo>
                    <a:pt x="92903" y="14676"/>
                  </a:lnTo>
                  <a:lnTo>
                    <a:pt x="90967" y="12086"/>
                  </a:lnTo>
                  <a:lnTo>
                    <a:pt x="88548" y="8633"/>
                  </a:lnTo>
                  <a:lnTo>
                    <a:pt x="83709" y="3453"/>
                  </a:lnTo>
                  <a:lnTo>
                    <a:pt x="82741" y="4316"/>
                  </a:lnTo>
                  <a:lnTo>
                    <a:pt x="81290" y="6906"/>
                  </a:lnTo>
                  <a:lnTo>
                    <a:pt x="80322" y="6906"/>
                  </a:lnTo>
                  <a:lnTo>
                    <a:pt x="77419" y="4316"/>
                  </a:lnTo>
                  <a:lnTo>
                    <a:pt x="73064" y="0"/>
                  </a:lnTo>
                  <a:lnTo>
                    <a:pt x="73064" y="6906"/>
                  </a:lnTo>
                  <a:lnTo>
                    <a:pt x="72096" y="12949"/>
                  </a:lnTo>
                  <a:lnTo>
                    <a:pt x="71129" y="15539"/>
                  </a:lnTo>
                  <a:lnTo>
                    <a:pt x="69677" y="18129"/>
                  </a:lnTo>
                  <a:lnTo>
                    <a:pt x="67258" y="25899"/>
                  </a:lnTo>
                  <a:lnTo>
                    <a:pt x="66774" y="24172"/>
                  </a:lnTo>
                  <a:lnTo>
                    <a:pt x="65322" y="24172"/>
                  </a:lnTo>
                  <a:lnTo>
                    <a:pt x="64838" y="24172"/>
                  </a:lnTo>
                  <a:lnTo>
                    <a:pt x="64354" y="27625"/>
                  </a:lnTo>
                  <a:lnTo>
                    <a:pt x="63387" y="31079"/>
                  </a:lnTo>
                  <a:lnTo>
                    <a:pt x="61935" y="37985"/>
                  </a:lnTo>
                  <a:lnTo>
                    <a:pt x="61451" y="39712"/>
                  </a:lnTo>
                  <a:lnTo>
                    <a:pt x="60483" y="38848"/>
                  </a:lnTo>
                  <a:lnTo>
                    <a:pt x="58064" y="37122"/>
                  </a:lnTo>
                  <a:lnTo>
                    <a:pt x="56129" y="35395"/>
                  </a:lnTo>
                  <a:lnTo>
                    <a:pt x="55645" y="41438"/>
                  </a:lnTo>
                  <a:lnTo>
                    <a:pt x="54193" y="51798"/>
                  </a:lnTo>
                  <a:lnTo>
                    <a:pt x="52741" y="58705"/>
                  </a:lnTo>
                  <a:lnTo>
                    <a:pt x="50322" y="63021"/>
                  </a:lnTo>
                  <a:lnTo>
                    <a:pt x="49838" y="67338"/>
                  </a:lnTo>
                  <a:lnTo>
                    <a:pt x="50322" y="74244"/>
                  </a:lnTo>
                  <a:lnTo>
                    <a:pt x="48387" y="76834"/>
                  </a:lnTo>
                  <a:lnTo>
                    <a:pt x="43064" y="82014"/>
                  </a:lnTo>
                  <a:lnTo>
                    <a:pt x="39677" y="87194"/>
                  </a:lnTo>
                  <a:lnTo>
                    <a:pt x="35322" y="88920"/>
                  </a:lnTo>
                  <a:lnTo>
                    <a:pt x="33387" y="86330"/>
                  </a:lnTo>
                  <a:lnTo>
                    <a:pt x="30483" y="92374"/>
                  </a:lnTo>
                  <a:lnTo>
                    <a:pt x="29516" y="92374"/>
                  </a:lnTo>
                  <a:lnTo>
                    <a:pt x="27096" y="90647"/>
                  </a:lnTo>
                  <a:lnTo>
                    <a:pt x="24193" y="86330"/>
                  </a:lnTo>
                  <a:lnTo>
                    <a:pt x="23709" y="83741"/>
                  </a:lnTo>
                  <a:lnTo>
                    <a:pt x="22258" y="83741"/>
                  </a:lnTo>
                  <a:lnTo>
                    <a:pt x="21774" y="85467"/>
                  </a:lnTo>
                  <a:lnTo>
                    <a:pt x="20806" y="88920"/>
                  </a:lnTo>
                  <a:lnTo>
                    <a:pt x="18870" y="94100"/>
                  </a:lnTo>
                  <a:lnTo>
                    <a:pt x="13548" y="97553"/>
                  </a:lnTo>
                  <a:lnTo>
                    <a:pt x="12096" y="101870"/>
                  </a:lnTo>
                  <a:lnTo>
                    <a:pt x="10645" y="109640"/>
                  </a:lnTo>
                  <a:lnTo>
                    <a:pt x="8709" y="110503"/>
                  </a:lnTo>
                  <a:lnTo>
                    <a:pt x="7258" y="112230"/>
                  </a:lnTo>
                  <a:lnTo>
                    <a:pt x="4838" y="114820"/>
                  </a:lnTo>
                  <a:lnTo>
                    <a:pt x="2903" y="117410"/>
                  </a:lnTo>
                  <a:lnTo>
                    <a:pt x="0" y="120000"/>
                  </a:lnTo>
                  <a:lnTo>
                    <a:pt x="30967" y="114820"/>
                  </a:lnTo>
                  <a:lnTo>
                    <a:pt x="56129" y="10964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6" name="Shape 1420">
              <a:extLst>
                <a:ext uri="{FF2B5EF4-FFF2-40B4-BE49-F238E27FC236}">
                  <a16:creationId xmlns:a16="http://schemas.microsoft.com/office/drawing/2014/main" id="{E5B7EC3F-E6D6-4FB4-8C31-37C22996FF11}"/>
                </a:ext>
              </a:extLst>
            </p:cNvPr>
            <p:cNvSpPr/>
            <p:nvPr/>
          </p:nvSpPr>
          <p:spPr>
            <a:xfrm>
              <a:off x="7406290" y="2750010"/>
              <a:ext cx="269831" cy="209119"/>
            </a:xfrm>
            <a:custGeom>
              <a:avLst/>
              <a:gdLst/>
              <a:ahLst/>
              <a:cxnLst/>
              <a:rect l="0" t="0" r="0" b="0"/>
              <a:pathLst>
                <a:path w="120000" h="120000" extrusionOk="0">
                  <a:moveTo>
                    <a:pt x="62222" y="11428"/>
                  </a:moveTo>
                  <a:cubicBezTo>
                    <a:pt x="59682" y="3265"/>
                    <a:pt x="59682" y="3265"/>
                    <a:pt x="59682" y="3265"/>
                  </a:cubicBezTo>
                  <a:cubicBezTo>
                    <a:pt x="55873" y="816"/>
                    <a:pt x="55873" y="816"/>
                    <a:pt x="55873" y="816"/>
                  </a:cubicBezTo>
                  <a:cubicBezTo>
                    <a:pt x="50158" y="0"/>
                    <a:pt x="50158" y="0"/>
                    <a:pt x="50158" y="0"/>
                  </a:cubicBezTo>
                  <a:cubicBezTo>
                    <a:pt x="45714" y="816"/>
                    <a:pt x="45714" y="816"/>
                    <a:pt x="45714" y="816"/>
                  </a:cubicBezTo>
                  <a:cubicBezTo>
                    <a:pt x="42539" y="3265"/>
                    <a:pt x="42539" y="3265"/>
                    <a:pt x="42539" y="3265"/>
                  </a:cubicBezTo>
                  <a:cubicBezTo>
                    <a:pt x="40634" y="4081"/>
                    <a:pt x="40634" y="4081"/>
                    <a:pt x="40634" y="4081"/>
                  </a:cubicBezTo>
                  <a:cubicBezTo>
                    <a:pt x="36825" y="4897"/>
                    <a:pt x="36825" y="4897"/>
                    <a:pt x="36825" y="4897"/>
                  </a:cubicBezTo>
                  <a:cubicBezTo>
                    <a:pt x="29206" y="3265"/>
                    <a:pt x="29206" y="3265"/>
                    <a:pt x="29206" y="3265"/>
                  </a:cubicBezTo>
                  <a:cubicBezTo>
                    <a:pt x="24761" y="3265"/>
                    <a:pt x="24761" y="3265"/>
                    <a:pt x="24761" y="3265"/>
                  </a:cubicBezTo>
                  <a:cubicBezTo>
                    <a:pt x="19682" y="4081"/>
                    <a:pt x="19682" y="4081"/>
                    <a:pt x="19682" y="4081"/>
                  </a:cubicBezTo>
                  <a:cubicBezTo>
                    <a:pt x="16507" y="5714"/>
                    <a:pt x="16507" y="5714"/>
                    <a:pt x="16507" y="5714"/>
                  </a:cubicBezTo>
                  <a:cubicBezTo>
                    <a:pt x="7619" y="14693"/>
                    <a:pt x="7619" y="14693"/>
                    <a:pt x="7619" y="14693"/>
                  </a:cubicBezTo>
                  <a:cubicBezTo>
                    <a:pt x="7619" y="14693"/>
                    <a:pt x="7619" y="14693"/>
                    <a:pt x="7619" y="14693"/>
                  </a:cubicBezTo>
                  <a:cubicBezTo>
                    <a:pt x="6984" y="16326"/>
                    <a:pt x="6984" y="16326"/>
                    <a:pt x="6984" y="16326"/>
                  </a:cubicBezTo>
                  <a:cubicBezTo>
                    <a:pt x="6984" y="17959"/>
                    <a:pt x="6984" y="17959"/>
                    <a:pt x="6984" y="17959"/>
                  </a:cubicBezTo>
                  <a:cubicBezTo>
                    <a:pt x="5714" y="18775"/>
                    <a:pt x="5714" y="18775"/>
                    <a:pt x="5714" y="18775"/>
                  </a:cubicBezTo>
                  <a:cubicBezTo>
                    <a:pt x="3174" y="21224"/>
                    <a:pt x="3174" y="21224"/>
                    <a:pt x="3174" y="21224"/>
                  </a:cubicBezTo>
                  <a:cubicBezTo>
                    <a:pt x="0" y="23673"/>
                    <a:pt x="0" y="23673"/>
                    <a:pt x="0" y="23673"/>
                  </a:cubicBezTo>
                  <a:cubicBezTo>
                    <a:pt x="0" y="26122"/>
                    <a:pt x="0" y="26122"/>
                    <a:pt x="0" y="26122"/>
                  </a:cubicBezTo>
                  <a:cubicBezTo>
                    <a:pt x="1269" y="27755"/>
                    <a:pt x="1269" y="27755"/>
                    <a:pt x="1269" y="27755"/>
                  </a:cubicBezTo>
                  <a:cubicBezTo>
                    <a:pt x="2539" y="30204"/>
                    <a:pt x="2539" y="30204"/>
                    <a:pt x="2539" y="30204"/>
                  </a:cubicBezTo>
                  <a:cubicBezTo>
                    <a:pt x="10158" y="34285"/>
                    <a:pt x="10158" y="34285"/>
                    <a:pt x="10158" y="34285"/>
                  </a:cubicBezTo>
                  <a:cubicBezTo>
                    <a:pt x="12063" y="36734"/>
                    <a:pt x="12063" y="36734"/>
                    <a:pt x="12063" y="36734"/>
                  </a:cubicBezTo>
                  <a:cubicBezTo>
                    <a:pt x="13968" y="40000"/>
                    <a:pt x="13968" y="40000"/>
                    <a:pt x="13968" y="40000"/>
                  </a:cubicBezTo>
                  <a:cubicBezTo>
                    <a:pt x="15238" y="43265"/>
                    <a:pt x="15238" y="43265"/>
                    <a:pt x="15238" y="43265"/>
                  </a:cubicBezTo>
                  <a:cubicBezTo>
                    <a:pt x="18412" y="47346"/>
                    <a:pt x="18412" y="47346"/>
                    <a:pt x="18412" y="47346"/>
                  </a:cubicBezTo>
                  <a:cubicBezTo>
                    <a:pt x="21587" y="52244"/>
                    <a:pt x="21587" y="52244"/>
                    <a:pt x="21587" y="52244"/>
                  </a:cubicBezTo>
                  <a:cubicBezTo>
                    <a:pt x="31746" y="62857"/>
                    <a:pt x="31746" y="62857"/>
                    <a:pt x="31746" y="62857"/>
                  </a:cubicBezTo>
                  <a:cubicBezTo>
                    <a:pt x="34920" y="66122"/>
                    <a:pt x="34920" y="66122"/>
                    <a:pt x="34920" y="66122"/>
                  </a:cubicBezTo>
                  <a:cubicBezTo>
                    <a:pt x="38730" y="72653"/>
                    <a:pt x="38730" y="72653"/>
                    <a:pt x="38730" y="72653"/>
                  </a:cubicBezTo>
                  <a:cubicBezTo>
                    <a:pt x="41904" y="78367"/>
                    <a:pt x="41904" y="78367"/>
                    <a:pt x="41904" y="78367"/>
                  </a:cubicBezTo>
                  <a:cubicBezTo>
                    <a:pt x="46349" y="80816"/>
                    <a:pt x="46349" y="80816"/>
                    <a:pt x="46349" y="80816"/>
                  </a:cubicBezTo>
                  <a:cubicBezTo>
                    <a:pt x="48253" y="83265"/>
                    <a:pt x="48253" y="83265"/>
                    <a:pt x="48253" y="83265"/>
                  </a:cubicBezTo>
                  <a:cubicBezTo>
                    <a:pt x="50158" y="85714"/>
                    <a:pt x="50158" y="85714"/>
                    <a:pt x="50158" y="85714"/>
                  </a:cubicBezTo>
                  <a:cubicBezTo>
                    <a:pt x="52063" y="87346"/>
                    <a:pt x="52063" y="87346"/>
                    <a:pt x="52063" y="87346"/>
                  </a:cubicBezTo>
                  <a:cubicBezTo>
                    <a:pt x="53333" y="88979"/>
                    <a:pt x="53333" y="88979"/>
                    <a:pt x="53333" y="88979"/>
                  </a:cubicBezTo>
                  <a:cubicBezTo>
                    <a:pt x="55238" y="93061"/>
                    <a:pt x="55238" y="93061"/>
                    <a:pt x="55238" y="93061"/>
                  </a:cubicBezTo>
                  <a:cubicBezTo>
                    <a:pt x="56507" y="95510"/>
                    <a:pt x="56507" y="95510"/>
                    <a:pt x="56507" y="95510"/>
                  </a:cubicBezTo>
                  <a:cubicBezTo>
                    <a:pt x="56507" y="97142"/>
                    <a:pt x="56507" y="97142"/>
                    <a:pt x="56507" y="97142"/>
                  </a:cubicBezTo>
                  <a:cubicBezTo>
                    <a:pt x="57142" y="99591"/>
                    <a:pt x="57142" y="99591"/>
                    <a:pt x="57142" y="99591"/>
                  </a:cubicBezTo>
                  <a:cubicBezTo>
                    <a:pt x="57777" y="101224"/>
                    <a:pt x="57777" y="101224"/>
                    <a:pt x="57777" y="101224"/>
                  </a:cubicBezTo>
                  <a:cubicBezTo>
                    <a:pt x="58412" y="101224"/>
                    <a:pt x="58412" y="101224"/>
                    <a:pt x="58412" y="101224"/>
                  </a:cubicBezTo>
                  <a:cubicBezTo>
                    <a:pt x="60317" y="102040"/>
                    <a:pt x="60317" y="102040"/>
                    <a:pt x="60317" y="102040"/>
                  </a:cubicBezTo>
                  <a:cubicBezTo>
                    <a:pt x="62222" y="103673"/>
                    <a:pt x="62222" y="103673"/>
                    <a:pt x="62222" y="103673"/>
                  </a:cubicBezTo>
                  <a:cubicBezTo>
                    <a:pt x="62222" y="104489"/>
                    <a:pt x="62222" y="104489"/>
                    <a:pt x="62222" y="104489"/>
                  </a:cubicBezTo>
                  <a:cubicBezTo>
                    <a:pt x="62222" y="106122"/>
                    <a:pt x="62222" y="106122"/>
                    <a:pt x="62222" y="106122"/>
                  </a:cubicBezTo>
                  <a:cubicBezTo>
                    <a:pt x="62857" y="108571"/>
                    <a:pt x="62857" y="108571"/>
                    <a:pt x="62857" y="108571"/>
                  </a:cubicBezTo>
                  <a:cubicBezTo>
                    <a:pt x="65396" y="111836"/>
                    <a:pt x="65396" y="111836"/>
                    <a:pt x="65396" y="111836"/>
                  </a:cubicBezTo>
                  <a:cubicBezTo>
                    <a:pt x="65396" y="112653"/>
                    <a:pt x="65396" y="112653"/>
                    <a:pt x="65396" y="112653"/>
                  </a:cubicBezTo>
                  <a:cubicBezTo>
                    <a:pt x="65396" y="115918"/>
                    <a:pt x="65396" y="115918"/>
                    <a:pt x="65396" y="115918"/>
                  </a:cubicBezTo>
                  <a:cubicBezTo>
                    <a:pt x="66031" y="118367"/>
                    <a:pt x="66031" y="118367"/>
                    <a:pt x="66031" y="118367"/>
                  </a:cubicBezTo>
                  <a:cubicBezTo>
                    <a:pt x="67301" y="119183"/>
                    <a:pt x="67301" y="119183"/>
                    <a:pt x="67301" y="119183"/>
                  </a:cubicBezTo>
                  <a:cubicBezTo>
                    <a:pt x="68571" y="120000"/>
                    <a:pt x="68571" y="120000"/>
                    <a:pt x="68571" y="120000"/>
                  </a:cubicBezTo>
                  <a:cubicBezTo>
                    <a:pt x="68571" y="115102"/>
                    <a:pt x="68571" y="115102"/>
                    <a:pt x="68571" y="115102"/>
                  </a:cubicBezTo>
                  <a:cubicBezTo>
                    <a:pt x="69841" y="114285"/>
                    <a:pt x="69841" y="114285"/>
                    <a:pt x="69841" y="114285"/>
                  </a:cubicBezTo>
                  <a:cubicBezTo>
                    <a:pt x="73015" y="114285"/>
                    <a:pt x="73015" y="114285"/>
                    <a:pt x="73015" y="114285"/>
                  </a:cubicBezTo>
                  <a:cubicBezTo>
                    <a:pt x="73650" y="114285"/>
                    <a:pt x="73650" y="114285"/>
                    <a:pt x="73650" y="114285"/>
                  </a:cubicBezTo>
                  <a:cubicBezTo>
                    <a:pt x="73650" y="114285"/>
                    <a:pt x="74920" y="113469"/>
                    <a:pt x="74920" y="113469"/>
                  </a:cubicBezTo>
                  <a:cubicBezTo>
                    <a:pt x="74920" y="112653"/>
                    <a:pt x="74285" y="111836"/>
                    <a:pt x="74285" y="111836"/>
                  </a:cubicBezTo>
                  <a:cubicBezTo>
                    <a:pt x="73650" y="111836"/>
                    <a:pt x="73650" y="111836"/>
                    <a:pt x="73650" y="111836"/>
                  </a:cubicBezTo>
                  <a:cubicBezTo>
                    <a:pt x="73650" y="111836"/>
                    <a:pt x="71111" y="111020"/>
                    <a:pt x="71111" y="111020"/>
                  </a:cubicBezTo>
                  <a:cubicBezTo>
                    <a:pt x="70476" y="111020"/>
                    <a:pt x="69841" y="109387"/>
                    <a:pt x="69841" y="109387"/>
                  </a:cubicBezTo>
                  <a:cubicBezTo>
                    <a:pt x="69841" y="108571"/>
                    <a:pt x="69841" y="108571"/>
                    <a:pt x="69841" y="108571"/>
                  </a:cubicBezTo>
                  <a:cubicBezTo>
                    <a:pt x="70476" y="105306"/>
                    <a:pt x="70476" y="105306"/>
                    <a:pt x="70476" y="105306"/>
                  </a:cubicBezTo>
                  <a:cubicBezTo>
                    <a:pt x="73015" y="107755"/>
                    <a:pt x="73015" y="107755"/>
                    <a:pt x="73015" y="107755"/>
                  </a:cubicBezTo>
                  <a:cubicBezTo>
                    <a:pt x="73650" y="108571"/>
                    <a:pt x="73650" y="108571"/>
                    <a:pt x="73650" y="108571"/>
                  </a:cubicBezTo>
                  <a:cubicBezTo>
                    <a:pt x="75555" y="110204"/>
                    <a:pt x="75555" y="110204"/>
                    <a:pt x="75555" y="110204"/>
                  </a:cubicBezTo>
                  <a:cubicBezTo>
                    <a:pt x="78095" y="109387"/>
                    <a:pt x="78095" y="109387"/>
                    <a:pt x="78095" y="109387"/>
                  </a:cubicBezTo>
                  <a:cubicBezTo>
                    <a:pt x="78730" y="104489"/>
                    <a:pt x="78730" y="104489"/>
                    <a:pt x="78730" y="104489"/>
                  </a:cubicBezTo>
                  <a:cubicBezTo>
                    <a:pt x="78730" y="103673"/>
                    <a:pt x="78730" y="103673"/>
                    <a:pt x="78730" y="103673"/>
                  </a:cubicBezTo>
                  <a:cubicBezTo>
                    <a:pt x="78095" y="100408"/>
                    <a:pt x="78095" y="100408"/>
                    <a:pt x="78095" y="100408"/>
                  </a:cubicBezTo>
                  <a:cubicBezTo>
                    <a:pt x="80000" y="100408"/>
                    <a:pt x="80000" y="100408"/>
                    <a:pt x="80000" y="100408"/>
                  </a:cubicBezTo>
                  <a:cubicBezTo>
                    <a:pt x="82539" y="100408"/>
                    <a:pt x="82539" y="100408"/>
                    <a:pt x="82539" y="100408"/>
                  </a:cubicBezTo>
                  <a:cubicBezTo>
                    <a:pt x="85714" y="97959"/>
                    <a:pt x="85714" y="97959"/>
                    <a:pt x="85714" y="97959"/>
                  </a:cubicBezTo>
                  <a:cubicBezTo>
                    <a:pt x="85714" y="97142"/>
                    <a:pt x="85714" y="97142"/>
                    <a:pt x="85714" y="97142"/>
                  </a:cubicBezTo>
                  <a:cubicBezTo>
                    <a:pt x="84444" y="96326"/>
                    <a:pt x="84444" y="96326"/>
                    <a:pt x="84444" y="96326"/>
                  </a:cubicBezTo>
                  <a:cubicBezTo>
                    <a:pt x="83174" y="96326"/>
                    <a:pt x="83174" y="96326"/>
                    <a:pt x="83174" y="96326"/>
                  </a:cubicBezTo>
                  <a:cubicBezTo>
                    <a:pt x="81904" y="95510"/>
                    <a:pt x="81904" y="95510"/>
                    <a:pt x="81904" y="95510"/>
                  </a:cubicBezTo>
                  <a:cubicBezTo>
                    <a:pt x="81904" y="93877"/>
                    <a:pt x="81904" y="93877"/>
                    <a:pt x="81904" y="93877"/>
                  </a:cubicBezTo>
                  <a:cubicBezTo>
                    <a:pt x="83809" y="93061"/>
                    <a:pt x="83809" y="93061"/>
                    <a:pt x="83809" y="93061"/>
                  </a:cubicBezTo>
                  <a:cubicBezTo>
                    <a:pt x="84444" y="93877"/>
                    <a:pt x="84444" y="93877"/>
                    <a:pt x="84444" y="93877"/>
                  </a:cubicBezTo>
                  <a:cubicBezTo>
                    <a:pt x="86349" y="95510"/>
                    <a:pt x="86349" y="95510"/>
                    <a:pt x="86349" y="95510"/>
                  </a:cubicBezTo>
                  <a:cubicBezTo>
                    <a:pt x="87619" y="95510"/>
                    <a:pt x="87619" y="95510"/>
                    <a:pt x="87619" y="95510"/>
                  </a:cubicBezTo>
                  <a:cubicBezTo>
                    <a:pt x="90158" y="93061"/>
                    <a:pt x="90158" y="93061"/>
                    <a:pt x="90158" y="93061"/>
                  </a:cubicBezTo>
                  <a:cubicBezTo>
                    <a:pt x="92063" y="89795"/>
                    <a:pt x="92063" y="89795"/>
                    <a:pt x="92063" y="89795"/>
                  </a:cubicBezTo>
                  <a:cubicBezTo>
                    <a:pt x="91428" y="87346"/>
                    <a:pt x="91428" y="87346"/>
                    <a:pt x="91428" y="87346"/>
                  </a:cubicBezTo>
                  <a:cubicBezTo>
                    <a:pt x="89523" y="85714"/>
                    <a:pt x="89523" y="85714"/>
                    <a:pt x="89523" y="85714"/>
                  </a:cubicBezTo>
                  <a:cubicBezTo>
                    <a:pt x="89523" y="84897"/>
                    <a:pt x="89523" y="84897"/>
                    <a:pt x="89523" y="84897"/>
                  </a:cubicBezTo>
                  <a:cubicBezTo>
                    <a:pt x="90793" y="84081"/>
                    <a:pt x="90793" y="84081"/>
                    <a:pt x="90793" y="84081"/>
                  </a:cubicBezTo>
                  <a:cubicBezTo>
                    <a:pt x="93333" y="85714"/>
                    <a:pt x="93333" y="85714"/>
                    <a:pt x="93333" y="85714"/>
                  </a:cubicBezTo>
                  <a:cubicBezTo>
                    <a:pt x="94603" y="84081"/>
                    <a:pt x="94603" y="84081"/>
                    <a:pt x="94603" y="84081"/>
                  </a:cubicBezTo>
                  <a:cubicBezTo>
                    <a:pt x="95873" y="81632"/>
                    <a:pt x="95873" y="81632"/>
                    <a:pt x="95873" y="81632"/>
                  </a:cubicBezTo>
                  <a:cubicBezTo>
                    <a:pt x="98412" y="75918"/>
                    <a:pt x="98412" y="75918"/>
                    <a:pt x="98412" y="75918"/>
                  </a:cubicBezTo>
                  <a:cubicBezTo>
                    <a:pt x="100952" y="73469"/>
                    <a:pt x="100952" y="73469"/>
                    <a:pt x="100952" y="73469"/>
                  </a:cubicBezTo>
                  <a:cubicBezTo>
                    <a:pt x="104126" y="72653"/>
                    <a:pt x="104126" y="72653"/>
                    <a:pt x="104126" y="72653"/>
                  </a:cubicBezTo>
                  <a:cubicBezTo>
                    <a:pt x="106031" y="68571"/>
                    <a:pt x="106031" y="68571"/>
                    <a:pt x="106031" y="68571"/>
                  </a:cubicBezTo>
                  <a:cubicBezTo>
                    <a:pt x="107301" y="66122"/>
                    <a:pt x="107301" y="66122"/>
                    <a:pt x="107301" y="66122"/>
                  </a:cubicBezTo>
                  <a:cubicBezTo>
                    <a:pt x="106031" y="64489"/>
                    <a:pt x="106031" y="64489"/>
                    <a:pt x="106031" y="64489"/>
                  </a:cubicBezTo>
                  <a:cubicBezTo>
                    <a:pt x="104761" y="61224"/>
                    <a:pt x="104761" y="61224"/>
                    <a:pt x="104761" y="61224"/>
                  </a:cubicBezTo>
                  <a:cubicBezTo>
                    <a:pt x="106031" y="61224"/>
                    <a:pt x="106031" y="61224"/>
                    <a:pt x="106031" y="61224"/>
                  </a:cubicBezTo>
                  <a:cubicBezTo>
                    <a:pt x="107301" y="61224"/>
                    <a:pt x="107301" y="61224"/>
                    <a:pt x="107301" y="61224"/>
                  </a:cubicBezTo>
                  <a:cubicBezTo>
                    <a:pt x="107301" y="58775"/>
                    <a:pt x="107301" y="58775"/>
                    <a:pt x="107301" y="58775"/>
                  </a:cubicBezTo>
                  <a:cubicBezTo>
                    <a:pt x="107936" y="57142"/>
                    <a:pt x="107936" y="57142"/>
                    <a:pt x="107936" y="57142"/>
                  </a:cubicBezTo>
                  <a:cubicBezTo>
                    <a:pt x="109841" y="53877"/>
                    <a:pt x="109841" y="53877"/>
                    <a:pt x="109841" y="53877"/>
                  </a:cubicBezTo>
                  <a:cubicBezTo>
                    <a:pt x="111111" y="48979"/>
                    <a:pt x="111111" y="48979"/>
                    <a:pt x="111111" y="48979"/>
                  </a:cubicBezTo>
                  <a:cubicBezTo>
                    <a:pt x="112380" y="45714"/>
                    <a:pt x="112380" y="45714"/>
                    <a:pt x="112380" y="45714"/>
                  </a:cubicBezTo>
                  <a:cubicBezTo>
                    <a:pt x="113015" y="44081"/>
                    <a:pt x="113015" y="44081"/>
                    <a:pt x="113015" y="44081"/>
                  </a:cubicBezTo>
                  <a:cubicBezTo>
                    <a:pt x="114285" y="42448"/>
                    <a:pt x="114285" y="42448"/>
                    <a:pt x="114285" y="42448"/>
                  </a:cubicBezTo>
                  <a:cubicBezTo>
                    <a:pt x="118730" y="37551"/>
                    <a:pt x="118730" y="37551"/>
                    <a:pt x="118730" y="37551"/>
                  </a:cubicBezTo>
                  <a:cubicBezTo>
                    <a:pt x="120000" y="35918"/>
                    <a:pt x="120000" y="35918"/>
                    <a:pt x="120000" y="35918"/>
                  </a:cubicBezTo>
                  <a:cubicBezTo>
                    <a:pt x="87619" y="4897"/>
                    <a:pt x="87619" y="4897"/>
                    <a:pt x="87619" y="4897"/>
                  </a:cubicBezTo>
                  <a:lnTo>
                    <a:pt x="62222" y="11428"/>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7" name="Shape 1421">
              <a:extLst>
                <a:ext uri="{FF2B5EF4-FFF2-40B4-BE49-F238E27FC236}">
                  <a16:creationId xmlns:a16="http://schemas.microsoft.com/office/drawing/2014/main" id="{66D26335-B6C9-4C89-9507-02B805B37F8A}"/>
                </a:ext>
              </a:extLst>
            </p:cNvPr>
            <p:cNvSpPr/>
            <p:nvPr/>
          </p:nvSpPr>
          <p:spPr>
            <a:xfrm>
              <a:off x="7128028" y="2788799"/>
              <a:ext cx="212491" cy="340660"/>
            </a:xfrm>
            <a:custGeom>
              <a:avLst/>
              <a:gdLst/>
              <a:ahLst/>
              <a:cxnLst/>
              <a:rect l="0" t="0" r="0" b="0"/>
              <a:pathLst>
                <a:path w="120000" h="120000" extrusionOk="0">
                  <a:moveTo>
                    <a:pt x="38095" y="111683"/>
                  </a:moveTo>
                  <a:lnTo>
                    <a:pt x="37142" y="108712"/>
                  </a:lnTo>
                  <a:lnTo>
                    <a:pt x="33333" y="105742"/>
                  </a:lnTo>
                  <a:lnTo>
                    <a:pt x="31428" y="104554"/>
                  </a:lnTo>
                  <a:lnTo>
                    <a:pt x="31428" y="102772"/>
                  </a:lnTo>
                  <a:lnTo>
                    <a:pt x="34285" y="102178"/>
                  </a:lnTo>
                  <a:lnTo>
                    <a:pt x="40952" y="100990"/>
                  </a:lnTo>
                  <a:lnTo>
                    <a:pt x="48571" y="99801"/>
                  </a:lnTo>
                  <a:lnTo>
                    <a:pt x="120000" y="96237"/>
                  </a:lnTo>
                  <a:lnTo>
                    <a:pt x="119047" y="95643"/>
                  </a:lnTo>
                  <a:lnTo>
                    <a:pt x="115238" y="92673"/>
                  </a:lnTo>
                  <a:lnTo>
                    <a:pt x="114285" y="90891"/>
                  </a:lnTo>
                  <a:lnTo>
                    <a:pt x="112380" y="89108"/>
                  </a:lnTo>
                  <a:lnTo>
                    <a:pt x="113333" y="87920"/>
                  </a:lnTo>
                  <a:lnTo>
                    <a:pt x="115238" y="86732"/>
                  </a:lnTo>
                  <a:lnTo>
                    <a:pt x="114285" y="83762"/>
                  </a:lnTo>
                  <a:lnTo>
                    <a:pt x="112380" y="81980"/>
                  </a:lnTo>
                  <a:lnTo>
                    <a:pt x="110476" y="77227"/>
                  </a:lnTo>
                  <a:lnTo>
                    <a:pt x="110476" y="74257"/>
                  </a:lnTo>
                  <a:lnTo>
                    <a:pt x="113333" y="73069"/>
                  </a:lnTo>
                  <a:lnTo>
                    <a:pt x="114285" y="70693"/>
                  </a:lnTo>
                  <a:lnTo>
                    <a:pt x="110476" y="69504"/>
                  </a:lnTo>
                  <a:lnTo>
                    <a:pt x="115238" y="67722"/>
                  </a:lnTo>
                  <a:lnTo>
                    <a:pt x="116190" y="65346"/>
                  </a:lnTo>
                  <a:lnTo>
                    <a:pt x="114285" y="64158"/>
                  </a:lnTo>
                  <a:lnTo>
                    <a:pt x="113333" y="61782"/>
                  </a:lnTo>
                  <a:lnTo>
                    <a:pt x="113333" y="59405"/>
                  </a:lnTo>
                  <a:lnTo>
                    <a:pt x="109523" y="56435"/>
                  </a:lnTo>
                  <a:lnTo>
                    <a:pt x="102857" y="49306"/>
                  </a:lnTo>
                  <a:lnTo>
                    <a:pt x="100952" y="44554"/>
                  </a:lnTo>
                  <a:lnTo>
                    <a:pt x="91428" y="24356"/>
                  </a:lnTo>
                  <a:lnTo>
                    <a:pt x="84761" y="7128"/>
                  </a:lnTo>
                  <a:lnTo>
                    <a:pt x="82857" y="0"/>
                  </a:lnTo>
                  <a:lnTo>
                    <a:pt x="89523" y="0"/>
                  </a:lnTo>
                  <a:lnTo>
                    <a:pt x="89523" y="0"/>
                  </a:lnTo>
                  <a:lnTo>
                    <a:pt x="952" y="4158"/>
                  </a:lnTo>
                  <a:lnTo>
                    <a:pt x="952" y="8316"/>
                  </a:lnTo>
                  <a:lnTo>
                    <a:pt x="0" y="62970"/>
                  </a:lnTo>
                  <a:lnTo>
                    <a:pt x="0" y="92079"/>
                  </a:lnTo>
                  <a:lnTo>
                    <a:pt x="5714" y="116435"/>
                  </a:lnTo>
                  <a:lnTo>
                    <a:pt x="7619" y="116435"/>
                  </a:lnTo>
                  <a:lnTo>
                    <a:pt x="10476" y="117029"/>
                  </a:lnTo>
                  <a:lnTo>
                    <a:pt x="14285" y="117623"/>
                  </a:lnTo>
                  <a:lnTo>
                    <a:pt x="15238" y="115841"/>
                  </a:lnTo>
                  <a:lnTo>
                    <a:pt x="14285" y="113465"/>
                  </a:lnTo>
                  <a:lnTo>
                    <a:pt x="15238" y="111089"/>
                  </a:lnTo>
                  <a:lnTo>
                    <a:pt x="17142" y="109900"/>
                  </a:lnTo>
                  <a:lnTo>
                    <a:pt x="20000" y="109306"/>
                  </a:lnTo>
                  <a:lnTo>
                    <a:pt x="20952" y="110495"/>
                  </a:lnTo>
                  <a:lnTo>
                    <a:pt x="20952" y="112277"/>
                  </a:lnTo>
                  <a:lnTo>
                    <a:pt x="20000" y="113465"/>
                  </a:lnTo>
                  <a:lnTo>
                    <a:pt x="20952" y="114653"/>
                  </a:lnTo>
                  <a:lnTo>
                    <a:pt x="21904" y="115247"/>
                  </a:lnTo>
                  <a:lnTo>
                    <a:pt x="23809" y="115841"/>
                  </a:lnTo>
                  <a:lnTo>
                    <a:pt x="25714" y="117029"/>
                  </a:lnTo>
                  <a:lnTo>
                    <a:pt x="25714" y="118217"/>
                  </a:lnTo>
                  <a:lnTo>
                    <a:pt x="25714" y="118811"/>
                  </a:lnTo>
                  <a:lnTo>
                    <a:pt x="23809" y="120000"/>
                  </a:lnTo>
                  <a:lnTo>
                    <a:pt x="25714" y="119405"/>
                  </a:lnTo>
                  <a:lnTo>
                    <a:pt x="29523" y="118811"/>
                  </a:lnTo>
                  <a:lnTo>
                    <a:pt x="34285" y="118217"/>
                  </a:lnTo>
                  <a:lnTo>
                    <a:pt x="36190" y="117029"/>
                  </a:lnTo>
                  <a:lnTo>
                    <a:pt x="37142" y="117029"/>
                  </a:lnTo>
                  <a:lnTo>
                    <a:pt x="40952" y="116435"/>
                  </a:lnTo>
                  <a:lnTo>
                    <a:pt x="41904" y="115841"/>
                  </a:lnTo>
                  <a:lnTo>
                    <a:pt x="41904" y="115841"/>
                  </a:lnTo>
                  <a:lnTo>
                    <a:pt x="38095" y="11168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8" name="Shape 1422">
              <a:extLst>
                <a:ext uri="{FF2B5EF4-FFF2-40B4-BE49-F238E27FC236}">
                  <a16:creationId xmlns:a16="http://schemas.microsoft.com/office/drawing/2014/main" id="{FE20A0B6-CE96-4861-BCD1-E16C4907616B}"/>
                </a:ext>
              </a:extLst>
            </p:cNvPr>
            <p:cNvSpPr/>
            <p:nvPr/>
          </p:nvSpPr>
          <p:spPr>
            <a:xfrm>
              <a:off x="6942518" y="2800603"/>
              <a:ext cx="195628" cy="342347"/>
            </a:xfrm>
            <a:custGeom>
              <a:avLst/>
              <a:gdLst/>
              <a:ahLst/>
              <a:cxnLst/>
              <a:rect l="0" t="0" r="0" b="0"/>
              <a:pathLst>
                <a:path w="120000" h="120000" extrusionOk="0">
                  <a:moveTo>
                    <a:pt x="113793" y="87487"/>
                  </a:moveTo>
                  <a:lnTo>
                    <a:pt x="113793" y="58522"/>
                  </a:lnTo>
                  <a:lnTo>
                    <a:pt x="114827" y="4137"/>
                  </a:lnTo>
                  <a:lnTo>
                    <a:pt x="114827" y="0"/>
                  </a:lnTo>
                  <a:lnTo>
                    <a:pt x="42413" y="2955"/>
                  </a:lnTo>
                  <a:lnTo>
                    <a:pt x="42413" y="2955"/>
                  </a:lnTo>
                  <a:lnTo>
                    <a:pt x="43448" y="4729"/>
                  </a:lnTo>
                  <a:lnTo>
                    <a:pt x="39310" y="5911"/>
                  </a:lnTo>
                  <a:lnTo>
                    <a:pt x="37241" y="7093"/>
                  </a:lnTo>
                  <a:lnTo>
                    <a:pt x="36206" y="8866"/>
                  </a:lnTo>
                  <a:lnTo>
                    <a:pt x="34137" y="10049"/>
                  </a:lnTo>
                  <a:lnTo>
                    <a:pt x="33103" y="10049"/>
                  </a:lnTo>
                  <a:lnTo>
                    <a:pt x="31034" y="13004"/>
                  </a:lnTo>
                  <a:lnTo>
                    <a:pt x="31034" y="15369"/>
                  </a:lnTo>
                  <a:lnTo>
                    <a:pt x="27931" y="18325"/>
                  </a:lnTo>
                  <a:lnTo>
                    <a:pt x="22758" y="21871"/>
                  </a:lnTo>
                  <a:lnTo>
                    <a:pt x="19655" y="23645"/>
                  </a:lnTo>
                  <a:lnTo>
                    <a:pt x="18620" y="26009"/>
                  </a:lnTo>
                  <a:lnTo>
                    <a:pt x="20689" y="26600"/>
                  </a:lnTo>
                  <a:lnTo>
                    <a:pt x="18620" y="28374"/>
                  </a:lnTo>
                  <a:lnTo>
                    <a:pt x="16551" y="30738"/>
                  </a:lnTo>
                  <a:lnTo>
                    <a:pt x="17586" y="31921"/>
                  </a:lnTo>
                  <a:lnTo>
                    <a:pt x="16551" y="31921"/>
                  </a:lnTo>
                  <a:lnTo>
                    <a:pt x="13448" y="34285"/>
                  </a:lnTo>
                  <a:lnTo>
                    <a:pt x="11379" y="36059"/>
                  </a:lnTo>
                  <a:lnTo>
                    <a:pt x="12413" y="36650"/>
                  </a:lnTo>
                  <a:lnTo>
                    <a:pt x="11379" y="37832"/>
                  </a:lnTo>
                  <a:lnTo>
                    <a:pt x="11379" y="39014"/>
                  </a:lnTo>
                  <a:lnTo>
                    <a:pt x="12413" y="39605"/>
                  </a:lnTo>
                  <a:lnTo>
                    <a:pt x="14482" y="41379"/>
                  </a:lnTo>
                  <a:lnTo>
                    <a:pt x="14482" y="42561"/>
                  </a:lnTo>
                  <a:lnTo>
                    <a:pt x="14482" y="46108"/>
                  </a:lnTo>
                  <a:lnTo>
                    <a:pt x="15517" y="47881"/>
                  </a:lnTo>
                  <a:lnTo>
                    <a:pt x="14482" y="49655"/>
                  </a:lnTo>
                  <a:lnTo>
                    <a:pt x="12413" y="52610"/>
                  </a:lnTo>
                  <a:lnTo>
                    <a:pt x="11379" y="52610"/>
                  </a:lnTo>
                  <a:lnTo>
                    <a:pt x="14482" y="53793"/>
                  </a:lnTo>
                  <a:lnTo>
                    <a:pt x="15517" y="55566"/>
                  </a:lnTo>
                  <a:lnTo>
                    <a:pt x="15517" y="56748"/>
                  </a:lnTo>
                  <a:lnTo>
                    <a:pt x="11379" y="57931"/>
                  </a:lnTo>
                  <a:lnTo>
                    <a:pt x="14482" y="59113"/>
                  </a:lnTo>
                  <a:lnTo>
                    <a:pt x="15517" y="60295"/>
                  </a:lnTo>
                  <a:lnTo>
                    <a:pt x="15517" y="60886"/>
                  </a:lnTo>
                  <a:lnTo>
                    <a:pt x="16551" y="63842"/>
                  </a:lnTo>
                  <a:lnTo>
                    <a:pt x="16551" y="65024"/>
                  </a:lnTo>
                  <a:lnTo>
                    <a:pt x="19655" y="66206"/>
                  </a:lnTo>
                  <a:lnTo>
                    <a:pt x="20689" y="67980"/>
                  </a:lnTo>
                  <a:lnTo>
                    <a:pt x="19655" y="72709"/>
                  </a:lnTo>
                  <a:lnTo>
                    <a:pt x="16551" y="74482"/>
                  </a:lnTo>
                  <a:lnTo>
                    <a:pt x="15517" y="74482"/>
                  </a:lnTo>
                  <a:lnTo>
                    <a:pt x="15517" y="76847"/>
                  </a:lnTo>
                  <a:lnTo>
                    <a:pt x="14482" y="78029"/>
                  </a:lnTo>
                  <a:lnTo>
                    <a:pt x="10344" y="81576"/>
                  </a:lnTo>
                  <a:lnTo>
                    <a:pt x="8275" y="82758"/>
                  </a:lnTo>
                  <a:lnTo>
                    <a:pt x="7241" y="86896"/>
                  </a:lnTo>
                  <a:lnTo>
                    <a:pt x="6206" y="88078"/>
                  </a:lnTo>
                  <a:lnTo>
                    <a:pt x="5172" y="88669"/>
                  </a:lnTo>
                  <a:lnTo>
                    <a:pt x="4137" y="90443"/>
                  </a:lnTo>
                  <a:lnTo>
                    <a:pt x="4137" y="91625"/>
                  </a:lnTo>
                  <a:lnTo>
                    <a:pt x="4137" y="94581"/>
                  </a:lnTo>
                  <a:lnTo>
                    <a:pt x="1034" y="95763"/>
                  </a:lnTo>
                  <a:lnTo>
                    <a:pt x="0" y="96945"/>
                  </a:lnTo>
                  <a:lnTo>
                    <a:pt x="0" y="98719"/>
                  </a:lnTo>
                  <a:lnTo>
                    <a:pt x="1034" y="101083"/>
                  </a:lnTo>
                  <a:lnTo>
                    <a:pt x="68275" y="99310"/>
                  </a:lnTo>
                  <a:lnTo>
                    <a:pt x="67241" y="108768"/>
                  </a:lnTo>
                  <a:lnTo>
                    <a:pt x="69310" y="111133"/>
                  </a:lnTo>
                  <a:lnTo>
                    <a:pt x="72413" y="113497"/>
                  </a:lnTo>
                  <a:lnTo>
                    <a:pt x="73448" y="117635"/>
                  </a:lnTo>
                  <a:lnTo>
                    <a:pt x="73448" y="120000"/>
                  </a:lnTo>
                  <a:lnTo>
                    <a:pt x="73448" y="120000"/>
                  </a:lnTo>
                  <a:lnTo>
                    <a:pt x="74482" y="120000"/>
                  </a:lnTo>
                  <a:lnTo>
                    <a:pt x="79655" y="118226"/>
                  </a:lnTo>
                  <a:lnTo>
                    <a:pt x="81724" y="117635"/>
                  </a:lnTo>
                  <a:lnTo>
                    <a:pt x="84827" y="116453"/>
                  </a:lnTo>
                  <a:lnTo>
                    <a:pt x="84827" y="114088"/>
                  </a:lnTo>
                  <a:lnTo>
                    <a:pt x="88965" y="114088"/>
                  </a:lnTo>
                  <a:lnTo>
                    <a:pt x="92068" y="114088"/>
                  </a:lnTo>
                  <a:lnTo>
                    <a:pt x="96206" y="113497"/>
                  </a:lnTo>
                  <a:lnTo>
                    <a:pt x="101379" y="112315"/>
                  </a:lnTo>
                  <a:lnTo>
                    <a:pt x="105517" y="112315"/>
                  </a:lnTo>
                  <a:lnTo>
                    <a:pt x="107586" y="112315"/>
                  </a:lnTo>
                  <a:lnTo>
                    <a:pt x="110689" y="112315"/>
                  </a:lnTo>
                  <a:lnTo>
                    <a:pt x="112758" y="112315"/>
                  </a:lnTo>
                  <a:lnTo>
                    <a:pt x="116896" y="113497"/>
                  </a:lnTo>
                  <a:lnTo>
                    <a:pt x="118965" y="112315"/>
                  </a:lnTo>
                  <a:lnTo>
                    <a:pt x="120000" y="111724"/>
                  </a:lnTo>
                  <a:lnTo>
                    <a:pt x="120000" y="111724"/>
                  </a:lnTo>
                  <a:lnTo>
                    <a:pt x="120000" y="111724"/>
                  </a:lnTo>
                  <a:lnTo>
                    <a:pt x="113793" y="87487"/>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9" name="Shape 1423">
              <a:extLst>
                <a:ext uri="{FF2B5EF4-FFF2-40B4-BE49-F238E27FC236}">
                  <a16:creationId xmlns:a16="http://schemas.microsoft.com/office/drawing/2014/main" id="{3FC69446-BAB5-418E-8C6D-0B54CBD88369}"/>
                </a:ext>
              </a:extLst>
            </p:cNvPr>
            <p:cNvSpPr/>
            <p:nvPr/>
          </p:nvSpPr>
          <p:spPr>
            <a:xfrm>
              <a:off x="7559757" y="2387425"/>
              <a:ext cx="242848" cy="177077"/>
            </a:xfrm>
            <a:custGeom>
              <a:avLst/>
              <a:gdLst/>
              <a:ahLst/>
              <a:cxnLst/>
              <a:rect l="0" t="0" r="0" b="0"/>
              <a:pathLst>
                <a:path w="120000" h="120000" extrusionOk="0">
                  <a:moveTo>
                    <a:pt x="94588" y="0"/>
                  </a:moveTo>
                  <a:cubicBezTo>
                    <a:pt x="0" y="23414"/>
                    <a:pt x="0" y="23414"/>
                    <a:pt x="0" y="23414"/>
                  </a:cubicBezTo>
                  <a:cubicBezTo>
                    <a:pt x="0" y="23414"/>
                    <a:pt x="0" y="23414"/>
                    <a:pt x="0" y="23414"/>
                  </a:cubicBezTo>
                  <a:cubicBezTo>
                    <a:pt x="2117" y="42926"/>
                    <a:pt x="2117" y="42926"/>
                    <a:pt x="2117" y="42926"/>
                  </a:cubicBezTo>
                  <a:cubicBezTo>
                    <a:pt x="4941" y="42926"/>
                    <a:pt x="4941" y="42926"/>
                    <a:pt x="4941" y="42926"/>
                  </a:cubicBezTo>
                  <a:cubicBezTo>
                    <a:pt x="11294" y="32195"/>
                    <a:pt x="11294" y="32195"/>
                    <a:pt x="11294" y="32195"/>
                  </a:cubicBezTo>
                  <a:cubicBezTo>
                    <a:pt x="15529" y="32195"/>
                    <a:pt x="15529" y="32195"/>
                    <a:pt x="15529" y="32195"/>
                  </a:cubicBezTo>
                  <a:cubicBezTo>
                    <a:pt x="19764" y="24390"/>
                    <a:pt x="19764" y="24390"/>
                    <a:pt x="19764" y="24390"/>
                  </a:cubicBezTo>
                  <a:cubicBezTo>
                    <a:pt x="21176" y="24390"/>
                    <a:pt x="21176" y="24390"/>
                    <a:pt x="21176" y="24390"/>
                  </a:cubicBezTo>
                  <a:cubicBezTo>
                    <a:pt x="21882" y="26341"/>
                    <a:pt x="21882" y="26341"/>
                    <a:pt x="21882" y="26341"/>
                  </a:cubicBezTo>
                  <a:cubicBezTo>
                    <a:pt x="26823" y="21463"/>
                    <a:pt x="26823" y="21463"/>
                    <a:pt x="26823" y="21463"/>
                  </a:cubicBezTo>
                  <a:cubicBezTo>
                    <a:pt x="28941" y="21463"/>
                    <a:pt x="28941" y="21463"/>
                    <a:pt x="28941" y="21463"/>
                  </a:cubicBezTo>
                  <a:cubicBezTo>
                    <a:pt x="34588" y="17560"/>
                    <a:pt x="34588" y="17560"/>
                    <a:pt x="34588" y="17560"/>
                  </a:cubicBezTo>
                  <a:cubicBezTo>
                    <a:pt x="44470" y="21463"/>
                    <a:pt x="44470" y="21463"/>
                    <a:pt x="44470" y="21463"/>
                  </a:cubicBezTo>
                  <a:cubicBezTo>
                    <a:pt x="47294" y="27317"/>
                    <a:pt x="47294" y="27317"/>
                    <a:pt x="47294" y="27317"/>
                  </a:cubicBezTo>
                  <a:cubicBezTo>
                    <a:pt x="49411" y="35121"/>
                    <a:pt x="49411" y="35121"/>
                    <a:pt x="49411" y="35121"/>
                  </a:cubicBezTo>
                  <a:cubicBezTo>
                    <a:pt x="50117" y="35121"/>
                    <a:pt x="50117" y="35121"/>
                    <a:pt x="50117" y="35121"/>
                  </a:cubicBezTo>
                  <a:cubicBezTo>
                    <a:pt x="58588" y="41951"/>
                    <a:pt x="58588" y="41951"/>
                    <a:pt x="58588" y="41951"/>
                  </a:cubicBezTo>
                  <a:cubicBezTo>
                    <a:pt x="62117" y="46829"/>
                    <a:pt x="62117" y="46829"/>
                    <a:pt x="62117" y="46829"/>
                  </a:cubicBezTo>
                  <a:cubicBezTo>
                    <a:pt x="65647" y="49756"/>
                    <a:pt x="65647" y="49756"/>
                    <a:pt x="65647" y="49756"/>
                  </a:cubicBezTo>
                  <a:cubicBezTo>
                    <a:pt x="66352" y="54634"/>
                    <a:pt x="66352" y="54634"/>
                    <a:pt x="66352" y="54634"/>
                  </a:cubicBezTo>
                  <a:cubicBezTo>
                    <a:pt x="64941" y="58536"/>
                    <a:pt x="64941" y="58536"/>
                    <a:pt x="64941" y="58536"/>
                  </a:cubicBezTo>
                  <a:cubicBezTo>
                    <a:pt x="62117" y="59512"/>
                    <a:pt x="62117" y="59512"/>
                    <a:pt x="62117" y="59512"/>
                  </a:cubicBezTo>
                  <a:cubicBezTo>
                    <a:pt x="62823" y="72195"/>
                    <a:pt x="62823" y="72195"/>
                    <a:pt x="62823" y="72195"/>
                  </a:cubicBezTo>
                  <a:cubicBezTo>
                    <a:pt x="64235" y="74146"/>
                    <a:pt x="64235" y="74146"/>
                    <a:pt x="64235" y="74146"/>
                  </a:cubicBezTo>
                  <a:cubicBezTo>
                    <a:pt x="66352" y="73170"/>
                    <a:pt x="66352" y="73170"/>
                    <a:pt x="66352" y="73170"/>
                  </a:cubicBezTo>
                  <a:cubicBezTo>
                    <a:pt x="68470" y="72195"/>
                    <a:pt x="68470" y="72195"/>
                    <a:pt x="68470" y="72195"/>
                  </a:cubicBezTo>
                  <a:cubicBezTo>
                    <a:pt x="71294" y="73170"/>
                    <a:pt x="71294" y="73170"/>
                    <a:pt x="71294" y="73170"/>
                  </a:cubicBezTo>
                  <a:cubicBezTo>
                    <a:pt x="72000" y="74146"/>
                    <a:pt x="72000" y="74146"/>
                    <a:pt x="72000" y="74146"/>
                  </a:cubicBezTo>
                  <a:cubicBezTo>
                    <a:pt x="74823" y="73170"/>
                    <a:pt x="74823" y="73170"/>
                    <a:pt x="74823" y="73170"/>
                  </a:cubicBezTo>
                  <a:cubicBezTo>
                    <a:pt x="84000" y="74146"/>
                    <a:pt x="84000" y="74146"/>
                    <a:pt x="84000" y="74146"/>
                  </a:cubicBezTo>
                  <a:cubicBezTo>
                    <a:pt x="86117" y="76097"/>
                    <a:pt x="86117" y="76097"/>
                    <a:pt x="86117" y="76097"/>
                  </a:cubicBezTo>
                  <a:cubicBezTo>
                    <a:pt x="88941" y="78048"/>
                    <a:pt x="88941" y="78048"/>
                    <a:pt x="88941" y="78048"/>
                  </a:cubicBezTo>
                  <a:cubicBezTo>
                    <a:pt x="91058" y="77073"/>
                    <a:pt x="91058" y="77073"/>
                    <a:pt x="91058" y="77073"/>
                  </a:cubicBezTo>
                  <a:cubicBezTo>
                    <a:pt x="89647" y="73170"/>
                    <a:pt x="89647" y="73170"/>
                    <a:pt x="89647" y="73170"/>
                  </a:cubicBezTo>
                  <a:cubicBezTo>
                    <a:pt x="87529" y="70243"/>
                    <a:pt x="87529" y="70243"/>
                    <a:pt x="87529" y="70243"/>
                  </a:cubicBezTo>
                  <a:cubicBezTo>
                    <a:pt x="87529" y="67317"/>
                    <a:pt x="87529" y="67317"/>
                    <a:pt x="87529" y="67317"/>
                  </a:cubicBezTo>
                  <a:cubicBezTo>
                    <a:pt x="87529" y="66341"/>
                    <a:pt x="87529" y="66341"/>
                    <a:pt x="87529" y="66341"/>
                  </a:cubicBezTo>
                  <a:cubicBezTo>
                    <a:pt x="83294" y="58536"/>
                    <a:pt x="83294" y="58536"/>
                    <a:pt x="83294" y="58536"/>
                  </a:cubicBezTo>
                  <a:cubicBezTo>
                    <a:pt x="81882" y="55609"/>
                    <a:pt x="81882" y="55609"/>
                    <a:pt x="81882" y="55609"/>
                  </a:cubicBezTo>
                  <a:cubicBezTo>
                    <a:pt x="81882" y="48780"/>
                    <a:pt x="81882" y="48780"/>
                    <a:pt x="81882" y="48780"/>
                  </a:cubicBezTo>
                  <a:cubicBezTo>
                    <a:pt x="81176" y="41951"/>
                    <a:pt x="81176" y="41951"/>
                    <a:pt x="81176" y="41951"/>
                  </a:cubicBezTo>
                  <a:cubicBezTo>
                    <a:pt x="81882" y="35121"/>
                    <a:pt x="81882" y="35121"/>
                    <a:pt x="81882" y="35121"/>
                  </a:cubicBezTo>
                  <a:cubicBezTo>
                    <a:pt x="79764" y="30243"/>
                    <a:pt x="79764" y="30243"/>
                    <a:pt x="79764" y="30243"/>
                  </a:cubicBezTo>
                  <a:cubicBezTo>
                    <a:pt x="78352" y="27317"/>
                    <a:pt x="78352" y="27317"/>
                    <a:pt x="78352" y="27317"/>
                  </a:cubicBezTo>
                  <a:cubicBezTo>
                    <a:pt x="81176" y="27317"/>
                    <a:pt x="81176" y="27317"/>
                    <a:pt x="81176" y="27317"/>
                  </a:cubicBezTo>
                  <a:cubicBezTo>
                    <a:pt x="83294" y="21463"/>
                    <a:pt x="83294" y="21463"/>
                    <a:pt x="83294" y="21463"/>
                  </a:cubicBezTo>
                  <a:cubicBezTo>
                    <a:pt x="87529" y="17560"/>
                    <a:pt x="87529" y="17560"/>
                    <a:pt x="87529" y="17560"/>
                  </a:cubicBezTo>
                  <a:cubicBezTo>
                    <a:pt x="89647" y="11707"/>
                    <a:pt x="89647" y="11707"/>
                    <a:pt x="89647" y="11707"/>
                  </a:cubicBezTo>
                  <a:cubicBezTo>
                    <a:pt x="91058" y="12682"/>
                    <a:pt x="91058" y="12682"/>
                    <a:pt x="91058" y="12682"/>
                  </a:cubicBezTo>
                  <a:cubicBezTo>
                    <a:pt x="90352" y="19512"/>
                    <a:pt x="90352" y="19512"/>
                    <a:pt x="90352" y="19512"/>
                  </a:cubicBezTo>
                  <a:cubicBezTo>
                    <a:pt x="88235" y="20487"/>
                    <a:pt x="88235" y="20487"/>
                    <a:pt x="88235" y="20487"/>
                  </a:cubicBezTo>
                  <a:cubicBezTo>
                    <a:pt x="86823" y="26341"/>
                    <a:pt x="86823" y="26341"/>
                    <a:pt x="86823" y="26341"/>
                  </a:cubicBezTo>
                  <a:cubicBezTo>
                    <a:pt x="86823" y="30243"/>
                    <a:pt x="86823" y="30243"/>
                    <a:pt x="86823" y="30243"/>
                  </a:cubicBezTo>
                  <a:cubicBezTo>
                    <a:pt x="89647" y="30243"/>
                    <a:pt x="89647" y="30243"/>
                    <a:pt x="89647" y="30243"/>
                  </a:cubicBezTo>
                  <a:cubicBezTo>
                    <a:pt x="86117" y="35121"/>
                    <a:pt x="86117" y="35121"/>
                    <a:pt x="86117" y="35121"/>
                  </a:cubicBezTo>
                  <a:cubicBezTo>
                    <a:pt x="84705" y="38048"/>
                    <a:pt x="84705" y="38048"/>
                    <a:pt x="84705" y="38048"/>
                  </a:cubicBezTo>
                  <a:cubicBezTo>
                    <a:pt x="88941" y="40000"/>
                    <a:pt x="88941" y="40000"/>
                    <a:pt x="88941" y="40000"/>
                  </a:cubicBezTo>
                  <a:cubicBezTo>
                    <a:pt x="90352" y="40975"/>
                    <a:pt x="90352" y="40975"/>
                    <a:pt x="90352" y="40975"/>
                  </a:cubicBezTo>
                  <a:cubicBezTo>
                    <a:pt x="92470" y="44878"/>
                    <a:pt x="92470" y="44878"/>
                    <a:pt x="92470" y="44878"/>
                  </a:cubicBezTo>
                  <a:cubicBezTo>
                    <a:pt x="91764" y="45853"/>
                    <a:pt x="91764" y="45853"/>
                    <a:pt x="91764" y="45853"/>
                  </a:cubicBezTo>
                  <a:cubicBezTo>
                    <a:pt x="94588" y="49756"/>
                    <a:pt x="94588" y="49756"/>
                    <a:pt x="94588" y="49756"/>
                  </a:cubicBezTo>
                  <a:cubicBezTo>
                    <a:pt x="94588" y="51707"/>
                    <a:pt x="94588" y="51707"/>
                    <a:pt x="94588" y="51707"/>
                  </a:cubicBezTo>
                  <a:cubicBezTo>
                    <a:pt x="91764" y="55609"/>
                    <a:pt x="91764" y="55609"/>
                    <a:pt x="91764" y="55609"/>
                  </a:cubicBezTo>
                  <a:cubicBezTo>
                    <a:pt x="89647" y="55609"/>
                    <a:pt x="89647" y="55609"/>
                    <a:pt x="89647" y="55609"/>
                  </a:cubicBezTo>
                  <a:cubicBezTo>
                    <a:pt x="90352" y="59512"/>
                    <a:pt x="90352" y="59512"/>
                    <a:pt x="90352" y="59512"/>
                  </a:cubicBezTo>
                  <a:cubicBezTo>
                    <a:pt x="89647" y="61463"/>
                    <a:pt x="89647" y="61463"/>
                    <a:pt x="89647" y="61463"/>
                  </a:cubicBezTo>
                  <a:cubicBezTo>
                    <a:pt x="91058" y="63414"/>
                    <a:pt x="91058" y="63414"/>
                    <a:pt x="91058" y="63414"/>
                  </a:cubicBezTo>
                  <a:cubicBezTo>
                    <a:pt x="93882" y="64390"/>
                    <a:pt x="93882" y="64390"/>
                    <a:pt x="93882" y="64390"/>
                  </a:cubicBezTo>
                  <a:cubicBezTo>
                    <a:pt x="98117" y="64390"/>
                    <a:pt x="98117" y="64390"/>
                    <a:pt x="98117" y="64390"/>
                  </a:cubicBezTo>
                  <a:cubicBezTo>
                    <a:pt x="100941" y="67317"/>
                    <a:pt x="100941" y="67317"/>
                    <a:pt x="100941" y="67317"/>
                  </a:cubicBezTo>
                  <a:cubicBezTo>
                    <a:pt x="103058" y="73170"/>
                    <a:pt x="103058" y="73170"/>
                    <a:pt x="103058" y="73170"/>
                  </a:cubicBezTo>
                  <a:cubicBezTo>
                    <a:pt x="104470" y="78048"/>
                    <a:pt x="104470" y="78048"/>
                    <a:pt x="104470" y="78048"/>
                  </a:cubicBezTo>
                  <a:cubicBezTo>
                    <a:pt x="103764" y="79024"/>
                    <a:pt x="103764" y="79024"/>
                    <a:pt x="103764" y="79024"/>
                  </a:cubicBezTo>
                  <a:cubicBezTo>
                    <a:pt x="105882" y="81951"/>
                    <a:pt x="105882" y="81951"/>
                    <a:pt x="105882" y="81951"/>
                  </a:cubicBezTo>
                  <a:cubicBezTo>
                    <a:pt x="107294" y="86829"/>
                    <a:pt x="107294" y="86829"/>
                    <a:pt x="107294" y="86829"/>
                  </a:cubicBezTo>
                  <a:cubicBezTo>
                    <a:pt x="105176" y="95609"/>
                    <a:pt x="105176" y="95609"/>
                    <a:pt x="105176" y="95609"/>
                  </a:cubicBezTo>
                  <a:cubicBezTo>
                    <a:pt x="104470" y="101463"/>
                    <a:pt x="104470" y="101463"/>
                    <a:pt x="104470" y="101463"/>
                  </a:cubicBezTo>
                  <a:cubicBezTo>
                    <a:pt x="104470" y="111219"/>
                    <a:pt x="104470" y="111219"/>
                    <a:pt x="104470" y="111219"/>
                  </a:cubicBezTo>
                  <a:cubicBezTo>
                    <a:pt x="105176" y="117073"/>
                    <a:pt x="105176" y="117073"/>
                    <a:pt x="105176" y="117073"/>
                  </a:cubicBezTo>
                  <a:cubicBezTo>
                    <a:pt x="106588" y="120000"/>
                    <a:pt x="106588" y="120000"/>
                    <a:pt x="106588" y="120000"/>
                  </a:cubicBezTo>
                  <a:cubicBezTo>
                    <a:pt x="108000" y="113170"/>
                    <a:pt x="108000" y="113170"/>
                    <a:pt x="108000" y="113170"/>
                  </a:cubicBezTo>
                  <a:cubicBezTo>
                    <a:pt x="108705" y="102439"/>
                    <a:pt x="108705" y="102439"/>
                    <a:pt x="108705" y="102439"/>
                  </a:cubicBezTo>
                  <a:cubicBezTo>
                    <a:pt x="110823" y="99512"/>
                    <a:pt x="110823" y="99512"/>
                    <a:pt x="110823" y="99512"/>
                  </a:cubicBezTo>
                  <a:cubicBezTo>
                    <a:pt x="110823" y="96585"/>
                    <a:pt x="110823" y="96585"/>
                    <a:pt x="110823" y="96585"/>
                  </a:cubicBezTo>
                  <a:cubicBezTo>
                    <a:pt x="110823" y="94634"/>
                    <a:pt x="110823" y="94634"/>
                    <a:pt x="110823" y="94634"/>
                  </a:cubicBezTo>
                  <a:cubicBezTo>
                    <a:pt x="112941" y="92682"/>
                    <a:pt x="112941" y="92682"/>
                    <a:pt x="112941" y="92682"/>
                  </a:cubicBezTo>
                  <a:cubicBezTo>
                    <a:pt x="115058" y="88780"/>
                    <a:pt x="115058" y="88780"/>
                    <a:pt x="115058" y="88780"/>
                  </a:cubicBezTo>
                  <a:cubicBezTo>
                    <a:pt x="115058" y="80000"/>
                    <a:pt x="115058" y="80000"/>
                    <a:pt x="115058" y="80000"/>
                  </a:cubicBezTo>
                  <a:cubicBezTo>
                    <a:pt x="115058" y="77073"/>
                    <a:pt x="115058" y="77073"/>
                    <a:pt x="115058" y="77073"/>
                  </a:cubicBezTo>
                  <a:cubicBezTo>
                    <a:pt x="115058" y="73170"/>
                    <a:pt x="115058" y="73170"/>
                    <a:pt x="115058" y="73170"/>
                  </a:cubicBezTo>
                  <a:cubicBezTo>
                    <a:pt x="117882" y="69268"/>
                    <a:pt x="117882" y="69268"/>
                    <a:pt x="117882" y="69268"/>
                  </a:cubicBezTo>
                  <a:cubicBezTo>
                    <a:pt x="118588" y="72195"/>
                    <a:pt x="118588" y="72195"/>
                    <a:pt x="118588" y="72195"/>
                  </a:cubicBezTo>
                  <a:cubicBezTo>
                    <a:pt x="117882" y="75121"/>
                    <a:pt x="117882" y="75121"/>
                    <a:pt x="117882" y="75121"/>
                  </a:cubicBezTo>
                  <a:cubicBezTo>
                    <a:pt x="117882" y="75121"/>
                    <a:pt x="116470" y="78048"/>
                    <a:pt x="116470" y="78048"/>
                  </a:cubicBezTo>
                  <a:cubicBezTo>
                    <a:pt x="117176" y="79024"/>
                    <a:pt x="118588" y="80000"/>
                    <a:pt x="118588" y="80000"/>
                  </a:cubicBezTo>
                  <a:cubicBezTo>
                    <a:pt x="120000" y="75121"/>
                    <a:pt x="120000" y="75121"/>
                    <a:pt x="120000" y="75121"/>
                  </a:cubicBezTo>
                  <a:cubicBezTo>
                    <a:pt x="120000" y="66341"/>
                    <a:pt x="120000" y="66341"/>
                    <a:pt x="120000" y="66341"/>
                  </a:cubicBezTo>
                  <a:cubicBezTo>
                    <a:pt x="119294" y="52682"/>
                    <a:pt x="119294" y="52682"/>
                    <a:pt x="119294" y="52682"/>
                  </a:cubicBezTo>
                  <a:cubicBezTo>
                    <a:pt x="119294" y="52682"/>
                    <a:pt x="119294" y="52682"/>
                    <a:pt x="119294" y="52682"/>
                  </a:cubicBezTo>
                  <a:cubicBezTo>
                    <a:pt x="104470" y="55609"/>
                    <a:pt x="104470" y="55609"/>
                    <a:pt x="104470" y="55609"/>
                  </a:cubicBezTo>
                  <a:lnTo>
                    <a:pt x="94588" y="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0" name="Shape 1424">
              <a:extLst>
                <a:ext uri="{FF2B5EF4-FFF2-40B4-BE49-F238E27FC236}">
                  <a16:creationId xmlns:a16="http://schemas.microsoft.com/office/drawing/2014/main" id="{22FCD33F-0542-430D-A8A1-79708D051186}"/>
                </a:ext>
              </a:extLst>
            </p:cNvPr>
            <p:cNvSpPr/>
            <p:nvPr/>
          </p:nvSpPr>
          <p:spPr>
            <a:xfrm>
              <a:off x="7411350" y="2367189"/>
              <a:ext cx="249594" cy="246220"/>
            </a:xfrm>
            <a:custGeom>
              <a:avLst/>
              <a:gdLst/>
              <a:ahLst/>
              <a:cxnLst/>
              <a:rect l="0" t="0" r="0" b="0"/>
              <a:pathLst>
                <a:path w="120000" h="120000" extrusionOk="0">
                  <a:moveTo>
                    <a:pt x="17027" y="111780"/>
                  </a:moveTo>
                  <a:lnTo>
                    <a:pt x="19459" y="111780"/>
                  </a:lnTo>
                  <a:lnTo>
                    <a:pt x="20270" y="114246"/>
                  </a:lnTo>
                  <a:lnTo>
                    <a:pt x="25135" y="118356"/>
                  </a:lnTo>
                  <a:lnTo>
                    <a:pt x="29189" y="119999"/>
                  </a:lnTo>
                  <a:lnTo>
                    <a:pt x="30810" y="119999"/>
                  </a:lnTo>
                  <a:lnTo>
                    <a:pt x="35675" y="114246"/>
                  </a:lnTo>
                  <a:lnTo>
                    <a:pt x="38918" y="116712"/>
                  </a:lnTo>
                  <a:lnTo>
                    <a:pt x="46216" y="115068"/>
                  </a:lnTo>
                  <a:lnTo>
                    <a:pt x="51891" y="110136"/>
                  </a:lnTo>
                  <a:lnTo>
                    <a:pt x="60810" y="105205"/>
                  </a:lnTo>
                  <a:lnTo>
                    <a:pt x="64054" y="102739"/>
                  </a:lnTo>
                  <a:lnTo>
                    <a:pt x="63243" y="96164"/>
                  </a:lnTo>
                  <a:lnTo>
                    <a:pt x="64054" y="92054"/>
                  </a:lnTo>
                  <a:lnTo>
                    <a:pt x="68108" y="87945"/>
                  </a:lnTo>
                  <a:lnTo>
                    <a:pt x="70540" y="81369"/>
                  </a:lnTo>
                  <a:lnTo>
                    <a:pt x="72972" y="71506"/>
                  </a:lnTo>
                  <a:lnTo>
                    <a:pt x="73783" y="65753"/>
                  </a:lnTo>
                  <a:lnTo>
                    <a:pt x="77027" y="67397"/>
                  </a:lnTo>
                  <a:lnTo>
                    <a:pt x="81081" y="69041"/>
                  </a:lnTo>
                  <a:lnTo>
                    <a:pt x="82702" y="69863"/>
                  </a:lnTo>
                  <a:lnTo>
                    <a:pt x="83513" y="68219"/>
                  </a:lnTo>
                  <a:lnTo>
                    <a:pt x="85945" y="61643"/>
                  </a:lnTo>
                  <a:lnTo>
                    <a:pt x="87567" y="58356"/>
                  </a:lnTo>
                  <a:lnTo>
                    <a:pt x="88378" y="55068"/>
                  </a:lnTo>
                  <a:lnTo>
                    <a:pt x="89189" y="55068"/>
                  </a:lnTo>
                  <a:lnTo>
                    <a:pt x="91621" y="55068"/>
                  </a:lnTo>
                  <a:lnTo>
                    <a:pt x="92432" y="56712"/>
                  </a:lnTo>
                  <a:lnTo>
                    <a:pt x="96486" y="49315"/>
                  </a:lnTo>
                  <a:lnTo>
                    <a:pt x="98918" y="46849"/>
                  </a:lnTo>
                  <a:lnTo>
                    <a:pt x="100540" y="44383"/>
                  </a:lnTo>
                  <a:lnTo>
                    <a:pt x="102162" y="38630"/>
                  </a:lnTo>
                  <a:lnTo>
                    <a:pt x="102162" y="32054"/>
                  </a:lnTo>
                  <a:lnTo>
                    <a:pt x="109459" y="36164"/>
                  </a:lnTo>
                  <a:lnTo>
                    <a:pt x="114324" y="38630"/>
                  </a:lnTo>
                  <a:lnTo>
                    <a:pt x="115945" y="38630"/>
                  </a:lnTo>
                  <a:lnTo>
                    <a:pt x="118378" y="36164"/>
                  </a:lnTo>
                  <a:lnTo>
                    <a:pt x="120000" y="35342"/>
                  </a:lnTo>
                  <a:lnTo>
                    <a:pt x="119189" y="35342"/>
                  </a:lnTo>
                  <a:lnTo>
                    <a:pt x="117567" y="29589"/>
                  </a:lnTo>
                  <a:lnTo>
                    <a:pt x="114324" y="25479"/>
                  </a:lnTo>
                  <a:lnTo>
                    <a:pt x="105405" y="23013"/>
                  </a:lnTo>
                  <a:lnTo>
                    <a:pt x="99729" y="25479"/>
                  </a:lnTo>
                  <a:lnTo>
                    <a:pt x="97297" y="25479"/>
                  </a:lnTo>
                  <a:lnTo>
                    <a:pt x="92432" y="28767"/>
                  </a:lnTo>
                  <a:lnTo>
                    <a:pt x="91621" y="27945"/>
                  </a:lnTo>
                  <a:lnTo>
                    <a:pt x="90810" y="27945"/>
                  </a:lnTo>
                  <a:lnTo>
                    <a:pt x="86756" y="32876"/>
                  </a:lnTo>
                  <a:lnTo>
                    <a:pt x="82702" y="32876"/>
                  </a:lnTo>
                  <a:lnTo>
                    <a:pt x="76216" y="41095"/>
                  </a:lnTo>
                  <a:lnTo>
                    <a:pt x="73783" y="41095"/>
                  </a:lnTo>
                  <a:lnTo>
                    <a:pt x="71351" y="27123"/>
                  </a:lnTo>
                  <a:lnTo>
                    <a:pt x="46216" y="32054"/>
                  </a:lnTo>
                  <a:lnTo>
                    <a:pt x="41351" y="0"/>
                  </a:lnTo>
                  <a:lnTo>
                    <a:pt x="38918" y="0"/>
                  </a:lnTo>
                  <a:lnTo>
                    <a:pt x="38108" y="2465"/>
                  </a:lnTo>
                  <a:lnTo>
                    <a:pt x="38918" y="4931"/>
                  </a:lnTo>
                  <a:lnTo>
                    <a:pt x="38918" y="5753"/>
                  </a:lnTo>
                  <a:lnTo>
                    <a:pt x="38918" y="12328"/>
                  </a:lnTo>
                  <a:lnTo>
                    <a:pt x="38918" y="15616"/>
                  </a:lnTo>
                  <a:lnTo>
                    <a:pt x="38108" y="18082"/>
                  </a:lnTo>
                  <a:lnTo>
                    <a:pt x="38108" y="23013"/>
                  </a:lnTo>
                  <a:lnTo>
                    <a:pt x="37297" y="29589"/>
                  </a:lnTo>
                  <a:lnTo>
                    <a:pt x="37297" y="32054"/>
                  </a:lnTo>
                  <a:lnTo>
                    <a:pt x="35675" y="36164"/>
                  </a:lnTo>
                  <a:lnTo>
                    <a:pt x="29189" y="41917"/>
                  </a:lnTo>
                  <a:lnTo>
                    <a:pt x="26756" y="45205"/>
                  </a:lnTo>
                  <a:lnTo>
                    <a:pt x="22702" y="45205"/>
                  </a:lnTo>
                  <a:lnTo>
                    <a:pt x="19459" y="50136"/>
                  </a:lnTo>
                  <a:lnTo>
                    <a:pt x="17027" y="53424"/>
                  </a:lnTo>
                  <a:lnTo>
                    <a:pt x="16216" y="61643"/>
                  </a:lnTo>
                  <a:lnTo>
                    <a:pt x="15405" y="62465"/>
                  </a:lnTo>
                  <a:lnTo>
                    <a:pt x="12162" y="59999"/>
                  </a:lnTo>
                  <a:lnTo>
                    <a:pt x="9729" y="62465"/>
                  </a:lnTo>
                  <a:lnTo>
                    <a:pt x="7297" y="71506"/>
                  </a:lnTo>
                  <a:lnTo>
                    <a:pt x="7297" y="74794"/>
                  </a:lnTo>
                  <a:lnTo>
                    <a:pt x="5675" y="77260"/>
                  </a:lnTo>
                  <a:lnTo>
                    <a:pt x="2432" y="80547"/>
                  </a:lnTo>
                  <a:lnTo>
                    <a:pt x="0" y="83013"/>
                  </a:lnTo>
                  <a:lnTo>
                    <a:pt x="2432" y="93698"/>
                  </a:lnTo>
                  <a:lnTo>
                    <a:pt x="4054" y="98630"/>
                  </a:lnTo>
                  <a:lnTo>
                    <a:pt x="8108" y="104383"/>
                  </a:lnTo>
                  <a:lnTo>
                    <a:pt x="12162" y="108493"/>
                  </a:lnTo>
                  <a:lnTo>
                    <a:pt x="15405" y="113424"/>
                  </a:lnTo>
                  <a:lnTo>
                    <a:pt x="16216" y="113424"/>
                  </a:lnTo>
                  <a:lnTo>
                    <a:pt x="17027" y="11178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1" name="Shape 1425">
              <a:extLst>
                <a:ext uri="{FF2B5EF4-FFF2-40B4-BE49-F238E27FC236}">
                  <a16:creationId xmlns:a16="http://schemas.microsoft.com/office/drawing/2014/main" id="{B345B394-6543-4C99-9924-1F244479A6D6}"/>
                </a:ext>
              </a:extLst>
            </p:cNvPr>
            <p:cNvSpPr/>
            <p:nvPr/>
          </p:nvSpPr>
          <p:spPr>
            <a:xfrm>
              <a:off x="7045392" y="2498731"/>
              <a:ext cx="397999" cy="205745"/>
            </a:xfrm>
            <a:custGeom>
              <a:avLst/>
              <a:gdLst/>
              <a:ahLst/>
              <a:cxnLst/>
              <a:rect l="0" t="0" r="0" b="0"/>
              <a:pathLst>
                <a:path w="120000" h="120000" extrusionOk="0">
                  <a:moveTo>
                    <a:pt x="102711" y="92459"/>
                  </a:moveTo>
                  <a:lnTo>
                    <a:pt x="105254" y="89508"/>
                  </a:lnTo>
                  <a:lnTo>
                    <a:pt x="106779" y="87540"/>
                  </a:lnTo>
                  <a:lnTo>
                    <a:pt x="108813" y="86557"/>
                  </a:lnTo>
                  <a:lnTo>
                    <a:pt x="110338" y="77704"/>
                  </a:lnTo>
                  <a:lnTo>
                    <a:pt x="111864" y="72786"/>
                  </a:lnTo>
                  <a:lnTo>
                    <a:pt x="117457" y="68852"/>
                  </a:lnTo>
                  <a:lnTo>
                    <a:pt x="119491" y="62950"/>
                  </a:lnTo>
                  <a:lnTo>
                    <a:pt x="120000" y="59016"/>
                  </a:lnTo>
                  <a:lnTo>
                    <a:pt x="117966" y="53114"/>
                  </a:lnTo>
                  <a:lnTo>
                    <a:pt x="115423" y="48196"/>
                  </a:lnTo>
                  <a:lnTo>
                    <a:pt x="112881" y="41311"/>
                  </a:lnTo>
                  <a:lnTo>
                    <a:pt x="111864" y="35409"/>
                  </a:lnTo>
                  <a:lnTo>
                    <a:pt x="110338" y="22622"/>
                  </a:lnTo>
                  <a:lnTo>
                    <a:pt x="110847" y="21639"/>
                  </a:lnTo>
                  <a:lnTo>
                    <a:pt x="109322" y="21639"/>
                  </a:lnTo>
                  <a:lnTo>
                    <a:pt x="107288" y="17704"/>
                  </a:lnTo>
                  <a:lnTo>
                    <a:pt x="105254" y="12786"/>
                  </a:lnTo>
                  <a:lnTo>
                    <a:pt x="103728" y="9836"/>
                  </a:lnTo>
                  <a:lnTo>
                    <a:pt x="103220" y="10819"/>
                  </a:lnTo>
                  <a:lnTo>
                    <a:pt x="102203" y="11803"/>
                  </a:lnTo>
                  <a:lnTo>
                    <a:pt x="101186" y="14754"/>
                  </a:lnTo>
                  <a:lnTo>
                    <a:pt x="100677" y="15737"/>
                  </a:lnTo>
                  <a:lnTo>
                    <a:pt x="97627" y="16721"/>
                  </a:lnTo>
                  <a:lnTo>
                    <a:pt x="95084" y="14754"/>
                  </a:lnTo>
                  <a:lnTo>
                    <a:pt x="93559" y="12786"/>
                  </a:lnTo>
                  <a:lnTo>
                    <a:pt x="93050" y="13770"/>
                  </a:lnTo>
                  <a:lnTo>
                    <a:pt x="92033" y="15737"/>
                  </a:lnTo>
                  <a:lnTo>
                    <a:pt x="92033" y="16721"/>
                  </a:lnTo>
                  <a:lnTo>
                    <a:pt x="90508" y="17704"/>
                  </a:lnTo>
                  <a:lnTo>
                    <a:pt x="89491" y="15737"/>
                  </a:lnTo>
                  <a:lnTo>
                    <a:pt x="88474" y="14754"/>
                  </a:lnTo>
                  <a:lnTo>
                    <a:pt x="86949" y="13770"/>
                  </a:lnTo>
                  <a:lnTo>
                    <a:pt x="84406" y="12786"/>
                  </a:lnTo>
                  <a:lnTo>
                    <a:pt x="83898" y="10819"/>
                  </a:lnTo>
                  <a:lnTo>
                    <a:pt x="82881" y="6885"/>
                  </a:lnTo>
                  <a:lnTo>
                    <a:pt x="80847" y="3934"/>
                  </a:lnTo>
                  <a:lnTo>
                    <a:pt x="78305" y="0"/>
                  </a:lnTo>
                  <a:lnTo>
                    <a:pt x="77796" y="983"/>
                  </a:lnTo>
                  <a:lnTo>
                    <a:pt x="75254" y="2950"/>
                  </a:lnTo>
                  <a:lnTo>
                    <a:pt x="72711" y="983"/>
                  </a:lnTo>
                  <a:lnTo>
                    <a:pt x="71694" y="1967"/>
                  </a:lnTo>
                  <a:lnTo>
                    <a:pt x="72203" y="5901"/>
                  </a:lnTo>
                  <a:lnTo>
                    <a:pt x="73220" y="6885"/>
                  </a:lnTo>
                  <a:lnTo>
                    <a:pt x="72711" y="8852"/>
                  </a:lnTo>
                  <a:lnTo>
                    <a:pt x="73220" y="14754"/>
                  </a:lnTo>
                  <a:lnTo>
                    <a:pt x="72203" y="16721"/>
                  </a:lnTo>
                  <a:lnTo>
                    <a:pt x="70169" y="16721"/>
                  </a:lnTo>
                  <a:lnTo>
                    <a:pt x="68135" y="18688"/>
                  </a:lnTo>
                  <a:lnTo>
                    <a:pt x="64067" y="19672"/>
                  </a:lnTo>
                  <a:lnTo>
                    <a:pt x="63559" y="20655"/>
                  </a:lnTo>
                  <a:lnTo>
                    <a:pt x="63559" y="22622"/>
                  </a:lnTo>
                  <a:lnTo>
                    <a:pt x="63050" y="24590"/>
                  </a:lnTo>
                  <a:lnTo>
                    <a:pt x="63050" y="28524"/>
                  </a:lnTo>
                  <a:lnTo>
                    <a:pt x="62033" y="32459"/>
                  </a:lnTo>
                  <a:lnTo>
                    <a:pt x="61016" y="36393"/>
                  </a:lnTo>
                  <a:lnTo>
                    <a:pt x="60000" y="38360"/>
                  </a:lnTo>
                  <a:lnTo>
                    <a:pt x="58474" y="38360"/>
                  </a:lnTo>
                  <a:lnTo>
                    <a:pt x="56949" y="43278"/>
                  </a:lnTo>
                  <a:lnTo>
                    <a:pt x="56949" y="46229"/>
                  </a:lnTo>
                  <a:lnTo>
                    <a:pt x="55932" y="50163"/>
                  </a:lnTo>
                  <a:lnTo>
                    <a:pt x="52881" y="51147"/>
                  </a:lnTo>
                  <a:lnTo>
                    <a:pt x="52372" y="50163"/>
                  </a:lnTo>
                  <a:lnTo>
                    <a:pt x="50847" y="47213"/>
                  </a:lnTo>
                  <a:lnTo>
                    <a:pt x="50338" y="43278"/>
                  </a:lnTo>
                  <a:lnTo>
                    <a:pt x="49322" y="43278"/>
                  </a:lnTo>
                  <a:lnTo>
                    <a:pt x="48813" y="47213"/>
                  </a:lnTo>
                  <a:lnTo>
                    <a:pt x="47288" y="50163"/>
                  </a:lnTo>
                  <a:lnTo>
                    <a:pt x="47288" y="54098"/>
                  </a:lnTo>
                  <a:lnTo>
                    <a:pt x="46779" y="57049"/>
                  </a:lnTo>
                  <a:lnTo>
                    <a:pt x="44745" y="56065"/>
                  </a:lnTo>
                  <a:lnTo>
                    <a:pt x="43728" y="54098"/>
                  </a:lnTo>
                  <a:lnTo>
                    <a:pt x="41694" y="54098"/>
                  </a:lnTo>
                  <a:lnTo>
                    <a:pt x="40677" y="55081"/>
                  </a:lnTo>
                  <a:lnTo>
                    <a:pt x="38644" y="56065"/>
                  </a:lnTo>
                  <a:lnTo>
                    <a:pt x="38644" y="60000"/>
                  </a:lnTo>
                  <a:lnTo>
                    <a:pt x="38135" y="60983"/>
                  </a:lnTo>
                  <a:lnTo>
                    <a:pt x="36101" y="59016"/>
                  </a:lnTo>
                  <a:lnTo>
                    <a:pt x="34576" y="56065"/>
                  </a:lnTo>
                  <a:lnTo>
                    <a:pt x="32033" y="56065"/>
                  </a:lnTo>
                  <a:lnTo>
                    <a:pt x="30508" y="56065"/>
                  </a:lnTo>
                  <a:lnTo>
                    <a:pt x="28983" y="60000"/>
                  </a:lnTo>
                  <a:lnTo>
                    <a:pt x="24915" y="60000"/>
                  </a:lnTo>
                  <a:lnTo>
                    <a:pt x="24915" y="64918"/>
                  </a:lnTo>
                  <a:lnTo>
                    <a:pt x="23389" y="64918"/>
                  </a:lnTo>
                  <a:lnTo>
                    <a:pt x="21864" y="65901"/>
                  </a:lnTo>
                  <a:lnTo>
                    <a:pt x="21864" y="69836"/>
                  </a:lnTo>
                  <a:lnTo>
                    <a:pt x="21864" y="70819"/>
                  </a:lnTo>
                  <a:lnTo>
                    <a:pt x="21864" y="73770"/>
                  </a:lnTo>
                  <a:lnTo>
                    <a:pt x="22372" y="76721"/>
                  </a:lnTo>
                  <a:lnTo>
                    <a:pt x="21355" y="77704"/>
                  </a:lnTo>
                  <a:lnTo>
                    <a:pt x="18305" y="79672"/>
                  </a:lnTo>
                  <a:lnTo>
                    <a:pt x="16779" y="81639"/>
                  </a:lnTo>
                  <a:lnTo>
                    <a:pt x="16779" y="86557"/>
                  </a:lnTo>
                  <a:lnTo>
                    <a:pt x="17796" y="91475"/>
                  </a:lnTo>
                  <a:lnTo>
                    <a:pt x="16779" y="92459"/>
                  </a:lnTo>
                  <a:lnTo>
                    <a:pt x="15254" y="92459"/>
                  </a:lnTo>
                  <a:lnTo>
                    <a:pt x="13728" y="92459"/>
                  </a:lnTo>
                  <a:lnTo>
                    <a:pt x="11694" y="89508"/>
                  </a:lnTo>
                  <a:lnTo>
                    <a:pt x="9661" y="87540"/>
                  </a:lnTo>
                  <a:lnTo>
                    <a:pt x="8644" y="88524"/>
                  </a:lnTo>
                  <a:lnTo>
                    <a:pt x="7118" y="91475"/>
                  </a:lnTo>
                  <a:lnTo>
                    <a:pt x="5593" y="92459"/>
                  </a:lnTo>
                  <a:lnTo>
                    <a:pt x="5084" y="95409"/>
                  </a:lnTo>
                  <a:lnTo>
                    <a:pt x="5084" y="98360"/>
                  </a:lnTo>
                  <a:lnTo>
                    <a:pt x="7118" y="100327"/>
                  </a:lnTo>
                  <a:lnTo>
                    <a:pt x="7118" y="102295"/>
                  </a:lnTo>
                  <a:lnTo>
                    <a:pt x="7118" y="105245"/>
                  </a:lnTo>
                  <a:lnTo>
                    <a:pt x="7118" y="110163"/>
                  </a:lnTo>
                  <a:lnTo>
                    <a:pt x="6101" y="113114"/>
                  </a:lnTo>
                  <a:lnTo>
                    <a:pt x="5084" y="114098"/>
                  </a:lnTo>
                  <a:lnTo>
                    <a:pt x="3559" y="114098"/>
                  </a:lnTo>
                  <a:lnTo>
                    <a:pt x="2542" y="115081"/>
                  </a:lnTo>
                  <a:lnTo>
                    <a:pt x="2542" y="115081"/>
                  </a:lnTo>
                  <a:lnTo>
                    <a:pt x="2033" y="115081"/>
                  </a:lnTo>
                  <a:lnTo>
                    <a:pt x="0" y="115081"/>
                  </a:lnTo>
                  <a:lnTo>
                    <a:pt x="0" y="116065"/>
                  </a:lnTo>
                  <a:lnTo>
                    <a:pt x="0" y="119016"/>
                  </a:lnTo>
                  <a:lnTo>
                    <a:pt x="0" y="120000"/>
                  </a:lnTo>
                  <a:lnTo>
                    <a:pt x="1016" y="119016"/>
                  </a:lnTo>
                  <a:lnTo>
                    <a:pt x="26440" y="118032"/>
                  </a:lnTo>
                  <a:lnTo>
                    <a:pt x="25423" y="109180"/>
                  </a:lnTo>
                  <a:lnTo>
                    <a:pt x="72711" y="103278"/>
                  </a:lnTo>
                  <a:lnTo>
                    <a:pt x="97627" y="98360"/>
                  </a:lnTo>
                  <a:lnTo>
                    <a:pt x="100677" y="95409"/>
                  </a:lnTo>
                  <a:lnTo>
                    <a:pt x="102711" y="92459"/>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2" name="Shape 1426">
              <a:extLst>
                <a:ext uri="{FF2B5EF4-FFF2-40B4-BE49-F238E27FC236}">
                  <a16:creationId xmlns:a16="http://schemas.microsoft.com/office/drawing/2014/main" id="{449E9D2E-C6AC-45A8-ADF7-97F0CF696E56}"/>
                </a:ext>
              </a:extLst>
            </p:cNvPr>
            <p:cNvSpPr/>
            <p:nvPr/>
          </p:nvSpPr>
          <p:spPr>
            <a:xfrm>
              <a:off x="6706417" y="2426214"/>
              <a:ext cx="362584" cy="315364"/>
            </a:xfrm>
            <a:custGeom>
              <a:avLst/>
              <a:gdLst/>
              <a:ahLst/>
              <a:cxnLst/>
              <a:rect l="0" t="0" r="0" b="0"/>
              <a:pathLst>
                <a:path w="120000" h="120000" extrusionOk="0">
                  <a:moveTo>
                    <a:pt x="112440" y="104796"/>
                  </a:moveTo>
                  <a:cubicBezTo>
                    <a:pt x="112440" y="103167"/>
                    <a:pt x="112440" y="103167"/>
                    <a:pt x="112440" y="103167"/>
                  </a:cubicBezTo>
                  <a:cubicBezTo>
                    <a:pt x="112440" y="102624"/>
                    <a:pt x="112440" y="102624"/>
                    <a:pt x="112440" y="102624"/>
                  </a:cubicBezTo>
                  <a:cubicBezTo>
                    <a:pt x="114330" y="102624"/>
                    <a:pt x="114330" y="102624"/>
                    <a:pt x="114330" y="102624"/>
                  </a:cubicBezTo>
                  <a:cubicBezTo>
                    <a:pt x="114803" y="102624"/>
                    <a:pt x="114803" y="102624"/>
                    <a:pt x="114803" y="102624"/>
                  </a:cubicBezTo>
                  <a:cubicBezTo>
                    <a:pt x="115275" y="102081"/>
                    <a:pt x="115275" y="102081"/>
                    <a:pt x="115275" y="102081"/>
                  </a:cubicBezTo>
                  <a:cubicBezTo>
                    <a:pt x="116220" y="101538"/>
                    <a:pt x="116220" y="101538"/>
                    <a:pt x="116220" y="101538"/>
                  </a:cubicBezTo>
                  <a:cubicBezTo>
                    <a:pt x="117637" y="101538"/>
                    <a:pt x="117637" y="101538"/>
                    <a:pt x="117637" y="101538"/>
                  </a:cubicBezTo>
                  <a:cubicBezTo>
                    <a:pt x="119055" y="100995"/>
                    <a:pt x="119055" y="100995"/>
                    <a:pt x="119055" y="100995"/>
                  </a:cubicBezTo>
                  <a:cubicBezTo>
                    <a:pt x="120000" y="99366"/>
                    <a:pt x="120000" y="99366"/>
                    <a:pt x="120000" y="99366"/>
                  </a:cubicBezTo>
                  <a:cubicBezTo>
                    <a:pt x="120000" y="96108"/>
                    <a:pt x="120000" y="96108"/>
                    <a:pt x="120000" y="96108"/>
                  </a:cubicBezTo>
                  <a:cubicBezTo>
                    <a:pt x="120000" y="93936"/>
                    <a:pt x="120000" y="93936"/>
                    <a:pt x="120000" y="93936"/>
                  </a:cubicBezTo>
                  <a:cubicBezTo>
                    <a:pt x="120000" y="92850"/>
                    <a:pt x="120000" y="92850"/>
                    <a:pt x="120000" y="92850"/>
                  </a:cubicBezTo>
                  <a:cubicBezTo>
                    <a:pt x="118110" y="91221"/>
                    <a:pt x="118110" y="91221"/>
                    <a:pt x="118110" y="91221"/>
                  </a:cubicBezTo>
                  <a:cubicBezTo>
                    <a:pt x="118110" y="89592"/>
                    <a:pt x="118110" y="89592"/>
                    <a:pt x="118110" y="89592"/>
                  </a:cubicBezTo>
                  <a:cubicBezTo>
                    <a:pt x="118582" y="87420"/>
                    <a:pt x="118582" y="87420"/>
                    <a:pt x="118582" y="87420"/>
                  </a:cubicBezTo>
                  <a:cubicBezTo>
                    <a:pt x="116220" y="87420"/>
                    <a:pt x="116220" y="87420"/>
                    <a:pt x="116220" y="87420"/>
                  </a:cubicBezTo>
                  <a:cubicBezTo>
                    <a:pt x="114803" y="90135"/>
                    <a:pt x="114803" y="90135"/>
                    <a:pt x="114803" y="90135"/>
                  </a:cubicBezTo>
                  <a:cubicBezTo>
                    <a:pt x="114803" y="87420"/>
                    <a:pt x="114803" y="87420"/>
                    <a:pt x="114803" y="87420"/>
                  </a:cubicBezTo>
                  <a:cubicBezTo>
                    <a:pt x="112440" y="84705"/>
                    <a:pt x="112440" y="84705"/>
                    <a:pt x="112440" y="84705"/>
                  </a:cubicBezTo>
                  <a:cubicBezTo>
                    <a:pt x="112913" y="82533"/>
                    <a:pt x="112913" y="82533"/>
                    <a:pt x="112913" y="82533"/>
                  </a:cubicBezTo>
                  <a:cubicBezTo>
                    <a:pt x="113385" y="79276"/>
                    <a:pt x="113385" y="79276"/>
                    <a:pt x="113385" y="79276"/>
                  </a:cubicBezTo>
                  <a:cubicBezTo>
                    <a:pt x="111496" y="73303"/>
                    <a:pt x="111496" y="73303"/>
                    <a:pt x="111496" y="73303"/>
                  </a:cubicBezTo>
                  <a:cubicBezTo>
                    <a:pt x="109606" y="71131"/>
                    <a:pt x="109606" y="71131"/>
                    <a:pt x="109606" y="71131"/>
                  </a:cubicBezTo>
                  <a:cubicBezTo>
                    <a:pt x="103464" y="66244"/>
                    <a:pt x="103464" y="66244"/>
                    <a:pt x="103464" y="66244"/>
                  </a:cubicBezTo>
                  <a:cubicBezTo>
                    <a:pt x="102047" y="67330"/>
                    <a:pt x="102047" y="67330"/>
                    <a:pt x="102047" y="67330"/>
                  </a:cubicBezTo>
                  <a:cubicBezTo>
                    <a:pt x="98267" y="64072"/>
                    <a:pt x="98267" y="64072"/>
                    <a:pt x="98267" y="64072"/>
                  </a:cubicBezTo>
                  <a:cubicBezTo>
                    <a:pt x="95433" y="60814"/>
                    <a:pt x="95433" y="60814"/>
                    <a:pt x="95433" y="60814"/>
                  </a:cubicBezTo>
                  <a:cubicBezTo>
                    <a:pt x="95433" y="57556"/>
                    <a:pt x="95433" y="57556"/>
                    <a:pt x="95433" y="57556"/>
                  </a:cubicBezTo>
                  <a:cubicBezTo>
                    <a:pt x="96377" y="54298"/>
                    <a:pt x="96377" y="54298"/>
                    <a:pt x="96377" y="54298"/>
                  </a:cubicBezTo>
                  <a:cubicBezTo>
                    <a:pt x="96850" y="52126"/>
                    <a:pt x="96850" y="52126"/>
                    <a:pt x="96850" y="52126"/>
                  </a:cubicBezTo>
                  <a:cubicBezTo>
                    <a:pt x="97322" y="49411"/>
                    <a:pt x="97322" y="49411"/>
                    <a:pt x="97322" y="49411"/>
                  </a:cubicBezTo>
                  <a:cubicBezTo>
                    <a:pt x="98740" y="45610"/>
                    <a:pt x="98740" y="45610"/>
                    <a:pt x="98740" y="45610"/>
                  </a:cubicBezTo>
                  <a:cubicBezTo>
                    <a:pt x="97322" y="43438"/>
                    <a:pt x="97322" y="43438"/>
                    <a:pt x="97322" y="43438"/>
                  </a:cubicBezTo>
                  <a:cubicBezTo>
                    <a:pt x="95433" y="41266"/>
                    <a:pt x="95433" y="41266"/>
                    <a:pt x="95433" y="41266"/>
                  </a:cubicBezTo>
                  <a:cubicBezTo>
                    <a:pt x="92598" y="41266"/>
                    <a:pt x="92598" y="41266"/>
                    <a:pt x="92598" y="41266"/>
                  </a:cubicBezTo>
                  <a:cubicBezTo>
                    <a:pt x="91181" y="42352"/>
                    <a:pt x="91181" y="42352"/>
                    <a:pt x="91181" y="42352"/>
                  </a:cubicBezTo>
                  <a:cubicBezTo>
                    <a:pt x="90236" y="43981"/>
                    <a:pt x="90236" y="43981"/>
                    <a:pt x="90236" y="43981"/>
                  </a:cubicBezTo>
                  <a:cubicBezTo>
                    <a:pt x="87874" y="41266"/>
                    <a:pt x="87874" y="41266"/>
                    <a:pt x="87874" y="41266"/>
                  </a:cubicBezTo>
                  <a:cubicBezTo>
                    <a:pt x="87874" y="36380"/>
                    <a:pt x="87874" y="36380"/>
                    <a:pt x="87874" y="36380"/>
                  </a:cubicBezTo>
                  <a:cubicBezTo>
                    <a:pt x="85511" y="32579"/>
                    <a:pt x="85511" y="32579"/>
                    <a:pt x="85511" y="32579"/>
                  </a:cubicBezTo>
                  <a:cubicBezTo>
                    <a:pt x="77007" y="24434"/>
                    <a:pt x="77007" y="24434"/>
                    <a:pt x="77007" y="24434"/>
                  </a:cubicBezTo>
                  <a:cubicBezTo>
                    <a:pt x="73700" y="17918"/>
                    <a:pt x="73700" y="17918"/>
                    <a:pt x="73700" y="17918"/>
                  </a:cubicBezTo>
                  <a:cubicBezTo>
                    <a:pt x="73700" y="11945"/>
                    <a:pt x="73700" y="11945"/>
                    <a:pt x="73700" y="11945"/>
                  </a:cubicBezTo>
                  <a:cubicBezTo>
                    <a:pt x="73700" y="5972"/>
                    <a:pt x="73700" y="5972"/>
                    <a:pt x="73700" y="5972"/>
                  </a:cubicBezTo>
                  <a:cubicBezTo>
                    <a:pt x="74645" y="5429"/>
                    <a:pt x="74645" y="5429"/>
                    <a:pt x="74645" y="5429"/>
                  </a:cubicBezTo>
                  <a:cubicBezTo>
                    <a:pt x="68976" y="0"/>
                    <a:pt x="68976" y="0"/>
                    <a:pt x="68976" y="0"/>
                  </a:cubicBezTo>
                  <a:cubicBezTo>
                    <a:pt x="0" y="1085"/>
                    <a:pt x="0" y="1085"/>
                    <a:pt x="0" y="1085"/>
                  </a:cubicBezTo>
                  <a:cubicBezTo>
                    <a:pt x="472" y="2171"/>
                    <a:pt x="472" y="2171"/>
                    <a:pt x="472" y="2171"/>
                  </a:cubicBezTo>
                  <a:cubicBezTo>
                    <a:pt x="1889" y="3257"/>
                    <a:pt x="1889" y="3257"/>
                    <a:pt x="1889" y="3257"/>
                  </a:cubicBezTo>
                  <a:cubicBezTo>
                    <a:pt x="2362" y="5972"/>
                    <a:pt x="2362" y="5972"/>
                    <a:pt x="2362" y="5972"/>
                  </a:cubicBezTo>
                  <a:cubicBezTo>
                    <a:pt x="1417" y="7058"/>
                    <a:pt x="1417" y="7058"/>
                    <a:pt x="1417" y="7058"/>
                  </a:cubicBezTo>
                  <a:cubicBezTo>
                    <a:pt x="2362" y="8687"/>
                    <a:pt x="2362" y="8687"/>
                    <a:pt x="2362" y="8687"/>
                  </a:cubicBezTo>
                  <a:cubicBezTo>
                    <a:pt x="2362" y="8687"/>
                    <a:pt x="1889" y="8687"/>
                    <a:pt x="2362" y="9230"/>
                  </a:cubicBezTo>
                  <a:cubicBezTo>
                    <a:pt x="2834" y="9773"/>
                    <a:pt x="5196" y="10316"/>
                    <a:pt x="5196" y="10316"/>
                  </a:cubicBezTo>
                  <a:cubicBezTo>
                    <a:pt x="5669" y="13574"/>
                    <a:pt x="5669" y="13574"/>
                    <a:pt x="5669" y="13574"/>
                  </a:cubicBezTo>
                  <a:cubicBezTo>
                    <a:pt x="6614" y="15746"/>
                    <a:pt x="6614" y="15746"/>
                    <a:pt x="6614" y="15746"/>
                  </a:cubicBezTo>
                  <a:cubicBezTo>
                    <a:pt x="6614" y="15746"/>
                    <a:pt x="6614" y="15746"/>
                    <a:pt x="6614" y="15746"/>
                  </a:cubicBezTo>
                  <a:cubicBezTo>
                    <a:pt x="8503" y="19004"/>
                    <a:pt x="8503" y="19004"/>
                    <a:pt x="8503" y="19004"/>
                  </a:cubicBezTo>
                  <a:cubicBezTo>
                    <a:pt x="9448" y="21176"/>
                    <a:pt x="9448" y="21176"/>
                    <a:pt x="9448" y="21176"/>
                  </a:cubicBezTo>
                  <a:cubicBezTo>
                    <a:pt x="13700" y="21176"/>
                    <a:pt x="13700" y="21176"/>
                    <a:pt x="13700" y="21176"/>
                  </a:cubicBezTo>
                  <a:cubicBezTo>
                    <a:pt x="14645" y="21176"/>
                    <a:pt x="14645" y="21176"/>
                    <a:pt x="14645" y="21176"/>
                  </a:cubicBezTo>
                  <a:cubicBezTo>
                    <a:pt x="14645" y="23891"/>
                    <a:pt x="14645" y="23891"/>
                    <a:pt x="14645" y="23891"/>
                  </a:cubicBezTo>
                  <a:cubicBezTo>
                    <a:pt x="13228" y="27149"/>
                    <a:pt x="13228" y="27149"/>
                    <a:pt x="13228" y="27149"/>
                  </a:cubicBezTo>
                  <a:cubicBezTo>
                    <a:pt x="11811" y="29864"/>
                    <a:pt x="11811" y="29864"/>
                    <a:pt x="11811" y="29864"/>
                  </a:cubicBezTo>
                  <a:cubicBezTo>
                    <a:pt x="14645" y="33122"/>
                    <a:pt x="14645" y="33122"/>
                    <a:pt x="14645" y="33122"/>
                  </a:cubicBezTo>
                  <a:cubicBezTo>
                    <a:pt x="15590" y="36380"/>
                    <a:pt x="15590" y="36380"/>
                    <a:pt x="15590" y="36380"/>
                  </a:cubicBezTo>
                  <a:cubicBezTo>
                    <a:pt x="17007" y="37466"/>
                    <a:pt x="17007" y="37466"/>
                    <a:pt x="17007" y="37466"/>
                  </a:cubicBezTo>
                  <a:cubicBezTo>
                    <a:pt x="19842" y="39095"/>
                    <a:pt x="19842" y="39095"/>
                    <a:pt x="19842" y="39095"/>
                  </a:cubicBezTo>
                  <a:cubicBezTo>
                    <a:pt x="19842" y="95565"/>
                    <a:pt x="19842" y="95565"/>
                    <a:pt x="19842" y="95565"/>
                  </a:cubicBezTo>
                  <a:cubicBezTo>
                    <a:pt x="19842" y="109140"/>
                    <a:pt x="19842" y="109140"/>
                    <a:pt x="19842" y="109140"/>
                  </a:cubicBezTo>
                  <a:cubicBezTo>
                    <a:pt x="101574" y="106968"/>
                    <a:pt x="101574" y="106968"/>
                    <a:pt x="101574" y="106968"/>
                  </a:cubicBezTo>
                  <a:cubicBezTo>
                    <a:pt x="102047" y="110226"/>
                    <a:pt x="102047" y="110226"/>
                    <a:pt x="102047" y="110226"/>
                  </a:cubicBezTo>
                  <a:cubicBezTo>
                    <a:pt x="96850" y="120000"/>
                    <a:pt x="96850" y="120000"/>
                    <a:pt x="96850" y="120000"/>
                  </a:cubicBezTo>
                  <a:cubicBezTo>
                    <a:pt x="110078" y="118914"/>
                    <a:pt x="110078" y="118914"/>
                    <a:pt x="110078" y="118914"/>
                  </a:cubicBezTo>
                  <a:cubicBezTo>
                    <a:pt x="110551" y="117285"/>
                    <a:pt x="110551" y="117285"/>
                    <a:pt x="110551" y="117285"/>
                  </a:cubicBezTo>
                  <a:cubicBezTo>
                    <a:pt x="111496" y="115656"/>
                    <a:pt x="111496" y="115656"/>
                    <a:pt x="111496" y="115656"/>
                  </a:cubicBezTo>
                  <a:cubicBezTo>
                    <a:pt x="111496" y="115656"/>
                    <a:pt x="112440" y="115113"/>
                    <a:pt x="111968" y="114570"/>
                  </a:cubicBezTo>
                  <a:cubicBezTo>
                    <a:pt x="111968" y="114027"/>
                    <a:pt x="111023" y="112398"/>
                    <a:pt x="111023" y="112398"/>
                  </a:cubicBezTo>
                  <a:cubicBezTo>
                    <a:pt x="110551" y="111855"/>
                    <a:pt x="110551" y="111855"/>
                    <a:pt x="110551" y="111855"/>
                  </a:cubicBezTo>
                  <a:cubicBezTo>
                    <a:pt x="111023" y="110769"/>
                    <a:pt x="111023" y="110769"/>
                    <a:pt x="111023" y="110769"/>
                  </a:cubicBezTo>
                  <a:cubicBezTo>
                    <a:pt x="111968" y="110226"/>
                    <a:pt x="111968" y="110226"/>
                    <a:pt x="111968" y="110226"/>
                  </a:cubicBezTo>
                  <a:cubicBezTo>
                    <a:pt x="112440" y="108597"/>
                    <a:pt x="112440" y="108597"/>
                    <a:pt x="112440" y="108597"/>
                  </a:cubicBezTo>
                  <a:cubicBezTo>
                    <a:pt x="112440" y="106968"/>
                    <a:pt x="112440" y="106968"/>
                    <a:pt x="112440" y="106968"/>
                  </a:cubicBezTo>
                  <a:cubicBezTo>
                    <a:pt x="112440" y="105339"/>
                    <a:pt x="112440" y="105339"/>
                    <a:pt x="112440" y="105339"/>
                  </a:cubicBezTo>
                  <a:lnTo>
                    <a:pt x="112440" y="104796"/>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3" name="Shape 1427">
              <a:extLst>
                <a:ext uri="{FF2B5EF4-FFF2-40B4-BE49-F238E27FC236}">
                  <a16:creationId xmlns:a16="http://schemas.microsoft.com/office/drawing/2014/main" id="{EEBD9E75-63A6-4B56-8901-391FD565EE43}"/>
                </a:ext>
              </a:extLst>
            </p:cNvPr>
            <p:cNvSpPr/>
            <p:nvPr/>
          </p:nvSpPr>
          <p:spPr>
            <a:xfrm>
              <a:off x="6642332" y="1820781"/>
              <a:ext cx="350780" cy="408118"/>
            </a:xfrm>
            <a:custGeom>
              <a:avLst/>
              <a:gdLst/>
              <a:ahLst/>
              <a:cxnLst/>
              <a:rect l="0" t="0" r="0" b="0"/>
              <a:pathLst>
                <a:path w="120000" h="120000" extrusionOk="0">
                  <a:moveTo>
                    <a:pt x="73846" y="69917"/>
                  </a:moveTo>
                  <a:lnTo>
                    <a:pt x="80192" y="66942"/>
                  </a:lnTo>
                  <a:lnTo>
                    <a:pt x="80192" y="55041"/>
                  </a:lnTo>
                  <a:lnTo>
                    <a:pt x="83076" y="53057"/>
                  </a:lnTo>
                  <a:lnTo>
                    <a:pt x="92884" y="45123"/>
                  </a:lnTo>
                  <a:lnTo>
                    <a:pt x="97500" y="39669"/>
                  </a:lnTo>
                  <a:lnTo>
                    <a:pt x="106730" y="34214"/>
                  </a:lnTo>
                  <a:lnTo>
                    <a:pt x="120000" y="27272"/>
                  </a:lnTo>
                  <a:lnTo>
                    <a:pt x="115384" y="26280"/>
                  </a:lnTo>
                  <a:lnTo>
                    <a:pt x="105576" y="25785"/>
                  </a:lnTo>
                  <a:lnTo>
                    <a:pt x="97500" y="24297"/>
                  </a:lnTo>
                  <a:lnTo>
                    <a:pt x="95769" y="25785"/>
                  </a:lnTo>
                  <a:lnTo>
                    <a:pt x="93461" y="27272"/>
                  </a:lnTo>
                  <a:lnTo>
                    <a:pt x="88846" y="27272"/>
                  </a:lnTo>
                  <a:lnTo>
                    <a:pt x="87115" y="25289"/>
                  </a:lnTo>
                  <a:lnTo>
                    <a:pt x="84807" y="23801"/>
                  </a:lnTo>
                  <a:lnTo>
                    <a:pt x="78461" y="22314"/>
                  </a:lnTo>
                  <a:lnTo>
                    <a:pt x="76730" y="22314"/>
                  </a:lnTo>
                  <a:lnTo>
                    <a:pt x="74423" y="21322"/>
                  </a:lnTo>
                  <a:lnTo>
                    <a:pt x="73846" y="20826"/>
                  </a:lnTo>
                  <a:lnTo>
                    <a:pt x="68653" y="20330"/>
                  </a:lnTo>
                  <a:lnTo>
                    <a:pt x="65769" y="17851"/>
                  </a:lnTo>
                  <a:lnTo>
                    <a:pt x="69230" y="19338"/>
                  </a:lnTo>
                  <a:lnTo>
                    <a:pt x="70961" y="17851"/>
                  </a:lnTo>
                  <a:lnTo>
                    <a:pt x="68653" y="17355"/>
                  </a:lnTo>
                  <a:lnTo>
                    <a:pt x="65769" y="17355"/>
                  </a:lnTo>
                  <a:lnTo>
                    <a:pt x="62884" y="17355"/>
                  </a:lnTo>
                  <a:lnTo>
                    <a:pt x="60576" y="17355"/>
                  </a:lnTo>
                  <a:lnTo>
                    <a:pt x="57692" y="17355"/>
                  </a:lnTo>
                  <a:lnTo>
                    <a:pt x="55961" y="19338"/>
                  </a:lnTo>
                  <a:lnTo>
                    <a:pt x="53653" y="19338"/>
                  </a:lnTo>
                  <a:lnTo>
                    <a:pt x="50192" y="16859"/>
                  </a:lnTo>
                  <a:lnTo>
                    <a:pt x="48461" y="16859"/>
                  </a:lnTo>
                  <a:lnTo>
                    <a:pt x="46153" y="16859"/>
                  </a:lnTo>
                  <a:lnTo>
                    <a:pt x="42115" y="15867"/>
                  </a:lnTo>
                  <a:lnTo>
                    <a:pt x="39230" y="11900"/>
                  </a:lnTo>
                  <a:lnTo>
                    <a:pt x="39230" y="11900"/>
                  </a:lnTo>
                  <a:lnTo>
                    <a:pt x="38076" y="9917"/>
                  </a:lnTo>
                  <a:lnTo>
                    <a:pt x="35769" y="9917"/>
                  </a:lnTo>
                  <a:lnTo>
                    <a:pt x="33461" y="9917"/>
                  </a:lnTo>
                  <a:lnTo>
                    <a:pt x="31730" y="9917"/>
                  </a:lnTo>
                  <a:lnTo>
                    <a:pt x="31153" y="7933"/>
                  </a:lnTo>
                  <a:lnTo>
                    <a:pt x="32884" y="5950"/>
                  </a:lnTo>
                  <a:lnTo>
                    <a:pt x="33461" y="3966"/>
                  </a:lnTo>
                  <a:lnTo>
                    <a:pt x="35769" y="2479"/>
                  </a:lnTo>
                  <a:lnTo>
                    <a:pt x="34615" y="991"/>
                  </a:lnTo>
                  <a:lnTo>
                    <a:pt x="34615" y="991"/>
                  </a:lnTo>
                  <a:lnTo>
                    <a:pt x="32307" y="0"/>
                  </a:lnTo>
                  <a:lnTo>
                    <a:pt x="32307" y="4958"/>
                  </a:lnTo>
                  <a:lnTo>
                    <a:pt x="31153" y="5950"/>
                  </a:lnTo>
                  <a:lnTo>
                    <a:pt x="30000" y="7933"/>
                  </a:lnTo>
                  <a:lnTo>
                    <a:pt x="0" y="7933"/>
                  </a:lnTo>
                  <a:lnTo>
                    <a:pt x="576" y="9917"/>
                  </a:lnTo>
                  <a:lnTo>
                    <a:pt x="576" y="11404"/>
                  </a:lnTo>
                  <a:lnTo>
                    <a:pt x="576" y="11900"/>
                  </a:lnTo>
                  <a:lnTo>
                    <a:pt x="2307" y="12892"/>
                  </a:lnTo>
                  <a:lnTo>
                    <a:pt x="2307" y="14876"/>
                  </a:lnTo>
                  <a:lnTo>
                    <a:pt x="1730" y="15371"/>
                  </a:lnTo>
                  <a:lnTo>
                    <a:pt x="576" y="16363"/>
                  </a:lnTo>
                  <a:lnTo>
                    <a:pt x="576" y="16859"/>
                  </a:lnTo>
                  <a:lnTo>
                    <a:pt x="576" y="18842"/>
                  </a:lnTo>
                  <a:lnTo>
                    <a:pt x="1153" y="19834"/>
                  </a:lnTo>
                  <a:lnTo>
                    <a:pt x="1730" y="22314"/>
                  </a:lnTo>
                  <a:lnTo>
                    <a:pt x="576" y="25289"/>
                  </a:lnTo>
                  <a:lnTo>
                    <a:pt x="1730" y="27768"/>
                  </a:lnTo>
                  <a:lnTo>
                    <a:pt x="3461" y="31735"/>
                  </a:lnTo>
                  <a:lnTo>
                    <a:pt x="5192" y="34710"/>
                  </a:lnTo>
                  <a:lnTo>
                    <a:pt x="5192" y="38677"/>
                  </a:lnTo>
                  <a:lnTo>
                    <a:pt x="5769" y="45619"/>
                  </a:lnTo>
                  <a:lnTo>
                    <a:pt x="5769" y="51570"/>
                  </a:lnTo>
                  <a:lnTo>
                    <a:pt x="5769" y="55537"/>
                  </a:lnTo>
                  <a:lnTo>
                    <a:pt x="6923" y="56528"/>
                  </a:lnTo>
                  <a:lnTo>
                    <a:pt x="6923" y="57520"/>
                  </a:lnTo>
                  <a:lnTo>
                    <a:pt x="6923" y="60495"/>
                  </a:lnTo>
                  <a:lnTo>
                    <a:pt x="8653" y="61487"/>
                  </a:lnTo>
                  <a:lnTo>
                    <a:pt x="9807" y="62975"/>
                  </a:lnTo>
                  <a:lnTo>
                    <a:pt x="10384" y="65454"/>
                  </a:lnTo>
                  <a:lnTo>
                    <a:pt x="10384" y="67438"/>
                  </a:lnTo>
                  <a:lnTo>
                    <a:pt x="10384" y="69917"/>
                  </a:lnTo>
                  <a:lnTo>
                    <a:pt x="9230" y="70413"/>
                  </a:lnTo>
                  <a:lnTo>
                    <a:pt x="9230" y="70413"/>
                  </a:lnTo>
                  <a:lnTo>
                    <a:pt x="9807" y="71404"/>
                  </a:lnTo>
                  <a:lnTo>
                    <a:pt x="7500" y="72892"/>
                  </a:lnTo>
                  <a:lnTo>
                    <a:pt x="6346" y="74380"/>
                  </a:lnTo>
                  <a:lnTo>
                    <a:pt x="4615" y="75371"/>
                  </a:lnTo>
                  <a:lnTo>
                    <a:pt x="4615" y="76363"/>
                  </a:lnTo>
                  <a:lnTo>
                    <a:pt x="4615" y="77355"/>
                  </a:lnTo>
                  <a:lnTo>
                    <a:pt x="5192" y="78347"/>
                  </a:lnTo>
                  <a:lnTo>
                    <a:pt x="6923" y="79338"/>
                  </a:lnTo>
                  <a:lnTo>
                    <a:pt x="6923" y="80826"/>
                  </a:lnTo>
                  <a:lnTo>
                    <a:pt x="9807" y="81322"/>
                  </a:lnTo>
                  <a:lnTo>
                    <a:pt x="10384" y="82809"/>
                  </a:lnTo>
                  <a:lnTo>
                    <a:pt x="12115" y="83801"/>
                  </a:lnTo>
                  <a:lnTo>
                    <a:pt x="10384" y="120000"/>
                  </a:lnTo>
                  <a:lnTo>
                    <a:pt x="99230" y="118512"/>
                  </a:lnTo>
                  <a:lnTo>
                    <a:pt x="99807" y="115537"/>
                  </a:lnTo>
                  <a:lnTo>
                    <a:pt x="99230" y="112561"/>
                  </a:lnTo>
                  <a:lnTo>
                    <a:pt x="95769" y="109090"/>
                  </a:lnTo>
                  <a:lnTo>
                    <a:pt x="92307" y="107107"/>
                  </a:lnTo>
                  <a:lnTo>
                    <a:pt x="90576" y="105619"/>
                  </a:lnTo>
                  <a:lnTo>
                    <a:pt x="86538" y="101157"/>
                  </a:lnTo>
                  <a:lnTo>
                    <a:pt x="79615" y="97685"/>
                  </a:lnTo>
                  <a:lnTo>
                    <a:pt x="75000" y="95702"/>
                  </a:lnTo>
                  <a:lnTo>
                    <a:pt x="72115" y="93719"/>
                  </a:lnTo>
                  <a:lnTo>
                    <a:pt x="72692" y="86280"/>
                  </a:lnTo>
                  <a:lnTo>
                    <a:pt x="73846" y="78842"/>
                  </a:lnTo>
                  <a:lnTo>
                    <a:pt x="72692" y="78842"/>
                  </a:lnTo>
                  <a:lnTo>
                    <a:pt x="70384" y="76363"/>
                  </a:lnTo>
                  <a:lnTo>
                    <a:pt x="72692" y="71900"/>
                  </a:lnTo>
                  <a:lnTo>
                    <a:pt x="73846" y="69917"/>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cxnSp>
          <p:nvCxnSpPr>
            <p:cNvPr id="94" name="Shape 1428">
              <a:extLst>
                <a:ext uri="{FF2B5EF4-FFF2-40B4-BE49-F238E27FC236}">
                  <a16:creationId xmlns:a16="http://schemas.microsoft.com/office/drawing/2014/main" id="{39D078AF-5EB8-4327-917E-55D895501991}"/>
                </a:ext>
              </a:extLst>
            </p:cNvPr>
            <p:cNvCxnSpPr/>
            <p:nvPr/>
          </p:nvCxnSpPr>
          <p:spPr>
            <a:xfrm>
              <a:off x="6881807" y="2014722"/>
              <a:ext cx="0" cy="0"/>
            </a:xfrm>
            <a:prstGeom prst="straightConnector1">
              <a:avLst/>
            </a:prstGeom>
            <a:grpFill/>
            <a:ln w="3175" cap="flat" cmpd="sng">
              <a:solidFill>
                <a:srgbClr val="000000"/>
              </a:solidFill>
              <a:prstDash val="solid"/>
              <a:round/>
              <a:headEnd type="none" w="med" len="med"/>
              <a:tailEnd type="none" w="med" len="med"/>
            </a:ln>
          </p:spPr>
        </p:cxnSp>
        <p:cxnSp>
          <p:nvCxnSpPr>
            <p:cNvPr id="95" name="Shape 1429">
              <a:extLst>
                <a:ext uri="{FF2B5EF4-FFF2-40B4-BE49-F238E27FC236}">
                  <a16:creationId xmlns:a16="http://schemas.microsoft.com/office/drawing/2014/main" id="{260B6050-DC3D-4806-8F5F-56B7E4B3AA54}"/>
                </a:ext>
              </a:extLst>
            </p:cNvPr>
            <p:cNvCxnSpPr/>
            <p:nvPr/>
          </p:nvCxnSpPr>
          <p:spPr>
            <a:xfrm>
              <a:off x="6881807" y="2014722"/>
              <a:ext cx="0" cy="0"/>
            </a:xfrm>
            <a:prstGeom prst="straightConnector1">
              <a:avLst/>
            </a:prstGeom>
            <a:grpFill/>
            <a:ln w="3175" cap="flat" cmpd="sng">
              <a:solidFill>
                <a:srgbClr val="FFFFFF"/>
              </a:solidFill>
              <a:prstDash val="solid"/>
              <a:miter/>
              <a:headEnd type="none" w="med" len="med"/>
              <a:tailEnd type="none" w="med" len="med"/>
            </a:ln>
          </p:spPr>
        </p:cxnSp>
        <p:sp>
          <p:nvSpPr>
            <p:cNvPr id="96" name="Shape 1430">
              <a:extLst>
                <a:ext uri="{FF2B5EF4-FFF2-40B4-BE49-F238E27FC236}">
                  <a16:creationId xmlns:a16="http://schemas.microsoft.com/office/drawing/2014/main" id="{24E04309-BB82-4974-97FB-B9C7937D2C8E}"/>
                </a:ext>
              </a:extLst>
            </p:cNvPr>
            <p:cNvSpPr/>
            <p:nvPr/>
          </p:nvSpPr>
          <p:spPr>
            <a:xfrm>
              <a:off x="6964443" y="1940518"/>
              <a:ext cx="409805" cy="386195"/>
            </a:xfrm>
            <a:custGeom>
              <a:avLst/>
              <a:gdLst/>
              <a:ahLst/>
              <a:cxnLst/>
              <a:rect l="0" t="0" r="0" b="0"/>
              <a:pathLst>
                <a:path w="120000" h="120000" extrusionOk="0">
                  <a:moveTo>
                    <a:pt x="0" y="22666"/>
                  </a:moveTo>
                  <a:cubicBezTo>
                    <a:pt x="836" y="21777"/>
                    <a:pt x="836" y="21777"/>
                    <a:pt x="836" y="21777"/>
                  </a:cubicBezTo>
                  <a:cubicBezTo>
                    <a:pt x="2508" y="21777"/>
                    <a:pt x="2508" y="21777"/>
                    <a:pt x="2508" y="21777"/>
                  </a:cubicBezTo>
                  <a:cubicBezTo>
                    <a:pt x="4599" y="20444"/>
                    <a:pt x="4599" y="20444"/>
                    <a:pt x="4599" y="20444"/>
                  </a:cubicBezTo>
                  <a:cubicBezTo>
                    <a:pt x="5017" y="19555"/>
                    <a:pt x="5017" y="19555"/>
                    <a:pt x="5017" y="19555"/>
                  </a:cubicBezTo>
                  <a:cubicBezTo>
                    <a:pt x="5853" y="17777"/>
                    <a:pt x="5853" y="17777"/>
                    <a:pt x="5853" y="17777"/>
                  </a:cubicBezTo>
                  <a:cubicBezTo>
                    <a:pt x="7108" y="16444"/>
                    <a:pt x="7108" y="16444"/>
                    <a:pt x="7108" y="16444"/>
                  </a:cubicBezTo>
                  <a:cubicBezTo>
                    <a:pt x="8362" y="16000"/>
                    <a:pt x="8362" y="16000"/>
                    <a:pt x="8362" y="16000"/>
                  </a:cubicBezTo>
                  <a:cubicBezTo>
                    <a:pt x="9616" y="16000"/>
                    <a:pt x="9616" y="16000"/>
                    <a:pt x="9616" y="16000"/>
                  </a:cubicBezTo>
                  <a:cubicBezTo>
                    <a:pt x="12125" y="16000"/>
                    <a:pt x="12125" y="16000"/>
                    <a:pt x="12125" y="16000"/>
                  </a:cubicBezTo>
                  <a:cubicBezTo>
                    <a:pt x="13379" y="15111"/>
                    <a:pt x="13379" y="15111"/>
                    <a:pt x="13379" y="15111"/>
                  </a:cubicBezTo>
                  <a:cubicBezTo>
                    <a:pt x="17560" y="12000"/>
                    <a:pt x="17560" y="12000"/>
                    <a:pt x="17560" y="12000"/>
                  </a:cubicBezTo>
                  <a:cubicBezTo>
                    <a:pt x="18815" y="11555"/>
                    <a:pt x="18815" y="11555"/>
                    <a:pt x="18815" y="11555"/>
                  </a:cubicBezTo>
                  <a:cubicBezTo>
                    <a:pt x="20487" y="9777"/>
                    <a:pt x="20487" y="9777"/>
                    <a:pt x="20487" y="9777"/>
                  </a:cubicBezTo>
                  <a:cubicBezTo>
                    <a:pt x="21742" y="7555"/>
                    <a:pt x="21742" y="7555"/>
                    <a:pt x="21742" y="7555"/>
                  </a:cubicBezTo>
                  <a:cubicBezTo>
                    <a:pt x="23414" y="6222"/>
                    <a:pt x="23414" y="6222"/>
                    <a:pt x="23414" y="6222"/>
                  </a:cubicBezTo>
                  <a:cubicBezTo>
                    <a:pt x="25505" y="4000"/>
                    <a:pt x="25505" y="4000"/>
                    <a:pt x="25505" y="4000"/>
                  </a:cubicBezTo>
                  <a:cubicBezTo>
                    <a:pt x="27177" y="1777"/>
                    <a:pt x="27177" y="1777"/>
                    <a:pt x="27177" y="1777"/>
                  </a:cubicBezTo>
                  <a:cubicBezTo>
                    <a:pt x="29268" y="444"/>
                    <a:pt x="29268" y="444"/>
                    <a:pt x="29268" y="444"/>
                  </a:cubicBezTo>
                  <a:cubicBezTo>
                    <a:pt x="32195" y="0"/>
                    <a:pt x="32195" y="0"/>
                    <a:pt x="32195" y="0"/>
                  </a:cubicBezTo>
                  <a:cubicBezTo>
                    <a:pt x="33449" y="0"/>
                    <a:pt x="33449" y="0"/>
                    <a:pt x="33449" y="0"/>
                  </a:cubicBezTo>
                  <a:cubicBezTo>
                    <a:pt x="35540" y="888"/>
                    <a:pt x="35540" y="888"/>
                    <a:pt x="35540" y="888"/>
                  </a:cubicBezTo>
                  <a:cubicBezTo>
                    <a:pt x="34703" y="1333"/>
                    <a:pt x="34703" y="1333"/>
                    <a:pt x="34703" y="1333"/>
                  </a:cubicBezTo>
                  <a:cubicBezTo>
                    <a:pt x="33031" y="2222"/>
                    <a:pt x="33031" y="2222"/>
                    <a:pt x="33031" y="2222"/>
                  </a:cubicBezTo>
                  <a:cubicBezTo>
                    <a:pt x="31358" y="2666"/>
                    <a:pt x="31358" y="2666"/>
                    <a:pt x="31358" y="2666"/>
                  </a:cubicBezTo>
                  <a:cubicBezTo>
                    <a:pt x="31777" y="3555"/>
                    <a:pt x="31777" y="3555"/>
                    <a:pt x="31777" y="3555"/>
                  </a:cubicBezTo>
                  <a:cubicBezTo>
                    <a:pt x="29268" y="6222"/>
                    <a:pt x="29268" y="6222"/>
                    <a:pt x="29268" y="6222"/>
                  </a:cubicBezTo>
                  <a:cubicBezTo>
                    <a:pt x="29268" y="6222"/>
                    <a:pt x="28432" y="6222"/>
                    <a:pt x="28432" y="6666"/>
                  </a:cubicBezTo>
                  <a:cubicBezTo>
                    <a:pt x="28432" y="7111"/>
                    <a:pt x="27177" y="10222"/>
                    <a:pt x="27177" y="10222"/>
                  </a:cubicBezTo>
                  <a:cubicBezTo>
                    <a:pt x="27177" y="8444"/>
                    <a:pt x="27177" y="8444"/>
                    <a:pt x="27177" y="8444"/>
                  </a:cubicBezTo>
                  <a:cubicBezTo>
                    <a:pt x="26341" y="7555"/>
                    <a:pt x="26341" y="7555"/>
                    <a:pt x="26341" y="7555"/>
                  </a:cubicBezTo>
                  <a:cubicBezTo>
                    <a:pt x="25923" y="12000"/>
                    <a:pt x="25923" y="12000"/>
                    <a:pt x="25923" y="12000"/>
                  </a:cubicBezTo>
                  <a:cubicBezTo>
                    <a:pt x="25923" y="14666"/>
                    <a:pt x="25923" y="14666"/>
                    <a:pt x="25923" y="14666"/>
                  </a:cubicBezTo>
                  <a:cubicBezTo>
                    <a:pt x="27177" y="13777"/>
                    <a:pt x="27177" y="13777"/>
                    <a:pt x="27177" y="13777"/>
                  </a:cubicBezTo>
                  <a:cubicBezTo>
                    <a:pt x="28013" y="12888"/>
                    <a:pt x="28013" y="12888"/>
                    <a:pt x="28013" y="12888"/>
                  </a:cubicBezTo>
                  <a:cubicBezTo>
                    <a:pt x="28432" y="12888"/>
                    <a:pt x="28432" y="12888"/>
                    <a:pt x="28432" y="12888"/>
                  </a:cubicBezTo>
                  <a:cubicBezTo>
                    <a:pt x="28850" y="13777"/>
                    <a:pt x="28850" y="13777"/>
                    <a:pt x="28850" y="13777"/>
                  </a:cubicBezTo>
                  <a:cubicBezTo>
                    <a:pt x="30104" y="13777"/>
                    <a:pt x="30104" y="13777"/>
                    <a:pt x="30104" y="13777"/>
                  </a:cubicBezTo>
                  <a:cubicBezTo>
                    <a:pt x="30940" y="13333"/>
                    <a:pt x="30940" y="13333"/>
                    <a:pt x="30940" y="13333"/>
                  </a:cubicBezTo>
                  <a:cubicBezTo>
                    <a:pt x="32195" y="12444"/>
                    <a:pt x="32195" y="12444"/>
                    <a:pt x="32195" y="12444"/>
                  </a:cubicBezTo>
                  <a:cubicBezTo>
                    <a:pt x="34285" y="12888"/>
                    <a:pt x="34285" y="12888"/>
                    <a:pt x="34285" y="12888"/>
                  </a:cubicBezTo>
                  <a:cubicBezTo>
                    <a:pt x="38466" y="15111"/>
                    <a:pt x="38466" y="15111"/>
                    <a:pt x="38466" y="15111"/>
                  </a:cubicBezTo>
                  <a:cubicBezTo>
                    <a:pt x="40975" y="18222"/>
                    <a:pt x="40975" y="18222"/>
                    <a:pt x="40975" y="18222"/>
                  </a:cubicBezTo>
                  <a:cubicBezTo>
                    <a:pt x="42648" y="19555"/>
                    <a:pt x="42648" y="19555"/>
                    <a:pt x="42648" y="19555"/>
                  </a:cubicBezTo>
                  <a:cubicBezTo>
                    <a:pt x="46411" y="20000"/>
                    <a:pt x="46411" y="20000"/>
                    <a:pt x="46411" y="20000"/>
                  </a:cubicBezTo>
                  <a:cubicBezTo>
                    <a:pt x="47665" y="19555"/>
                    <a:pt x="47665" y="19555"/>
                    <a:pt x="47665" y="19555"/>
                  </a:cubicBezTo>
                  <a:cubicBezTo>
                    <a:pt x="50592" y="20444"/>
                    <a:pt x="50592" y="20444"/>
                    <a:pt x="50592" y="20444"/>
                  </a:cubicBezTo>
                  <a:cubicBezTo>
                    <a:pt x="53101" y="21333"/>
                    <a:pt x="53101" y="21333"/>
                    <a:pt x="53101" y="21333"/>
                  </a:cubicBezTo>
                  <a:cubicBezTo>
                    <a:pt x="54355" y="19555"/>
                    <a:pt x="54355" y="19555"/>
                    <a:pt x="54355" y="19555"/>
                  </a:cubicBezTo>
                  <a:cubicBezTo>
                    <a:pt x="56445" y="17333"/>
                    <a:pt x="56445" y="17333"/>
                    <a:pt x="56445" y="17333"/>
                  </a:cubicBezTo>
                  <a:cubicBezTo>
                    <a:pt x="58118" y="15555"/>
                    <a:pt x="58118" y="15555"/>
                    <a:pt x="58118" y="15555"/>
                  </a:cubicBezTo>
                  <a:cubicBezTo>
                    <a:pt x="61881" y="14666"/>
                    <a:pt x="61881" y="14666"/>
                    <a:pt x="61881" y="14666"/>
                  </a:cubicBezTo>
                  <a:cubicBezTo>
                    <a:pt x="64390" y="13777"/>
                    <a:pt x="64390" y="13777"/>
                    <a:pt x="64390" y="13777"/>
                  </a:cubicBezTo>
                  <a:cubicBezTo>
                    <a:pt x="66898" y="13777"/>
                    <a:pt x="66898" y="13777"/>
                    <a:pt x="66898" y="13777"/>
                  </a:cubicBezTo>
                  <a:cubicBezTo>
                    <a:pt x="70662" y="12444"/>
                    <a:pt x="70662" y="12444"/>
                    <a:pt x="70662" y="12444"/>
                  </a:cubicBezTo>
                  <a:cubicBezTo>
                    <a:pt x="73170" y="11555"/>
                    <a:pt x="73170" y="11555"/>
                    <a:pt x="73170" y="11555"/>
                  </a:cubicBezTo>
                  <a:cubicBezTo>
                    <a:pt x="74425" y="12444"/>
                    <a:pt x="74425" y="12444"/>
                    <a:pt x="74425" y="12444"/>
                  </a:cubicBezTo>
                  <a:cubicBezTo>
                    <a:pt x="75261" y="16000"/>
                    <a:pt x="75261" y="16000"/>
                    <a:pt x="75261" y="16000"/>
                  </a:cubicBezTo>
                  <a:cubicBezTo>
                    <a:pt x="79860" y="16888"/>
                    <a:pt x="79860" y="16888"/>
                    <a:pt x="79860" y="16888"/>
                  </a:cubicBezTo>
                  <a:cubicBezTo>
                    <a:pt x="82787" y="16888"/>
                    <a:pt x="82787" y="16888"/>
                    <a:pt x="82787" y="16888"/>
                  </a:cubicBezTo>
                  <a:cubicBezTo>
                    <a:pt x="84878" y="17333"/>
                    <a:pt x="84878" y="17333"/>
                    <a:pt x="84878" y="17333"/>
                  </a:cubicBezTo>
                  <a:cubicBezTo>
                    <a:pt x="86550" y="19555"/>
                    <a:pt x="86550" y="19555"/>
                    <a:pt x="86550" y="19555"/>
                  </a:cubicBezTo>
                  <a:cubicBezTo>
                    <a:pt x="89059" y="22666"/>
                    <a:pt x="89059" y="22666"/>
                    <a:pt x="89059" y="22666"/>
                  </a:cubicBezTo>
                  <a:cubicBezTo>
                    <a:pt x="89895" y="23555"/>
                    <a:pt x="89895" y="23555"/>
                    <a:pt x="89895" y="23555"/>
                  </a:cubicBezTo>
                  <a:cubicBezTo>
                    <a:pt x="89895" y="23555"/>
                    <a:pt x="90313" y="24000"/>
                    <a:pt x="90731" y="24444"/>
                  </a:cubicBezTo>
                  <a:cubicBezTo>
                    <a:pt x="91149" y="24888"/>
                    <a:pt x="91567" y="25777"/>
                    <a:pt x="91567" y="25777"/>
                  </a:cubicBezTo>
                  <a:cubicBezTo>
                    <a:pt x="93658" y="26222"/>
                    <a:pt x="93658" y="26222"/>
                    <a:pt x="93658" y="26222"/>
                  </a:cubicBezTo>
                  <a:cubicBezTo>
                    <a:pt x="93658" y="26222"/>
                    <a:pt x="94494" y="25333"/>
                    <a:pt x="94494" y="25333"/>
                  </a:cubicBezTo>
                  <a:cubicBezTo>
                    <a:pt x="94494" y="24888"/>
                    <a:pt x="96167" y="24000"/>
                    <a:pt x="96167" y="24000"/>
                  </a:cubicBezTo>
                  <a:cubicBezTo>
                    <a:pt x="97003" y="24888"/>
                    <a:pt x="97003" y="24888"/>
                    <a:pt x="97003" y="24888"/>
                  </a:cubicBezTo>
                  <a:cubicBezTo>
                    <a:pt x="97003" y="24888"/>
                    <a:pt x="97839" y="25333"/>
                    <a:pt x="97003" y="25777"/>
                  </a:cubicBezTo>
                  <a:cubicBezTo>
                    <a:pt x="96585" y="25777"/>
                    <a:pt x="96167" y="26666"/>
                    <a:pt x="95749" y="26666"/>
                  </a:cubicBezTo>
                  <a:cubicBezTo>
                    <a:pt x="94912" y="26666"/>
                    <a:pt x="94076" y="26666"/>
                    <a:pt x="94076" y="26666"/>
                  </a:cubicBezTo>
                  <a:cubicBezTo>
                    <a:pt x="92404" y="26666"/>
                    <a:pt x="92404" y="26666"/>
                    <a:pt x="92404" y="26666"/>
                  </a:cubicBezTo>
                  <a:cubicBezTo>
                    <a:pt x="91567" y="27555"/>
                    <a:pt x="91567" y="27555"/>
                    <a:pt x="91567" y="27555"/>
                  </a:cubicBezTo>
                  <a:cubicBezTo>
                    <a:pt x="86968" y="27555"/>
                    <a:pt x="86968" y="27555"/>
                    <a:pt x="86968" y="27555"/>
                  </a:cubicBezTo>
                  <a:cubicBezTo>
                    <a:pt x="85714" y="28000"/>
                    <a:pt x="85714" y="28000"/>
                    <a:pt x="85714" y="28000"/>
                  </a:cubicBezTo>
                  <a:cubicBezTo>
                    <a:pt x="84041" y="27111"/>
                    <a:pt x="84041" y="27111"/>
                    <a:pt x="84041" y="27111"/>
                  </a:cubicBezTo>
                  <a:cubicBezTo>
                    <a:pt x="82369" y="26222"/>
                    <a:pt x="82369" y="26222"/>
                    <a:pt x="82369" y="26222"/>
                  </a:cubicBezTo>
                  <a:cubicBezTo>
                    <a:pt x="80696" y="28444"/>
                    <a:pt x="80696" y="28444"/>
                    <a:pt x="80696" y="28444"/>
                  </a:cubicBezTo>
                  <a:cubicBezTo>
                    <a:pt x="81114" y="29777"/>
                    <a:pt x="81114" y="29777"/>
                    <a:pt x="81114" y="29777"/>
                  </a:cubicBezTo>
                  <a:cubicBezTo>
                    <a:pt x="81114" y="30666"/>
                    <a:pt x="81114" y="30666"/>
                    <a:pt x="81114" y="30666"/>
                  </a:cubicBezTo>
                  <a:cubicBezTo>
                    <a:pt x="81114" y="30666"/>
                    <a:pt x="81114" y="31555"/>
                    <a:pt x="81533" y="31555"/>
                  </a:cubicBezTo>
                  <a:cubicBezTo>
                    <a:pt x="81533" y="31555"/>
                    <a:pt x="81951" y="32000"/>
                    <a:pt x="81951" y="32000"/>
                  </a:cubicBezTo>
                  <a:cubicBezTo>
                    <a:pt x="84041" y="32888"/>
                    <a:pt x="84041" y="32888"/>
                    <a:pt x="84041" y="32888"/>
                  </a:cubicBezTo>
                  <a:cubicBezTo>
                    <a:pt x="84878" y="32000"/>
                    <a:pt x="84878" y="32000"/>
                    <a:pt x="84878" y="32000"/>
                  </a:cubicBezTo>
                  <a:cubicBezTo>
                    <a:pt x="84878" y="32000"/>
                    <a:pt x="83623" y="31111"/>
                    <a:pt x="84041" y="31111"/>
                  </a:cubicBezTo>
                  <a:cubicBezTo>
                    <a:pt x="84459" y="31111"/>
                    <a:pt x="86132" y="32000"/>
                    <a:pt x="86132" y="32000"/>
                  </a:cubicBezTo>
                  <a:cubicBezTo>
                    <a:pt x="86132" y="32000"/>
                    <a:pt x="85714" y="32888"/>
                    <a:pt x="85714" y="32888"/>
                  </a:cubicBezTo>
                  <a:cubicBezTo>
                    <a:pt x="85296" y="33333"/>
                    <a:pt x="85296" y="33333"/>
                    <a:pt x="85296" y="33333"/>
                  </a:cubicBezTo>
                  <a:cubicBezTo>
                    <a:pt x="85714" y="33777"/>
                    <a:pt x="87804" y="34222"/>
                    <a:pt x="87804" y="34222"/>
                  </a:cubicBezTo>
                  <a:cubicBezTo>
                    <a:pt x="88222" y="34222"/>
                    <a:pt x="89477" y="35111"/>
                    <a:pt x="89477" y="35111"/>
                  </a:cubicBezTo>
                  <a:cubicBezTo>
                    <a:pt x="91567" y="36444"/>
                    <a:pt x="91567" y="36444"/>
                    <a:pt x="91567" y="36444"/>
                  </a:cubicBezTo>
                  <a:cubicBezTo>
                    <a:pt x="94494" y="37777"/>
                    <a:pt x="94494" y="37777"/>
                    <a:pt x="94494" y="37777"/>
                  </a:cubicBezTo>
                  <a:cubicBezTo>
                    <a:pt x="97839" y="39111"/>
                    <a:pt x="97839" y="39111"/>
                    <a:pt x="97839" y="39111"/>
                  </a:cubicBezTo>
                  <a:cubicBezTo>
                    <a:pt x="101184" y="42666"/>
                    <a:pt x="101184" y="42666"/>
                    <a:pt x="101184" y="42666"/>
                  </a:cubicBezTo>
                  <a:cubicBezTo>
                    <a:pt x="102857" y="44888"/>
                    <a:pt x="102857" y="44888"/>
                    <a:pt x="102857" y="44888"/>
                  </a:cubicBezTo>
                  <a:cubicBezTo>
                    <a:pt x="102020" y="45777"/>
                    <a:pt x="102020" y="45777"/>
                    <a:pt x="102020" y="45777"/>
                  </a:cubicBezTo>
                  <a:cubicBezTo>
                    <a:pt x="102020" y="45777"/>
                    <a:pt x="101602" y="45777"/>
                    <a:pt x="101602" y="46222"/>
                  </a:cubicBezTo>
                  <a:cubicBezTo>
                    <a:pt x="102020" y="46666"/>
                    <a:pt x="102857" y="48444"/>
                    <a:pt x="102857" y="48444"/>
                  </a:cubicBezTo>
                  <a:cubicBezTo>
                    <a:pt x="102439" y="48888"/>
                    <a:pt x="103275" y="50222"/>
                    <a:pt x="103275" y="50222"/>
                  </a:cubicBezTo>
                  <a:cubicBezTo>
                    <a:pt x="104111" y="55111"/>
                    <a:pt x="104111" y="55111"/>
                    <a:pt x="104111" y="55111"/>
                  </a:cubicBezTo>
                  <a:cubicBezTo>
                    <a:pt x="104529" y="57777"/>
                    <a:pt x="104529" y="57777"/>
                    <a:pt x="104529" y="57777"/>
                  </a:cubicBezTo>
                  <a:cubicBezTo>
                    <a:pt x="104111" y="60444"/>
                    <a:pt x="104111" y="60444"/>
                    <a:pt x="104111" y="60444"/>
                  </a:cubicBezTo>
                  <a:cubicBezTo>
                    <a:pt x="102439" y="62666"/>
                    <a:pt x="102439" y="62666"/>
                    <a:pt x="102439" y="62666"/>
                  </a:cubicBezTo>
                  <a:cubicBezTo>
                    <a:pt x="101184" y="65333"/>
                    <a:pt x="101184" y="65333"/>
                    <a:pt x="101184" y="65333"/>
                  </a:cubicBezTo>
                  <a:cubicBezTo>
                    <a:pt x="101184" y="65333"/>
                    <a:pt x="100348" y="67111"/>
                    <a:pt x="99930" y="67555"/>
                  </a:cubicBezTo>
                  <a:cubicBezTo>
                    <a:pt x="99930" y="67555"/>
                    <a:pt x="98257" y="68888"/>
                    <a:pt x="98257" y="69333"/>
                  </a:cubicBezTo>
                  <a:cubicBezTo>
                    <a:pt x="98257" y="69333"/>
                    <a:pt x="97421" y="71111"/>
                    <a:pt x="97421" y="71111"/>
                  </a:cubicBezTo>
                  <a:cubicBezTo>
                    <a:pt x="97421" y="74666"/>
                    <a:pt x="97421" y="74666"/>
                    <a:pt x="97421" y="74666"/>
                  </a:cubicBezTo>
                  <a:cubicBezTo>
                    <a:pt x="98257" y="75555"/>
                    <a:pt x="98257" y="75555"/>
                    <a:pt x="98257" y="75555"/>
                  </a:cubicBezTo>
                  <a:cubicBezTo>
                    <a:pt x="100348" y="76444"/>
                    <a:pt x="100348" y="76444"/>
                    <a:pt x="100348" y="76444"/>
                  </a:cubicBezTo>
                  <a:cubicBezTo>
                    <a:pt x="101184" y="75555"/>
                    <a:pt x="101184" y="75555"/>
                    <a:pt x="101184" y="75555"/>
                  </a:cubicBezTo>
                  <a:cubicBezTo>
                    <a:pt x="101184" y="75555"/>
                    <a:pt x="102020" y="75111"/>
                    <a:pt x="102020" y="74666"/>
                  </a:cubicBezTo>
                  <a:cubicBezTo>
                    <a:pt x="102439" y="74666"/>
                    <a:pt x="102857" y="73777"/>
                    <a:pt x="102857" y="73777"/>
                  </a:cubicBezTo>
                  <a:cubicBezTo>
                    <a:pt x="102857" y="73777"/>
                    <a:pt x="104111" y="72888"/>
                    <a:pt x="104111" y="72888"/>
                  </a:cubicBezTo>
                  <a:cubicBezTo>
                    <a:pt x="104111" y="72888"/>
                    <a:pt x="104111" y="71555"/>
                    <a:pt x="104111" y="71555"/>
                  </a:cubicBezTo>
                  <a:cubicBezTo>
                    <a:pt x="104111" y="71555"/>
                    <a:pt x="104529" y="69777"/>
                    <a:pt x="104529" y="69777"/>
                  </a:cubicBezTo>
                  <a:cubicBezTo>
                    <a:pt x="104529" y="69777"/>
                    <a:pt x="105365" y="69333"/>
                    <a:pt x="105365" y="69333"/>
                  </a:cubicBezTo>
                  <a:cubicBezTo>
                    <a:pt x="105365" y="68888"/>
                    <a:pt x="106620" y="68000"/>
                    <a:pt x="106620" y="68000"/>
                  </a:cubicBezTo>
                  <a:cubicBezTo>
                    <a:pt x="106620" y="68000"/>
                    <a:pt x="108292" y="66666"/>
                    <a:pt x="108292" y="66666"/>
                  </a:cubicBezTo>
                  <a:cubicBezTo>
                    <a:pt x="108710" y="66666"/>
                    <a:pt x="109547" y="65333"/>
                    <a:pt x="109547" y="65333"/>
                  </a:cubicBezTo>
                  <a:cubicBezTo>
                    <a:pt x="110801" y="65333"/>
                    <a:pt x="110801" y="65333"/>
                    <a:pt x="110801" y="65333"/>
                  </a:cubicBezTo>
                  <a:cubicBezTo>
                    <a:pt x="112473" y="65777"/>
                    <a:pt x="112473" y="65777"/>
                    <a:pt x="112473" y="65777"/>
                  </a:cubicBezTo>
                  <a:cubicBezTo>
                    <a:pt x="114982" y="68444"/>
                    <a:pt x="114982" y="68444"/>
                    <a:pt x="114982" y="68444"/>
                  </a:cubicBezTo>
                  <a:cubicBezTo>
                    <a:pt x="116655" y="72000"/>
                    <a:pt x="116655" y="72000"/>
                    <a:pt x="116655" y="72000"/>
                  </a:cubicBezTo>
                  <a:cubicBezTo>
                    <a:pt x="118327" y="81777"/>
                    <a:pt x="118327" y="81777"/>
                    <a:pt x="118327" y="81777"/>
                  </a:cubicBezTo>
                  <a:cubicBezTo>
                    <a:pt x="119581" y="84000"/>
                    <a:pt x="119581" y="84000"/>
                    <a:pt x="119581" y="84000"/>
                  </a:cubicBezTo>
                  <a:cubicBezTo>
                    <a:pt x="119581" y="85777"/>
                    <a:pt x="119581" y="85777"/>
                    <a:pt x="119581" y="85777"/>
                  </a:cubicBezTo>
                  <a:cubicBezTo>
                    <a:pt x="119581" y="85777"/>
                    <a:pt x="120000" y="87111"/>
                    <a:pt x="120000" y="87555"/>
                  </a:cubicBezTo>
                  <a:cubicBezTo>
                    <a:pt x="120000" y="88000"/>
                    <a:pt x="120000" y="94666"/>
                    <a:pt x="120000" y="94666"/>
                  </a:cubicBezTo>
                  <a:cubicBezTo>
                    <a:pt x="117073" y="94666"/>
                    <a:pt x="117073" y="94666"/>
                    <a:pt x="117073" y="94666"/>
                  </a:cubicBezTo>
                  <a:cubicBezTo>
                    <a:pt x="116236" y="94666"/>
                    <a:pt x="116236" y="94666"/>
                    <a:pt x="116236" y="94666"/>
                  </a:cubicBezTo>
                  <a:cubicBezTo>
                    <a:pt x="116236" y="96000"/>
                    <a:pt x="116236" y="96000"/>
                    <a:pt x="116236" y="96000"/>
                  </a:cubicBezTo>
                  <a:cubicBezTo>
                    <a:pt x="114982" y="97777"/>
                    <a:pt x="114982" y="97777"/>
                    <a:pt x="114982" y="97777"/>
                  </a:cubicBezTo>
                  <a:cubicBezTo>
                    <a:pt x="114564" y="100000"/>
                    <a:pt x="114564" y="100000"/>
                    <a:pt x="114564" y="100000"/>
                  </a:cubicBezTo>
                  <a:cubicBezTo>
                    <a:pt x="113728" y="101777"/>
                    <a:pt x="113728" y="101777"/>
                    <a:pt x="113728" y="101777"/>
                  </a:cubicBezTo>
                  <a:cubicBezTo>
                    <a:pt x="112473" y="103555"/>
                    <a:pt x="112473" y="103555"/>
                    <a:pt x="112473" y="103555"/>
                  </a:cubicBezTo>
                  <a:cubicBezTo>
                    <a:pt x="111219" y="108000"/>
                    <a:pt x="111219" y="108000"/>
                    <a:pt x="111219" y="108000"/>
                  </a:cubicBezTo>
                  <a:cubicBezTo>
                    <a:pt x="111219" y="110666"/>
                    <a:pt x="111219" y="110666"/>
                    <a:pt x="111219" y="110666"/>
                  </a:cubicBezTo>
                  <a:cubicBezTo>
                    <a:pt x="109547" y="112888"/>
                    <a:pt x="109547" y="112888"/>
                    <a:pt x="109547" y="112888"/>
                  </a:cubicBezTo>
                  <a:cubicBezTo>
                    <a:pt x="108292" y="115111"/>
                    <a:pt x="108292" y="115111"/>
                    <a:pt x="108292" y="115111"/>
                  </a:cubicBezTo>
                  <a:cubicBezTo>
                    <a:pt x="89059" y="118666"/>
                    <a:pt x="89059" y="118666"/>
                    <a:pt x="89059" y="118666"/>
                  </a:cubicBezTo>
                  <a:cubicBezTo>
                    <a:pt x="88641" y="117777"/>
                    <a:pt x="88641" y="117777"/>
                    <a:pt x="88641" y="117777"/>
                  </a:cubicBezTo>
                  <a:cubicBezTo>
                    <a:pt x="58954" y="120000"/>
                    <a:pt x="58954" y="120000"/>
                    <a:pt x="58954" y="120000"/>
                  </a:cubicBezTo>
                  <a:cubicBezTo>
                    <a:pt x="61045" y="117777"/>
                    <a:pt x="61045" y="117777"/>
                    <a:pt x="61045" y="117777"/>
                  </a:cubicBezTo>
                  <a:cubicBezTo>
                    <a:pt x="61881" y="116000"/>
                    <a:pt x="61881" y="116000"/>
                    <a:pt x="61881" y="116000"/>
                  </a:cubicBezTo>
                  <a:cubicBezTo>
                    <a:pt x="63554" y="112888"/>
                    <a:pt x="63554" y="112888"/>
                    <a:pt x="63554" y="112888"/>
                  </a:cubicBezTo>
                  <a:cubicBezTo>
                    <a:pt x="65226" y="108888"/>
                    <a:pt x="65226" y="108888"/>
                    <a:pt x="65226" y="108888"/>
                  </a:cubicBezTo>
                  <a:cubicBezTo>
                    <a:pt x="66062" y="104444"/>
                    <a:pt x="66062" y="104444"/>
                    <a:pt x="66062" y="104444"/>
                  </a:cubicBezTo>
                  <a:cubicBezTo>
                    <a:pt x="65644" y="96444"/>
                    <a:pt x="65644" y="96444"/>
                    <a:pt x="65644" y="96444"/>
                  </a:cubicBezTo>
                  <a:cubicBezTo>
                    <a:pt x="65644" y="92888"/>
                    <a:pt x="65644" y="92888"/>
                    <a:pt x="65644" y="92888"/>
                  </a:cubicBezTo>
                  <a:cubicBezTo>
                    <a:pt x="63972" y="90222"/>
                    <a:pt x="63972" y="90222"/>
                    <a:pt x="63972" y="90222"/>
                  </a:cubicBezTo>
                  <a:cubicBezTo>
                    <a:pt x="62299" y="86666"/>
                    <a:pt x="62299" y="86666"/>
                    <a:pt x="62299" y="86666"/>
                  </a:cubicBezTo>
                  <a:cubicBezTo>
                    <a:pt x="60627" y="84888"/>
                    <a:pt x="60627" y="84888"/>
                    <a:pt x="60627" y="84888"/>
                  </a:cubicBezTo>
                  <a:cubicBezTo>
                    <a:pt x="59372" y="81777"/>
                    <a:pt x="59372" y="81777"/>
                    <a:pt x="59372" y="81777"/>
                  </a:cubicBezTo>
                  <a:cubicBezTo>
                    <a:pt x="60209" y="79555"/>
                    <a:pt x="60209" y="79555"/>
                    <a:pt x="60209" y="79555"/>
                  </a:cubicBezTo>
                  <a:cubicBezTo>
                    <a:pt x="61045" y="78666"/>
                    <a:pt x="61045" y="78666"/>
                    <a:pt x="61045" y="78666"/>
                  </a:cubicBezTo>
                  <a:cubicBezTo>
                    <a:pt x="61045" y="76888"/>
                    <a:pt x="61045" y="76888"/>
                    <a:pt x="61045" y="76888"/>
                  </a:cubicBezTo>
                  <a:cubicBezTo>
                    <a:pt x="60209" y="73333"/>
                    <a:pt x="60209" y="73333"/>
                    <a:pt x="60209" y="73333"/>
                  </a:cubicBezTo>
                  <a:cubicBezTo>
                    <a:pt x="58954" y="72000"/>
                    <a:pt x="58954" y="72000"/>
                    <a:pt x="58954" y="72000"/>
                  </a:cubicBezTo>
                  <a:cubicBezTo>
                    <a:pt x="60209" y="71111"/>
                    <a:pt x="60209" y="71111"/>
                    <a:pt x="60209" y="71111"/>
                  </a:cubicBezTo>
                  <a:cubicBezTo>
                    <a:pt x="60627" y="68888"/>
                    <a:pt x="60627" y="68888"/>
                    <a:pt x="60627" y="68888"/>
                  </a:cubicBezTo>
                  <a:cubicBezTo>
                    <a:pt x="61045" y="66666"/>
                    <a:pt x="61045" y="66666"/>
                    <a:pt x="61045" y="66666"/>
                  </a:cubicBezTo>
                  <a:cubicBezTo>
                    <a:pt x="61881" y="65333"/>
                    <a:pt x="61881" y="65333"/>
                    <a:pt x="61881" y="65333"/>
                  </a:cubicBezTo>
                  <a:cubicBezTo>
                    <a:pt x="61881" y="61777"/>
                    <a:pt x="61881" y="61777"/>
                    <a:pt x="61881" y="61777"/>
                  </a:cubicBezTo>
                  <a:cubicBezTo>
                    <a:pt x="61463" y="60000"/>
                    <a:pt x="61463" y="60000"/>
                    <a:pt x="61463" y="60000"/>
                  </a:cubicBezTo>
                  <a:cubicBezTo>
                    <a:pt x="61881" y="57777"/>
                    <a:pt x="61881" y="57777"/>
                    <a:pt x="61881" y="57777"/>
                  </a:cubicBezTo>
                  <a:cubicBezTo>
                    <a:pt x="63135" y="56000"/>
                    <a:pt x="63135" y="56000"/>
                    <a:pt x="63135" y="56000"/>
                  </a:cubicBezTo>
                  <a:cubicBezTo>
                    <a:pt x="63972" y="54222"/>
                    <a:pt x="63972" y="54222"/>
                    <a:pt x="63972" y="54222"/>
                  </a:cubicBezTo>
                  <a:cubicBezTo>
                    <a:pt x="63972" y="52000"/>
                    <a:pt x="63972" y="52000"/>
                    <a:pt x="63972" y="52000"/>
                  </a:cubicBezTo>
                  <a:cubicBezTo>
                    <a:pt x="65644" y="51555"/>
                    <a:pt x="65644" y="51555"/>
                    <a:pt x="65644" y="51555"/>
                  </a:cubicBezTo>
                  <a:cubicBezTo>
                    <a:pt x="68153" y="51555"/>
                    <a:pt x="68153" y="51555"/>
                    <a:pt x="68153" y="51555"/>
                  </a:cubicBezTo>
                  <a:cubicBezTo>
                    <a:pt x="68989" y="48000"/>
                    <a:pt x="68989" y="48000"/>
                    <a:pt x="68989" y="48000"/>
                  </a:cubicBezTo>
                  <a:cubicBezTo>
                    <a:pt x="69407" y="47111"/>
                    <a:pt x="69407" y="47111"/>
                    <a:pt x="69407" y="47111"/>
                  </a:cubicBezTo>
                  <a:cubicBezTo>
                    <a:pt x="70243" y="46666"/>
                    <a:pt x="70243" y="46666"/>
                    <a:pt x="70243" y="46666"/>
                  </a:cubicBezTo>
                  <a:cubicBezTo>
                    <a:pt x="71498" y="50666"/>
                    <a:pt x="71498" y="50666"/>
                    <a:pt x="71498" y="50666"/>
                  </a:cubicBezTo>
                  <a:cubicBezTo>
                    <a:pt x="69825" y="52888"/>
                    <a:pt x="69825" y="52888"/>
                    <a:pt x="69825" y="52888"/>
                  </a:cubicBezTo>
                  <a:cubicBezTo>
                    <a:pt x="69825" y="53777"/>
                    <a:pt x="69825" y="53777"/>
                    <a:pt x="69825" y="53777"/>
                  </a:cubicBezTo>
                  <a:cubicBezTo>
                    <a:pt x="69825" y="53777"/>
                    <a:pt x="70243" y="54222"/>
                    <a:pt x="70662" y="54222"/>
                  </a:cubicBezTo>
                  <a:cubicBezTo>
                    <a:pt x="71080" y="54222"/>
                    <a:pt x="71080" y="54222"/>
                    <a:pt x="71080" y="54222"/>
                  </a:cubicBezTo>
                  <a:cubicBezTo>
                    <a:pt x="71080" y="54222"/>
                    <a:pt x="71916" y="53777"/>
                    <a:pt x="71916" y="53777"/>
                  </a:cubicBezTo>
                  <a:cubicBezTo>
                    <a:pt x="71916" y="53333"/>
                    <a:pt x="72334" y="52000"/>
                    <a:pt x="72334" y="52000"/>
                  </a:cubicBezTo>
                  <a:cubicBezTo>
                    <a:pt x="72752" y="51555"/>
                    <a:pt x="72752" y="51555"/>
                    <a:pt x="72752" y="51555"/>
                  </a:cubicBezTo>
                  <a:cubicBezTo>
                    <a:pt x="73170" y="49333"/>
                    <a:pt x="73170" y="49333"/>
                    <a:pt x="73170" y="49333"/>
                  </a:cubicBezTo>
                  <a:cubicBezTo>
                    <a:pt x="73170" y="48000"/>
                    <a:pt x="73170" y="48000"/>
                    <a:pt x="73170" y="48000"/>
                  </a:cubicBezTo>
                  <a:cubicBezTo>
                    <a:pt x="73170" y="46222"/>
                    <a:pt x="73170" y="46222"/>
                    <a:pt x="73170" y="46222"/>
                  </a:cubicBezTo>
                  <a:cubicBezTo>
                    <a:pt x="73170" y="44444"/>
                    <a:pt x="73170" y="44444"/>
                    <a:pt x="73170" y="44444"/>
                  </a:cubicBezTo>
                  <a:cubicBezTo>
                    <a:pt x="74425" y="42666"/>
                    <a:pt x="74425" y="42666"/>
                    <a:pt x="74425" y="42666"/>
                  </a:cubicBezTo>
                  <a:cubicBezTo>
                    <a:pt x="75261" y="41777"/>
                    <a:pt x="75261" y="41777"/>
                    <a:pt x="75261" y="41777"/>
                  </a:cubicBezTo>
                  <a:cubicBezTo>
                    <a:pt x="77351" y="41333"/>
                    <a:pt x="77351" y="41333"/>
                    <a:pt x="77351" y="41333"/>
                  </a:cubicBezTo>
                  <a:cubicBezTo>
                    <a:pt x="78188" y="40444"/>
                    <a:pt x="78188" y="40444"/>
                    <a:pt x="78188" y="40444"/>
                  </a:cubicBezTo>
                  <a:cubicBezTo>
                    <a:pt x="76515" y="38666"/>
                    <a:pt x="76515" y="38666"/>
                    <a:pt x="76515" y="38666"/>
                  </a:cubicBezTo>
                  <a:cubicBezTo>
                    <a:pt x="76097" y="37333"/>
                    <a:pt x="76097" y="37333"/>
                    <a:pt x="76097" y="37333"/>
                  </a:cubicBezTo>
                  <a:cubicBezTo>
                    <a:pt x="76933" y="36000"/>
                    <a:pt x="76933" y="36000"/>
                    <a:pt x="76933" y="36000"/>
                  </a:cubicBezTo>
                  <a:cubicBezTo>
                    <a:pt x="77770" y="34666"/>
                    <a:pt x="77770" y="34666"/>
                    <a:pt x="77770" y="34666"/>
                  </a:cubicBezTo>
                  <a:cubicBezTo>
                    <a:pt x="78188" y="34222"/>
                    <a:pt x="78188" y="34222"/>
                    <a:pt x="78188" y="34222"/>
                  </a:cubicBezTo>
                  <a:cubicBezTo>
                    <a:pt x="78188" y="33333"/>
                    <a:pt x="78188" y="33333"/>
                    <a:pt x="78188" y="33333"/>
                  </a:cubicBezTo>
                  <a:cubicBezTo>
                    <a:pt x="78606" y="32888"/>
                    <a:pt x="78606" y="32888"/>
                    <a:pt x="78606" y="32888"/>
                  </a:cubicBezTo>
                  <a:cubicBezTo>
                    <a:pt x="78606" y="32888"/>
                    <a:pt x="78606" y="32888"/>
                    <a:pt x="79024" y="32888"/>
                  </a:cubicBezTo>
                  <a:cubicBezTo>
                    <a:pt x="79024" y="32888"/>
                    <a:pt x="80696" y="32444"/>
                    <a:pt x="80696" y="32444"/>
                  </a:cubicBezTo>
                  <a:cubicBezTo>
                    <a:pt x="81533" y="32444"/>
                    <a:pt x="81533" y="32444"/>
                    <a:pt x="81533" y="32444"/>
                  </a:cubicBezTo>
                  <a:cubicBezTo>
                    <a:pt x="80696" y="31111"/>
                    <a:pt x="80696" y="31111"/>
                    <a:pt x="80696" y="31111"/>
                  </a:cubicBezTo>
                  <a:cubicBezTo>
                    <a:pt x="79024" y="29777"/>
                    <a:pt x="79024" y="29777"/>
                    <a:pt x="79024" y="29777"/>
                  </a:cubicBezTo>
                  <a:cubicBezTo>
                    <a:pt x="78188" y="28888"/>
                    <a:pt x="78188" y="28888"/>
                    <a:pt x="78188" y="28888"/>
                  </a:cubicBezTo>
                  <a:cubicBezTo>
                    <a:pt x="76933" y="28000"/>
                    <a:pt x="76933" y="28000"/>
                    <a:pt x="76933" y="28000"/>
                  </a:cubicBezTo>
                  <a:cubicBezTo>
                    <a:pt x="74843" y="27111"/>
                    <a:pt x="74843" y="27111"/>
                    <a:pt x="74843" y="27111"/>
                  </a:cubicBezTo>
                  <a:cubicBezTo>
                    <a:pt x="71080" y="26666"/>
                    <a:pt x="71080" y="26666"/>
                    <a:pt x="71080" y="26666"/>
                  </a:cubicBezTo>
                  <a:cubicBezTo>
                    <a:pt x="68153" y="28444"/>
                    <a:pt x="68153" y="28444"/>
                    <a:pt x="68153" y="28444"/>
                  </a:cubicBezTo>
                  <a:cubicBezTo>
                    <a:pt x="66480" y="30222"/>
                    <a:pt x="66480" y="30222"/>
                    <a:pt x="66480" y="30222"/>
                  </a:cubicBezTo>
                  <a:cubicBezTo>
                    <a:pt x="63554" y="30666"/>
                    <a:pt x="63554" y="30666"/>
                    <a:pt x="63554" y="30666"/>
                  </a:cubicBezTo>
                  <a:cubicBezTo>
                    <a:pt x="60209" y="30666"/>
                    <a:pt x="60209" y="30666"/>
                    <a:pt x="60209" y="30666"/>
                  </a:cubicBezTo>
                  <a:cubicBezTo>
                    <a:pt x="58536" y="32000"/>
                    <a:pt x="58536" y="32000"/>
                    <a:pt x="58536" y="32000"/>
                  </a:cubicBezTo>
                  <a:cubicBezTo>
                    <a:pt x="56445" y="36000"/>
                    <a:pt x="56445" y="36000"/>
                    <a:pt x="56445" y="36000"/>
                  </a:cubicBezTo>
                  <a:cubicBezTo>
                    <a:pt x="53937" y="37777"/>
                    <a:pt x="53937" y="37777"/>
                    <a:pt x="53937" y="37777"/>
                  </a:cubicBezTo>
                  <a:cubicBezTo>
                    <a:pt x="53519" y="37333"/>
                    <a:pt x="53519" y="37333"/>
                    <a:pt x="53519" y="37333"/>
                  </a:cubicBezTo>
                  <a:cubicBezTo>
                    <a:pt x="54355" y="35555"/>
                    <a:pt x="54355" y="35555"/>
                    <a:pt x="54355" y="35555"/>
                  </a:cubicBezTo>
                  <a:cubicBezTo>
                    <a:pt x="55609" y="34222"/>
                    <a:pt x="55609" y="34222"/>
                    <a:pt x="55609" y="34222"/>
                  </a:cubicBezTo>
                  <a:cubicBezTo>
                    <a:pt x="54773" y="32888"/>
                    <a:pt x="54773" y="32888"/>
                    <a:pt x="54773" y="32888"/>
                  </a:cubicBezTo>
                  <a:cubicBezTo>
                    <a:pt x="53101" y="33777"/>
                    <a:pt x="53101" y="33777"/>
                    <a:pt x="53101" y="33777"/>
                  </a:cubicBezTo>
                  <a:cubicBezTo>
                    <a:pt x="52264" y="34222"/>
                    <a:pt x="52264" y="34222"/>
                    <a:pt x="52264" y="34222"/>
                  </a:cubicBezTo>
                  <a:cubicBezTo>
                    <a:pt x="51428" y="36000"/>
                    <a:pt x="51428" y="36000"/>
                    <a:pt x="51428" y="36000"/>
                  </a:cubicBezTo>
                  <a:cubicBezTo>
                    <a:pt x="50592" y="36444"/>
                    <a:pt x="50592" y="36444"/>
                    <a:pt x="50592" y="36444"/>
                  </a:cubicBezTo>
                  <a:cubicBezTo>
                    <a:pt x="50174" y="36444"/>
                    <a:pt x="50174" y="36444"/>
                    <a:pt x="50174" y="36444"/>
                  </a:cubicBezTo>
                  <a:cubicBezTo>
                    <a:pt x="49337" y="33333"/>
                    <a:pt x="49337" y="33333"/>
                    <a:pt x="49337" y="33333"/>
                  </a:cubicBezTo>
                  <a:cubicBezTo>
                    <a:pt x="48919" y="33333"/>
                    <a:pt x="48919" y="33333"/>
                    <a:pt x="48919" y="33333"/>
                  </a:cubicBezTo>
                  <a:cubicBezTo>
                    <a:pt x="48083" y="36000"/>
                    <a:pt x="48083" y="36000"/>
                    <a:pt x="48083" y="36000"/>
                  </a:cubicBezTo>
                  <a:cubicBezTo>
                    <a:pt x="47665" y="37777"/>
                    <a:pt x="47665" y="37777"/>
                    <a:pt x="47665" y="37777"/>
                  </a:cubicBezTo>
                  <a:cubicBezTo>
                    <a:pt x="45993" y="40000"/>
                    <a:pt x="45993" y="40000"/>
                    <a:pt x="45993" y="40000"/>
                  </a:cubicBezTo>
                  <a:cubicBezTo>
                    <a:pt x="44738" y="44888"/>
                    <a:pt x="44738" y="44888"/>
                    <a:pt x="44738" y="44888"/>
                  </a:cubicBezTo>
                  <a:cubicBezTo>
                    <a:pt x="43902" y="47555"/>
                    <a:pt x="43902" y="47555"/>
                    <a:pt x="43902" y="47555"/>
                  </a:cubicBezTo>
                  <a:cubicBezTo>
                    <a:pt x="41393" y="49777"/>
                    <a:pt x="41393" y="49777"/>
                    <a:pt x="41393" y="49777"/>
                  </a:cubicBezTo>
                  <a:cubicBezTo>
                    <a:pt x="40557" y="48000"/>
                    <a:pt x="40557" y="48000"/>
                    <a:pt x="40557" y="48000"/>
                  </a:cubicBezTo>
                  <a:cubicBezTo>
                    <a:pt x="40139" y="44888"/>
                    <a:pt x="40139" y="44888"/>
                    <a:pt x="40139" y="44888"/>
                  </a:cubicBezTo>
                  <a:cubicBezTo>
                    <a:pt x="39721" y="44444"/>
                    <a:pt x="39721" y="44444"/>
                    <a:pt x="39721" y="44444"/>
                  </a:cubicBezTo>
                  <a:cubicBezTo>
                    <a:pt x="38885" y="43111"/>
                    <a:pt x="38885" y="43111"/>
                    <a:pt x="38885" y="43111"/>
                  </a:cubicBezTo>
                  <a:cubicBezTo>
                    <a:pt x="39303" y="41777"/>
                    <a:pt x="39303" y="41777"/>
                    <a:pt x="39303" y="41777"/>
                  </a:cubicBezTo>
                  <a:cubicBezTo>
                    <a:pt x="38885" y="39111"/>
                    <a:pt x="38885" y="39111"/>
                    <a:pt x="38885" y="39111"/>
                  </a:cubicBezTo>
                  <a:cubicBezTo>
                    <a:pt x="37630" y="37777"/>
                    <a:pt x="37630" y="37777"/>
                    <a:pt x="37630" y="37777"/>
                  </a:cubicBezTo>
                  <a:cubicBezTo>
                    <a:pt x="35121" y="36000"/>
                    <a:pt x="35121" y="36000"/>
                    <a:pt x="35121" y="36000"/>
                  </a:cubicBezTo>
                  <a:cubicBezTo>
                    <a:pt x="34285" y="34222"/>
                    <a:pt x="34285" y="34222"/>
                    <a:pt x="34285" y="34222"/>
                  </a:cubicBezTo>
                  <a:cubicBezTo>
                    <a:pt x="31358" y="33777"/>
                    <a:pt x="31358" y="33777"/>
                    <a:pt x="31358" y="33777"/>
                  </a:cubicBezTo>
                  <a:cubicBezTo>
                    <a:pt x="27595" y="33777"/>
                    <a:pt x="27595" y="33777"/>
                    <a:pt x="27595" y="33777"/>
                  </a:cubicBezTo>
                  <a:cubicBezTo>
                    <a:pt x="26759" y="32888"/>
                    <a:pt x="26759" y="32888"/>
                    <a:pt x="26759" y="32888"/>
                  </a:cubicBezTo>
                  <a:cubicBezTo>
                    <a:pt x="24250" y="32888"/>
                    <a:pt x="24250" y="32888"/>
                    <a:pt x="24250" y="32888"/>
                  </a:cubicBezTo>
                  <a:cubicBezTo>
                    <a:pt x="20905" y="32444"/>
                    <a:pt x="20905" y="32444"/>
                    <a:pt x="20905" y="32444"/>
                  </a:cubicBezTo>
                  <a:cubicBezTo>
                    <a:pt x="20487" y="31555"/>
                    <a:pt x="20487" y="31555"/>
                    <a:pt x="20487" y="31555"/>
                  </a:cubicBezTo>
                  <a:cubicBezTo>
                    <a:pt x="17979" y="30222"/>
                    <a:pt x="17979" y="30222"/>
                    <a:pt x="17979" y="30222"/>
                  </a:cubicBezTo>
                  <a:cubicBezTo>
                    <a:pt x="15052" y="29777"/>
                    <a:pt x="15052" y="29777"/>
                    <a:pt x="15052" y="29777"/>
                  </a:cubicBezTo>
                  <a:cubicBezTo>
                    <a:pt x="12125" y="28888"/>
                    <a:pt x="12125" y="28888"/>
                    <a:pt x="12125" y="28888"/>
                  </a:cubicBezTo>
                  <a:cubicBezTo>
                    <a:pt x="8780" y="27555"/>
                    <a:pt x="8780" y="27555"/>
                    <a:pt x="8780" y="27555"/>
                  </a:cubicBezTo>
                  <a:cubicBezTo>
                    <a:pt x="6689" y="26222"/>
                    <a:pt x="6689" y="26222"/>
                    <a:pt x="6689" y="26222"/>
                  </a:cubicBezTo>
                  <a:cubicBezTo>
                    <a:pt x="5017" y="26222"/>
                    <a:pt x="5017" y="26222"/>
                    <a:pt x="5017" y="26222"/>
                  </a:cubicBezTo>
                  <a:cubicBezTo>
                    <a:pt x="4599" y="26222"/>
                    <a:pt x="4599" y="26222"/>
                    <a:pt x="4599" y="26222"/>
                  </a:cubicBezTo>
                  <a:cubicBezTo>
                    <a:pt x="3763" y="25333"/>
                    <a:pt x="3763" y="25333"/>
                    <a:pt x="3763" y="25333"/>
                  </a:cubicBezTo>
                  <a:cubicBezTo>
                    <a:pt x="2926" y="24000"/>
                    <a:pt x="2926" y="24000"/>
                    <a:pt x="2926" y="24000"/>
                  </a:cubicBezTo>
                  <a:cubicBezTo>
                    <a:pt x="0" y="23111"/>
                    <a:pt x="0" y="23111"/>
                    <a:pt x="0" y="23111"/>
                  </a:cubicBezTo>
                  <a:lnTo>
                    <a:pt x="0" y="22666"/>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7" name="Shape 1431">
              <a:extLst>
                <a:ext uri="{FF2B5EF4-FFF2-40B4-BE49-F238E27FC236}">
                  <a16:creationId xmlns:a16="http://schemas.microsoft.com/office/drawing/2014/main" id="{537971B7-CF49-4AD2-B112-5783B572464B}"/>
                </a:ext>
              </a:extLst>
            </p:cNvPr>
            <p:cNvSpPr/>
            <p:nvPr/>
          </p:nvSpPr>
          <p:spPr>
            <a:xfrm>
              <a:off x="6848078" y="1986052"/>
              <a:ext cx="286694" cy="305247"/>
            </a:xfrm>
            <a:custGeom>
              <a:avLst/>
              <a:gdLst/>
              <a:ahLst/>
              <a:cxnLst/>
              <a:rect l="0" t="0" r="0" b="0"/>
              <a:pathLst>
                <a:path w="120000" h="120000" extrusionOk="0">
                  <a:moveTo>
                    <a:pt x="106268" y="38873"/>
                  </a:moveTo>
                  <a:cubicBezTo>
                    <a:pt x="105671" y="38309"/>
                    <a:pt x="105671" y="38309"/>
                    <a:pt x="105671" y="38309"/>
                  </a:cubicBezTo>
                  <a:cubicBezTo>
                    <a:pt x="104477" y="36619"/>
                    <a:pt x="104477" y="36619"/>
                    <a:pt x="104477" y="36619"/>
                  </a:cubicBezTo>
                  <a:cubicBezTo>
                    <a:pt x="105074" y="34929"/>
                    <a:pt x="105074" y="34929"/>
                    <a:pt x="105074" y="34929"/>
                  </a:cubicBezTo>
                  <a:cubicBezTo>
                    <a:pt x="104477" y="31549"/>
                    <a:pt x="104477" y="31549"/>
                    <a:pt x="104477" y="31549"/>
                  </a:cubicBezTo>
                  <a:cubicBezTo>
                    <a:pt x="102686" y="29859"/>
                    <a:pt x="102686" y="29859"/>
                    <a:pt x="102686" y="29859"/>
                  </a:cubicBezTo>
                  <a:cubicBezTo>
                    <a:pt x="99104" y="27605"/>
                    <a:pt x="99104" y="27605"/>
                    <a:pt x="99104" y="27605"/>
                  </a:cubicBezTo>
                  <a:cubicBezTo>
                    <a:pt x="97910" y="25352"/>
                    <a:pt x="97910" y="25352"/>
                    <a:pt x="97910" y="25352"/>
                  </a:cubicBezTo>
                  <a:cubicBezTo>
                    <a:pt x="93731" y="24788"/>
                    <a:pt x="93731" y="24788"/>
                    <a:pt x="93731" y="24788"/>
                  </a:cubicBezTo>
                  <a:cubicBezTo>
                    <a:pt x="88358" y="24788"/>
                    <a:pt x="88358" y="24788"/>
                    <a:pt x="88358" y="24788"/>
                  </a:cubicBezTo>
                  <a:cubicBezTo>
                    <a:pt x="87164" y="23661"/>
                    <a:pt x="87164" y="23661"/>
                    <a:pt x="87164" y="23661"/>
                  </a:cubicBezTo>
                  <a:cubicBezTo>
                    <a:pt x="83582" y="23661"/>
                    <a:pt x="83582" y="23661"/>
                    <a:pt x="83582" y="23661"/>
                  </a:cubicBezTo>
                  <a:cubicBezTo>
                    <a:pt x="78805" y="23098"/>
                    <a:pt x="78805" y="23098"/>
                    <a:pt x="78805" y="23098"/>
                  </a:cubicBezTo>
                  <a:cubicBezTo>
                    <a:pt x="78208" y="21971"/>
                    <a:pt x="78208" y="21971"/>
                    <a:pt x="78208" y="21971"/>
                  </a:cubicBezTo>
                  <a:cubicBezTo>
                    <a:pt x="74626" y="20281"/>
                    <a:pt x="74626" y="20281"/>
                    <a:pt x="74626" y="20281"/>
                  </a:cubicBezTo>
                  <a:cubicBezTo>
                    <a:pt x="70447" y="19718"/>
                    <a:pt x="70447" y="19718"/>
                    <a:pt x="70447" y="19718"/>
                  </a:cubicBezTo>
                  <a:cubicBezTo>
                    <a:pt x="66268" y="18591"/>
                    <a:pt x="66268" y="18591"/>
                    <a:pt x="66268" y="18591"/>
                  </a:cubicBezTo>
                  <a:cubicBezTo>
                    <a:pt x="61492" y="16901"/>
                    <a:pt x="61492" y="16901"/>
                    <a:pt x="61492" y="16901"/>
                  </a:cubicBezTo>
                  <a:cubicBezTo>
                    <a:pt x="58507" y="15211"/>
                    <a:pt x="58507" y="15211"/>
                    <a:pt x="58507" y="15211"/>
                  </a:cubicBezTo>
                  <a:cubicBezTo>
                    <a:pt x="56119" y="15211"/>
                    <a:pt x="56119" y="15211"/>
                    <a:pt x="56119" y="15211"/>
                  </a:cubicBezTo>
                  <a:cubicBezTo>
                    <a:pt x="55522" y="15211"/>
                    <a:pt x="55522" y="15211"/>
                    <a:pt x="55522" y="15211"/>
                  </a:cubicBezTo>
                  <a:cubicBezTo>
                    <a:pt x="54328" y="14084"/>
                    <a:pt x="54328" y="14084"/>
                    <a:pt x="54328" y="14084"/>
                  </a:cubicBezTo>
                  <a:cubicBezTo>
                    <a:pt x="53134" y="12394"/>
                    <a:pt x="53134" y="12394"/>
                    <a:pt x="53134" y="12394"/>
                  </a:cubicBezTo>
                  <a:cubicBezTo>
                    <a:pt x="48955" y="11267"/>
                    <a:pt x="48955" y="11267"/>
                    <a:pt x="48955" y="11267"/>
                  </a:cubicBezTo>
                  <a:cubicBezTo>
                    <a:pt x="48955" y="11267"/>
                    <a:pt x="48955" y="11267"/>
                    <a:pt x="48955" y="11267"/>
                  </a:cubicBezTo>
                  <a:cubicBezTo>
                    <a:pt x="48358" y="11267"/>
                    <a:pt x="48358" y="11267"/>
                    <a:pt x="48358" y="11267"/>
                  </a:cubicBezTo>
                  <a:cubicBezTo>
                    <a:pt x="46567" y="10140"/>
                    <a:pt x="46567" y="10140"/>
                    <a:pt x="46567" y="10140"/>
                  </a:cubicBezTo>
                  <a:cubicBezTo>
                    <a:pt x="44776" y="9014"/>
                    <a:pt x="44776" y="9014"/>
                    <a:pt x="44776" y="9014"/>
                  </a:cubicBezTo>
                  <a:cubicBezTo>
                    <a:pt x="42985" y="8450"/>
                    <a:pt x="42985" y="8450"/>
                    <a:pt x="42985" y="8450"/>
                  </a:cubicBezTo>
                  <a:cubicBezTo>
                    <a:pt x="41791" y="9577"/>
                    <a:pt x="41791" y="9577"/>
                    <a:pt x="41791" y="9577"/>
                  </a:cubicBezTo>
                  <a:cubicBezTo>
                    <a:pt x="40000" y="10140"/>
                    <a:pt x="40000" y="10140"/>
                    <a:pt x="40000" y="10140"/>
                  </a:cubicBezTo>
                  <a:cubicBezTo>
                    <a:pt x="39402" y="9577"/>
                    <a:pt x="39402" y="9577"/>
                    <a:pt x="39402" y="9577"/>
                  </a:cubicBezTo>
                  <a:cubicBezTo>
                    <a:pt x="40000" y="8450"/>
                    <a:pt x="40000" y="8450"/>
                    <a:pt x="40000" y="8450"/>
                  </a:cubicBezTo>
                  <a:cubicBezTo>
                    <a:pt x="40597" y="5070"/>
                    <a:pt x="40597" y="5070"/>
                    <a:pt x="40597" y="5070"/>
                  </a:cubicBezTo>
                  <a:cubicBezTo>
                    <a:pt x="41194" y="3943"/>
                    <a:pt x="41194" y="3943"/>
                    <a:pt x="41194" y="3943"/>
                  </a:cubicBezTo>
                  <a:cubicBezTo>
                    <a:pt x="41791" y="1126"/>
                    <a:pt x="41791" y="1126"/>
                    <a:pt x="41791" y="1126"/>
                  </a:cubicBezTo>
                  <a:cubicBezTo>
                    <a:pt x="40000" y="0"/>
                    <a:pt x="40000" y="0"/>
                    <a:pt x="40000" y="0"/>
                  </a:cubicBezTo>
                  <a:cubicBezTo>
                    <a:pt x="38805" y="563"/>
                    <a:pt x="38805" y="563"/>
                    <a:pt x="38805" y="563"/>
                  </a:cubicBezTo>
                  <a:cubicBezTo>
                    <a:pt x="36417" y="1690"/>
                    <a:pt x="36417" y="1690"/>
                    <a:pt x="36417" y="1690"/>
                  </a:cubicBezTo>
                  <a:cubicBezTo>
                    <a:pt x="34029" y="2253"/>
                    <a:pt x="34029" y="2253"/>
                    <a:pt x="34029" y="2253"/>
                  </a:cubicBezTo>
                  <a:cubicBezTo>
                    <a:pt x="31044" y="3380"/>
                    <a:pt x="31044" y="3380"/>
                    <a:pt x="31044" y="3380"/>
                  </a:cubicBezTo>
                  <a:cubicBezTo>
                    <a:pt x="28059" y="5070"/>
                    <a:pt x="28059" y="5070"/>
                    <a:pt x="28059" y="5070"/>
                  </a:cubicBezTo>
                  <a:cubicBezTo>
                    <a:pt x="23283" y="7323"/>
                    <a:pt x="23283" y="7323"/>
                    <a:pt x="23283" y="7323"/>
                  </a:cubicBezTo>
                  <a:cubicBezTo>
                    <a:pt x="22089" y="9014"/>
                    <a:pt x="22089" y="9014"/>
                    <a:pt x="22089" y="9014"/>
                  </a:cubicBezTo>
                  <a:cubicBezTo>
                    <a:pt x="19701" y="9014"/>
                    <a:pt x="19701" y="9014"/>
                    <a:pt x="19701" y="9014"/>
                  </a:cubicBezTo>
                  <a:cubicBezTo>
                    <a:pt x="16716" y="7887"/>
                    <a:pt x="16716" y="7887"/>
                    <a:pt x="16716" y="7887"/>
                  </a:cubicBezTo>
                  <a:cubicBezTo>
                    <a:pt x="14925" y="6197"/>
                    <a:pt x="14925" y="6197"/>
                    <a:pt x="14925" y="6197"/>
                  </a:cubicBezTo>
                  <a:cubicBezTo>
                    <a:pt x="12537" y="8450"/>
                    <a:pt x="12537" y="8450"/>
                    <a:pt x="12537" y="8450"/>
                  </a:cubicBezTo>
                  <a:cubicBezTo>
                    <a:pt x="11940" y="24225"/>
                    <a:pt x="11940" y="24225"/>
                    <a:pt x="11940" y="24225"/>
                  </a:cubicBezTo>
                  <a:cubicBezTo>
                    <a:pt x="4179" y="28732"/>
                    <a:pt x="4179" y="28732"/>
                    <a:pt x="4179" y="28732"/>
                  </a:cubicBezTo>
                  <a:cubicBezTo>
                    <a:pt x="2985" y="30985"/>
                    <a:pt x="2985" y="30985"/>
                    <a:pt x="2985" y="30985"/>
                  </a:cubicBezTo>
                  <a:cubicBezTo>
                    <a:pt x="0" y="37183"/>
                    <a:pt x="0" y="37183"/>
                    <a:pt x="0" y="37183"/>
                  </a:cubicBezTo>
                  <a:cubicBezTo>
                    <a:pt x="2985" y="40563"/>
                    <a:pt x="2985" y="40563"/>
                    <a:pt x="2985" y="40563"/>
                  </a:cubicBezTo>
                  <a:cubicBezTo>
                    <a:pt x="4179" y="40563"/>
                    <a:pt x="4179" y="40563"/>
                    <a:pt x="4179" y="40563"/>
                  </a:cubicBezTo>
                  <a:cubicBezTo>
                    <a:pt x="2985" y="50140"/>
                    <a:pt x="2985" y="50140"/>
                    <a:pt x="2985" y="50140"/>
                  </a:cubicBezTo>
                  <a:cubicBezTo>
                    <a:pt x="2388" y="60281"/>
                    <a:pt x="2388" y="60281"/>
                    <a:pt x="2388" y="60281"/>
                  </a:cubicBezTo>
                  <a:cubicBezTo>
                    <a:pt x="5970" y="63098"/>
                    <a:pt x="5970" y="63098"/>
                    <a:pt x="5970" y="63098"/>
                  </a:cubicBezTo>
                  <a:cubicBezTo>
                    <a:pt x="11343" y="65915"/>
                    <a:pt x="11343" y="65915"/>
                    <a:pt x="11343" y="65915"/>
                  </a:cubicBezTo>
                  <a:cubicBezTo>
                    <a:pt x="19701" y="70422"/>
                    <a:pt x="19701" y="70422"/>
                    <a:pt x="19701" y="70422"/>
                  </a:cubicBezTo>
                  <a:cubicBezTo>
                    <a:pt x="25074" y="76056"/>
                    <a:pt x="25074" y="76056"/>
                    <a:pt x="25074" y="76056"/>
                  </a:cubicBezTo>
                  <a:cubicBezTo>
                    <a:pt x="26865" y="78309"/>
                    <a:pt x="26865" y="78309"/>
                    <a:pt x="26865" y="78309"/>
                  </a:cubicBezTo>
                  <a:cubicBezTo>
                    <a:pt x="31044" y="81126"/>
                    <a:pt x="31044" y="81126"/>
                    <a:pt x="31044" y="81126"/>
                  </a:cubicBezTo>
                  <a:cubicBezTo>
                    <a:pt x="35820" y="85633"/>
                    <a:pt x="35820" y="85633"/>
                    <a:pt x="35820" y="85633"/>
                  </a:cubicBezTo>
                  <a:cubicBezTo>
                    <a:pt x="36417" y="89577"/>
                    <a:pt x="36417" y="89577"/>
                    <a:pt x="36417" y="89577"/>
                  </a:cubicBezTo>
                  <a:cubicBezTo>
                    <a:pt x="35820" y="93521"/>
                    <a:pt x="35820" y="93521"/>
                    <a:pt x="35820" y="93521"/>
                  </a:cubicBezTo>
                  <a:cubicBezTo>
                    <a:pt x="37611" y="97464"/>
                    <a:pt x="37611" y="97464"/>
                    <a:pt x="37611" y="97464"/>
                  </a:cubicBezTo>
                  <a:cubicBezTo>
                    <a:pt x="38805" y="99154"/>
                    <a:pt x="38805" y="99154"/>
                    <a:pt x="38805" y="99154"/>
                  </a:cubicBezTo>
                  <a:cubicBezTo>
                    <a:pt x="38805" y="103098"/>
                    <a:pt x="38805" y="103098"/>
                    <a:pt x="38805" y="103098"/>
                  </a:cubicBezTo>
                  <a:cubicBezTo>
                    <a:pt x="38805" y="105352"/>
                    <a:pt x="38805" y="105352"/>
                    <a:pt x="38805" y="105352"/>
                  </a:cubicBezTo>
                  <a:cubicBezTo>
                    <a:pt x="38805" y="108732"/>
                    <a:pt x="38805" y="108732"/>
                    <a:pt x="38805" y="108732"/>
                  </a:cubicBezTo>
                  <a:cubicBezTo>
                    <a:pt x="40000" y="111549"/>
                    <a:pt x="40000" y="111549"/>
                    <a:pt x="40000" y="111549"/>
                  </a:cubicBezTo>
                  <a:cubicBezTo>
                    <a:pt x="40000" y="114366"/>
                    <a:pt x="40000" y="114366"/>
                    <a:pt x="40000" y="114366"/>
                  </a:cubicBezTo>
                  <a:cubicBezTo>
                    <a:pt x="42985" y="114366"/>
                    <a:pt x="42985" y="114366"/>
                    <a:pt x="42985" y="114366"/>
                  </a:cubicBezTo>
                  <a:cubicBezTo>
                    <a:pt x="42985" y="114366"/>
                    <a:pt x="45373" y="116619"/>
                    <a:pt x="45970" y="116619"/>
                  </a:cubicBezTo>
                  <a:cubicBezTo>
                    <a:pt x="46567" y="116619"/>
                    <a:pt x="48955" y="117746"/>
                    <a:pt x="48955" y="117746"/>
                  </a:cubicBezTo>
                  <a:cubicBezTo>
                    <a:pt x="50746" y="119999"/>
                    <a:pt x="50746" y="119999"/>
                    <a:pt x="50746" y="119999"/>
                  </a:cubicBezTo>
                  <a:cubicBezTo>
                    <a:pt x="109850" y="116619"/>
                    <a:pt x="109850" y="116619"/>
                    <a:pt x="109850" y="116619"/>
                  </a:cubicBezTo>
                  <a:cubicBezTo>
                    <a:pt x="109850" y="109859"/>
                    <a:pt x="109850" y="109859"/>
                    <a:pt x="109850" y="109859"/>
                  </a:cubicBezTo>
                  <a:cubicBezTo>
                    <a:pt x="109850" y="107605"/>
                    <a:pt x="109850" y="107605"/>
                    <a:pt x="109850" y="107605"/>
                  </a:cubicBezTo>
                  <a:cubicBezTo>
                    <a:pt x="106865" y="100845"/>
                    <a:pt x="106865" y="100845"/>
                    <a:pt x="106865" y="100845"/>
                  </a:cubicBezTo>
                  <a:cubicBezTo>
                    <a:pt x="106268" y="96901"/>
                    <a:pt x="106268" y="96901"/>
                    <a:pt x="106268" y="96901"/>
                  </a:cubicBezTo>
                  <a:cubicBezTo>
                    <a:pt x="106865" y="92394"/>
                    <a:pt x="106865" y="92394"/>
                    <a:pt x="106865" y="92394"/>
                  </a:cubicBezTo>
                  <a:cubicBezTo>
                    <a:pt x="108059" y="89014"/>
                    <a:pt x="108059" y="89014"/>
                    <a:pt x="108059" y="89014"/>
                  </a:cubicBezTo>
                  <a:cubicBezTo>
                    <a:pt x="108656" y="87323"/>
                    <a:pt x="108656" y="87323"/>
                    <a:pt x="108656" y="87323"/>
                  </a:cubicBezTo>
                  <a:cubicBezTo>
                    <a:pt x="109850" y="85633"/>
                    <a:pt x="109850" y="85633"/>
                    <a:pt x="109850" y="85633"/>
                  </a:cubicBezTo>
                  <a:cubicBezTo>
                    <a:pt x="108656" y="82816"/>
                    <a:pt x="108656" y="82816"/>
                    <a:pt x="108656" y="82816"/>
                  </a:cubicBezTo>
                  <a:cubicBezTo>
                    <a:pt x="108656" y="78873"/>
                    <a:pt x="108656" y="78873"/>
                    <a:pt x="108656" y="78873"/>
                  </a:cubicBezTo>
                  <a:cubicBezTo>
                    <a:pt x="108656" y="76619"/>
                    <a:pt x="108656" y="76619"/>
                    <a:pt x="108656" y="76619"/>
                  </a:cubicBezTo>
                  <a:cubicBezTo>
                    <a:pt x="109850" y="74929"/>
                    <a:pt x="109850" y="74929"/>
                    <a:pt x="109850" y="74929"/>
                  </a:cubicBezTo>
                  <a:cubicBezTo>
                    <a:pt x="109850" y="73802"/>
                    <a:pt x="109850" y="73802"/>
                    <a:pt x="109850" y="73802"/>
                  </a:cubicBezTo>
                  <a:cubicBezTo>
                    <a:pt x="112238" y="71549"/>
                    <a:pt x="112238" y="71549"/>
                    <a:pt x="112238" y="71549"/>
                  </a:cubicBezTo>
                  <a:cubicBezTo>
                    <a:pt x="112238" y="70422"/>
                    <a:pt x="112238" y="70422"/>
                    <a:pt x="112238" y="70422"/>
                  </a:cubicBezTo>
                  <a:cubicBezTo>
                    <a:pt x="111044" y="68169"/>
                    <a:pt x="111044" y="68169"/>
                    <a:pt x="111044" y="68169"/>
                  </a:cubicBezTo>
                  <a:cubicBezTo>
                    <a:pt x="111044" y="66478"/>
                    <a:pt x="111044" y="66478"/>
                    <a:pt x="111044" y="66478"/>
                  </a:cubicBezTo>
                  <a:cubicBezTo>
                    <a:pt x="111641" y="61971"/>
                    <a:pt x="111641" y="61971"/>
                    <a:pt x="111641" y="61971"/>
                  </a:cubicBezTo>
                  <a:cubicBezTo>
                    <a:pt x="112238" y="59154"/>
                    <a:pt x="112238" y="59154"/>
                    <a:pt x="112238" y="59154"/>
                  </a:cubicBezTo>
                  <a:cubicBezTo>
                    <a:pt x="114029" y="55774"/>
                    <a:pt x="114029" y="55774"/>
                    <a:pt x="114029" y="55774"/>
                  </a:cubicBezTo>
                  <a:cubicBezTo>
                    <a:pt x="117014" y="50140"/>
                    <a:pt x="117014" y="50140"/>
                    <a:pt x="117014" y="50140"/>
                  </a:cubicBezTo>
                  <a:cubicBezTo>
                    <a:pt x="117611" y="47887"/>
                    <a:pt x="117611" y="47887"/>
                    <a:pt x="117611" y="47887"/>
                  </a:cubicBezTo>
                  <a:cubicBezTo>
                    <a:pt x="117611" y="46197"/>
                    <a:pt x="117611" y="46197"/>
                    <a:pt x="117611" y="46197"/>
                  </a:cubicBezTo>
                  <a:cubicBezTo>
                    <a:pt x="120000" y="45633"/>
                    <a:pt x="120000" y="45633"/>
                    <a:pt x="120000" y="45633"/>
                  </a:cubicBezTo>
                  <a:cubicBezTo>
                    <a:pt x="120000" y="44507"/>
                    <a:pt x="120000" y="44507"/>
                    <a:pt x="120000" y="44507"/>
                  </a:cubicBezTo>
                  <a:cubicBezTo>
                    <a:pt x="120000" y="43380"/>
                    <a:pt x="120000" y="43380"/>
                    <a:pt x="120000" y="43380"/>
                  </a:cubicBezTo>
                  <a:cubicBezTo>
                    <a:pt x="120000" y="42253"/>
                    <a:pt x="120000" y="42253"/>
                    <a:pt x="120000" y="42253"/>
                  </a:cubicBezTo>
                  <a:cubicBezTo>
                    <a:pt x="120000" y="41126"/>
                    <a:pt x="120000" y="41126"/>
                    <a:pt x="120000" y="41126"/>
                  </a:cubicBezTo>
                  <a:cubicBezTo>
                    <a:pt x="120000" y="40000"/>
                    <a:pt x="120000" y="40000"/>
                    <a:pt x="120000" y="40000"/>
                  </a:cubicBezTo>
                  <a:cubicBezTo>
                    <a:pt x="117611" y="42253"/>
                    <a:pt x="117611" y="42253"/>
                    <a:pt x="117611" y="42253"/>
                  </a:cubicBezTo>
                  <a:cubicBezTo>
                    <a:pt x="115820" y="44507"/>
                    <a:pt x="115820" y="44507"/>
                    <a:pt x="115820" y="44507"/>
                  </a:cubicBezTo>
                  <a:cubicBezTo>
                    <a:pt x="115223" y="47323"/>
                    <a:pt x="115223" y="47323"/>
                    <a:pt x="115223" y="47323"/>
                  </a:cubicBezTo>
                  <a:cubicBezTo>
                    <a:pt x="113432" y="50704"/>
                    <a:pt x="113432" y="50704"/>
                    <a:pt x="113432" y="50704"/>
                  </a:cubicBezTo>
                  <a:cubicBezTo>
                    <a:pt x="111641" y="51830"/>
                    <a:pt x="111641" y="51830"/>
                    <a:pt x="111641" y="51830"/>
                  </a:cubicBezTo>
                  <a:cubicBezTo>
                    <a:pt x="108059" y="53521"/>
                    <a:pt x="108059" y="53521"/>
                    <a:pt x="108059" y="53521"/>
                  </a:cubicBezTo>
                  <a:cubicBezTo>
                    <a:pt x="106268" y="55774"/>
                    <a:pt x="106268" y="55774"/>
                    <a:pt x="106268" y="55774"/>
                  </a:cubicBezTo>
                  <a:cubicBezTo>
                    <a:pt x="105671" y="56901"/>
                    <a:pt x="105671" y="56901"/>
                    <a:pt x="105671" y="56901"/>
                  </a:cubicBezTo>
                  <a:cubicBezTo>
                    <a:pt x="104477" y="59154"/>
                    <a:pt x="104477" y="59154"/>
                    <a:pt x="104477" y="59154"/>
                  </a:cubicBezTo>
                  <a:cubicBezTo>
                    <a:pt x="102089" y="61971"/>
                    <a:pt x="102089" y="61971"/>
                    <a:pt x="102089" y="61971"/>
                  </a:cubicBezTo>
                  <a:cubicBezTo>
                    <a:pt x="100298" y="60281"/>
                    <a:pt x="100298" y="60281"/>
                    <a:pt x="100298" y="60281"/>
                  </a:cubicBezTo>
                  <a:cubicBezTo>
                    <a:pt x="102089" y="58028"/>
                    <a:pt x="102089" y="58028"/>
                    <a:pt x="102089" y="58028"/>
                  </a:cubicBezTo>
                  <a:cubicBezTo>
                    <a:pt x="103283" y="54084"/>
                    <a:pt x="103283" y="54084"/>
                    <a:pt x="103283" y="54084"/>
                  </a:cubicBezTo>
                  <a:cubicBezTo>
                    <a:pt x="103880" y="52394"/>
                    <a:pt x="103880" y="52394"/>
                    <a:pt x="103880" y="52394"/>
                  </a:cubicBezTo>
                  <a:cubicBezTo>
                    <a:pt x="104477" y="51267"/>
                    <a:pt x="104477" y="51267"/>
                    <a:pt x="104477" y="51267"/>
                  </a:cubicBezTo>
                  <a:cubicBezTo>
                    <a:pt x="105671" y="50140"/>
                    <a:pt x="105671" y="50140"/>
                    <a:pt x="105671" y="50140"/>
                  </a:cubicBezTo>
                  <a:cubicBezTo>
                    <a:pt x="106865" y="49014"/>
                    <a:pt x="106865" y="49014"/>
                    <a:pt x="106865" y="49014"/>
                  </a:cubicBezTo>
                  <a:cubicBezTo>
                    <a:pt x="107462" y="47887"/>
                    <a:pt x="107462" y="47887"/>
                    <a:pt x="107462" y="47887"/>
                  </a:cubicBezTo>
                  <a:cubicBezTo>
                    <a:pt x="106865" y="45070"/>
                    <a:pt x="106865" y="45070"/>
                    <a:pt x="106865" y="45070"/>
                  </a:cubicBezTo>
                  <a:cubicBezTo>
                    <a:pt x="107462" y="43943"/>
                    <a:pt x="107462" y="43943"/>
                    <a:pt x="107462" y="43943"/>
                  </a:cubicBezTo>
                  <a:cubicBezTo>
                    <a:pt x="106865" y="42816"/>
                    <a:pt x="106865" y="42816"/>
                    <a:pt x="106865" y="42816"/>
                  </a:cubicBezTo>
                  <a:lnTo>
                    <a:pt x="106268" y="3887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8" name="Shape 1432">
              <a:extLst>
                <a:ext uri="{FF2B5EF4-FFF2-40B4-BE49-F238E27FC236}">
                  <a16:creationId xmlns:a16="http://schemas.microsoft.com/office/drawing/2014/main" id="{AA2CFB80-1F30-4309-B46F-129D8B915519}"/>
                </a:ext>
              </a:extLst>
            </p:cNvPr>
            <p:cNvSpPr/>
            <p:nvPr/>
          </p:nvSpPr>
          <p:spPr>
            <a:xfrm>
              <a:off x="7268003" y="2274433"/>
              <a:ext cx="229356" cy="263085"/>
            </a:xfrm>
            <a:custGeom>
              <a:avLst/>
              <a:gdLst/>
              <a:ahLst/>
              <a:cxnLst/>
              <a:rect l="0" t="0" r="0" b="0"/>
              <a:pathLst>
                <a:path w="120000" h="120000" extrusionOk="0">
                  <a:moveTo>
                    <a:pt x="106764" y="3846"/>
                  </a:moveTo>
                  <a:lnTo>
                    <a:pt x="100588" y="6153"/>
                  </a:lnTo>
                  <a:lnTo>
                    <a:pt x="95294" y="10000"/>
                  </a:lnTo>
                  <a:lnTo>
                    <a:pt x="89117" y="13076"/>
                  </a:lnTo>
                  <a:lnTo>
                    <a:pt x="84705" y="16153"/>
                  </a:lnTo>
                  <a:lnTo>
                    <a:pt x="82058" y="16923"/>
                  </a:lnTo>
                  <a:lnTo>
                    <a:pt x="80294" y="18461"/>
                  </a:lnTo>
                  <a:lnTo>
                    <a:pt x="77647" y="20769"/>
                  </a:lnTo>
                  <a:lnTo>
                    <a:pt x="75000" y="20769"/>
                  </a:lnTo>
                  <a:lnTo>
                    <a:pt x="72352" y="20769"/>
                  </a:lnTo>
                  <a:lnTo>
                    <a:pt x="68823" y="22307"/>
                  </a:lnTo>
                  <a:lnTo>
                    <a:pt x="65294" y="25384"/>
                  </a:lnTo>
                  <a:lnTo>
                    <a:pt x="62647" y="25384"/>
                  </a:lnTo>
                  <a:lnTo>
                    <a:pt x="60882" y="25384"/>
                  </a:lnTo>
                  <a:lnTo>
                    <a:pt x="60000" y="25384"/>
                  </a:lnTo>
                  <a:lnTo>
                    <a:pt x="57352" y="23846"/>
                  </a:lnTo>
                  <a:lnTo>
                    <a:pt x="54705" y="21538"/>
                  </a:lnTo>
                  <a:lnTo>
                    <a:pt x="52941" y="22307"/>
                  </a:lnTo>
                  <a:lnTo>
                    <a:pt x="49411" y="21538"/>
                  </a:lnTo>
                  <a:lnTo>
                    <a:pt x="48529" y="20769"/>
                  </a:lnTo>
                  <a:lnTo>
                    <a:pt x="45000" y="18461"/>
                  </a:lnTo>
                  <a:lnTo>
                    <a:pt x="41470" y="17692"/>
                  </a:lnTo>
                  <a:lnTo>
                    <a:pt x="34411" y="16923"/>
                  </a:lnTo>
                  <a:lnTo>
                    <a:pt x="0" y="21538"/>
                  </a:lnTo>
                  <a:lnTo>
                    <a:pt x="9705" y="103076"/>
                  </a:lnTo>
                  <a:lnTo>
                    <a:pt x="14117" y="104615"/>
                  </a:lnTo>
                  <a:lnTo>
                    <a:pt x="18529" y="103076"/>
                  </a:lnTo>
                  <a:lnTo>
                    <a:pt x="19411" y="102307"/>
                  </a:lnTo>
                  <a:lnTo>
                    <a:pt x="23823" y="105384"/>
                  </a:lnTo>
                  <a:lnTo>
                    <a:pt x="27352" y="107692"/>
                  </a:lnTo>
                  <a:lnTo>
                    <a:pt x="29117" y="110769"/>
                  </a:lnTo>
                  <a:lnTo>
                    <a:pt x="30000" y="112307"/>
                  </a:lnTo>
                  <a:lnTo>
                    <a:pt x="34411" y="113076"/>
                  </a:lnTo>
                  <a:lnTo>
                    <a:pt x="37058" y="113846"/>
                  </a:lnTo>
                  <a:lnTo>
                    <a:pt x="38823" y="114615"/>
                  </a:lnTo>
                  <a:lnTo>
                    <a:pt x="40588" y="116153"/>
                  </a:lnTo>
                  <a:lnTo>
                    <a:pt x="43235" y="115384"/>
                  </a:lnTo>
                  <a:lnTo>
                    <a:pt x="43235" y="114615"/>
                  </a:lnTo>
                  <a:lnTo>
                    <a:pt x="45000" y="113076"/>
                  </a:lnTo>
                  <a:lnTo>
                    <a:pt x="45882" y="112307"/>
                  </a:lnTo>
                  <a:lnTo>
                    <a:pt x="48529" y="113846"/>
                  </a:lnTo>
                  <a:lnTo>
                    <a:pt x="52941" y="115384"/>
                  </a:lnTo>
                  <a:lnTo>
                    <a:pt x="58235" y="114615"/>
                  </a:lnTo>
                  <a:lnTo>
                    <a:pt x="59117" y="113846"/>
                  </a:lnTo>
                  <a:lnTo>
                    <a:pt x="60882" y="111538"/>
                  </a:lnTo>
                  <a:lnTo>
                    <a:pt x="62647" y="110769"/>
                  </a:lnTo>
                  <a:lnTo>
                    <a:pt x="63529" y="110000"/>
                  </a:lnTo>
                  <a:lnTo>
                    <a:pt x="66176" y="112307"/>
                  </a:lnTo>
                  <a:lnTo>
                    <a:pt x="69705" y="116153"/>
                  </a:lnTo>
                  <a:lnTo>
                    <a:pt x="73235" y="119230"/>
                  </a:lnTo>
                  <a:lnTo>
                    <a:pt x="75882" y="119230"/>
                  </a:lnTo>
                  <a:lnTo>
                    <a:pt x="75000" y="120000"/>
                  </a:lnTo>
                  <a:lnTo>
                    <a:pt x="77647" y="117692"/>
                  </a:lnTo>
                  <a:lnTo>
                    <a:pt x="81176" y="114615"/>
                  </a:lnTo>
                  <a:lnTo>
                    <a:pt x="82941" y="112307"/>
                  </a:lnTo>
                  <a:lnTo>
                    <a:pt x="82941" y="109230"/>
                  </a:lnTo>
                  <a:lnTo>
                    <a:pt x="85588" y="100769"/>
                  </a:lnTo>
                  <a:lnTo>
                    <a:pt x="88235" y="98461"/>
                  </a:lnTo>
                  <a:lnTo>
                    <a:pt x="91764" y="100769"/>
                  </a:lnTo>
                  <a:lnTo>
                    <a:pt x="92647" y="100000"/>
                  </a:lnTo>
                  <a:lnTo>
                    <a:pt x="93529" y="92307"/>
                  </a:lnTo>
                  <a:lnTo>
                    <a:pt x="96176" y="89230"/>
                  </a:lnTo>
                  <a:lnTo>
                    <a:pt x="99705" y="84615"/>
                  </a:lnTo>
                  <a:lnTo>
                    <a:pt x="104117" y="84615"/>
                  </a:lnTo>
                  <a:lnTo>
                    <a:pt x="106764" y="81538"/>
                  </a:lnTo>
                  <a:lnTo>
                    <a:pt x="113823" y="76153"/>
                  </a:lnTo>
                  <a:lnTo>
                    <a:pt x="115588" y="72307"/>
                  </a:lnTo>
                  <a:lnTo>
                    <a:pt x="115588" y="70000"/>
                  </a:lnTo>
                  <a:lnTo>
                    <a:pt x="116470" y="63846"/>
                  </a:lnTo>
                  <a:lnTo>
                    <a:pt x="116470" y="59230"/>
                  </a:lnTo>
                  <a:lnTo>
                    <a:pt x="117352" y="56923"/>
                  </a:lnTo>
                  <a:lnTo>
                    <a:pt x="117352" y="53846"/>
                  </a:lnTo>
                  <a:lnTo>
                    <a:pt x="117352" y="47692"/>
                  </a:lnTo>
                  <a:lnTo>
                    <a:pt x="117352" y="46923"/>
                  </a:lnTo>
                  <a:lnTo>
                    <a:pt x="116470" y="44615"/>
                  </a:lnTo>
                  <a:lnTo>
                    <a:pt x="117352" y="42307"/>
                  </a:lnTo>
                  <a:lnTo>
                    <a:pt x="120000" y="42307"/>
                  </a:lnTo>
                  <a:lnTo>
                    <a:pt x="111176" y="0"/>
                  </a:lnTo>
                  <a:lnTo>
                    <a:pt x="106764" y="3846"/>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9" name="Shape 1433">
              <a:extLst>
                <a:ext uri="{FF2B5EF4-FFF2-40B4-BE49-F238E27FC236}">
                  <a16:creationId xmlns:a16="http://schemas.microsoft.com/office/drawing/2014/main" id="{8FC01C86-4D02-4992-865A-CC0FC7349E32}"/>
                </a:ext>
              </a:extLst>
            </p:cNvPr>
            <p:cNvSpPr/>
            <p:nvPr/>
          </p:nvSpPr>
          <p:spPr>
            <a:xfrm>
              <a:off x="7119596" y="2319968"/>
              <a:ext cx="168644" cy="290068"/>
            </a:xfrm>
            <a:custGeom>
              <a:avLst/>
              <a:gdLst/>
              <a:ahLst/>
              <a:cxnLst/>
              <a:rect l="0" t="0" r="0" b="0"/>
              <a:pathLst>
                <a:path w="120000" h="120000" extrusionOk="0">
                  <a:moveTo>
                    <a:pt x="6000" y="120000"/>
                  </a:moveTo>
                  <a:lnTo>
                    <a:pt x="6000" y="116511"/>
                  </a:lnTo>
                  <a:lnTo>
                    <a:pt x="15600" y="116511"/>
                  </a:lnTo>
                  <a:lnTo>
                    <a:pt x="19200" y="113720"/>
                  </a:lnTo>
                  <a:lnTo>
                    <a:pt x="22800" y="113720"/>
                  </a:lnTo>
                  <a:lnTo>
                    <a:pt x="28800" y="113720"/>
                  </a:lnTo>
                  <a:lnTo>
                    <a:pt x="32400" y="115813"/>
                  </a:lnTo>
                  <a:lnTo>
                    <a:pt x="37200" y="117209"/>
                  </a:lnTo>
                  <a:lnTo>
                    <a:pt x="38400" y="116511"/>
                  </a:lnTo>
                  <a:lnTo>
                    <a:pt x="38400" y="113720"/>
                  </a:lnTo>
                  <a:lnTo>
                    <a:pt x="43200" y="113023"/>
                  </a:lnTo>
                  <a:lnTo>
                    <a:pt x="45600" y="112325"/>
                  </a:lnTo>
                  <a:lnTo>
                    <a:pt x="50400" y="112325"/>
                  </a:lnTo>
                  <a:lnTo>
                    <a:pt x="52800" y="113720"/>
                  </a:lnTo>
                  <a:lnTo>
                    <a:pt x="57600" y="114418"/>
                  </a:lnTo>
                  <a:lnTo>
                    <a:pt x="58800" y="112325"/>
                  </a:lnTo>
                  <a:lnTo>
                    <a:pt x="58800" y="109534"/>
                  </a:lnTo>
                  <a:lnTo>
                    <a:pt x="62400" y="107441"/>
                  </a:lnTo>
                  <a:lnTo>
                    <a:pt x="63600" y="104651"/>
                  </a:lnTo>
                  <a:lnTo>
                    <a:pt x="66000" y="104651"/>
                  </a:lnTo>
                  <a:lnTo>
                    <a:pt x="67200" y="107441"/>
                  </a:lnTo>
                  <a:lnTo>
                    <a:pt x="70800" y="109534"/>
                  </a:lnTo>
                  <a:lnTo>
                    <a:pt x="72000" y="110232"/>
                  </a:lnTo>
                  <a:lnTo>
                    <a:pt x="79200" y="109534"/>
                  </a:lnTo>
                  <a:lnTo>
                    <a:pt x="81600" y="106744"/>
                  </a:lnTo>
                  <a:lnTo>
                    <a:pt x="81600" y="104651"/>
                  </a:lnTo>
                  <a:lnTo>
                    <a:pt x="85200" y="101162"/>
                  </a:lnTo>
                  <a:lnTo>
                    <a:pt x="88800" y="101162"/>
                  </a:lnTo>
                  <a:lnTo>
                    <a:pt x="91200" y="99767"/>
                  </a:lnTo>
                  <a:lnTo>
                    <a:pt x="93600" y="96976"/>
                  </a:lnTo>
                  <a:lnTo>
                    <a:pt x="96000" y="94186"/>
                  </a:lnTo>
                  <a:lnTo>
                    <a:pt x="96000" y="91395"/>
                  </a:lnTo>
                  <a:lnTo>
                    <a:pt x="97200" y="90000"/>
                  </a:lnTo>
                  <a:lnTo>
                    <a:pt x="97200" y="88604"/>
                  </a:lnTo>
                  <a:lnTo>
                    <a:pt x="98400" y="87906"/>
                  </a:lnTo>
                  <a:lnTo>
                    <a:pt x="108000" y="87209"/>
                  </a:lnTo>
                  <a:lnTo>
                    <a:pt x="112800" y="85813"/>
                  </a:lnTo>
                  <a:lnTo>
                    <a:pt x="117600" y="85813"/>
                  </a:lnTo>
                  <a:lnTo>
                    <a:pt x="120000" y="84418"/>
                  </a:lnTo>
                  <a:lnTo>
                    <a:pt x="118800" y="80232"/>
                  </a:lnTo>
                  <a:lnTo>
                    <a:pt x="120000" y="78837"/>
                  </a:lnTo>
                  <a:lnTo>
                    <a:pt x="117600" y="78139"/>
                  </a:lnTo>
                  <a:lnTo>
                    <a:pt x="116400" y="75348"/>
                  </a:lnTo>
                  <a:lnTo>
                    <a:pt x="118800" y="74651"/>
                  </a:lnTo>
                  <a:lnTo>
                    <a:pt x="105600" y="697"/>
                  </a:lnTo>
                  <a:lnTo>
                    <a:pt x="105600" y="0"/>
                  </a:lnTo>
                  <a:lnTo>
                    <a:pt x="32400" y="2790"/>
                  </a:lnTo>
                  <a:lnTo>
                    <a:pt x="32400" y="3488"/>
                  </a:lnTo>
                  <a:lnTo>
                    <a:pt x="24000" y="6279"/>
                  </a:lnTo>
                  <a:lnTo>
                    <a:pt x="19200" y="8372"/>
                  </a:lnTo>
                  <a:lnTo>
                    <a:pt x="15600" y="9069"/>
                  </a:lnTo>
                  <a:lnTo>
                    <a:pt x="9600" y="8372"/>
                  </a:lnTo>
                  <a:lnTo>
                    <a:pt x="13200" y="71860"/>
                  </a:lnTo>
                  <a:lnTo>
                    <a:pt x="12000" y="73953"/>
                  </a:lnTo>
                  <a:lnTo>
                    <a:pt x="12000" y="76046"/>
                  </a:lnTo>
                  <a:lnTo>
                    <a:pt x="12000" y="78837"/>
                  </a:lnTo>
                  <a:lnTo>
                    <a:pt x="13200" y="81627"/>
                  </a:lnTo>
                  <a:lnTo>
                    <a:pt x="18000" y="86511"/>
                  </a:lnTo>
                  <a:lnTo>
                    <a:pt x="19200" y="90697"/>
                  </a:lnTo>
                  <a:lnTo>
                    <a:pt x="19200" y="93488"/>
                  </a:lnTo>
                  <a:lnTo>
                    <a:pt x="15600" y="94883"/>
                  </a:lnTo>
                  <a:lnTo>
                    <a:pt x="13200" y="97674"/>
                  </a:lnTo>
                  <a:lnTo>
                    <a:pt x="12000" y="101162"/>
                  </a:lnTo>
                  <a:lnTo>
                    <a:pt x="9600" y="102558"/>
                  </a:lnTo>
                  <a:lnTo>
                    <a:pt x="6000" y="104651"/>
                  </a:lnTo>
                  <a:lnTo>
                    <a:pt x="4800" y="108837"/>
                  </a:lnTo>
                  <a:lnTo>
                    <a:pt x="2400" y="109534"/>
                  </a:lnTo>
                  <a:lnTo>
                    <a:pt x="0" y="112325"/>
                  </a:lnTo>
                  <a:lnTo>
                    <a:pt x="0" y="116511"/>
                  </a:lnTo>
                  <a:lnTo>
                    <a:pt x="1200" y="119302"/>
                  </a:lnTo>
                  <a:lnTo>
                    <a:pt x="2400" y="120000"/>
                  </a:lnTo>
                  <a:lnTo>
                    <a:pt x="2400" y="120000"/>
                  </a:lnTo>
                  <a:lnTo>
                    <a:pt x="6000" y="12000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0" name="Shape 1434">
              <a:extLst>
                <a:ext uri="{FF2B5EF4-FFF2-40B4-BE49-F238E27FC236}">
                  <a16:creationId xmlns:a16="http://schemas.microsoft.com/office/drawing/2014/main" id="{395134F2-53F3-45E4-A105-C2FC466001DB}"/>
                </a:ext>
              </a:extLst>
            </p:cNvPr>
            <p:cNvSpPr/>
            <p:nvPr/>
          </p:nvSpPr>
          <p:spPr>
            <a:xfrm>
              <a:off x="6929028" y="2282866"/>
              <a:ext cx="217551" cy="381136"/>
            </a:xfrm>
            <a:custGeom>
              <a:avLst/>
              <a:gdLst/>
              <a:ahLst/>
              <a:cxnLst/>
              <a:rect l="0" t="0" r="0" b="0"/>
              <a:pathLst>
                <a:path w="120000" h="120000" extrusionOk="0">
                  <a:moveTo>
                    <a:pt x="80000" y="115752"/>
                  </a:moveTo>
                  <a:lnTo>
                    <a:pt x="81860" y="115221"/>
                  </a:lnTo>
                  <a:lnTo>
                    <a:pt x="85581" y="116283"/>
                  </a:lnTo>
                  <a:lnTo>
                    <a:pt x="89302" y="117876"/>
                  </a:lnTo>
                  <a:lnTo>
                    <a:pt x="92093" y="117876"/>
                  </a:lnTo>
                  <a:lnTo>
                    <a:pt x="94883" y="117876"/>
                  </a:lnTo>
                  <a:lnTo>
                    <a:pt x="96744" y="117345"/>
                  </a:lnTo>
                  <a:lnTo>
                    <a:pt x="94883" y="114690"/>
                  </a:lnTo>
                  <a:lnTo>
                    <a:pt x="94883" y="112035"/>
                  </a:lnTo>
                  <a:lnTo>
                    <a:pt x="97674" y="110973"/>
                  </a:lnTo>
                  <a:lnTo>
                    <a:pt x="103255" y="109911"/>
                  </a:lnTo>
                  <a:lnTo>
                    <a:pt x="105116" y="109380"/>
                  </a:lnTo>
                  <a:lnTo>
                    <a:pt x="104186" y="107787"/>
                  </a:lnTo>
                  <a:lnTo>
                    <a:pt x="104186" y="106194"/>
                  </a:lnTo>
                  <a:lnTo>
                    <a:pt x="104186" y="105663"/>
                  </a:lnTo>
                  <a:lnTo>
                    <a:pt x="104186" y="103539"/>
                  </a:lnTo>
                  <a:lnTo>
                    <a:pt x="106976" y="103008"/>
                  </a:lnTo>
                  <a:lnTo>
                    <a:pt x="106976" y="103008"/>
                  </a:lnTo>
                  <a:lnTo>
                    <a:pt x="106046" y="102477"/>
                  </a:lnTo>
                  <a:lnTo>
                    <a:pt x="105116" y="100353"/>
                  </a:lnTo>
                  <a:lnTo>
                    <a:pt x="105116" y="97168"/>
                  </a:lnTo>
                  <a:lnTo>
                    <a:pt x="106976" y="95044"/>
                  </a:lnTo>
                  <a:lnTo>
                    <a:pt x="108837" y="94513"/>
                  </a:lnTo>
                  <a:lnTo>
                    <a:pt x="109767" y="91327"/>
                  </a:lnTo>
                  <a:lnTo>
                    <a:pt x="112558" y="89734"/>
                  </a:lnTo>
                  <a:lnTo>
                    <a:pt x="114418" y="88672"/>
                  </a:lnTo>
                  <a:lnTo>
                    <a:pt x="115348" y="86017"/>
                  </a:lnTo>
                  <a:lnTo>
                    <a:pt x="117209" y="83893"/>
                  </a:lnTo>
                  <a:lnTo>
                    <a:pt x="120000" y="82831"/>
                  </a:lnTo>
                  <a:lnTo>
                    <a:pt x="120000" y="80707"/>
                  </a:lnTo>
                  <a:lnTo>
                    <a:pt x="119069" y="77522"/>
                  </a:lnTo>
                  <a:lnTo>
                    <a:pt x="115348" y="73805"/>
                  </a:lnTo>
                  <a:lnTo>
                    <a:pt x="114418" y="71681"/>
                  </a:lnTo>
                  <a:lnTo>
                    <a:pt x="114418" y="69557"/>
                  </a:lnTo>
                  <a:lnTo>
                    <a:pt x="114418" y="67964"/>
                  </a:lnTo>
                  <a:lnTo>
                    <a:pt x="115348" y="66371"/>
                  </a:lnTo>
                  <a:lnTo>
                    <a:pt x="112558" y="18053"/>
                  </a:lnTo>
                  <a:lnTo>
                    <a:pt x="113488" y="18053"/>
                  </a:lnTo>
                  <a:lnTo>
                    <a:pt x="109767" y="16460"/>
                  </a:lnTo>
                  <a:lnTo>
                    <a:pt x="107906" y="13805"/>
                  </a:lnTo>
                  <a:lnTo>
                    <a:pt x="106046" y="12212"/>
                  </a:lnTo>
                  <a:lnTo>
                    <a:pt x="105116" y="9026"/>
                  </a:lnTo>
                  <a:lnTo>
                    <a:pt x="101395" y="6902"/>
                  </a:lnTo>
                  <a:lnTo>
                    <a:pt x="99534" y="1592"/>
                  </a:lnTo>
                  <a:lnTo>
                    <a:pt x="99534" y="0"/>
                  </a:lnTo>
                  <a:lnTo>
                    <a:pt x="22325" y="2654"/>
                  </a:lnTo>
                  <a:lnTo>
                    <a:pt x="20465" y="1592"/>
                  </a:lnTo>
                  <a:lnTo>
                    <a:pt x="20465" y="1592"/>
                  </a:lnTo>
                  <a:lnTo>
                    <a:pt x="19534" y="3185"/>
                  </a:lnTo>
                  <a:lnTo>
                    <a:pt x="19534" y="4247"/>
                  </a:lnTo>
                  <a:lnTo>
                    <a:pt x="22325" y="5840"/>
                  </a:lnTo>
                  <a:lnTo>
                    <a:pt x="26046" y="7433"/>
                  </a:lnTo>
                  <a:lnTo>
                    <a:pt x="30697" y="9557"/>
                  </a:lnTo>
                  <a:lnTo>
                    <a:pt x="35348" y="12212"/>
                  </a:lnTo>
                  <a:lnTo>
                    <a:pt x="35348" y="13805"/>
                  </a:lnTo>
                  <a:lnTo>
                    <a:pt x="33488" y="16991"/>
                  </a:lnTo>
                  <a:lnTo>
                    <a:pt x="31627" y="18584"/>
                  </a:lnTo>
                  <a:lnTo>
                    <a:pt x="28837" y="22831"/>
                  </a:lnTo>
                  <a:lnTo>
                    <a:pt x="26976" y="23893"/>
                  </a:lnTo>
                  <a:lnTo>
                    <a:pt x="25116" y="24955"/>
                  </a:lnTo>
                  <a:lnTo>
                    <a:pt x="19534" y="26548"/>
                  </a:lnTo>
                  <a:lnTo>
                    <a:pt x="13953" y="26548"/>
                  </a:lnTo>
                  <a:lnTo>
                    <a:pt x="11162" y="27079"/>
                  </a:lnTo>
                  <a:lnTo>
                    <a:pt x="11162" y="29203"/>
                  </a:lnTo>
                  <a:lnTo>
                    <a:pt x="11162" y="30796"/>
                  </a:lnTo>
                  <a:lnTo>
                    <a:pt x="13953" y="34513"/>
                  </a:lnTo>
                  <a:lnTo>
                    <a:pt x="15813" y="35575"/>
                  </a:lnTo>
                  <a:lnTo>
                    <a:pt x="12093" y="37168"/>
                  </a:lnTo>
                  <a:lnTo>
                    <a:pt x="12093" y="40884"/>
                  </a:lnTo>
                  <a:lnTo>
                    <a:pt x="10232" y="40884"/>
                  </a:lnTo>
                  <a:lnTo>
                    <a:pt x="7441" y="42477"/>
                  </a:lnTo>
                  <a:lnTo>
                    <a:pt x="1860" y="45663"/>
                  </a:lnTo>
                  <a:lnTo>
                    <a:pt x="2790" y="48849"/>
                  </a:lnTo>
                  <a:lnTo>
                    <a:pt x="0" y="50442"/>
                  </a:lnTo>
                  <a:lnTo>
                    <a:pt x="0" y="55221"/>
                  </a:lnTo>
                  <a:lnTo>
                    <a:pt x="0" y="60000"/>
                  </a:lnTo>
                  <a:lnTo>
                    <a:pt x="5581" y="65309"/>
                  </a:lnTo>
                  <a:lnTo>
                    <a:pt x="19534" y="72212"/>
                  </a:lnTo>
                  <a:lnTo>
                    <a:pt x="23255" y="75398"/>
                  </a:lnTo>
                  <a:lnTo>
                    <a:pt x="23255" y="79646"/>
                  </a:lnTo>
                  <a:lnTo>
                    <a:pt x="27906" y="81769"/>
                  </a:lnTo>
                  <a:lnTo>
                    <a:pt x="28837" y="80176"/>
                  </a:lnTo>
                  <a:lnTo>
                    <a:pt x="31627" y="79646"/>
                  </a:lnTo>
                  <a:lnTo>
                    <a:pt x="36279" y="79646"/>
                  </a:lnTo>
                  <a:lnTo>
                    <a:pt x="39069" y="81238"/>
                  </a:lnTo>
                  <a:lnTo>
                    <a:pt x="41860" y="82831"/>
                  </a:lnTo>
                  <a:lnTo>
                    <a:pt x="39069" y="86017"/>
                  </a:lnTo>
                  <a:lnTo>
                    <a:pt x="38139" y="88672"/>
                  </a:lnTo>
                  <a:lnTo>
                    <a:pt x="38139" y="90265"/>
                  </a:lnTo>
                  <a:lnTo>
                    <a:pt x="36279" y="92920"/>
                  </a:lnTo>
                  <a:lnTo>
                    <a:pt x="36279" y="95575"/>
                  </a:lnTo>
                  <a:lnTo>
                    <a:pt x="40930" y="98230"/>
                  </a:lnTo>
                  <a:lnTo>
                    <a:pt x="47441" y="100884"/>
                  </a:lnTo>
                  <a:lnTo>
                    <a:pt x="49302" y="100353"/>
                  </a:lnTo>
                  <a:lnTo>
                    <a:pt x="59534" y="104070"/>
                  </a:lnTo>
                  <a:lnTo>
                    <a:pt x="63255" y="106194"/>
                  </a:lnTo>
                  <a:lnTo>
                    <a:pt x="66046" y="110973"/>
                  </a:lnTo>
                  <a:lnTo>
                    <a:pt x="65116" y="113628"/>
                  </a:lnTo>
                  <a:lnTo>
                    <a:pt x="64186" y="115221"/>
                  </a:lnTo>
                  <a:lnTo>
                    <a:pt x="68837" y="117876"/>
                  </a:lnTo>
                  <a:lnTo>
                    <a:pt x="68837" y="120000"/>
                  </a:lnTo>
                  <a:lnTo>
                    <a:pt x="70697" y="117876"/>
                  </a:lnTo>
                  <a:lnTo>
                    <a:pt x="74418" y="117876"/>
                  </a:lnTo>
                  <a:lnTo>
                    <a:pt x="77209" y="117345"/>
                  </a:lnTo>
                  <a:lnTo>
                    <a:pt x="80000" y="115752"/>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1" name="Shape 1435">
              <a:extLst>
                <a:ext uri="{FF2B5EF4-FFF2-40B4-BE49-F238E27FC236}">
                  <a16:creationId xmlns:a16="http://schemas.microsoft.com/office/drawing/2014/main" id="{4CEDF078-F063-4873-8679-53DBE0A6D0F3}"/>
                </a:ext>
              </a:extLst>
            </p:cNvPr>
            <p:cNvSpPr/>
            <p:nvPr/>
          </p:nvSpPr>
          <p:spPr>
            <a:xfrm>
              <a:off x="6662570" y="2198543"/>
              <a:ext cx="330542" cy="242848"/>
            </a:xfrm>
            <a:custGeom>
              <a:avLst/>
              <a:gdLst/>
              <a:ahLst/>
              <a:cxnLst/>
              <a:rect l="0" t="0" r="0" b="0"/>
              <a:pathLst>
                <a:path w="120000" h="120000" extrusionOk="0">
                  <a:moveTo>
                    <a:pt x="98181" y="113647"/>
                  </a:moveTo>
                  <a:cubicBezTo>
                    <a:pt x="101818" y="108705"/>
                    <a:pt x="101818" y="108705"/>
                    <a:pt x="101818" y="108705"/>
                  </a:cubicBezTo>
                  <a:cubicBezTo>
                    <a:pt x="103376" y="105882"/>
                    <a:pt x="103376" y="105882"/>
                    <a:pt x="103376" y="105882"/>
                  </a:cubicBezTo>
                  <a:cubicBezTo>
                    <a:pt x="104415" y="105882"/>
                    <a:pt x="104415" y="105882"/>
                    <a:pt x="104415" y="105882"/>
                  </a:cubicBezTo>
                  <a:cubicBezTo>
                    <a:pt x="104935" y="100235"/>
                    <a:pt x="104935" y="100235"/>
                    <a:pt x="104935" y="100235"/>
                  </a:cubicBezTo>
                  <a:cubicBezTo>
                    <a:pt x="107012" y="98117"/>
                    <a:pt x="107012" y="98117"/>
                    <a:pt x="107012" y="98117"/>
                  </a:cubicBezTo>
                  <a:cubicBezTo>
                    <a:pt x="105974" y="96000"/>
                    <a:pt x="105974" y="96000"/>
                    <a:pt x="105974" y="96000"/>
                  </a:cubicBezTo>
                  <a:cubicBezTo>
                    <a:pt x="103896" y="90352"/>
                    <a:pt x="103896" y="90352"/>
                    <a:pt x="103896" y="90352"/>
                  </a:cubicBezTo>
                  <a:cubicBezTo>
                    <a:pt x="103896" y="87529"/>
                    <a:pt x="103896" y="87529"/>
                    <a:pt x="103896" y="87529"/>
                  </a:cubicBezTo>
                  <a:cubicBezTo>
                    <a:pt x="103896" y="84705"/>
                    <a:pt x="103896" y="84705"/>
                    <a:pt x="103896" y="84705"/>
                  </a:cubicBezTo>
                  <a:cubicBezTo>
                    <a:pt x="105974" y="83294"/>
                    <a:pt x="105974" y="83294"/>
                    <a:pt x="105974" y="83294"/>
                  </a:cubicBezTo>
                  <a:cubicBezTo>
                    <a:pt x="109610" y="83294"/>
                    <a:pt x="109610" y="83294"/>
                    <a:pt x="109610" y="83294"/>
                  </a:cubicBezTo>
                  <a:cubicBezTo>
                    <a:pt x="113246" y="81176"/>
                    <a:pt x="113246" y="81176"/>
                    <a:pt x="113246" y="81176"/>
                  </a:cubicBezTo>
                  <a:cubicBezTo>
                    <a:pt x="114285" y="79764"/>
                    <a:pt x="114285" y="79764"/>
                    <a:pt x="114285" y="79764"/>
                  </a:cubicBezTo>
                  <a:cubicBezTo>
                    <a:pt x="115844" y="77647"/>
                    <a:pt x="115844" y="77647"/>
                    <a:pt x="115844" y="77647"/>
                  </a:cubicBezTo>
                  <a:cubicBezTo>
                    <a:pt x="117402" y="71294"/>
                    <a:pt x="117402" y="71294"/>
                    <a:pt x="117402" y="71294"/>
                  </a:cubicBezTo>
                  <a:cubicBezTo>
                    <a:pt x="118961" y="68470"/>
                    <a:pt x="118961" y="68470"/>
                    <a:pt x="118961" y="68470"/>
                  </a:cubicBezTo>
                  <a:cubicBezTo>
                    <a:pt x="119999" y="63529"/>
                    <a:pt x="119999" y="63529"/>
                    <a:pt x="119999" y="63529"/>
                  </a:cubicBezTo>
                  <a:cubicBezTo>
                    <a:pt x="119999" y="61411"/>
                    <a:pt x="119999" y="61411"/>
                    <a:pt x="119999" y="61411"/>
                  </a:cubicBezTo>
                  <a:cubicBezTo>
                    <a:pt x="116883" y="57176"/>
                    <a:pt x="116883" y="57176"/>
                    <a:pt x="116883" y="57176"/>
                  </a:cubicBezTo>
                  <a:cubicBezTo>
                    <a:pt x="113766" y="53647"/>
                    <a:pt x="113766" y="53647"/>
                    <a:pt x="113766" y="53647"/>
                  </a:cubicBezTo>
                  <a:cubicBezTo>
                    <a:pt x="111688" y="50823"/>
                    <a:pt x="111688" y="50823"/>
                    <a:pt x="111688" y="50823"/>
                  </a:cubicBezTo>
                  <a:cubicBezTo>
                    <a:pt x="109610" y="48705"/>
                    <a:pt x="109610" y="48705"/>
                    <a:pt x="109610" y="48705"/>
                  </a:cubicBezTo>
                  <a:cubicBezTo>
                    <a:pt x="109610" y="46588"/>
                    <a:pt x="109610" y="46588"/>
                    <a:pt x="109610" y="46588"/>
                  </a:cubicBezTo>
                  <a:cubicBezTo>
                    <a:pt x="110129" y="44470"/>
                    <a:pt x="110129" y="44470"/>
                    <a:pt x="110129" y="44470"/>
                  </a:cubicBezTo>
                  <a:cubicBezTo>
                    <a:pt x="111168" y="45882"/>
                    <a:pt x="111168" y="45882"/>
                    <a:pt x="111168" y="45882"/>
                  </a:cubicBezTo>
                  <a:cubicBezTo>
                    <a:pt x="109610" y="43058"/>
                    <a:pt x="109610" y="43058"/>
                    <a:pt x="109610" y="43058"/>
                  </a:cubicBezTo>
                  <a:cubicBezTo>
                    <a:pt x="109610" y="43058"/>
                    <a:pt x="107532" y="41647"/>
                    <a:pt x="107012" y="41647"/>
                  </a:cubicBezTo>
                  <a:cubicBezTo>
                    <a:pt x="106493" y="41647"/>
                    <a:pt x="104415" y="38823"/>
                    <a:pt x="104415" y="38823"/>
                  </a:cubicBezTo>
                  <a:cubicBezTo>
                    <a:pt x="101818" y="38823"/>
                    <a:pt x="101818" y="38823"/>
                    <a:pt x="101818" y="38823"/>
                  </a:cubicBezTo>
                  <a:cubicBezTo>
                    <a:pt x="101818" y="35294"/>
                    <a:pt x="101818" y="35294"/>
                    <a:pt x="101818" y="35294"/>
                  </a:cubicBezTo>
                  <a:cubicBezTo>
                    <a:pt x="100779" y="31764"/>
                    <a:pt x="100779" y="31764"/>
                    <a:pt x="100779" y="31764"/>
                  </a:cubicBezTo>
                  <a:cubicBezTo>
                    <a:pt x="100779" y="27529"/>
                    <a:pt x="100779" y="27529"/>
                    <a:pt x="100779" y="27529"/>
                  </a:cubicBezTo>
                  <a:cubicBezTo>
                    <a:pt x="100779" y="24705"/>
                    <a:pt x="100779" y="24705"/>
                    <a:pt x="100779" y="24705"/>
                  </a:cubicBezTo>
                  <a:cubicBezTo>
                    <a:pt x="100779" y="19764"/>
                    <a:pt x="100779" y="19764"/>
                    <a:pt x="100779" y="19764"/>
                  </a:cubicBezTo>
                  <a:cubicBezTo>
                    <a:pt x="99740" y="17647"/>
                    <a:pt x="99740" y="17647"/>
                    <a:pt x="99740" y="17647"/>
                  </a:cubicBezTo>
                  <a:cubicBezTo>
                    <a:pt x="98181" y="12705"/>
                    <a:pt x="98181" y="12705"/>
                    <a:pt x="98181" y="12705"/>
                  </a:cubicBezTo>
                  <a:cubicBezTo>
                    <a:pt x="3636" y="15529"/>
                    <a:pt x="3636" y="15529"/>
                    <a:pt x="3636" y="15529"/>
                  </a:cubicBezTo>
                  <a:cubicBezTo>
                    <a:pt x="4155" y="0"/>
                    <a:pt x="4155" y="0"/>
                    <a:pt x="4155" y="0"/>
                  </a:cubicBezTo>
                  <a:cubicBezTo>
                    <a:pt x="4155" y="0"/>
                    <a:pt x="4155" y="0"/>
                    <a:pt x="4155" y="0"/>
                  </a:cubicBezTo>
                  <a:cubicBezTo>
                    <a:pt x="3636" y="16235"/>
                    <a:pt x="3636" y="16235"/>
                    <a:pt x="3636" y="16235"/>
                  </a:cubicBezTo>
                  <a:cubicBezTo>
                    <a:pt x="2077" y="16235"/>
                    <a:pt x="2077" y="16235"/>
                    <a:pt x="2077" y="16235"/>
                  </a:cubicBezTo>
                  <a:cubicBezTo>
                    <a:pt x="2077" y="18352"/>
                    <a:pt x="2077" y="18352"/>
                    <a:pt x="2077" y="18352"/>
                  </a:cubicBezTo>
                  <a:cubicBezTo>
                    <a:pt x="1558" y="21882"/>
                    <a:pt x="1558" y="21882"/>
                    <a:pt x="1558" y="21882"/>
                  </a:cubicBezTo>
                  <a:cubicBezTo>
                    <a:pt x="2597" y="22588"/>
                    <a:pt x="2597" y="22588"/>
                    <a:pt x="2597" y="22588"/>
                  </a:cubicBezTo>
                  <a:cubicBezTo>
                    <a:pt x="3636" y="26117"/>
                    <a:pt x="3636" y="26117"/>
                    <a:pt x="3636" y="26117"/>
                  </a:cubicBezTo>
                  <a:cubicBezTo>
                    <a:pt x="3636" y="28941"/>
                    <a:pt x="3636" y="28941"/>
                    <a:pt x="3636" y="28941"/>
                  </a:cubicBezTo>
                  <a:cubicBezTo>
                    <a:pt x="2597" y="29647"/>
                    <a:pt x="2597" y="29647"/>
                    <a:pt x="2597" y="29647"/>
                  </a:cubicBezTo>
                  <a:cubicBezTo>
                    <a:pt x="2077" y="31764"/>
                    <a:pt x="2077" y="31764"/>
                    <a:pt x="2077" y="31764"/>
                  </a:cubicBezTo>
                  <a:cubicBezTo>
                    <a:pt x="2077" y="36705"/>
                    <a:pt x="2077" y="36705"/>
                    <a:pt x="2077" y="36705"/>
                  </a:cubicBezTo>
                  <a:cubicBezTo>
                    <a:pt x="519" y="37411"/>
                    <a:pt x="519" y="37411"/>
                    <a:pt x="519" y="37411"/>
                  </a:cubicBezTo>
                  <a:cubicBezTo>
                    <a:pt x="0" y="39529"/>
                    <a:pt x="0" y="39529"/>
                    <a:pt x="0" y="39529"/>
                  </a:cubicBezTo>
                  <a:cubicBezTo>
                    <a:pt x="0" y="41647"/>
                    <a:pt x="0" y="41647"/>
                    <a:pt x="0" y="41647"/>
                  </a:cubicBezTo>
                  <a:cubicBezTo>
                    <a:pt x="2077" y="43764"/>
                    <a:pt x="2077" y="43764"/>
                    <a:pt x="2077" y="43764"/>
                  </a:cubicBezTo>
                  <a:cubicBezTo>
                    <a:pt x="2077" y="46588"/>
                    <a:pt x="2077" y="46588"/>
                    <a:pt x="2077" y="46588"/>
                  </a:cubicBezTo>
                  <a:cubicBezTo>
                    <a:pt x="2077" y="48705"/>
                    <a:pt x="2077" y="48705"/>
                    <a:pt x="2077" y="48705"/>
                  </a:cubicBezTo>
                  <a:cubicBezTo>
                    <a:pt x="1558" y="47294"/>
                    <a:pt x="1558" y="47294"/>
                    <a:pt x="1558" y="47294"/>
                  </a:cubicBezTo>
                  <a:cubicBezTo>
                    <a:pt x="3116" y="50117"/>
                    <a:pt x="3116" y="50117"/>
                    <a:pt x="3116" y="50117"/>
                  </a:cubicBezTo>
                  <a:cubicBezTo>
                    <a:pt x="4675" y="56470"/>
                    <a:pt x="4675" y="56470"/>
                    <a:pt x="4675" y="56470"/>
                  </a:cubicBezTo>
                  <a:cubicBezTo>
                    <a:pt x="6233" y="60000"/>
                    <a:pt x="6233" y="60000"/>
                    <a:pt x="6233" y="60000"/>
                  </a:cubicBezTo>
                  <a:cubicBezTo>
                    <a:pt x="7272" y="64235"/>
                    <a:pt x="7272" y="64235"/>
                    <a:pt x="7272" y="64235"/>
                  </a:cubicBezTo>
                  <a:cubicBezTo>
                    <a:pt x="8311" y="67764"/>
                    <a:pt x="8311" y="67764"/>
                    <a:pt x="8311" y="67764"/>
                  </a:cubicBezTo>
                  <a:cubicBezTo>
                    <a:pt x="9350" y="69882"/>
                    <a:pt x="9350" y="69882"/>
                    <a:pt x="9350" y="69882"/>
                  </a:cubicBezTo>
                  <a:cubicBezTo>
                    <a:pt x="9870" y="72000"/>
                    <a:pt x="9870" y="72000"/>
                    <a:pt x="9870" y="72000"/>
                  </a:cubicBezTo>
                  <a:cubicBezTo>
                    <a:pt x="10389" y="72705"/>
                    <a:pt x="10389" y="72705"/>
                    <a:pt x="10389" y="72705"/>
                  </a:cubicBezTo>
                  <a:cubicBezTo>
                    <a:pt x="10389" y="73411"/>
                    <a:pt x="10389" y="73411"/>
                    <a:pt x="10389" y="73411"/>
                  </a:cubicBezTo>
                  <a:cubicBezTo>
                    <a:pt x="8831" y="74117"/>
                    <a:pt x="8831" y="74117"/>
                    <a:pt x="8831" y="74117"/>
                  </a:cubicBezTo>
                  <a:cubicBezTo>
                    <a:pt x="9350" y="76941"/>
                    <a:pt x="9350" y="76941"/>
                    <a:pt x="9350" y="76941"/>
                  </a:cubicBezTo>
                  <a:cubicBezTo>
                    <a:pt x="9870" y="80470"/>
                    <a:pt x="9870" y="80470"/>
                    <a:pt x="9870" y="80470"/>
                  </a:cubicBezTo>
                  <a:cubicBezTo>
                    <a:pt x="10389" y="81882"/>
                    <a:pt x="10389" y="81882"/>
                    <a:pt x="10389" y="81882"/>
                  </a:cubicBezTo>
                  <a:cubicBezTo>
                    <a:pt x="11428" y="81882"/>
                    <a:pt x="11428" y="81882"/>
                    <a:pt x="11428" y="81882"/>
                  </a:cubicBezTo>
                  <a:cubicBezTo>
                    <a:pt x="12467" y="83294"/>
                    <a:pt x="12467" y="83294"/>
                    <a:pt x="12467" y="83294"/>
                  </a:cubicBezTo>
                  <a:cubicBezTo>
                    <a:pt x="13506" y="88235"/>
                    <a:pt x="13506" y="88235"/>
                    <a:pt x="13506" y="88235"/>
                  </a:cubicBezTo>
                  <a:cubicBezTo>
                    <a:pt x="13506" y="95294"/>
                    <a:pt x="13506" y="95294"/>
                    <a:pt x="13506" y="95294"/>
                  </a:cubicBezTo>
                  <a:cubicBezTo>
                    <a:pt x="12987" y="98117"/>
                    <a:pt x="12987" y="98117"/>
                    <a:pt x="12987" y="98117"/>
                  </a:cubicBezTo>
                  <a:cubicBezTo>
                    <a:pt x="14025" y="100235"/>
                    <a:pt x="14025" y="100235"/>
                    <a:pt x="14025" y="100235"/>
                  </a:cubicBezTo>
                  <a:cubicBezTo>
                    <a:pt x="14545" y="101647"/>
                    <a:pt x="14545" y="101647"/>
                    <a:pt x="14545" y="101647"/>
                  </a:cubicBezTo>
                  <a:cubicBezTo>
                    <a:pt x="14545" y="108705"/>
                    <a:pt x="14545" y="108705"/>
                    <a:pt x="14545" y="108705"/>
                  </a:cubicBezTo>
                  <a:cubicBezTo>
                    <a:pt x="15584" y="113647"/>
                    <a:pt x="15584" y="113647"/>
                    <a:pt x="15584" y="113647"/>
                  </a:cubicBezTo>
                  <a:cubicBezTo>
                    <a:pt x="15584" y="114352"/>
                    <a:pt x="15584" y="114352"/>
                    <a:pt x="15584" y="114352"/>
                  </a:cubicBezTo>
                  <a:cubicBezTo>
                    <a:pt x="91428" y="112941"/>
                    <a:pt x="91428" y="112941"/>
                    <a:pt x="91428" y="112941"/>
                  </a:cubicBezTo>
                  <a:cubicBezTo>
                    <a:pt x="97662" y="120000"/>
                    <a:pt x="97662" y="120000"/>
                    <a:pt x="97662" y="120000"/>
                  </a:cubicBezTo>
                  <a:cubicBezTo>
                    <a:pt x="98701" y="118588"/>
                    <a:pt x="98701" y="118588"/>
                    <a:pt x="98701" y="118588"/>
                  </a:cubicBezTo>
                  <a:lnTo>
                    <a:pt x="98181" y="113647"/>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2" name="Shape 1436">
              <a:extLst>
                <a:ext uri="{FF2B5EF4-FFF2-40B4-BE49-F238E27FC236}">
                  <a16:creationId xmlns:a16="http://schemas.microsoft.com/office/drawing/2014/main" id="{A2BF5089-9F91-422B-A3F7-96318036A7EE}"/>
                </a:ext>
              </a:extLst>
            </p:cNvPr>
            <p:cNvSpPr/>
            <p:nvPr/>
          </p:nvSpPr>
          <p:spPr>
            <a:xfrm>
              <a:off x="5157992" y="3013096"/>
              <a:ext cx="735560" cy="571704"/>
            </a:xfrm>
            <a:custGeom>
              <a:avLst/>
              <a:gdLst/>
              <a:ahLst/>
              <a:cxnLst/>
              <a:rect l="0" t="0" r="0" b="0"/>
              <a:pathLst>
                <a:path w="120000" h="120000" extrusionOk="0">
                  <a:moveTo>
                    <a:pt x="47091" y="96637"/>
                  </a:moveTo>
                  <a:lnTo>
                    <a:pt x="47916" y="97699"/>
                  </a:lnTo>
                  <a:lnTo>
                    <a:pt x="49567" y="99115"/>
                  </a:lnTo>
                  <a:lnTo>
                    <a:pt x="48466" y="99469"/>
                  </a:lnTo>
                  <a:lnTo>
                    <a:pt x="47916" y="99469"/>
                  </a:lnTo>
                  <a:lnTo>
                    <a:pt x="46816" y="100531"/>
                  </a:lnTo>
                  <a:lnTo>
                    <a:pt x="46816" y="100884"/>
                  </a:lnTo>
                  <a:lnTo>
                    <a:pt x="46816" y="101946"/>
                  </a:lnTo>
                  <a:lnTo>
                    <a:pt x="47366" y="101946"/>
                  </a:lnTo>
                  <a:lnTo>
                    <a:pt x="48466" y="103716"/>
                  </a:lnTo>
                  <a:lnTo>
                    <a:pt x="48466" y="104424"/>
                  </a:lnTo>
                  <a:lnTo>
                    <a:pt x="47641" y="104778"/>
                  </a:lnTo>
                  <a:lnTo>
                    <a:pt x="47091" y="104778"/>
                  </a:lnTo>
                  <a:lnTo>
                    <a:pt x="46540" y="105132"/>
                  </a:lnTo>
                  <a:lnTo>
                    <a:pt x="46265" y="105132"/>
                  </a:lnTo>
                  <a:lnTo>
                    <a:pt x="45440" y="105840"/>
                  </a:lnTo>
                  <a:lnTo>
                    <a:pt x="45440" y="106902"/>
                  </a:lnTo>
                  <a:lnTo>
                    <a:pt x="45440" y="107256"/>
                  </a:lnTo>
                  <a:lnTo>
                    <a:pt x="44890" y="108318"/>
                  </a:lnTo>
                  <a:lnTo>
                    <a:pt x="44064" y="106548"/>
                  </a:lnTo>
                  <a:lnTo>
                    <a:pt x="44064" y="106902"/>
                  </a:lnTo>
                  <a:lnTo>
                    <a:pt x="43789" y="107610"/>
                  </a:lnTo>
                  <a:lnTo>
                    <a:pt x="42964" y="108672"/>
                  </a:lnTo>
                  <a:lnTo>
                    <a:pt x="42413" y="110088"/>
                  </a:lnTo>
                  <a:lnTo>
                    <a:pt x="42413" y="110442"/>
                  </a:lnTo>
                  <a:lnTo>
                    <a:pt x="42413" y="111858"/>
                  </a:lnTo>
                  <a:lnTo>
                    <a:pt x="39937" y="111858"/>
                  </a:lnTo>
                  <a:lnTo>
                    <a:pt x="41863" y="111150"/>
                  </a:lnTo>
                  <a:lnTo>
                    <a:pt x="42138" y="110442"/>
                  </a:lnTo>
                  <a:lnTo>
                    <a:pt x="42413" y="109734"/>
                  </a:lnTo>
                  <a:lnTo>
                    <a:pt x="42138" y="108672"/>
                  </a:lnTo>
                  <a:lnTo>
                    <a:pt x="41588" y="108318"/>
                  </a:lnTo>
                  <a:lnTo>
                    <a:pt x="41313" y="108318"/>
                  </a:lnTo>
                  <a:lnTo>
                    <a:pt x="40763" y="107610"/>
                  </a:lnTo>
                  <a:lnTo>
                    <a:pt x="40763" y="107256"/>
                  </a:lnTo>
                  <a:lnTo>
                    <a:pt x="40488" y="105132"/>
                  </a:lnTo>
                  <a:lnTo>
                    <a:pt x="41038" y="104424"/>
                  </a:lnTo>
                  <a:lnTo>
                    <a:pt x="41313" y="103716"/>
                  </a:lnTo>
                  <a:lnTo>
                    <a:pt x="42138" y="103008"/>
                  </a:lnTo>
                  <a:lnTo>
                    <a:pt x="42413" y="103362"/>
                  </a:lnTo>
                  <a:lnTo>
                    <a:pt x="43239" y="104424"/>
                  </a:lnTo>
                  <a:lnTo>
                    <a:pt x="43789" y="105840"/>
                  </a:lnTo>
                  <a:lnTo>
                    <a:pt x="43789" y="104424"/>
                  </a:lnTo>
                  <a:lnTo>
                    <a:pt x="43514" y="103008"/>
                  </a:lnTo>
                  <a:lnTo>
                    <a:pt x="42964" y="101946"/>
                  </a:lnTo>
                  <a:lnTo>
                    <a:pt x="43789" y="101592"/>
                  </a:lnTo>
                  <a:lnTo>
                    <a:pt x="44890" y="102300"/>
                  </a:lnTo>
                  <a:lnTo>
                    <a:pt x="45440" y="102300"/>
                  </a:lnTo>
                  <a:lnTo>
                    <a:pt x="45440" y="101592"/>
                  </a:lnTo>
                  <a:lnTo>
                    <a:pt x="45440" y="101238"/>
                  </a:lnTo>
                  <a:lnTo>
                    <a:pt x="45440" y="100531"/>
                  </a:lnTo>
                  <a:lnTo>
                    <a:pt x="45440" y="99469"/>
                  </a:lnTo>
                  <a:lnTo>
                    <a:pt x="45165" y="98761"/>
                  </a:lnTo>
                  <a:lnTo>
                    <a:pt x="46265" y="97699"/>
                  </a:lnTo>
                  <a:close/>
                  <a:moveTo>
                    <a:pt x="8573" y="75044"/>
                  </a:moveTo>
                  <a:lnTo>
                    <a:pt x="9123" y="75044"/>
                  </a:lnTo>
                  <a:lnTo>
                    <a:pt x="9948" y="77168"/>
                  </a:lnTo>
                  <a:lnTo>
                    <a:pt x="9948" y="78230"/>
                  </a:lnTo>
                  <a:lnTo>
                    <a:pt x="9398" y="79291"/>
                  </a:lnTo>
                  <a:lnTo>
                    <a:pt x="8848" y="79291"/>
                  </a:lnTo>
                  <a:lnTo>
                    <a:pt x="8022" y="79291"/>
                  </a:lnTo>
                  <a:lnTo>
                    <a:pt x="6922" y="78230"/>
                  </a:lnTo>
                  <a:lnTo>
                    <a:pt x="5546" y="76814"/>
                  </a:lnTo>
                  <a:lnTo>
                    <a:pt x="6922" y="75752"/>
                  </a:lnTo>
                  <a:lnTo>
                    <a:pt x="7747" y="75752"/>
                  </a:lnTo>
                  <a:close/>
                  <a:moveTo>
                    <a:pt x="692" y="44955"/>
                  </a:moveTo>
                  <a:cubicBezTo>
                    <a:pt x="692" y="44955"/>
                    <a:pt x="692" y="44955"/>
                    <a:pt x="922" y="46162"/>
                  </a:cubicBezTo>
                  <a:cubicBezTo>
                    <a:pt x="922" y="46162"/>
                    <a:pt x="922" y="46162"/>
                    <a:pt x="1384" y="46765"/>
                  </a:cubicBezTo>
                  <a:cubicBezTo>
                    <a:pt x="1384" y="46765"/>
                    <a:pt x="1384" y="46765"/>
                    <a:pt x="2538" y="47066"/>
                  </a:cubicBezTo>
                  <a:cubicBezTo>
                    <a:pt x="2538" y="47066"/>
                    <a:pt x="2538" y="47066"/>
                    <a:pt x="3691" y="47066"/>
                  </a:cubicBezTo>
                  <a:cubicBezTo>
                    <a:pt x="3691" y="47066"/>
                    <a:pt x="3691" y="47066"/>
                    <a:pt x="4384" y="47669"/>
                  </a:cubicBezTo>
                  <a:cubicBezTo>
                    <a:pt x="4384" y="47669"/>
                    <a:pt x="4384" y="47669"/>
                    <a:pt x="4384" y="48574"/>
                  </a:cubicBezTo>
                  <a:cubicBezTo>
                    <a:pt x="4384" y="48574"/>
                    <a:pt x="4384" y="48574"/>
                    <a:pt x="4845" y="49177"/>
                  </a:cubicBezTo>
                  <a:cubicBezTo>
                    <a:pt x="4845" y="49177"/>
                    <a:pt x="4845" y="49177"/>
                    <a:pt x="5768" y="50383"/>
                  </a:cubicBezTo>
                  <a:cubicBezTo>
                    <a:pt x="5768" y="50383"/>
                    <a:pt x="5768" y="50383"/>
                    <a:pt x="6922" y="52494"/>
                  </a:cubicBezTo>
                  <a:cubicBezTo>
                    <a:pt x="6922" y="52494"/>
                    <a:pt x="6922" y="52494"/>
                    <a:pt x="6230" y="52494"/>
                  </a:cubicBezTo>
                  <a:cubicBezTo>
                    <a:pt x="6230" y="52494"/>
                    <a:pt x="6230" y="52494"/>
                    <a:pt x="4845" y="52494"/>
                  </a:cubicBezTo>
                  <a:lnTo>
                    <a:pt x="4614" y="53097"/>
                  </a:lnTo>
                  <a:cubicBezTo>
                    <a:pt x="4614" y="53097"/>
                    <a:pt x="4614" y="53097"/>
                    <a:pt x="3691" y="51891"/>
                  </a:cubicBezTo>
                  <a:cubicBezTo>
                    <a:pt x="3691" y="51891"/>
                    <a:pt x="3691" y="51891"/>
                    <a:pt x="3230" y="50082"/>
                  </a:cubicBezTo>
                  <a:cubicBezTo>
                    <a:pt x="3230" y="50082"/>
                    <a:pt x="3230" y="50082"/>
                    <a:pt x="2999" y="49479"/>
                  </a:cubicBezTo>
                  <a:cubicBezTo>
                    <a:pt x="2999" y="49479"/>
                    <a:pt x="2999" y="49479"/>
                    <a:pt x="2538" y="48875"/>
                  </a:cubicBezTo>
                  <a:cubicBezTo>
                    <a:pt x="2538" y="48875"/>
                    <a:pt x="2538" y="48875"/>
                    <a:pt x="2307" y="48875"/>
                  </a:cubicBezTo>
                  <a:cubicBezTo>
                    <a:pt x="2307" y="48875"/>
                    <a:pt x="2307" y="48875"/>
                    <a:pt x="2076" y="48875"/>
                  </a:cubicBezTo>
                  <a:cubicBezTo>
                    <a:pt x="2076" y="48875"/>
                    <a:pt x="1615" y="48875"/>
                    <a:pt x="1615" y="48875"/>
                  </a:cubicBezTo>
                  <a:cubicBezTo>
                    <a:pt x="1384" y="48574"/>
                    <a:pt x="1384" y="48875"/>
                    <a:pt x="1384" y="48875"/>
                  </a:cubicBezTo>
                  <a:cubicBezTo>
                    <a:pt x="1384" y="48875"/>
                    <a:pt x="1384" y="48875"/>
                    <a:pt x="692" y="48875"/>
                  </a:cubicBezTo>
                  <a:cubicBezTo>
                    <a:pt x="-230" y="48574"/>
                    <a:pt x="461" y="48574"/>
                    <a:pt x="461" y="48574"/>
                  </a:cubicBezTo>
                  <a:cubicBezTo>
                    <a:pt x="230" y="48272"/>
                    <a:pt x="230" y="48272"/>
                    <a:pt x="230" y="47971"/>
                  </a:cubicBezTo>
                  <a:cubicBezTo>
                    <a:pt x="230" y="47971"/>
                    <a:pt x="0" y="47368"/>
                    <a:pt x="0" y="47066"/>
                  </a:cubicBezTo>
                  <a:cubicBezTo>
                    <a:pt x="0" y="47066"/>
                    <a:pt x="0" y="46162"/>
                    <a:pt x="0" y="46162"/>
                  </a:cubicBezTo>
                  <a:cubicBezTo>
                    <a:pt x="0" y="46162"/>
                    <a:pt x="0" y="46162"/>
                    <a:pt x="692" y="44955"/>
                  </a:cubicBezTo>
                  <a:close/>
                  <a:moveTo>
                    <a:pt x="43147" y="0"/>
                  </a:moveTo>
                  <a:cubicBezTo>
                    <a:pt x="43147" y="0"/>
                    <a:pt x="43147" y="0"/>
                    <a:pt x="44079" y="1197"/>
                  </a:cubicBezTo>
                  <a:cubicBezTo>
                    <a:pt x="44079" y="1197"/>
                    <a:pt x="44079" y="1197"/>
                    <a:pt x="44545" y="2094"/>
                  </a:cubicBezTo>
                  <a:cubicBezTo>
                    <a:pt x="44545" y="2094"/>
                    <a:pt x="44545" y="2094"/>
                    <a:pt x="44079" y="2094"/>
                  </a:cubicBezTo>
                  <a:cubicBezTo>
                    <a:pt x="44079" y="2094"/>
                    <a:pt x="44079" y="2094"/>
                    <a:pt x="44079" y="2992"/>
                  </a:cubicBezTo>
                  <a:cubicBezTo>
                    <a:pt x="44079" y="2992"/>
                    <a:pt x="44079" y="2992"/>
                    <a:pt x="44777" y="3591"/>
                  </a:cubicBezTo>
                  <a:cubicBezTo>
                    <a:pt x="44777" y="3591"/>
                    <a:pt x="44777" y="3591"/>
                    <a:pt x="45709" y="3591"/>
                  </a:cubicBezTo>
                  <a:cubicBezTo>
                    <a:pt x="45709" y="3591"/>
                    <a:pt x="45709" y="3591"/>
                    <a:pt x="45709" y="2693"/>
                  </a:cubicBezTo>
                  <a:cubicBezTo>
                    <a:pt x="45709" y="2693"/>
                    <a:pt x="45709" y="2693"/>
                    <a:pt x="46175" y="2094"/>
                  </a:cubicBezTo>
                  <a:cubicBezTo>
                    <a:pt x="46175" y="2094"/>
                    <a:pt x="46175" y="2094"/>
                    <a:pt x="46640" y="2693"/>
                  </a:cubicBezTo>
                  <a:cubicBezTo>
                    <a:pt x="46640" y="2693"/>
                    <a:pt x="46640" y="2693"/>
                    <a:pt x="47339" y="3890"/>
                  </a:cubicBezTo>
                  <a:cubicBezTo>
                    <a:pt x="47339" y="3890"/>
                    <a:pt x="47339" y="3890"/>
                    <a:pt x="48736" y="3591"/>
                  </a:cubicBezTo>
                  <a:cubicBezTo>
                    <a:pt x="48736" y="3591"/>
                    <a:pt x="48736" y="3591"/>
                    <a:pt x="50600" y="4189"/>
                  </a:cubicBezTo>
                  <a:cubicBezTo>
                    <a:pt x="50600" y="4189"/>
                    <a:pt x="50600" y="4189"/>
                    <a:pt x="50600" y="5087"/>
                  </a:cubicBezTo>
                  <a:cubicBezTo>
                    <a:pt x="50600" y="5087"/>
                    <a:pt x="50600" y="5087"/>
                    <a:pt x="51065" y="6284"/>
                  </a:cubicBezTo>
                  <a:cubicBezTo>
                    <a:pt x="51065" y="6284"/>
                    <a:pt x="51065" y="6284"/>
                    <a:pt x="52230" y="7481"/>
                  </a:cubicBezTo>
                  <a:cubicBezTo>
                    <a:pt x="52230" y="7481"/>
                    <a:pt x="52230" y="7481"/>
                    <a:pt x="54791" y="7481"/>
                  </a:cubicBezTo>
                  <a:cubicBezTo>
                    <a:pt x="54791" y="7481"/>
                    <a:pt x="54791" y="7481"/>
                    <a:pt x="55490" y="7481"/>
                  </a:cubicBezTo>
                  <a:cubicBezTo>
                    <a:pt x="55490" y="7481"/>
                    <a:pt x="55490" y="7481"/>
                    <a:pt x="56189" y="6882"/>
                  </a:cubicBezTo>
                  <a:cubicBezTo>
                    <a:pt x="56189" y="6882"/>
                    <a:pt x="56189" y="6882"/>
                    <a:pt x="57120" y="6882"/>
                  </a:cubicBezTo>
                  <a:cubicBezTo>
                    <a:pt x="57120" y="6882"/>
                    <a:pt x="57120" y="6882"/>
                    <a:pt x="58285" y="7780"/>
                  </a:cubicBezTo>
                  <a:cubicBezTo>
                    <a:pt x="58285" y="7780"/>
                    <a:pt x="58285" y="7780"/>
                    <a:pt x="58518" y="8678"/>
                  </a:cubicBezTo>
                  <a:cubicBezTo>
                    <a:pt x="58518" y="8678"/>
                    <a:pt x="58518" y="8678"/>
                    <a:pt x="58518" y="9575"/>
                  </a:cubicBezTo>
                  <a:cubicBezTo>
                    <a:pt x="58518" y="9575"/>
                    <a:pt x="58518" y="9575"/>
                    <a:pt x="58518" y="9725"/>
                  </a:cubicBezTo>
                  <a:lnTo>
                    <a:pt x="58518" y="10174"/>
                  </a:lnTo>
                  <a:cubicBezTo>
                    <a:pt x="58518" y="10174"/>
                    <a:pt x="58518" y="10174"/>
                    <a:pt x="59682" y="9276"/>
                  </a:cubicBezTo>
                  <a:cubicBezTo>
                    <a:pt x="59682" y="9276"/>
                    <a:pt x="59682" y="9276"/>
                    <a:pt x="61079" y="8678"/>
                  </a:cubicBezTo>
                  <a:cubicBezTo>
                    <a:pt x="61079" y="8678"/>
                    <a:pt x="61079" y="8678"/>
                    <a:pt x="62011" y="8678"/>
                  </a:cubicBezTo>
                  <a:cubicBezTo>
                    <a:pt x="62011" y="8678"/>
                    <a:pt x="62011" y="8678"/>
                    <a:pt x="63874" y="9575"/>
                  </a:cubicBezTo>
                  <a:cubicBezTo>
                    <a:pt x="63874" y="9575"/>
                    <a:pt x="63874" y="9575"/>
                    <a:pt x="65504" y="10174"/>
                  </a:cubicBezTo>
                  <a:cubicBezTo>
                    <a:pt x="65504" y="10174"/>
                    <a:pt x="65504" y="10174"/>
                    <a:pt x="67367" y="9575"/>
                  </a:cubicBezTo>
                  <a:cubicBezTo>
                    <a:pt x="67367" y="9575"/>
                    <a:pt x="67367" y="9575"/>
                    <a:pt x="68299" y="8678"/>
                  </a:cubicBezTo>
                  <a:cubicBezTo>
                    <a:pt x="68299" y="8678"/>
                    <a:pt x="68299" y="8678"/>
                    <a:pt x="69230" y="8678"/>
                  </a:cubicBezTo>
                  <a:cubicBezTo>
                    <a:pt x="69230" y="8678"/>
                    <a:pt x="69230" y="8678"/>
                    <a:pt x="69696" y="8678"/>
                  </a:cubicBezTo>
                  <a:cubicBezTo>
                    <a:pt x="69696" y="8678"/>
                    <a:pt x="69696" y="8678"/>
                    <a:pt x="70861" y="10174"/>
                  </a:cubicBezTo>
                  <a:cubicBezTo>
                    <a:pt x="70861" y="10174"/>
                    <a:pt x="70861" y="10174"/>
                    <a:pt x="72025" y="11371"/>
                  </a:cubicBezTo>
                  <a:cubicBezTo>
                    <a:pt x="72025" y="11371"/>
                    <a:pt x="72025" y="11371"/>
                    <a:pt x="74121" y="11670"/>
                  </a:cubicBezTo>
                  <a:lnTo>
                    <a:pt x="75053" y="22144"/>
                  </a:lnTo>
                  <a:cubicBezTo>
                    <a:pt x="75053" y="22144"/>
                    <a:pt x="75053" y="22144"/>
                    <a:pt x="77847" y="48478"/>
                  </a:cubicBezTo>
                  <a:cubicBezTo>
                    <a:pt x="77847" y="48478"/>
                    <a:pt x="77847" y="48478"/>
                    <a:pt x="81108" y="80199"/>
                  </a:cubicBezTo>
                  <a:cubicBezTo>
                    <a:pt x="81108" y="80199"/>
                    <a:pt x="81108" y="80199"/>
                    <a:pt x="81806" y="81995"/>
                  </a:cubicBezTo>
                  <a:cubicBezTo>
                    <a:pt x="81806" y="81995"/>
                    <a:pt x="81806" y="81995"/>
                    <a:pt x="84135" y="81995"/>
                  </a:cubicBezTo>
                  <a:cubicBezTo>
                    <a:pt x="84135" y="81995"/>
                    <a:pt x="84135" y="81995"/>
                    <a:pt x="84601" y="80199"/>
                  </a:cubicBezTo>
                  <a:cubicBezTo>
                    <a:pt x="84601" y="80199"/>
                    <a:pt x="84601" y="80199"/>
                    <a:pt x="86464" y="80199"/>
                  </a:cubicBezTo>
                  <a:cubicBezTo>
                    <a:pt x="86464" y="80199"/>
                    <a:pt x="86464" y="80199"/>
                    <a:pt x="86464" y="81097"/>
                  </a:cubicBezTo>
                  <a:cubicBezTo>
                    <a:pt x="86464" y="81097"/>
                    <a:pt x="86464" y="81097"/>
                    <a:pt x="87163" y="82294"/>
                  </a:cubicBezTo>
                  <a:cubicBezTo>
                    <a:pt x="87163" y="82294"/>
                    <a:pt x="87163" y="82294"/>
                    <a:pt x="90190" y="84987"/>
                  </a:cubicBezTo>
                  <a:cubicBezTo>
                    <a:pt x="90190" y="84987"/>
                    <a:pt x="90190" y="84987"/>
                    <a:pt x="92752" y="88578"/>
                  </a:cubicBezTo>
                  <a:cubicBezTo>
                    <a:pt x="92752" y="88578"/>
                    <a:pt x="92752" y="88578"/>
                    <a:pt x="94149" y="87082"/>
                  </a:cubicBezTo>
                  <a:cubicBezTo>
                    <a:pt x="94149" y="87082"/>
                    <a:pt x="94149" y="87082"/>
                    <a:pt x="95081" y="84089"/>
                  </a:cubicBezTo>
                  <a:cubicBezTo>
                    <a:pt x="95081" y="84089"/>
                    <a:pt x="95081" y="84089"/>
                    <a:pt x="96245" y="82593"/>
                  </a:cubicBezTo>
                  <a:cubicBezTo>
                    <a:pt x="96245" y="82593"/>
                    <a:pt x="96245" y="82593"/>
                    <a:pt x="97410" y="81695"/>
                  </a:cubicBezTo>
                  <a:cubicBezTo>
                    <a:pt x="97410" y="81695"/>
                    <a:pt x="97410" y="81695"/>
                    <a:pt x="99506" y="82892"/>
                  </a:cubicBezTo>
                  <a:cubicBezTo>
                    <a:pt x="99506" y="82892"/>
                    <a:pt x="99506" y="82892"/>
                    <a:pt x="102067" y="85286"/>
                  </a:cubicBezTo>
                  <a:cubicBezTo>
                    <a:pt x="102067" y="85286"/>
                    <a:pt x="102067" y="85286"/>
                    <a:pt x="104629" y="88578"/>
                  </a:cubicBezTo>
                  <a:cubicBezTo>
                    <a:pt x="104629" y="88578"/>
                    <a:pt x="104629" y="88578"/>
                    <a:pt x="106492" y="91271"/>
                  </a:cubicBezTo>
                  <a:cubicBezTo>
                    <a:pt x="106492" y="91271"/>
                    <a:pt x="106492" y="91271"/>
                    <a:pt x="110218" y="96059"/>
                  </a:cubicBezTo>
                  <a:cubicBezTo>
                    <a:pt x="110218" y="96059"/>
                    <a:pt x="110218" y="96059"/>
                    <a:pt x="112547" y="100249"/>
                  </a:cubicBezTo>
                  <a:cubicBezTo>
                    <a:pt x="112547" y="100249"/>
                    <a:pt x="112547" y="100249"/>
                    <a:pt x="113944" y="100548"/>
                  </a:cubicBezTo>
                  <a:cubicBezTo>
                    <a:pt x="113944" y="100548"/>
                    <a:pt x="113944" y="100548"/>
                    <a:pt x="115575" y="100847"/>
                  </a:cubicBezTo>
                  <a:cubicBezTo>
                    <a:pt x="115575" y="100847"/>
                    <a:pt x="115575" y="100847"/>
                    <a:pt x="118369" y="102044"/>
                  </a:cubicBezTo>
                  <a:cubicBezTo>
                    <a:pt x="118369" y="102044"/>
                    <a:pt x="118369" y="102044"/>
                    <a:pt x="119534" y="102942"/>
                  </a:cubicBezTo>
                  <a:cubicBezTo>
                    <a:pt x="119534" y="102942"/>
                    <a:pt x="119534" y="102942"/>
                    <a:pt x="119534" y="104139"/>
                  </a:cubicBezTo>
                  <a:cubicBezTo>
                    <a:pt x="119534" y="104139"/>
                    <a:pt x="119534" y="104139"/>
                    <a:pt x="120000" y="106833"/>
                  </a:cubicBezTo>
                  <a:cubicBezTo>
                    <a:pt x="120000" y="106833"/>
                    <a:pt x="120000" y="106833"/>
                    <a:pt x="120000" y="108029"/>
                  </a:cubicBezTo>
                  <a:cubicBezTo>
                    <a:pt x="120000" y="108029"/>
                    <a:pt x="120000" y="108029"/>
                    <a:pt x="120000" y="109226"/>
                  </a:cubicBezTo>
                  <a:cubicBezTo>
                    <a:pt x="120000" y="109226"/>
                    <a:pt x="120000" y="109226"/>
                    <a:pt x="120000" y="111920"/>
                  </a:cubicBezTo>
                  <a:cubicBezTo>
                    <a:pt x="120000" y="111920"/>
                    <a:pt x="120000" y="111920"/>
                    <a:pt x="119068" y="112817"/>
                  </a:cubicBezTo>
                  <a:cubicBezTo>
                    <a:pt x="119068" y="112817"/>
                    <a:pt x="119068" y="112817"/>
                    <a:pt x="118369" y="111620"/>
                  </a:cubicBezTo>
                  <a:cubicBezTo>
                    <a:pt x="118369" y="111620"/>
                    <a:pt x="118369" y="111620"/>
                    <a:pt x="117671" y="110124"/>
                  </a:cubicBezTo>
                  <a:cubicBezTo>
                    <a:pt x="117671" y="110124"/>
                    <a:pt x="117671" y="110124"/>
                    <a:pt x="116972" y="110723"/>
                  </a:cubicBezTo>
                  <a:cubicBezTo>
                    <a:pt x="116972" y="110723"/>
                    <a:pt x="116972" y="110723"/>
                    <a:pt x="117671" y="112219"/>
                  </a:cubicBezTo>
                  <a:cubicBezTo>
                    <a:pt x="117671" y="112219"/>
                    <a:pt x="117671" y="112219"/>
                    <a:pt x="117205" y="112518"/>
                  </a:cubicBezTo>
                  <a:cubicBezTo>
                    <a:pt x="117205" y="112518"/>
                    <a:pt x="117205" y="112518"/>
                    <a:pt x="116506" y="111920"/>
                  </a:cubicBezTo>
                  <a:cubicBezTo>
                    <a:pt x="116506" y="111920"/>
                    <a:pt x="116506" y="111920"/>
                    <a:pt x="115109" y="111321"/>
                  </a:cubicBezTo>
                  <a:cubicBezTo>
                    <a:pt x="115109" y="111321"/>
                    <a:pt x="115109" y="111321"/>
                    <a:pt x="115109" y="110124"/>
                  </a:cubicBezTo>
                  <a:cubicBezTo>
                    <a:pt x="115109" y="110124"/>
                    <a:pt x="115109" y="110124"/>
                    <a:pt x="114643" y="108628"/>
                  </a:cubicBezTo>
                  <a:cubicBezTo>
                    <a:pt x="114643" y="108628"/>
                    <a:pt x="114643" y="108628"/>
                    <a:pt x="113944" y="108029"/>
                  </a:cubicBezTo>
                  <a:cubicBezTo>
                    <a:pt x="113944" y="108029"/>
                    <a:pt x="113944" y="108029"/>
                    <a:pt x="113479" y="106833"/>
                  </a:cubicBezTo>
                  <a:cubicBezTo>
                    <a:pt x="113479" y="106833"/>
                    <a:pt x="113479" y="106833"/>
                    <a:pt x="111616" y="105037"/>
                  </a:cubicBezTo>
                  <a:cubicBezTo>
                    <a:pt x="111616" y="105037"/>
                    <a:pt x="111616" y="105037"/>
                    <a:pt x="109985" y="105336"/>
                  </a:cubicBezTo>
                  <a:cubicBezTo>
                    <a:pt x="109985" y="105336"/>
                    <a:pt x="109985" y="105336"/>
                    <a:pt x="110451" y="106234"/>
                  </a:cubicBezTo>
                  <a:cubicBezTo>
                    <a:pt x="110451" y="106234"/>
                    <a:pt x="110451" y="106234"/>
                    <a:pt x="110917" y="106833"/>
                  </a:cubicBezTo>
                  <a:cubicBezTo>
                    <a:pt x="110917" y="106833"/>
                    <a:pt x="110917" y="106833"/>
                    <a:pt x="112547" y="108029"/>
                  </a:cubicBezTo>
                  <a:cubicBezTo>
                    <a:pt x="112547" y="108029"/>
                    <a:pt x="112547" y="108029"/>
                    <a:pt x="113479" y="109226"/>
                  </a:cubicBezTo>
                  <a:cubicBezTo>
                    <a:pt x="113479" y="109226"/>
                    <a:pt x="113479" y="109226"/>
                    <a:pt x="113479" y="110124"/>
                  </a:cubicBezTo>
                  <a:cubicBezTo>
                    <a:pt x="113479" y="110124"/>
                    <a:pt x="113479" y="110124"/>
                    <a:pt x="114177" y="111022"/>
                  </a:cubicBezTo>
                  <a:cubicBezTo>
                    <a:pt x="114177" y="111022"/>
                    <a:pt x="114177" y="111022"/>
                    <a:pt x="114643" y="111920"/>
                  </a:cubicBezTo>
                  <a:cubicBezTo>
                    <a:pt x="114643" y="111920"/>
                    <a:pt x="114643" y="111920"/>
                    <a:pt x="115109" y="114015"/>
                  </a:cubicBezTo>
                  <a:cubicBezTo>
                    <a:pt x="115109" y="114015"/>
                    <a:pt x="115109" y="114015"/>
                    <a:pt x="115109" y="114613"/>
                  </a:cubicBezTo>
                  <a:cubicBezTo>
                    <a:pt x="115109" y="114613"/>
                    <a:pt x="115109" y="114613"/>
                    <a:pt x="114410" y="114912"/>
                  </a:cubicBezTo>
                  <a:cubicBezTo>
                    <a:pt x="114410" y="114912"/>
                    <a:pt x="114410" y="114912"/>
                    <a:pt x="113944" y="113416"/>
                  </a:cubicBezTo>
                  <a:cubicBezTo>
                    <a:pt x="113944" y="113416"/>
                    <a:pt x="113944" y="113416"/>
                    <a:pt x="113944" y="114912"/>
                  </a:cubicBezTo>
                  <a:cubicBezTo>
                    <a:pt x="113944" y="114912"/>
                    <a:pt x="113944" y="114912"/>
                    <a:pt x="113479" y="116109"/>
                  </a:cubicBezTo>
                  <a:cubicBezTo>
                    <a:pt x="113479" y="116109"/>
                    <a:pt x="113479" y="116109"/>
                    <a:pt x="112780" y="115810"/>
                  </a:cubicBezTo>
                  <a:cubicBezTo>
                    <a:pt x="112780" y="115810"/>
                    <a:pt x="112780" y="115810"/>
                    <a:pt x="111616" y="114314"/>
                  </a:cubicBezTo>
                  <a:cubicBezTo>
                    <a:pt x="111616" y="114314"/>
                    <a:pt x="111616" y="114314"/>
                    <a:pt x="110451" y="112518"/>
                  </a:cubicBezTo>
                  <a:cubicBezTo>
                    <a:pt x="110451" y="112518"/>
                    <a:pt x="110451" y="112518"/>
                    <a:pt x="109520" y="113117"/>
                  </a:cubicBezTo>
                  <a:cubicBezTo>
                    <a:pt x="109520" y="113117"/>
                    <a:pt x="109520" y="113117"/>
                    <a:pt x="108821" y="113117"/>
                  </a:cubicBezTo>
                  <a:cubicBezTo>
                    <a:pt x="108821" y="113117"/>
                    <a:pt x="108821" y="113117"/>
                    <a:pt x="109287" y="111321"/>
                  </a:cubicBezTo>
                  <a:cubicBezTo>
                    <a:pt x="109287" y="111321"/>
                    <a:pt x="109287" y="111321"/>
                    <a:pt x="110451" y="111022"/>
                  </a:cubicBezTo>
                  <a:cubicBezTo>
                    <a:pt x="110451" y="111022"/>
                    <a:pt x="110451" y="111022"/>
                    <a:pt x="109985" y="109226"/>
                  </a:cubicBezTo>
                  <a:cubicBezTo>
                    <a:pt x="109985" y="109226"/>
                    <a:pt x="109985" y="109226"/>
                    <a:pt x="108588" y="110124"/>
                  </a:cubicBezTo>
                  <a:cubicBezTo>
                    <a:pt x="108588" y="110124"/>
                    <a:pt x="108588" y="110124"/>
                    <a:pt x="109054" y="108329"/>
                  </a:cubicBezTo>
                  <a:cubicBezTo>
                    <a:pt x="109054" y="108329"/>
                    <a:pt x="109054" y="108329"/>
                    <a:pt x="108355" y="107132"/>
                  </a:cubicBezTo>
                  <a:cubicBezTo>
                    <a:pt x="108355" y="107132"/>
                    <a:pt x="108355" y="107132"/>
                    <a:pt x="108122" y="106234"/>
                  </a:cubicBezTo>
                  <a:cubicBezTo>
                    <a:pt x="108122" y="106234"/>
                    <a:pt x="108122" y="106234"/>
                    <a:pt x="108122" y="105336"/>
                  </a:cubicBezTo>
                  <a:cubicBezTo>
                    <a:pt x="108122" y="105336"/>
                    <a:pt x="108122" y="105336"/>
                    <a:pt x="109054" y="103541"/>
                  </a:cubicBezTo>
                  <a:cubicBezTo>
                    <a:pt x="109054" y="103541"/>
                    <a:pt x="109054" y="103541"/>
                    <a:pt x="107889" y="103541"/>
                  </a:cubicBezTo>
                  <a:cubicBezTo>
                    <a:pt x="107889" y="103541"/>
                    <a:pt x="107889" y="103541"/>
                    <a:pt x="107424" y="104139"/>
                  </a:cubicBezTo>
                  <a:cubicBezTo>
                    <a:pt x="107424" y="104139"/>
                    <a:pt x="107424" y="104139"/>
                    <a:pt x="107424" y="104738"/>
                  </a:cubicBezTo>
                  <a:cubicBezTo>
                    <a:pt x="107424" y="104738"/>
                    <a:pt x="107424" y="104738"/>
                    <a:pt x="107424" y="106533"/>
                  </a:cubicBezTo>
                  <a:cubicBezTo>
                    <a:pt x="107424" y="106533"/>
                    <a:pt x="107424" y="106533"/>
                    <a:pt x="106725" y="107132"/>
                  </a:cubicBezTo>
                  <a:cubicBezTo>
                    <a:pt x="106725" y="107132"/>
                    <a:pt x="106725" y="107132"/>
                    <a:pt x="106259" y="107730"/>
                  </a:cubicBezTo>
                  <a:cubicBezTo>
                    <a:pt x="106259" y="107730"/>
                    <a:pt x="106259" y="107132"/>
                    <a:pt x="106259" y="106833"/>
                  </a:cubicBezTo>
                  <a:cubicBezTo>
                    <a:pt x="106259" y="106533"/>
                    <a:pt x="106026" y="105635"/>
                    <a:pt x="106026" y="105635"/>
                  </a:cubicBezTo>
                  <a:cubicBezTo>
                    <a:pt x="106026" y="105635"/>
                    <a:pt x="105794" y="104738"/>
                    <a:pt x="105794" y="104139"/>
                  </a:cubicBezTo>
                  <a:cubicBezTo>
                    <a:pt x="105794" y="103840"/>
                    <a:pt x="105561" y="103241"/>
                    <a:pt x="105561" y="103241"/>
                  </a:cubicBezTo>
                  <a:cubicBezTo>
                    <a:pt x="105561" y="103241"/>
                    <a:pt x="105328" y="102643"/>
                    <a:pt x="105328" y="102344"/>
                  </a:cubicBezTo>
                  <a:cubicBezTo>
                    <a:pt x="105328" y="101745"/>
                    <a:pt x="105328" y="101446"/>
                    <a:pt x="105328" y="101446"/>
                  </a:cubicBezTo>
                  <a:cubicBezTo>
                    <a:pt x="105328" y="101446"/>
                    <a:pt x="105561" y="100847"/>
                    <a:pt x="106026" y="100847"/>
                  </a:cubicBezTo>
                  <a:cubicBezTo>
                    <a:pt x="106259" y="100548"/>
                    <a:pt x="106492" y="99950"/>
                    <a:pt x="106492" y="99950"/>
                  </a:cubicBezTo>
                  <a:cubicBezTo>
                    <a:pt x="106492" y="99950"/>
                    <a:pt x="106492" y="99950"/>
                    <a:pt x="107424" y="98753"/>
                  </a:cubicBezTo>
                  <a:cubicBezTo>
                    <a:pt x="107424" y="98753"/>
                    <a:pt x="107424" y="98753"/>
                    <a:pt x="106492" y="96658"/>
                  </a:cubicBezTo>
                  <a:cubicBezTo>
                    <a:pt x="106492" y="96658"/>
                    <a:pt x="106492" y="96658"/>
                    <a:pt x="106026" y="96957"/>
                  </a:cubicBezTo>
                  <a:cubicBezTo>
                    <a:pt x="106026" y="96957"/>
                    <a:pt x="106026" y="96957"/>
                    <a:pt x="105561" y="98453"/>
                  </a:cubicBezTo>
                  <a:cubicBezTo>
                    <a:pt x="105561" y="98453"/>
                    <a:pt x="105561" y="98453"/>
                    <a:pt x="104629" y="99950"/>
                  </a:cubicBezTo>
                  <a:cubicBezTo>
                    <a:pt x="104629" y="99950"/>
                    <a:pt x="104629" y="99950"/>
                    <a:pt x="103930" y="100548"/>
                  </a:cubicBezTo>
                  <a:cubicBezTo>
                    <a:pt x="103930" y="100548"/>
                    <a:pt x="103930" y="100548"/>
                    <a:pt x="103697" y="101147"/>
                  </a:cubicBezTo>
                  <a:cubicBezTo>
                    <a:pt x="103697" y="101147"/>
                    <a:pt x="103697" y="101147"/>
                    <a:pt x="104163" y="103541"/>
                  </a:cubicBezTo>
                  <a:cubicBezTo>
                    <a:pt x="104163" y="103541"/>
                    <a:pt x="104163" y="103541"/>
                    <a:pt x="105095" y="106833"/>
                  </a:cubicBezTo>
                  <a:cubicBezTo>
                    <a:pt x="105095" y="106833"/>
                    <a:pt x="105095" y="106833"/>
                    <a:pt x="104163" y="106533"/>
                  </a:cubicBezTo>
                  <a:cubicBezTo>
                    <a:pt x="104163" y="106533"/>
                    <a:pt x="104163" y="106533"/>
                    <a:pt x="102766" y="102942"/>
                  </a:cubicBezTo>
                  <a:cubicBezTo>
                    <a:pt x="102766" y="102942"/>
                    <a:pt x="102766" y="102942"/>
                    <a:pt x="101136" y="99950"/>
                  </a:cubicBezTo>
                  <a:cubicBezTo>
                    <a:pt x="101136" y="99950"/>
                    <a:pt x="101136" y="99950"/>
                    <a:pt x="100670" y="101745"/>
                  </a:cubicBezTo>
                  <a:cubicBezTo>
                    <a:pt x="100670" y="101745"/>
                    <a:pt x="100670" y="101745"/>
                    <a:pt x="100204" y="101446"/>
                  </a:cubicBezTo>
                  <a:cubicBezTo>
                    <a:pt x="100204" y="101446"/>
                    <a:pt x="100204" y="101446"/>
                    <a:pt x="99506" y="99351"/>
                  </a:cubicBezTo>
                  <a:cubicBezTo>
                    <a:pt x="99506" y="99351"/>
                    <a:pt x="99506" y="99351"/>
                    <a:pt x="98574" y="98453"/>
                  </a:cubicBezTo>
                  <a:cubicBezTo>
                    <a:pt x="98574" y="98453"/>
                    <a:pt x="98574" y="98453"/>
                    <a:pt x="96245" y="95162"/>
                  </a:cubicBezTo>
                  <a:cubicBezTo>
                    <a:pt x="96245" y="95162"/>
                    <a:pt x="96245" y="95162"/>
                    <a:pt x="96245" y="93067"/>
                  </a:cubicBezTo>
                  <a:cubicBezTo>
                    <a:pt x="96245" y="93067"/>
                    <a:pt x="96245" y="93067"/>
                    <a:pt x="95779" y="94264"/>
                  </a:cubicBezTo>
                  <a:cubicBezTo>
                    <a:pt x="95779" y="94264"/>
                    <a:pt x="95779" y="94264"/>
                    <a:pt x="94615" y="93665"/>
                  </a:cubicBezTo>
                  <a:cubicBezTo>
                    <a:pt x="94615" y="93665"/>
                    <a:pt x="94615" y="93665"/>
                    <a:pt x="92053" y="90673"/>
                  </a:cubicBezTo>
                  <a:cubicBezTo>
                    <a:pt x="92053" y="90673"/>
                    <a:pt x="92053" y="90673"/>
                    <a:pt x="90423" y="88279"/>
                  </a:cubicBezTo>
                  <a:cubicBezTo>
                    <a:pt x="90423" y="88279"/>
                    <a:pt x="90423" y="88279"/>
                    <a:pt x="89492" y="88578"/>
                  </a:cubicBezTo>
                  <a:cubicBezTo>
                    <a:pt x="89492" y="88578"/>
                    <a:pt x="89492" y="88578"/>
                    <a:pt x="87395" y="87980"/>
                  </a:cubicBezTo>
                  <a:cubicBezTo>
                    <a:pt x="87395" y="87980"/>
                    <a:pt x="87395" y="87980"/>
                    <a:pt x="85998" y="86184"/>
                  </a:cubicBezTo>
                  <a:cubicBezTo>
                    <a:pt x="85998" y="86184"/>
                    <a:pt x="85998" y="86184"/>
                    <a:pt x="85998" y="84089"/>
                  </a:cubicBezTo>
                  <a:cubicBezTo>
                    <a:pt x="85998" y="84089"/>
                    <a:pt x="85998" y="84089"/>
                    <a:pt x="85299" y="84688"/>
                  </a:cubicBezTo>
                  <a:cubicBezTo>
                    <a:pt x="85299" y="84688"/>
                    <a:pt x="85299" y="84688"/>
                    <a:pt x="82505" y="84688"/>
                  </a:cubicBezTo>
                  <a:cubicBezTo>
                    <a:pt x="82505" y="84688"/>
                    <a:pt x="82505" y="84688"/>
                    <a:pt x="81108" y="84389"/>
                  </a:cubicBezTo>
                  <a:cubicBezTo>
                    <a:pt x="81108" y="84389"/>
                    <a:pt x="81108" y="84389"/>
                    <a:pt x="79477" y="83790"/>
                  </a:cubicBezTo>
                  <a:cubicBezTo>
                    <a:pt x="79477" y="83790"/>
                    <a:pt x="79477" y="83790"/>
                    <a:pt x="76450" y="83491"/>
                  </a:cubicBezTo>
                  <a:cubicBezTo>
                    <a:pt x="76450" y="83491"/>
                    <a:pt x="76450" y="83491"/>
                    <a:pt x="73422" y="84389"/>
                  </a:cubicBezTo>
                  <a:cubicBezTo>
                    <a:pt x="73422" y="84389"/>
                    <a:pt x="73422" y="84389"/>
                    <a:pt x="71326" y="84987"/>
                  </a:cubicBezTo>
                  <a:cubicBezTo>
                    <a:pt x="71326" y="84987"/>
                    <a:pt x="71326" y="84987"/>
                    <a:pt x="71792" y="82593"/>
                  </a:cubicBezTo>
                  <a:cubicBezTo>
                    <a:pt x="71792" y="82593"/>
                    <a:pt x="71792" y="82593"/>
                    <a:pt x="71093" y="83191"/>
                  </a:cubicBezTo>
                  <a:cubicBezTo>
                    <a:pt x="71093" y="83191"/>
                    <a:pt x="71093" y="83191"/>
                    <a:pt x="69929" y="82294"/>
                  </a:cubicBezTo>
                  <a:cubicBezTo>
                    <a:pt x="69929" y="82294"/>
                    <a:pt x="69929" y="82294"/>
                    <a:pt x="68997" y="81695"/>
                  </a:cubicBezTo>
                  <a:cubicBezTo>
                    <a:pt x="68997" y="81695"/>
                    <a:pt x="68997" y="81695"/>
                    <a:pt x="68066" y="81695"/>
                  </a:cubicBezTo>
                  <a:cubicBezTo>
                    <a:pt x="68066" y="81695"/>
                    <a:pt x="68066" y="81695"/>
                    <a:pt x="67367" y="81695"/>
                  </a:cubicBezTo>
                  <a:cubicBezTo>
                    <a:pt x="67367" y="81695"/>
                    <a:pt x="67367" y="81695"/>
                    <a:pt x="66203" y="82593"/>
                  </a:cubicBezTo>
                  <a:cubicBezTo>
                    <a:pt x="66203" y="82593"/>
                    <a:pt x="66203" y="82593"/>
                    <a:pt x="65271" y="83191"/>
                  </a:cubicBezTo>
                  <a:cubicBezTo>
                    <a:pt x="65271" y="83191"/>
                    <a:pt x="65271" y="83191"/>
                    <a:pt x="64340" y="84688"/>
                  </a:cubicBezTo>
                  <a:cubicBezTo>
                    <a:pt x="64340" y="84688"/>
                    <a:pt x="64340" y="84688"/>
                    <a:pt x="63874" y="85286"/>
                  </a:cubicBezTo>
                  <a:cubicBezTo>
                    <a:pt x="63874" y="85286"/>
                    <a:pt x="63874" y="85286"/>
                    <a:pt x="62710" y="84987"/>
                  </a:cubicBezTo>
                  <a:cubicBezTo>
                    <a:pt x="62710" y="84987"/>
                    <a:pt x="62710" y="84987"/>
                    <a:pt x="63874" y="83790"/>
                  </a:cubicBezTo>
                  <a:cubicBezTo>
                    <a:pt x="63874" y="83790"/>
                    <a:pt x="63874" y="83790"/>
                    <a:pt x="65271" y="81995"/>
                  </a:cubicBezTo>
                  <a:cubicBezTo>
                    <a:pt x="65271" y="81995"/>
                    <a:pt x="65271" y="81995"/>
                    <a:pt x="66203" y="80798"/>
                  </a:cubicBezTo>
                  <a:cubicBezTo>
                    <a:pt x="66203" y="80798"/>
                    <a:pt x="66203" y="80798"/>
                    <a:pt x="66902" y="79600"/>
                  </a:cubicBezTo>
                  <a:cubicBezTo>
                    <a:pt x="66902" y="79600"/>
                    <a:pt x="66902" y="79600"/>
                    <a:pt x="66436" y="79600"/>
                  </a:cubicBezTo>
                  <a:cubicBezTo>
                    <a:pt x="66436" y="79600"/>
                    <a:pt x="66436" y="79600"/>
                    <a:pt x="65504" y="79002"/>
                  </a:cubicBezTo>
                  <a:cubicBezTo>
                    <a:pt x="65504" y="79002"/>
                    <a:pt x="65504" y="79002"/>
                    <a:pt x="65504" y="76907"/>
                  </a:cubicBezTo>
                  <a:cubicBezTo>
                    <a:pt x="65504" y="76907"/>
                    <a:pt x="65504" y="76907"/>
                    <a:pt x="64573" y="77805"/>
                  </a:cubicBezTo>
                  <a:cubicBezTo>
                    <a:pt x="64573" y="77805"/>
                    <a:pt x="64573" y="77805"/>
                    <a:pt x="64340" y="78104"/>
                  </a:cubicBezTo>
                  <a:cubicBezTo>
                    <a:pt x="64340" y="78104"/>
                    <a:pt x="64340" y="78104"/>
                    <a:pt x="62710" y="78104"/>
                  </a:cubicBezTo>
                  <a:cubicBezTo>
                    <a:pt x="62710" y="78104"/>
                    <a:pt x="62710" y="78104"/>
                    <a:pt x="61312" y="77805"/>
                  </a:cubicBezTo>
                  <a:cubicBezTo>
                    <a:pt x="61312" y="77805"/>
                    <a:pt x="61312" y="77805"/>
                    <a:pt x="60614" y="78703"/>
                  </a:cubicBezTo>
                  <a:cubicBezTo>
                    <a:pt x="60614" y="78703"/>
                    <a:pt x="60614" y="78703"/>
                    <a:pt x="60148" y="80498"/>
                  </a:cubicBezTo>
                  <a:cubicBezTo>
                    <a:pt x="60148" y="80498"/>
                    <a:pt x="60148" y="80498"/>
                    <a:pt x="61079" y="81995"/>
                  </a:cubicBezTo>
                  <a:cubicBezTo>
                    <a:pt x="61079" y="81995"/>
                    <a:pt x="61079" y="81995"/>
                    <a:pt x="60614" y="84389"/>
                  </a:cubicBezTo>
                  <a:cubicBezTo>
                    <a:pt x="60614" y="84389"/>
                    <a:pt x="60614" y="84389"/>
                    <a:pt x="59449" y="85885"/>
                  </a:cubicBezTo>
                  <a:cubicBezTo>
                    <a:pt x="59449" y="85885"/>
                    <a:pt x="59449" y="85885"/>
                    <a:pt x="58285" y="85885"/>
                  </a:cubicBezTo>
                  <a:cubicBezTo>
                    <a:pt x="58285" y="85885"/>
                    <a:pt x="58285" y="85885"/>
                    <a:pt x="56888" y="85885"/>
                  </a:cubicBezTo>
                  <a:cubicBezTo>
                    <a:pt x="56888" y="85885"/>
                    <a:pt x="56888" y="85885"/>
                    <a:pt x="56422" y="87980"/>
                  </a:cubicBezTo>
                  <a:cubicBezTo>
                    <a:pt x="56422" y="87980"/>
                    <a:pt x="56422" y="87980"/>
                    <a:pt x="54559" y="88877"/>
                  </a:cubicBezTo>
                  <a:cubicBezTo>
                    <a:pt x="54559" y="88877"/>
                    <a:pt x="54559" y="88877"/>
                    <a:pt x="54326" y="89476"/>
                  </a:cubicBezTo>
                  <a:cubicBezTo>
                    <a:pt x="54326" y="89476"/>
                    <a:pt x="54326" y="89476"/>
                    <a:pt x="52695" y="90972"/>
                  </a:cubicBezTo>
                  <a:cubicBezTo>
                    <a:pt x="52695" y="90972"/>
                    <a:pt x="52695" y="90972"/>
                    <a:pt x="51065" y="91571"/>
                  </a:cubicBezTo>
                  <a:cubicBezTo>
                    <a:pt x="51065" y="91571"/>
                    <a:pt x="51065" y="91571"/>
                    <a:pt x="50134" y="91870"/>
                  </a:cubicBezTo>
                  <a:cubicBezTo>
                    <a:pt x="50134" y="91870"/>
                    <a:pt x="50134" y="91870"/>
                    <a:pt x="49668" y="90972"/>
                  </a:cubicBezTo>
                  <a:cubicBezTo>
                    <a:pt x="49668" y="90972"/>
                    <a:pt x="49668" y="90972"/>
                    <a:pt x="49435" y="90374"/>
                  </a:cubicBezTo>
                  <a:cubicBezTo>
                    <a:pt x="49435" y="90374"/>
                    <a:pt x="49435" y="90374"/>
                    <a:pt x="50600" y="89775"/>
                  </a:cubicBezTo>
                  <a:cubicBezTo>
                    <a:pt x="50600" y="89775"/>
                    <a:pt x="50600" y="89775"/>
                    <a:pt x="51531" y="88279"/>
                  </a:cubicBezTo>
                  <a:cubicBezTo>
                    <a:pt x="51531" y="88279"/>
                    <a:pt x="51531" y="88279"/>
                    <a:pt x="50367" y="88279"/>
                  </a:cubicBezTo>
                  <a:cubicBezTo>
                    <a:pt x="50367" y="88279"/>
                    <a:pt x="50367" y="88279"/>
                    <a:pt x="49901" y="87381"/>
                  </a:cubicBezTo>
                  <a:cubicBezTo>
                    <a:pt x="49901" y="87381"/>
                    <a:pt x="49901" y="87381"/>
                    <a:pt x="51065" y="85286"/>
                  </a:cubicBezTo>
                  <a:cubicBezTo>
                    <a:pt x="51065" y="85286"/>
                    <a:pt x="51065" y="85286"/>
                    <a:pt x="51531" y="83191"/>
                  </a:cubicBezTo>
                  <a:cubicBezTo>
                    <a:pt x="51531" y="83191"/>
                    <a:pt x="51531" y="83191"/>
                    <a:pt x="52230" y="80199"/>
                  </a:cubicBezTo>
                  <a:cubicBezTo>
                    <a:pt x="52230" y="80199"/>
                    <a:pt x="52230" y="80199"/>
                    <a:pt x="53394" y="78404"/>
                  </a:cubicBezTo>
                  <a:cubicBezTo>
                    <a:pt x="53394" y="78404"/>
                    <a:pt x="53394" y="78404"/>
                    <a:pt x="57586" y="79002"/>
                  </a:cubicBezTo>
                  <a:cubicBezTo>
                    <a:pt x="57586" y="79002"/>
                    <a:pt x="57586" y="79002"/>
                    <a:pt x="56888" y="77805"/>
                  </a:cubicBezTo>
                  <a:cubicBezTo>
                    <a:pt x="56888" y="77805"/>
                    <a:pt x="56888" y="77805"/>
                    <a:pt x="55723" y="77506"/>
                  </a:cubicBezTo>
                  <a:cubicBezTo>
                    <a:pt x="55723" y="77506"/>
                    <a:pt x="55723" y="77506"/>
                    <a:pt x="53627" y="76309"/>
                  </a:cubicBezTo>
                  <a:cubicBezTo>
                    <a:pt x="53627" y="76309"/>
                    <a:pt x="53627" y="76309"/>
                    <a:pt x="51997" y="77207"/>
                  </a:cubicBezTo>
                  <a:cubicBezTo>
                    <a:pt x="51997" y="77207"/>
                    <a:pt x="51997" y="77207"/>
                    <a:pt x="50600" y="78703"/>
                  </a:cubicBezTo>
                  <a:cubicBezTo>
                    <a:pt x="50600" y="78703"/>
                    <a:pt x="50600" y="78703"/>
                    <a:pt x="49202" y="80199"/>
                  </a:cubicBezTo>
                  <a:cubicBezTo>
                    <a:pt x="49202" y="80199"/>
                    <a:pt x="49202" y="80199"/>
                    <a:pt x="48504" y="81995"/>
                  </a:cubicBezTo>
                  <a:cubicBezTo>
                    <a:pt x="48504" y="81995"/>
                    <a:pt x="48504" y="81995"/>
                    <a:pt x="48271" y="83491"/>
                  </a:cubicBezTo>
                  <a:cubicBezTo>
                    <a:pt x="48271" y="83491"/>
                    <a:pt x="48271" y="83491"/>
                    <a:pt x="47339" y="83491"/>
                  </a:cubicBezTo>
                  <a:cubicBezTo>
                    <a:pt x="47339" y="83491"/>
                    <a:pt x="47339" y="83491"/>
                    <a:pt x="47339" y="84089"/>
                  </a:cubicBezTo>
                  <a:cubicBezTo>
                    <a:pt x="47339" y="84089"/>
                    <a:pt x="47339" y="84089"/>
                    <a:pt x="47805" y="85286"/>
                  </a:cubicBezTo>
                  <a:cubicBezTo>
                    <a:pt x="47805" y="85286"/>
                    <a:pt x="47805" y="85286"/>
                    <a:pt x="47572" y="86184"/>
                  </a:cubicBezTo>
                  <a:cubicBezTo>
                    <a:pt x="47572" y="86184"/>
                    <a:pt x="47572" y="86184"/>
                    <a:pt x="46873" y="87082"/>
                  </a:cubicBezTo>
                  <a:cubicBezTo>
                    <a:pt x="46873" y="87082"/>
                    <a:pt x="46873" y="87082"/>
                    <a:pt x="45243" y="88279"/>
                  </a:cubicBezTo>
                  <a:cubicBezTo>
                    <a:pt x="45243" y="88279"/>
                    <a:pt x="45243" y="88279"/>
                    <a:pt x="44312" y="89177"/>
                  </a:cubicBezTo>
                  <a:cubicBezTo>
                    <a:pt x="44312" y="89177"/>
                    <a:pt x="44312" y="89177"/>
                    <a:pt x="43147" y="90673"/>
                  </a:cubicBezTo>
                  <a:cubicBezTo>
                    <a:pt x="43147" y="90673"/>
                    <a:pt x="43147" y="90673"/>
                    <a:pt x="42914" y="92169"/>
                  </a:cubicBezTo>
                  <a:cubicBezTo>
                    <a:pt x="42914" y="92169"/>
                    <a:pt x="42914" y="92169"/>
                    <a:pt x="44545" y="92768"/>
                  </a:cubicBezTo>
                  <a:cubicBezTo>
                    <a:pt x="44545" y="92768"/>
                    <a:pt x="44545" y="92768"/>
                    <a:pt x="44777" y="94862"/>
                  </a:cubicBezTo>
                  <a:cubicBezTo>
                    <a:pt x="44777" y="94862"/>
                    <a:pt x="44777" y="94862"/>
                    <a:pt x="44079" y="96059"/>
                  </a:cubicBezTo>
                  <a:cubicBezTo>
                    <a:pt x="44079" y="96059"/>
                    <a:pt x="44079" y="96059"/>
                    <a:pt x="42914" y="96957"/>
                  </a:cubicBezTo>
                  <a:cubicBezTo>
                    <a:pt x="42914" y="96957"/>
                    <a:pt x="42914" y="96957"/>
                    <a:pt x="41517" y="99351"/>
                  </a:cubicBezTo>
                  <a:cubicBezTo>
                    <a:pt x="41517" y="99351"/>
                    <a:pt x="41517" y="99351"/>
                    <a:pt x="39421" y="101147"/>
                  </a:cubicBezTo>
                  <a:cubicBezTo>
                    <a:pt x="39421" y="101147"/>
                    <a:pt x="39421" y="101147"/>
                    <a:pt x="35229" y="103840"/>
                  </a:cubicBezTo>
                  <a:cubicBezTo>
                    <a:pt x="35229" y="103840"/>
                    <a:pt x="35229" y="103840"/>
                    <a:pt x="34996" y="106234"/>
                  </a:cubicBezTo>
                  <a:cubicBezTo>
                    <a:pt x="34996" y="106234"/>
                    <a:pt x="34996" y="106234"/>
                    <a:pt x="33366" y="107132"/>
                  </a:cubicBezTo>
                  <a:cubicBezTo>
                    <a:pt x="33366" y="107132"/>
                    <a:pt x="33366" y="107132"/>
                    <a:pt x="31736" y="108329"/>
                  </a:cubicBezTo>
                  <a:cubicBezTo>
                    <a:pt x="31736" y="108329"/>
                    <a:pt x="31736" y="108329"/>
                    <a:pt x="29640" y="109226"/>
                  </a:cubicBezTo>
                  <a:cubicBezTo>
                    <a:pt x="29640" y="109226"/>
                    <a:pt x="29640" y="109226"/>
                    <a:pt x="28941" y="109825"/>
                  </a:cubicBezTo>
                  <a:cubicBezTo>
                    <a:pt x="28941" y="109825"/>
                    <a:pt x="28941" y="109825"/>
                    <a:pt x="28010" y="110723"/>
                  </a:cubicBezTo>
                  <a:cubicBezTo>
                    <a:pt x="28010" y="110723"/>
                    <a:pt x="28010" y="110723"/>
                    <a:pt x="27311" y="111620"/>
                  </a:cubicBezTo>
                  <a:cubicBezTo>
                    <a:pt x="27311" y="111620"/>
                    <a:pt x="27311" y="111620"/>
                    <a:pt x="26845" y="113416"/>
                  </a:cubicBezTo>
                  <a:cubicBezTo>
                    <a:pt x="26845" y="113416"/>
                    <a:pt x="26845" y="113416"/>
                    <a:pt x="25681" y="113715"/>
                  </a:cubicBezTo>
                  <a:cubicBezTo>
                    <a:pt x="25681" y="113715"/>
                    <a:pt x="25681" y="113715"/>
                    <a:pt x="24050" y="114314"/>
                  </a:cubicBezTo>
                  <a:cubicBezTo>
                    <a:pt x="24050" y="114314"/>
                    <a:pt x="24050" y="114314"/>
                    <a:pt x="22886" y="114314"/>
                  </a:cubicBezTo>
                  <a:cubicBezTo>
                    <a:pt x="22886" y="114314"/>
                    <a:pt x="22886" y="114314"/>
                    <a:pt x="21722" y="114912"/>
                  </a:cubicBezTo>
                  <a:cubicBezTo>
                    <a:pt x="21722" y="114912"/>
                    <a:pt x="21722" y="114912"/>
                    <a:pt x="20091" y="116109"/>
                  </a:cubicBezTo>
                  <a:cubicBezTo>
                    <a:pt x="20091" y="116109"/>
                    <a:pt x="20091" y="116109"/>
                    <a:pt x="20557" y="117606"/>
                  </a:cubicBezTo>
                  <a:cubicBezTo>
                    <a:pt x="20557" y="117606"/>
                    <a:pt x="20557" y="117606"/>
                    <a:pt x="20091" y="117905"/>
                  </a:cubicBezTo>
                  <a:cubicBezTo>
                    <a:pt x="20091" y="117905"/>
                    <a:pt x="20091" y="117905"/>
                    <a:pt x="18927" y="117007"/>
                  </a:cubicBezTo>
                  <a:cubicBezTo>
                    <a:pt x="18927" y="117007"/>
                    <a:pt x="18927" y="117007"/>
                    <a:pt x="17763" y="116408"/>
                  </a:cubicBezTo>
                  <a:cubicBezTo>
                    <a:pt x="17763" y="116408"/>
                    <a:pt x="17763" y="116408"/>
                    <a:pt x="16831" y="114613"/>
                  </a:cubicBezTo>
                  <a:cubicBezTo>
                    <a:pt x="16831" y="114613"/>
                    <a:pt x="16831" y="114613"/>
                    <a:pt x="16598" y="115211"/>
                  </a:cubicBezTo>
                  <a:cubicBezTo>
                    <a:pt x="16598" y="115211"/>
                    <a:pt x="16598" y="115211"/>
                    <a:pt x="16598" y="117606"/>
                  </a:cubicBezTo>
                  <a:cubicBezTo>
                    <a:pt x="16598" y="117606"/>
                    <a:pt x="16598" y="117606"/>
                    <a:pt x="15201" y="117606"/>
                  </a:cubicBezTo>
                  <a:cubicBezTo>
                    <a:pt x="15201" y="117606"/>
                    <a:pt x="15201" y="117606"/>
                    <a:pt x="15201" y="118503"/>
                  </a:cubicBezTo>
                  <a:cubicBezTo>
                    <a:pt x="15201" y="118503"/>
                    <a:pt x="15201" y="118503"/>
                    <a:pt x="13804" y="118503"/>
                  </a:cubicBezTo>
                  <a:cubicBezTo>
                    <a:pt x="13804" y="118503"/>
                    <a:pt x="13804" y="118503"/>
                    <a:pt x="13804" y="118204"/>
                  </a:cubicBezTo>
                  <a:cubicBezTo>
                    <a:pt x="13804" y="117905"/>
                    <a:pt x="13105" y="117905"/>
                    <a:pt x="13105" y="117905"/>
                  </a:cubicBezTo>
                  <a:cubicBezTo>
                    <a:pt x="13105" y="117905"/>
                    <a:pt x="13105" y="117905"/>
                    <a:pt x="12173" y="117905"/>
                  </a:cubicBezTo>
                  <a:cubicBezTo>
                    <a:pt x="12173" y="117905"/>
                    <a:pt x="12173" y="117905"/>
                    <a:pt x="11009" y="118204"/>
                  </a:cubicBezTo>
                  <a:cubicBezTo>
                    <a:pt x="11009" y="118204"/>
                    <a:pt x="11009" y="118204"/>
                    <a:pt x="9612" y="120000"/>
                  </a:cubicBezTo>
                  <a:cubicBezTo>
                    <a:pt x="9612" y="120000"/>
                    <a:pt x="9612" y="120000"/>
                    <a:pt x="7050" y="120000"/>
                  </a:cubicBezTo>
                  <a:cubicBezTo>
                    <a:pt x="7050" y="120000"/>
                    <a:pt x="7050" y="120000"/>
                    <a:pt x="4721" y="120000"/>
                  </a:cubicBezTo>
                  <a:cubicBezTo>
                    <a:pt x="4721" y="120000"/>
                    <a:pt x="4721" y="120000"/>
                    <a:pt x="4721" y="118802"/>
                  </a:cubicBezTo>
                  <a:cubicBezTo>
                    <a:pt x="4721" y="118802"/>
                    <a:pt x="4721" y="118802"/>
                    <a:pt x="6351" y="116408"/>
                  </a:cubicBezTo>
                  <a:cubicBezTo>
                    <a:pt x="6351" y="116408"/>
                    <a:pt x="6351" y="116408"/>
                    <a:pt x="9146" y="116408"/>
                  </a:cubicBezTo>
                  <a:cubicBezTo>
                    <a:pt x="9146" y="116408"/>
                    <a:pt x="9146" y="116408"/>
                    <a:pt x="10310" y="116408"/>
                  </a:cubicBezTo>
                  <a:cubicBezTo>
                    <a:pt x="10310" y="116408"/>
                    <a:pt x="10310" y="116408"/>
                    <a:pt x="11475" y="115511"/>
                  </a:cubicBezTo>
                  <a:cubicBezTo>
                    <a:pt x="11475" y="115511"/>
                    <a:pt x="11475" y="115511"/>
                    <a:pt x="13105" y="114912"/>
                  </a:cubicBezTo>
                  <a:cubicBezTo>
                    <a:pt x="13105" y="114912"/>
                    <a:pt x="13105" y="114912"/>
                    <a:pt x="13804" y="114314"/>
                  </a:cubicBezTo>
                  <a:cubicBezTo>
                    <a:pt x="13804" y="114314"/>
                    <a:pt x="13804" y="114314"/>
                    <a:pt x="14502" y="112817"/>
                  </a:cubicBezTo>
                  <a:cubicBezTo>
                    <a:pt x="14502" y="112817"/>
                    <a:pt x="14502" y="112817"/>
                    <a:pt x="15900" y="111920"/>
                  </a:cubicBezTo>
                  <a:cubicBezTo>
                    <a:pt x="15900" y="111920"/>
                    <a:pt x="15900" y="111920"/>
                    <a:pt x="17995" y="111620"/>
                  </a:cubicBezTo>
                  <a:cubicBezTo>
                    <a:pt x="17995" y="111620"/>
                    <a:pt x="17995" y="111620"/>
                    <a:pt x="19160" y="111620"/>
                  </a:cubicBezTo>
                  <a:cubicBezTo>
                    <a:pt x="19160" y="111620"/>
                    <a:pt x="19160" y="111620"/>
                    <a:pt x="20091" y="112817"/>
                  </a:cubicBezTo>
                  <a:cubicBezTo>
                    <a:pt x="20091" y="112817"/>
                    <a:pt x="20091" y="112817"/>
                    <a:pt x="21023" y="111920"/>
                  </a:cubicBezTo>
                  <a:cubicBezTo>
                    <a:pt x="21023" y="111920"/>
                    <a:pt x="21023" y="111920"/>
                    <a:pt x="21955" y="110124"/>
                  </a:cubicBezTo>
                  <a:cubicBezTo>
                    <a:pt x="21955" y="110124"/>
                    <a:pt x="21955" y="110124"/>
                    <a:pt x="23119" y="108628"/>
                  </a:cubicBezTo>
                  <a:cubicBezTo>
                    <a:pt x="23119" y="108628"/>
                    <a:pt x="23119" y="108628"/>
                    <a:pt x="24283" y="107730"/>
                  </a:cubicBezTo>
                  <a:cubicBezTo>
                    <a:pt x="24283" y="107730"/>
                    <a:pt x="24283" y="107730"/>
                    <a:pt x="26612" y="107132"/>
                  </a:cubicBezTo>
                  <a:cubicBezTo>
                    <a:pt x="26612" y="107132"/>
                    <a:pt x="26612" y="107132"/>
                    <a:pt x="27544" y="105935"/>
                  </a:cubicBezTo>
                  <a:cubicBezTo>
                    <a:pt x="27544" y="105935"/>
                    <a:pt x="27544" y="105935"/>
                    <a:pt x="28708" y="104438"/>
                  </a:cubicBezTo>
                  <a:cubicBezTo>
                    <a:pt x="28708" y="104438"/>
                    <a:pt x="28708" y="104438"/>
                    <a:pt x="30106" y="102942"/>
                  </a:cubicBezTo>
                  <a:cubicBezTo>
                    <a:pt x="30106" y="102942"/>
                    <a:pt x="30106" y="102942"/>
                    <a:pt x="31270" y="102044"/>
                  </a:cubicBezTo>
                  <a:cubicBezTo>
                    <a:pt x="31270" y="102044"/>
                    <a:pt x="31270" y="102044"/>
                    <a:pt x="31736" y="100249"/>
                  </a:cubicBezTo>
                  <a:cubicBezTo>
                    <a:pt x="31736" y="100249"/>
                    <a:pt x="31736" y="100249"/>
                    <a:pt x="31969" y="97556"/>
                  </a:cubicBezTo>
                  <a:cubicBezTo>
                    <a:pt x="31969" y="97556"/>
                    <a:pt x="31969" y="97556"/>
                    <a:pt x="32434" y="95760"/>
                  </a:cubicBezTo>
                  <a:cubicBezTo>
                    <a:pt x="32434" y="95760"/>
                    <a:pt x="32434" y="95760"/>
                    <a:pt x="32667" y="95162"/>
                  </a:cubicBezTo>
                  <a:cubicBezTo>
                    <a:pt x="32667" y="95162"/>
                    <a:pt x="32667" y="95162"/>
                    <a:pt x="33832" y="93067"/>
                  </a:cubicBezTo>
                  <a:cubicBezTo>
                    <a:pt x="33832" y="93067"/>
                    <a:pt x="33832" y="93067"/>
                    <a:pt x="33133" y="93067"/>
                  </a:cubicBezTo>
                  <a:cubicBezTo>
                    <a:pt x="33133" y="93067"/>
                    <a:pt x="33133" y="93067"/>
                    <a:pt x="31969" y="93366"/>
                  </a:cubicBezTo>
                  <a:cubicBezTo>
                    <a:pt x="31969" y="93366"/>
                    <a:pt x="31969" y="93366"/>
                    <a:pt x="31270" y="93366"/>
                  </a:cubicBezTo>
                  <a:cubicBezTo>
                    <a:pt x="31270" y="93366"/>
                    <a:pt x="31270" y="93366"/>
                    <a:pt x="30106" y="93067"/>
                  </a:cubicBezTo>
                  <a:cubicBezTo>
                    <a:pt x="30106" y="93067"/>
                    <a:pt x="30106" y="93067"/>
                    <a:pt x="29640" y="92468"/>
                  </a:cubicBezTo>
                  <a:cubicBezTo>
                    <a:pt x="29640" y="92468"/>
                    <a:pt x="29640" y="92468"/>
                    <a:pt x="30804" y="90972"/>
                  </a:cubicBezTo>
                  <a:cubicBezTo>
                    <a:pt x="30804" y="90972"/>
                    <a:pt x="30804" y="90972"/>
                    <a:pt x="29640" y="91271"/>
                  </a:cubicBezTo>
                  <a:cubicBezTo>
                    <a:pt x="29640" y="91271"/>
                    <a:pt x="29640" y="91271"/>
                    <a:pt x="28941" y="92169"/>
                  </a:cubicBezTo>
                  <a:cubicBezTo>
                    <a:pt x="28941" y="92169"/>
                    <a:pt x="28941" y="92169"/>
                    <a:pt x="28475" y="94264"/>
                  </a:cubicBezTo>
                  <a:cubicBezTo>
                    <a:pt x="28475" y="94264"/>
                    <a:pt x="28475" y="94264"/>
                    <a:pt x="27777" y="95162"/>
                  </a:cubicBezTo>
                  <a:cubicBezTo>
                    <a:pt x="27777" y="95162"/>
                    <a:pt x="27777" y="95162"/>
                    <a:pt x="27544" y="94264"/>
                  </a:cubicBezTo>
                  <a:cubicBezTo>
                    <a:pt x="27544" y="94264"/>
                    <a:pt x="27544" y="94264"/>
                    <a:pt x="26845" y="93067"/>
                  </a:cubicBezTo>
                  <a:cubicBezTo>
                    <a:pt x="26845" y="93067"/>
                    <a:pt x="26845" y="93067"/>
                    <a:pt x="25681" y="91571"/>
                  </a:cubicBezTo>
                  <a:cubicBezTo>
                    <a:pt x="25681" y="91571"/>
                    <a:pt x="25681" y="91571"/>
                    <a:pt x="23818" y="90074"/>
                  </a:cubicBezTo>
                  <a:cubicBezTo>
                    <a:pt x="23818" y="90074"/>
                    <a:pt x="23818" y="90074"/>
                    <a:pt x="23352" y="90074"/>
                  </a:cubicBezTo>
                  <a:cubicBezTo>
                    <a:pt x="23352" y="90074"/>
                    <a:pt x="23352" y="90074"/>
                    <a:pt x="21722" y="91571"/>
                  </a:cubicBezTo>
                  <a:cubicBezTo>
                    <a:pt x="21722" y="91571"/>
                    <a:pt x="21722" y="91571"/>
                    <a:pt x="20790" y="91571"/>
                  </a:cubicBezTo>
                  <a:cubicBezTo>
                    <a:pt x="20790" y="91571"/>
                    <a:pt x="20790" y="91571"/>
                    <a:pt x="19393" y="91571"/>
                  </a:cubicBezTo>
                  <a:cubicBezTo>
                    <a:pt x="19393" y="91571"/>
                    <a:pt x="19393" y="91571"/>
                    <a:pt x="19626" y="87680"/>
                  </a:cubicBezTo>
                  <a:cubicBezTo>
                    <a:pt x="19626" y="87680"/>
                    <a:pt x="19626" y="87680"/>
                    <a:pt x="19859" y="86483"/>
                  </a:cubicBezTo>
                  <a:cubicBezTo>
                    <a:pt x="19859" y="86483"/>
                    <a:pt x="19859" y="86483"/>
                    <a:pt x="20557" y="85286"/>
                  </a:cubicBezTo>
                  <a:cubicBezTo>
                    <a:pt x="20557" y="85286"/>
                    <a:pt x="20557" y="85286"/>
                    <a:pt x="20557" y="83790"/>
                  </a:cubicBezTo>
                  <a:cubicBezTo>
                    <a:pt x="20557" y="83790"/>
                    <a:pt x="20557" y="83790"/>
                    <a:pt x="20324" y="81396"/>
                  </a:cubicBezTo>
                  <a:cubicBezTo>
                    <a:pt x="20324" y="81396"/>
                    <a:pt x="20324" y="81396"/>
                    <a:pt x="19859" y="79002"/>
                  </a:cubicBezTo>
                  <a:cubicBezTo>
                    <a:pt x="19859" y="79002"/>
                    <a:pt x="19859" y="79002"/>
                    <a:pt x="19393" y="79600"/>
                  </a:cubicBezTo>
                  <a:cubicBezTo>
                    <a:pt x="19393" y="79600"/>
                    <a:pt x="19393" y="79600"/>
                    <a:pt x="18461" y="80798"/>
                  </a:cubicBezTo>
                  <a:cubicBezTo>
                    <a:pt x="18461" y="80798"/>
                    <a:pt x="18461" y="80798"/>
                    <a:pt x="17763" y="81396"/>
                  </a:cubicBezTo>
                  <a:cubicBezTo>
                    <a:pt x="17763" y="81396"/>
                    <a:pt x="17763" y="81396"/>
                    <a:pt x="17064" y="81396"/>
                  </a:cubicBezTo>
                  <a:cubicBezTo>
                    <a:pt x="17064" y="81396"/>
                    <a:pt x="17064" y="81396"/>
                    <a:pt x="16365" y="80498"/>
                  </a:cubicBezTo>
                  <a:cubicBezTo>
                    <a:pt x="16365" y="80498"/>
                    <a:pt x="16365" y="80498"/>
                    <a:pt x="15900" y="80498"/>
                  </a:cubicBezTo>
                  <a:cubicBezTo>
                    <a:pt x="15900" y="80498"/>
                    <a:pt x="15900" y="80498"/>
                    <a:pt x="14968" y="79900"/>
                  </a:cubicBezTo>
                  <a:cubicBezTo>
                    <a:pt x="14968" y="79900"/>
                    <a:pt x="14968" y="79900"/>
                    <a:pt x="14269" y="79002"/>
                  </a:cubicBezTo>
                  <a:cubicBezTo>
                    <a:pt x="14269" y="79002"/>
                    <a:pt x="14269" y="79002"/>
                    <a:pt x="13571" y="78404"/>
                  </a:cubicBezTo>
                  <a:cubicBezTo>
                    <a:pt x="13571" y="78404"/>
                    <a:pt x="13571" y="78404"/>
                    <a:pt x="12872" y="77506"/>
                  </a:cubicBezTo>
                  <a:cubicBezTo>
                    <a:pt x="12872" y="77506"/>
                    <a:pt x="12872" y="77506"/>
                    <a:pt x="12639" y="76608"/>
                  </a:cubicBezTo>
                  <a:cubicBezTo>
                    <a:pt x="12639" y="76608"/>
                    <a:pt x="12639" y="76608"/>
                    <a:pt x="12406" y="74513"/>
                  </a:cubicBezTo>
                  <a:cubicBezTo>
                    <a:pt x="12406" y="74513"/>
                    <a:pt x="12406" y="74513"/>
                    <a:pt x="13338" y="73616"/>
                  </a:cubicBezTo>
                  <a:cubicBezTo>
                    <a:pt x="13338" y="73616"/>
                    <a:pt x="13338" y="73616"/>
                    <a:pt x="14269" y="73616"/>
                  </a:cubicBezTo>
                  <a:cubicBezTo>
                    <a:pt x="14269" y="73616"/>
                    <a:pt x="14269" y="73616"/>
                    <a:pt x="15434" y="73616"/>
                  </a:cubicBezTo>
                  <a:cubicBezTo>
                    <a:pt x="15434" y="73616"/>
                    <a:pt x="15434" y="73616"/>
                    <a:pt x="16598" y="74513"/>
                  </a:cubicBezTo>
                  <a:cubicBezTo>
                    <a:pt x="16598" y="74513"/>
                    <a:pt x="16598" y="74513"/>
                    <a:pt x="17064" y="73017"/>
                  </a:cubicBezTo>
                  <a:cubicBezTo>
                    <a:pt x="17064" y="73017"/>
                    <a:pt x="17064" y="73017"/>
                    <a:pt x="16365" y="72119"/>
                  </a:cubicBezTo>
                  <a:cubicBezTo>
                    <a:pt x="16365" y="72119"/>
                    <a:pt x="16365" y="72119"/>
                    <a:pt x="16132" y="72119"/>
                  </a:cubicBezTo>
                  <a:cubicBezTo>
                    <a:pt x="16132" y="72119"/>
                    <a:pt x="16132" y="72119"/>
                    <a:pt x="14968" y="72119"/>
                  </a:cubicBezTo>
                  <a:cubicBezTo>
                    <a:pt x="14968" y="72119"/>
                    <a:pt x="14968" y="72119"/>
                    <a:pt x="14269" y="72119"/>
                  </a:cubicBezTo>
                  <a:cubicBezTo>
                    <a:pt x="14269" y="72119"/>
                    <a:pt x="14269" y="72119"/>
                    <a:pt x="12872" y="70922"/>
                  </a:cubicBezTo>
                  <a:cubicBezTo>
                    <a:pt x="12872" y="70922"/>
                    <a:pt x="12872" y="70922"/>
                    <a:pt x="12406" y="69725"/>
                  </a:cubicBezTo>
                  <a:cubicBezTo>
                    <a:pt x="12406" y="69725"/>
                    <a:pt x="12406" y="69725"/>
                    <a:pt x="11941" y="68229"/>
                  </a:cubicBezTo>
                  <a:cubicBezTo>
                    <a:pt x="11941" y="68229"/>
                    <a:pt x="11941" y="68229"/>
                    <a:pt x="11475" y="66733"/>
                  </a:cubicBezTo>
                  <a:cubicBezTo>
                    <a:pt x="11475" y="66733"/>
                    <a:pt x="11475" y="66733"/>
                    <a:pt x="11475" y="66134"/>
                  </a:cubicBezTo>
                  <a:cubicBezTo>
                    <a:pt x="11475" y="66134"/>
                    <a:pt x="11475" y="66134"/>
                    <a:pt x="11941" y="65536"/>
                  </a:cubicBezTo>
                  <a:cubicBezTo>
                    <a:pt x="11941" y="65536"/>
                    <a:pt x="11941" y="65536"/>
                    <a:pt x="12639" y="64039"/>
                  </a:cubicBezTo>
                  <a:cubicBezTo>
                    <a:pt x="12639" y="64039"/>
                    <a:pt x="12639" y="64039"/>
                    <a:pt x="13804" y="62244"/>
                  </a:cubicBezTo>
                  <a:cubicBezTo>
                    <a:pt x="13804" y="62244"/>
                    <a:pt x="13804" y="62244"/>
                    <a:pt x="15201" y="61047"/>
                  </a:cubicBezTo>
                  <a:cubicBezTo>
                    <a:pt x="15201" y="61047"/>
                    <a:pt x="15201" y="61047"/>
                    <a:pt x="16132" y="59551"/>
                  </a:cubicBezTo>
                  <a:cubicBezTo>
                    <a:pt x="16132" y="59551"/>
                    <a:pt x="16132" y="59551"/>
                    <a:pt x="16365" y="58054"/>
                  </a:cubicBezTo>
                  <a:cubicBezTo>
                    <a:pt x="16365" y="58054"/>
                    <a:pt x="16365" y="58054"/>
                    <a:pt x="17530" y="56558"/>
                  </a:cubicBezTo>
                  <a:cubicBezTo>
                    <a:pt x="17530" y="56558"/>
                    <a:pt x="17530" y="56558"/>
                    <a:pt x="18461" y="56259"/>
                  </a:cubicBezTo>
                  <a:cubicBezTo>
                    <a:pt x="18461" y="56259"/>
                    <a:pt x="18461" y="56259"/>
                    <a:pt x="19160" y="56857"/>
                  </a:cubicBezTo>
                  <a:cubicBezTo>
                    <a:pt x="19160" y="56857"/>
                    <a:pt x="19160" y="56857"/>
                    <a:pt x="19859" y="58054"/>
                  </a:cubicBezTo>
                  <a:cubicBezTo>
                    <a:pt x="19859" y="58054"/>
                    <a:pt x="19859" y="58054"/>
                    <a:pt x="20324" y="58054"/>
                  </a:cubicBezTo>
                  <a:cubicBezTo>
                    <a:pt x="20324" y="58054"/>
                    <a:pt x="20324" y="58054"/>
                    <a:pt x="21256" y="58054"/>
                  </a:cubicBezTo>
                  <a:cubicBezTo>
                    <a:pt x="21256" y="58054"/>
                    <a:pt x="21256" y="58054"/>
                    <a:pt x="21722" y="58054"/>
                  </a:cubicBezTo>
                  <a:cubicBezTo>
                    <a:pt x="21722" y="58054"/>
                    <a:pt x="21722" y="58054"/>
                    <a:pt x="22420" y="56857"/>
                  </a:cubicBezTo>
                  <a:cubicBezTo>
                    <a:pt x="22420" y="56857"/>
                    <a:pt x="22420" y="56857"/>
                    <a:pt x="23119" y="56857"/>
                  </a:cubicBezTo>
                  <a:cubicBezTo>
                    <a:pt x="23119" y="56857"/>
                    <a:pt x="23119" y="56857"/>
                    <a:pt x="23352" y="56259"/>
                  </a:cubicBezTo>
                  <a:cubicBezTo>
                    <a:pt x="23352" y="56259"/>
                    <a:pt x="23352" y="56259"/>
                    <a:pt x="23818" y="55361"/>
                  </a:cubicBezTo>
                  <a:cubicBezTo>
                    <a:pt x="23818" y="55361"/>
                    <a:pt x="23818" y="55361"/>
                    <a:pt x="24050" y="56259"/>
                  </a:cubicBezTo>
                  <a:cubicBezTo>
                    <a:pt x="24050" y="56259"/>
                    <a:pt x="24050" y="56259"/>
                    <a:pt x="24749" y="56259"/>
                  </a:cubicBezTo>
                  <a:cubicBezTo>
                    <a:pt x="24749" y="56259"/>
                    <a:pt x="24749" y="56259"/>
                    <a:pt x="25215" y="56259"/>
                  </a:cubicBezTo>
                  <a:cubicBezTo>
                    <a:pt x="25215" y="56259"/>
                    <a:pt x="25215" y="56259"/>
                    <a:pt x="26147" y="56259"/>
                  </a:cubicBezTo>
                  <a:cubicBezTo>
                    <a:pt x="26147" y="56259"/>
                    <a:pt x="26147" y="56259"/>
                    <a:pt x="26845" y="55361"/>
                  </a:cubicBezTo>
                  <a:cubicBezTo>
                    <a:pt x="26845" y="55361"/>
                    <a:pt x="26845" y="55361"/>
                    <a:pt x="27544" y="55361"/>
                  </a:cubicBezTo>
                  <a:cubicBezTo>
                    <a:pt x="27544" y="55361"/>
                    <a:pt x="27544" y="55361"/>
                    <a:pt x="27777" y="53266"/>
                  </a:cubicBezTo>
                  <a:cubicBezTo>
                    <a:pt x="27777" y="53266"/>
                    <a:pt x="27777" y="53266"/>
                    <a:pt x="27311" y="51770"/>
                  </a:cubicBezTo>
                  <a:cubicBezTo>
                    <a:pt x="27311" y="51770"/>
                    <a:pt x="27311" y="51770"/>
                    <a:pt x="26845" y="49376"/>
                  </a:cubicBezTo>
                  <a:cubicBezTo>
                    <a:pt x="26845" y="49376"/>
                    <a:pt x="26845" y="49376"/>
                    <a:pt x="27777" y="49376"/>
                  </a:cubicBezTo>
                  <a:cubicBezTo>
                    <a:pt x="27777" y="49376"/>
                    <a:pt x="27777" y="49376"/>
                    <a:pt x="28708" y="48179"/>
                  </a:cubicBezTo>
                  <a:cubicBezTo>
                    <a:pt x="28708" y="48179"/>
                    <a:pt x="28708" y="48179"/>
                    <a:pt x="28475" y="46383"/>
                  </a:cubicBezTo>
                  <a:cubicBezTo>
                    <a:pt x="28475" y="46383"/>
                    <a:pt x="28475" y="46383"/>
                    <a:pt x="27078" y="46084"/>
                  </a:cubicBezTo>
                  <a:cubicBezTo>
                    <a:pt x="27078" y="46084"/>
                    <a:pt x="27078" y="46084"/>
                    <a:pt x="26379" y="46084"/>
                  </a:cubicBezTo>
                  <a:cubicBezTo>
                    <a:pt x="26379" y="46084"/>
                    <a:pt x="26379" y="46084"/>
                    <a:pt x="25681" y="46383"/>
                  </a:cubicBezTo>
                  <a:cubicBezTo>
                    <a:pt x="25681" y="46383"/>
                    <a:pt x="25681" y="46383"/>
                    <a:pt x="24982" y="46982"/>
                  </a:cubicBezTo>
                  <a:cubicBezTo>
                    <a:pt x="24982" y="46982"/>
                    <a:pt x="24982" y="46982"/>
                    <a:pt x="24516" y="48179"/>
                  </a:cubicBezTo>
                  <a:cubicBezTo>
                    <a:pt x="24516" y="48179"/>
                    <a:pt x="24516" y="48179"/>
                    <a:pt x="23818" y="48179"/>
                  </a:cubicBezTo>
                  <a:cubicBezTo>
                    <a:pt x="23818" y="48179"/>
                    <a:pt x="23818" y="48179"/>
                    <a:pt x="23119" y="46383"/>
                  </a:cubicBezTo>
                  <a:cubicBezTo>
                    <a:pt x="23119" y="46383"/>
                    <a:pt x="23119" y="46383"/>
                    <a:pt x="21256" y="46383"/>
                  </a:cubicBezTo>
                  <a:cubicBezTo>
                    <a:pt x="21256" y="46383"/>
                    <a:pt x="21256" y="46383"/>
                    <a:pt x="19160" y="46383"/>
                  </a:cubicBezTo>
                  <a:cubicBezTo>
                    <a:pt x="19160" y="46383"/>
                    <a:pt x="19160" y="46383"/>
                    <a:pt x="17530" y="45785"/>
                  </a:cubicBezTo>
                  <a:cubicBezTo>
                    <a:pt x="17530" y="45785"/>
                    <a:pt x="17530" y="45785"/>
                    <a:pt x="15900" y="44887"/>
                  </a:cubicBezTo>
                  <a:cubicBezTo>
                    <a:pt x="15900" y="44887"/>
                    <a:pt x="15900" y="44887"/>
                    <a:pt x="14968" y="43391"/>
                  </a:cubicBezTo>
                  <a:cubicBezTo>
                    <a:pt x="14968" y="43391"/>
                    <a:pt x="14968" y="43391"/>
                    <a:pt x="14735" y="40399"/>
                  </a:cubicBezTo>
                  <a:cubicBezTo>
                    <a:pt x="14735" y="40399"/>
                    <a:pt x="14735" y="40399"/>
                    <a:pt x="15900" y="39800"/>
                  </a:cubicBezTo>
                  <a:cubicBezTo>
                    <a:pt x="15900" y="39800"/>
                    <a:pt x="15900" y="39800"/>
                    <a:pt x="16598" y="39201"/>
                  </a:cubicBezTo>
                  <a:cubicBezTo>
                    <a:pt x="16598" y="39201"/>
                    <a:pt x="16598" y="39201"/>
                    <a:pt x="14968" y="38304"/>
                  </a:cubicBezTo>
                  <a:cubicBezTo>
                    <a:pt x="14968" y="38304"/>
                    <a:pt x="14968" y="38304"/>
                    <a:pt x="14036" y="37406"/>
                  </a:cubicBezTo>
                  <a:cubicBezTo>
                    <a:pt x="14036" y="37406"/>
                    <a:pt x="14036" y="37406"/>
                    <a:pt x="12872" y="36209"/>
                  </a:cubicBezTo>
                  <a:cubicBezTo>
                    <a:pt x="12872" y="36209"/>
                    <a:pt x="12872" y="36209"/>
                    <a:pt x="12639" y="35610"/>
                  </a:cubicBezTo>
                  <a:cubicBezTo>
                    <a:pt x="12639" y="35610"/>
                    <a:pt x="12639" y="35610"/>
                    <a:pt x="13571" y="34713"/>
                  </a:cubicBezTo>
                  <a:cubicBezTo>
                    <a:pt x="13571" y="34713"/>
                    <a:pt x="13571" y="34713"/>
                    <a:pt x="14269" y="34713"/>
                  </a:cubicBezTo>
                  <a:cubicBezTo>
                    <a:pt x="14269" y="34713"/>
                    <a:pt x="14269" y="34713"/>
                    <a:pt x="15667" y="34413"/>
                  </a:cubicBezTo>
                  <a:cubicBezTo>
                    <a:pt x="15667" y="34413"/>
                    <a:pt x="15667" y="34413"/>
                    <a:pt x="17530" y="32917"/>
                  </a:cubicBezTo>
                  <a:cubicBezTo>
                    <a:pt x="17530" y="32917"/>
                    <a:pt x="17530" y="32917"/>
                    <a:pt x="17763" y="33516"/>
                  </a:cubicBezTo>
                  <a:cubicBezTo>
                    <a:pt x="17763" y="33516"/>
                    <a:pt x="17763" y="33516"/>
                    <a:pt x="18927" y="32917"/>
                  </a:cubicBezTo>
                  <a:cubicBezTo>
                    <a:pt x="18927" y="32917"/>
                    <a:pt x="18927" y="32917"/>
                    <a:pt x="18927" y="32618"/>
                  </a:cubicBezTo>
                  <a:cubicBezTo>
                    <a:pt x="18927" y="32618"/>
                    <a:pt x="18927" y="32618"/>
                    <a:pt x="19626" y="32319"/>
                  </a:cubicBezTo>
                  <a:cubicBezTo>
                    <a:pt x="19626" y="32319"/>
                    <a:pt x="19626" y="32319"/>
                    <a:pt x="21023" y="32019"/>
                  </a:cubicBezTo>
                  <a:cubicBezTo>
                    <a:pt x="21023" y="32019"/>
                    <a:pt x="21023" y="32019"/>
                    <a:pt x="22653" y="32019"/>
                  </a:cubicBezTo>
                  <a:cubicBezTo>
                    <a:pt x="22653" y="32019"/>
                    <a:pt x="22653" y="32019"/>
                    <a:pt x="23352" y="32618"/>
                  </a:cubicBezTo>
                  <a:cubicBezTo>
                    <a:pt x="23352" y="32618"/>
                    <a:pt x="23352" y="32618"/>
                    <a:pt x="22886" y="34114"/>
                  </a:cubicBezTo>
                  <a:cubicBezTo>
                    <a:pt x="22886" y="34114"/>
                    <a:pt x="22886" y="34114"/>
                    <a:pt x="22886" y="34713"/>
                  </a:cubicBezTo>
                  <a:cubicBezTo>
                    <a:pt x="22886" y="34713"/>
                    <a:pt x="22886" y="34713"/>
                    <a:pt x="23585" y="35311"/>
                  </a:cubicBezTo>
                  <a:cubicBezTo>
                    <a:pt x="23585" y="35311"/>
                    <a:pt x="23585" y="35311"/>
                    <a:pt x="24283" y="36209"/>
                  </a:cubicBezTo>
                  <a:cubicBezTo>
                    <a:pt x="24283" y="36209"/>
                    <a:pt x="24283" y="36209"/>
                    <a:pt x="25681" y="36209"/>
                  </a:cubicBezTo>
                  <a:cubicBezTo>
                    <a:pt x="25681" y="36209"/>
                    <a:pt x="25681" y="36209"/>
                    <a:pt x="27544" y="36808"/>
                  </a:cubicBezTo>
                  <a:cubicBezTo>
                    <a:pt x="27544" y="36808"/>
                    <a:pt x="27544" y="36808"/>
                    <a:pt x="28941" y="35910"/>
                  </a:cubicBezTo>
                  <a:cubicBezTo>
                    <a:pt x="28941" y="35910"/>
                    <a:pt x="28941" y="35910"/>
                    <a:pt x="29873" y="34713"/>
                  </a:cubicBezTo>
                  <a:cubicBezTo>
                    <a:pt x="29873" y="34713"/>
                    <a:pt x="29873" y="34713"/>
                    <a:pt x="31037" y="33815"/>
                  </a:cubicBezTo>
                  <a:cubicBezTo>
                    <a:pt x="31037" y="33815"/>
                    <a:pt x="30106" y="33216"/>
                    <a:pt x="29873" y="33216"/>
                  </a:cubicBezTo>
                  <a:cubicBezTo>
                    <a:pt x="29407" y="33216"/>
                    <a:pt x="28941" y="32618"/>
                    <a:pt x="28941" y="32618"/>
                  </a:cubicBezTo>
                  <a:cubicBezTo>
                    <a:pt x="28941" y="32618"/>
                    <a:pt x="28941" y="32618"/>
                    <a:pt x="28243" y="32019"/>
                  </a:cubicBezTo>
                  <a:cubicBezTo>
                    <a:pt x="28243" y="32019"/>
                    <a:pt x="28243" y="32019"/>
                    <a:pt x="28243" y="30822"/>
                  </a:cubicBezTo>
                  <a:cubicBezTo>
                    <a:pt x="28243" y="30822"/>
                    <a:pt x="28243" y="30822"/>
                    <a:pt x="28010" y="29326"/>
                  </a:cubicBezTo>
                  <a:cubicBezTo>
                    <a:pt x="28010" y="29326"/>
                    <a:pt x="28010" y="29326"/>
                    <a:pt x="24516" y="28129"/>
                  </a:cubicBezTo>
                  <a:cubicBezTo>
                    <a:pt x="24516" y="28129"/>
                    <a:pt x="24516" y="28129"/>
                    <a:pt x="24516" y="23640"/>
                  </a:cubicBezTo>
                  <a:cubicBezTo>
                    <a:pt x="24516" y="23640"/>
                    <a:pt x="24516" y="23640"/>
                    <a:pt x="22886" y="21546"/>
                  </a:cubicBezTo>
                  <a:cubicBezTo>
                    <a:pt x="22886" y="21546"/>
                    <a:pt x="22886" y="21546"/>
                    <a:pt x="19626" y="17057"/>
                  </a:cubicBezTo>
                  <a:cubicBezTo>
                    <a:pt x="19626" y="17057"/>
                    <a:pt x="19626" y="17057"/>
                    <a:pt x="20091" y="17057"/>
                  </a:cubicBezTo>
                  <a:cubicBezTo>
                    <a:pt x="20091" y="17057"/>
                    <a:pt x="20091" y="17057"/>
                    <a:pt x="20091" y="16159"/>
                  </a:cubicBezTo>
                  <a:cubicBezTo>
                    <a:pt x="20091" y="16159"/>
                    <a:pt x="20091" y="16159"/>
                    <a:pt x="21256" y="16159"/>
                  </a:cubicBezTo>
                  <a:cubicBezTo>
                    <a:pt x="21256" y="16159"/>
                    <a:pt x="21256" y="16159"/>
                    <a:pt x="21256" y="14962"/>
                  </a:cubicBezTo>
                  <a:cubicBezTo>
                    <a:pt x="21256" y="14962"/>
                    <a:pt x="21256" y="14962"/>
                    <a:pt x="21489" y="13466"/>
                  </a:cubicBezTo>
                  <a:cubicBezTo>
                    <a:pt x="21489" y="13466"/>
                    <a:pt x="21489" y="13466"/>
                    <a:pt x="22187" y="13466"/>
                  </a:cubicBezTo>
                  <a:cubicBezTo>
                    <a:pt x="22187" y="13466"/>
                    <a:pt x="22187" y="13466"/>
                    <a:pt x="22886" y="14064"/>
                  </a:cubicBezTo>
                  <a:cubicBezTo>
                    <a:pt x="22886" y="14064"/>
                    <a:pt x="22886" y="14064"/>
                    <a:pt x="24050" y="14064"/>
                  </a:cubicBezTo>
                  <a:cubicBezTo>
                    <a:pt x="24050" y="14064"/>
                    <a:pt x="24050" y="14064"/>
                    <a:pt x="24516" y="14064"/>
                  </a:cubicBezTo>
                  <a:cubicBezTo>
                    <a:pt x="24516" y="14064"/>
                    <a:pt x="24516" y="14064"/>
                    <a:pt x="25681" y="14064"/>
                  </a:cubicBezTo>
                  <a:cubicBezTo>
                    <a:pt x="25681" y="14064"/>
                    <a:pt x="25681" y="14064"/>
                    <a:pt x="27777" y="13166"/>
                  </a:cubicBezTo>
                  <a:cubicBezTo>
                    <a:pt x="27777" y="13166"/>
                    <a:pt x="27777" y="13166"/>
                    <a:pt x="28475" y="12269"/>
                  </a:cubicBezTo>
                  <a:cubicBezTo>
                    <a:pt x="28475" y="12269"/>
                    <a:pt x="28475" y="12269"/>
                    <a:pt x="29174" y="10773"/>
                  </a:cubicBezTo>
                  <a:cubicBezTo>
                    <a:pt x="29174" y="10773"/>
                    <a:pt x="29174" y="10773"/>
                    <a:pt x="29174" y="8379"/>
                  </a:cubicBezTo>
                  <a:cubicBezTo>
                    <a:pt x="29174" y="8379"/>
                    <a:pt x="29174" y="8379"/>
                    <a:pt x="29873" y="8379"/>
                  </a:cubicBezTo>
                  <a:cubicBezTo>
                    <a:pt x="29873" y="8379"/>
                    <a:pt x="29873" y="8379"/>
                    <a:pt x="30571" y="7481"/>
                  </a:cubicBezTo>
                  <a:cubicBezTo>
                    <a:pt x="30571" y="7481"/>
                    <a:pt x="30571" y="7481"/>
                    <a:pt x="31969" y="5984"/>
                  </a:cubicBezTo>
                  <a:cubicBezTo>
                    <a:pt x="31969" y="5984"/>
                    <a:pt x="31969" y="5984"/>
                    <a:pt x="34530" y="5386"/>
                  </a:cubicBezTo>
                  <a:cubicBezTo>
                    <a:pt x="34530" y="5386"/>
                    <a:pt x="34530" y="5386"/>
                    <a:pt x="35462" y="3890"/>
                  </a:cubicBezTo>
                  <a:cubicBezTo>
                    <a:pt x="35462" y="3890"/>
                    <a:pt x="35462" y="3890"/>
                    <a:pt x="36393" y="3291"/>
                  </a:cubicBezTo>
                  <a:cubicBezTo>
                    <a:pt x="36393" y="3291"/>
                    <a:pt x="36393" y="3291"/>
                    <a:pt x="37092" y="2393"/>
                  </a:cubicBezTo>
                  <a:cubicBezTo>
                    <a:pt x="37092" y="2393"/>
                    <a:pt x="37092" y="2393"/>
                    <a:pt x="40818" y="2693"/>
                  </a:cubicBezTo>
                  <a:cubicBezTo>
                    <a:pt x="40818" y="2693"/>
                    <a:pt x="40818" y="2693"/>
                    <a:pt x="41284" y="1197"/>
                  </a:cubicBezTo>
                  <a:cubicBezTo>
                    <a:pt x="41284" y="1197"/>
                    <a:pt x="41284" y="1197"/>
                    <a:pt x="43147" y="0"/>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3" name="Shape 1437">
              <a:extLst>
                <a:ext uri="{FF2B5EF4-FFF2-40B4-BE49-F238E27FC236}">
                  <a16:creationId xmlns:a16="http://schemas.microsoft.com/office/drawing/2014/main" id="{64152A0D-C4BC-489B-A3BD-E00604C22756}"/>
                </a:ext>
              </a:extLst>
            </p:cNvPr>
            <p:cNvSpPr/>
            <p:nvPr/>
          </p:nvSpPr>
          <p:spPr>
            <a:xfrm>
              <a:off x="5957637" y="3282926"/>
              <a:ext cx="448593" cy="285010"/>
            </a:xfrm>
            <a:custGeom>
              <a:avLst/>
              <a:gdLst/>
              <a:ahLst/>
              <a:cxnLst/>
              <a:rect l="0" t="0" r="0" b="0"/>
              <a:pathLst>
                <a:path w="120000" h="120000" extrusionOk="0">
                  <a:moveTo>
                    <a:pt x="95419" y="71716"/>
                  </a:moveTo>
                  <a:cubicBezTo>
                    <a:pt x="96188" y="71716"/>
                    <a:pt x="96188" y="71716"/>
                    <a:pt x="96188" y="71716"/>
                  </a:cubicBezTo>
                  <a:cubicBezTo>
                    <a:pt x="97724" y="71716"/>
                    <a:pt x="97724" y="71716"/>
                    <a:pt x="97724" y="71716"/>
                  </a:cubicBezTo>
                  <a:cubicBezTo>
                    <a:pt x="100028" y="74100"/>
                    <a:pt x="100028" y="74100"/>
                    <a:pt x="100028" y="74100"/>
                  </a:cubicBezTo>
                  <a:cubicBezTo>
                    <a:pt x="101948" y="77080"/>
                    <a:pt x="101948" y="77080"/>
                    <a:pt x="101948" y="77080"/>
                  </a:cubicBezTo>
                  <a:cubicBezTo>
                    <a:pt x="101948" y="77080"/>
                    <a:pt x="103101" y="77677"/>
                    <a:pt x="103485" y="77677"/>
                  </a:cubicBezTo>
                  <a:cubicBezTo>
                    <a:pt x="103869" y="77677"/>
                    <a:pt x="104253" y="77677"/>
                    <a:pt x="104637" y="77677"/>
                  </a:cubicBezTo>
                  <a:cubicBezTo>
                    <a:pt x="105021" y="77677"/>
                    <a:pt x="106557" y="77677"/>
                    <a:pt x="106557" y="77677"/>
                  </a:cubicBezTo>
                  <a:cubicBezTo>
                    <a:pt x="110398" y="80061"/>
                    <a:pt x="110398" y="80061"/>
                    <a:pt x="110398" y="80061"/>
                  </a:cubicBezTo>
                  <a:cubicBezTo>
                    <a:pt x="112702" y="83042"/>
                    <a:pt x="112702" y="83042"/>
                    <a:pt x="112702" y="83042"/>
                  </a:cubicBezTo>
                  <a:cubicBezTo>
                    <a:pt x="112702" y="85426"/>
                    <a:pt x="112702" y="85426"/>
                    <a:pt x="112702" y="85426"/>
                  </a:cubicBezTo>
                  <a:cubicBezTo>
                    <a:pt x="113470" y="90791"/>
                    <a:pt x="113470" y="90791"/>
                    <a:pt x="113470" y="90791"/>
                  </a:cubicBezTo>
                  <a:cubicBezTo>
                    <a:pt x="114623" y="90791"/>
                    <a:pt x="114623" y="90791"/>
                    <a:pt x="114623" y="90791"/>
                  </a:cubicBezTo>
                  <a:cubicBezTo>
                    <a:pt x="115391" y="90791"/>
                    <a:pt x="115391" y="90791"/>
                    <a:pt x="115391" y="90791"/>
                  </a:cubicBezTo>
                  <a:cubicBezTo>
                    <a:pt x="115391" y="94367"/>
                    <a:pt x="115391" y="94367"/>
                    <a:pt x="115391" y="94367"/>
                  </a:cubicBezTo>
                  <a:cubicBezTo>
                    <a:pt x="116543" y="94367"/>
                    <a:pt x="116543" y="94367"/>
                    <a:pt x="116543" y="94367"/>
                  </a:cubicBezTo>
                  <a:cubicBezTo>
                    <a:pt x="118079" y="96752"/>
                    <a:pt x="118079" y="96752"/>
                    <a:pt x="118079" y="96752"/>
                  </a:cubicBezTo>
                  <a:cubicBezTo>
                    <a:pt x="120000" y="96752"/>
                    <a:pt x="120000" y="96752"/>
                    <a:pt x="120000" y="96752"/>
                  </a:cubicBezTo>
                  <a:cubicBezTo>
                    <a:pt x="118079" y="100924"/>
                    <a:pt x="118079" y="100924"/>
                    <a:pt x="118079" y="100924"/>
                  </a:cubicBezTo>
                  <a:cubicBezTo>
                    <a:pt x="116543" y="102117"/>
                    <a:pt x="116543" y="102117"/>
                    <a:pt x="116543" y="102117"/>
                  </a:cubicBezTo>
                  <a:cubicBezTo>
                    <a:pt x="114623" y="107482"/>
                    <a:pt x="114623" y="107482"/>
                    <a:pt x="114623" y="107482"/>
                  </a:cubicBezTo>
                  <a:cubicBezTo>
                    <a:pt x="112318" y="108674"/>
                    <a:pt x="112318" y="108674"/>
                    <a:pt x="112318" y="108674"/>
                  </a:cubicBezTo>
                  <a:cubicBezTo>
                    <a:pt x="107709" y="108674"/>
                    <a:pt x="107709" y="108674"/>
                    <a:pt x="107709" y="108674"/>
                  </a:cubicBezTo>
                  <a:cubicBezTo>
                    <a:pt x="106941" y="110462"/>
                    <a:pt x="106941" y="110462"/>
                    <a:pt x="106941" y="110462"/>
                  </a:cubicBezTo>
                  <a:cubicBezTo>
                    <a:pt x="103869" y="110462"/>
                    <a:pt x="103869" y="110462"/>
                    <a:pt x="103869" y="110462"/>
                  </a:cubicBezTo>
                  <a:cubicBezTo>
                    <a:pt x="103101" y="114635"/>
                    <a:pt x="103101" y="114635"/>
                    <a:pt x="103101" y="114635"/>
                  </a:cubicBezTo>
                  <a:cubicBezTo>
                    <a:pt x="102717" y="117615"/>
                    <a:pt x="102717" y="117615"/>
                    <a:pt x="102717" y="117615"/>
                  </a:cubicBezTo>
                  <a:cubicBezTo>
                    <a:pt x="101948" y="118808"/>
                    <a:pt x="101948" y="118808"/>
                    <a:pt x="101948" y="118808"/>
                  </a:cubicBezTo>
                  <a:cubicBezTo>
                    <a:pt x="101180" y="120000"/>
                    <a:pt x="101180" y="120000"/>
                    <a:pt x="101180" y="120000"/>
                  </a:cubicBezTo>
                  <a:cubicBezTo>
                    <a:pt x="100028" y="120000"/>
                    <a:pt x="100028" y="120000"/>
                    <a:pt x="100028" y="120000"/>
                  </a:cubicBezTo>
                  <a:cubicBezTo>
                    <a:pt x="98876" y="117019"/>
                    <a:pt x="98876" y="117019"/>
                    <a:pt x="98876" y="117019"/>
                  </a:cubicBezTo>
                  <a:cubicBezTo>
                    <a:pt x="96188" y="115231"/>
                    <a:pt x="96188" y="115231"/>
                    <a:pt x="96188" y="115231"/>
                  </a:cubicBezTo>
                  <a:cubicBezTo>
                    <a:pt x="94651" y="112846"/>
                    <a:pt x="94651" y="112846"/>
                    <a:pt x="94651" y="112846"/>
                  </a:cubicBezTo>
                  <a:cubicBezTo>
                    <a:pt x="94651" y="111654"/>
                    <a:pt x="94651" y="111654"/>
                    <a:pt x="94651" y="111654"/>
                  </a:cubicBezTo>
                  <a:cubicBezTo>
                    <a:pt x="94651" y="109866"/>
                    <a:pt x="94651" y="109866"/>
                    <a:pt x="94651" y="109866"/>
                  </a:cubicBezTo>
                  <a:cubicBezTo>
                    <a:pt x="94651" y="107482"/>
                    <a:pt x="94651" y="107482"/>
                    <a:pt x="94651" y="107482"/>
                  </a:cubicBezTo>
                  <a:cubicBezTo>
                    <a:pt x="94651" y="106289"/>
                    <a:pt x="94651" y="106289"/>
                    <a:pt x="94651" y="106289"/>
                  </a:cubicBezTo>
                  <a:cubicBezTo>
                    <a:pt x="94651" y="101521"/>
                    <a:pt x="94651" y="101521"/>
                    <a:pt x="94651" y="101521"/>
                  </a:cubicBezTo>
                  <a:cubicBezTo>
                    <a:pt x="94651" y="100328"/>
                    <a:pt x="94651" y="100328"/>
                    <a:pt x="94651" y="100328"/>
                  </a:cubicBezTo>
                  <a:cubicBezTo>
                    <a:pt x="94651" y="97348"/>
                    <a:pt x="94651" y="97348"/>
                    <a:pt x="94651" y="97348"/>
                  </a:cubicBezTo>
                  <a:cubicBezTo>
                    <a:pt x="92731" y="93175"/>
                    <a:pt x="92731" y="93175"/>
                    <a:pt x="92731" y="93175"/>
                  </a:cubicBezTo>
                  <a:cubicBezTo>
                    <a:pt x="91579" y="91387"/>
                    <a:pt x="91579" y="91387"/>
                    <a:pt x="91579" y="91387"/>
                  </a:cubicBezTo>
                  <a:cubicBezTo>
                    <a:pt x="91579" y="89598"/>
                    <a:pt x="91579" y="89598"/>
                    <a:pt x="91579" y="89598"/>
                  </a:cubicBezTo>
                  <a:cubicBezTo>
                    <a:pt x="91579" y="88406"/>
                    <a:pt x="91579" y="88406"/>
                    <a:pt x="91579" y="88406"/>
                  </a:cubicBezTo>
                  <a:cubicBezTo>
                    <a:pt x="92731" y="86022"/>
                    <a:pt x="92731" y="86022"/>
                    <a:pt x="92731" y="86022"/>
                  </a:cubicBezTo>
                  <a:cubicBezTo>
                    <a:pt x="94651" y="85426"/>
                    <a:pt x="94651" y="85426"/>
                    <a:pt x="94651" y="85426"/>
                  </a:cubicBezTo>
                  <a:cubicBezTo>
                    <a:pt x="96188" y="83042"/>
                    <a:pt x="96188" y="83042"/>
                    <a:pt x="96188" y="83042"/>
                  </a:cubicBezTo>
                  <a:lnTo>
                    <a:pt x="96188" y="80061"/>
                  </a:lnTo>
                  <a:cubicBezTo>
                    <a:pt x="95419" y="74696"/>
                    <a:pt x="95419" y="74696"/>
                    <a:pt x="95419" y="74696"/>
                  </a:cubicBezTo>
                  <a:cubicBezTo>
                    <a:pt x="95419" y="73504"/>
                    <a:pt x="95419" y="73504"/>
                    <a:pt x="95419" y="73504"/>
                  </a:cubicBezTo>
                  <a:cubicBezTo>
                    <a:pt x="95419" y="71716"/>
                    <a:pt x="95419" y="71716"/>
                    <a:pt x="95419" y="71716"/>
                  </a:cubicBezTo>
                  <a:close/>
                  <a:moveTo>
                    <a:pt x="70375" y="46863"/>
                  </a:moveTo>
                  <a:lnTo>
                    <a:pt x="71729" y="46863"/>
                  </a:lnTo>
                  <a:lnTo>
                    <a:pt x="72631" y="46863"/>
                  </a:lnTo>
                  <a:lnTo>
                    <a:pt x="73533" y="48283"/>
                  </a:lnTo>
                  <a:lnTo>
                    <a:pt x="74435" y="50413"/>
                  </a:lnTo>
                  <a:lnTo>
                    <a:pt x="74435" y="52544"/>
                  </a:lnTo>
                  <a:lnTo>
                    <a:pt x="72631" y="53964"/>
                  </a:lnTo>
                  <a:lnTo>
                    <a:pt x="71729" y="52544"/>
                  </a:lnTo>
                  <a:lnTo>
                    <a:pt x="71729" y="50413"/>
                  </a:lnTo>
                  <a:lnTo>
                    <a:pt x="70375" y="48993"/>
                  </a:lnTo>
                  <a:lnTo>
                    <a:pt x="70375" y="48283"/>
                  </a:lnTo>
                  <a:close/>
                  <a:moveTo>
                    <a:pt x="78947" y="43313"/>
                  </a:moveTo>
                  <a:lnTo>
                    <a:pt x="80300" y="43313"/>
                  </a:lnTo>
                  <a:lnTo>
                    <a:pt x="81654" y="45443"/>
                  </a:lnTo>
                  <a:lnTo>
                    <a:pt x="82556" y="46863"/>
                  </a:lnTo>
                  <a:lnTo>
                    <a:pt x="84361" y="48283"/>
                  </a:lnTo>
                  <a:lnTo>
                    <a:pt x="84361" y="46863"/>
                  </a:lnTo>
                  <a:lnTo>
                    <a:pt x="86616" y="46863"/>
                  </a:lnTo>
                  <a:lnTo>
                    <a:pt x="87969" y="46863"/>
                  </a:lnTo>
                  <a:lnTo>
                    <a:pt x="89774" y="48994"/>
                  </a:lnTo>
                  <a:lnTo>
                    <a:pt x="92932" y="52544"/>
                  </a:lnTo>
                  <a:lnTo>
                    <a:pt x="92932" y="56094"/>
                  </a:lnTo>
                  <a:lnTo>
                    <a:pt x="91578" y="58224"/>
                  </a:lnTo>
                  <a:lnTo>
                    <a:pt x="90225" y="58224"/>
                  </a:lnTo>
                  <a:lnTo>
                    <a:pt x="88872" y="58224"/>
                  </a:lnTo>
                  <a:lnTo>
                    <a:pt x="88872" y="58934"/>
                  </a:lnTo>
                  <a:lnTo>
                    <a:pt x="85714" y="58934"/>
                  </a:lnTo>
                  <a:lnTo>
                    <a:pt x="84361" y="58934"/>
                  </a:lnTo>
                  <a:lnTo>
                    <a:pt x="83909" y="58934"/>
                  </a:lnTo>
                  <a:lnTo>
                    <a:pt x="83007" y="56804"/>
                  </a:lnTo>
                  <a:lnTo>
                    <a:pt x="82556" y="53964"/>
                  </a:lnTo>
                  <a:lnTo>
                    <a:pt x="83007" y="51124"/>
                  </a:lnTo>
                  <a:lnTo>
                    <a:pt x="80751" y="51124"/>
                  </a:lnTo>
                  <a:lnTo>
                    <a:pt x="78947" y="50413"/>
                  </a:lnTo>
                  <a:lnTo>
                    <a:pt x="78947" y="48283"/>
                  </a:lnTo>
                  <a:lnTo>
                    <a:pt x="78947" y="46863"/>
                  </a:lnTo>
                  <a:lnTo>
                    <a:pt x="78947" y="44733"/>
                  </a:lnTo>
                  <a:close/>
                  <a:moveTo>
                    <a:pt x="65864" y="37633"/>
                  </a:moveTo>
                  <a:lnTo>
                    <a:pt x="66766" y="37633"/>
                  </a:lnTo>
                  <a:lnTo>
                    <a:pt x="69473" y="37633"/>
                  </a:lnTo>
                  <a:lnTo>
                    <a:pt x="71728" y="37633"/>
                  </a:lnTo>
                  <a:lnTo>
                    <a:pt x="72179" y="40473"/>
                  </a:lnTo>
                  <a:lnTo>
                    <a:pt x="77142" y="40473"/>
                  </a:lnTo>
                  <a:lnTo>
                    <a:pt x="74886" y="42603"/>
                  </a:lnTo>
                  <a:lnTo>
                    <a:pt x="74435" y="43313"/>
                  </a:lnTo>
                  <a:lnTo>
                    <a:pt x="74435" y="41893"/>
                  </a:lnTo>
                  <a:lnTo>
                    <a:pt x="73082" y="41893"/>
                  </a:lnTo>
                  <a:lnTo>
                    <a:pt x="72179" y="41893"/>
                  </a:lnTo>
                  <a:lnTo>
                    <a:pt x="70826" y="41893"/>
                  </a:lnTo>
                  <a:lnTo>
                    <a:pt x="69924" y="41893"/>
                  </a:lnTo>
                  <a:lnTo>
                    <a:pt x="69022" y="41893"/>
                  </a:lnTo>
                  <a:lnTo>
                    <a:pt x="67668" y="41893"/>
                  </a:lnTo>
                  <a:lnTo>
                    <a:pt x="65864" y="41183"/>
                  </a:lnTo>
                  <a:lnTo>
                    <a:pt x="65864" y="40473"/>
                  </a:lnTo>
                  <a:lnTo>
                    <a:pt x="65864" y="39053"/>
                  </a:lnTo>
                  <a:close/>
                  <a:moveTo>
                    <a:pt x="47819" y="20591"/>
                  </a:moveTo>
                  <a:lnTo>
                    <a:pt x="49623" y="20591"/>
                  </a:lnTo>
                  <a:lnTo>
                    <a:pt x="50526" y="20591"/>
                  </a:lnTo>
                  <a:lnTo>
                    <a:pt x="51428" y="21301"/>
                  </a:lnTo>
                  <a:lnTo>
                    <a:pt x="51879" y="22721"/>
                  </a:lnTo>
                  <a:lnTo>
                    <a:pt x="53232" y="26272"/>
                  </a:lnTo>
                  <a:lnTo>
                    <a:pt x="54586" y="26272"/>
                  </a:lnTo>
                  <a:lnTo>
                    <a:pt x="55488" y="29822"/>
                  </a:lnTo>
                  <a:lnTo>
                    <a:pt x="55488" y="32662"/>
                  </a:lnTo>
                  <a:lnTo>
                    <a:pt x="55488" y="34793"/>
                  </a:lnTo>
                  <a:lnTo>
                    <a:pt x="54135" y="34793"/>
                  </a:lnTo>
                  <a:lnTo>
                    <a:pt x="52781" y="32662"/>
                  </a:lnTo>
                  <a:lnTo>
                    <a:pt x="51879" y="31242"/>
                  </a:lnTo>
                  <a:lnTo>
                    <a:pt x="49623" y="32662"/>
                  </a:lnTo>
                  <a:lnTo>
                    <a:pt x="47819" y="33372"/>
                  </a:lnTo>
                  <a:lnTo>
                    <a:pt x="46466" y="31952"/>
                  </a:lnTo>
                  <a:lnTo>
                    <a:pt x="45563" y="29822"/>
                  </a:lnTo>
                  <a:lnTo>
                    <a:pt x="43308" y="27692"/>
                  </a:lnTo>
                  <a:lnTo>
                    <a:pt x="43308" y="25562"/>
                  </a:lnTo>
                  <a:lnTo>
                    <a:pt x="43308" y="22721"/>
                  </a:lnTo>
                  <a:lnTo>
                    <a:pt x="44661" y="22721"/>
                  </a:lnTo>
                  <a:lnTo>
                    <a:pt x="46014" y="22721"/>
                  </a:lnTo>
                  <a:lnTo>
                    <a:pt x="46014" y="21301"/>
                  </a:lnTo>
                  <a:close/>
                  <a:moveTo>
                    <a:pt x="3157" y="6390"/>
                  </a:moveTo>
                  <a:lnTo>
                    <a:pt x="3157" y="8520"/>
                  </a:lnTo>
                  <a:lnTo>
                    <a:pt x="3157" y="9941"/>
                  </a:lnTo>
                  <a:lnTo>
                    <a:pt x="2255" y="11361"/>
                  </a:lnTo>
                  <a:lnTo>
                    <a:pt x="1804" y="12781"/>
                  </a:lnTo>
                  <a:lnTo>
                    <a:pt x="1804" y="15621"/>
                  </a:lnTo>
                  <a:lnTo>
                    <a:pt x="0" y="14201"/>
                  </a:lnTo>
                  <a:lnTo>
                    <a:pt x="0" y="12781"/>
                  </a:lnTo>
                  <a:lnTo>
                    <a:pt x="0" y="11361"/>
                  </a:lnTo>
                  <a:lnTo>
                    <a:pt x="1804" y="8520"/>
                  </a:lnTo>
                  <a:close/>
                  <a:moveTo>
                    <a:pt x="14887" y="0"/>
                  </a:moveTo>
                  <a:lnTo>
                    <a:pt x="16240" y="0"/>
                  </a:lnTo>
                  <a:lnTo>
                    <a:pt x="19849" y="0"/>
                  </a:lnTo>
                  <a:lnTo>
                    <a:pt x="21202" y="0"/>
                  </a:lnTo>
                  <a:lnTo>
                    <a:pt x="22556" y="3550"/>
                  </a:lnTo>
                  <a:lnTo>
                    <a:pt x="22556" y="4260"/>
                  </a:lnTo>
                  <a:lnTo>
                    <a:pt x="22556" y="6390"/>
                  </a:lnTo>
                  <a:lnTo>
                    <a:pt x="22105" y="8520"/>
                  </a:lnTo>
                  <a:lnTo>
                    <a:pt x="22105" y="9230"/>
                  </a:lnTo>
                  <a:lnTo>
                    <a:pt x="20751" y="11360"/>
                  </a:lnTo>
                  <a:lnTo>
                    <a:pt x="19849" y="11360"/>
                  </a:lnTo>
                  <a:lnTo>
                    <a:pt x="18496" y="11360"/>
                  </a:lnTo>
                  <a:lnTo>
                    <a:pt x="17593" y="11360"/>
                  </a:lnTo>
                  <a:lnTo>
                    <a:pt x="15338" y="9230"/>
                  </a:lnTo>
                  <a:lnTo>
                    <a:pt x="14887" y="9230"/>
                  </a:lnTo>
                  <a:lnTo>
                    <a:pt x="12631" y="6390"/>
                  </a:lnTo>
                  <a:lnTo>
                    <a:pt x="12631" y="2840"/>
                  </a:lnTo>
                  <a:lnTo>
                    <a:pt x="12631" y="142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grpSp>
      <p:sp>
        <p:nvSpPr>
          <p:cNvPr id="105" name="Oval 104">
            <a:extLst>
              <a:ext uri="{FF2B5EF4-FFF2-40B4-BE49-F238E27FC236}">
                <a16:creationId xmlns:a16="http://schemas.microsoft.com/office/drawing/2014/main" id="{D51324DE-14DF-4D16-AC70-8319D5995442}"/>
              </a:ext>
            </a:extLst>
          </p:cNvPr>
          <p:cNvSpPr/>
          <p:nvPr/>
        </p:nvSpPr>
        <p:spPr>
          <a:xfrm>
            <a:off x="4499575" y="2514067"/>
            <a:ext cx="960410" cy="96041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06" name="Oval 105">
            <a:extLst>
              <a:ext uri="{FF2B5EF4-FFF2-40B4-BE49-F238E27FC236}">
                <a16:creationId xmlns:a16="http://schemas.microsoft.com/office/drawing/2014/main" id="{C98724DD-9298-4733-AB13-427622ED668F}"/>
              </a:ext>
            </a:extLst>
          </p:cNvPr>
          <p:cNvSpPr/>
          <p:nvPr/>
        </p:nvSpPr>
        <p:spPr>
          <a:xfrm>
            <a:off x="5810047" y="4179685"/>
            <a:ext cx="960410" cy="96041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07" name="Oval 106">
            <a:extLst>
              <a:ext uri="{FF2B5EF4-FFF2-40B4-BE49-F238E27FC236}">
                <a16:creationId xmlns:a16="http://schemas.microsoft.com/office/drawing/2014/main" id="{12025C5E-C161-4762-BF04-91B3F83FAD04}"/>
              </a:ext>
            </a:extLst>
          </p:cNvPr>
          <p:cNvSpPr/>
          <p:nvPr/>
        </p:nvSpPr>
        <p:spPr>
          <a:xfrm>
            <a:off x="7583974" y="3215197"/>
            <a:ext cx="960410" cy="96041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08" name="TextBox 107">
            <a:extLst>
              <a:ext uri="{FF2B5EF4-FFF2-40B4-BE49-F238E27FC236}">
                <a16:creationId xmlns:a16="http://schemas.microsoft.com/office/drawing/2014/main" id="{EDFD0820-EB51-4800-A260-8476019A5F10}"/>
              </a:ext>
            </a:extLst>
          </p:cNvPr>
          <p:cNvSpPr txBox="1"/>
          <p:nvPr/>
        </p:nvSpPr>
        <p:spPr>
          <a:xfrm>
            <a:off x="644857" y="2531571"/>
            <a:ext cx="1050865" cy="369332"/>
          </a:xfrm>
          <a:prstGeom prst="rect">
            <a:avLst/>
          </a:prstGeom>
          <a:noFill/>
        </p:spPr>
        <p:txBody>
          <a:bodyPr wrap="none" rtlCol="0">
            <a:spAutoFit/>
          </a:bodyPr>
          <a:lstStyle/>
          <a:p>
            <a:r>
              <a:rPr lang="en-US">
                <a:latin typeface="+mj-lt"/>
              </a:rPr>
              <a:t>FUN FACTS</a:t>
            </a:r>
          </a:p>
        </p:txBody>
      </p:sp>
      <p:sp>
        <p:nvSpPr>
          <p:cNvPr id="109" name="TextBox 108">
            <a:extLst>
              <a:ext uri="{FF2B5EF4-FFF2-40B4-BE49-F238E27FC236}">
                <a16:creationId xmlns:a16="http://schemas.microsoft.com/office/drawing/2014/main" id="{6C37191D-C5CC-41C9-8A5E-32300BC12132}"/>
              </a:ext>
            </a:extLst>
          </p:cNvPr>
          <p:cNvSpPr txBox="1"/>
          <p:nvPr/>
        </p:nvSpPr>
        <p:spPr>
          <a:xfrm>
            <a:off x="644853" y="2773539"/>
            <a:ext cx="987771" cy="784830"/>
          </a:xfrm>
          <a:prstGeom prst="rect">
            <a:avLst/>
          </a:prstGeom>
          <a:noFill/>
        </p:spPr>
        <p:txBody>
          <a:bodyPr wrap="none" rtlCol="0">
            <a:spAutoFit/>
          </a:bodyPr>
          <a:lstStyle/>
          <a:p>
            <a:r>
              <a:rPr lang="en-US" sz="4500">
                <a:solidFill>
                  <a:schemeClr val="accent1"/>
                </a:solidFill>
                <a:latin typeface="+mj-lt"/>
              </a:rPr>
              <a:t>86%</a:t>
            </a:r>
          </a:p>
        </p:txBody>
      </p:sp>
      <p:sp>
        <p:nvSpPr>
          <p:cNvPr id="110" name="TextBox 109">
            <a:extLst>
              <a:ext uri="{FF2B5EF4-FFF2-40B4-BE49-F238E27FC236}">
                <a16:creationId xmlns:a16="http://schemas.microsoft.com/office/drawing/2014/main" id="{BD12A83F-0BCF-4160-80B8-065147AB48CB}"/>
              </a:ext>
            </a:extLst>
          </p:cNvPr>
          <p:cNvSpPr txBox="1"/>
          <p:nvPr/>
        </p:nvSpPr>
        <p:spPr>
          <a:xfrm>
            <a:off x="1562660" y="2819974"/>
            <a:ext cx="2378153" cy="690638"/>
          </a:xfrm>
          <a:prstGeom prst="rect">
            <a:avLst/>
          </a:prstGeom>
          <a:noFill/>
        </p:spPr>
        <p:txBody>
          <a:bodyPr wrap="square" rtlCol="0">
            <a:spAutoFit/>
          </a:bodyPr>
          <a:lstStyle/>
          <a:p>
            <a:pPr algn="just">
              <a:lnSpc>
                <a:spcPct val="150000"/>
              </a:lnSpc>
            </a:pPr>
            <a:r>
              <a:rPr lang="en-US" sz="900"/>
              <a:t>No one rejects, dislikes, or avoids pleasure itself, because it is pleasure, but because those who do not know how to pursue pleasure rationally encounter in</a:t>
            </a:r>
          </a:p>
        </p:txBody>
      </p:sp>
      <p:sp>
        <p:nvSpPr>
          <p:cNvPr id="112" name="TextBox 111">
            <a:extLst>
              <a:ext uri="{FF2B5EF4-FFF2-40B4-BE49-F238E27FC236}">
                <a16:creationId xmlns:a16="http://schemas.microsoft.com/office/drawing/2014/main" id="{83191993-86AE-4A1C-9C7D-2D0CB42111D9}"/>
              </a:ext>
            </a:extLst>
          </p:cNvPr>
          <p:cNvSpPr txBox="1"/>
          <p:nvPr/>
        </p:nvSpPr>
        <p:spPr>
          <a:xfrm>
            <a:off x="647466" y="3425296"/>
            <a:ext cx="3293348" cy="482889"/>
          </a:xfrm>
          <a:prstGeom prst="rect">
            <a:avLst/>
          </a:prstGeom>
          <a:noFill/>
        </p:spPr>
        <p:txBody>
          <a:bodyPr wrap="square" rtlCol="0">
            <a:spAutoFit/>
          </a:bodyPr>
          <a:lstStyle/>
          <a:p>
            <a:pPr algn="just">
              <a:lnSpc>
                <a:spcPct val="150000"/>
              </a:lnSpc>
            </a:pPr>
            <a:r>
              <a:rPr lang="en-US" sz="900"/>
              <a:t>consequences that are extremely painful. Nor again is there anyone who loves or pursues or desires to obtain pain of itself, because it is pain</a:t>
            </a:r>
          </a:p>
        </p:txBody>
      </p:sp>
      <p:graphicFrame>
        <p:nvGraphicFramePr>
          <p:cNvPr id="114" name="Chart 113">
            <a:extLst>
              <a:ext uri="{FF2B5EF4-FFF2-40B4-BE49-F238E27FC236}">
                <a16:creationId xmlns:a16="http://schemas.microsoft.com/office/drawing/2014/main" id="{C67C4BFD-A2F4-4A11-B13B-AE94798C63CF}"/>
              </a:ext>
            </a:extLst>
          </p:cNvPr>
          <p:cNvGraphicFramePr/>
          <p:nvPr>
            <p:extLst>
              <p:ext uri="{D42A27DB-BD31-4B8C-83A1-F6EECF244321}">
                <p14:modId xmlns:p14="http://schemas.microsoft.com/office/powerpoint/2010/main" val="386815784"/>
              </p:ext>
            </p:extLst>
          </p:nvPr>
        </p:nvGraphicFramePr>
        <p:xfrm>
          <a:off x="644853" y="4007444"/>
          <a:ext cx="3241635" cy="1271803"/>
        </p:xfrm>
        <a:graphic>
          <a:graphicData uri="http://schemas.openxmlformats.org/drawingml/2006/chart">
            <c:chart xmlns:c="http://schemas.openxmlformats.org/drawingml/2006/chart" xmlns:r="http://schemas.openxmlformats.org/officeDocument/2006/relationships" r:id="rId2"/>
          </a:graphicData>
        </a:graphic>
      </p:graphicFrame>
      <p:sp>
        <p:nvSpPr>
          <p:cNvPr id="115" name="TextBox 114">
            <a:extLst>
              <a:ext uri="{FF2B5EF4-FFF2-40B4-BE49-F238E27FC236}">
                <a16:creationId xmlns:a16="http://schemas.microsoft.com/office/drawing/2014/main" id="{92355CDE-E6D1-4AA2-A4AC-F7D91C6D67FF}"/>
              </a:ext>
            </a:extLst>
          </p:cNvPr>
          <p:cNvSpPr txBox="1"/>
          <p:nvPr/>
        </p:nvSpPr>
        <p:spPr>
          <a:xfrm>
            <a:off x="4673446" y="2713475"/>
            <a:ext cx="612668" cy="276999"/>
          </a:xfrm>
          <a:prstGeom prst="rect">
            <a:avLst/>
          </a:prstGeom>
          <a:noFill/>
        </p:spPr>
        <p:txBody>
          <a:bodyPr wrap="none" rtlCol="0">
            <a:spAutoFit/>
          </a:bodyPr>
          <a:lstStyle/>
          <a:p>
            <a:pPr algn="ctr"/>
            <a:r>
              <a:rPr lang="en-US" sz="1200">
                <a:solidFill>
                  <a:schemeClr val="bg2"/>
                </a:solidFill>
                <a:latin typeface="+mj-lt"/>
              </a:rPr>
              <a:t>AREA 01</a:t>
            </a:r>
          </a:p>
        </p:txBody>
      </p:sp>
      <p:sp>
        <p:nvSpPr>
          <p:cNvPr id="116" name="TextBox 115">
            <a:extLst>
              <a:ext uri="{FF2B5EF4-FFF2-40B4-BE49-F238E27FC236}">
                <a16:creationId xmlns:a16="http://schemas.microsoft.com/office/drawing/2014/main" id="{D446A204-70FA-4004-B51F-5AE41B28C499}"/>
              </a:ext>
            </a:extLst>
          </p:cNvPr>
          <p:cNvSpPr txBox="1"/>
          <p:nvPr/>
        </p:nvSpPr>
        <p:spPr>
          <a:xfrm>
            <a:off x="4558030" y="2882656"/>
            <a:ext cx="843501" cy="415498"/>
          </a:xfrm>
          <a:prstGeom prst="rect">
            <a:avLst/>
          </a:prstGeom>
          <a:noFill/>
        </p:spPr>
        <p:txBody>
          <a:bodyPr wrap="none" rtlCol="0">
            <a:spAutoFit/>
          </a:bodyPr>
          <a:lstStyle/>
          <a:p>
            <a:pPr algn="ctr"/>
            <a:r>
              <a:rPr lang="en-US" sz="2100">
                <a:solidFill>
                  <a:schemeClr val="bg2"/>
                </a:solidFill>
                <a:latin typeface="+mj-lt"/>
              </a:rPr>
              <a:t>13840+</a:t>
            </a:r>
          </a:p>
        </p:txBody>
      </p:sp>
      <p:sp>
        <p:nvSpPr>
          <p:cNvPr id="119" name="TextBox 118">
            <a:extLst>
              <a:ext uri="{FF2B5EF4-FFF2-40B4-BE49-F238E27FC236}">
                <a16:creationId xmlns:a16="http://schemas.microsoft.com/office/drawing/2014/main" id="{BFEA38DD-5D94-472E-8110-6C7CA93F9B30}"/>
              </a:ext>
            </a:extLst>
          </p:cNvPr>
          <p:cNvSpPr txBox="1"/>
          <p:nvPr/>
        </p:nvSpPr>
        <p:spPr>
          <a:xfrm>
            <a:off x="5974300" y="4379093"/>
            <a:ext cx="631904" cy="276999"/>
          </a:xfrm>
          <a:prstGeom prst="rect">
            <a:avLst/>
          </a:prstGeom>
          <a:noFill/>
        </p:spPr>
        <p:txBody>
          <a:bodyPr wrap="none" rtlCol="0">
            <a:spAutoFit/>
          </a:bodyPr>
          <a:lstStyle/>
          <a:p>
            <a:pPr algn="ctr"/>
            <a:r>
              <a:rPr lang="en-US" sz="1200">
                <a:solidFill>
                  <a:schemeClr val="bg2"/>
                </a:solidFill>
                <a:latin typeface="+mj-lt"/>
              </a:rPr>
              <a:t>AREA 02</a:t>
            </a:r>
          </a:p>
        </p:txBody>
      </p:sp>
      <p:sp>
        <p:nvSpPr>
          <p:cNvPr id="120" name="TextBox 119">
            <a:extLst>
              <a:ext uri="{FF2B5EF4-FFF2-40B4-BE49-F238E27FC236}">
                <a16:creationId xmlns:a16="http://schemas.microsoft.com/office/drawing/2014/main" id="{8DFB55D8-47F1-402A-92E4-1D892170EBB2}"/>
              </a:ext>
            </a:extLst>
          </p:cNvPr>
          <p:cNvSpPr txBox="1"/>
          <p:nvPr/>
        </p:nvSpPr>
        <p:spPr>
          <a:xfrm>
            <a:off x="5850068" y="4548274"/>
            <a:ext cx="880370" cy="415498"/>
          </a:xfrm>
          <a:prstGeom prst="rect">
            <a:avLst/>
          </a:prstGeom>
          <a:noFill/>
        </p:spPr>
        <p:txBody>
          <a:bodyPr wrap="none" rtlCol="0">
            <a:spAutoFit/>
          </a:bodyPr>
          <a:lstStyle/>
          <a:p>
            <a:pPr algn="ctr"/>
            <a:r>
              <a:rPr lang="en-US" sz="2100">
                <a:solidFill>
                  <a:schemeClr val="bg2"/>
                </a:solidFill>
                <a:latin typeface="+mj-lt"/>
              </a:rPr>
              <a:t>25930+</a:t>
            </a:r>
          </a:p>
        </p:txBody>
      </p:sp>
      <p:sp>
        <p:nvSpPr>
          <p:cNvPr id="122" name="TextBox 121">
            <a:extLst>
              <a:ext uri="{FF2B5EF4-FFF2-40B4-BE49-F238E27FC236}">
                <a16:creationId xmlns:a16="http://schemas.microsoft.com/office/drawing/2014/main" id="{7B673912-6508-42A3-9911-C9BA45CCF54A}"/>
              </a:ext>
            </a:extLst>
          </p:cNvPr>
          <p:cNvSpPr txBox="1"/>
          <p:nvPr/>
        </p:nvSpPr>
        <p:spPr>
          <a:xfrm>
            <a:off x="7749030" y="3414604"/>
            <a:ext cx="630301" cy="276999"/>
          </a:xfrm>
          <a:prstGeom prst="rect">
            <a:avLst/>
          </a:prstGeom>
          <a:noFill/>
        </p:spPr>
        <p:txBody>
          <a:bodyPr wrap="none" rtlCol="0">
            <a:spAutoFit/>
          </a:bodyPr>
          <a:lstStyle/>
          <a:p>
            <a:pPr algn="ctr"/>
            <a:r>
              <a:rPr lang="en-US" sz="1200">
                <a:solidFill>
                  <a:schemeClr val="bg2"/>
                </a:solidFill>
                <a:latin typeface="+mj-lt"/>
              </a:rPr>
              <a:t>AREA 03</a:t>
            </a:r>
          </a:p>
        </p:txBody>
      </p:sp>
      <p:sp>
        <p:nvSpPr>
          <p:cNvPr id="123" name="TextBox 122">
            <a:extLst>
              <a:ext uri="{FF2B5EF4-FFF2-40B4-BE49-F238E27FC236}">
                <a16:creationId xmlns:a16="http://schemas.microsoft.com/office/drawing/2014/main" id="{92871EE2-7A5C-4151-93D1-7C9FF0667506}"/>
              </a:ext>
            </a:extLst>
          </p:cNvPr>
          <p:cNvSpPr txBox="1"/>
          <p:nvPr/>
        </p:nvSpPr>
        <p:spPr>
          <a:xfrm>
            <a:off x="7707352" y="3583785"/>
            <a:ext cx="713657" cy="415498"/>
          </a:xfrm>
          <a:prstGeom prst="rect">
            <a:avLst/>
          </a:prstGeom>
          <a:noFill/>
        </p:spPr>
        <p:txBody>
          <a:bodyPr wrap="none" rtlCol="0">
            <a:spAutoFit/>
          </a:bodyPr>
          <a:lstStyle/>
          <a:p>
            <a:pPr algn="ctr"/>
            <a:r>
              <a:rPr lang="en-US" sz="2100">
                <a:solidFill>
                  <a:schemeClr val="bg2"/>
                </a:solidFill>
                <a:latin typeface="+mj-lt"/>
              </a:rPr>
              <a:t>8175+</a:t>
            </a:r>
          </a:p>
        </p:txBody>
      </p:sp>
    </p:spTree>
    <p:extLst>
      <p:ext uri="{BB962C8B-B14F-4D97-AF65-F5344CB8AC3E}">
        <p14:creationId xmlns:p14="http://schemas.microsoft.com/office/powerpoint/2010/main" val="3442579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8"/>
                                        </p:tgtEl>
                                        <p:attrNameLst>
                                          <p:attrName>style.visibility</p:attrName>
                                        </p:attrNameLst>
                                      </p:cBhvr>
                                      <p:to>
                                        <p:strVal val="visible"/>
                                      </p:to>
                                    </p:set>
                                    <p:animEffect transition="in" filter="wipe(left)">
                                      <p:cBhvr>
                                        <p:cTn id="11" dur="500"/>
                                        <p:tgtEl>
                                          <p:spTgt spid="10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9"/>
                                        </p:tgtEl>
                                        <p:attrNameLst>
                                          <p:attrName>style.visibility</p:attrName>
                                        </p:attrNameLst>
                                      </p:cBhvr>
                                      <p:to>
                                        <p:strVal val="visible"/>
                                      </p:to>
                                    </p:set>
                                    <p:animEffect transition="in" filter="fade">
                                      <p:cBhvr>
                                        <p:cTn id="15" dur="500"/>
                                        <p:tgtEl>
                                          <p:spTgt spid="109"/>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10"/>
                                        </p:tgtEl>
                                        <p:attrNameLst>
                                          <p:attrName>style.visibility</p:attrName>
                                        </p:attrNameLst>
                                      </p:cBhvr>
                                      <p:to>
                                        <p:strVal val="visible"/>
                                      </p:to>
                                    </p:set>
                                    <p:animEffect transition="in" filter="wipe(up)">
                                      <p:cBhvr>
                                        <p:cTn id="19" dur="500"/>
                                        <p:tgtEl>
                                          <p:spTgt spid="11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12"/>
                                        </p:tgtEl>
                                        <p:attrNameLst>
                                          <p:attrName>style.visibility</p:attrName>
                                        </p:attrNameLst>
                                      </p:cBhvr>
                                      <p:to>
                                        <p:strVal val="visible"/>
                                      </p:to>
                                    </p:set>
                                    <p:animEffect transition="in" filter="wipe(up)">
                                      <p:cBhvr>
                                        <p:cTn id="23" dur="500"/>
                                        <p:tgtEl>
                                          <p:spTgt spid="11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14">
                                            <p:graphicEl>
                                              <a:chart seriesIdx="-3" categoryIdx="-3" bldStep="gridLegend"/>
                                            </p:graphicEl>
                                          </p:spTgt>
                                        </p:tgtEl>
                                        <p:attrNameLst>
                                          <p:attrName>style.visibility</p:attrName>
                                        </p:attrNameLst>
                                      </p:cBhvr>
                                      <p:to>
                                        <p:strVal val="visible"/>
                                      </p:to>
                                    </p:set>
                                    <p:animEffect transition="in" filter="wipe(left)">
                                      <p:cBhvr>
                                        <p:cTn id="27" dur="500"/>
                                        <p:tgtEl>
                                          <p:spTgt spid="114">
                                            <p:graphicEl>
                                              <a:chart seriesIdx="-3" categoryIdx="-3" bldStep="gridLegend"/>
                                            </p:graphic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14">
                                            <p:graphicEl>
                                              <a:chart seriesIdx="0" categoryIdx="-4" bldStep="series"/>
                                            </p:graphicEl>
                                          </p:spTgt>
                                        </p:tgtEl>
                                        <p:attrNameLst>
                                          <p:attrName>style.visibility</p:attrName>
                                        </p:attrNameLst>
                                      </p:cBhvr>
                                      <p:to>
                                        <p:strVal val="visible"/>
                                      </p:to>
                                    </p:set>
                                    <p:animEffect transition="in" filter="wipe(left)">
                                      <p:cBhvr>
                                        <p:cTn id="31" dur="500"/>
                                        <p:tgtEl>
                                          <p:spTgt spid="114">
                                            <p:graphicEl>
                                              <a:chart seriesIdx="0" categoryIdx="-4" bldStep="series"/>
                                            </p:graphicEl>
                                          </p:spTgt>
                                        </p:tgtEl>
                                      </p:cBhvr>
                                    </p:animEffect>
                                  </p:childTnLst>
                                </p:cTn>
                              </p:par>
                            </p:childTnLst>
                          </p:cTn>
                        </p:par>
                        <p:par>
                          <p:cTn id="32" fill="hold">
                            <p:stCondLst>
                              <p:cond delay="3500"/>
                            </p:stCondLst>
                            <p:childTnLst>
                              <p:par>
                                <p:cTn id="33" presetID="47" presetClass="entr" presetSubtype="0"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fade">
                                      <p:cBhvr>
                                        <p:cTn id="35" dur="1000"/>
                                        <p:tgtEl>
                                          <p:spTgt spid="50"/>
                                        </p:tgtEl>
                                      </p:cBhvr>
                                    </p:animEffect>
                                    <p:anim calcmode="lin" valueType="num">
                                      <p:cBhvr>
                                        <p:cTn id="36" dur="1000" fill="hold"/>
                                        <p:tgtEl>
                                          <p:spTgt spid="50"/>
                                        </p:tgtEl>
                                        <p:attrNameLst>
                                          <p:attrName>ppt_x</p:attrName>
                                        </p:attrNameLst>
                                      </p:cBhvr>
                                      <p:tavLst>
                                        <p:tav tm="0">
                                          <p:val>
                                            <p:strVal val="#ppt_x"/>
                                          </p:val>
                                        </p:tav>
                                        <p:tav tm="100000">
                                          <p:val>
                                            <p:strVal val="#ppt_x"/>
                                          </p:val>
                                        </p:tav>
                                      </p:tavLst>
                                    </p:anim>
                                    <p:anim calcmode="lin" valueType="num">
                                      <p:cBhvr>
                                        <p:cTn id="37" dur="1000" fill="hold"/>
                                        <p:tgtEl>
                                          <p:spTgt spid="50"/>
                                        </p:tgtEl>
                                        <p:attrNameLst>
                                          <p:attrName>ppt_y</p:attrName>
                                        </p:attrNameLst>
                                      </p:cBhvr>
                                      <p:tavLst>
                                        <p:tav tm="0">
                                          <p:val>
                                            <p:strVal val="#ppt_y-.1"/>
                                          </p:val>
                                        </p:tav>
                                        <p:tav tm="100000">
                                          <p:val>
                                            <p:strVal val="#ppt_y"/>
                                          </p:val>
                                        </p:tav>
                                      </p:tavLst>
                                    </p:anim>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05"/>
                                        </p:tgtEl>
                                        <p:attrNameLst>
                                          <p:attrName>style.visibility</p:attrName>
                                        </p:attrNameLst>
                                      </p:cBhvr>
                                      <p:to>
                                        <p:strVal val="visible"/>
                                      </p:to>
                                    </p:set>
                                    <p:animEffect transition="in" filter="fade">
                                      <p:cBhvr>
                                        <p:cTn id="41" dur="500"/>
                                        <p:tgtEl>
                                          <p:spTgt spid="105"/>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115"/>
                                        </p:tgtEl>
                                        <p:attrNameLst>
                                          <p:attrName>style.visibility</p:attrName>
                                        </p:attrNameLst>
                                      </p:cBhvr>
                                      <p:to>
                                        <p:strVal val="visible"/>
                                      </p:to>
                                    </p:set>
                                    <p:animEffect transition="in" filter="fade">
                                      <p:cBhvr>
                                        <p:cTn id="45" dur="500"/>
                                        <p:tgtEl>
                                          <p:spTgt spid="115"/>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116"/>
                                        </p:tgtEl>
                                        <p:attrNameLst>
                                          <p:attrName>style.visibility</p:attrName>
                                        </p:attrNameLst>
                                      </p:cBhvr>
                                      <p:to>
                                        <p:strVal val="visible"/>
                                      </p:to>
                                    </p:set>
                                    <p:animEffect transition="in" filter="fade">
                                      <p:cBhvr>
                                        <p:cTn id="49" dur="500"/>
                                        <p:tgtEl>
                                          <p:spTgt spid="116"/>
                                        </p:tgtEl>
                                      </p:cBhvr>
                                    </p:animEffect>
                                  </p:childTnLst>
                                </p:cTn>
                              </p:par>
                            </p:childTnLst>
                          </p:cTn>
                        </p:par>
                        <p:par>
                          <p:cTn id="50" fill="hold">
                            <p:stCondLst>
                              <p:cond delay="6000"/>
                            </p:stCondLst>
                            <p:childTnLst>
                              <p:par>
                                <p:cTn id="51" presetID="10" presetClass="entr" presetSubtype="0" fill="hold" grpId="0" nodeType="afterEffect">
                                  <p:stCondLst>
                                    <p:cond delay="0"/>
                                  </p:stCondLst>
                                  <p:childTnLst>
                                    <p:set>
                                      <p:cBhvr>
                                        <p:cTn id="52" dur="1" fill="hold">
                                          <p:stCondLst>
                                            <p:cond delay="0"/>
                                          </p:stCondLst>
                                        </p:cTn>
                                        <p:tgtEl>
                                          <p:spTgt spid="106"/>
                                        </p:tgtEl>
                                        <p:attrNameLst>
                                          <p:attrName>style.visibility</p:attrName>
                                        </p:attrNameLst>
                                      </p:cBhvr>
                                      <p:to>
                                        <p:strVal val="visible"/>
                                      </p:to>
                                    </p:set>
                                    <p:animEffect transition="in" filter="fade">
                                      <p:cBhvr>
                                        <p:cTn id="53" dur="500"/>
                                        <p:tgtEl>
                                          <p:spTgt spid="106"/>
                                        </p:tgtEl>
                                      </p:cBhvr>
                                    </p:animEffect>
                                  </p:childTnLst>
                                </p:cTn>
                              </p:par>
                            </p:childTnLst>
                          </p:cTn>
                        </p:par>
                        <p:par>
                          <p:cTn id="54" fill="hold">
                            <p:stCondLst>
                              <p:cond delay="6500"/>
                            </p:stCondLst>
                            <p:childTnLst>
                              <p:par>
                                <p:cTn id="55" presetID="10" presetClass="entr" presetSubtype="0" fill="hold" grpId="0" nodeType="afterEffect">
                                  <p:stCondLst>
                                    <p:cond delay="0"/>
                                  </p:stCondLst>
                                  <p:childTnLst>
                                    <p:set>
                                      <p:cBhvr>
                                        <p:cTn id="56" dur="1" fill="hold">
                                          <p:stCondLst>
                                            <p:cond delay="0"/>
                                          </p:stCondLst>
                                        </p:cTn>
                                        <p:tgtEl>
                                          <p:spTgt spid="119"/>
                                        </p:tgtEl>
                                        <p:attrNameLst>
                                          <p:attrName>style.visibility</p:attrName>
                                        </p:attrNameLst>
                                      </p:cBhvr>
                                      <p:to>
                                        <p:strVal val="visible"/>
                                      </p:to>
                                    </p:set>
                                    <p:animEffect transition="in" filter="fade">
                                      <p:cBhvr>
                                        <p:cTn id="57" dur="500"/>
                                        <p:tgtEl>
                                          <p:spTgt spid="119"/>
                                        </p:tgtEl>
                                      </p:cBhvr>
                                    </p:animEffect>
                                  </p:childTnLst>
                                </p:cTn>
                              </p:par>
                            </p:childTnLst>
                          </p:cTn>
                        </p:par>
                        <p:par>
                          <p:cTn id="58" fill="hold">
                            <p:stCondLst>
                              <p:cond delay="7000"/>
                            </p:stCondLst>
                            <p:childTnLst>
                              <p:par>
                                <p:cTn id="59" presetID="10" presetClass="entr" presetSubtype="0" fill="hold" grpId="0" nodeType="afterEffect">
                                  <p:stCondLst>
                                    <p:cond delay="0"/>
                                  </p:stCondLst>
                                  <p:childTnLst>
                                    <p:set>
                                      <p:cBhvr>
                                        <p:cTn id="60" dur="1" fill="hold">
                                          <p:stCondLst>
                                            <p:cond delay="0"/>
                                          </p:stCondLst>
                                        </p:cTn>
                                        <p:tgtEl>
                                          <p:spTgt spid="120"/>
                                        </p:tgtEl>
                                        <p:attrNameLst>
                                          <p:attrName>style.visibility</p:attrName>
                                        </p:attrNameLst>
                                      </p:cBhvr>
                                      <p:to>
                                        <p:strVal val="visible"/>
                                      </p:to>
                                    </p:set>
                                    <p:animEffect transition="in" filter="fade">
                                      <p:cBhvr>
                                        <p:cTn id="61" dur="500"/>
                                        <p:tgtEl>
                                          <p:spTgt spid="120"/>
                                        </p:tgtEl>
                                      </p:cBhvr>
                                    </p:animEffect>
                                  </p:childTnLst>
                                </p:cTn>
                              </p:par>
                            </p:childTnLst>
                          </p:cTn>
                        </p:par>
                        <p:par>
                          <p:cTn id="62" fill="hold">
                            <p:stCondLst>
                              <p:cond delay="7500"/>
                            </p:stCondLst>
                            <p:childTnLst>
                              <p:par>
                                <p:cTn id="63" presetID="10" presetClass="entr" presetSubtype="0" fill="hold" grpId="0" nodeType="afterEffect">
                                  <p:stCondLst>
                                    <p:cond delay="0"/>
                                  </p:stCondLst>
                                  <p:childTnLst>
                                    <p:set>
                                      <p:cBhvr>
                                        <p:cTn id="64" dur="1" fill="hold">
                                          <p:stCondLst>
                                            <p:cond delay="0"/>
                                          </p:stCondLst>
                                        </p:cTn>
                                        <p:tgtEl>
                                          <p:spTgt spid="107"/>
                                        </p:tgtEl>
                                        <p:attrNameLst>
                                          <p:attrName>style.visibility</p:attrName>
                                        </p:attrNameLst>
                                      </p:cBhvr>
                                      <p:to>
                                        <p:strVal val="visible"/>
                                      </p:to>
                                    </p:set>
                                    <p:animEffect transition="in" filter="fade">
                                      <p:cBhvr>
                                        <p:cTn id="65" dur="500"/>
                                        <p:tgtEl>
                                          <p:spTgt spid="107"/>
                                        </p:tgtEl>
                                      </p:cBhvr>
                                    </p:animEffect>
                                  </p:childTnLst>
                                </p:cTn>
                              </p:par>
                            </p:childTnLst>
                          </p:cTn>
                        </p:par>
                        <p:par>
                          <p:cTn id="66" fill="hold">
                            <p:stCondLst>
                              <p:cond delay="8000"/>
                            </p:stCondLst>
                            <p:childTnLst>
                              <p:par>
                                <p:cTn id="67" presetID="10" presetClass="entr" presetSubtype="0" fill="hold" grpId="0" nodeType="afterEffect">
                                  <p:stCondLst>
                                    <p:cond delay="0"/>
                                  </p:stCondLst>
                                  <p:childTnLst>
                                    <p:set>
                                      <p:cBhvr>
                                        <p:cTn id="68" dur="1" fill="hold">
                                          <p:stCondLst>
                                            <p:cond delay="0"/>
                                          </p:stCondLst>
                                        </p:cTn>
                                        <p:tgtEl>
                                          <p:spTgt spid="122"/>
                                        </p:tgtEl>
                                        <p:attrNameLst>
                                          <p:attrName>style.visibility</p:attrName>
                                        </p:attrNameLst>
                                      </p:cBhvr>
                                      <p:to>
                                        <p:strVal val="visible"/>
                                      </p:to>
                                    </p:set>
                                    <p:animEffect transition="in" filter="fade">
                                      <p:cBhvr>
                                        <p:cTn id="69" dur="500"/>
                                        <p:tgtEl>
                                          <p:spTgt spid="122"/>
                                        </p:tgtEl>
                                      </p:cBhvr>
                                    </p:animEffect>
                                  </p:childTnLst>
                                </p:cTn>
                              </p:par>
                            </p:childTnLst>
                          </p:cTn>
                        </p:par>
                        <p:par>
                          <p:cTn id="70" fill="hold">
                            <p:stCondLst>
                              <p:cond delay="8500"/>
                            </p:stCondLst>
                            <p:childTnLst>
                              <p:par>
                                <p:cTn id="71" presetID="10" presetClass="entr" presetSubtype="0" fill="hold" grpId="0" nodeType="afterEffect">
                                  <p:stCondLst>
                                    <p:cond delay="0"/>
                                  </p:stCondLst>
                                  <p:childTnLst>
                                    <p:set>
                                      <p:cBhvr>
                                        <p:cTn id="72" dur="1" fill="hold">
                                          <p:stCondLst>
                                            <p:cond delay="0"/>
                                          </p:stCondLst>
                                        </p:cTn>
                                        <p:tgtEl>
                                          <p:spTgt spid="123"/>
                                        </p:tgtEl>
                                        <p:attrNameLst>
                                          <p:attrName>style.visibility</p:attrName>
                                        </p:attrNameLst>
                                      </p:cBhvr>
                                      <p:to>
                                        <p:strVal val="visible"/>
                                      </p:to>
                                    </p:set>
                                    <p:animEffect transition="in" filter="fade">
                                      <p:cBhvr>
                                        <p:cTn id="73"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5" grpId="0" animBg="1"/>
      <p:bldP spid="106" grpId="0" animBg="1"/>
      <p:bldP spid="107" grpId="0" animBg="1"/>
      <p:bldP spid="108" grpId="0"/>
      <p:bldP spid="109" grpId="0"/>
      <p:bldP spid="110" grpId="0"/>
      <p:bldP spid="112" grpId="0"/>
      <p:bldGraphic spid="114" grpId="0">
        <p:bldSub>
          <a:bldChart bld="series"/>
        </p:bldSub>
      </p:bldGraphic>
      <p:bldP spid="115" grpId="0"/>
      <p:bldP spid="116" grpId="0"/>
      <p:bldP spid="119" grpId="0"/>
      <p:bldP spid="120" grpId="0"/>
      <p:bldP spid="122" grpId="0"/>
      <p:bldP spid="12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Rounded Corners 15">
            <a:extLst>
              <a:ext uri="{FF2B5EF4-FFF2-40B4-BE49-F238E27FC236}">
                <a16:creationId xmlns:a16="http://schemas.microsoft.com/office/drawing/2014/main" id="{FE7AF96A-4BFC-4FD4-93F9-72BB43D9F168}"/>
              </a:ext>
            </a:extLst>
          </p:cNvPr>
          <p:cNvSpPr/>
          <p:nvPr/>
        </p:nvSpPr>
        <p:spPr>
          <a:xfrm>
            <a:off x="1012751" y="2499979"/>
            <a:ext cx="1897913" cy="2982433"/>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 name="Title 1">
            <a:extLst>
              <a:ext uri="{FF2B5EF4-FFF2-40B4-BE49-F238E27FC236}">
                <a16:creationId xmlns:a16="http://schemas.microsoft.com/office/drawing/2014/main" id="{98744623-B545-42B6-9A44-E65755A242C9}"/>
              </a:ext>
            </a:extLst>
          </p:cNvPr>
          <p:cNvSpPr>
            <a:spLocks noGrp="1"/>
          </p:cNvSpPr>
          <p:nvPr>
            <p:ph type="title"/>
          </p:nvPr>
        </p:nvSpPr>
        <p:spPr/>
        <p:txBody>
          <a:bodyPr/>
          <a:lstStyle/>
          <a:p>
            <a:r>
              <a:rPr lang="en-US"/>
              <a:t>MEMBERSHIP PLAN</a:t>
            </a:r>
          </a:p>
        </p:txBody>
      </p:sp>
      <p:sp>
        <p:nvSpPr>
          <p:cNvPr id="5" name="Rectangle: Rounded Corners 4">
            <a:extLst>
              <a:ext uri="{FF2B5EF4-FFF2-40B4-BE49-F238E27FC236}">
                <a16:creationId xmlns:a16="http://schemas.microsoft.com/office/drawing/2014/main" id="{BA0D333B-58A9-4695-A720-5FADE046417F}"/>
              </a:ext>
            </a:extLst>
          </p:cNvPr>
          <p:cNvSpPr/>
          <p:nvPr/>
        </p:nvSpPr>
        <p:spPr>
          <a:xfrm>
            <a:off x="3623044" y="2499980"/>
            <a:ext cx="1897913" cy="2982433"/>
          </a:xfrm>
          <a:prstGeom prst="roundRect">
            <a:avLst>
              <a:gd name="adj" fmla="val 10721"/>
            </a:avLst>
          </a:prstGeom>
          <a:solidFill>
            <a:schemeClr val="accent2"/>
          </a:solidFill>
          <a:ln w="9525" cap="flat">
            <a:noFill/>
            <a:prstDash val="solid"/>
            <a:miter/>
          </a:ln>
          <a:effectLst>
            <a:outerShdw blurRad="127000" sx="106000" sy="106000" algn="ctr" rotWithShape="0">
              <a:schemeClr val="accent2">
                <a:alpha val="40000"/>
              </a:schemeClr>
            </a:outerShdw>
          </a:effectLst>
        </p:spPr>
        <p:txBody>
          <a:bodyPr rtlCol="0" anchor="ctr"/>
          <a:lstStyle/>
          <a:p>
            <a:endParaRPr lang="en-US" sz="1350"/>
          </a:p>
        </p:txBody>
      </p:sp>
      <p:sp>
        <p:nvSpPr>
          <p:cNvPr id="6" name="Rectangle: Rounded Corners 5">
            <a:extLst>
              <a:ext uri="{FF2B5EF4-FFF2-40B4-BE49-F238E27FC236}">
                <a16:creationId xmlns:a16="http://schemas.microsoft.com/office/drawing/2014/main" id="{3A3D869E-50C5-4060-B3B5-71E61C15AFC3}"/>
              </a:ext>
            </a:extLst>
          </p:cNvPr>
          <p:cNvSpPr/>
          <p:nvPr/>
        </p:nvSpPr>
        <p:spPr>
          <a:xfrm>
            <a:off x="6233336" y="2499979"/>
            <a:ext cx="1897913" cy="2982433"/>
          </a:xfrm>
          <a:prstGeom prst="roundRect">
            <a:avLst>
              <a:gd name="adj" fmla="val 10721"/>
            </a:avLst>
          </a:prstGeom>
          <a:solidFill>
            <a:schemeClr val="accent3"/>
          </a:solidFill>
          <a:ln w="9525" cap="flat">
            <a:noFill/>
            <a:prstDash val="solid"/>
            <a:miter/>
          </a:ln>
          <a:effectLst>
            <a:outerShdw blurRad="127000" sx="106000" sy="106000" algn="ctr" rotWithShape="0">
              <a:schemeClr val="accent3">
                <a:alpha val="40000"/>
              </a:schemeClr>
            </a:outerShdw>
          </a:effectLst>
        </p:spPr>
        <p:txBody>
          <a:bodyPr rtlCol="0" anchor="ctr"/>
          <a:lstStyle/>
          <a:p>
            <a:endParaRPr lang="en-US" sz="1350"/>
          </a:p>
        </p:txBody>
      </p:sp>
      <p:sp>
        <p:nvSpPr>
          <p:cNvPr id="10" name="Freeform: Shape 9">
            <a:extLst>
              <a:ext uri="{FF2B5EF4-FFF2-40B4-BE49-F238E27FC236}">
                <a16:creationId xmlns:a16="http://schemas.microsoft.com/office/drawing/2014/main" id="{84F7ADC3-949E-476E-8D8F-FB25406FE5CD}"/>
              </a:ext>
            </a:extLst>
          </p:cNvPr>
          <p:cNvSpPr/>
          <p:nvPr/>
        </p:nvSpPr>
        <p:spPr>
          <a:xfrm>
            <a:off x="1012751" y="4114800"/>
            <a:ext cx="1080641" cy="1367568"/>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sz="1350"/>
          </a:p>
        </p:txBody>
      </p:sp>
      <p:sp>
        <p:nvSpPr>
          <p:cNvPr id="17" name="Freeform: Shape 16">
            <a:extLst>
              <a:ext uri="{FF2B5EF4-FFF2-40B4-BE49-F238E27FC236}">
                <a16:creationId xmlns:a16="http://schemas.microsoft.com/office/drawing/2014/main" id="{86511FB4-EF18-420B-880D-48193F7B6657}"/>
              </a:ext>
            </a:extLst>
          </p:cNvPr>
          <p:cNvSpPr/>
          <p:nvPr/>
        </p:nvSpPr>
        <p:spPr>
          <a:xfrm rot="10800000">
            <a:off x="1068448" y="2499979"/>
            <a:ext cx="1842216" cy="596717"/>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sz="1350"/>
          </a:p>
        </p:txBody>
      </p:sp>
      <p:sp>
        <p:nvSpPr>
          <p:cNvPr id="19" name="Freeform: Shape 18">
            <a:extLst>
              <a:ext uri="{FF2B5EF4-FFF2-40B4-BE49-F238E27FC236}">
                <a16:creationId xmlns:a16="http://schemas.microsoft.com/office/drawing/2014/main" id="{7C0F7DA8-BA72-4F8A-BA18-9F76E86241D7}"/>
              </a:ext>
            </a:extLst>
          </p:cNvPr>
          <p:cNvSpPr/>
          <p:nvPr/>
        </p:nvSpPr>
        <p:spPr>
          <a:xfrm>
            <a:off x="3623044" y="4114800"/>
            <a:ext cx="1080641" cy="1367568"/>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sz="1350"/>
          </a:p>
        </p:txBody>
      </p:sp>
      <p:sp>
        <p:nvSpPr>
          <p:cNvPr id="20" name="Freeform: Shape 19">
            <a:extLst>
              <a:ext uri="{FF2B5EF4-FFF2-40B4-BE49-F238E27FC236}">
                <a16:creationId xmlns:a16="http://schemas.microsoft.com/office/drawing/2014/main" id="{755A5176-31BD-40DB-BC88-09B8A13DFCF0}"/>
              </a:ext>
            </a:extLst>
          </p:cNvPr>
          <p:cNvSpPr/>
          <p:nvPr/>
        </p:nvSpPr>
        <p:spPr>
          <a:xfrm rot="10800000">
            <a:off x="3678740" y="2499979"/>
            <a:ext cx="1842216" cy="596717"/>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sz="1350"/>
          </a:p>
        </p:txBody>
      </p:sp>
      <p:sp>
        <p:nvSpPr>
          <p:cNvPr id="21" name="Freeform: Shape 20">
            <a:extLst>
              <a:ext uri="{FF2B5EF4-FFF2-40B4-BE49-F238E27FC236}">
                <a16:creationId xmlns:a16="http://schemas.microsoft.com/office/drawing/2014/main" id="{25FFE7E1-31B3-4385-8CED-339C7DD24236}"/>
              </a:ext>
            </a:extLst>
          </p:cNvPr>
          <p:cNvSpPr/>
          <p:nvPr/>
        </p:nvSpPr>
        <p:spPr>
          <a:xfrm>
            <a:off x="6233336" y="4114800"/>
            <a:ext cx="1080641" cy="1367568"/>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sz="1350"/>
          </a:p>
        </p:txBody>
      </p:sp>
      <p:sp>
        <p:nvSpPr>
          <p:cNvPr id="22" name="Freeform: Shape 21">
            <a:extLst>
              <a:ext uri="{FF2B5EF4-FFF2-40B4-BE49-F238E27FC236}">
                <a16:creationId xmlns:a16="http://schemas.microsoft.com/office/drawing/2014/main" id="{67C7A057-0994-4764-9EE4-7BA62F9B1B63}"/>
              </a:ext>
            </a:extLst>
          </p:cNvPr>
          <p:cNvSpPr/>
          <p:nvPr/>
        </p:nvSpPr>
        <p:spPr>
          <a:xfrm rot="10800000">
            <a:off x="6289033" y="2499979"/>
            <a:ext cx="1842216" cy="596717"/>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sz="1350"/>
          </a:p>
        </p:txBody>
      </p:sp>
      <p:sp>
        <p:nvSpPr>
          <p:cNvPr id="18" name="TextBox 17">
            <a:extLst>
              <a:ext uri="{FF2B5EF4-FFF2-40B4-BE49-F238E27FC236}">
                <a16:creationId xmlns:a16="http://schemas.microsoft.com/office/drawing/2014/main" id="{D6E22C92-9322-4100-A2C3-FA91D96875F9}"/>
              </a:ext>
            </a:extLst>
          </p:cNvPr>
          <p:cNvSpPr txBox="1"/>
          <p:nvPr/>
        </p:nvSpPr>
        <p:spPr>
          <a:xfrm>
            <a:off x="1459583" y="2718548"/>
            <a:ext cx="1004250" cy="369332"/>
          </a:xfrm>
          <a:prstGeom prst="rect">
            <a:avLst/>
          </a:prstGeom>
          <a:noFill/>
        </p:spPr>
        <p:txBody>
          <a:bodyPr wrap="none" rtlCol="0">
            <a:spAutoFit/>
          </a:bodyPr>
          <a:lstStyle/>
          <a:p>
            <a:pPr algn="ctr"/>
            <a:r>
              <a:rPr lang="en-US">
                <a:solidFill>
                  <a:schemeClr val="bg2"/>
                </a:solidFill>
                <a:latin typeface="+mj-lt"/>
              </a:rPr>
              <a:t>BEGINNER</a:t>
            </a:r>
          </a:p>
        </p:txBody>
      </p:sp>
      <p:sp>
        <p:nvSpPr>
          <p:cNvPr id="23" name="TextBox 22">
            <a:extLst>
              <a:ext uri="{FF2B5EF4-FFF2-40B4-BE49-F238E27FC236}">
                <a16:creationId xmlns:a16="http://schemas.microsoft.com/office/drawing/2014/main" id="{A15C094D-F4F0-46BA-82D1-A70F14E0646D}"/>
              </a:ext>
            </a:extLst>
          </p:cNvPr>
          <p:cNvSpPr txBox="1"/>
          <p:nvPr/>
        </p:nvSpPr>
        <p:spPr>
          <a:xfrm>
            <a:off x="1401297" y="2943652"/>
            <a:ext cx="1120821" cy="1200329"/>
          </a:xfrm>
          <a:prstGeom prst="rect">
            <a:avLst/>
          </a:prstGeom>
          <a:noFill/>
        </p:spPr>
        <p:txBody>
          <a:bodyPr wrap="none" rtlCol="0">
            <a:spAutoFit/>
          </a:bodyPr>
          <a:lstStyle/>
          <a:p>
            <a:pPr algn="ctr"/>
            <a:r>
              <a:rPr lang="en-US" sz="3000">
                <a:solidFill>
                  <a:schemeClr val="bg2"/>
                </a:solidFill>
                <a:latin typeface="+mj-lt"/>
              </a:rPr>
              <a:t>$</a:t>
            </a:r>
            <a:r>
              <a:rPr lang="en-US" sz="7200">
                <a:solidFill>
                  <a:schemeClr val="bg2"/>
                </a:solidFill>
                <a:latin typeface="+mj-lt"/>
              </a:rPr>
              <a:t>25</a:t>
            </a:r>
          </a:p>
        </p:txBody>
      </p:sp>
      <p:sp>
        <p:nvSpPr>
          <p:cNvPr id="24" name="TextBox 23">
            <a:extLst>
              <a:ext uri="{FF2B5EF4-FFF2-40B4-BE49-F238E27FC236}">
                <a16:creationId xmlns:a16="http://schemas.microsoft.com/office/drawing/2014/main" id="{135D0B9F-6310-4A45-A92B-68DD69B7A87F}"/>
              </a:ext>
            </a:extLst>
          </p:cNvPr>
          <p:cNvSpPr txBox="1"/>
          <p:nvPr/>
        </p:nvSpPr>
        <p:spPr>
          <a:xfrm>
            <a:off x="1689838" y="3929934"/>
            <a:ext cx="543740" cy="253916"/>
          </a:xfrm>
          <a:prstGeom prst="rect">
            <a:avLst/>
          </a:prstGeom>
          <a:noFill/>
        </p:spPr>
        <p:txBody>
          <a:bodyPr wrap="none" rtlCol="0">
            <a:spAutoFit/>
          </a:bodyPr>
          <a:lstStyle/>
          <a:p>
            <a:pPr algn="ctr"/>
            <a:r>
              <a:rPr lang="en-US" sz="1050">
                <a:solidFill>
                  <a:schemeClr val="bg2"/>
                </a:solidFill>
              </a:rPr>
              <a:t>/month</a:t>
            </a:r>
          </a:p>
        </p:txBody>
      </p:sp>
      <p:sp>
        <p:nvSpPr>
          <p:cNvPr id="26" name="TextBox 25">
            <a:extLst>
              <a:ext uri="{FF2B5EF4-FFF2-40B4-BE49-F238E27FC236}">
                <a16:creationId xmlns:a16="http://schemas.microsoft.com/office/drawing/2014/main" id="{F62D1121-6F41-4733-9C94-E7288B7C25C0}"/>
              </a:ext>
            </a:extLst>
          </p:cNvPr>
          <p:cNvSpPr txBox="1"/>
          <p:nvPr/>
        </p:nvSpPr>
        <p:spPr>
          <a:xfrm>
            <a:off x="1128536" y="4272547"/>
            <a:ext cx="1655968" cy="69063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personal presentation, just put a description here.</a:t>
            </a:r>
          </a:p>
        </p:txBody>
      </p:sp>
      <p:sp>
        <p:nvSpPr>
          <p:cNvPr id="27" name="TextBox 26">
            <a:extLst>
              <a:ext uri="{FF2B5EF4-FFF2-40B4-BE49-F238E27FC236}">
                <a16:creationId xmlns:a16="http://schemas.microsoft.com/office/drawing/2014/main" id="{A897A99C-196C-4DE3-A9D1-FEE7D610AEB5}"/>
              </a:ext>
            </a:extLst>
          </p:cNvPr>
          <p:cNvSpPr txBox="1"/>
          <p:nvPr/>
        </p:nvSpPr>
        <p:spPr>
          <a:xfrm>
            <a:off x="1599864" y="5051913"/>
            <a:ext cx="779381" cy="300082"/>
          </a:xfrm>
          <a:prstGeom prst="rect">
            <a:avLst/>
          </a:prstGeom>
          <a:noFill/>
        </p:spPr>
        <p:txBody>
          <a:bodyPr wrap="none" rtlCol="0">
            <a:spAutoFit/>
          </a:bodyPr>
          <a:lstStyle/>
          <a:p>
            <a:pPr algn="ctr"/>
            <a:r>
              <a:rPr lang="en-US" sz="1350">
                <a:solidFill>
                  <a:schemeClr val="bg2"/>
                </a:solidFill>
                <a:latin typeface="+mj-lt"/>
              </a:rPr>
              <a:t>JOIN NOW</a:t>
            </a:r>
          </a:p>
        </p:txBody>
      </p:sp>
      <p:sp>
        <p:nvSpPr>
          <p:cNvPr id="30" name="TextBox 29">
            <a:extLst>
              <a:ext uri="{FF2B5EF4-FFF2-40B4-BE49-F238E27FC236}">
                <a16:creationId xmlns:a16="http://schemas.microsoft.com/office/drawing/2014/main" id="{5C8F78D1-6BDA-465A-8794-35CBF961EBB3}"/>
              </a:ext>
            </a:extLst>
          </p:cNvPr>
          <p:cNvSpPr txBox="1"/>
          <p:nvPr/>
        </p:nvSpPr>
        <p:spPr>
          <a:xfrm>
            <a:off x="4083726" y="2718548"/>
            <a:ext cx="976549" cy="369332"/>
          </a:xfrm>
          <a:prstGeom prst="rect">
            <a:avLst/>
          </a:prstGeom>
          <a:noFill/>
        </p:spPr>
        <p:txBody>
          <a:bodyPr wrap="none" rtlCol="0">
            <a:spAutoFit/>
          </a:bodyPr>
          <a:lstStyle/>
          <a:p>
            <a:pPr algn="ctr"/>
            <a:r>
              <a:rPr lang="en-US">
                <a:solidFill>
                  <a:schemeClr val="bg2"/>
                </a:solidFill>
                <a:latin typeface="+mj-lt"/>
              </a:rPr>
              <a:t>ULTIMATE</a:t>
            </a:r>
          </a:p>
        </p:txBody>
      </p:sp>
      <p:sp>
        <p:nvSpPr>
          <p:cNvPr id="31" name="TextBox 30">
            <a:extLst>
              <a:ext uri="{FF2B5EF4-FFF2-40B4-BE49-F238E27FC236}">
                <a16:creationId xmlns:a16="http://schemas.microsoft.com/office/drawing/2014/main" id="{8182DE05-C08A-4B03-A8F3-1E249BC2540C}"/>
              </a:ext>
            </a:extLst>
          </p:cNvPr>
          <p:cNvSpPr txBox="1"/>
          <p:nvPr/>
        </p:nvSpPr>
        <p:spPr>
          <a:xfrm>
            <a:off x="4001972" y="2943652"/>
            <a:ext cx="1140056" cy="1200329"/>
          </a:xfrm>
          <a:prstGeom prst="rect">
            <a:avLst/>
          </a:prstGeom>
          <a:noFill/>
        </p:spPr>
        <p:txBody>
          <a:bodyPr wrap="none" rtlCol="0">
            <a:spAutoFit/>
          </a:bodyPr>
          <a:lstStyle/>
          <a:p>
            <a:pPr algn="ctr"/>
            <a:r>
              <a:rPr lang="en-US" sz="3000">
                <a:solidFill>
                  <a:schemeClr val="bg2"/>
                </a:solidFill>
                <a:latin typeface="+mj-lt"/>
              </a:rPr>
              <a:t>$</a:t>
            </a:r>
            <a:r>
              <a:rPr lang="en-US" sz="7200">
                <a:solidFill>
                  <a:schemeClr val="bg2"/>
                </a:solidFill>
                <a:latin typeface="+mj-lt"/>
              </a:rPr>
              <a:t>50</a:t>
            </a:r>
          </a:p>
        </p:txBody>
      </p:sp>
      <p:sp>
        <p:nvSpPr>
          <p:cNvPr id="32" name="TextBox 31">
            <a:extLst>
              <a:ext uri="{FF2B5EF4-FFF2-40B4-BE49-F238E27FC236}">
                <a16:creationId xmlns:a16="http://schemas.microsoft.com/office/drawing/2014/main" id="{8EDDD50C-E44A-4C95-82F5-3305ED9940FD}"/>
              </a:ext>
            </a:extLst>
          </p:cNvPr>
          <p:cNvSpPr txBox="1"/>
          <p:nvPr/>
        </p:nvSpPr>
        <p:spPr>
          <a:xfrm>
            <a:off x="4300131" y="3929934"/>
            <a:ext cx="543740" cy="253916"/>
          </a:xfrm>
          <a:prstGeom prst="rect">
            <a:avLst/>
          </a:prstGeom>
          <a:noFill/>
        </p:spPr>
        <p:txBody>
          <a:bodyPr wrap="none" rtlCol="0">
            <a:spAutoFit/>
          </a:bodyPr>
          <a:lstStyle/>
          <a:p>
            <a:pPr algn="ctr"/>
            <a:r>
              <a:rPr lang="en-US" sz="1050">
                <a:solidFill>
                  <a:schemeClr val="bg2"/>
                </a:solidFill>
              </a:rPr>
              <a:t>/month</a:t>
            </a:r>
          </a:p>
        </p:txBody>
      </p:sp>
      <p:sp>
        <p:nvSpPr>
          <p:cNvPr id="33" name="TextBox 32">
            <a:extLst>
              <a:ext uri="{FF2B5EF4-FFF2-40B4-BE49-F238E27FC236}">
                <a16:creationId xmlns:a16="http://schemas.microsoft.com/office/drawing/2014/main" id="{42CFFF6A-BAE3-4315-B786-E4A9F5AD5E14}"/>
              </a:ext>
            </a:extLst>
          </p:cNvPr>
          <p:cNvSpPr txBox="1"/>
          <p:nvPr/>
        </p:nvSpPr>
        <p:spPr>
          <a:xfrm>
            <a:off x="3738829" y="4272547"/>
            <a:ext cx="1655968" cy="69063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personal presentation, just put a description here.</a:t>
            </a:r>
          </a:p>
        </p:txBody>
      </p:sp>
      <p:sp>
        <p:nvSpPr>
          <p:cNvPr id="34" name="TextBox 33">
            <a:extLst>
              <a:ext uri="{FF2B5EF4-FFF2-40B4-BE49-F238E27FC236}">
                <a16:creationId xmlns:a16="http://schemas.microsoft.com/office/drawing/2014/main" id="{36FBD22B-3EFD-4DAF-94A0-EBF4418B5300}"/>
              </a:ext>
            </a:extLst>
          </p:cNvPr>
          <p:cNvSpPr txBox="1"/>
          <p:nvPr/>
        </p:nvSpPr>
        <p:spPr>
          <a:xfrm>
            <a:off x="4210156" y="5051913"/>
            <a:ext cx="779381" cy="300082"/>
          </a:xfrm>
          <a:prstGeom prst="rect">
            <a:avLst/>
          </a:prstGeom>
          <a:noFill/>
        </p:spPr>
        <p:txBody>
          <a:bodyPr wrap="none" rtlCol="0">
            <a:spAutoFit/>
          </a:bodyPr>
          <a:lstStyle/>
          <a:p>
            <a:pPr algn="ctr"/>
            <a:r>
              <a:rPr lang="en-US" sz="1350">
                <a:solidFill>
                  <a:schemeClr val="bg2"/>
                </a:solidFill>
                <a:latin typeface="+mj-lt"/>
              </a:rPr>
              <a:t>JOIN NOW</a:t>
            </a:r>
          </a:p>
        </p:txBody>
      </p:sp>
      <p:sp>
        <p:nvSpPr>
          <p:cNvPr id="36" name="TextBox 35">
            <a:extLst>
              <a:ext uri="{FF2B5EF4-FFF2-40B4-BE49-F238E27FC236}">
                <a16:creationId xmlns:a16="http://schemas.microsoft.com/office/drawing/2014/main" id="{0D2333AA-2139-4C2B-A9EC-D786F0CFEEA7}"/>
              </a:ext>
            </a:extLst>
          </p:cNvPr>
          <p:cNvSpPr txBox="1"/>
          <p:nvPr/>
        </p:nvSpPr>
        <p:spPr>
          <a:xfrm>
            <a:off x="6501435" y="2718548"/>
            <a:ext cx="1361719" cy="369332"/>
          </a:xfrm>
          <a:prstGeom prst="rect">
            <a:avLst/>
          </a:prstGeom>
          <a:noFill/>
        </p:spPr>
        <p:txBody>
          <a:bodyPr wrap="none" rtlCol="0">
            <a:spAutoFit/>
          </a:bodyPr>
          <a:lstStyle/>
          <a:p>
            <a:pPr algn="ctr"/>
            <a:r>
              <a:rPr lang="en-US">
                <a:solidFill>
                  <a:schemeClr val="bg2"/>
                </a:solidFill>
                <a:latin typeface="+mj-lt"/>
              </a:rPr>
              <a:t>PROFESSIONAL</a:t>
            </a:r>
          </a:p>
        </p:txBody>
      </p:sp>
      <p:sp>
        <p:nvSpPr>
          <p:cNvPr id="37" name="TextBox 36">
            <a:extLst>
              <a:ext uri="{FF2B5EF4-FFF2-40B4-BE49-F238E27FC236}">
                <a16:creationId xmlns:a16="http://schemas.microsoft.com/office/drawing/2014/main" id="{2958D9C5-937E-482F-9F51-DBBA5ED6C152}"/>
              </a:ext>
            </a:extLst>
          </p:cNvPr>
          <p:cNvSpPr txBox="1"/>
          <p:nvPr/>
        </p:nvSpPr>
        <p:spPr>
          <a:xfrm>
            <a:off x="6639516" y="2943652"/>
            <a:ext cx="1085554" cy="1200329"/>
          </a:xfrm>
          <a:prstGeom prst="rect">
            <a:avLst/>
          </a:prstGeom>
          <a:noFill/>
        </p:spPr>
        <p:txBody>
          <a:bodyPr wrap="none" rtlCol="0">
            <a:spAutoFit/>
          </a:bodyPr>
          <a:lstStyle/>
          <a:p>
            <a:pPr algn="ctr"/>
            <a:r>
              <a:rPr lang="en-US" sz="3000">
                <a:solidFill>
                  <a:schemeClr val="bg2"/>
                </a:solidFill>
                <a:latin typeface="+mj-lt"/>
              </a:rPr>
              <a:t>$</a:t>
            </a:r>
            <a:r>
              <a:rPr lang="en-US" sz="7200">
                <a:solidFill>
                  <a:schemeClr val="bg2"/>
                </a:solidFill>
                <a:latin typeface="+mj-lt"/>
              </a:rPr>
              <a:t>75</a:t>
            </a:r>
          </a:p>
        </p:txBody>
      </p:sp>
      <p:sp>
        <p:nvSpPr>
          <p:cNvPr id="38" name="TextBox 37">
            <a:extLst>
              <a:ext uri="{FF2B5EF4-FFF2-40B4-BE49-F238E27FC236}">
                <a16:creationId xmlns:a16="http://schemas.microsoft.com/office/drawing/2014/main" id="{C582422B-DB48-4EF9-9B21-8D2770D52E40}"/>
              </a:ext>
            </a:extLst>
          </p:cNvPr>
          <p:cNvSpPr txBox="1"/>
          <p:nvPr/>
        </p:nvSpPr>
        <p:spPr>
          <a:xfrm>
            <a:off x="6910424" y="3929934"/>
            <a:ext cx="543740" cy="253916"/>
          </a:xfrm>
          <a:prstGeom prst="rect">
            <a:avLst/>
          </a:prstGeom>
          <a:noFill/>
        </p:spPr>
        <p:txBody>
          <a:bodyPr wrap="none" rtlCol="0">
            <a:spAutoFit/>
          </a:bodyPr>
          <a:lstStyle/>
          <a:p>
            <a:pPr algn="ctr"/>
            <a:r>
              <a:rPr lang="en-US" sz="1050">
                <a:solidFill>
                  <a:schemeClr val="bg2"/>
                </a:solidFill>
              </a:rPr>
              <a:t>/month</a:t>
            </a:r>
          </a:p>
        </p:txBody>
      </p:sp>
      <p:sp>
        <p:nvSpPr>
          <p:cNvPr id="39" name="TextBox 38">
            <a:extLst>
              <a:ext uri="{FF2B5EF4-FFF2-40B4-BE49-F238E27FC236}">
                <a16:creationId xmlns:a16="http://schemas.microsoft.com/office/drawing/2014/main" id="{B041FC2B-AC32-423F-983B-D71E7F67C4F7}"/>
              </a:ext>
            </a:extLst>
          </p:cNvPr>
          <p:cNvSpPr txBox="1"/>
          <p:nvPr/>
        </p:nvSpPr>
        <p:spPr>
          <a:xfrm>
            <a:off x="6349122" y="4272547"/>
            <a:ext cx="1655968" cy="69063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personal presentation, just put a description here.</a:t>
            </a:r>
          </a:p>
        </p:txBody>
      </p:sp>
      <p:sp>
        <p:nvSpPr>
          <p:cNvPr id="40" name="TextBox 39">
            <a:extLst>
              <a:ext uri="{FF2B5EF4-FFF2-40B4-BE49-F238E27FC236}">
                <a16:creationId xmlns:a16="http://schemas.microsoft.com/office/drawing/2014/main" id="{AA275AB8-D5A0-4789-B1DF-69FE8A3BDA95}"/>
              </a:ext>
            </a:extLst>
          </p:cNvPr>
          <p:cNvSpPr txBox="1"/>
          <p:nvPr/>
        </p:nvSpPr>
        <p:spPr>
          <a:xfrm>
            <a:off x="6820450" y="5051913"/>
            <a:ext cx="779381" cy="300082"/>
          </a:xfrm>
          <a:prstGeom prst="rect">
            <a:avLst/>
          </a:prstGeom>
          <a:noFill/>
        </p:spPr>
        <p:txBody>
          <a:bodyPr wrap="none" rtlCol="0">
            <a:spAutoFit/>
          </a:bodyPr>
          <a:lstStyle/>
          <a:p>
            <a:pPr algn="ctr"/>
            <a:r>
              <a:rPr lang="en-US" sz="1350">
                <a:solidFill>
                  <a:schemeClr val="bg2"/>
                </a:solidFill>
                <a:latin typeface="+mj-lt"/>
              </a:rPr>
              <a:t>JOIN NOW</a:t>
            </a:r>
          </a:p>
        </p:txBody>
      </p:sp>
    </p:spTree>
    <p:extLst>
      <p:ext uri="{BB962C8B-B14F-4D97-AF65-F5344CB8AC3E}">
        <p14:creationId xmlns:p14="http://schemas.microsoft.com/office/powerpoint/2010/main" val="2861867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par>
                          <p:cTn id="20" fill="hold">
                            <p:stCondLst>
                              <p:cond delay="2000"/>
                            </p:stCondLst>
                            <p:childTnLst>
                              <p:par>
                                <p:cTn id="21" presetID="47" presetClass="entr" presetSubtype="0"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1000"/>
                                        <p:tgtEl>
                                          <p:spTgt spid="18"/>
                                        </p:tgtEl>
                                      </p:cBhvr>
                                    </p:animEffect>
                                    <p:anim calcmode="lin" valueType="num">
                                      <p:cBhvr>
                                        <p:cTn id="24" dur="1000" fill="hold"/>
                                        <p:tgtEl>
                                          <p:spTgt spid="18"/>
                                        </p:tgtEl>
                                        <p:attrNameLst>
                                          <p:attrName>ppt_x</p:attrName>
                                        </p:attrNameLst>
                                      </p:cBhvr>
                                      <p:tavLst>
                                        <p:tav tm="0">
                                          <p:val>
                                            <p:strVal val="#ppt_x"/>
                                          </p:val>
                                        </p:tav>
                                        <p:tav tm="100000">
                                          <p:val>
                                            <p:strVal val="#ppt_x"/>
                                          </p:val>
                                        </p:tav>
                                      </p:tavLst>
                                    </p:anim>
                                    <p:anim calcmode="lin" valueType="num">
                                      <p:cBhvr>
                                        <p:cTn id="25" dur="1000" fill="hold"/>
                                        <p:tgtEl>
                                          <p:spTgt spid="18"/>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10" presetClass="entr" presetSubtype="0"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500"/>
                                        <p:tgtEl>
                                          <p:spTgt spid="23"/>
                                        </p:tgtEl>
                                      </p:cBhvr>
                                    </p:animEffect>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500"/>
                                        <p:tgtEl>
                                          <p:spTgt spid="24"/>
                                        </p:tgtEl>
                                      </p:cBhvr>
                                    </p:animEffect>
                                  </p:childTnLst>
                                </p:cTn>
                              </p:par>
                            </p:childTnLst>
                          </p:cTn>
                        </p:par>
                        <p:par>
                          <p:cTn id="34" fill="hold">
                            <p:stCondLst>
                              <p:cond delay="4000"/>
                            </p:stCondLst>
                            <p:childTnLst>
                              <p:par>
                                <p:cTn id="35" presetID="22" presetClass="entr" presetSubtype="1"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wipe(up)">
                                      <p:cBhvr>
                                        <p:cTn id="37" dur="500"/>
                                        <p:tgtEl>
                                          <p:spTgt spid="26"/>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fade">
                                      <p:cBhvr>
                                        <p:cTn id="41" dur="500"/>
                                        <p:tgtEl>
                                          <p:spTgt spid="27"/>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fade">
                                      <p:cBhvr>
                                        <p:cTn id="45" dur="500"/>
                                        <p:tgtEl>
                                          <p:spTgt spid="5"/>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500"/>
                                        <p:tgtEl>
                                          <p:spTgt spid="20"/>
                                        </p:tgtEl>
                                      </p:cBhvr>
                                    </p:animEffect>
                                  </p:childTnLst>
                                </p:cTn>
                              </p:par>
                            </p:childTnLst>
                          </p:cTn>
                        </p:par>
                        <p:par>
                          <p:cTn id="50" fill="hold">
                            <p:stCondLst>
                              <p:cond delay="6000"/>
                            </p:stCondLst>
                            <p:childTnLst>
                              <p:par>
                                <p:cTn id="51" presetID="10" presetClass="entr" presetSubtype="0"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500"/>
                                        <p:tgtEl>
                                          <p:spTgt spid="19"/>
                                        </p:tgtEl>
                                      </p:cBhvr>
                                    </p:animEffect>
                                  </p:childTnLst>
                                </p:cTn>
                              </p:par>
                            </p:childTnLst>
                          </p:cTn>
                        </p:par>
                        <p:par>
                          <p:cTn id="54" fill="hold">
                            <p:stCondLst>
                              <p:cond delay="6500"/>
                            </p:stCondLst>
                            <p:childTnLst>
                              <p:par>
                                <p:cTn id="55" presetID="47" presetClass="entr" presetSubtype="0"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fade">
                                      <p:cBhvr>
                                        <p:cTn id="57" dur="1000"/>
                                        <p:tgtEl>
                                          <p:spTgt spid="30"/>
                                        </p:tgtEl>
                                      </p:cBhvr>
                                    </p:animEffect>
                                    <p:anim calcmode="lin" valueType="num">
                                      <p:cBhvr>
                                        <p:cTn id="58" dur="1000" fill="hold"/>
                                        <p:tgtEl>
                                          <p:spTgt spid="30"/>
                                        </p:tgtEl>
                                        <p:attrNameLst>
                                          <p:attrName>ppt_x</p:attrName>
                                        </p:attrNameLst>
                                      </p:cBhvr>
                                      <p:tavLst>
                                        <p:tav tm="0">
                                          <p:val>
                                            <p:strVal val="#ppt_x"/>
                                          </p:val>
                                        </p:tav>
                                        <p:tav tm="100000">
                                          <p:val>
                                            <p:strVal val="#ppt_x"/>
                                          </p:val>
                                        </p:tav>
                                      </p:tavLst>
                                    </p:anim>
                                    <p:anim calcmode="lin" valueType="num">
                                      <p:cBhvr>
                                        <p:cTn id="59" dur="1000" fill="hold"/>
                                        <p:tgtEl>
                                          <p:spTgt spid="30"/>
                                        </p:tgtEl>
                                        <p:attrNameLst>
                                          <p:attrName>ppt_y</p:attrName>
                                        </p:attrNameLst>
                                      </p:cBhvr>
                                      <p:tavLst>
                                        <p:tav tm="0">
                                          <p:val>
                                            <p:strVal val="#ppt_y-.1"/>
                                          </p:val>
                                        </p:tav>
                                        <p:tav tm="100000">
                                          <p:val>
                                            <p:strVal val="#ppt_y"/>
                                          </p:val>
                                        </p:tav>
                                      </p:tavLst>
                                    </p:anim>
                                  </p:childTnLst>
                                </p:cTn>
                              </p:par>
                            </p:childTnLst>
                          </p:cTn>
                        </p:par>
                        <p:par>
                          <p:cTn id="60" fill="hold">
                            <p:stCondLst>
                              <p:cond delay="7500"/>
                            </p:stCondLst>
                            <p:childTnLst>
                              <p:par>
                                <p:cTn id="61" presetID="10" presetClass="entr" presetSubtype="0"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fade">
                                      <p:cBhvr>
                                        <p:cTn id="63" dur="500"/>
                                        <p:tgtEl>
                                          <p:spTgt spid="31"/>
                                        </p:tgtEl>
                                      </p:cBhvr>
                                    </p:animEffect>
                                  </p:childTnLst>
                                </p:cTn>
                              </p:par>
                            </p:childTnLst>
                          </p:cTn>
                        </p:par>
                        <p:par>
                          <p:cTn id="64" fill="hold">
                            <p:stCondLst>
                              <p:cond delay="8000"/>
                            </p:stCondLst>
                            <p:childTnLst>
                              <p:par>
                                <p:cTn id="65" presetID="10" presetClass="entr" presetSubtype="0"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fade">
                                      <p:cBhvr>
                                        <p:cTn id="67" dur="500"/>
                                        <p:tgtEl>
                                          <p:spTgt spid="32"/>
                                        </p:tgtEl>
                                      </p:cBhvr>
                                    </p:animEffect>
                                  </p:childTnLst>
                                </p:cTn>
                              </p:par>
                            </p:childTnLst>
                          </p:cTn>
                        </p:par>
                        <p:par>
                          <p:cTn id="68" fill="hold">
                            <p:stCondLst>
                              <p:cond delay="8500"/>
                            </p:stCondLst>
                            <p:childTnLst>
                              <p:par>
                                <p:cTn id="69" presetID="22" presetClass="entr" presetSubtype="1" fill="hold" grpId="0" nodeType="after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wipe(up)">
                                      <p:cBhvr>
                                        <p:cTn id="71" dur="500"/>
                                        <p:tgtEl>
                                          <p:spTgt spid="33"/>
                                        </p:tgtEl>
                                      </p:cBhvr>
                                    </p:animEffect>
                                  </p:childTnLst>
                                </p:cTn>
                              </p:par>
                            </p:childTnLst>
                          </p:cTn>
                        </p:par>
                        <p:par>
                          <p:cTn id="72" fill="hold">
                            <p:stCondLst>
                              <p:cond delay="9000"/>
                            </p:stCondLst>
                            <p:childTnLst>
                              <p:par>
                                <p:cTn id="73" presetID="10" presetClass="entr" presetSubtype="0"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fade">
                                      <p:cBhvr>
                                        <p:cTn id="75" dur="500"/>
                                        <p:tgtEl>
                                          <p:spTgt spid="34"/>
                                        </p:tgtEl>
                                      </p:cBhvr>
                                    </p:animEffect>
                                  </p:childTnLst>
                                </p:cTn>
                              </p:par>
                            </p:childTnLst>
                          </p:cTn>
                        </p:par>
                        <p:par>
                          <p:cTn id="76" fill="hold">
                            <p:stCondLst>
                              <p:cond delay="9500"/>
                            </p:stCondLst>
                            <p:childTnLst>
                              <p:par>
                                <p:cTn id="77" presetID="10" presetClass="entr" presetSubtype="0" fill="hold" grpId="0" nodeType="afterEffect">
                                  <p:stCondLst>
                                    <p:cond delay="0"/>
                                  </p:stCondLst>
                                  <p:childTnLst>
                                    <p:set>
                                      <p:cBhvr>
                                        <p:cTn id="78" dur="1" fill="hold">
                                          <p:stCondLst>
                                            <p:cond delay="0"/>
                                          </p:stCondLst>
                                        </p:cTn>
                                        <p:tgtEl>
                                          <p:spTgt spid="6"/>
                                        </p:tgtEl>
                                        <p:attrNameLst>
                                          <p:attrName>style.visibility</p:attrName>
                                        </p:attrNameLst>
                                      </p:cBhvr>
                                      <p:to>
                                        <p:strVal val="visible"/>
                                      </p:to>
                                    </p:set>
                                    <p:animEffect transition="in" filter="fade">
                                      <p:cBhvr>
                                        <p:cTn id="79" dur="500"/>
                                        <p:tgtEl>
                                          <p:spTgt spid="6"/>
                                        </p:tgtEl>
                                      </p:cBhvr>
                                    </p:animEffect>
                                  </p:childTnLst>
                                </p:cTn>
                              </p:par>
                            </p:childTnLst>
                          </p:cTn>
                        </p:par>
                        <p:par>
                          <p:cTn id="80" fill="hold">
                            <p:stCondLst>
                              <p:cond delay="10000"/>
                            </p:stCondLst>
                            <p:childTnLst>
                              <p:par>
                                <p:cTn id="81" presetID="10" presetClass="entr" presetSubtype="0" fill="hold" grpId="0" nodeType="afterEffect">
                                  <p:stCondLst>
                                    <p:cond delay="0"/>
                                  </p:stCondLst>
                                  <p:childTnLst>
                                    <p:set>
                                      <p:cBhvr>
                                        <p:cTn id="82" dur="1" fill="hold">
                                          <p:stCondLst>
                                            <p:cond delay="0"/>
                                          </p:stCondLst>
                                        </p:cTn>
                                        <p:tgtEl>
                                          <p:spTgt spid="22"/>
                                        </p:tgtEl>
                                        <p:attrNameLst>
                                          <p:attrName>style.visibility</p:attrName>
                                        </p:attrNameLst>
                                      </p:cBhvr>
                                      <p:to>
                                        <p:strVal val="visible"/>
                                      </p:to>
                                    </p:set>
                                    <p:animEffect transition="in" filter="fade">
                                      <p:cBhvr>
                                        <p:cTn id="83" dur="500"/>
                                        <p:tgtEl>
                                          <p:spTgt spid="22"/>
                                        </p:tgtEl>
                                      </p:cBhvr>
                                    </p:animEffect>
                                  </p:childTnLst>
                                </p:cTn>
                              </p:par>
                            </p:childTnLst>
                          </p:cTn>
                        </p:par>
                        <p:par>
                          <p:cTn id="84" fill="hold">
                            <p:stCondLst>
                              <p:cond delay="10500"/>
                            </p:stCondLst>
                            <p:childTnLst>
                              <p:par>
                                <p:cTn id="85" presetID="10" presetClass="entr" presetSubtype="0" fill="hold" grpId="0" nodeType="afterEffect">
                                  <p:stCondLst>
                                    <p:cond delay="0"/>
                                  </p:stCondLst>
                                  <p:childTnLst>
                                    <p:set>
                                      <p:cBhvr>
                                        <p:cTn id="86" dur="1" fill="hold">
                                          <p:stCondLst>
                                            <p:cond delay="0"/>
                                          </p:stCondLst>
                                        </p:cTn>
                                        <p:tgtEl>
                                          <p:spTgt spid="21"/>
                                        </p:tgtEl>
                                        <p:attrNameLst>
                                          <p:attrName>style.visibility</p:attrName>
                                        </p:attrNameLst>
                                      </p:cBhvr>
                                      <p:to>
                                        <p:strVal val="visible"/>
                                      </p:to>
                                    </p:set>
                                    <p:animEffect transition="in" filter="fade">
                                      <p:cBhvr>
                                        <p:cTn id="87" dur="500"/>
                                        <p:tgtEl>
                                          <p:spTgt spid="21"/>
                                        </p:tgtEl>
                                      </p:cBhvr>
                                    </p:animEffect>
                                  </p:childTnLst>
                                </p:cTn>
                              </p:par>
                            </p:childTnLst>
                          </p:cTn>
                        </p:par>
                        <p:par>
                          <p:cTn id="88" fill="hold">
                            <p:stCondLst>
                              <p:cond delay="11000"/>
                            </p:stCondLst>
                            <p:childTnLst>
                              <p:par>
                                <p:cTn id="89" presetID="47" presetClass="entr" presetSubtype="0" fill="hold" grpId="0" nodeType="afterEffect">
                                  <p:stCondLst>
                                    <p:cond delay="0"/>
                                  </p:stCondLst>
                                  <p:childTnLst>
                                    <p:set>
                                      <p:cBhvr>
                                        <p:cTn id="90" dur="1" fill="hold">
                                          <p:stCondLst>
                                            <p:cond delay="0"/>
                                          </p:stCondLst>
                                        </p:cTn>
                                        <p:tgtEl>
                                          <p:spTgt spid="36"/>
                                        </p:tgtEl>
                                        <p:attrNameLst>
                                          <p:attrName>style.visibility</p:attrName>
                                        </p:attrNameLst>
                                      </p:cBhvr>
                                      <p:to>
                                        <p:strVal val="visible"/>
                                      </p:to>
                                    </p:set>
                                    <p:animEffect transition="in" filter="fade">
                                      <p:cBhvr>
                                        <p:cTn id="91" dur="1000"/>
                                        <p:tgtEl>
                                          <p:spTgt spid="36"/>
                                        </p:tgtEl>
                                      </p:cBhvr>
                                    </p:animEffect>
                                    <p:anim calcmode="lin" valueType="num">
                                      <p:cBhvr>
                                        <p:cTn id="92" dur="1000" fill="hold"/>
                                        <p:tgtEl>
                                          <p:spTgt spid="36"/>
                                        </p:tgtEl>
                                        <p:attrNameLst>
                                          <p:attrName>ppt_x</p:attrName>
                                        </p:attrNameLst>
                                      </p:cBhvr>
                                      <p:tavLst>
                                        <p:tav tm="0">
                                          <p:val>
                                            <p:strVal val="#ppt_x"/>
                                          </p:val>
                                        </p:tav>
                                        <p:tav tm="100000">
                                          <p:val>
                                            <p:strVal val="#ppt_x"/>
                                          </p:val>
                                        </p:tav>
                                      </p:tavLst>
                                    </p:anim>
                                    <p:anim calcmode="lin" valueType="num">
                                      <p:cBhvr>
                                        <p:cTn id="93" dur="1000" fill="hold"/>
                                        <p:tgtEl>
                                          <p:spTgt spid="36"/>
                                        </p:tgtEl>
                                        <p:attrNameLst>
                                          <p:attrName>ppt_y</p:attrName>
                                        </p:attrNameLst>
                                      </p:cBhvr>
                                      <p:tavLst>
                                        <p:tav tm="0">
                                          <p:val>
                                            <p:strVal val="#ppt_y-.1"/>
                                          </p:val>
                                        </p:tav>
                                        <p:tav tm="100000">
                                          <p:val>
                                            <p:strVal val="#ppt_y"/>
                                          </p:val>
                                        </p:tav>
                                      </p:tavLst>
                                    </p:anim>
                                  </p:childTnLst>
                                </p:cTn>
                              </p:par>
                            </p:childTnLst>
                          </p:cTn>
                        </p:par>
                        <p:par>
                          <p:cTn id="94" fill="hold">
                            <p:stCondLst>
                              <p:cond delay="12000"/>
                            </p:stCondLst>
                            <p:childTnLst>
                              <p:par>
                                <p:cTn id="95" presetID="10" presetClass="entr" presetSubtype="0" fill="hold" grpId="0" nodeType="afterEffect">
                                  <p:stCondLst>
                                    <p:cond delay="0"/>
                                  </p:stCondLst>
                                  <p:childTnLst>
                                    <p:set>
                                      <p:cBhvr>
                                        <p:cTn id="96" dur="1" fill="hold">
                                          <p:stCondLst>
                                            <p:cond delay="0"/>
                                          </p:stCondLst>
                                        </p:cTn>
                                        <p:tgtEl>
                                          <p:spTgt spid="37"/>
                                        </p:tgtEl>
                                        <p:attrNameLst>
                                          <p:attrName>style.visibility</p:attrName>
                                        </p:attrNameLst>
                                      </p:cBhvr>
                                      <p:to>
                                        <p:strVal val="visible"/>
                                      </p:to>
                                    </p:set>
                                    <p:animEffect transition="in" filter="fade">
                                      <p:cBhvr>
                                        <p:cTn id="97" dur="500"/>
                                        <p:tgtEl>
                                          <p:spTgt spid="37"/>
                                        </p:tgtEl>
                                      </p:cBhvr>
                                    </p:animEffect>
                                  </p:childTnLst>
                                </p:cTn>
                              </p:par>
                            </p:childTnLst>
                          </p:cTn>
                        </p:par>
                        <p:par>
                          <p:cTn id="98" fill="hold">
                            <p:stCondLst>
                              <p:cond delay="12500"/>
                            </p:stCondLst>
                            <p:childTnLst>
                              <p:par>
                                <p:cTn id="99" presetID="10" presetClass="entr" presetSubtype="0" fill="hold" grpId="0" nodeType="afterEffect">
                                  <p:stCondLst>
                                    <p:cond delay="0"/>
                                  </p:stCondLst>
                                  <p:childTnLst>
                                    <p:set>
                                      <p:cBhvr>
                                        <p:cTn id="100" dur="1" fill="hold">
                                          <p:stCondLst>
                                            <p:cond delay="0"/>
                                          </p:stCondLst>
                                        </p:cTn>
                                        <p:tgtEl>
                                          <p:spTgt spid="38"/>
                                        </p:tgtEl>
                                        <p:attrNameLst>
                                          <p:attrName>style.visibility</p:attrName>
                                        </p:attrNameLst>
                                      </p:cBhvr>
                                      <p:to>
                                        <p:strVal val="visible"/>
                                      </p:to>
                                    </p:set>
                                    <p:animEffect transition="in" filter="fade">
                                      <p:cBhvr>
                                        <p:cTn id="101" dur="500"/>
                                        <p:tgtEl>
                                          <p:spTgt spid="38"/>
                                        </p:tgtEl>
                                      </p:cBhvr>
                                    </p:animEffect>
                                  </p:childTnLst>
                                </p:cTn>
                              </p:par>
                            </p:childTnLst>
                          </p:cTn>
                        </p:par>
                        <p:par>
                          <p:cTn id="102" fill="hold">
                            <p:stCondLst>
                              <p:cond delay="13000"/>
                            </p:stCondLst>
                            <p:childTnLst>
                              <p:par>
                                <p:cTn id="103" presetID="22" presetClass="entr" presetSubtype="1" fill="hold" grpId="0" nodeType="afterEffect">
                                  <p:stCondLst>
                                    <p:cond delay="0"/>
                                  </p:stCondLst>
                                  <p:childTnLst>
                                    <p:set>
                                      <p:cBhvr>
                                        <p:cTn id="104" dur="1" fill="hold">
                                          <p:stCondLst>
                                            <p:cond delay="0"/>
                                          </p:stCondLst>
                                        </p:cTn>
                                        <p:tgtEl>
                                          <p:spTgt spid="39"/>
                                        </p:tgtEl>
                                        <p:attrNameLst>
                                          <p:attrName>style.visibility</p:attrName>
                                        </p:attrNameLst>
                                      </p:cBhvr>
                                      <p:to>
                                        <p:strVal val="visible"/>
                                      </p:to>
                                    </p:set>
                                    <p:animEffect transition="in" filter="wipe(up)">
                                      <p:cBhvr>
                                        <p:cTn id="105" dur="500"/>
                                        <p:tgtEl>
                                          <p:spTgt spid="39"/>
                                        </p:tgtEl>
                                      </p:cBhvr>
                                    </p:animEffect>
                                  </p:childTnLst>
                                </p:cTn>
                              </p:par>
                            </p:childTnLst>
                          </p:cTn>
                        </p:par>
                        <p:par>
                          <p:cTn id="106" fill="hold">
                            <p:stCondLst>
                              <p:cond delay="13500"/>
                            </p:stCondLst>
                            <p:childTnLst>
                              <p:par>
                                <p:cTn id="107" presetID="10" presetClass="entr" presetSubtype="0" fill="hold" grpId="0" nodeType="afterEffect">
                                  <p:stCondLst>
                                    <p:cond delay="0"/>
                                  </p:stCondLst>
                                  <p:childTnLst>
                                    <p:set>
                                      <p:cBhvr>
                                        <p:cTn id="108" dur="1" fill="hold">
                                          <p:stCondLst>
                                            <p:cond delay="0"/>
                                          </p:stCondLst>
                                        </p:cTn>
                                        <p:tgtEl>
                                          <p:spTgt spid="40"/>
                                        </p:tgtEl>
                                        <p:attrNameLst>
                                          <p:attrName>style.visibility</p:attrName>
                                        </p:attrNameLst>
                                      </p:cBhvr>
                                      <p:to>
                                        <p:strVal val="visible"/>
                                      </p:to>
                                    </p:set>
                                    <p:animEffect transition="in" filter="fade">
                                      <p:cBhvr>
                                        <p:cTn id="10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 grpId="0"/>
      <p:bldP spid="5" grpId="0" animBg="1"/>
      <p:bldP spid="6" grpId="0" animBg="1"/>
      <p:bldP spid="10" grpId="0" animBg="1"/>
      <p:bldP spid="17" grpId="0" animBg="1"/>
      <p:bldP spid="19" grpId="0" animBg="1"/>
      <p:bldP spid="20" grpId="0" animBg="1"/>
      <p:bldP spid="21" grpId="0" animBg="1"/>
      <p:bldP spid="22" grpId="0" animBg="1"/>
      <p:bldP spid="18" grpId="0"/>
      <p:bldP spid="23" grpId="0"/>
      <p:bldP spid="24" grpId="0"/>
      <p:bldP spid="26" grpId="0"/>
      <p:bldP spid="27" grpId="0"/>
      <p:bldP spid="30" grpId="0"/>
      <p:bldP spid="31" grpId="0"/>
      <p:bldP spid="32" grpId="0"/>
      <p:bldP spid="33" grpId="0"/>
      <p:bldP spid="34" grpId="0"/>
      <p:bldP spid="36" grpId="0"/>
      <p:bldP spid="37" grpId="0"/>
      <p:bldP spid="38" grpId="0"/>
      <p:bldP spid="39" grpId="0"/>
      <p:bldP spid="4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reeform 20">
            <a:extLst>
              <a:ext uri="{FF2B5EF4-FFF2-40B4-BE49-F238E27FC236}">
                <a16:creationId xmlns:a16="http://schemas.microsoft.com/office/drawing/2014/main" id="{D78DE3C5-5F86-4471-9B6D-8398A9B22D9D}"/>
              </a:ext>
            </a:extLst>
          </p:cNvPr>
          <p:cNvSpPr/>
          <p:nvPr/>
        </p:nvSpPr>
        <p:spPr>
          <a:xfrm>
            <a:off x="3959888" y="0"/>
            <a:ext cx="5184113" cy="6858000"/>
          </a:xfrm>
          <a:custGeom>
            <a:avLst/>
            <a:gdLst>
              <a:gd name="connsiteX0" fmla="*/ 3581769 w 5184113"/>
              <a:gd name="connsiteY0" fmla="*/ 1156 h 6858000"/>
              <a:gd name="connsiteX1" fmla="*/ 5184113 w 5184113"/>
              <a:gd name="connsiteY1" fmla="*/ 1156 h 6858000"/>
              <a:gd name="connsiteX2" fmla="*/ 5184113 w 5184113"/>
              <a:gd name="connsiteY2" fmla="*/ 1926969 h 6858000"/>
              <a:gd name="connsiteX3" fmla="*/ 5130621 w 5184113"/>
              <a:gd name="connsiteY3" fmla="*/ 1955923 h 6858000"/>
              <a:gd name="connsiteX4" fmla="*/ 3164617 w 5184113"/>
              <a:gd name="connsiteY4" fmla="*/ 5957128 h 6858000"/>
              <a:gd name="connsiteX5" fmla="*/ 2924362 w 5184113"/>
              <a:gd name="connsiteY5" fmla="*/ 6654715 h 6858000"/>
              <a:gd name="connsiteX6" fmla="*/ 2801728 w 5184113"/>
              <a:gd name="connsiteY6" fmla="*/ 6858000 h 6858000"/>
              <a:gd name="connsiteX7" fmla="*/ 0 w 5184113"/>
              <a:gd name="connsiteY7" fmla="*/ 6858000 h 6858000"/>
              <a:gd name="connsiteX8" fmla="*/ 110481 w 5184113"/>
              <a:gd name="connsiteY8" fmla="*/ 6612595 h 6858000"/>
              <a:gd name="connsiteX9" fmla="*/ 537983 w 5184113"/>
              <a:gd name="connsiteY9" fmla="*/ 4562024 h 6858000"/>
              <a:gd name="connsiteX10" fmla="*/ 2923837 w 5184113"/>
              <a:gd name="connsiteY10" fmla="*/ 2511424 h 6858000"/>
              <a:gd name="connsiteX11" fmla="*/ 3613956 w 5184113"/>
              <a:gd name="connsiteY11" fmla="*/ 300321 h 6858000"/>
              <a:gd name="connsiteX12" fmla="*/ 3581644 w 5184113"/>
              <a:gd name="connsiteY12" fmla="*/ 0 h 6858000"/>
              <a:gd name="connsiteX13" fmla="*/ 3581769 w 5184113"/>
              <a:gd name="connsiteY13" fmla="*/ 1156 h 6858000"/>
              <a:gd name="connsiteX14" fmla="*/ 3581644 w 5184113"/>
              <a:gd name="connsiteY14" fmla="*/ 115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184113" h="6858000">
                <a:moveTo>
                  <a:pt x="3581769" y="1156"/>
                </a:moveTo>
                <a:lnTo>
                  <a:pt x="5184113" y="1156"/>
                </a:lnTo>
                <a:lnTo>
                  <a:pt x="5184113" y="1926969"/>
                </a:lnTo>
                <a:lnTo>
                  <a:pt x="5130621" y="1955923"/>
                </a:lnTo>
                <a:cubicBezTo>
                  <a:pt x="3868083" y="2732588"/>
                  <a:pt x="3434763" y="4338248"/>
                  <a:pt x="3164617" y="5957128"/>
                </a:cubicBezTo>
                <a:cubicBezTo>
                  <a:pt x="3122275" y="6212015"/>
                  <a:pt x="3037821" y="6444217"/>
                  <a:pt x="2924362" y="6654715"/>
                </a:cubicBezTo>
                <a:lnTo>
                  <a:pt x="2801728" y="6858000"/>
                </a:lnTo>
                <a:lnTo>
                  <a:pt x="0" y="6858000"/>
                </a:lnTo>
                <a:lnTo>
                  <a:pt x="110481" y="6612595"/>
                </a:lnTo>
                <a:cubicBezTo>
                  <a:pt x="353024" y="6018742"/>
                  <a:pt x="489607" y="5283768"/>
                  <a:pt x="537983" y="4562024"/>
                </a:cubicBezTo>
                <a:cubicBezTo>
                  <a:pt x="645129" y="2967625"/>
                  <a:pt x="1650849" y="3704922"/>
                  <a:pt x="2923837" y="2511424"/>
                </a:cubicBezTo>
                <a:cubicBezTo>
                  <a:pt x="3566961" y="1909632"/>
                  <a:pt x="3669401" y="1026479"/>
                  <a:pt x="3613956" y="300321"/>
                </a:cubicBezTo>
                <a:close/>
                <a:moveTo>
                  <a:pt x="3581644" y="0"/>
                </a:moveTo>
                <a:lnTo>
                  <a:pt x="3581769" y="1156"/>
                </a:lnTo>
                <a:lnTo>
                  <a:pt x="3581644" y="1156"/>
                </a:lnTo>
                <a:close/>
              </a:path>
            </a:pathLst>
          </a:custGeom>
          <a:solidFill>
            <a:schemeClr val="accent1"/>
          </a:solidFill>
          <a:ln w="8572" cap="flat">
            <a:noFill/>
            <a:prstDash val="solid"/>
            <a:miter/>
          </a:ln>
        </p:spPr>
        <p:txBody>
          <a:bodyPr rtlCol="0" anchor="ctr"/>
          <a:lstStyle/>
          <a:p>
            <a:endParaRPr lang="en-US" sz="1350">
              <a:solidFill>
                <a:schemeClr val="tx1"/>
              </a:solidFill>
            </a:endParaRPr>
          </a:p>
        </p:txBody>
      </p:sp>
      <p:sp>
        <p:nvSpPr>
          <p:cNvPr id="6" name="Rectangle: Rounded Corners 5">
            <a:extLst>
              <a:ext uri="{FF2B5EF4-FFF2-40B4-BE49-F238E27FC236}">
                <a16:creationId xmlns:a16="http://schemas.microsoft.com/office/drawing/2014/main" id="{0FD23A40-6A5F-4E44-A31C-5496A67CCDAC}"/>
              </a:ext>
            </a:extLst>
          </p:cNvPr>
          <p:cNvSpPr/>
          <p:nvPr/>
        </p:nvSpPr>
        <p:spPr>
          <a:xfrm>
            <a:off x="6128266" y="3406189"/>
            <a:ext cx="2434823" cy="1873058"/>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5" name="Oval 24">
            <a:extLst>
              <a:ext uri="{FF2B5EF4-FFF2-40B4-BE49-F238E27FC236}">
                <a16:creationId xmlns:a16="http://schemas.microsoft.com/office/drawing/2014/main" id="{09A7CC43-AD0F-4449-8844-E48AB1BCB3EF}"/>
              </a:ext>
            </a:extLst>
          </p:cNvPr>
          <p:cNvSpPr/>
          <p:nvPr/>
        </p:nvSpPr>
        <p:spPr>
          <a:xfrm>
            <a:off x="6942864" y="3576885"/>
            <a:ext cx="810000" cy="81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sz="1350"/>
          </a:p>
        </p:txBody>
      </p:sp>
      <p:sp>
        <p:nvSpPr>
          <p:cNvPr id="5" name="Rectangle: Rounded Corners 4">
            <a:extLst>
              <a:ext uri="{FF2B5EF4-FFF2-40B4-BE49-F238E27FC236}">
                <a16:creationId xmlns:a16="http://schemas.microsoft.com/office/drawing/2014/main" id="{350CADEC-6997-45D8-A440-7C2F91129E92}"/>
              </a:ext>
            </a:extLst>
          </p:cNvPr>
          <p:cNvSpPr/>
          <p:nvPr/>
        </p:nvSpPr>
        <p:spPr>
          <a:xfrm>
            <a:off x="3386561" y="3406189"/>
            <a:ext cx="2434823" cy="1873058"/>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Oval 23">
            <a:extLst>
              <a:ext uri="{FF2B5EF4-FFF2-40B4-BE49-F238E27FC236}">
                <a16:creationId xmlns:a16="http://schemas.microsoft.com/office/drawing/2014/main" id="{3AC69F31-8925-46E6-940A-845C769F2770}"/>
              </a:ext>
            </a:extLst>
          </p:cNvPr>
          <p:cNvSpPr/>
          <p:nvPr/>
        </p:nvSpPr>
        <p:spPr>
          <a:xfrm>
            <a:off x="4199261" y="3576885"/>
            <a:ext cx="810000" cy="81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sz="1350"/>
          </a:p>
        </p:txBody>
      </p:sp>
      <p:sp>
        <p:nvSpPr>
          <p:cNvPr id="4" name="Rectangle: Rounded Corners 3">
            <a:extLst>
              <a:ext uri="{FF2B5EF4-FFF2-40B4-BE49-F238E27FC236}">
                <a16:creationId xmlns:a16="http://schemas.microsoft.com/office/drawing/2014/main" id="{3990165C-1E08-4C62-8410-897B3082A334}"/>
              </a:ext>
            </a:extLst>
          </p:cNvPr>
          <p:cNvSpPr/>
          <p:nvPr/>
        </p:nvSpPr>
        <p:spPr>
          <a:xfrm>
            <a:off x="644857" y="3406189"/>
            <a:ext cx="2434823" cy="1873058"/>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Oval 22">
            <a:extLst>
              <a:ext uri="{FF2B5EF4-FFF2-40B4-BE49-F238E27FC236}">
                <a16:creationId xmlns:a16="http://schemas.microsoft.com/office/drawing/2014/main" id="{7F570468-A71E-406E-ACC9-E254BF5FCA7F}"/>
              </a:ext>
            </a:extLst>
          </p:cNvPr>
          <p:cNvSpPr/>
          <p:nvPr/>
        </p:nvSpPr>
        <p:spPr>
          <a:xfrm>
            <a:off x="1456435" y="3576885"/>
            <a:ext cx="810000" cy="81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sz="1350"/>
          </a:p>
        </p:txBody>
      </p:sp>
      <p:pic>
        <p:nvPicPr>
          <p:cNvPr id="38" name="PpHolder8">
            <a:extLst>
              <a:ext uri="{FF2B5EF4-FFF2-40B4-BE49-F238E27FC236}">
                <a16:creationId xmlns:a16="http://schemas.microsoft.com/office/drawing/2014/main" id="{172FDB70-83A2-485A-A352-F944515AE785}"/>
              </a:ext>
            </a:extLst>
          </p:cNvPr>
          <p:cNvPicPr>
            <a:picLocks/>
          </p:cNvPicPr>
          <p:nvPr/>
        </p:nvPicPr>
        <p:blipFill>
          <a:blip r:embed="rId2">
            <a:extLst>
              <a:ext uri="{28A0092B-C50C-407E-A947-70E740481C1C}">
                <a14:useLocalDpi xmlns:a14="http://schemas.microsoft.com/office/drawing/2010/main" val="0"/>
              </a:ext>
            </a:extLst>
          </a:blip>
          <a:srcRect l="15913" t="52156" r="75229" b="36033"/>
          <a:stretch>
            <a:fillRect/>
          </a:stretch>
        </p:blipFill>
        <p:spPr>
          <a:xfrm>
            <a:off x="1455084" y="3576885"/>
            <a:ext cx="810000" cy="810000"/>
          </a:xfrm>
          <a:custGeom>
            <a:avLst/>
            <a:gdLst>
              <a:gd name="connsiteX0" fmla="*/ 404999 w 810000"/>
              <a:gd name="connsiteY0" fmla="*/ 0 h 810000"/>
              <a:gd name="connsiteX1" fmla="*/ 810000 w 810000"/>
              <a:gd name="connsiteY1" fmla="*/ 405000 h 810000"/>
              <a:gd name="connsiteX2" fmla="*/ 404999 w 810000"/>
              <a:gd name="connsiteY2" fmla="*/ 810000 h 810000"/>
              <a:gd name="connsiteX3" fmla="*/ 0 w 810000"/>
              <a:gd name="connsiteY3" fmla="*/ 405000 h 810000"/>
              <a:gd name="connsiteX4" fmla="*/ 404999 w 810000"/>
              <a:gd name="connsiteY4" fmla="*/ 0 h 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0000" h="810000">
                <a:moveTo>
                  <a:pt x="404999" y="0"/>
                </a:moveTo>
                <a:cubicBezTo>
                  <a:pt x="628676" y="0"/>
                  <a:pt x="810000" y="181325"/>
                  <a:pt x="810000" y="405000"/>
                </a:cubicBezTo>
                <a:cubicBezTo>
                  <a:pt x="810000" y="628676"/>
                  <a:pt x="628676" y="810000"/>
                  <a:pt x="404999" y="810000"/>
                </a:cubicBezTo>
                <a:cubicBezTo>
                  <a:pt x="181324" y="810000"/>
                  <a:pt x="0" y="628676"/>
                  <a:pt x="0" y="405000"/>
                </a:cubicBezTo>
                <a:cubicBezTo>
                  <a:pt x="0" y="181325"/>
                  <a:pt x="181324" y="0"/>
                  <a:pt x="404999" y="0"/>
                </a:cubicBezTo>
                <a:close/>
              </a:path>
            </a:pathLst>
          </a:custGeom>
        </p:spPr>
      </p:pic>
      <p:pic>
        <p:nvPicPr>
          <p:cNvPr id="35" name="PpHolder9">
            <a:extLst>
              <a:ext uri="{FF2B5EF4-FFF2-40B4-BE49-F238E27FC236}">
                <a16:creationId xmlns:a16="http://schemas.microsoft.com/office/drawing/2014/main" id="{BB5D5DE9-5BD2-435F-AF6E-790C3B922D98}"/>
              </a:ext>
            </a:extLst>
          </p:cNvPr>
          <p:cNvPicPr>
            <a:picLocks/>
          </p:cNvPicPr>
          <p:nvPr/>
        </p:nvPicPr>
        <p:blipFill>
          <a:blip r:embed="rId2">
            <a:extLst>
              <a:ext uri="{28A0092B-C50C-407E-A947-70E740481C1C}">
                <a14:useLocalDpi xmlns:a14="http://schemas.microsoft.com/office/drawing/2010/main" val="0"/>
              </a:ext>
            </a:extLst>
          </a:blip>
          <a:srcRect l="45968" t="52156" r="45173" b="36033"/>
          <a:stretch>
            <a:fillRect/>
          </a:stretch>
        </p:blipFill>
        <p:spPr>
          <a:xfrm>
            <a:off x="4203352" y="3576885"/>
            <a:ext cx="809999" cy="810000"/>
          </a:xfrm>
          <a:custGeom>
            <a:avLst/>
            <a:gdLst>
              <a:gd name="connsiteX0" fmla="*/ 404999 w 809999"/>
              <a:gd name="connsiteY0" fmla="*/ 0 h 810000"/>
              <a:gd name="connsiteX1" fmla="*/ 809999 w 809999"/>
              <a:gd name="connsiteY1" fmla="*/ 405000 h 810000"/>
              <a:gd name="connsiteX2" fmla="*/ 404999 w 809999"/>
              <a:gd name="connsiteY2" fmla="*/ 810000 h 810000"/>
              <a:gd name="connsiteX3" fmla="*/ 0 w 809999"/>
              <a:gd name="connsiteY3" fmla="*/ 405000 h 810000"/>
              <a:gd name="connsiteX4" fmla="*/ 404999 w 809999"/>
              <a:gd name="connsiteY4" fmla="*/ 0 h 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9999" h="810000">
                <a:moveTo>
                  <a:pt x="404999" y="0"/>
                </a:moveTo>
                <a:cubicBezTo>
                  <a:pt x="628675" y="0"/>
                  <a:pt x="809999" y="181325"/>
                  <a:pt x="809999" y="405000"/>
                </a:cubicBezTo>
                <a:cubicBezTo>
                  <a:pt x="809999" y="628676"/>
                  <a:pt x="628675" y="810000"/>
                  <a:pt x="404999" y="810000"/>
                </a:cubicBezTo>
                <a:cubicBezTo>
                  <a:pt x="181326" y="810000"/>
                  <a:pt x="0" y="628676"/>
                  <a:pt x="0" y="405000"/>
                </a:cubicBezTo>
                <a:cubicBezTo>
                  <a:pt x="0" y="181325"/>
                  <a:pt x="181326" y="0"/>
                  <a:pt x="404999" y="0"/>
                </a:cubicBezTo>
                <a:close/>
              </a:path>
            </a:pathLst>
          </a:custGeom>
        </p:spPr>
      </p:pic>
      <p:pic>
        <p:nvPicPr>
          <p:cNvPr id="32" name="PpHolder10">
            <a:extLst>
              <a:ext uri="{FF2B5EF4-FFF2-40B4-BE49-F238E27FC236}">
                <a16:creationId xmlns:a16="http://schemas.microsoft.com/office/drawing/2014/main" id="{2044FD18-B655-4970-A1A3-E56BF0DE6288}"/>
              </a:ext>
            </a:extLst>
          </p:cNvPr>
          <p:cNvPicPr>
            <a:picLocks/>
          </p:cNvPicPr>
          <p:nvPr/>
        </p:nvPicPr>
        <p:blipFill>
          <a:blip r:embed="rId2">
            <a:extLst>
              <a:ext uri="{28A0092B-C50C-407E-A947-70E740481C1C}">
                <a14:useLocalDpi xmlns:a14="http://schemas.microsoft.com/office/drawing/2010/main" val="0"/>
              </a:ext>
            </a:extLst>
          </a:blip>
          <a:srcRect l="75880" t="52156" r="15261" b="36033"/>
          <a:stretch>
            <a:fillRect/>
          </a:stretch>
        </p:blipFill>
        <p:spPr>
          <a:xfrm>
            <a:off x="6938490" y="3576885"/>
            <a:ext cx="810000" cy="810000"/>
          </a:xfrm>
          <a:custGeom>
            <a:avLst/>
            <a:gdLst>
              <a:gd name="connsiteX0" fmla="*/ 405000 w 810000"/>
              <a:gd name="connsiteY0" fmla="*/ 0 h 810000"/>
              <a:gd name="connsiteX1" fmla="*/ 810000 w 810000"/>
              <a:gd name="connsiteY1" fmla="*/ 405000 h 810000"/>
              <a:gd name="connsiteX2" fmla="*/ 405000 w 810000"/>
              <a:gd name="connsiteY2" fmla="*/ 810000 h 810000"/>
              <a:gd name="connsiteX3" fmla="*/ 0 w 810000"/>
              <a:gd name="connsiteY3" fmla="*/ 405000 h 810000"/>
              <a:gd name="connsiteX4" fmla="*/ 405000 w 810000"/>
              <a:gd name="connsiteY4" fmla="*/ 0 h 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0000" h="810000">
                <a:moveTo>
                  <a:pt x="405000" y="0"/>
                </a:moveTo>
                <a:cubicBezTo>
                  <a:pt x="628676" y="0"/>
                  <a:pt x="810000" y="181325"/>
                  <a:pt x="810000" y="405000"/>
                </a:cubicBezTo>
                <a:cubicBezTo>
                  <a:pt x="810000" y="628676"/>
                  <a:pt x="628676" y="810000"/>
                  <a:pt x="405000" y="810000"/>
                </a:cubicBezTo>
                <a:cubicBezTo>
                  <a:pt x="181325" y="810000"/>
                  <a:pt x="0" y="628676"/>
                  <a:pt x="0" y="405000"/>
                </a:cubicBezTo>
                <a:cubicBezTo>
                  <a:pt x="0" y="181325"/>
                  <a:pt x="181325" y="0"/>
                  <a:pt x="405000" y="0"/>
                </a:cubicBezTo>
                <a:close/>
              </a:path>
            </a:pathLst>
          </a:custGeom>
        </p:spPr>
      </p:pic>
      <p:sp>
        <p:nvSpPr>
          <p:cNvPr id="3" name="Title 2">
            <a:extLst>
              <a:ext uri="{FF2B5EF4-FFF2-40B4-BE49-F238E27FC236}">
                <a16:creationId xmlns:a16="http://schemas.microsoft.com/office/drawing/2014/main" id="{663FE36B-8F22-4EF6-AE07-C52400E07BC9}"/>
              </a:ext>
            </a:extLst>
          </p:cNvPr>
          <p:cNvSpPr>
            <a:spLocks noGrp="1"/>
          </p:cNvSpPr>
          <p:nvPr>
            <p:ph type="title"/>
          </p:nvPr>
        </p:nvSpPr>
        <p:spPr/>
        <p:txBody>
          <a:bodyPr/>
          <a:lstStyle/>
          <a:p>
            <a:r>
              <a:rPr lang="en-US"/>
              <a:t>CLIENTS FEEDBACK</a:t>
            </a:r>
          </a:p>
        </p:txBody>
      </p:sp>
      <p:sp>
        <p:nvSpPr>
          <p:cNvPr id="12" name="TextBox 11">
            <a:extLst>
              <a:ext uri="{FF2B5EF4-FFF2-40B4-BE49-F238E27FC236}">
                <a16:creationId xmlns:a16="http://schemas.microsoft.com/office/drawing/2014/main" id="{4EE1E1F0-E137-46C2-98DF-8556429946A5}"/>
              </a:ext>
            </a:extLst>
          </p:cNvPr>
          <p:cNvSpPr txBox="1"/>
          <p:nvPr/>
        </p:nvSpPr>
        <p:spPr>
          <a:xfrm>
            <a:off x="644857" y="2336601"/>
            <a:ext cx="1733231" cy="323165"/>
          </a:xfrm>
          <a:prstGeom prst="rect">
            <a:avLst/>
          </a:prstGeom>
          <a:noFill/>
        </p:spPr>
        <p:txBody>
          <a:bodyPr wrap="none" rtlCol="0">
            <a:spAutoFit/>
          </a:bodyPr>
          <a:lstStyle/>
          <a:p>
            <a:r>
              <a:rPr lang="en-US" sz="1500">
                <a:latin typeface="+mj-lt"/>
              </a:rPr>
              <a:t>WHAT OUR CLIENTS SAY</a:t>
            </a:r>
          </a:p>
        </p:txBody>
      </p:sp>
      <p:sp>
        <p:nvSpPr>
          <p:cNvPr id="13" name="TextBox 12">
            <a:extLst>
              <a:ext uri="{FF2B5EF4-FFF2-40B4-BE49-F238E27FC236}">
                <a16:creationId xmlns:a16="http://schemas.microsoft.com/office/drawing/2014/main" id="{7EA2D4B0-19CB-4F45-8251-1F4650372D18}"/>
              </a:ext>
            </a:extLst>
          </p:cNvPr>
          <p:cNvSpPr txBox="1"/>
          <p:nvPr/>
        </p:nvSpPr>
        <p:spPr>
          <a:xfrm>
            <a:off x="644857" y="2588907"/>
            <a:ext cx="4610285" cy="482889"/>
          </a:xfrm>
          <a:prstGeom prst="rect">
            <a:avLst/>
          </a:prstGeom>
          <a:noFill/>
        </p:spPr>
        <p:txBody>
          <a:bodyPr wrap="square" rtlCol="0">
            <a:spAutoFit/>
          </a:bodyPr>
          <a:lstStyle/>
          <a:p>
            <a:pPr algn="just">
              <a:lnSpc>
                <a:spcPct val="150000"/>
              </a:lnSpc>
            </a:pPr>
            <a:r>
              <a:rPr lang="en-US" sz="900"/>
              <a:t>But I must explain to you how all this mistaken idea of denouncing pleasure and praising pain was born and I will give you a complete account of the system, and expound the actual teachings of the great explorer</a:t>
            </a:r>
          </a:p>
        </p:txBody>
      </p:sp>
      <p:sp>
        <p:nvSpPr>
          <p:cNvPr id="14" name="TextBox 13">
            <a:extLst>
              <a:ext uri="{FF2B5EF4-FFF2-40B4-BE49-F238E27FC236}">
                <a16:creationId xmlns:a16="http://schemas.microsoft.com/office/drawing/2014/main" id="{AB579F45-0B8B-4531-9CBD-25D8B649A9BA}"/>
              </a:ext>
            </a:extLst>
          </p:cNvPr>
          <p:cNvSpPr txBox="1"/>
          <p:nvPr/>
        </p:nvSpPr>
        <p:spPr>
          <a:xfrm>
            <a:off x="892092" y="4498698"/>
            <a:ext cx="1940352" cy="690638"/>
          </a:xfrm>
          <a:prstGeom prst="rect">
            <a:avLst/>
          </a:prstGeom>
          <a:noFill/>
        </p:spPr>
        <p:txBody>
          <a:bodyPr wrap="square" rtlCol="0">
            <a:spAutoFit/>
          </a:bodyPr>
          <a:lstStyle/>
          <a:p>
            <a:pPr algn="ctr">
              <a:lnSpc>
                <a:spcPct val="150000"/>
              </a:lnSpc>
            </a:pPr>
            <a:r>
              <a:rPr lang="en-US" sz="900" i="1"/>
              <a:t>A wonderful serenity has taken possession of my entire soul, like these sweet mornings of spring which I enjoy</a:t>
            </a:r>
          </a:p>
        </p:txBody>
      </p:sp>
      <p:sp>
        <p:nvSpPr>
          <p:cNvPr id="15" name="TextBox 14">
            <a:extLst>
              <a:ext uri="{FF2B5EF4-FFF2-40B4-BE49-F238E27FC236}">
                <a16:creationId xmlns:a16="http://schemas.microsoft.com/office/drawing/2014/main" id="{159C33CF-1B25-4102-9DFE-67490D119883}"/>
              </a:ext>
            </a:extLst>
          </p:cNvPr>
          <p:cNvSpPr txBox="1"/>
          <p:nvPr/>
        </p:nvSpPr>
        <p:spPr>
          <a:xfrm>
            <a:off x="3633796" y="4498698"/>
            <a:ext cx="1940352" cy="690638"/>
          </a:xfrm>
          <a:prstGeom prst="rect">
            <a:avLst/>
          </a:prstGeom>
          <a:noFill/>
        </p:spPr>
        <p:txBody>
          <a:bodyPr wrap="square" rtlCol="0">
            <a:spAutoFit/>
          </a:bodyPr>
          <a:lstStyle/>
          <a:p>
            <a:pPr algn="ctr">
              <a:lnSpc>
                <a:spcPct val="150000"/>
              </a:lnSpc>
            </a:pPr>
            <a:r>
              <a:rPr lang="en-US" sz="900" i="1"/>
              <a:t>A wonderful serenity has taken possession of my entire soul, like these sweet mornings of spring which I enjoy</a:t>
            </a:r>
          </a:p>
        </p:txBody>
      </p:sp>
      <p:sp>
        <p:nvSpPr>
          <p:cNvPr id="16" name="TextBox 15">
            <a:extLst>
              <a:ext uri="{FF2B5EF4-FFF2-40B4-BE49-F238E27FC236}">
                <a16:creationId xmlns:a16="http://schemas.microsoft.com/office/drawing/2014/main" id="{7C2D5831-DE33-46F3-9BC3-C1B387A2EC45}"/>
              </a:ext>
            </a:extLst>
          </p:cNvPr>
          <p:cNvSpPr txBox="1"/>
          <p:nvPr/>
        </p:nvSpPr>
        <p:spPr>
          <a:xfrm>
            <a:off x="6375500" y="4498698"/>
            <a:ext cx="1940352" cy="690638"/>
          </a:xfrm>
          <a:prstGeom prst="rect">
            <a:avLst/>
          </a:prstGeom>
          <a:noFill/>
        </p:spPr>
        <p:txBody>
          <a:bodyPr wrap="square" rtlCol="0">
            <a:spAutoFit/>
          </a:bodyPr>
          <a:lstStyle/>
          <a:p>
            <a:pPr algn="ctr">
              <a:lnSpc>
                <a:spcPct val="150000"/>
              </a:lnSpc>
            </a:pPr>
            <a:r>
              <a:rPr lang="en-US" sz="900" i="1"/>
              <a:t>A wonderful serenity has taken possession of my entire soul, like these sweet mornings of spring which I enjoy</a:t>
            </a:r>
          </a:p>
        </p:txBody>
      </p:sp>
    </p:spTree>
    <p:extLst>
      <p:ext uri="{BB962C8B-B14F-4D97-AF65-F5344CB8AC3E}">
        <p14:creationId xmlns:p14="http://schemas.microsoft.com/office/powerpoint/2010/main" val="3026754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500"/>
                                        <p:tgtEl>
                                          <p:spTgt spid="23"/>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up)">
                                      <p:cBhvr>
                                        <p:cTn id="27" dur="500"/>
                                        <p:tgtEl>
                                          <p:spTgt spid="1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500"/>
                                        <p:tgtEl>
                                          <p:spTgt spid="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500"/>
                                        <p:tgtEl>
                                          <p:spTgt spid="24"/>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up)">
                                      <p:cBhvr>
                                        <p:cTn id="39" dur="500"/>
                                        <p:tgtEl>
                                          <p:spTgt spid="1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fade">
                                      <p:cBhvr>
                                        <p:cTn id="43" dur="500"/>
                                        <p:tgtEl>
                                          <p:spTgt spid="6"/>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fade">
                                      <p:cBhvr>
                                        <p:cTn id="47" dur="500"/>
                                        <p:tgtEl>
                                          <p:spTgt spid="25"/>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wipe(up)">
                                      <p:cBhvr>
                                        <p:cTn id="5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5" grpId="0" animBg="1"/>
      <p:bldP spid="5" grpId="0" animBg="1"/>
      <p:bldP spid="24" grpId="0" animBg="1"/>
      <p:bldP spid="4" grpId="0" animBg="1"/>
      <p:bldP spid="23" grpId="0" animBg="1"/>
      <p:bldP spid="3" grpId="0"/>
      <p:bldP spid="12" grpId="0"/>
      <p:bldP spid="13" grpId="0"/>
      <p:bldP spid="14" grpId="0"/>
      <p:bldP spid="15" grpId="0"/>
      <p:bldP spid="1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Shape 24">
            <a:extLst>
              <a:ext uri="{FF2B5EF4-FFF2-40B4-BE49-F238E27FC236}">
                <a16:creationId xmlns:a16="http://schemas.microsoft.com/office/drawing/2014/main" id="{0E04C73A-30B7-4F66-BD22-33F481B7F31D}"/>
              </a:ext>
            </a:extLst>
          </p:cNvPr>
          <p:cNvSpPr/>
          <p:nvPr/>
        </p:nvSpPr>
        <p:spPr>
          <a:xfrm>
            <a:off x="693776" y="1130847"/>
            <a:ext cx="3261478" cy="4596307"/>
          </a:xfrm>
          <a:custGeom>
            <a:avLst/>
            <a:gdLst>
              <a:gd name="connsiteX0" fmla="*/ 895492 w 4196315"/>
              <a:gd name="connsiteY0" fmla="*/ 5257356 h 5913746"/>
              <a:gd name="connsiteX1" fmla="*/ 897111 w 4196315"/>
              <a:gd name="connsiteY1" fmla="*/ 5287823 h 5913746"/>
              <a:gd name="connsiteX2" fmla="*/ 911255 w 4196315"/>
              <a:gd name="connsiteY2" fmla="*/ 5287823 h 5913746"/>
              <a:gd name="connsiteX3" fmla="*/ 588667 w 4196315"/>
              <a:gd name="connsiteY3" fmla="*/ 5125569 h 5913746"/>
              <a:gd name="connsiteX4" fmla="*/ 540462 w 4196315"/>
              <a:gd name="connsiteY4" fmla="*/ 5131445 h 5913746"/>
              <a:gd name="connsiteX5" fmla="*/ 492647 w 4196315"/>
              <a:gd name="connsiteY5" fmla="*/ 5138111 h 5913746"/>
              <a:gd name="connsiteX6" fmla="*/ 492647 w 4196315"/>
              <a:gd name="connsiteY6" fmla="*/ 5183964 h 5913746"/>
              <a:gd name="connsiteX7" fmla="*/ 496959 w 4196315"/>
              <a:gd name="connsiteY7" fmla="*/ 5287041 h 5913746"/>
              <a:gd name="connsiteX8" fmla="*/ 588667 w 4196315"/>
              <a:gd name="connsiteY8" fmla="*/ 5287432 h 5913746"/>
              <a:gd name="connsiteX9" fmla="*/ 588667 w 4196315"/>
              <a:gd name="connsiteY9" fmla="*/ 5125569 h 5913746"/>
              <a:gd name="connsiteX10" fmla="*/ 760721 w 4196315"/>
              <a:gd name="connsiteY10" fmla="*/ 5102445 h 5913746"/>
              <a:gd name="connsiteX11" fmla="*/ 701540 w 4196315"/>
              <a:gd name="connsiteY11" fmla="*/ 5111069 h 5913746"/>
              <a:gd name="connsiteX12" fmla="*/ 685472 w 4196315"/>
              <a:gd name="connsiteY12" fmla="*/ 5113418 h 5913746"/>
              <a:gd name="connsiteX13" fmla="*/ 685472 w 4196315"/>
              <a:gd name="connsiteY13" fmla="*/ 5181611 h 5913746"/>
              <a:gd name="connsiteX14" fmla="*/ 690175 w 4196315"/>
              <a:gd name="connsiteY14" fmla="*/ 5289000 h 5913746"/>
              <a:gd name="connsiteX15" fmla="*/ 790902 w 4196315"/>
              <a:gd name="connsiteY15" fmla="*/ 5292135 h 5913746"/>
              <a:gd name="connsiteX16" fmla="*/ 790902 w 4196315"/>
              <a:gd name="connsiteY16" fmla="*/ 5201600 h 5913746"/>
              <a:gd name="connsiteX17" fmla="*/ 768559 w 4196315"/>
              <a:gd name="connsiteY17" fmla="*/ 5102445 h 5913746"/>
              <a:gd name="connsiteX18" fmla="*/ 329606 w 4196315"/>
              <a:gd name="connsiteY18" fmla="*/ 4266474 h 5913746"/>
              <a:gd name="connsiteX19" fmla="*/ 329606 w 4196315"/>
              <a:gd name="connsiteY19" fmla="*/ 4269609 h 5913746"/>
              <a:gd name="connsiteX20" fmla="*/ 354299 w 4196315"/>
              <a:gd name="connsiteY20" fmla="*/ 4417363 h 5913746"/>
              <a:gd name="connsiteX21" fmla="*/ 350769 w 4196315"/>
              <a:gd name="connsiteY21" fmla="*/ 4417363 h 5913746"/>
              <a:gd name="connsiteX22" fmla="*/ 376246 w 4196315"/>
              <a:gd name="connsiteY22" fmla="*/ 4543955 h 5913746"/>
              <a:gd name="connsiteX23" fmla="*/ 438173 w 4196315"/>
              <a:gd name="connsiteY23" fmla="*/ 4961743 h 5913746"/>
              <a:gd name="connsiteX24" fmla="*/ 444048 w 4196315"/>
              <a:gd name="connsiteY24" fmla="*/ 4963706 h 5913746"/>
              <a:gd name="connsiteX25" fmla="*/ 465995 w 4196315"/>
              <a:gd name="connsiteY25" fmla="*/ 4987221 h 5913746"/>
              <a:gd name="connsiteX26" fmla="*/ 486375 w 4196315"/>
              <a:gd name="connsiteY26" fmla="*/ 5052669 h 5913746"/>
              <a:gd name="connsiteX27" fmla="*/ 493038 w 4196315"/>
              <a:gd name="connsiteY27" fmla="*/ 5116163 h 5913746"/>
              <a:gd name="connsiteX28" fmla="*/ 578479 w 4196315"/>
              <a:gd name="connsiteY28" fmla="*/ 5105189 h 5913746"/>
              <a:gd name="connsiteX29" fmla="*/ 590626 w 4196315"/>
              <a:gd name="connsiteY29" fmla="*/ 5105189 h 5913746"/>
              <a:gd name="connsiteX30" fmla="*/ 597682 w 4196315"/>
              <a:gd name="connsiteY30" fmla="*/ 4992706 h 5913746"/>
              <a:gd name="connsiteX31" fmla="*/ 606697 w 4196315"/>
              <a:gd name="connsiteY31" fmla="*/ 4966055 h 5913746"/>
              <a:gd name="connsiteX32" fmla="*/ 636873 w 4196315"/>
              <a:gd name="connsiteY32" fmla="*/ 4962920 h 5913746"/>
              <a:gd name="connsiteX33" fmla="*/ 658822 w 4196315"/>
              <a:gd name="connsiteY33" fmla="*/ 4986435 h 5913746"/>
              <a:gd name="connsiteX34" fmla="*/ 679201 w 4196315"/>
              <a:gd name="connsiteY34" fmla="*/ 5051887 h 5913746"/>
              <a:gd name="connsiteX35" fmla="*/ 683904 w 4196315"/>
              <a:gd name="connsiteY35" fmla="*/ 5091080 h 5913746"/>
              <a:gd name="connsiteX36" fmla="*/ 715258 w 4196315"/>
              <a:gd name="connsiteY36" fmla="*/ 5086768 h 5913746"/>
              <a:gd name="connsiteX37" fmla="*/ 763856 w 4196315"/>
              <a:gd name="connsiteY37" fmla="*/ 5079711 h 5913746"/>
              <a:gd name="connsiteX38" fmla="*/ 621196 w 4196315"/>
              <a:gd name="connsiteY38" fmla="*/ 4271568 h 5913746"/>
              <a:gd name="connsiteX39" fmla="*/ 329606 w 4196315"/>
              <a:gd name="connsiteY39" fmla="*/ 4266474 h 5913746"/>
              <a:gd name="connsiteX40" fmla="*/ 2386026 w 4196315"/>
              <a:gd name="connsiteY40" fmla="*/ 0 h 5913746"/>
              <a:gd name="connsiteX41" fmla="*/ 2425219 w 4196315"/>
              <a:gd name="connsiteY41" fmla="*/ 21557 h 5913746"/>
              <a:gd name="connsiteX42" fmla="*/ 2879849 w 4196315"/>
              <a:gd name="connsiteY42" fmla="*/ 633347 h 5913746"/>
              <a:gd name="connsiteX43" fmla="*/ 2644695 w 4196315"/>
              <a:gd name="connsiteY43" fmla="*/ 556921 h 5913746"/>
              <a:gd name="connsiteX44" fmla="*/ 2607853 w 4196315"/>
              <a:gd name="connsiteY44" fmla="*/ 821470 h 5913746"/>
              <a:gd name="connsiteX45" fmla="*/ 2822235 w 4196315"/>
              <a:gd name="connsiteY45" fmla="*/ 864584 h 5913746"/>
              <a:gd name="connsiteX46" fmla="*/ 2920609 w 4196315"/>
              <a:gd name="connsiteY46" fmla="*/ 1361542 h 5913746"/>
              <a:gd name="connsiteX47" fmla="*/ 3044066 w 4196315"/>
              <a:gd name="connsiteY47" fmla="*/ 1650388 h 5913746"/>
              <a:gd name="connsiteX48" fmla="*/ 2750903 w 4196315"/>
              <a:gd name="connsiteY48" fmla="*/ 1699768 h 5913746"/>
              <a:gd name="connsiteX49" fmla="*/ 2745028 w 4196315"/>
              <a:gd name="connsiteY49" fmla="*/ 1949035 h 5913746"/>
              <a:gd name="connsiteX50" fmla="*/ 3254527 w 4196315"/>
              <a:gd name="connsiteY50" fmla="*/ 1631966 h 5913746"/>
              <a:gd name="connsiteX51" fmla="*/ 3318803 w 4196315"/>
              <a:gd name="connsiteY51" fmla="*/ 1616684 h 5913746"/>
              <a:gd name="connsiteX52" fmla="*/ 3372886 w 4196315"/>
              <a:gd name="connsiteY52" fmla="*/ 1672335 h 5913746"/>
              <a:gd name="connsiteX53" fmla="*/ 3862006 w 4196315"/>
              <a:gd name="connsiteY53" fmla="*/ 2584341 h 5913746"/>
              <a:gd name="connsiteX54" fmla="*/ 4111269 w 4196315"/>
              <a:gd name="connsiteY54" fmla="*/ 3049554 h 5913746"/>
              <a:gd name="connsiteX55" fmla="*/ 4131258 w 4196315"/>
              <a:gd name="connsiteY55" fmla="*/ 3178101 h 5913746"/>
              <a:gd name="connsiteX56" fmla="*/ 3880036 w 4196315"/>
              <a:gd name="connsiteY56" fmla="*/ 3195740 h 5913746"/>
              <a:gd name="connsiteX57" fmla="*/ 3864359 w 4196315"/>
              <a:gd name="connsiteY57" fmla="*/ 3691913 h 5913746"/>
              <a:gd name="connsiteX58" fmla="*/ 4196315 w 4196315"/>
              <a:gd name="connsiteY58" fmla="*/ 4186913 h 5913746"/>
              <a:gd name="connsiteX59" fmla="*/ 3841235 w 4196315"/>
              <a:gd name="connsiteY59" fmla="*/ 4178288 h 5913746"/>
              <a:gd name="connsiteX60" fmla="*/ 3760892 w 4196315"/>
              <a:gd name="connsiteY60" fmla="*/ 5227860 h 5913746"/>
              <a:gd name="connsiteX61" fmla="*/ 3747173 w 4196315"/>
              <a:gd name="connsiteY61" fmla="*/ 5322312 h 5913746"/>
              <a:gd name="connsiteX62" fmla="*/ 3804787 w 4196315"/>
              <a:gd name="connsiteY62" fmla="*/ 5372873 h 5913746"/>
              <a:gd name="connsiteX63" fmla="*/ 4012895 w 4196315"/>
              <a:gd name="connsiteY63" fmla="*/ 5607632 h 5913746"/>
              <a:gd name="connsiteX64" fmla="*/ 4085404 w 4196315"/>
              <a:gd name="connsiteY64" fmla="*/ 5792229 h 5913746"/>
              <a:gd name="connsiteX65" fmla="*/ 4042685 w 4196315"/>
              <a:gd name="connsiteY65" fmla="*/ 5821233 h 5913746"/>
              <a:gd name="connsiteX66" fmla="*/ 2837126 w 4196315"/>
              <a:gd name="connsiteY66" fmla="*/ 5852192 h 5913746"/>
              <a:gd name="connsiteX67" fmla="*/ 2215148 w 4196315"/>
              <a:gd name="connsiteY67" fmla="*/ 5901576 h 5913746"/>
              <a:gd name="connsiteX68" fmla="*/ 1387012 w 4196315"/>
              <a:gd name="connsiteY68" fmla="*/ 5903535 h 5913746"/>
              <a:gd name="connsiteX69" fmla="*/ 0 w 4196315"/>
              <a:gd name="connsiteY69" fmla="*/ 5839650 h 5913746"/>
              <a:gd name="connsiteX70" fmla="*/ 352731 w 4196315"/>
              <a:gd name="connsiteY70" fmla="*/ 5339952 h 5913746"/>
              <a:gd name="connsiteX71" fmla="*/ 378595 w 4196315"/>
              <a:gd name="connsiteY71" fmla="*/ 5294094 h 5913746"/>
              <a:gd name="connsiteX72" fmla="*/ 392705 w 4196315"/>
              <a:gd name="connsiteY72" fmla="*/ 5289000 h 5913746"/>
              <a:gd name="connsiteX73" fmla="*/ 392705 w 4196315"/>
              <a:gd name="connsiteY73" fmla="*/ 5155355 h 5913746"/>
              <a:gd name="connsiteX74" fmla="*/ 377814 w 4196315"/>
              <a:gd name="connsiteY74" fmla="*/ 5155355 h 5913746"/>
              <a:gd name="connsiteX75" fmla="*/ 373856 w 4196315"/>
              <a:gd name="connsiteY75" fmla="*/ 5153631 h 5913746"/>
              <a:gd name="connsiteX76" fmla="*/ 365273 w 4196315"/>
              <a:gd name="connsiteY76" fmla="*/ 5123215 h 5913746"/>
              <a:gd name="connsiteX77" fmla="*/ 393490 w 4196315"/>
              <a:gd name="connsiteY77" fmla="*/ 5123215 h 5913746"/>
              <a:gd name="connsiteX78" fmla="*/ 398979 w 4196315"/>
              <a:gd name="connsiteY78" fmla="*/ 5031508 h 5913746"/>
              <a:gd name="connsiteX79" fmla="*/ 324903 w 4196315"/>
              <a:gd name="connsiteY79" fmla="*/ 4518086 h 5913746"/>
              <a:gd name="connsiteX80" fmla="*/ 305700 w 4196315"/>
              <a:gd name="connsiteY80" fmla="*/ 4370723 h 5913746"/>
              <a:gd name="connsiteX81" fmla="*/ 289629 w 4196315"/>
              <a:gd name="connsiteY81" fmla="*/ 4261771 h 5913746"/>
              <a:gd name="connsiteX82" fmla="*/ 85046 w 4196315"/>
              <a:gd name="connsiteY82" fmla="*/ 4215522 h 5913746"/>
              <a:gd name="connsiteX83" fmla="*/ 257883 w 4196315"/>
              <a:gd name="connsiteY83" fmla="*/ 3989383 h 5913746"/>
              <a:gd name="connsiteX84" fmla="*/ 496173 w 4196315"/>
              <a:gd name="connsiteY84" fmla="*/ 3807531 h 5913746"/>
              <a:gd name="connsiteX85" fmla="*/ 477364 w 4196315"/>
              <a:gd name="connsiteY85" fmla="*/ 3430503 h 5913746"/>
              <a:gd name="connsiteX86" fmla="*/ 458157 w 4196315"/>
              <a:gd name="connsiteY86" fmla="*/ 3367010 h 5913746"/>
              <a:gd name="connsiteX87" fmla="*/ 396622 w 4196315"/>
              <a:gd name="connsiteY87" fmla="*/ 3347416 h 5913746"/>
              <a:gd name="connsiteX88" fmla="*/ 133255 w 4196315"/>
              <a:gd name="connsiteY88" fmla="*/ 3328994 h 5913746"/>
              <a:gd name="connsiteX89" fmla="*/ 627076 w 4196315"/>
              <a:gd name="connsiteY89" fmla="*/ 2098356 h 5913746"/>
              <a:gd name="connsiteX90" fmla="*/ 1106004 w 4196315"/>
              <a:gd name="connsiteY90" fmla="*/ 2565528 h 5913746"/>
              <a:gd name="connsiteX91" fmla="*/ 1030755 w 4196315"/>
              <a:gd name="connsiteY91" fmla="*/ 1860068 h 5913746"/>
              <a:gd name="connsiteX92" fmla="*/ 745436 w 4196315"/>
              <a:gd name="connsiteY92" fmla="*/ 1843213 h 5913746"/>
              <a:gd name="connsiteX93" fmla="*/ 995484 w 4196315"/>
              <a:gd name="connsiteY93" fmla="*/ 1436791 h 5913746"/>
              <a:gd name="connsiteX94" fmla="*/ 1161659 w 4196315"/>
              <a:gd name="connsiteY94" fmla="*/ 1051530 h 5913746"/>
              <a:gd name="connsiteX95" fmla="*/ 1330970 w 4196315"/>
              <a:gd name="connsiteY95" fmla="*/ 1038203 h 5913746"/>
              <a:gd name="connsiteX96" fmla="*/ 1319996 w 4196315"/>
              <a:gd name="connsiteY96" fmla="*/ 897505 h 5913746"/>
              <a:gd name="connsiteX97" fmla="*/ 1180862 w 4196315"/>
              <a:gd name="connsiteY97" fmla="*/ 880261 h 5913746"/>
              <a:gd name="connsiteX98" fmla="*/ 1426204 w 4196315"/>
              <a:gd name="connsiteY98" fmla="*/ 313538 h 5913746"/>
              <a:gd name="connsiteX99" fmla="*/ 2331548 w 4196315"/>
              <a:gd name="connsiteY99" fmla="*/ 24301 h 5913746"/>
              <a:gd name="connsiteX100" fmla="*/ 2386026 w 4196315"/>
              <a:gd name="connsiteY100" fmla="*/ 0 h 5913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4196315" h="5913746">
                <a:moveTo>
                  <a:pt x="895492" y="5257356"/>
                </a:moveTo>
                <a:lnTo>
                  <a:pt x="897111" y="5287823"/>
                </a:lnTo>
                <a:lnTo>
                  <a:pt x="911255" y="5287823"/>
                </a:lnTo>
                <a:close/>
                <a:moveTo>
                  <a:pt x="588667" y="5125569"/>
                </a:moveTo>
                <a:lnTo>
                  <a:pt x="540462" y="5131445"/>
                </a:lnTo>
                <a:lnTo>
                  <a:pt x="492647" y="5138111"/>
                </a:lnTo>
                <a:cubicBezTo>
                  <a:pt x="492647" y="5153392"/>
                  <a:pt x="492647" y="5168678"/>
                  <a:pt x="492647" y="5183964"/>
                </a:cubicBezTo>
                <a:cubicBezTo>
                  <a:pt x="493038" y="5218454"/>
                  <a:pt x="494996" y="5252943"/>
                  <a:pt x="496959" y="5287041"/>
                </a:cubicBezTo>
                <a:lnTo>
                  <a:pt x="588667" y="5287432"/>
                </a:lnTo>
                <a:cubicBezTo>
                  <a:pt x="585923" y="5233740"/>
                  <a:pt x="588667" y="5179652"/>
                  <a:pt x="588667" y="5125569"/>
                </a:cubicBezTo>
                <a:close/>
                <a:moveTo>
                  <a:pt x="760721" y="5102445"/>
                </a:moveTo>
                <a:lnTo>
                  <a:pt x="701540" y="5111069"/>
                </a:lnTo>
                <a:lnTo>
                  <a:pt x="685472" y="5113418"/>
                </a:lnTo>
                <a:cubicBezTo>
                  <a:pt x="685472" y="5136148"/>
                  <a:pt x="685472" y="5158881"/>
                  <a:pt x="685472" y="5181611"/>
                </a:cubicBezTo>
                <a:cubicBezTo>
                  <a:pt x="685863" y="5217672"/>
                  <a:pt x="687825" y="5253334"/>
                  <a:pt x="690175" y="5289000"/>
                </a:cubicBezTo>
                <a:lnTo>
                  <a:pt x="790902" y="5292135"/>
                </a:lnTo>
                <a:cubicBezTo>
                  <a:pt x="790902" y="5261958"/>
                  <a:pt x="790902" y="5231777"/>
                  <a:pt x="790902" y="5201600"/>
                </a:cubicBezTo>
                <a:cubicBezTo>
                  <a:pt x="783455" y="5168678"/>
                  <a:pt x="775616" y="5135757"/>
                  <a:pt x="768559" y="5102445"/>
                </a:cubicBezTo>
                <a:close/>
                <a:moveTo>
                  <a:pt x="329606" y="4266474"/>
                </a:moveTo>
                <a:lnTo>
                  <a:pt x="329606" y="4269609"/>
                </a:lnTo>
                <a:lnTo>
                  <a:pt x="354299" y="4417363"/>
                </a:lnTo>
                <a:lnTo>
                  <a:pt x="350769" y="4417363"/>
                </a:lnTo>
                <a:cubicBezTo>
                  <a:pt x="358216" y="4459691"/>
                  <a:pt x="365273" y="4502410"/>
                  <a:pt x="376246" y="4543955"/>
                </a:cubicBezTo>
                <a:cubicBezTo>
                  <a:pt x="398979" y="4682694"/>
                  <a:pt x="418965" y="4822219"/>
                  <a:pt x="438173" y="4961743"/>
                </a:cubicBezTo>
                <a:lnTo>
                  <a:pt x="444048" y="4963706"/>
                </a:lnTo>
                <a:cubicBezTo>
                  <a:pt x="453454" y="4969310"/>
                  <a:pt x="461057" y="4977461"/>
                  <a:pt x="465995" y="4987221"/>
                </a:cubicBezTo>
                <a:cubicBezTo>
                  <a:pt x="476537" y="5007679"/>
                  <a:pt x="483438" y="5029820"/>
                  <a:pt x="486375" y="5052669"/>
                </a:cubicBezTo>
                <a:cubicBezTo>
                  <a:pt x="489745" y="5073679"/>
                  <a:pt x="491979" y="5094882"/>
                  <a:pt x="493038" y="5116163"/>
                </a:cubicBezTo>
                <a:cubicBezTo>
                  <a:pt x="521256" y="5113027"/>
                  <a:pt x="549869" y="5109501"/>
                  <a:pt x="578479" y="5105189"/>
                </a:cubicBezTo>
                <a:lnTo>
                  <a:pt x="590626" y="5105189"/>
                </a:lnTo>
                <a:cubicBezTo>
                  <a:pt x="592197" y="5067564"/>
                  <a:pt x="594547" y="5031898"/>
                  <a:pt x="597682" y="4992706"/>
                </a:cubicBezTo>
                <a:cubicBezTo>
                  <a:pt x="597447" y="4983024"/>
                  <a:pt x="600661" y="4973618"/>
                  <a:pt x="606697" y="4966055"/>
                </a:cubicBezTo>
                <a:cubicBezTo>
                  <a:pt x="615120" y="4958842"/>
                  <a:pt x="627156" y="4957591"/>
                  <a:pt x="636873" y="4962920"/>
                </a:cubicBezTo>
                <a:cubicBezTo>
                  <a:pt x="646280" y="4968524"/>
                  <a:pt x="653885" y="4976675"/>
                  <a:pt x="658822" y="4986435"/>
                </a:cubicBezTo>
                <a:cubicBezTo>
                  <a:pt x="669364" y="5006894"/>
                  <a:pt x="676222" y="5029039"/>
                  <a:pt x="679201" y="5051887"/>
                </a:cubicBezTo>
                <a:cubicBezTo>
                  <a:pt x="681551" y="5064429"/>
                  <a:pt x="683904" y="5077752"/>
                  <a:pt x="683904" y="5091080"/>
                </a:cubicBezTo>
                <a:lnTo>
                  <a:pt x="715258" y="5086768"/>
                </a:lnTo>
                <a:lnTo>
                  <a:pt x="763856" y="5079711"/>
                </a:lnTo>
                <a:cubicBezTo>
                  <a:pt x="706638" y="4812422"/>
                  <a:pt x="658431" y="4542779"/>
                  <a:pt x="621196" y="4271568"/>
                </a:cubicBezTo>
                <a:cubicBezTo>
                  <a:pt x="524079" y="4280073"/>
                  <a:pt x="426371" y="4278349"/>
                  <a:pt x="329606" y="4266474"/>
                </a:cubicBezTo>
                <a:close/>
                <a:moveTo>
                  <a:pt x="2386026" y="0"/>
                </a:moveTo>
                <a:cubicBezTo>
                  <a:pt x="2400995" y="2942"/>
                  <a:pt x="2414714" y="10463"/>
                  <a:pt x="2425219" y="21557"/>
                </a:cubicBezTo>
                <a:cubicBezTo>
                  <a:pt x="2617181" y="192081"/>
                  <a:pt x="2771954" y="400349"/>
                  <a:pt x="2879849" y="633347"/>
                </a:cubicBezTo>
                <a:lnTo>
                  <a:pt x="2644695" y="556921"/>
                </a:lnTo>
                <a:cubicBezTo>
                  <a:pt x="2632430" y="645222"/>
                  <a:pt x="2620123" y="733408"/>
                  <a:pt x="2607853" y="821470"/>
                </a:cubicBezTo>
                <a:lnTo>
                  <a:pt x="2822235" y="864584"/>
                </a:lnTo>
                <a:cubicBezTo>
                  <a:pt x="2821845" y="1037030"/>
                  <a:pt x="2884161" y="1193404"/>
                  <a:pt x="2920609" y="1361542"/>
                </a:cubicBezTo>
                <a:cubicBezTo>
                  <a:pt x="2950905" y="1462109"/>
                  <a:pt x="2992332" y="1558992"/>
                  <a:pt x="3044066" y="1650388"/>
                </a:cubicBezTo>
                <a:cubicBezTo>
                  <a:pt x="3044066" y="1650388"/>
                  <a:pt x="2864172" y="1676648"/>
                  <a:pt x="2750903" y="1699768"/>
                </a:cubicBezTo>
                <a:lnTo>
                  <a:pt x="2745028" y="1949035"/>
                </a:lnTo>
                <a:cubicBezTo>
                  <a:pt x="2906265" y="1830125"/>
                  <a:pt x="3076634" y="1724110"/>
                  <a:pt x="3254527" y="1631966"/>
                </a:cubicBezTo>
                <a:cubicBezTo>
                  <a:pt x="3273455" y="1619387"/>
                  <a:pt x="3296226" y="1613977"/>
                  <a:pt x="3318803" y="1616684"/>
                </a:cubicBezTo>
                <a:cubicBezTo>
                  <a:pt x="3344668" y="1622955"/>
                  <a:pt x="3360349" y="1648820"/>
                  <a:pt x="3372886" y="1672335"/>
                </a:cubicBezTo>
                <a:cubicBezTo>
                  <a:pt x="3535144" y="1976467"/>
                  <a:pt x="3698966" y="2280209"/>
                  <a:pt x="3862006" y="2584341"/>
                </a:cubicBezTo>
                <a:cubicBezTo>
                  <a:pt x="3945093" y="2739147"/>
                  <a:pt x="4029358" y="2892785"/>
                  <a:pt x="4111269" y="3049554"/>
                </a:cubicBezTo>
                <a:cubicBezTo>
                  <a:pt x="4139096" y="3101679"/>
                  <a:pt x="4177898" y="3140871"/>
                  <a:pt x="4131258" y="3178101"/>
                </a:cubicBezTo>
                <a:cubicBezTo>
                  <a:pt x="4092456" y="3208673"/>
                  <a:pt x="3930988" y="3192210"/>
                  <a:pt x="3880036" y="3195740"/>
                </a:cubicBezTo>
                <a:cubicBezTo>
                  <a:pt x="3845547" y="3322723"/>
                  <a:pt x="3864359" y="3691913"/>
                  <a:pt x="3864359" y="3691913"/>
                </a:cubicBezTo>
                <a:cubicBezTo>
                  <a:pt x="3864359" y="3691913"/>
                  <a:pt x="4105784" y="4069336"/>
                  <a:pt x="4196315" y="4186913"/>
                </a:cubicBezTo>
                <a:cubicBezTo>
                  <a:pt x="4079174" y="4165241"/>
                  <a:pt x="3959322" y="4162340"/>
                  <a:pt x="3841235" y="4178288"/>
                </a:cubicBezTo>
                <a:cubicBezTo>
                  <a:pt x="3813798" y="4527888"/>
                  <a:pt x="3787032" y="4877754"/>
                  <a:pt x="3760892" y="5227860"/>
                </a:cubicBezTo>
                <a:cubicBezTo>
                  <a:pt x="3759246" y="5259683"/>
                  <a:pt x="3754658" y="5291312"/>
                  <a:pt x="3747173" y="5322312"/>
                </a:cubicBezTo>
                <a:cubicBezTo>
                  <a:pt x="3769080" y="5335796"/>
                  <a:pt x="3788559" y="5352884"/>
                  <a:pt x="3804787" y="5372873"/>
                </a:cubicBezTo>
                <a:cubicBezTo>
                  <a:pt x="3870630" y="5444983"/>
                  <a:pt x="3965478" y="5521409"/>
                  <a:pt x="4012895" y="5607632"/>
                </a:cubicBezTo>
                <a:cubicBezTo>
                  <a:pt x="4030926" y="5640554"/>
                  <a:pt x="4099122" y="5766755"/>
                  <a:pt x="4085404" y="5792229"/>
                </a:cubicBezTo>
                <a:cubicBezTo>
                  <a:pt x="4075134" y="5806770"/>
                  <a:pt x="4059967" y="5817077"/>
                  <a:pt x="4042685" y="5821233"/>
                </a:cubicBezTo>
                <a:cubicBezTo>
                  <a:pt x="3660164" y="5956836"/>
                  <a:pt x="3241986" y="5848275"/>
                  <a:pt x="2837126" y="5852192"/>
                </a:cubicBezTo>
                <a:cubicBezTo>
                  <a:pt x="2629019" y="5854155"/>
                  <a:pt x="2422865" y="5886290"/>
                  <a:pt x="2215148" y="5901576"/>
                </a:cubicBezTo>
                <a:cubicBezTo>
                  <a:pt x="1939349" y="5917134"/>
                  <a:pt x="1662888" y="5917763"/>
                  <a:pt x="1387012" y="5903535"/>
                </a:cubicBezTo>
                <a:cubicBezTo>
                  <a:pt x="924547" y="5888249"/>
                  <a:pt x="461683" y="5872967"/>
                  <a:pt x="0" y="5839650"/>
                </a:cubicBezTo>
                <a:cubicBezTo>
                  <a:pt x="6271" y="5631147"/>
                  <a:pt x="287279" y="5535913"/>
                  <a:pt x="352731" y="5339952"/>
                </a:cubicBezTo>
                <a:cubicBezTo>
                  <a:pt x="355825" y="5322156"/>
                  <a:pt x="364955" y="5305932"/>
                  <a:pt x="378595" y="5294094"/>
                </a:cubicBezTo>
                <a:cubicBezTo>
                  <a:pt x="382987" y="5291666"/>
                  <a:pt x="387767" y="5289942"/>
                  <a:pt x="392705" y="5289000"/>
                </a:cubicBezTo>
                <a:cubicBezTo>
                  <a:pt x="392705" y="5244323"/>
                  <a:pt x="392705" y="5200032"/>
                  <a:pt x="392705" y="5155355"/>
                </a:cubicBezTo>
                <a:cubicBezTo>
                  <a:pt x="387809" y="5156532"/>
                  <a:pt x="382711" y="5156532"/>
                  <a:pt x="377814" y="5155355"/>
                </a:cubicBezTo>
                <a:cubicBezTo>
                  <a:pt x="376444" y="5154923"/>
                  <a:pt x="375110" y="5154335"/>
                  <a:pt x="373856" y="5153631"/>
                </a:cubicBezTo>
                <a:cubicBezTo>
                  <a:pt x="363075" y="5147595"/>
                  <a:pt x="359237" y="5133996"/>
                  <a:pt x="365273" y="5123215"/>
                </a:cubicBezTo>
                <a:lnTo>
                  <a:pt x="393490" y="5123215"/>
                </a:lnTo>
                <a:cubicBezTo>
                  <a:pt x="394663" y="5092647"/>
                  <a:pt x="396622" y="5062075"/>
                  <a:pt x="398979" y="5031508"/>
                </a:cubicBezTo>
                <a:cubicBezTo>
                  <a:pt x="372836" y="4860629"/>
                  <a:pt x="348143" y="4689475"/>
                  <a:pt x="324903" y="4518086"/>
                </a:cubicBezTo>
                <a:cubicBezTo>
                  <a:pt x="318632" y="4468706"/>
                  <a:pt x="311970" y="4419713"/>
                  <a:pt x="305700" y="4370723"/>
                </a:cubicBezTo>
                <a:cubicBezTo>
                  <a:pt x="297665" y="4334864"/>
                  <a:pt x="292294" y="4298416"/>
                  <a:pt x="289629" y="4261771"/>
                </a:cubicBezTo>
                <a:cubicBezTo>
                  <a:pt x="220415" y="4251307"/>
                  <a:pt x="152026" y="4235824"/>
                  <a:pt x="85046" y="4215522"/>
                </a:cubicBezTo>
                <a:cubicBezTo>
                  <a:pt x="132312" y="4132788"/>
                  <a:pt x="190435" y="4056716"/>
                  <a:pt x="257883" y="3989383"/>
                </a:cubicBezTo>
                <a:cubicBezTo>
                  <a:pt x="331878" y="3921936"/>
                  <a:pt x="411595" y="3861067"/>
                  <a:pt x="496173" y="3807531"/>
                </a:cubicBezTo>
                <a:lnTo>
                  <a:pt x="477364" y="3430503"/>
                </a:lnTo>
                <a:cubicBezTo>
                  <a:pt x="479085" y="3407691"/>
                  <a:pt x="472266" y="3385036"/>
                  <a:pt x="458157" y="3367010"/>
                </a:cubicBezTo>
                <a:cubicBezTo>
                  <a:pt x="440637" y="3353332"/>
                  <a:pt x="418808" y="3346395"/>
                  <a:pt x="396622" y="3347416"/>
                </a:cubicBezTo>
                <a:lnTo>
                  <a:pt x="133255" y="3328994"/>
                </a:lnTo>
                <a:cubicBezTo>
                  <a:pt x="258160" y="2903952"/>
                  <a:pt x="423511" y="2491847"/>
                  <a:pt x="627076" y="2098356"/>
                </a:cubicBezTo>
                <a:cubicBezTo>
                  <a:pt x="780434" y="2260339"/>
                  <a:pt x="940104" y="2416087"/>
                  <a:pt x="1106004" y="2565528"/>
                </a:cubicBezTo>
                <a:lnTo>
                  <a:pt x="1030755" y="1860068"/>
                </a:lnTo>
                <a:cubicBezTo>
                  <a:pt x="955115" y="1858499"/>
                  <a:pt x="745436" y="1843213"/>
                  <a:pt x="745436" y="1843213"/>
                </a:cubicBezTo>
                <a:cubicBezTo>
                  <a:pt x="745045" y="1818916"/>
                  <a:pt x="922979" y="1512040"/>
                  <a:pt x="995484" y="1436791"/>
                </a:cubicBezTo>
                <a:cubicBezTo>
                  <a:pt x="1095149" y="1332344"/>
                  <a:pt x="1154092" y="1195679"/>
                  <a:pt x="1161659" y="1051530"/>
                </a:cubicBezTo>
                <a:lnTo>
                  <a:pt x="1330970" y="1038203"/>
                </a:lnTo>
                <a:cubicBezTo>
                  <a:pt x="1327048" y="991567"/>
                  <a:pt x="1323522" y="944536"/>
                  <a:pt x="1319996" y="897505"/>
                </a:cubicBezTo>
                <a:lnTo>
                  <a:pt x="1180862" y="880261"/>
                </a:lnTo>
                <a:lnTo>
                  <a:pt x="1426204" y="313538"/>
                </a:lnTo>
                <a:cubicBezTo>
                  <a:pt x="1753267" y="331490"/>
                  <a:pt x="2075504" y="228570"/>
                  <a:pt x="2331548" y="24301"/>
                </a:cubicBezTo>
                <a:cubicBezTo>
                  <a:pt x="2345813" y="9328"/>
                  <a:pt x="2365370" y="588"/>
                  <a:pt x="2386026" y="0"/>
                </a:cubicBezTo>
                <a:close/>
              </a:path>
            </a:pathLst>
          </a:custGeom>
          <a:solidFill>
            <a:schemeClr val="accent1"/>
          </a:solidFill>
          <a:ln>
            <a:noFill/>
          </a:ln>
          <a:effectLst>
            <a:outerShdw blurRad="127000" sx="104000" sy="104000" algn="ctr" rotWithShape="0">
              <a:schemeClr val="accent1">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50" name="Freeform: Shape 49">
            <a:extLst>
              <a:ext uri="{FF2B5EF4-FFF2-40B4-BE49-F238E27FC236}">
                <a16:creationId xmlns:a16="http://schemas.microsoft.com/office/drawing/2014/main" id="{65060509-D803-4B1D-B4E4-9BAD354D1AB0}"/>
              </a:ext>
            </a:extLst>
          </p:cNvPr>
          <p:cNvSpPr/>
          <p:nvPr/>
        </p:nvSpPr>
        <p:spPr>
          <a:xfrm rot="7709766">
            <a:off x="439313" y="2249149"/>
            <a:ext cx="695343" cy="356385"/>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sz="1350"/>
          </a:p>
        </p:txBody>
      </p:sp>
      <p:sp>
        <p:nvSpPr>
          <p:cNvPr id="52" name="Freeform: Shape 51">
            <a:extLst>
              <a:ext uri="{FF2B5EF4-FFF2-40B4-BE49-F238E27FC236}">
                <a16:creationId xmlns:a16="http://schemas.microsoft.com/office/drawing/2014/main" id="{A27B23F6-FA74-448F-A49F-64D4E50CBB67}"/>
              </a:ext>
            </a:extLst>
          </p:cNvPr>
          <p:cNvSpPr/>
          <p:nvPr/>
        </p:nvSpPr>
        <p:spPr>
          <a:xfrm>
            <a:off x="3815572" y="5059769"/>
            <a:ext cx="234474" cy="199360"/>
          </a:xfrm>
          <a:custGeom>
            <a:avLst/>
            <a:gdLst>
              <a:gd name="connsiteX0" fmla="*/ 684275 w 733601"/>
              <a:gd name="connsiteY0" fmla="*/ 216831 h 623739"/>
              <a:gd name="connsiteX1" fmla="*/ 724225 w 733601"/>
              <a:gd name="connsiteY1" fmla="*/ 461490 h 623739"/>
              <a:gd name="connsiteX2" fmla="*/ 546772 w 733601"/>
              <a:gd name="connsiteY2" fmla="*/ 622481 h 623739"/>
              <a:gd name="connsiteX3" fmla="*/ 25139 w 733601"/>
              <a:gd name="connsiteY3" fmla="*/ 148593 h 623739"/>
              <a:gd name="connsiteX4" fmla="*/ 684275 w 733601"/>
              <a:gd name="connsiteY4" fmla="*/ 216831 h 6237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601" h="623739">
                <a:moveTo>
                  <a:pt x="684275" y="216831"/>
                </a:moveTo>
                <a:cubicBezTo>
                  <a:pt x="726795" y="290297"/>
                  <a:pt x="746769" y="379708"/>
                  <a:pt x="724225" y="461490"/>
                </a:cubicBezTo>
                <a:cubicBezTo>
                  <a:pt x="701680" y="543272"/>
                  <a:pt x="631124" y="613737"/>
                  <a:pt x="546772" y="622481"/>
                </a:cubicBezTo>
                <a:cubicBezTo>
                  <a:pt x="344632" y="643312"/>
                  <a:pt x="-111594" y="402082"/>
                  <a:pt x="25139" y="148593"/>
                </a:cubicBezTo>
                <a:cubicBezTo>
                  <a:pt x="164785" y="-110296"/>
                  <a:pt x="562293" y="5947"/>
                  <a:pt x="684275" y="216831"/>
                </a:cubicBezTo>
              </a:path>
            </a:pathLst>
          </a:custGeom>
          <a:solidFill>
            <a:schemeClr val="accent1"/>
          </a:solidFill>
          <a:ln w="8572" cap="flat">
            <a:noFill/>
            <a:prstDash val="solid"/>
            <a:miter/>
          </a:ln>
        </p:spPr>
        <p:txBody>
          <a:bodyPr rtlCol="0" anchor="ctr"/>
          <a:lstStyle/>
          <a:p>
            <a:endParaRPr lang="en-US" sz="1350"/>
          </a:p>
        </p:txBody>
      </p:sp>
      <p:pic>
        <p:nvPicPr>
          <p:cNvPr id="27" name="PpHolder4">
            <a:extLst>
              <a:ext uri="{FF2B5EF4-FFF2-40B4-BE49-F238E27FC236}">
                <a16:creationId xmlns:a16="http://schemas.microsoft.com/office/drawing/2014/main" id="{F95A9913-FF1D-4B60-BAD2-B9344E2EAD39}"/>
              </a:ext>
            </a:extLst>
          </p:cNvPr>
          <p:cNvPicPr>
            <a:picLocks/>
          </p:cNvPicPr>
          <p:nvPr/>
        </p:nvPicPr>
        <p:blipFill>
          <a:blip r:embed="rId2">
            <a:extLst>
              <a:ext uri="{28A0092B-C50C-407E-A947-70E740481C1C}">
                <a14:useLocalDpi xmlns:a14="http://schemas.microsoft.com/office/drawing/2010/main" val="0"/>
              </a:ext>
            </a:extLst>
          </a:blip>
          <a:srcRect l="7587" t="16490" r="56745" b="16489"/>
          <a:stretch>
            <a:fillRect/>
          </a:stretch>
        </p:blipFill>
        <p:spPr>
          <a:xfrm>
            <a:off x="693778" y="1130851"/>
            <a:ext cx="3261479" cy="4596307"/>
          </a:xfrm>
          <a:custGeom>
            <a:avLst/>
            <a:gdLst>
              <a:gd name="connsiteX0" fmla="*/ 696000 w 3261479"/>
              <a:gd name="connsiteY0" fmla="*/ 4086145 h 4596307"/>
              <a:gd name="connsiteX1" fmla="*/ 697257 w 3261479"/>
              <a:gd name="connsiteY1" fmla="*/ 4109825 h 4596307"/>
              <a:gd name="connsiteX2" fmla="*/ 708250 w 3261479"/>
              <a:gd name="connsiteY2" fmla="*/ 4109825 h 4596307"/>
              <a:gd name="connsiteX3" fmla="*/ 457527 w 3261479"/>
              <a:gd name="connsiteY3" fmla="*/ 3983717 h 4596307"/>
              <a:gd name="connsiteX4" fmla="*/ 420060 w 3261479"/>
              <a:gd name="connsiteY4" fmla="*/ 3988284 h 4596307"/>
              <a:gd name="connsiteX5" fmla="*/ 382898 w 3261479"/>
              <a:gd name="connsiteY5" fmla="*/ 3993465 h 4596307"/>
              <a:gd name="connsiteX6" fmla="*/ 382898 w 3261479"/>
              <a:gd name="connsiteY6" fmla="*/ 4029103 h 4596307"/>
              <a:gd name="connsiteX7" fmla="*/ 386249 w 3261479"/>
              <a:gd name="connsiteY7" fmla="*/ 4109217 h 4596307"/>
              <a:gd name="connsiteX8" fmla="*/ 457527 w 3261479"/>
              <a:gd name="connsiteY8" fmla="*/ 4109521 h 4596307"/>
              <a:gd name="connsiteX9" fmla="*/ 457527 w 3261479"/>
              <a:gd name="connsiteY9" fmla="*/ 3983717 h 4596307"/>
              <a:gd name="connsiteX10" fmla="*/ 591251 w 3261479"/>
              <a:gd name="connsiteY10" fmla="*/ 3965745 h 4596307"/>
              <a:gd name="connsiteX11" fmla="*/ 545254 w 3261479"/>
              <a:gd name="connsiteY11" fmla="*/ 3972447 h 4596307"/>
              <a:gd name="connsiteX12" fmla="*/ 532766 w 3261479"/>
              <a:gd name="connsiteY12" fmla="*/ 3974273 h 4596307"/>
              <a:gd name="connsiteX13" fmla="*/ 532766 w 3261479"/>
              <a:gd name="connsiteY13" fmla="*/ 4027274 h 4596307"/>
              <a:gd name="connsiteX14" fmla="*/ 536421 w 3261479"/>
              <a:gd name="connsiteY14" fmla="*/ 4110740 h 4596307"/>
              <a:gd name="connsiteX15" fmla="*/ 614709 w 3261479"/>
              <a:gd name="connsiteY15" fmla="*/ 4113176 h 4596307"/>
              <a:gd name="connsiteX16" fmla="*/ 614709 w 3261479"/>
              <a:gd name="connsiteY16" fmla="*/ 4042810 h 4596307"/>
              <a:gd name="connsiteX17" fmla="*/ 597343 w 3261479"/>
              <a:gd name="connsiteY17" fmla="*/ 3965745 h 4596307"/>
              <a:gd name="connsiteX18" fmla="*/ 256179 w 3261479"/>
              <a:gd name="connsiteY18" fmla="*/ 3316008 h 4596307"/>
              <a:gd name="connsiteX19" fmla="*/ 256179 w 3261479"/>
              <a:gd name="connsiteY19" fmla="*/ 3318444 h 4596307"/>
              <a:gd name="connsiteX20" fmla="*/ 275371 w 3261479"/>
              <a:gd name="connsiteY20" fmla="*/ 3433282 h 4596307"/>
              <a:gd name="connsiteX21" fmla="*/ 272627 w 3261479"/>
              <a:gd name="connsiteY21" fmla="*/ 3433282 h 4596307"/>
              <a:gd name="connsiteX22" fmla="*/ 292429 w 3261479"/>
              <a:gd name="connsiteY22" fmla="*/ 3531672 h 4596307"/>
              <a:gd name="connsiteX23" fmla="*/ 340559 w 3261479"/>
              <a:gd name="connsiteY23" fmla="*/ 3856388 h 4596307"/>
              <a:gd name="connsiteX24" fmla="*/ 345126 w 3261479"/>
              <a:gd name="connsiteY24" fmla="*/ 3857913 h 4596307"/>
              <a:gd name="connsiteX25" fmla="*/ 362183 w 3261479"/>
              <a:gd name="connsiteY25" fmla="*/ 3876189 h 4596307"/>
              <a:gd name="connsiteX26" fmla="*/ 378024 w 3261479"/>
              <a:gd name="connsiteY26" fmla="*/ 3927057 h 4596307"/>
              <a:gd name="connsiteX27" fmla="*/ 383201 w 3261479"/>
              <a:gd name="connsiteY27" fmla="*/ 3976407 h 4596307"/>
              <a:gd name="connsiteX28" fmla="*/ 449609 w 3261479"/>
              <a:gd name="connsiteY28" fmla="*/ 3967877 h 4596307"/>
              <a:gd name="connsiteX29" fmla="*/ 459050 w 3261479"/>
              <a:gd name="connsiteY29" fmla="*/ 3967877 h 4596307"/>
              <a:gd name="connsiteX30" fmla="*/ 464533 w 3261479"/>
              <a:gd name="connsiteY30" fmla="*/ 3880452 h 4596307"/>
              <a:gd name="connsiteX31" fmla="*/ 471541 w 3261479"/>
              <a:gd name="connsiteY31" fmla="*/ 3859739 h 4596307"/>
              <a:gd name="connsiteX32" fmla="*/ 494993 w 3261479"/>
              <a:gd name="connsiteY32" fmla="*/ 3857302 h 4596307"/>
              <a:gd name="connsiteX33" fmla="*/ 512054 w 3261479"/>
              <a:gd name="connsiteY33" fmla="*/ 3875579 h 4596307"/>
              <a:gd name="connsiteX34" fmla="*/ 527891 w 3261479"/>
              <a:gd name="connsiteY34" fmla="*/ 3926450 h 4596307"/>
              <a:gd name="connsiteX35" fmla="*/ 531547 w 3261479"/>
              <a:gd name="connsiteY35" fmla="*/ 3956911 h 4596307"/>
              <a:gd name="connsiteX36" fmla="*/ 555917 w 3261479"/>
              <a:gd name="connsiteY36" fmla="*/ 3953560 h 4596307"/>
              <a:gd name="connsiteX37" fmla="*/ 593688 w 3261479"/>
              <a:gd name="connsiteY37" fmla="*/ 3948075 h 4596307"/>
              <a:gd name="connsiteX38" fmla="*/ 482809 w 3261479"/>
              <a:gd name="connsiteY38" fmla="*/ 3319967 h 4596307"/>
              <a:gd name="connsiteX39" fmla="*/ 256179 w 3261479"/>
              <a:gd name="connsiteY39" fmla="*/ 3316008 h 4596307"/>
              <a:gd name="connsiteX40" fmla="*/ 1854478 w 3261479"/>
              <a:gd name="connsiteY40" fmla="*/ 0 h 4596307"/>
              <a:gd name="connsiteX41" fmla="*/ 1884939 w 3261479"/>
              <a:gd name="connsiteY41" fmla="*/ 16755 h 4596307"/>
              <a:gd name="connsiteX42" fmla="*/ 2238291 w 3261479"/>
              <a:gd name="connsiteY42" fmla="*/ 492253 h 4596307"/>
              <a:gd name="connsiteX43" fmla="*/ 2055522 w 3261479"/>
              <a:gd name="connsiteY43" fmla="*/ 432853 h 4596307"/>
              <a:gd name="connsiteX44" fmla="*/ 2026888 w 3261479"/>
              <a:gd name="connsiteY44" fmla="*/ 638467 h 4596307"/>
              <a:gd name="connsiteX45" fmla="*/ 2193510 w 3261479"/>
              <a:gd name="connsiteY45" fmla="*/ 671976 h 4596307"/>
              <a:gd name="connsiteX46" fmla="*/ 2269968 w 3261479"/>
              <a:gd name="connsiteY46" fmla="*/ 1058224 h 4596307"/>
              <a:gd name="connsiteX47" fmla="*/ 2365923 w 3261479"/>
              <a:gd name="connsiteY47" fmla="*/ 1282722 h 4596307"/>
              <a:gd name="connsiteX48" fmla="*/ 2138070 w 3261479"/>
              <a:gd name="connsiteY48" fmla="*/ 1321101 h 4596307"/>
              <a:gd name="connsiteX49" fmla="*/ 2133504 w 3261479"/>
              <a:gd name="connsiteY49" fmla="*/ 1514838 h 4596307"/>
              <a:gd name="connsiteX50" fmla="*/ 2529499 w 3261479"/>
              <a:gd name="connsiteY50" fmla="*/ 1268404 h 4596307"/>
              <a:gd name="connsiteX51" fmla="*/ 2579456 w 3261479"/>
              <a:gd name="connsiteY51" fmla="*/ 1256527 h 4596307"/>
              <a:gd name="connsiteX52" fmla="*/ 2621491 w 3261479"/>
              <a:gd name="connsiteY52" fmla="*/ 1299780 h 4596307"/>
              <a:gd name="connsiteX53" fmla="*/ 3001646 w 3261479"/>
              <a:gd name="connsiteY53" fmla="*/ 2008614 h 4596307"/>
              <a:gd name="connsiteX54" fmla="*/ 3195380 w 3261479"/>
              <a:gd name="connsiteY54" fmla="*/ 2370188 h 4596307"/>
              <a:gd name="connsiteX55" fmla="*/ 3210916 w 3261479"/>
              <a:gd name="connsiteY55" fmla="*/ 2470098 h 4596307"/>
              <a:gd name="connsiteX56" fmla="*/ 3015660 w 3261479"/>
              <a:gd name="connsiteY56" fmla="*/ 2483807 h 4596307"/>
              <a:gd name="connsiteX57" fmla="*/ 3003475 w 3261479"/>
              <a:gd name="connsiteY57" fmla="*/ 2869445 h 4596307"/>
              <a:gd name="connsiteX58" fmla="*/ 3261479 w 3261479"/>
              <a:gd name="connsiteY58" fmla="*/ 3254171 h 4596307"/>
              <a:gd name="connsiteX59" fmla="*/ 2985502 w 3261479"/>
              <a:gd name="connsiteY59" fmla="*/ 3247467 h 4596307"/>
              <a:gd name="connsiteX60" fmla="*/ 2923058 w 3261479"/>
              <a:gd name="connsiteY60" fmla="*/ 4063220 h 4596307"/>
              <a:gd name="connsiteX61" fmla="*/ 2912396 w 3261479"/>
              <a:gd name="connsiteY61" fmla="*/ 4136631 h 4596307"/>
              <a:gd name="connsiteX62" fmla="*/ 2957174 w 3261479"/>
              <a:gd name="connsiteY62" fmla="*/ 4175928 h 4596307"/>
              <a:gd name="connsiteX63" fmla="*/ 3118921 w 3261479"/>
              <a:gd name="connsiteY63" fmla="*/ 4358388 h 4596307"/>
              <a:gd name="connsiteX64" fmla="*/ 3175276 w 3261479"/>
              <a:gd name="connsiteY64" fmla="*/ 4501861 h 4596307"/>
              <a:gd name="connsiteX65" fmla="*/ 3142076 w 3261479"/>
              <a:gd name="connsiteY65" fmla="*/ 4524404 h 4596307"/>
              <a:gd name="connsiteX66" fmla="*/ 2205084 w 3261479"/>
              <a:gd name="connsiteY66" fmla="*/ 4548466 h 4596307"/>
              <a:gd name="connsiteX67" fmla="*/ 1721668 w 3261479"/>
              <a:gd name="connsiteY67" fmla="*/ 4586848 h 4596307"/>
              <a:gd name="connsiteX68" fmla="*/ 1078021 w 3261479"/>
              <a:gd name="connsiteY68" fmla="*/ 4588371 h 4596307"/>
              <a:gd name="connsiteX69" fmla="*/ 0 w 3261479"/>
              <a:gd name="connsiteY69" fmla="*/ 4538718 h 4596307"/>
              <a:gd name="connsiteX70" fmla="*/ 274152 w 3261479"/>
              <a:gd name="connsiteY70" fmla="*/ 4150341 h 4596307"/>
              <a:gd name="connsiteX71" fmla="*/ 294254 w 3261479"/>
              <a:gd name="connsiteY71" fmla="*/ 4114699 h 4596307"/>
              <a:gd name="connsiteX72" fmla="*/ 305221 w 3261479"/>
              <a:gd name="connsiteY72" fmla="*/ 4110740 h 4596307"/>
              <a:gd name="connsiteX73" fmla="*/ 305221 w 3261479"/>
              <a:gd name="connsiteY73" fmla="*/ 4006867 h 4596307"/>
              <a:gd name="connsiteX74" fmla="*/ 293647 w 3261479"/>
              <a:gd name="connsiteY74" fmla="*/ 4006867 h 4596307"/>
              <a:gd name="connsiteX75" fmla="*/ 290571 w 3261479"/>
              <a:gd name="connsiteY75" fmla="*/ 4005528 h 4596307"/>
              <a:gd name="connsiteX76" fmla="*/ 283900 w 3261479"/>
              <a:gd name="connsiteY76" fmla="*/ 3981888 h 4596307"/>
              <a:gd name="connsiteX77" fmla="*/ 305830 w 3261479"/>
              <a:gd name="connsiteY77" fmla="*/ 3981888 h 4596307"/>
              <a:gd name="connsiteX78" fmla="*/ 310097 w 3261479"/>
              <a:gd name="connsiteY78" fmla="*/ 3910611 h 4596307"/>
              <a:gd name="connsiteX79" fmla="*/ 252523 w 3261479"/>
              <a:gd name="connsiteY79" fmla="*/ 3511566 h 4596307"/>
              <a:gd name="connsiteX80" fmla="*/ 237598 w 3261479"/>
              <a:gd name="connsiteY80" fmla="*/ 3397032 h 4596307"/>
              <a:gd name="connsiteX81" fmla="*/ 225107 w 3261479"/>
              <a:gd name="connsiteY81" fmla="*/ 3312352 h 4596307"/>
              <a:gd name="connsiteX82" fmla="*/ 66101 w 3261479"/>
              <a:gd name="connsiteY82" fmla="*/ 3276406 h 4596307"/>
              <a:gd name="connsiteX83" fmla="*/ 200433 w 3261479"/>
              <a:gd name="connsiteY83" fmla="*/ 3100646 h 4596307"/>
              <a:gd name="connsiteX84" fmla="*/ 385639 w 3261479"/>
              <a:gd name="connsiteY84" fmla="*/ 2959306 h 4596307"/>
              <a:gd name="connsiteX85" fmla="*/ 371019 w 3261479"/>
              <a:gd name="connsiteY85" fmla="*/ 2666271 h 4596307"/>
              <a:gd name="connsiteX86" fmla="*/ 356091 w 3261479"/>
              <a:gd name="connsiteY86" fmla="*/ 2616922 h 4596307"/>
              <a:gd name="connsiteX87" fmla="*/ 308265 w 3261479"/>
              <a:gd name="connsiteY87" fmla="*/ 2601693 h 4596307"/>
              <a:gd name="connsiteX88" fmla="*/ 103569 w 3261479"/>
              <a:gd name="connsiteY88" fmla="*/ 2587375 h 4596307"/>
              <a:gd name="connsiteX89" fmla="*/ 487380 w 3261479"/>
              <a:gd name="connsiteY89" fmla="*/ 1630894 h 4596307"/>
              <a:gd name="connsiteX90" fmla="*/ 859614 w 3261479"/>
              <a:gd name="connsiteY90" fmla="*/ 1993991 h 4596307"/>
              <a:gd name="connsiteX91" fmla="*/ 801129 w 3261479"/>
              <a:gd name="connsiteY91" fmla="*/ 1445692 h 4596307"/>
              <a:gd name="connsiteX92" fmla="*/ 579371 w 3261479"/>
              <a:gd name="connsiteY92" fmla="*/ 1432591 h 4596307"/>
              <a:gd name="connsiteX93" fmla="*/ 773716 w 3261479"/>
              <a:gd name="connsiteY93" fmla="*/ 1116709 h 4596307"/>
              <a:gd name="connsiteX94" fmla="*/ 902870 w 3261479"/>
              <a:gd name="connsiteY94" fmla="*/ 817275 h 4596307"/>
              <a:gd name="connsiteX95" fmla="*/ 1034464 w 3261479"/>
              <a:gd name="connsiteY95" fmla="*/ 806917 h 4596307"/>
              <a:gd name="connsiteX96" fmla="*/ 1025935 w 3261479"/>
              <a:gd name="connsiteY96" fmla="*/ 697563 h 4596307"/>
              <a:gd name="connsiteX97" fmla="*/ 917796 w 3261479"/>
              <a:gd name="connsiteY97" fmla="*/ 684161 h 4596307"/>
              <a:gd name="connsiteX98" fmla="*/ 1108483 w 3261479"/>
              <a:gd name="connsiteY98" fmla="*/ 243689 h 4596307"/>
              <a:gd name="connsiteX99" fmla="*/ 1812138 w 3261479"/>
              <a:gd name="connsiteY99" fmla="*/ 18887 h 4596307"/>
              <a:gd name="connsiteX100" fmla="*/ 1854478 w 3261479"/>
              <a:gd name="connsiteY100" fmla="*/ 0 h 4596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3261479" h="4596307">
                <a:moveTo>
                  <a:pt x="696000" y="4086145"/>
                </a:moveTo>
                <a:lnTo>
                  <a:pt x="697257" y="4109825"/>
                </a:lnTo>
                <a:lnTo>
                  <a:pt x="708250" y="4109825"/>
                </a:lnTo>
                <a:close/>
                <a:moveTo>
                  <a:pt x="457527" y="3983717"/>
                </a:moveTo>
                <a:lnTo>
                  <a:pt x="420060" y="3988284"/>
                </a:lnTo>
                <a:lnTo>
                  <a:pt x="382898" y="3993465"/>
                </a:lnTo>
                <a:cubicBezTo>
                  <a:pt x="382898" y="4005342"/>
                  <a:pt x="382898" y="4017222"/>
                  <a:pt x="382898" y="4029103"/>
                </a:cubicBezTo>
                <a:cubicBezTo>
                  <a:pt x="383201" y="4055910"/>
                  <a:pt x="384723" y="4082715"/>
                  <a:pt x="386249" y="4109217"/>
                </a:cubicBezTo>
                <a:lnTo>
                  <a:pt x="457527" y="4109521"/>
                </a:lnTo>
                <a:cubicBezTo>
                  <a:pt x="455394" y="4067790"/>
                  <a:pt x="457527" y="4025751"/>
                  <a:pt x="457527" y="3983717"/>
                </a:cubicBezTo>
                <a:close/>
                <a:moveTo>
                  <a:pt x="591251" y="3965745"/>
                </a:moveTo>
                <a:lnTo>
                  <a:pt x="545254" y="3972447"/>
                </a:lnTo>
                <a:lnTo>
                  <a:pt x="532766" y="3974273"/>
                </a:lnTo>
                <a:cubicBezTo>
                  <a:pt x="532766" y="3991939"/>
                  <a:pt x="532766" y="4009608"/>
                  <a:pt x="532766" y="4027274"/>
                </a:cubicBezTo>
                <a:cubicBezTo>
                  <a:pt x="533070" y="4055301"/>
                  <a:pt x="534596" y="4083019"/>
                  <a:pt x="536421" y="4110740"/>
                </a:cubicBezTo>
                <a:lnTo>
                  <a:pt x="614709" y="4113176"/>
                </a:lnTo>
                <a:cubicBezTo>
                  <a:pt x="614709" y="4089722"/>
                  <a:pt x="614709" y="4066264"/>
                  <a:pt x="614709" y="4042810"/>
                </a:cubicBezTo>
                <a:cubicBezTo>
                  <a:pt x="608921" y="4017222"/>
                  <a:pt x="602829" y="3991635"/>
                  <a:pt x="597343" y="3965745"/>
                </a:cubicBezTo>
                <a:close/>
                <a:moveTo>
                  <a:pt x="256179" y="3316008"/>
                </a:moveTo>
                <a:lnTo>
                  <a:pt x="256179" y="3318444"/>
                </a:lnTo>
                <a:lnTo>
                  <a:pt x="275371" y="3433282"/>
                </a:lnTo>
                <a:lnTo>
                  <a:pt x="272627" y="3433282"/>
                </a:lnTo>
                <a:cubicBezTo>
                  <a:pt x="278415" y="3466181"/>
                  <a:pt x="283900" y="3499383"/>
                  <a:pt x="292429" y="3531672"/>
                </a:cubicBezTo>
                <a:cubicBezTo>
                  <a:pt x="310097" y="3639504"/>
                  <a:pt x="325631" y="3747946"/>
                  <a:pt x="340559" y="3856388"/>
                </a:cubicBezTo>
                <a:lnTo>
                  <a:pt x="345126" y="3857913"/>
                </a:lnTo>
                <a:cubicBezTo>
                  <a:pt x="352438" y="3862269"/>
                  <a:pt x="358345" y="3868604"/>
                  <a:pt x="362183" y="3876189"/>
                </a:cubicBezTo>
                <a:cubicBezTo>
                  <a:pt x="370378" y="3892090"/>
                  <a:pt x="375740" y="3909299"/>
                  <a:pt x="378024" y="3927057"/>
                </a:cubicBezTo>
                <a:cubicBezTo>
                  <a:pt x="380643" y="3943387"/>
                  <a:pt x="382379" y="3959866"/>
                  <a:pt x="383201" y="3976407"/>
                </a:cubicBezTo>
                <a:cubicBezTo>
                  <a:pt x="405135" y="3973969"/>
                  <a:pt x="427373" y="3971229"/>
                  <a:pt x="449609" y="3967877"/>
                </a:cubicBezTo>
                <a:lnTo>
                  <a:pt x="459050" y="3967877"/>
                </a:lnTo>
                <a:cubicBezTo>
                  <a:pt x="460270" y="3938634"/>
                  <a:pt x="462098" y="3910914"/>
                  <a:pt x="464533" y="3880452"/>
                </a:cubicBezTo>
                <a:cubicBezTo>
                  <a:pt x="464351" y="3872928"/>
                  <a:pt x="466850" y="3865617"/>
                  <a:pt x="471541" y="3859739"/>
                </a:cubicBezTo>
                <a:cubicBezTo>
                  <a:pt x="478086" y="3854133"/>
                  <a:pt x="487442" y="3853161"/>
                  <a:pt x="494993" y="3857302"/>
                </a:cubicBezTo>
                <a:cubicBezTo>
                  <a:pt x="502304" y="3861658"/>
                  <a:pt x="508216" y="3867993"/>
                  <a:pt x="512054" y="3875579"/>
                </a:cubicBezTo>
                <a:cubicBezTo>
                  <a:pt x="520247" y="3891480"/>
                  <a:pt x="525576" y="3908691"/>
                  <a:pt x="527891" y="3926450"/>
                </a:cubicBezTo>
                <a:cubicBezTo>
                  <a:pt x="529718" y="3936198"/>
                  <a:pt x="531547" y="3946553"/>
                  <a:pt x="531547" y="3956911"/>
                </a:cubicBezTo>
                <a:lnTo>
                  <a:pt x="555917" y="3953560"/>
                </a:lnTo>
                <a:lnTo>
                  <a:pt x="593688" y="3948075"/>
                </a:lnTo>
                <a:cubicBezTo>
                  <a:pt x="549216" y="3740331"/>
                  <a:pt x="511749" y="3530759"/>
                  <a:pt x="482809" y="3319967"/>
                </a:cubicBezTo>
                <a:cubicBezTo>
                  <a:pt x="407328" y="3326577"/>
                  <a:pt x="331387" y="3325237"/>
                  <a:pt x="256179" y="3316008"/>
                </a:cubicBezTo>
                <a:close/>
                <a:moveTo>
                  <a:pt x="1854478" y="0"/>
                </a:moveTo>
                <a:cubicBezTo>
                  <a:pt x="1866113" y="2287"/>
                  <a:pt x="1876777" y="8132"/>
                  <a:pt x="1884939" y="16755"/>
                </a:cubicBezTo>
                <a:cubicBezTo>
                  <a:pt x="2034137" y="149290"/>
                  <a:pt x="2154430" y="311161"/>
                  <a:pt x="2238291" y="492253"/>
                </a:cubicBezTo>
                <a:lnTo>
                  <a:pt x="2055522" y="432853"/>
                </a:lnTo>
                <a:cubicBezTo>
                  <a:pt x="2045990" y="501482"/>
                  <a:pt x="2036424" y="570023"/>
                  <a:pt x="2026888" y="638467"/>
                </a:cubicBezTo>
                <a:lnTo>
                  <a:pt x="2193510" y="671976"/>
                </a:lnTo>
                <a:cubicBezTo>
                  <a:pt x="2193207" y="806005"/>
                  <a:pt x="2241640" y="927543"/>
                  <a:pt x="2269968" y="1058224"/>
                </a:cubicBezTo>
                <a:cubicBezTo>
                  <a:pt x="2293516" y="1136387"/>
                  <a:pt x="2325716" y="1211687"/>
                  <a:pt x="2365923" y="1282722"/>
                </a:cubicBezTo>
                <a:cubicBezTo>
                  <a:pt x="2365923" y="1282722"/>
                  <a:pt x="2226105" y="1303133"/>
                  <a:pt x="2138070" y="1321101"/>
                </a:cubicBezTo>
                <a:lnTo>
                  <a:pt x="2133504" y="1514838"/>
                </a:lnTo>
                <a:cubicBezTo>
                  <a:pt x="2258822" y="1422419"/>
                  <a:pt x="2391236" y="1340021"/>
                  <a:pt x="2529499" y="1268404"/>
                </a:cubicBezTo>
                <a:cubicBezTo>
                  <a:pt x="2544210" y="1258627"/>
                  <a:pt x="2561910" y="1254424"/>
                  <a:pt x="2579456" y="1256527"/>
                </a:cubicBezTo>
                <a:cubicBezTo>
                  <a:pt x="2599559" y="1261401"/>
                  <a:pt x="2611746" y="1281504"/>
                  <a:pt x="2621491" y="1299780"/>
                </a:cubicBezTo>
                <a:cubicBezTo>
                  <a:pt x="2747601" y="1536159"/>
                  <a:pt x="2874928" y="1772234"/>
                  <a:pt x="3001646" y="2008614"/>
                </a:cubicBezTo>
                <a:cubicBezTo>
                  <a:pt x="3066223" y="2128932"/>
                  <a:pt x="3131718" y="2248343"/>
                  <a:pt x="3195380" y="2370188"/>
                </a:cubicBezTo>
                <a:cubicBezTo>
                  <a:pt x="3217008" y="2410701"/>
                  <a:pt x="3247166" y="2441162"/>
                  <a:pt x="3210916" y="2470098"/>
                </a:cubicBezTo>
                <a:cubicBezTo>
                  <a:pt x="3180757" y="2493859"/>
                  <a:pt x="3055262" y="2481063"/>
                  <a:pt x="3015660" y="2483807"/>
                </a:cubicBezTo>
                <a:cubicBezTo>
                  <a:pt x="2988854" y="2582502"/>
                  <a:pt x="3003475" y="2869445"/>
                  <a:pt x="3003475" y="2869445"/>
                </a:cubicBezTo>
                <a:cubicBezTo>
                  <a:pt x="3003475" y="2869445"/>
                  <a:pt x="3191117" y="3162787"/>
                  <a:pt x="3261479" y="3254171"/>
                </a:cubicBezTo>
                <a:cubicBezTo>
                  <a:pt x="3170436" y="3237327"/>
                  <a:pt x="3077282" y="3235072"/>
                  <a:pt x="2985502" y="3247467"/>
                </a:cubicBezTo>
                <a:cubicBezTo>
                  <a:pt x="2964178" y="3519185"/>
                  <a:pt x="2943375" y="3791109"/>
                  <a:pt x="2923058" y="4063220"/>
                </a:cubicBezTo>
                <a:cubicBezTo>
                  <a:pt x="2921779" y="4087953"/>
                  <a:pt x="2918212" y="4112537"/>
                  <a:pt x="2912396" y="4136631"/>
                </a:cubicBezTo>
                <a:cubicBezTo>
                  <a:pt x="2929423" y="4147110"/>
                  <a:pt x="2944563" y="4160392"/>
                  <a:pt x="2957174" y="4175928"/>
                </a:cubicBezTo>
                <a:cubicBezTo>
                  <a:pt x="3008348" y="4231974"/>
                  <a:pt x="3082068" y="4291374"/>
                  <a:pt x="3118921" y="4358388"/>
                </a:cubicBezTo>
                <a:cubicBezTo>
                  <a:pt x="3132936" y="4383976"/>
                  <a:pt x="3185938" y="4482063"/>
                  <a:pt x="3175276" y="4501861"/>
                </a:cubicBezTo>
                <a:cubicBezTo>
                  <a:pt x="3167295" y="4513163"/>
                  <a:pt x="3155506" y="4521174"/>
                  <a:pt x="3142076" y="4524404"/>
                </a:cubicBezTo>
                <a:cubicBezTo>
                  <a:pt x="2844770" y="4629798"/>
                  <a:pt x="2519752" y="4545422"/>
                  <a:pt x="2205084" y="4548466"/>
                </a:cubicBezTo>
                <a:cubicBezTo>
                  <a:pt x="2043340" y="4549992"/>
                  <a:pt x="1883111" y="4574968"/>
                  <a:pt x="1721668" y="4586848"/>
                </a:cubicBezTo>
                <a:cubicBezTo>
                  <a:pt x="1507311" y="4598941"/>
                  <a:pt x="1292437" y="4599430"/>
                  <a:pt x="1078021" y="4588371"/>
                </a:cubicBezTo>
                <a:cubicBezTo>
                  <a:pt x="718582" y="4576491"/>
                  <a:pt x="358832" y="4564613"/>
                  <a:pt x="0" y="4538718"/>
                </a:cubicBezTo>
                <a:cubicBezTo>
                  <a:pt x="4874" y="4376664"/>
                  <a:pt x="223280" y="4302646"/>
                  <a:pt x="274152" y="4150341"/>
                </a:cubicBezTo>
                <a:cubicBezTo>
                  <a:pt x="276556" y="4136509"/>
                  <a:pt x="283653" y="4123899"/>
                  <a:pt x="294254" y="4114699"/>
                </a:cubicBezTo>
                <a:cubicBezTo>
                  <a:pt x="297667" y="4112811"/>
                  <a:pt x="301382" y="4111472"/>
                  <a:pt x="305221" y="4110740"/>
                </a:cubicBezTo>
                <a:cubicBezTo>
                  <a:pt x="305221" y="4076016"/>
                  <a:pt x="305221" y="4041591"/>
                  <a:pt x="305221" y="4006867"/>
                </a:cubicBezTo>
                <a:cubicBezTo>
                  <a:pt x="301415" y="4007782"/>
                  <a:pt x="297452" y="4007782"/>
                  <a:pt x="293647" y="4006867"/>
                </a:cubicBezTo>
                <a:cubicBezTo>
                  <a:pt x="292582" y="4006532"/>
                  <a:pt x="291545" y="4006074"/>
                  <a:pt x="290571" y="4005528"/>
                </a:cubicBezTo>
                <a:cubicBezTo>
                  <a:pt x="282191" y="4000836"/>
                  <a:pt x="279208" y="3990267"/>
                  <a:pt x="283900" y="3981888"/>
                </a:cubicBezTo>
                <a:lnTo>
                  <a:pt x="305830" y="3981888"/>
                </a:lnTo>
                <a:cubicBezTo>
                  <a:pt x="306743" y="3958129"/>
                  <a:pt x="308265" y="3934368"/>
                  <a:pt x="310097" y="3910611"/>
                </a:cubicBezTo>
                <a:cubicBezTo>
                  <a:pt x="289778" y="3777799"/>
                  <a:pt x="270585" y="3644774"/>
                  <a:pt x="252523" y="3511566"/>
                </a:cubicBezTo>
                <a:cubicBezTo>
                  <a:pt x="247649" y="3473187"/>
                  <a:pt x="242471" y="3435108"/>
                  <a:pt x="237598" y="3397032"/>
                </a:cubicBezTo>
                <a:cubicBezTo>
                  <a:pt x="231353" y="3369162"/>
                  <a:pt x="227178" y="3340833"/>
                  <a:pt x="225107" y="3312352"/>
                </a:cubicBezTo>
                <a:cubicBezTo>
                  <a:pt x="171313" y="3304219"/>
                  <a:pt x="118159" y="3292185"/>
                  <a:pt x="66101" y="3276406"/>
                </a:cubicBezTo>
                <a:cubicBezTo>
                  <a:pt x="102836" y="3212103"/>
                  <a:pt x="148012" y="3152979"/>
                  <a:pt x="200433" y="3100646"/>
                </a:cubicBezTo>
                <a:cubicBezTo>
                  <a:pt x="257944" y="3048224"/>
                  <a:pt x="319902" y="3000915"/>
                  <a:pt x="385639" y="2959306"/>
                </a:cubicBezTo>
                <a:lnTo>
                  <a:pt x="371019" y="2666271"/>
                </a:lnTo>
                <a:cubicBezTo>
                  <a:pt x="372356" y="2648541"/>
                  <a:pt x="367057" y="2630933"/>
                  <a:pt x="356091" y="2616922"/>
                </a:cubicBezTo>
                <a:cubicBezTo>
                  <a:pt x="342474" y="2606292"/>
                  <a:pt x="325508" y="2600900"/>
                  <a:pt x="308265" y="2601693"/>
                </a:cubicBezTo>
                <a:lnTo>
                  <a:pt x="103569" y="2587375"/>
                </a:lnTo>
                <a:cubicBezTo>
                  <a:pt x="200649" y="2257022"/>
                  <a:pt x="329164" y="1936725"/>
                  <a:pt x="487380" y="1630894"/>
                </a:cubicBezTo>
                <a:cubicBezTo>
                  <a:pt x="606573" y="1756791"/>
                  <a:pt x="730672" y="1877842"/>
                  <a:pt x="859614" y="1993991"/>
                </a:cubicBezTo>
                <a:lnTo>
                  <a:pt x="801129" y="1445692"/>
                </a:lnTo>
                <a:cubicBezTo>
                  <a:pt x="742340" y="1444471"/>
                  <a:pt x="579371" y="1432591"/>
                  <a:pt x="579371" y="1432591"/>
                </a:cubicBezTo>
                <a:cubicBezTo>
                  <a:pt x="579068" y="1413706"/>
                  <a:pt x="717364" y="1175196"/>
                  <a:pt x="773716" y="1116709"/>
                </a:cubicBezTo>
                <a:cubicBezTo>
                  <a:pt x="851177" y="1035530"/>
                  <a:pt x="896990" y="929311"/>
                  <a:pt x="902870" y="817275"/>
                </a:cubicBezTo>
                <a:lnTo>
                  <a:pt x="1034464" y="806917"/>
                </a:lnTo>
                <a:cubicBezTo>
                  <a:pt x="1031415" y="770670"/>
                  <a:pt x="1028675" y="734117"/>
                  <a:pt x="1025935" y="697563"/>
                </a:cubicBezTo>
                <a:lnTo>
                  <a:pt x="917796" y="684161"/>
                </a:lnTo>
                <a:lnTo>
                  <a:pt x="1108483" y="243689"/>
                </a:lnTo>
                <a:cubicBezTo>
                  <a:pt x="1362683" y="257642"/>
                  <a:pt x="1613133" y="177650"/>
                  <a:pt x="1812138" y="18887"/>
                </a:cubicBezTo>
                <a:cubicBezTo>
                  <a:pt x="1823224" y="7250"/>
                  <a:pt x="1838425" y="457"/>
                  <a:pt x="1854478" y="0"/>
                </a:cubicBezTo>
                <a:close/>
              </a:path>
            </a:pathLst>
          </a:custGeom>
        </p:spPr>
      </p:pic>
      <p:sp>
        <p:nvSpPr>
          <p:cNvPr id="9" name="Title 8">
            <a:extLst>
              <a:ext uri="{FF2B5EF4-FFF2-40B4-BE49-F238E27FC236}">
                <a16:creationId xmlns:a16="http://schemas.microsoft.com/office/drawing/2014/main" id="{810A04E9-288A-49F9-AD88-B8E64E661F05}"/>
              </a:ext>
            </a:extLst>
          </p:cNvPr>
          <p:cNvSpPr>
            <a:spLocks noGrp="1"/>
          </p:cNvSpPr>
          <p:nvPr>
            <p:ph type="title"/>
          </p:nvPr>
        </p:nvSpPr>
        <p:spPr/>
        <p:txBody>
          <a:bodyPr/>
          <a:lstStyle/>
          <a:p>
            <a:r>
              <a:rPr lang="en-US"/>
              <a:t>OUR CONTACT</a:t>
            </a:r>
          </a:p>
        </p:txBody>
      </p:sp>
      <p:sp>
        <p:nvSpPr>
          <p:cNvPr id="62" name="TextBox 61">
            <a:extLst>
              <a:ext uri="{FF2B5EF4-FFF2-40B4-BE49-F238E27FC236}">
                <a16:creationId xmlns:a16="http://schemas.microsoft.com/office/drawing/2014/main" id="{BF3721D5-7CF9-4189-B244-E0F823D8951F}"/>
              </a:ext>
            </a:extLst>
          </p:cNvPr>
          <p:cNvSpPr txBox="1"/>
          <p:nvPr/>
        </p:nvSpPr>
        <p:spPr>
          <a:xfrm>
            <a:off x="4696934" y="2125407"/>
            <a:ext cx="2128468" cy="369332"/>
          </a:xfrm>
          <a:prstGeom prst="rect">
            <a:avLst/>
          </a:prstGeom>
          <a:noFill/>
        </p:spPr>
        <p:txBody>
          <a:bodyPr wrap="none" rtlCol="0">
            <a:spAutoFit/>
          </a:bodyPr>
          <a:lstStyle/>
          <a:p>
            <a:r>
              <a:rPr lang="en-US">
                <a:latin typeface="+mj-lt"/>
              </a:rPr>
              <a:t>KEEP IN TOUCH WITH US</a:t>
            </a:r>
          </a:p>
        </p:txBody>
      </p:sp>
      <p:sp>
        <p:nvSpPr>
          <p:cNvPr id="64" name="Freeform: Shape 63">
            <a:extLst>
              <a:ext uri="{FF2B5EF4-FFF2-40B4-BE49-F238E27FC236}">
                <a16:creationId xmlns:a16="http://schemas.microsoft.com/office/drawing/2014/main" id="{786C3424-C303-416B-864D-A1E182E054EE}"/>
              </a:ext>
            </a:extLst>
          </p:cNvPr>
          <p:cNvSpPr/>
          <p:nvPr/>
        </p:nvSpPr>
        <p:spPr>
          <a:xfrm rot="10800000" flipV="1">
            <a:off x="1" y="0"/>
            <a:ext cx="1573970" cy="1113106"/>
          </a:xfrm>
          <a:custGeom>
            <a:avLst/>
            <a:gdLst>
              <a:gd name="connsiteX0" fmla="*/ 936109 w 936108"/>
              <a:gd name="connsiteY0" fmla="*/ 581549 h 662012"/>
              <a:gd name="connsiteX1" fmla="*/ 914162 w 936108"/>
              <a:gd name="connsiteY1" fmla="*/ 613572 h 662012"/>
              <a:gd name="connsiteX2" fmla="*/ 773942 w 936108"/>
              <a:gd name="connsiteY2" fmla="*/ 651825 h 662012"/>
              <a:gd name="connsiteX3" fmla="*/ 665418 w 936108"/>
              <a:gd name="connsiteY3" fmla="*/ 547634 h 662012"/>
              <a:gd name="connsiteX4" fmla="*/ 491660 w 936108"/>
              <a:gd name="connsiteY4" fmla="*/ 534201 h 662012"/>
              <a:gd name="connsiteX5" fmla="*/ 422007 w 936108"/>
              <a:gd name="connsiteY5" fmla="*/ 437360 h 662012"/>
              <a:gd name="connsiteX6" fmla="*/ 372653 w 936108"/>
              <a:gd name="connsiteY6" fmla="*/ 325855 h 662012"/>
              <a:gd name="connsiteX7" fmla="*/ 225889 w 936108"/>
              <a:gd name="connsiteY7" fmla="*/ 270515 h 662012"/>
              <a:gd name="connsiteX8" fmla="*/ 72236 w 936108"/>
              <a:gd name="connsiteY8" fmla="*/ 230923 h 662012"/>
              <a:gd name="connsiteX9" fmla="*/ 2050 w 936108"/>
              <a:gd name="connsiteY9" fmla="*/ 98350 h 662012"/>
              <a:gd name="connsiteX10" fmla="*/ 4322 w 936108"/>
              <a:gd name="connsiteY10" fmla="*/ 0 h 662012"/>
              <a:gd name="connsiteX11" fmla="*/ 936103 w 936108"/>
              <a:gd name="connsiteY11" fmla="*/ 0 h 662012"/>
              <a:gd name="connsiteX12" fmla="*/ 936103 w 936108"/>
              <a:gd name="connsiteY12" fmla="*/ 581549 h 662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6108" h="662012">
                <a:moveTo>
                  <a:pt x="936109" y="581549"/>
                </a:moveTo>
                <a:cubicBezTo>
                  <a:pt x="929837" y="592861"/>
                  <a:pt x="922615" y="603611"/>
                  <a:pt x="914162" y="613572"/>
                </a:cubicBezTo>
                <a:cubicBezTo>
                  <a:pt x="880247" y="653522"/>
                  <a:pt x="820181" y="676481"/>
                  <a:pt x="773942" y="651825"/>
                </a:cubicBezTo>
                <a:cubicBezTo>
                  <a:pt x="729290" y="628018"/>
                  <a:pt x="711179" y="569242"/>
                  <a:pt x="665418" y="547634"/>
                </a:cubicBezTo>
                <a:cubicBezTo>
                  <a:pt x="612229" y="522512"/>
                  <a:pt x="545321" y="558305"/>
                  <a:pt x="491660" y="534201"/>
                </a:cubicBezTo>
                <a:cubicBezTo>
                  <a:pt x="454267" y="517404"/>
                  <a:pt x="434550" y="476382"/>
                  <a:pt x="422007" y="437360"/>
                </a:cubicBezTo>
                <a:cubicBezTo>
                  <a:pt x="409464" y="398337"/>
                  <a:pt x="400084" y="356322"/>
                  <a:pt x="372653" y="325855"/>
                </a:cubicBezTo>
                <a:cubicBezTo>
                  <a:pt x="336818" y="286051"/>
                  <a:pt x="279200" y="275659"/>
                  <a:pt x="225889" y="270515"/>
                </a:cubicBezTo>
                <a:cubicBezTo>
                  <a:pt x="172579" y="265370"/>
                  <a:pt x="115827" y="262044"/>
                  <a:pt x="72236" y="230923"/>
                </a:cubicBezTo>
                <a:cubicBezTo>
                  <a:pt x="30329" y="201002"/>
                  <a:pt x="8055" y="149491"/>
                  <a:pt x="2050" y="98350"/>
                </a:cubicBezTo>
                <a:cubicBezTo>
                  <a:pt x="-1786" y="65653"/>
                  <a:pt x="214" y="32757"/>
                  <a:pt x="4322" y="0"/>
                </a:cubicBezTo>
                <a:lnTo>
                  <a:pt x="936103" y="0"/>
                </a:lnTo>
                <a:lnTo>
                  <a:pt x="936103" y="581549"/>
                </a:lnTo>
                <a:close/>
              </a:path>
            </a:pathLst>
          </a:custGeom>
          <a:solidFill>
            <a:schemeClr val="accent1"/>
          </a:solidFill>
          <a:ln w="6058" cap="flat">
            <a:noFill/>
            <a:prstDash val="solid"/>
            <a:miter/>
          </a:ln>
        </p:spPr>
        <p:txBody>
          <a:bodyPr rtlCol="0" anchor="ctr"/>
          <a:lstStyle/>
          <a:p>
            <a:endParaRPr lang="en-US" sz="1350"/>
          </a:p>
        </p:txBody>
      </p:sp>
      <p:sp>
        <p:nvSpPr>
          <p:cNvPr id="65" name="TextBox 64">
            <a:extLst>
              <a:ext uri="{FF2B5EF4-FFF2-40B4-BE49-F238E27FC236}">
                <a16:creationId xmlns:a16="http://schemas.microsoft.com/office/drawing/2014/main" id="{EEAB6075-E79A-4094-A3B5-A849A0AC9AC0}"/>
              </a:ext>
            </a:extLst>
          </p:cNvPr>
          <p:cNvSpPr txBox="1"/>
          <p:nvPr/>
        </p:nvSpPr>
        <p:spPr>
          <a:xfrm>
            <a:off x="4696934" y="2409115"/>
            <a:ext cx="3753291" cy="690638"/>
          </a:xfrm>
          <a:prstGeom prst="rect">
            <a:avLst/>
          </a:prstGeom>
          <a:noFill/>
        </p:spPr>
        <p:txBody>
          <a:bodyPr wrap="square" rtlCol="0">
            <a:spAutoFit/>
          </a:bodyPr>
          <a:lstStyle/>
          <a:p>
            <a:pPr algn="just">
              <a:lnSpc>
                <a:spcPct val="150000"/>
              </a:lnSpc>
            </a:pPr>
            <a:r>
              <a:rPr lang="en-US" sz="900"/>
              <a:t>A small river named Duden flows by their place and supplies it with the necessary regelialia. It is a paradisematic country, in which roasted parts of sentences fly into your mouth. Even the all-powerful Pointing has no control about the blind texts</a:t>
            </a:r>
          </a:p>
        </p:txBody>
      </p:sp>
      <p:sp>
        <p:nvSpPr>
          <p:cNvPr id="2" name="Oval 1">
            <a:extLst>
              <a:ext uri="{FF2B5EF4-FFF2-40B4-BE49-F238E27FC236}">
                <a16:creationId xmlns:a16="http://schemas.microsoft.com/office/drawing/2014/main" id="{39643D42-8BB7-4AAE-8A5C-5CEEF7447D57}"/>
              </a:ext>
            </a:extLst>
          </p:cNvPr>
          <p:cNvSpPr/>
          <p:nvPr/>
        </p:nvSpPr>
        <p:spPr>
          <a:xfrm>
            <a:off x="4747240" y="3497225"/>
            <a:ext cx="540000" cy="54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2" name="Oval 11">
            <a:extLst>
              <a:ext uri="{FF2B5EF4-FFF2-40B4-BE49-F238E27FC236}">
                <a16:creationId xmlns:a16="http://schemas.microsoft.com/office/drawing/2014/main" id="{F04CB19D-60CE-4742-9AF2-4832B4DD7781}"/>
              </a:ext>
            </a:extLst>
          </p:cNvPr>
          <p:cNvSpPr/>
          <p:nvPr/>
        </p:nvSpPr>
        <p:spPr>
          <a:xfrm>
            <a:off x="4747240" y="4175927"/>
            <a:ext cx="540000" cy="54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3" name="Oval 12">
            <a:extLst>
              <a:ext uri="{FF2B5EF4-FFF2-40B4-BE49-F238E27FC236}">
                <a16:creationId xmlns:a16="http://schemas.microsoft.com/office/drawing/2014/main" id="{B2C6DF7E-974C-45B7-BFB8-A5BE8720C5A3}"/>
              </a:ext>
            </a:extLst>
          </p:cNvPr>
          <p:cNvSpPr/>
          <p:nvPr/>
        </p:nvSpPr>
        <p:spPr>
          <a:xfrm>
            <a:off x="4751909" y="4854630"/>
            <a:ext cx="540000" cy="54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4" name="TextBox 13">
            <a:extLst>
              <a:ext uri="{FF2B5EF4-FFF2-40B4-BE49-F238E27FC236}">
                <a16:creationId xmlns:a16="http://schemas.microsoft.com/office/drawing/2014/main" id="{90D22513-97ED-4B4F-8D55-1C2DF4C9CEAC}"/>
              </a:ext>
            </a:extLst>
          </p:cNvPr>
          <p:cNvSpPr txBox="1"/>
          <p:nvPr/>
        </p:nvSpPr>
        <p:spPr>
          <a:xfrm>
            <a:off x="5393366" y="3568453"/>
            <a:ext cx="790473" cy="276999"/>
          </a:xfrm>
          <a:prstGeom prst="rect">
            <a:avLst/>
          </a:prstGeom>
          <a:noFill/>
        </p:spPr>
        <p:txBody>
          <a:bodyPr wrap="none" rtlCol="0">
            <a:spAutoFit/>
          </a:bodyPr>
          <a:lstStyle/>
          <a:p>
            <a:r>
              <a:rPr lang="en-US" sz="1200">
                <a:latin typeface="+mj-lt"/>
              </a:rPr>
              <a:t>TELEphone</a:t>
            </a:r>
          </a:p>
        </p:txBody>
      </p:sp>
      <p:sp>
        <p:nvSpPr>
          <p:cNvPr id="3" name="TextBox 2">
            <a:extLst>
              <a:ext uri="{FF2B5EF4-FFF2-40B4-BE49-F238E27FC236}">
                <a16:creationId xmlns:a16="http://schemas.microsoft.com/office/drawing/2014/main" id="{B40776EE-9A40-4D3F-941B-E87E6B9942B4}"/>
              </a:ext>
            </a:extLst>
          </p:cNvPr>
          <p:cNvSpPr txBox="1"/>
          <p:nvPr/>
        </p:nvSpPr>
        <p:spPr>
          <a:xfrm>
            <a:off x="5393366" y="3758247"/>
            <a:ext cx="1744388" cy="230832"/>
          </a:xfrm>
          <a:prstGeom prst="rect">
            <a:avLst/>
          </a:prstGeom>
          <a:noFill/>
        </p:spPr>
        <p:txBody>
          <a:bodyPr wrap="none" rtlCol="0">
            <a:spAutoFit/>
          </a:bodyPr>
          <a:lstStyle/>
          <a:p>
            <a:r>
              <a:rPr lang="en-US" sz="900"/>
              <a:t>(+12) 345 678 90 / (+98) 765 432 10</a:t>
            </a:r>
          </a:p>
        </p:txBody>
      </p:sp>
      <p:sp>
        <p:nvSpPr>
          <p:cNvPr id="18" name="TextBox 17">
            <a:extLst>
              <a:ext uri="{FF2B5EF4-FFF2-40B4-BE49-F238E27FC236}">
                <a16:creationId xmlns:a16="http://schemas.microsoft.com/office/drawing/2014/main" id="{ADD51501-BF4B-4259-81E4-4E503C368976}"/>
              </a:ext>
            </a:extLst>
          </p:cNvPr>
          <p:cNvSpPr txBox="1"/>
          <p:nvPr/>
        </p:nvSpPr>
        <p:spPr>
          <a:xfrm>
            <a:off x="5393365" y="4247156"/>
            <a:ext cx="519822" cy="276999"/>
          </a:xfrm>
          <a:prstGeom prst="rect">
            <a:avLst/>
          </a:prstGeom>
          <a:noFill/>
        </p:spPr>
        <p:txBody>
          <a:bodyPr wrap="none" rtlCol="0">
            <a:spAutoFit/>
          </a:bodyPr>
          <a:lstStyle/>
          <a:p>
            <a:r>
              <a:rPr lang="en-US" sz="1200">
                <a:latin typeface="+mj-lt"/>
              </a:rPr>
              <a:t>EMAIL</a:t>
            </a:r>
          </a:p>
        </p:txBody>
      </p:sp>
      <p:sp>
        <p:nvSpPr>
          <p:cNvPr id="19" name="TextBox 18">
            <a:extLst>
              <a:ext uri="{FF2B5EF4-FFF2-40B4-BE49-F238E27FC236}">
                <a16:creationId xmlns:a16="http://schemas.microsoft.com/office/drawing/2014/main" id="{D7A68D58-95D0-48F5-9C19-10D8D23297B7}"/>
              </a:ext>
            </a:extLst>
          </p:cNvPr>
          <p:cNvSpPr txBox="1"/>
          <p:nvPr/>
        </p:nvSpPr>
        <p:spPr>
          <a:xfrm>
            <a:off x="5393365" y="4436950"/>
            <a:ext cx="1204176" cy="230832"/>
          </a:xfrm>
          <a:prstGeom prst="rect">
            <a:avLst/>
          </a:prstGeom>
          <a:noFill/>
        </p:spPr>
        <p:txBody>
          <a:bodyPr wrap="none" rtlCol="0">
            <a:spAutoFit/>
          </a:bodyPr>
          <a:lstStyle/>
          <a:p>
            <a:r>
              <a:rPr lang="en-US" sz="900"/>
              <a:t>youremail@domain.com</a:t>
            </a:r>
          </a:p>
        </p:txBody>
      </p:sp>
      <p:sp>
        <p:nvSpPr>
          <p:cNvPr id="21" name="TextBox 20">
            <a:extLst>
              <a:ext uri="{FF2B5EF4-FFF2-40B4-BE49-F238E27FC236}">
                <a16:creationId xmlns:a16="http://schemas.microsoft.com/office/drawing/2014/main" id="{1F597716-4439-4BA1-83B5-6FD18D29D723}"/>
              </a:ext>
            </a:extLst>
          </p:cNvPr>
          <p:cNvSpPr txBox="1"/>
          <p:nvPr/>
        </p:nvSpPr>
        <p:spPr>
          <a:xfrm>
            <a:off x="5393365" y="4925859"/>
            <a:ext cx="647934" cy="276999"/>
          </a:xfrm>
          <a:prstGeom prst="rect">
            <a:avLst/>
          </a:prstGeom>
          <a:noFill/>
        </p:spPr>
        <p:txBody>
          <a:bodyPr wrap="none" rtlCol="0">
            <a:spAutoFit/>
          </a:bodyPr>
          <a:lstStyle/>
          <a:p>
            <a:r>
              <a:rPr lang="en-US" sz="1200">
                <a:latin typeface="+mj-lt"/>
              </a:rPr>
              <a:t>WEBSITE</a:t>
            </a:r>
          </a:p>
        </p:txBody>
      </p:sp>
      <p:sp>
        <p:nvSpPr>
          <p:cNvPr id="22" name="TextBox 21">
            <a:extLst>
              <a:ext uri="{FF2B5EF4-FFF2-40B4-BE49-F238E27FC236}">
                <a16:creationId xmlns:a16="http://schemas.microsoft.com/office/drawing/2014/main" id="{4BCB9314-B659-4688-BF6D-7E29570D10A9}"/>
              </a:ext>
            </a:extLst>
          </p:cNvPr>
          <p:cNvSpPr txBox="1"/>
          <p:nvPr/>
        </p:nvSpPr>
        <p:spPr>
          <a:xfrm>
            <a:off x="5393365" y="5115653"/>
            <a:ext cx="1109599" cy="230832"/>
          </a:xfrm>
          <a:prstGeom prst="rect">
            <a:avLst/>
          </a:prstGeom>
          <a:noFill/>
        </p:spPr>
        <p:txBody>
          <a:bodyPr wrap="none" rtlCol="0">
            <a:spAutoFit/>
          </a:bodyPr>
          <a:lstStyle/>
          <a:p>
            <a:r>
              <a:rPr lang="en-US" sz="900"/>
              <a:t>www.yourwebsite.com</a:t>
            </a:r>
          </a:p>
        </p:txBody>
      </p:sp>
      <p:sp>
        <p:nvSpPr>
          <p:cNvPr id="5" name="Freeform 9">
            <a:extLst>
              <a:ext uri="{FF2B5EF4-FFF2-40B4-BE49-F238E27FC236}">
                <a16:creationId xmlns:a16="http://schemas.microsoft.com/office/drawing/2014/main" id="{BA5B9C7B-355C-4507-BA80-8BC4CE49420A}"/>
              </a:ext>
            </a:extLst>
          </p:cNvPr>
          <p:cNvSpPr>
            <a:spLocks noEditPoints="1"/>
          </p:cNvSpPr>
          <p:nvPr/>
        </p:nvSpPr>
        <p:spPr bwMode="auto">
          <a:xfrm>
            <a:off x="4895748" y="4362021"/>
            <a:ext cx="242984" cy="167813"/>
          </a:xfrm>
          <a:custGeom>
            <a:avLst/>
            <a:gdLst>
              <a:gd name="T0" fmla="*/ 187 w 194"/>
              <a:gd name="T1" fmla="*/ 1 h 134"/>
              <a:gd name="T2" fmla="*/ 187 w 194"/>
              <a:gd name="T3" fmla="*/ 1 h 134"/>
              <a:gd name="T4" fmla="*/ 185 w 194"/>
              <a:gd name="T5" fmla="*/ 1 h 134"/>
              <a:gd name="T6" fmla="*/ 184 w 194"/>
              <a:gd name="T7" fmla="*/ 0 h 134"/>
              <a:gd name="T8" fmla="*/ 181 w 194"/>
              <a:gd name="T9" fmla="*/ 0 h 134"/>
              <a:gd name="T10" fmla="*/ 13 w 194"/>
              <a:gd name="T11" fmla="*/ 0 h 134"/>
              <a:gd name="T12" fmla="*/ 11 w 194"/>
              <a:gd name="T13" fmla="*/ 0 h 134"/>
              <a:gd name="T14" fmla="*/ 10 w 194"/>
              <a:gd name="T15" fmla="*/ 1 h 134"/>
              <a:gd name="T16" fmla="*/ 7 w 194"/>
              <a:gd name="T17" fmla="*/ 1 h 134"/>
              <a:gd name="T18" fmla="*/ 7 w 194"/>
              <a:gd name="T19" fmla="*/ 1 h 134"/>
              <a:gd name="T20" fmla="*/ 0 w 194"/>
              <a:gd name="T21" fmla="*/ 13 h 134"/>
              <a:gd name="T22" fmla="*/ 0 w 194"/>
              <a:gd name="T23" fmla="*/ 121 h 134"/>
              <a:gd name="T24" fmla="*/ 13 w 194"/>
              <a:gd name="T25" fmla="*/ 134 h 134"/>
              <a:gd name="T26" fmla="*/ 181 w 194"/>
              <a:gd name="T27" fmla="*/ 134 h 134"/>
              <a:gd name="T28" fmla="*/ 194 w 194"/>
              <a:gd name="T29" fmla="*/ 121 h 134"/>
              <a:gd name="T30" fmla="*/ 194 w 194"/>
              <a:gd name="T31" fmla="*/ 13 h 134"/>
              <a:gd name="T32" fmla="*/ 187 w 194"/>
              <a:gd name="T33" fmla="*/ 1 h 134"/>
              <a:gd name="T34" fmla="*/ 134 w 194"/>
              <a:gd name="T35" fmla="*/ 70 h 134"/>
              <a:gd name="T36" fmla="*/ 128 w 194"/>
              <a:gd name="T37" fmla="*/ 75 h 134"/>
              <a:gd name="T38" fmla="*/ 177 w 194"/>
              <a:gd name="T39" fmla="*/ 121 h 134"/>
              <a:gd name="T40" fmla="*/ 18 w 194"/>
              <a:gd name="T41" fmla="*/ 121 h 134"/>
              <a:gd name="T42" fmla="*/ 67 w 194"/>
              <a:gd name="T43" fmla="*/ 75 h 134"/>
              <a:gd name="T44" fmla="*/ 88 w 194"/>
              <a:gd name="T45" fmla="*/ 95 h 134"/>
              <a:gd name="T46" fmla="*/ 97 w 194"/>
              <a:gd name="T47" fmla="*/ 99 h 134"/>
              <a:gd name="T48" fmla="*/ 107 w 194"/>
              <a:gd name="T49" fmla="*/ 95 h 134"/>
              <a:gd name="T50" fmla="*/ 183 w 194"/>
              <a:gd name="T51" fmla="*/ 23 h 134"/>
              <a:gd name="T52" fmla="*/ 183 w 194"/>
              <a:gd name="T53" fmla="*/ 116 h 134"/>
              <a:gd name="T54" fmla="*/ 134 w 194"/>
              <a:gd name="T55" fmla="*/ 70 h 134"/>
              <a:gd name="T56" fmla="*/ 19 w 194"/>
              <a:gd name="T57" fmla="*/ 14 h 134"/>
              <a:gd name="T58" fmla="*/ 176 w 194"/>
              <a:gd name="T59" fmla="*/ 14 h 134"/>
              <a:gd name="T60" fmla="*/ 97 w 194"/>
              <a:gd name="T61" fmla="*/ 88 h 134"/>
              <a:gd name="T62" fmla="*/ 19 w 194"/>
              <a:gd name="T63" fmla="*/ 14 h 134"/>
              <a:gd name="T64" fmla="*/ 61 w 194"/>
              <a:gd name="T65" fmla="*/ 70 h 134"/>
              <a:gd name="T66" fmla="*/ 12 w 194"/>
              <a:gd name="T67" fmla="*/ 116 h 134"/>
              <a:gd name="T68" fmla="*/ 12 w 194"/>
              <a:gd name="T69" fmla="*/ 23 h 134"/>
              <a:gd name="T70" fmla="*/ 61 w 194"/>
              <a:gd name="T71" fmla="*/ 7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4" h="134">
                <a:moveTo>
                  <a:pt x="187" y="1"/>
                </a:moveTo>
                <a:cubicBezTo>
                  <a:pt x="187" y="1"/>
                  <a:pt x="187" y="1"/>
                  <a:pt x="187" y="1"/>
                </a:cubicBezTo>
                <a:cubicBezTo>
                  <a:pt x="186" y="1"/>
                  <a:pt x="186" y="1"/>
                  <a:pt x="185" y="1"/>
                </a:cubicBezTo>
                <a:cubicBezTo>
                  <a:pt x="185" y="0"/>
                  <a:pt x="184" y="0"/>
                  <a:pt x="184" y="0"/>
                </a:cubicBezTo>
                <a:cubicBezTo>
                  <a:pt x="183" y="0"/>
                  <a:pt x="182" y="0"/>
                  <a:pt x="181" y="0"/>
                </a:cubicBezTo>
                <a:cubicBezTo>
                  <a:pt x="13" y="0"/>
                  <a:pt x="13" y="0"/>
                  <a:pt x="13" y="0"/>
                </a:cubicBezTo>
                <a:cubicBezTo>
                  <a:pt x="12" y="0"/>
                  <a:pt x="11" y="0"/>
                  <a:pt x="11" y="0"/>
                </a:cubicBezTo>
                <a:cubicBezTo>
                  <a:pt x="10" y="0"/>
                  <a:pt x="10" y="0"/>
                  <a:pt x="10" y="1"/>
                </a:cubicBezTo>
                <a:cubicBezTo>
                  <a:pt x="9" y="1"/>
                  <a:pt x="8" y="1"/>
                  <a:pt x="7" y="1"/>
                </a:cubicBezTo>
                <a:cubicBezTo>
                  <a:pt x="7" y="1"/>
                  <a:pt x="7" y="1"/>
                  <a:pt x="7" y="1"/>
                </a:cubicBezTo>
                <a:cubicBezTo>
                  <a:pt x="3" y="4"/>
                  <a:pt x="0" y="8"/>
                  <a:pt x="0" y="13"/>
                </a:cubicBezTo>
                <a:cubicBezTo>
                  <a:pt x="0" y="121"/>
                  <a:pt x="0" y="121"/>
                  <a:pt x="0" y="121"/>
                </a:cubicBezTo>
                <a:cubicBezTo>
                  <a:pt x="0" y="128"/>
                  <a:pt x="6" y="134"/>
                  <a:pt x="13" y="134"/>
                </a:cubicBezTo>
                <a:cubicBezTo>
                  <a:pt x="181" y="134"/>
                  <a:pt x="181" y="134"/>
                  <a:pt x="181" y="134"/>
                </a:cubicBezTo>
                <a:cubicBezTo>
                  <a:pt x="188" y="134"/>
                  <a:pt x="194" y="128"/>
                  <a:pt x="194" y="121"/>
                </a:cubicBezTo>
                <a:cubicBezTo>
                  <a:pt x="194" y="13"/>
                  <a:pt x="194" y="13"/>
                  <a:pt x="194" y="13"/>
                </a:cubicBezTo>
                <a:cubicBezTo>
                  <a:pt x="194" y="8"/>
                  <a:pt x="191" y="4"/>
                  <a:pt x="187" y="1"/>
                </a:cubicBezTo>
                <a:moveTo>
                  <a:pt x="134" y="70"/>
                </a:moveTo>
                <a:cubicBezTo>
                  <a:pt x="128" y="75"/>
                  <a:pt x="128" y="75"/>
                  <a:pt x="128" y="75"/>
                </a:cubicBezTo>
                <a:cubicBezTo>
                  <a:pt x="177" y="121"/>
                  <a:pt x="177" y="121"/>
                  <a:pt x="177" y="121"/>
                </a:cubicBezTo>
                <a:cubicBezTo>
                  <a:pt x="18" y="121"/>
                  <a:pt x="18" y="121"/>
                  <a:pt x="18" y="121"/>
                </a:cubicBezTo>
                <a:cubicBezTo>
                  <a:pt x="67" y="75"/>
                  <a:pt x="67" y="75"/>
                  <a:pt x="67" y="75"/>
                </a:cubicBezTo>
                <a:cubicBezTo>
                  <a:pt x="88" y="95"/>
                  <a:pt x="88" y="95"/>
                  <a:pt x="88" y="95"/>
                </a:cubicBezTo>
                <a:cubicBezTo>
                  <a:pt x="90" y="97"/>
                  <a:pt x="94" y="99"/>
                  <a:pt x="97" y="99"/>
                </a:cubicBezTo>
                <a:cubicBezTo>
                  <a:pt x="101" y="99"/>
                  <a:pt x="104" y="97"/>
                  <a:pt x="107" y="95"/>
                </a:cubicBezTo>
                <a:cubicBezTo>
                  <a:pt x="183" y="23"/>
                  <a:pt x="183" y="23"/>
                  <a:pt x="183" y="23"/>
                </a:cubicBezTo>
                <a:cubicBezTo>
                  <a:pt x="183" y="116"/>
                  <a:pt x="183" y="116"/>
                  <a:pt x="183" y="116"/>
                </a:cubicBezTo>
                <a:lnTo>
                  <a:pt x="134" y="70"/>
                </a:lnTo>
                <a:close/>
                <a:moveTo>
                  <a:pt x="19" y="14"/>
                </a:moveTo>
                <a:cubicBezTo>
                  <a:pt x="176" y="14"/>
                  <a:pt x="176" y="14"/>
                  <a:pt x="176" y="14"/>
                </a:cubicBezTo>
                <a:cubicBezTo>
                  <a:pt x="97" y="88"/>
                  <a:pt x="97" y="88"/>
                  <a:pt x="97" y="88"/>
                </a:cubicBezTo>
                <a:lnTo>
                  <a:pt x="19" y="14"/>
                </a:lnTo>
                <a:close/>
                <a:moveTo>
                  <a:pt x="61" y="70"/>
                </a:moveTo>
                <a:cubicBezTo>
                  <a:pt x="12" y="116"/>
                  <a:pt x="12" y="116"/>
                  <a:pt x="12" y="116"/>
                </a:cubicBezTo>
                <a:cubicBezTo>
                  <a:pt x="12" y="23"/>
                  <a:pt x="12" y="23"/>
                  <a:pt x="12" y="23"/>
                </a:cubicBezTo>
                <a:lnTo>
                  <a:pt x="61" y="7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 name="Freeform 15">
            <a:extLst>
              <a:ext uri="{FF2B5EF4-FFF2-40B4-BE49-F238E27FC236}">
                <a16:creationId xmlns:a16="http://schemas.microsoft.com/office/drawing/2014/main" id="{E983F8B5-45C7-4830-B832-0365C92F3822}"/>
              </a:ext>
            </a:extLst>
          </p:cNvPr>
          <p:cNvSpPr>
            <a:spLocks noEditPoints="1"/>
          </p:cNvSpPr>
          <p:nvPr/>
        </p:nvSpPr>
        <p:spPr bwMode="auto">
          <a:xfrm>
            <a:off x="4934299" y="3633728"/>
            <a:ext cx="165884" cy="266994"/>
          </a:xfrm>
          <a:custGeom>
            <a:avLst/>
            <a:gdLst>
              <a:gd name="T0" fmla="*/ 117 w 133"/>
              <a:gd name="T1" fmla="*/ 0 h 214"/>
              <a:gd name="T2" fmla="*/ 17 w 133"/>
              <a:gd name="T3" fmla="*/ 0 h 214"/>
              <a:gd name="T4" fmla="*/ 0 w 133"/>
              <a:gd name="T5" fmla="*/ 16 h 214"/>
              <a:gd name="T6" fmla="*/ 0 w 133"/>
              <a:gd name="T7" fmla="*/ 198 h 214"/>
              <a:gd name="T8" fmla="*/ 17 w 133"/>
              <a:gd name="T9" fmla="*/ 214 h 214"/>
              <a:gd name="T10" fmla="*/ 117 w 133"/>
              <a:gd name="T11" fmla="*/ 214 h 214"/>
              <a:gd name="T12" fmla="*/ 133 w 133"/>
              <a:gd name="T13" fmla="*/ 198 h 214"/>
              <a:gd name="T14" fmla="*/ 133 w 133"/>
              <a:gd name="T15" fmla="*/ 16 h 214"/>
              <a:gd name="T16" fmla="*/ 117 w 133"/>
              <a:gd name="T17" fmla="*/ 0 h 214"/>
              <a:gd name="T18" fmla="*/ 67 w 133"/>
              <a:gd name="T19" fmla="*/ 208 h 214"/>
              <a:gd name="T20" fmla="*/ 62 w 133"/>
              <a:gd name="T21" fmla="*/ 203 h 214"/>
              <a:gd name="T22" fmla="*/ 67 w 133"/>
              <a:gd name="T23" fmla="*/ 198 h 214"/>
              <a:gd name="T24" fmla="*/ 72 w 133"/>
              <a:gd name="T25" fmla="*/ 203 h 214"/>
              <a:gd name="T26" fmla="*/ 67 w 133"/>
              <a:gd name="T27" fmla="*/ 208 h 214"/>
              <a:gd name="T28" fmla="*/ 119 w 133"/>
              <a:gd name="T29" fmla="*/ 189 h 214"/>
              <a:gd name="T30" fmla="*/ 14 w 133"/>
              <a:gd name="T31" fmla="*/ 189 h 214"/>
              <a:gd name="T32" fmla="*/ 14 w 133"/>
              <a:gd name="T33" fmla="*/ 15 h 214"/>
              <a:gd name="T34" fmla="*/ 119 w 133"/>
              <a:gd name="T35" fmla="*/ 15 h 214"/>
              <a:gd name="T36" fmla="*/ 119 w 133"/>
              <a:gd name="T37" fmla="*/ 18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3" h="214">
                <a:moveTo>
                  <a:pt x="117" y="0"/>
                </a:moveTo>
                <a:cubicBezTo>
                  <a:pt x="17" y="0"/>
                  <a:pt x="17" y="0"/>
                  <a:pt x="17" y="0"/>
                </a:cubicBezTo>
                <a:cubicBezTo>
                  <a:pt x="8" y="0"/>
                  <a:pt x="0" y="7"/>
                  <a:pt x="0" y="16"/>
                </a:cubicBezTo>
                <a:cubicBezTo>
                  <a:pt x="0" y="198"/>
                  <a:pt x="0" y="198"/>
                  <a:pt x="0" y="198"/>
                </a:cubicBezTo>
                <a:cubicBezTo>
                  <a:pt x="0" y="207"/>
                  <a:pt x="8" y="214"/>
                  <a:pt x="17" y="214"/>
                </a:cubicBezTo>
                <a:cubicBezTo>
                  <a:pt x="117" y="214"/>
                  <a:pt x="117" y="214"/>
                  <a:pt x="117" y="214"/>
                </a:cubicBezTo>
                <a:cubicBezTo>
                  <a:pt x="126" y="214"/>
                  <a:pt x="133" y="207"/>
                  <a:pt x="133" y="198"/>
                </a:cubicBezTo>
                <a:cubicBezTo>
                  <a:pt x="133" y="16"/>
                  <a:pt x="133" y="16"/>
                  <a:pt x="133" y="16"/>
                </a:cubicBezTo>
                <a:cubicBezTo>
                  <a:pt x="133" y="7"/>
                  <a:pt x="126" y="0"/>
                  <a:pt x="117" y="0"/>
                </a:cubicBezTo>
                <a:moveTo>
                  <a:pt x="67" y="208"/>
                </a:moveTo>
                <a:cubicBezTo>
                  <a:pt x="64" y="208"/>
                  <a:pt x="62" y="206"/>
                  <a:pt x="62" y="203"/>
                </a:cubicBezTo>
                <a:cubicBezTo>
                  <a:pt x="62" y="200"/>
                  <a:pt x="64" y="198"/>
                  <a:pt x="67" y="198"/>
                </a:cubicBezTo>
                <a:cubicBezTo>
                  <a:pt x="69" y="198"/>
                  <a:pt x="72" y="200"/>
                  <a:pt x="72" y="203"/>
                </a:cubicBezTo>
                <a:cubicBezTo>
                  <a:pt x="72" y="206"/>
                  <a:pt x="69" y="208"/>
                  <a:pt x="67" y="208"/>
                </a:cubicBezTo>
                <a:moveTo>
                  <a:pt x="119" y="189"/>
                </a:moveTo>
                <a:cubicBezTo>
                  <a:pt x="14" y="189"/>
                  <a:pt x="14" y="189"/>
                  <a:pt x="14" y="189"/>
                </a:cubicBezTo>
                <a:cubicBezTo>
                  <a:pt x="14" y="15"/>
                  <a:pt x="14" y="15"/>
                  <a:pt x="14" y="15"/>
                </a:cubicBezTo>
                <a:cubicBezTo>
                  <a:pt x="119" y="15"/>
                  <a:pt x="119" y="15"/>
                  <a:pt x="119" y="15"/>
                </a:cubicBezTo>
                <a:lnTo>
                  <a:pt x="119" y="189"/>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Freeform 19">
            <a:extLst>
              <a:ext uri="{FF2B5EF4-FFF2-40B4-BE49-F238E27FC236}">
                <a16:creationId xmlns:a16="http://schemas.microsoft.com/office/drawing/2014/main" id="{8CB8E2AD-A853-4941-A09A-87D8B6740268}"/>
              </a:ext>
            </a:extLst>
          </p:cNvPr>
          <p:cNvSpPr>
            <a:spLocks noEditPoints="1"/>
          </p:cNvSpPr>
          <p:nvPr/>
        </p:nvSpPr>
        <p:spPr bwMode="auto">
          <a:xfrm>
            <a:off x="4892386" y="4995383"/>
            <a:ext cx="259047" cy="258496"/>
          </a:xfrm>
          <a:custGeom>
            <a:avLst/>
            <a:gdLst>
              <a:gd name="T0" fmla="*/ 0 w 199"/>
              <a:gd name="T1" fmla="*/ 99 h 198"/>
              <a:gd name="T2" fmla="*/ 199 w 199"/>
              <a:gd name="T3" fmla="*/ 99 h 198"/>
              <a:gd name="T4" fmla="*/ 112 w 199"/>
              <a:gd name="T5" fmla="*/ 185 h 198"/>
              <a:gd name="T6" fmla="*/ 104 w 199"/>
              <a:gd name="T7" fmla="*/ 145 h 198"/>
              <a:gd name="T8" fmla="*/ 112 w 199"/>
              <a:gd name="T9" fmla="*/ 185 h 198"/>
              <a:gd name="T10" fmla="*/ 96 w 199"/>
              <a:gd name="T11" fmla="*/ 145 h 198"/>
              <a:gd name="T12" fmla="*/ 87 w 199"/>
              <a:gd name="T13" fmla="*/ 185 h 198"/>
              <a:gd name="T14" fmla="*/ 87 w 199"/>
              <a:gd name="T15" fmla="*/ 13 h 198"/>
              <a:gd name="T16" fmla="*/ 96 w 199"/>
              <a:gd name="T17" fmla="*/ 53 h 198"/>
              <a:gd name="T18" fmla="*/ 87 w 199"/>
              <a:gd name="T19" fmla="*/ 13 h 198"/>
              <a:gd name="T20" fmla="*/ 104 w 199"/>
              <a:gd name="T21" fmla="*/ 53 h 198"/>
              <a:gd name="T22" fmla="*/ 112 w 199"/>
              <a:gd name="T23" fmla="*/ 13 h 198"/>
              <a:gd name="T24" fmla="*/ 104 w 199"/>
              <a:gd name="T25" fmla="*/ 61 h 198"/>
              <a:gd name="T26" fmla="*/ 149 w 199"/>
              <a:gd name="T27" fmla="*/ 95 h 198"/>
              <a:gd name="T28" fmla="*/ 104 w 199"/>
              <a:gd name="T29" fmla="*/ 61 h 198"/>
              <a:gd name="T30" fmla="*/ 96 w 199"/>
              <a:gd name="T31" fmla="*/ 95 h 198"/>
              <a:gd name="T32" fmla="*/ 57 w 199"/>
              <a:gd name="T33" fmla="*/ 55 h 198"/>
              <a:gd name="T34" fmla="*/ 42 w 199"/>
              <a:gd name="T35" fmla="*/ 95 h 198"/>
              <a:gd name="T36" fmla="*/ 31 w 199"/>
              <a:gd name="T37" fmla="*/ 45 h 198"/>
              <a:gd name="T38" fmla="*/ 42 w 199"/>
              <a:gd name="T39" fmla="*/ 95 h 198"/>
              <a:gd name="T40" fmla="*/ 49 w 199"/>
              <a:gd name="T41" fmla="*/ 145 h 198"/>
              <a:gd name="T42" fmla="*/ 13 w 199"/>
              <a:gd name="T43" fmla="*/ 103 h 198"/>
              <a:gd name="T44" fmla="*/ 50 w 199"/>
              <a:gd name="T45" fmla="*/ 103 h 198"/>
              <a:gd name="T46" fmla="*/ 96 w 199"/>
              <a:gd name="T47" fmla="*/ 137 h 198"/>
              <a:gd name="T48" fmla="*/ 50 w 199"/>
              <a:gd name="T49" fmla="*/ 103 h 198"/>
              <a:gd name="T50" fmla="*/ 104 w 199"/>
              <a:gd name="T51" fmla="*/ 103 h 198"/>
              <a:gd name="T52" fmla="*/ 143 w 199"/>
              <a:gd name="T53" fmla="*/ 142 h 198"/>
              <a:gd name="T54" fmla="*/ 157 w 199"/>
              <a:gd name="T55" fmla="*/ 103 h 198"/>
              <a:gd name="T56" fmla="*/ 168 w 199"/>
              <a:gd name="T57" fmla="*/ 153 h 198"/>
              <a:gd name="T58" fmla="*/ 157 w 199"/>
              <a:gd name="T59" fmla="*/ 103 h 198"/>
              <a:gd name="T60" fmla="*/ 150 w 199"/>
              <a:gd name="T61" fmla="*/ 53 h 198"/>
              <a:gd name="T62" fmla="*/ 187 w 199"/>
              <a:gd name="T63" fmla="*/ 95 h 198"/>
              <a:gd name="T64" fmla="*/ 162 w 199"/>
              <a:gd name="T65" fmla="*/ 39 h 198"/>
              <a:gd name="T66" fmla="*/ 131 w 199"/>
              <a:gd name="T67" fmla="*/ 18 h 198"/>
              <a:gd name="T68" fmla="*/ 68 w 199"/>
              <a:gd name="T69" fmla="*/ 18 h 198"/>
              <a:gd name="T70" fmla="*/ 37 w 199"/>
              <a:gd name="T71" fmla="*/ 39 h 198"/>
              <a:gd name="T72" fmla="*/ 37 w 199"/>
              <a:gd name="T73" fmla="*/ 159 h 198"/>
              <a:gd name="T74" fmla="*/ 68 w 199"/>
              <a:gd name="T75" fmla="*/ 180 h 198"/>
              <a:gd name="T76" fmla="*/ 131 w 199"/>
              <a:gd name="T77" fmla="*/ 180 h 198"/>
              <a:gd name="T78" fmla="*/ 162 w 199"/>
              <a:gd name="T79" fmla="*/ 159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9" h="198">
                <a:moveTo>
                  <a:pt x="100" y="0"/>
                </a:moveTo>
                <a:cubicBezTo>
                  <a:pt x="45" y="0"/>
                  <a:pt x="0" y="44"/>
                  <a:pt x="0" y="99"/>
                </a:cubicBezTo>
                <a:cubicBezTo>
                  <a:pt x="0" y="153"/>
                  <a:pt x="45" y="198"/>
                  <a:pt x="100" y="198"/>
                </a:cubicBezTo>
                <a:cubicBezTo>
                  <a:pt x="154" y="198"/>
                  <a:pt x="199" y="153"/>
                  <a:pt x="199" y="99"/>
                </a:cubicBezTo>
                <a:cubicBezTo>
                  <a:pt x="199" y="44"/>
                  <a:pt x="154" y="0"/>
                  <a:pt x="100" y="0"/>
                </a:cubicBezTo>
                <a:moveTo>
                  <a:pt x="112" y="185"/>
                </a:moveTo>
                <a:cubicBezTo>
                  <a:pt x="109" y="185"/>
                  <a:pt x="106" y="186"/>
                  <a:pt x="104" y="186"/>
                </a:cubicBezTo>
                <a:cubicBezTo>
                  <a:pt x="104" y="145"/>
                  <a:pt x="104" y="145"/>
                  <a:pt x="104" y="145"/>
                </a:cubicBezTo>
                <a:cubicBezTo>
                  <a:pt x="116" y="145"/>
                  <a:pt x="129" y="147"/>
                  <a:pt x="140" y="150"/>
                </a:cubicBezTo>
                <a:cubicBezTo>
                  <a:pt x="133" y="167"/>
                  <a:pt x="123" y="180"/>
                  <a:pt x="112" y="185"/>
                </a:cubicBezTo>
                <a:moveTo>
                  <a:pt x="59" y="150"/>
                </a:moveTo>
                <a:cubicBezTo>
                  <a:pt x="71" y="147"/>
                  <a:pt x="83" y="145"/>
                  <a:pt x="96" y="145"/>
                </a:cubicBezTo>
                <a:cubicBezTo>
                  <a:pt x="96" y="186"/>
                  <a:pt x="96" y="186"/>
                  <a:pt x="96" y="186"/>
                </a:cubicBezTo>
                <a:cubicBezTo>
                  <a:pt x="93" y="186"/>
                  <a:pt x="90" y="185"/>
                  <a:pt x="87" y="185"/>
                </a:cubicBezTo>
                <a:cubicBezTo>
                  <a:pt x="76" y="180"/>
                  <a:pt x="66" y="167"/>
                  <a:pt x="59" y="150"/>
                </a:cubicBezTo>
                <a:moveTo>
                  <a:pt x="87" y="13"/>
                </a:moveTo>
                <a:cubicBezTo>
                  <a:pt x="90" y="12"/>
                  <a:pt x="93" y="12"/>
                  <a:pt x="96" y="12"/>
                </a:cubicBezTo>
                <a:cubicBezTo>
                  <a:pt x="96" y="53"/>
                  <a:pt x="96" y="53"/>
                  <a:pt x="96" y="53"/>
                </a:cubicBezTo>
                <a:cubicBezTo>
                  <a:pt x="83" y="53"/>
                  <a:pt x="71" y="51"/>
                  <a:pt x="59" y="48"/>
                </a:cubicBezTo>
                <a:cubicBezTo>
                  <a:pt x="66" y="31"/>
                  <a:pt x="76" y="18"/>
                  <a:pt x="87" y="13"/>
                </a:cubicBezTo>
                <a:moveTo>
                  <a:pt x="140" y="48"/>
                </a:moveTo>
                <a:cubicBezTo>
                  <a:pt x="129" y="51"/>
                  <a:pt x="116" y="53"/>
                  <a:pt x="104" y="53"/>
                </a:cubicBezTo>
                <a:cubicBezTo>
                  <a:pt x="104" y="12"/>
                  <a:pt x="104" y="12"/>
                  <a:pt x="104" y="12"/>
                </a:cubicBezTo>
                <a:cubicBezTo>
                  <a:pt x="106" y="12"/>
                  <a:pt x="109" y="12"/>
                  <a:pt x="112" y="13"/>
                </a:cubicBezTo>
                <a:cubicBezTo>
                  <a:pt x="123" y="18"/>
                  <a:pt x="133" y="31"/>
                  <a:pt x="140" y="48"/>
                </a:cubicBezTo>
                <a:moveTo>
                  <a:pt x="104" y="61"/>
                </a:moveTo>
                <a:cubicBezTo>
                  <a:pt x="117" y="61"/>
                  <a:pt x="130" y="59"/>
                  <a:pt x="143" y="55"/>
                </a:cubicBezTo>
                <a:cubicBezTo>
                  <a:pt x="146" y="67"/>
                  <a:pt x="148" y="81"/>
                  <a:pt x="149" y="95"/>
                </a:cubicBezTo>
                <a:cubicBezTo>
                  <a:pt x="104" y="95"/>
                  <a:pt x="104" y="95"/>
                  <a:pt x="104" y="95"/>
                </a:cubicBezTo>
                <a:lnTo>
                  <a:pt x="104" y="61"/>
                </a:lnTo>
                <a:close/>
                <a:moveTo>
                  <a:pt x="96" y="61"/>
                </a:moveTo>
                <a:cubicBezTo>
                  <a:pt x="96" y="95"/>
                  <a:pt x="96" y="95"/>
                  <a:pt x="96" y="95"/>
                </a:cubicBezTo>
                <a:cubicBezTo>
                  <a:pt x="50" y="95"/>
                  <a:pt x="50" y="95"/>
                  <a:pt x="50" y="95"/>
                </a:cubicBezTo>
                <a:cubicBezTo>
                  <a:pt x="51" y="81"/>
                  <a:pt x="53" y="67"/>
                  <a:pt x="57" y="55"/>
                </a:cubicBezTo>
                <a:cubicBezTo>
                  <a:pt x="69" y="59"/>
                  <a:pt x="82" y="61"/>
                  <a:pt x="96" y="61"/>
                </a:cubicBezTo>
                <a:moveTo>
                  <a:pt x="42" y="95"/>
                </a:moveTo>
                <a:cubicBezTo>
                  <a:pt x="13" y="95"/>
                  <a:pt x="13" y="95"/>
                  <a:pt x="13" y="95"/>
                </a:cubicBezTo>
                <a:cubicBezTo>
                  <a:pt x="13" y="76"/>
                  <a:pt x="20" y="59"/>
                  <a:pt x="31" y="45"/>
                </a:cubicBezTo>
                <a:cubicBezTo>
                  <a:pt x="37" y="48"/>
                  <a:pt x="43" y="51"/>
                  <a:pt x="49" y="53"/>
                </a:cubicBezTo>
                <a:cubicBezTo>
                  <a:pt x="45" y="65"/>
                  <a:pt x="43" y="80"/>
                  <a:pt x="42" y="95"/>
                </a:cubicBezTo>
                <a:moveTo>
                  <a:pt x="42" y="103"/>
                </a:moveTo>
                <a:cubicBezTo>
                  <a:pt x="43" y="118"/>
                  <a:pt x="45" y="132"/>
                  <a:pt x="49" y="145"/>
                </a:cubicBezTo>
                <a:cubicBezTo>
                  <a:pt x="43" y="147"/>
                  <a:pt x="37" y="150"/>
                  <a:pt x="31" y="153"/>
                </a:cubicBezTo>
                <a:cubicBezTo>
                  <a:pt x="20" y="139"/>
                  <a:pt x="13" y="122"/>
                  <a:pt x="13" y="103"/>
                </a:cubicBezTo>
                <a:lnTo>
                  <a:pt x="42" y="103"/>
                </a:lnTo>
                <a:close/>
                <a:moveTo>
                  <a:pt x="50" y="103"/>
                </a:moveTo>
                <a:cubicBezTo>
                  <a:pt x="96" y="103"/>
                  <a:pt x="96" y="103"/>
                  <a:pt x="96" y="103"/>
                </a:cubicBezTo>
                <a:cubicBezTo>
                  <a:pt x="96" y="137"/>
                  <a:pt x="96" y="137"/>
                  <a:pt x="96" y="137"/>
                </a:cubicBezTo>
                <a:cubicBezTo>
                  <a:pt x="82" y="137"/>
                  <a:pt x="69" y="139"/>
                  <a:pt x="57" y="142"/>
                </a:cubicBezTo>
                <a:cubicBezTo>
                  <a:pt x="53" y="131"/>
                  <a:pt x="51" y="117"/>
                  <a:pt x="50" y="103"/>
                </a:cubicBezTo>
                <a:moveTo>
                  <a:pt x="104" y="137"/>
                </a:moveTo>
                <a:cubicBezTo>
                  <a:pt x="104" y="103"/>
                  <a:pt x="104" y="103"/>
                  <a:pt x="104" y="103"/>
                </a:cubicBezTo>
                <a:cubicBezTo>
                  <a:pt x="149" y="103"/>
                  <a:pt x="149" y="103"/>
                  <a:pt x="149" y="103"/>
                </a:cubicBezTo>
                <a:cubicBezTo>
                  <a:pt x="148" y="117"/>
                  <a:pt x="146" y="131"/>
                  <a:pt x="143" y="142"/>
                </a:cubicBezTo>
                <a:cubicBezTo>
                  <a:pt x="130" y="139"/>
                  <a:pt x="117" y="137"/>
                  <a:pt x="104" y="137"/>
                </a:cubicBezTo>
                <a:moveTo>
                  <a:pt x="157" y="103"/>
                </a:moveTo>
                <a:cubicBezTo>
                  <a:pt x="187" y="103"/>
                  <a:pt x="187" y="103"/>
                  <a:pt x="187" y="103"/>
                </a:cubicBezTo>
                <a:cubicBezTo>
                  <a:pt x="186" y="122"/>
                  <a:pt x="179" y="139"/>
                  <a:pt x="168" y="153"/>
                </a:cubicBezTo>
                <a:cubicBezTo>
                  <a:pt x="162" y="150"/>
                  <a:pt x="156" y="147"/>
                  <a:pt x="150" y="145"/>
                </a:cubicBezTo>
                <a:cubicBezTo>
                  <a:pt x="154" y="132"/>
                  <a:pt x="156" y="118"/>
                  <a:pt x="157" y="103"/>
                </a:cubicBezTo>
                <a:moveTo>
                  <a:pt x="157" y="95"/>
                </a:moveTo>
                <a:cubicBezTo>
                  <a:pt x="156" y="80"/>
                  <a:pt x="154" y="65"/>
                  <a:pt x="150" y="53"/>
                </a:cubicBezTo>
                <a:cubicBezTo>
                  <a:pt x="156" y="51"/>
                  <a:pt x="162" y="48"/>
                  <a:pt x="168" y="45"/>
                </a:cubicBezTo>
                <a:cubicBezTo>
                  <a:pt x="179" y="59"/>
                  <a:pt x="186" y="76"/>
                  <a:pt x="187" y="95"/>
                </a:cubicBezTo>
                <a:lnTo>
                  <a:pt x="157" y="95"/>
                </a:lnTo>
                <a:close/>
                <a:moveTo>
                  <a:pt x="162" y="39"/>
                </a:moveTo>
                <a:cubicBezTo>
                  <a:pt x="158" y="41"/>
                  <a:pt x="153" y="43"/>
                  <a:pt x="147" y="45"/>
                </a:cubicBezTo>
                <a:cubicBezTo>
                  <a:pt x="143" y="34"/>
                  <a:pt x="137" y="25"/>
                  <a:pt x="131" y="18"/>
                </a:cubicBezTo>
                <a:cubicBezTo>
                  <a:pt x="143" y="22"/>
                  <a:pt x="154" y="29"/>
                  <a:pt x="162" y="39"/>
                </a:cubicBezTo>
                <a:moveTo>
                  <a:pt x="68" y="18"/>
                </a:moveTo>
                <a:cubicBezTo>
                  <a:pt x="62" y="25"/>
                  <a:pt x="56" y="34"/>
                  <a:pt x="52" y="45"/>
                </a:cubicBezTo>
                <a:cubicBezTo>
                  <a:pt x="46" y="43"/>
                  <a:pt x="41" y="41"/>
                  <a:pt x="37" y="39"/>
                </a:cubicBezTo>
                <a:cubicBezTo>
                  <a:pt x="46" y="29"/>
                  <a:pt x="56" y="22"/>
                  <a:pt x="68" y="18"/>
                </a:cubicBezTo>
                <a:moveTo>
                  <a:pt x="37" y="159"/>
                </a:moveTo>
                <a:cubicBezTo>
                  <a:pt x="41" y="157"/>
                  <a:pt x="46" y="154"/>
                  <a:pt x="52" y="152"/>
                </a:cubicBezTo>
                <a:cubicBezTo>
                  <a:pt x="56" y="163"/>
                  <a:pt x="62" y="173"/>
                  <a:pt x="68" y="180"/>
                </a:cubicBezTo>
                <a:cubicBezTo>
                  <a:pt x="56" y="175"/>
                  <a:pt x="46" y="168"/>
                  <a:pt x="37" y="159"/>
                </a:cubicBezTo>
                <a:moveTo>
                  <a:pt x="131" y="180"/>
                </a:moveTo>
                <a:cubicBezTo>
                  <a:pt x="137" y="173"/>
                  <a:pt x="143" y="163"/>
                  <a:pt x="147" y="152"/>
                </a:cubicBezTo>
                <a:cubicBezTo>
                  <a:pt x="153" y="154"/>
                  <a:pt x="158" y="157"/>
                  <a:pt x="162" y="159"/>
                </a:cubicBezTo>
                <a:cubicBezTo>
                  <a:pt x="154" y="168"/>
                  <a:pt x="143" y="175"/>
                  <a:pt x="131" y="180"/>
                </a:cubicBezTo>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4118119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500"/>
                                        <p:tgtEl>
                                          <p:spTgt spid="5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0"/>
                                        </p:tgtEl>
                                        <p:attrNameLst>
                                          <p:attrName>style.visibility</p:attrName>
                                        </p:attrNameLst>
                                      </p:cBhvr>
                                      <p:to>
                                        <p:strVal val="visible"/>
                                      </p:to>
                                    </p:set>
                                    <p:animEffect transition="in" filter="fade">
                                      <p:cBhvr>
                                        <p:cTn id="15" dur="500"/>
                                        <p:tgtEl>
                                          <p:spTgt spid="5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4"/>
                                        </p:tgtEl>
                                        <p:attrNameLst>
                                          <p:attrName>style.visibility</p:attrName>
                                        </p:attrNameLst>
                                      </p:cBhvr>
                                      <p:to>
                                        <p:strVal val="visible"/>
                                      </p:to>
                                    </p:set>
                                    <p:animEffect transition="in" filter="fade">
                                      <p:cBhvr>
                                        <p:cTn id="19" dur="500"/>
                                        <p:tgtEl>
                                          <p:spTgt spid="6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62"/>
                                        </p:tgtEl>
                                        <p:attrNameLst>
                                          <p:attrName>style.visibility</p:attrName>
                                        </p:attrNameLst>
                                      </p:cBhvr>
                                      <p:to>
                                        <p:strVal val="visible"/>
                                      </p:to>
                                    </p:set>
                                    <p:animEffect transition="in" filter="wipe(left)">
                                      <p:cBhvr>
                                        <p:cTn id="27" dur="500"/>
                                        <p:tgtEl>
                                          <p:spTgt spid="62"/>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65"/>
                                        </p:tgtEl>
                                        <p:attrNameLst>
                                          <p:attrName>style.visibility</p:attrName>
                                        </p:attrNameLst>
                                      </p:cBhvr>
                                      <p:to>
                                        <p:strVal val="visible"/>
                                      </p:to>
                                    </p:set>
                                    <p:animEffect transition="in" filter="wipe(up)">
                                      <p:cBhvr>
                                        <p:cTn id="31" dur="500"/>
                                        <p:tgtEl>
                                          <p:spTgt spid="6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500"/>
                                        <p:tgtEl>
                                          <p:spTgt spid="2"/>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p:cTn id="39" dur="500" fill="hold"/>
                                        <p:tgtEl>
                                          <p:spTgt spid="6"/>
                                        </p:tgtEl>
                                        <p:attrNameLst>
                                          <p:attrName>ppt_w</p:attrName>
                                        </p:attrNameLst>
                                      </p:cBhvr>
                                      <p:tavLst>
                                        <p:tav tm="0">
                                          <p:val>
                                            <p:fltVal val="0"/>
                                          </p:val>
                                        </p:tav>
                                        <p:tav tm="100000">
                                          <p:val>
                                            <p:strVal val="#ppt_w"/>
                                          </p:val>
                                        </p:tav>
                                      </p:tavLst>
                                    </p:anim>
                                    <p:anim calcmode="lin" valueType="num">
                                      <p:cBhvr>
                                        <p:cTn id="40" dur="500" fill="hold"/>
                                        <p:tgtEl>
                                          <p:spTgt spid="6"/>
                                        </p:tgtEl>
                                        <p:attrNameLst>
                                          <p:attrName>ppt_h</p:attrName>
                                        </p:attrNameLst>
                                      </p:cBhvr>
                                      <p:tavLst>
                                        <p:tav tm="0">
                                          <p:val>
                                            <p:fltVal val="0"/>
                                          </p:val>
                                        </p:tav>
                                        <p:tav tm="100000">
                                          <p:val>
                                            <p:strVal val="#ppt_h"/>
                                          </p:val>
                                        </p:tav>
                                      </p:tavLst>
                                    </p:anim>
                                    <p:animEffect transition="in" filter="fade">
                                      <p:cBhvr>
                                        <p:cTn id="41" dur="500"/>
                                        <p:tgtEl>
                                          <p:spTgt spid="6"/>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left)">
                                      <p:cBhvr>
                                        <p:cTn id="45" dur="500"/>
                                        <p:tgtEl>
                                          <p:spTgt spid="14"/>
                                        </p:tgtEl>
                                      </p:cBhvr>
                                    </p:animEffect>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3"/>
                                        </p:tgtEl>
                                        <p:attrNameLst>
                                          <p:attrName>style.visibility</p:attrName>
                                        </p:attrNameLst>
                                      </p:cBhvr>
                                      <p:to>
                                        <p:strVal val="visible"/>
                                      </p:to>
                                    </p:set>
                                    <p:animEffect transition="in" filter="wipe(left)">
                                      <p:cBhvr>
                                        <p:cTn id="49" dur="500"/>
                                        <p:tgtEl>
                                          <p:spTgt spid="3"/>
                                        </p:tgtEl>
                                      </p:cBhvr>
                                    </p:animEffect>
                                  </p:childTnLst>
                                </p:cTn>
                              </p:par>
                            </p:childTnLst>
                          </p:cTn>
                        </p:par>
                        <p:par>
                          <p:cTn id="50" fill="hold">
                            <p:stCondLst>
                              <p:cond delay="5500"/>
                            </p:stCondLst>
                            <p:childTnLst>
                              <p:par>
                                <p:cTn id="51" presetID="10" presetClass="entr" presetSubtype="0"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500"/>
                                        <p:tgtEl>
                                          <p:spTgt spid="12"/>
                                        </p:tgtEl>
                                      </p:cBhvr>
                                    </p:animEffect>
                                  </p:childTnLst>
                                </p:cTn>
                              </p:par>
                            </p:childTnLst>
                          </p:cTn>
                        </p:par>
                        <p:par>
                          <p:cTn id="54" fill="hold">
                            <p:stCondLst>
                              <p:cond delay="6000"/>
                            </p:stCondLst>
                            <p:childTnLst>
                              <p:par>
                                <p:cTn id="55" presetID="53" presetClass="entr" presetSubtype="16" fill="hold" grpId="0" nodeType="afterEffect">
                                  <p:stCondLst>
                                    <p:cond delay="0"/>
                                  </p:stCondLst>
                                  <p:childTnLst>
                                    <p:set>
                                      <p:cBhvr>
                                        <p:cTn id="56" dur="1" fill="hold">
                                          <p:stCondLst>
                                            <p:cond delay="0"/>
                                          </p:stCondLst>
                                        </p:cTn>
                                        <p:tgtEl>
                                          <p:spTgt spid="5"/>
                                        </p:tgtEl>
                                        <p:attrNameLst>
                                          <p:attrName>style.visibility</p:attrName>
                                        </p:attrNameLst>
                                      </p:cBhvr>
                                      <p:to>
                                        <p:strVal val="visible"/>
                                      </p:to>
                                    </p:set>
                                    <p:anim calcmode="lin" valueType="num">
                                      <p:cBhvr>
                                        <p:cTn id="57" dur="500" fill="hold"/>
                                        <p:tgtEl>
                                          <p:spTgt spid="5"/>
                                        </p:tgtEl>
                                        <p:attrNameLst>
                                          <p:attrName>ppt_w</p:attrName>
                                        </p:attrNameLst>
                                      </p:cBhvr>
                                      <p:tavLst>
                                        <p:tav tm="0">
                                          <p:val>
                                            <p:fltVal val="0"/>
                                          </p:val>
                                        </p:tav>
                                        <p:tav tm="100000">
                                          <p:val>
                                            <p:strVal val="#ppt_w"/>
                                          </p:val>
                                        </p:tav>
                                      </p:tavLst>
                                    </p:anim>
                                    <p:anim calcmode="lin" valueType="num">
                                      <p:cBhvr>
                                        <p:cTn id="58" dur="500" fill="hold"/>
                                        <p:tgtEl>
                                          <p:spTgt spid="5"/>
                                        </p:tgtEl>
                                        <p:attrNameLst>
                                          <p:attrName>ppt_h</p:attrName>
                                        </p:attrNameLst>
                                      </p:cBhvr>
                                      <p:tavLst>
                                        <p:tav tm="0">
                                          <p:val>
                                            <p:fltVal val="0"/>
                                          </p:val>
                                        </p:tav>
                                        <p:tav tm="100000">
                                          <p:val>
                                            <p:strVal val="#ppt_h"/>
                                          </p:val>
                                        </p:tav>
                                      </p:tavLst>
                                    </p:anim>
                                    <p:animEffect transition="in" filter="fade">
                                      <p:cBhvr>
                                        <p:cTn id="59" dur="500"/>
                                        <p:tgtEl>
                                          <p:spTgt spid="5"/>
                                        </p:tgtEl>
                                      </p:cBhvr>
                                    </p:animEffect>
                                  </p:childTnLst>
                                </p:cTn>
                              </p:par>
                            </p:childTnLst>
                          </p:cTn>
                        </p:par>
                        <p:par>
                          <p:cTn id="60" fill="hold">
                            <p:stCondLst>
                              <p:cond delay="6500"/>
                            </p:stCondLst>
                            <p:childTnLst>
                              <p:par>
                                <p:cTn id="61" presetID="22" presetClass="entr" presetSubtype="8"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7000"/>
                            </p:stCondLst>
                            <p:childTnLst>
                              <p:par>
                                <p:cTn id="65" presetID="22" presetClass="entr" presetSubtype="8"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left)">
                                      <p:cBhvr>
                                        <p:cTn id="67" dur="500"/>
                                        <p:tgtEl>
                                          <p:spTgt spid="19"/>
                                        </p:tgtEl>
                                      </p:cBhvr>
                                    </p:animEffect>
                                  </p:childTnLst>
                                </p:cTn>
                              </p:par>
                            </p:childTnLst>
                          </p:cTn>
                        </p:par>
                        <p:par>
                          <p:cTn id="68" fill="hold">
                            <p:stCondLst>
                              <p:cond delay="7500"/>
                            </p:stCondLst>
                            <p:childTnLst>
                              <p:par>
                                <p:cTn id="69" presetID="10" presetClass="entr" presetSubtype="0" fill="hold" grpId="0" nodeType="after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fade">
                                      <p:cBhvr>
                                        <p:cTn id="71" dur="500"/>
                                        <p:tgtEl>
                                          <p:spTgt spid="13"/>
                                        </p:tgtEl>
                                      </p:cBhvr>
                                    </p:animEffect>
                                  </p:childTnLst>
                                </p:cTn>
                              </p:par>
                            </p:childTnLst>
                          </p:cTn>
                        </p:par>
                        <p:par>
                          <p:cTn id="72" fill="hold">
                            <p:stCondLst>
                              <p:cond delay="8000"/>
                            </p:stCondLst>
                            <p:childTnLst>
                              <p:par>
                                <p:cTn id="73" presetID="53" presetClass="entr" presetSubtype="16" fill="hold" grpId="0" nodeType="afterEffect">
                                  <p:stCondLst>
                                    <p:cond delay="0"/>
                                  </p:stCondLst>
                                  <p:childTnLst>
                                    <p:set>
                                      <p:cBhvr>
                                        <p:cTn id="74" dur="1" fill="hold">
                                          <p:stCondLst>
                                            <p:cond delay="0"/>
                                          </p:stCondLst>
                                        </p:cTn>
                                        <p:tgtEl>
                                          <p:spTgt spid="7"/>
                                        </p:tgtEl>
                                        <p:attrNameLst>
                                          <p:attrName>style.visibility</p:attrName>
                                        </p:attrNameLst>
                                      </p:cBhvr>
                                      <p:to>
                                        <p:strVal val="visible"/>
                                      </p:to>
                                    </p:set>
                                    <p:anim calcmode="lin" valueType="num">
                                      <p:cBhvr>
                                        <p:cTn id="75" dur="500" fill="hold"/>
                                        <p:tgtEl>
                                          <p:spTgt spid="7"/>
                                        </p:tgtEl>
                                        <p:attrNameLst>
                                          <p:attrName>ppt_w</p:attrName>
                                        </p:attrNameLst>
                                      </p:cBhvr>
                                      <p:tavLst>
                                        <p:tav tm="0">
                                          <p:val>
                                            <p:fltVal val="0"/>
                                          </p:val>
                                        </p:tav>
                                        <p:tav tm="100000">
                                          <p:val>
                                            <p:strVal val="#ppt_w"/>
                                          </p:val>
                                        </p:tav>
                                      </p:tavLst>
                                    </p:anim>
                                    <p:anim calcmode="lin" valueType="num">
                                      <p:cBhvr>
                                        <p:cTn id="76" dur="500" fill="hold"/>
                                        <p:tgtEl>
                                          <p:spTgt spid="7"/>
                                        </p:tgtEl>
                                        <p:attrNameLst>
                                          <p:attrName>ppt_h</p:attrName>
                                        </p:attrNameLst>
                                      </p:cBhvr>
                                      <p:tavLst>
                                        <p:tav tm="0">
                                          <p:val>
                                            <p:fltVal val="0"/>
                                          </p:val>
                                        </p:tav>
                                        <p:tav tm="100000">
                                          <p:val>
                                            <p:strVal val="#ppt_h"/>
                                          </p:val>
                                        </p:tav>
                                      </p:tavLst>
                                    </p:anim>
                                    <p:animEffect transition="in" filter="fade">
                                      <p:cBhvr>
                                        <p:cTn id="77" dur="500"/>
                                        <p:tgtEl>
                                          <p:spTgt spid="7"/>
                                        </p:tgtEl>
                                      </p:cBhvr>
                                    </p:animEffect>
                                  </p:childTnLst>
                                </p:cTn>
                              </p:par>
                            </p:childTnLst>
                          </p:cTn>
                        </p:par>
                        <p:par>
                          <p:cTn id="78" fill="hold">
                            <p:stCondLst>
                              <p:cond delay="8500"/>
                            </p:stCondLst>
                            <p:childTnLst>
                              <p:par>
                                <p:cTn id="79" presetID="22" presetClass="entr" presetSubtype="8"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wipe(left)">
                                      <p:cBhvr>
                                        <p:cTn id="81" dur="500"/>
                                        <p:tgtEl>
                                          <p:spTgt spid="21"/>
                                        </p:tgtEl>
                                      </p:cBhvr>
                                    </p:animEffect>
                                  </p:childTnLst>
                                </p:cTn>
                              </p:par>
                            </p:childTnLst>
                          </p:cTn>
                        </p:par>
                        <p:par>
                          <p:cTn id="82" fill="hold">
                            <p:stCondLst>
                              <p:cond delay="9000"/>
                            </p:stCondLst>
                            <p:childTnLst>
                              <p:par>
                                <p:cTn id="83" presetID="22" presetClass="entr" presetSubtype="8" fill="hold" grpId="0" nodeType="afterEffect">
                                  <p:stCondLst>
                                    <p:cond delay="0"/>
                                  </p:stCondLst>
                                  <p:childTnLst>
                                    <p:set>
                                      <p:cBhvr>
                                        <p:cTn id="84" dur="1" fill="hold">
                                          <p:stCondLst>
                                            <p:cond delay="0"/>
                                          </p:stCondLst>
                                        </p:cTn>
                                        <p:tgtEl>
                                          <p:spTgt spid="22"/>
                                        </p:tgtEl>
                                        <p:attrNameLst>
                                          <p:attrName>style.visibility</p:attrName>
                                        </p:attrNameLst>
                                      </p:cBhvr>
                                      <p:to>
                                        <p:strVal val="visible"/>
                                      </p:to>
                                    </p:set>
                                    <p:animEffect transition="in" filter="wipe(left)">
                                      <p:cBhvr>
                                        <p:cTn id="8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50" grpId="0" animBg="1"/>
      <p:bldP spid="52" grpId="0" animBg="1"/>
      <p:bldP spid="9" grpId="0"/>
      <p:bldP spid="62" grpId="0"/>
      <p:bldP spid="64" grpId="0" animBg="1"/>
      <p:bldP spid="65" grpId="0"/>
      <p:bldP spid="2" grpId="0" animBg="1"/>
      <p:bldP spid="12" grpId="0" animBg="1"/>
      <p:bldP spid="13" grpId="0" animBg="1"/>
      <p:bldP spid="14" grpId="0"/>
      <p:bldP spid="3" grpId="0"/>
      <p:bldP spid="18" grpId="0"/>
      <p:bldP spid="19" grpId="0"/>
      <p:bldP spid="21" grpId="0"/>
      <p:bldP spid="22" grpId="0"/>
      <p:bldP spid="5" grpId="0" animBg="1"/>
      <p:bldP spid="6" grpId="0" animBg="1"/>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Freeform: Shape 32">
            <a:extLst>
              <a:ext uri="{FF2B5EF4-FFF2-40B4-BE49-F238E27FC236}">
                <a16:creationId xmlns:a16="http://schemas.microsoft.com/office/drawing/2014/main" id="{5572FD40-9825-478E-9007-546202B5FE46}"/>
              </a:ext>
            </a:extLst>
          </p:cNvPr>
          <p:cNvSpPr/>
          <p:nvPr/>
        </p:nvSpPr>
        <p:spPr>
          <a:xfrm rot="16200000">
            <a:off x="2935251" y="-2935252"/>
            <a:ext cx="3273500" cy="9144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accent1"/>
          </a:solidFill>
          <a:ln w="6058" cap="flat">
            <a:noFill/>
            <a:prstDash val="solid"/>
            <a:miter/>
          </a:ln>
        </p:spPr>
        <p:txBody>
          <a:bodyPr rtlCol="0" anchor="ctr"/>
          <a:lstStyle/>
          <a:p>
            <a:endParaRPr lang="en-US" sz="1350"/>
          </a:p>
        </p:txBody>
      </p:sp>
      <p:pic>
        <p:nvPicPr>
          <p:cNvPr id="32" name="PpHolder2">
            <a:extLst>
              <a:ext uri="{FF2B5EF4-FFF2-40B4-BE49-F238E27FC236}">
                <a16:creationId xmlns:a16="http://schemas.microsoft.com/office/drawing/2014/main" id="{E5281B80-4474-444E-B5C6-B9AF9D41A26F}"/>
              </a:ext>
            </a:extLst>
          </p:cNvPr>
          <p:cNvPicPr>
            <a:picLocks/>
          </p:cNvPicPr>
          <p:nvPr/>
        </p:nvPicPr>
        <p:blipFill>
          <a:blip r:embed="rId2">
            <a:extLst>
              <a:ext uri="{28A0092B-C50C-407E-A947-70E740481C1C}">
                <a14:useLocalDpi xmlns:a14="http://schemas.microsoft.com/office/drawing/2010/main" val="0"/>
              </a:ext>
            </a:extLst>
          </a:blip>
          <a:srcRect b="53247"/>
          <a:stretch>
            <a:fillRect/>
          </a:stretch>
        </p:blipFill>
        <p:spPr>
          <a:xfrm>
            <a:off x="0" y="3"/>
            <a:ext cx="9144000" cy="3206313"/>
          </a:xfrm>
          <a:custGeom>
            <a:avLst/>
            <a:gdLst>
              <a:gd name="connsiteX0" fmla="*/ 0 w 9144000"/>
              <a:gd name="connsiteY0" fmla="*/ 0 h 3206313"/>
              <a:gd name="connsiteX1" fmla="*/ 9144000 w 9144000"/>
              <a:gd name="connsiteY1" fmla="*/ 0 h 3206313"/>
              <a:gd name="connsiteX2" fmla="*/ 9144000 w 9144000"/>
              <a:gd name="connsiteY2" fmla="*/ 2482065 h 3206313"/>
              <a:gd name="connsiteX3" fmla="*/ 6873071 w 9144000"/>
              <a:gd name="connsiteY3" fmla="*/ 2381588 h 3206313"/>
              <a:gd name="connsiteX4" fmla="*/ 4674915 w 9144000"/>
              <a:gd name="connsiteY4" fmla="*/ 3028269 h 3206313"/>
              <a:gd name="connsiteX5" fmla="*/ 1772133 w 9144000"/>
              <a:gd name="connsiteY5" fmla="*/ 2759062 h 3206313"/>
              <a:gd name="connsiteX6" fmla="*/ 0 w 9144000"/>
              <a:gd name="connsiteY6" fmla="*/ 3206313 h 3206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3206313">
                <a:moveTo>
                  <a:pt x="0" y="0"/>
                </a:moveTo>
                <a:lnTo>
                  <a:pt x="9144000" y="0"/>
                </a:lnTo>
                <a:lnTo>
                  <a:pt x="9144000" y="2482065"/>
                </a:lnTo>
                <a:cubicBezTo>
                  <a:pt x="8391766" y="2507209"/>
                  <a:pt x="7617228" y="2294787"/>
                  <a:pt x="6873071" y="2381588"/>
                </a:cubicBezTo>
                <a:cubicBezTo>
                  <a:pt x="6036561" y="2479147"/>
                  <a:pt x="5507644" y="2923074"/>
                  <a:pt x="4674915" y="3028269"/>
                </a:cubicBezTo>
                <a:cubicBezTo>
                  <a:pt x="3709636" y="3150214"/>
                  <a:pt x="2767524" y="2776974"/>
                  <a:pt x="1772133" y="2759062"/>
                </a:cubicBezTo>
                <a:cubicBezTo>
                  <a:pt x="1080597" y="2746629"/>
                  <a:pt x="388958" y="2923099"/>
                  <a:pt x="0" y="3206313"/>
                </a:cubicBezTo>
                <a:close/>
              </a:path>
            </a:pathLst>
          </a:custGeom>
        </p:spPr>
      </p:pic>
      <p:sp>
        <p:nvSpPr>
          <p:cNvPr id="9" name="Freeform: Shape 8">
            <a:extLst>
              <a:ext uri="{FF2B5EF4-FFF2-40B4-BE49-F238E27FC236}">
                <a16:creationId xmlns:a16="http://schemas.microsoft.com/office/drawing/2014/main" id="{963040E9-B17D-4BAD-81FB-DB4FFDF2F410}"/>
              </a:ext>
            </a:extLst>
          </p:cNvPr>
          <p:cNvSpPr/>
          <p:nvPr/>
        </p:nvSpPr>
        <p:spPr>
          <a:xfrm rot="16200000">
            <a:off x="2968844" y="-2968844"/>
            <a:ext cx="3206312" cy="9144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tx2">
              <a:alpha val="80000"/>
            </a:schemeClr>
          </a:solidFill>
          <a:ln w="6058" cap="flat">
            <a:noFill/>
            <a:prstDash val="solid"/>
            <a:miter/>
          </a:ln>
        </p:spPr>
        <p:txBody>
          <a:bodyPr rtlCol="0" anchor="ctr"/>
          <a:lstStyle/>
          <a:p>
            <a:endParaRPr lang="en-US" sz="1350"/>
          </a:p>
        </p:txBody>
      </p:sp>
      <p:sp>
        <p:nvSpPr>
          <p:cNvPr id="10" name="TextBox 9">
            <a:extLst>
              <a:ext uri="{FF2B5EF4-FFF2-40B4-BE49-F238E27FC236}">
                <a16:creationId xmlns:a16="http://schemas.microsoft.com/office/drawing/2014/main" id="{F62AC452-D1AB-4970-A984-51D239BE5247}"/>
              </a:ext>
            </a:extLst>
          </p:cNvPr>
          <p:cNvSpPr txBox="1"/>
          <p:nvPr/>
        </p:nvSpPr>
        <p:spPr>
          <a:xfrm>
            <a:off x="705127" y="3584502"/>
            <a:ext cx="508474" cy="507831"/>
          </a:xfrm>
          <a:prstGeom prst="rect">
            <a:avLst/>
          </a:prstGeom>
          <a:noFill/>
        </p:spPr>
        <p:txBody>
          <a:bodyPr wrap="none" rtlCol="0">
            <a:spAutoFit/>
          </a:bodyPr>
          <a:lstStyle/>
          <a:p>
            <a:pPr algn="r"/>
            <a:r>
              <a:rPr lang="en-US" sz="2700">
                <a:latin typeface="+mj-lt"/>
              </a:rPr>
              <a:t>01.</a:t>
            </a:r>
          </a:p>
        </p:txBody>
      </p:sp>
      <p:sp>
        <p:nvSpPr>
          <p:cNvPr id="11" name="TextBox 10">
            <a:extLst>
              <a:ext uri="{FF2B5EF4-FFF2-40B4-BE49-F238E27FC236}">
                <a16:creationId xmlns:a16="http://schemas.microsoft.com/office/drawing/2014/main" id="{2F212DB7-4304-40E2-8CB6-25A3BCBD0737}"/>
              </a:ext>
            </a:extLst>
          </p:cNvPr>
          <p:cNvSpPr txBox="1"/>
          <p:nvPr/>
        </p:nvSpPr>
        <p:spPr>
          <a:xfrm>
            <a:off x="1173727" y="3649344"/>
            <a:ext cx="840038" cy="323165"/>
          </a:xfrm>
          <a:prstGeom prst="rect">
            <a:avLst/>
          </a:prstGeom>
          <a:noFill/>
        </p:spPr>
        <p:txBody>
          <a:bodyPr wrap="none" rtlCol="0" anchor="ctr">
            <a:spAutoFit/>
          </a:bodyPr>
          <a:lstStyle/>
          <a:p>
            <a:r>
              <a:rPr lang="en-US" sz="1500">
                <a:solidFill>
                  <a:schemeClr val="accent1"/>
                </a:solidFill>
                <a:latin typeface="+mj-lt"/>
              </a:rPr>
              <a:t>About Us</a:t>
            </a:r>
          </a:p>
        </p:txBody>
      </p:sp>
      <p:sp>
        <p:nvSpPr>
          <p:cNvPr id="12" name="TextBox 11">
            <a:extLst>
              <a:ext uri="{FF2B5EF4-FFF2-40B4-BE49-F238E27FC236}">
                <a16:creationId xmlns:a16="http://schemas.microsoft.com/office/drawing/2014/main" id="{8DEBEC2B-716F-40A2-B665-A8D4547591A4}"/>
              </a:ext>
            </a:extLst>
          </p:cNvPr>
          <p:cNvSpPr txBox="1"/>
          <p:nvPr/>
        </p:nvSpPr>
        <p:spPr>
          <a:xfrm>
            <a:off x="1173727" y="3872289"/>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13" name="TextBox 12">
            <a:extLst>
              <a:ext uri="{FF2B5EF4-FFF2-40B4-BE49-F238E27FC236}">
                <a16:creationId xmlns:a16="http://schemas.microsoft.com/office/drawing/2014/main" id="{95F12C01-FE21-434C-8EA1-3D610251BFDC}"/>
              </a:ext>
            </a:extLst>
          </p:cNvPr>
          <p:cNvSpPr txBox="1"/>
          <p:nvPr/>
        </p:nvSpPr>
        <p:spPr>
          <a:xfrm>
            <a:off x="3502989" y="3587467"/>
            <a:ext cx="551754" cy="507831"/>
          </a:xfrm>
          <a:prstGeom prst="rect">
            <a:avLst/>
          </a:prstGeom>
          <a:noFill/>
        </p:spPr>
        <p:txBody>
          <a:bodyPr wrap="none" rtlCol="0">
            <a:spAutoFit/>
          </a:bodyPr>
          <a:lstStyle/>
          <a:p>
            <a:pPr algn="r"/>
            <a:r>
              <a:rPr lang="en-US" sz="2700">
                <a:latin typeface="+mj-lt"/>
              </a:rPr>
              <a:t>02.</a:t>
            </a:r>
          </a:p>
        </p:txBody>
      </p:sp>
      <p:sp>
        <p:nvSpPr>
          <p:cNvPr id="14" name="TextBox 13">
            <a:extLst>
              <a:ext uri="{FF2B5EF4-FFF2-40B4-BE49-F238E27FC236}">
                <a16:creationId xmlns:a16="http://schemas.microsoft.com/office/drawing/2014/main" id="{69721968-A5D5-48C0-BA1C-4ECFC37562CF}"/>
              </a:ext>
            </a:extLst>
          </p:cNvPr>
          <p:cNvSpPr txBox="1"/>
          <p:nvPr/>
        </p:nvSpPr>
        <p:spPr>
          <a:xfrm>
            <a:off x="4014869" y="3652310"/>
            <a:ext cx="864083" cy="323165"/>
          </a:xfrm>
          <a:prstGeom prst="rect">
            <a:avLst/>
          </a:prstGeom>
          <a:noFill/>
        </p:spPr>
        <p:txBody>
          <a:bodyPr wrap="none" rtlCol="0" anchor="ctr">
            <a:spAutoFit/>
          </a:bodyPr>
          <a:lstStyle/>
          <a:p>
            <a:r>
              <a:rPr lang="en-US" sz="1500">
                <a:solidFill>
                  <a:schemeClr val="accent2"/>
                </a:solidFill>
                <a:latin typeface="+mj-lt"/>
              </a:rPr>
              <a:t>Our Team</a:t>
            </a:r>
          </a:p>
        </p:txBody>
      </p:sp>
      <p:sp>
        <p:nvSpPr>
          <p:cNvPr id="15" name="TextBox 14">
            <a:extLst>
              <a:ext uri="{FF2B5EF4-FFF2-40B4-BE49-F238E27FC236}">
                <a16:creationId xmlns:a16="http://schemas.microsoft.com/office/drawing/2014/main" id="{EE571A65-6EA9-4BA5-A618-4D7C8084D1EE}"/>
              </a:ext>
            </a:extLst>
          </p:cNvPr>
          <p:cNvSpPr txBox="1"/>
          <p:nvPr/>
        </p:nvSpPr>
        <p:spPr>
          <a:xfrm>
            <a:off x="4014868" y="3875254"/>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16" name="TextBox 15">
            <a:extLst>
              <a:ext uri="{FF2B5EF4-FFF2-40B4-BE49-F238E27FC236}">
                <a16:creationId xmlns:a16="http://schemas.microsoft.com/office/drawing/2014/main" id="{FE20B5F1-96E3-43C6-9625-9D0B09BBCC52}"/>
              </a:ext>
            </a:extLst>
          </p:cNvPr>
          <p:cNvSpPr txBox="1"/>
          <p:nvPr/>
        </p:nvSpPr>
        <p:spPr>
          <a:xfrm>
            <a:off x="6347336" y="3587467"/>
            <a:ext cx="548548" cy="507831"/>
          </a:xfrm>
          <a:prstGeom prst="rect">
            <a:avLst/>
          </a:prstGeom>
          <a:noFill/>
        </p:spPr>
        <p:txBody>
          <a:bodyPr wrap="none" rtlCol="0">
            <a:spAutoFit/>
          </a:bodyPr>
          <a:lstStyle/>
          <a:p>
            <a:pPr algn="r"/>
            <a:r>
              <a:rPr lang="en-US" sz="2700">
                <a:latin typeface="+mj-lt"/>
              </a:rPr>
              <a:t>03.</a:t>
            </a:r>
          </a:p>
        </p:txBody>
      </p:sp>
      <p:sp>
        <p:nvSpPr>
          <p:cNvPr id="17" name="TextBox 16">
            <a:extLst>
              <a:ext uri="{FF2B5EF4-FFF2-40B4-BE49-F238E27FC236}">
                <a16:creationId xmlns:a16="http://schemas.microsoft.com/office/drawing/2014/main" id="{88CAB2A0-7C8E-42A2-BBF8-BF040F274C7F}"/>
              </a:ext>
            </a:extLst>
          </p:cNvPr>
          <p:cNvSpPr txBox="1"/>
          <p:nvPr/>
        </p:nvSpPr>
        <p:spPr>
          <a:xfrm>
            <a:off x="6856010" y="3652310"/>
            <a:ext cx="728341" cy="323165"/>
          </a:xfrm>
          <a:prstGeom prst="rect">
            <a:avLst/>
          </a:prstGeom>
          <a:noFill/>
        </p:spPr>
        <p:txBody>
          <a:bodyPr wrap="none" rtlCol="0" anchor="ctr">
            <a:spAutoFit/>
          </a:bodyPr>
          <a:lstStyle/>
          <a:p>
            <a:r>
              <a:rPr lang="en-US" sz="1500">
                <a:solidFill>
                  <a:schemeClr val="accent3"/>
                </a:solidFill>
                <a:latin typeface="+mj-lt"/>
              </a:rPr>
              <a:t>Gallery</a:t>
            </a:r>
          </a:p>
        </p:txBody>
      </p:sp>
      <p:sp>
        <p:nvSpPr>
          <p:cNvPr id="18" name="TextBox 17">
            <a:extLst>
              <a:ext uri="{FF2B5EF4-FFF2-40B4-BE49-F238E27FC236}">
                <a16:creationId xmlns:a16="http://schemas.microsoft.com/office/drawing/2014/main" id="{60A4B21C-600E-424B-8B26-74F6E0EAF70A}"/>
              </a:ext>
            </a:extLst>
          </p:cNvPr>
          <p:cNvSpPr txBox="1"/>
          <p:nvPr/>
        </p:nvSpPr>
        <p:spPr>
          <a:xfrm>
            <a:off x="6856009" y="3875254"/>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19" name="TextBox 18">
            <a:extLst>
              <a:ext uri="{FF2B5EF4-FFF2-40B4-BE49-F238E27FC236}">
                <a16:creationId xmlns:a16="http://schemas.microsoft.com/office/drawing/2014/main" id="{800D692A-1973-4CA8-B712-17732DD6C3DC}"/>
              </a:ext>
            </a:extLst>
          </p:cNvPr>
          <p:cNvSpPr txBox="1"/>
          <p:nvPr/>
        </p:nvSpPr>
        <p:spPr>
          <a:xfrm>
            <a:off x="666654" y="4753053"/>
            <a:ext cx="546946" cy="507831"/>
          </a:xfrm>
          <a:prstGeom prst="rect">
            <a:avLst/>
          </a:prstGeom>
          <a:noFill/>
        </p:spPr>
        <p:txBody>
          <a:bodyPr wrap="none" rtlCol="0">
            <a:spAutoFit/>
          </a:bodyPr>
          <a:lstStyle/>
          <a:p>
            <a:pPr algn="r"/>
            <a:r>
              <a:rPr lang="en-US" sz="2700">
                <a:latin typeface="+mj-lt"/>
              </a:rPr>
              <a:t>04.</a:t>
            </a:r>
          </a:p>
        </p:txBody>
      </p:sp>
      <p:sp>
        <p:nvSpPr>
          <p:cNvPr id="20" name="TextBox 19">
            <a:extLst>
              <a:ext uri="{FF2B5EF4-FFF2-40B4-BE49-F238E27FC236}">
                <a16:creationId xmlns:a16="http://schemas.microsoft.com/office/drawing/2014/main" id="{6660A1E6-48EB-4F66-8CD7-0B814054103B}"/>
              </a:ext>
            </a:extLst>
          </p:cNvPr>
          <p:cNvSpPr txBox="1"/>
          <p:nvPr/>
        </p:nvSpPr>
        <p:spPr>
          <a:xfrm>
            <a:off x="1173727" y="4817895"/>
            <a:ext cx="619080" cy="323165"/>
          </a:xfrm>
          <a:prstGeom prst="rect">
            <a:avLst/>
          </a:prstGeom>
          <a:noFill/>
        </p:spPr>
        <p:txBody>
          <a:bodyPr wrap="none" rtlCol="0" anchor="ctr">
            <a:spAutoFit/>
          </a:bodyPr>
          <a:lstStyle/>
          <a:p>
            <a:r>
              <a:rPr lang="en-US" sz="1500">
                <a:solidFill>
                  <a:schemeClr val="accent4"/>
                </a:solidFill>
                <a:latin typeface="+mj-lt"/>
              </a:rPr>
              <a:t>Chart</a:t>
            </a:r>
          </a:p>
        </p:txBody>
      </p:sp>
      <p:sp>
        <p:nvSpPr>
          <p:cNvPr id="21" name="TextBox 20">
            <a:extLst>
              <a:ext uri="{FF2B5EF4-FFF2-40B4-BE49-F238E27FC236}">
                <a16:creationId xmlns:a16="http://schemas.microsoft.com/office/drawing/2014/main" id="{708BF534-F8A7-4746-AA24-C2C68A74C6DF}"/>
              </a:ext>
            </a:extLst>
          </p:cNvPr>
          <p:cNvSpPr txBox="1"/>
          <p:nvPr/>
        </p:nvSpPr>
        <p:spPr>
          <a:xfrm>
            <a:off x="1173727" y="5040840"/>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22" name="TextBox 21">
            <a:extLst>
              <a:ext uri="{FF2B5EF4-FFF2-40B4-BE49-F238E27FC236}">
                <a16:creationId xmlns:a16="http://schemas.microsoft.com/office/drawing/2014/main" id="{FE491716-A8C9-4217-B026-986FB30CF554}"/>
              </a:ext>
            </a:extLst>
          </p:cNvPr>
          <p:cNvSpPr txBox="1"/>
          <p:nvPr/>
        </p:nvSpPr>
        <p:spPr>
          <a:xfrm>
            <a:off x="3506195" y="4756018"/>
            <a:ext cx="548548" cy="507831"/>
          </a:xfrm>
          <a:prstGeom prst="rect">
            <a:avLst/>
          </a:prstGeom>
          <a:noFill/>
        </p:spPr>
        <p:txBody>
          <a:bodyPr wrap="none" rtlCol="0">
            <a:spAutoFit/>
          </a:bodyPr>
          <a:lstStyle/>
          <a:p>
            <a:pPr algn="r"/>
            <a:r>
              <a:rPr lang="en-US" sz="2700">
                <a:latin typeface="+mj-lt"/>
              </a:rPr>
              <a:t>05.</a:t>
            </a:r>
          </a:p>
        </p:txBody>
      </p:sp>
      <p:sp>
        <p:nvSpPr>
          <p:cNvPr id="23" name="TextBox 22">
            <a:extLst>
              <a:ext uri="{FF2B5EF4-FFF2-40B4-BE49-F238E27FC236}">
                <a16:creationId xmlns:a16="http://schemas.microsoft.com/office/drawing/2014/main" id="{2EB462BC-D1F1-4C32-81E4-E367DA0B5CC2}"/>
              </a:ext>
            </a:extLst>
          </p:cNvPr>
          <p:cNvSpPr txBox="1"/>
          <p:nvPr/>
        </p:nvSpPr>
        <p:spPr>
          <a:xfrm>
            <a:off x="4014869" y="4820861"/>
            <a:ext cx="1087157" cy="323165"/>
          </a:xfrm>
          <a:prstGeom prst="rect">
            <a:avLst/>
          </a:prstGeom>
          <a:noFill/>
        </p:spPr>
        <p:txBody>
          <a:bodyPr wrap="none" rtlCol="0" anchor="ctr">
            <a:spAutoFit/>
          </a:bodyPr>
          <a:lstStyle/>
          <a:p>
            <a:r>
              <a:rPr lang="en-US" sz="1500">
                <a:solidFill>
                  <a:schemeClr val="accent5"/>
                </a:solidFill>
                <a:latin typeface="+mj-lt"/>
              </a:rPr>
              <a:t>Testimonial</a:t>
            </a:r>
          </a:p>
        </p:txBody>
      </p:sp>
      <p:sp>
        <p:nvSpPr>
          <p:cNvPr id="24" name="TextBox 23">
            <a:extLst>
              <a:ext uri="{FF2B5EF4-FFF2-40B4-BE49-F238E27FC236}">
                <a16:creationId xmlns:a16="http://schemas.microsoft.com/office/drawing/2014/main" id="{580DBEBD-4724-4380-8363-228799FD4A64}"/>
              </a:ext>
            </a:extLst>
          </p:cNvPr>
          <p:cNvSpPr txBox="1"/>
          <p:nvPr/>
        </p:nvSpPr>
        <p:spPr>
          <a:xfrm>
            <a:off x="4014868" y="5043805"/>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25" name="TextBox 24">
            <a:extLst>
              <a:ext uri="{FF2B5EF4-FFF2-40B4-BE49-F238E27FC236}">
                <a16:creationId xmlns:a16="http://schemas.microsoft.com/office/drawing/2014/main" id="{380A9472-08B2-48F2-AE42-5E06DA93107C}"/>
              </a:ext>
            </a:extLst>
          </p:cNvPr>
          <p:cNvSpPr txBox="1"/>
          <p:nvPr/>
        </p:nvSpPr>
        <p:spPr>
          <a:xfrm>
            <a:off x="6352144" y="4756018"/>
            <a:ext cx="543740" cy="507831"/>
          </a:xfrm>
          <a:prstGeom prst="rect">
            <a:avLst/>
          </a:prstGeom>
          <a:noFill/>
        </p:spPr>
        <p:txBody>
          <a:bodyPr wrap="none" rtlCol="0">
            <a:spAutoFit/>
          </a:bodyPr>
          <a:lstStyle/>
          <a:p>
            <a:pPr algn="r"/>
            <a:r>
              <a:rPr lang="en-US" sz="2700">
                <a:latin typeface="+mj-lt"/>
              </a:rPr>
              <a:t>06.</a:t>
            </a:r>
          </a:p>
        </p:txBody>
      </p:sp>
      <p:sp>
        <p:nvSpPr>
          <p:cNvPr id="26" name="TextBox 25">
            <a:extLst>
              <a:ext uri="{FF2B5EF4-FFF2-40B4-BE49-F238E27FC236}">
                <a16:creationId xmlns:a16="http://schemas.microsoft.com/office/drawing/2014/main" id="{0477B4E3-2B24-4B0C-B3B4-AEFE2F7FC2CF}"/>
              </a:ext>
            </a:extLst>
          </p:cNvPr>
          <p:cNvSpPr txBox="1"/>
          <p:nvPr/>
        </p:nvSpPr>
        <p:spPr>
          <a:xfrm>
            <a:off x="6856009" y="4820861"/>
            <a:ext cx="791627" cy="323165"/>
          </a:xfrm>
          <a:prstGeom prst="rect">
            <a:avLst/>
          </a:prstGeom>
          <a:noFill/>
        </p:spPr>
        <p:txBody>
          <a:bodyPr wrap="none" rtlCol="0" anchor="ctr">
            <a:spAutoFit/>
          </a:bodyPr>
          <a:lstStyle/>
          <a:p>
            <a:r>
              <a:rPr lang="en-US" sz="1500">
                <a:solidFill>
                  <a:schemeClr val="accent6"/>
                </a:solidFill>
                <a:latin typeface="+mj-lt"/>
              </a:rPr>
              <a:t>Contact</a:t>
            </a:r>
          </a:p>
        </p:txBody>
      </p:sp>
      <p:sp>
        <p:nvSpPr>
          <p:cNvPr id="27" name="TextBox 26">
            <a:extLst>
              <a:ext uri="{FF2B5EF4-FFF2-40B4-BE49-F238E27FC236}">
                <a16:creationId xmlns:a16="http://schemas.microsoft.com/office/drawing/2014/main" id="{BB3C8525-FC8E-4811-A720-DF2BF91E3FF1}"/>
              </a:ext>
            </a:extLst>
          </p:cNvPr>
          <p:cNvSpPr txBox="1"/>
          <p:nvPr/>
        </p:nvSpPr>
        <p:spPr>
          <a:xfrm>
            <a:off x="6856009" y="5043805"/>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35" name="Freeform: Shape 34">
            <a:extLst>
              <a:ext uri="{FF2B5EF4-FFF2-40B4-BE49-F238E27FC236}">
                <a16:creationId xmlns:a16="http://schemas.microsoft.com/office/drawing/2014/main" id="{ED1B1E89-723C-4FA3-9DE6-59DC75ED9F55}"/>
              </a:ext>
            </a:extLst>
          </p:cNvPr>
          <p:cNvSpPr/>
          <p:nvPr/>
        </p:nvSpPr>
        <p:spPr>
          <a:xfrm>
            <a:off x="709886" y="944127"/>
            <a:ext cx="559736" cy="174253"/>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4" name="Title 3">
            <a:extLst>
              <a:ext uri="{FF2B5EF4-FFF2-40B4-BE49-F238E27FC236}">
                <a16:creationId xmlns:a16="http://schemas.microsoft.com/office/drawing/2014/main" id="{2C9BA2E1-F2A6-4362-8083-98AFEED747F2}"/>
              </a:ext>
            </a:extLst>
          </p:cNvPr>
          <p:cNvSpPr>
            <a:spLocks noGrp="1"/>
          </p:cNvSpPr>
          <p:nvPr>
            <p:ph type="title"/>
          </p:nvPr>
        </p:nvSpPr>
        <p:spPr/>
        <p:txBody>
          <a:bodyPr/>
          <a:lstStyle/>
          <a:p>
            <a:r>
              <a:rPr lang="en-US"/>
              <a:t>TODAY’S AGENDA</a:t>
            </a:r>
          </a:p>
        </p:txBody>
      </p:sp>
    </p:spTree>
    <p:extLst>
      <p:ext uri="{BB962C8B-B14F-4D97-AF65-F5344CB8AC3E}">
        <p14:creationId xmlns:p14="http://schemas.microsoft.com/office/powerpoint/2010/main" val="3276354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500"/>
                                        <p:tgtEl>
                                          <p:spTgt spid="3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500"/>
                                        <p:tgtEl>
                                          <p:spTgt spid="3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left)">
                                      <p:cBhvr>
                                        <p:cTn id="31" dur="500"/>
                                        <p:tgtEl>
                                          <p:spTgt spid="1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left)">
                                      <p:cBhvr>
                                        <p:cTn id="39" dur="500"/>
                                        <p:tgtEl>
                                          <p:spTgt spid="14"/>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wipe(left)">
                                      <p:cBhvr>
                                        <p:cTn id="51" dur="500"/>
                                        <p:tgtEl>
                                          <p:spTgt spid="17"/>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left)">
                                      <p:cBhvr>
                                        <p:cTn id="55" dur="500"/>
                                        <p:tgtEl>
                                          <p:spTgt spid="18"/>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500"/>
                                        <p:tgtEl>
                                          <p:spTgt spid="19"/>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wipe(left)">
                                      <p:cBhvr>
                                        <p:cTn id="63" dur="500"/>
                                        <p:tgtEl>
                                          <p:spTgt spid="20"/>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left)">
                                      <p:cBhvr>
                                        <p:cTn id="67" dur="500"/>
                                        <p:tgtEl>
                                          <p:spTgt spid="21"/>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par>
                          <p:cTn id="72" fill="hold">
                            <p:stCondLst>
                              <p:cond delay="8500"/>
                            </p:stCondLst>
                            <p:childTnLst>
                              <p:par>
                                <p:cTn id="73" presetID="22" presetClass="entr" presetSubtype="8" fill="hold" grpId="0" nodeType="after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wipe(left)">
                                      <p:cBhvr>
                                        <p:cTn id="75" dur="500"/>
                                        <p:tgtEl>
                                          <p:spTgt spid="23"/>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wipe(left)">
                                      <p:cBhvr>
                                        <p:cTn id="79" dur="500"/>
                                        <p:tgtEl>
                                          <p:spTgt spid="24"/>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fade">
                                      <p:cBhvr>
                                        <p:cTn id="83" dur="500"/>
                                        <p:tgtEl>
                                          <p:spTgt spid="25"/>
                                        </p:tgtEl>
                                      </p:cBhvr>
                                    </p:animEffect>
                                  </p:childTnLst>
                                </p:cTn>
                              </p:par>
                            </p:childTnLst>
                          </p:cTn>
                        </p:par>
                        <p:par>
                          <p:cTn id="84" fill="hold">
                            <p:stCondLst>
                              <p:cond delay="10000"/>
                            </p:stCondLst>
                            <p:childTnLst>
                              <p:par>
                                <p:cTn id="85" presetID="22" presetClass="entr" presetSubtype="8" fill="hold" grpId="0" nodeType="afterEffect">
                                  <p:stCondLst>
                                    <p:cond delay="0"/>
                                  </p:stCondLst>
                                  <p:childTnLst>
                                    <p:set>
                                      <p:cBhvr>
                                        <p:cTn id="86" dur="1" fill="hold">
                                          <p:stCondLst>
                                            <p:cond delay="0"/>
                                          </p:stCondLst>
                                        </p:cTn>
                                        <p:tgtEl>
                                          <p:spTgt spid="26"/>
                                        </p:tgtEl>
                                        <p:attrNameLst>
                                          <p:attrName>style.visibility</p:attrName>
                                        </p:attrNameLst>
                                      </p:cBhvr>
                                      <p:to>
                                        <p:strVal val="visible"/>
                                      </p:to>
                                    </p:set>
                                    <p:animEffect transition="in" filter="wipe(left)">
                                      <p:cBhvr>
                                        <p:cTn id="87" dur="500"/>
                                        <p:tgtEl>
                                          <p:spTgt spid="26"/>
                                        </p:tgtEl>
                                      </p:cBhvr>
                                    </p:animEffect>
                                  </p:childTnLst>
                                </p:cTn>
                              </p:par>
                            </p:childTnLst>
                          </p:cTn>
                        </p:par>
                        <p:par>
                          <p:cTn id="88" fill="hold">
                            <p:stCondLst>
                              <p:cond delay="10500"/>
                            </p:stCondLst>
                            <p:childTnLst>
                              <p:par>
                                <p:cTn id="89" presetID="22" presetClass="entr" presetSubtype="8" fill="hold" grpId="0" nodeType="afterEffect">
                                  <p:stCondLst>
                                    <p:cond delay="0"/>
                                  </p:stCondLst>
                                  <p:childTnLst>
                                    <p:set>
                                      <p:cBhvr>
                                        <p:cTn id="90" dur="1" fill="hold">
                                          <p:stCondLst>
                                            <p:cond delay="0"/>
                                          </p:stCondLst>
                                        </p:cTn>
                                        <p:tgtEl>
                                          <p:spTgt spid="27"/>
                                        </p:tgtEl>
                                        <p:attrNameLst>
                                          <p:attrName>style.visibility</p:attrName>
                                        </p:attrNameLst>
                                      </p:cBhvr>
                                      <p:to>
                                        <p:strVal val="visible"/>
                                      </p:to>
                                    </p:set>
                                    <p:animEffect transition="in" filter="wipe(left)">
                                      <p:cBhvr>
                                        <p:cTn id="9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9" grpId="0" animBg="1"/>
      <p:bldP spid="10" grpId="0"/>
      <p:bldP spid="11" grpId="0"/>
      <p:bldP spid="12" grpId="0"/>
      <p:bldP spid="13" grpId="0"/>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35" grpId="0" animBg="1"/>
      <p:bldP spid="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pHolder1">
            <a:extLst>
              <a:ext uri="{FF2B5EF4-FFF2-40B4-BE49-F238E27FC236}">
                <a16:creationId xmlns:a16="http://schemas.microsoft.com/office/drawing/2014/main" id="{E48A1893-700B-44FF-9CFF-FF8A587356ED}"/>
              </a:ext>
            </a:extLst>
          </p:cNvPr>
          <p:cNvPicPr>
            <a:picLocks/>
          </p:cNvPicPr>
          <p:nvPr/>
        </p:nvPicPr>
        <p:blipFill>
          <a:blip r:embed="rId2">
            <a:extLst>
              <a:ext uri="{28A0092B-C50C-407E-A947-70E740481C1C}">
                <a14:useLocalDpi xmlns:a14="http://schemas.microsoft.com/office/drawing/2010/main" val="0"/>
              </a:ext>
            </a:extLst>
          </a:blip>
          <a:srcRect/>
          <a:stretch>
            <a:fillRect/>
          </a:stretch>
        </p:blipFill>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p:spPr>
      </p:pic>
      <p:sp>
        <p:nvSpPr>
          <p:cNvPr id="6" name="Rectangle 5">
            <a:extLst>
              <a:ext uri="{FF2B5EF4-FFF2-40B4-BE49-F238E27FC236}">
                <a16:creationId xmlns:a16="http://schemas.microsoft.com/office/drawing/2014/main" id="{61C2B6EF-2402-4D56-B889-BAEBE09F6115}"/>
              </a:ext>
            </a:extLst>
          </p:cNvPr>
          <p:cNvSpPr/>
          <p:nvPr/>
        </p:nvSpPr>
        <p:spPr>
          <a:xfrm>
            <a:off x="0" y="0"/>
            <a:ext cx="9144000" cy="68580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Freeform: Shape 16">
            <a:extLst>
              <a:ext uri="{FF2B5EF4-FFF2-40B4-BE49-F238E27FC236}">
                <a16:creationId xmlns:a16="http://schemas.microsoft.com/office/drawing/2014/main" id="{D644DA59-08C5-48E2-BBA1-0158BB209983}"/>
              </a:ext>
            </a:extLst>
          </p:cNvPr>
          <p:cNvSpPr/>
          <p:nvPr/>
        </p:nvSpPr>
        <p:spPr>
          <a:xfrm>
            <a:off x="6044610" y="5790430"/>
            <a:ext cx="3099391" cy="1067570"/>
          </a:xfrm>
          <a:custGeom>
            <a:avLst/>
            <a:gdLst>
              <a:gd name="connsiteX0" fmla="*/ 856680 w 856680"/>
              <a:gd name="connsiteY0" fmla="*/ 295059 h 295079"/>
              <a:gd name="connsiteX1" fmla="*/ 708119 w 856680"/>
              <a:gd name="connsiteY1" fmla="*/ 252197 h 295079"/>
              <a:gd name="connsiteX2" fmla="*/ 458831 w 856680"/>
              <a:gd name="connsiteY2" fmla="*/ 198619 h 295079"/>
              <a:gd name="connsiteX3" fmla="*/ 171395 w 856680"/>
              <a:gd name="connsiteY3" fmla="*/ 166 h 295079"/>
              <a:gd name="connsiteX4" fmla="*/ 71868 w 856680"/>
              <a:gd name="connsiteY4" fmla="*/ 295059 h 295079"/>
              <a:gd name="connsiteX5" fmla="*/ 856680 w 856680"/>
              <a:gd name="connsiteY5" fmla="*/ 295059 h 295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6680" h="295079">
                <a:moveTo>
                  <a:pt x="856680" y="295059"/>
                </a:moveTo>
                <a:cubicBezTo>
                  <a:pt x="856680" y="295059"/>
                  <a:pt x="802588" y="297374"/>
                  <a:pt x="708119" y="252197"/>
                </a:cubicBezTo>
                <a:cubicBezTo>
                  <a:pt x="613564" y="207020"/>
                  <a:pt x="584761" y="134240"/>
                  <a:pt x="458831" y="198619"/>
                </a:cubicBezTo>
                <a:cubicBezTo>
                  <a:pt x="332901" y="262998"/>
                  <a:pt x="326900" y="6767"/>
                  <a:pt x="171395" y="166"/>
                </a:cubicBezTo>
                <a:cubicBezTo>
                  <a:pt x="15890" y="-6435"/>
                  <a:pt x="-69578" y="185675"/>
                  <a:pt x="71868" y="295059"/>
                </a:cubicBezTo>
                <a:lnTo>
                  <a:pt x="856680" y="295059"/>
                </a:lnTo>
                <a:close/>
              </a:path>
            </a:pathLst>
          </a:custGeom>
          <a:solidFill>
            <a:schemeClr val="accent1"/>
          </a:solidFill>
          <a:ln w="8572" cap="flat">
            <a:noFill/>
            <a:prstDash val="solid"/>
            <a:miter/>
          </a:ln>
          <a:effectLst>
            <a:outerShdw blurRad="127000" dist="38100" dir="16200000" sx="102000" sy="102000" rotWithShape="0">
              <a:schemeClr val="accent1">
                <a:alpha val="40000"/>
              </a:schemeClr>
            </a:outerShdw>
          </a:effectLst>
        </p:spPr>
        <p:txBody>
          <a:bodyPr rtlCol="0" anchor="ctr"/>
          <a:lstStyle/>
          <a:p>
            <a:endParaRPr lang="en-US" sz="1350"/>
          </a:p>
        </p:txBody>
      </p:sp>
      <p:sp>
        <p:nvSpPr>
          <p:cNvPr id="19" name="Freeform: Shape 18">
            <a:extLst>
              <a:ext uri="{FF2B5EF4-FFF2-40B4-BE49-F238E27FC236}">
                <a16:creationId xmlns:a16="http://schemas.microsoft.com/office/drawing/2014/main" id="{8E323A20-13F1-44CB-815C-E0B140408520}"/>
              </a:ext>
            </a:extLst>
          </p:cNvPr>
          <p:cNvSpPr/>
          <p:nvPr/>
        </p:nvSpPr>
        <p:spPr>
          <a:xfrm>
            <a:off x="-900" y="0"/>
            <a:ext cx="4051905" cy="1066483"/>
          </a:xfrm>
          <a:custGeom>
            <a:avLst/>
            <a:gdLst>
              <a:gd name="connsiteX0" fmla="*/ 5316889 w 5721514"/>
              <a:gd name="connsiteY0" fmla="*/ 0 h 1505933"/>
              <a:gd name="connsiteX1" fmla="*/ 5684046 w 5721514"/>
              <a:gd name="connsiteY1" fmla="*/ 567930 h 1505933"/>
              <a:gd name="connsiteX2" fmla="*/ 4398089 w 5721514"/>
              <a:gd name="connsiteY2" fmla="*/ 567930 h 1505933"/>
              <a:gd name="connsiteX3" fmla="*/ 2974663 w 5721514"/>
              <a:gd name="connsiteY3" fmla="*/ 1505730 h 1505933"/>
              <a:gd name="connsiteX4" fmla="*/ 797914 w 5721514"/>
              <a:gd name="connsiteY4" fmla="*/ 312005 h 1505933"/>
              <a:gd name="connsiteX5" fmla="*/ 24966 w 5721514"/>
              <a:gd name="connsiteY5" fmla="*/ 60578 h 1505933"/>
              <a:gd name="connsiteX6" fmla="*/ 16053 w 5721514"/>
              <a:gd name="connsiteY6" fmla="*/ 45728 h 1505933"/>
              <a:gd name="connsiteX7" fmla="*/ 0 w 5721514"/>
              <a:gd name="connsiteY7" fmla="*/ 45728 h 1505933"/>
              <a:gd name="connsiteX8" fmla="*/ 0 w 5721514"/>
              <a:gd name="connsiteY8" fmla="*/ 9 h 1505933"/>
              <a:gd name="connsiteX9" fmla="*/ 5221786 w 5721514"/>
              <a:gd name="connsiteY9" fmla="*/ 9 h 1505933"/>
              <a:gd name="connsiteX10" fmla="*/ 5221786 w 5721514"/>
              <a:gd name="connsiteY10" fmla="*/ 307 h 150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21514" h="1505933">
                <a:moveTo>
                  <a:pt x="5316889" y="0"/>
                </a:moveTo>
                <a:cubicBezTo>
                  <a:pt x="5316889" y="0"/>
                  <a:pt x="5867635" y="-1804"/>
                  <a:pt x="5684046" y="567930"/>
                </a:cubicBezTo>
                <a:cubicBezTo>
                  <a:pt x="5500468" y="1137665"/>
                  <a:pt x="4949732" y="421422"/>
                  <a:pt x="4398089" y="567930"/>
                </a:cubicBezTo>
                <a:cubicBezTo>
                  <a:pt x="3847332" y="714428"/>
                  <a:pt x="3920596" y="1487638"/>
                  <a:pt x="2974663" y="1505730"/>
                </a:cubicBezTo>
                <a:cubicBezTo>
                  <a:pt x="2028720" y="1523811"/>
                  <a:pt x="1514157" y="330983"/>
                  <a:pt x="797914" y="312005"/>
                </a:cubicBezTo>
                <a:cubicBezTo>
                  <a:pt x="260739" y="297755"/>
                  <a:pt x="81175" y="139044"/>
                  <a:pt x="24966" y="60578"/>
                </a:cubicBezTo>
                <a:lnTo>
                  <a:pt x="16053" y="45728"/>
                </a:lnTo>
                <a:lnTo>
                  <a:pt x="0" y="45728"/>
                </a:lnTo>
                <a:lnTo>
                  <a:pt x="0" y="9"/>
                </a:lnTo>
                <a:lnTo>
                  <a:pt x="5221786" y="9"/>
                </a:lnTo>
                <a:lnTo>
                  <a:pt x="5221786" y="307"/>
                </a:lnTo>
                <a:close/>
              </a:path>
            </a:pathLst>
          </a:custGeom>
          <a:ln>
            <a:noFill/>
          </a:ln>
          <a:effectLst>
            <a:outerShdw blurRad="127000" dist="38100" dir="5400000" sx="102000" sy="102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0" name="TextBox 19">
            <a:extLst>
              <a:ext uri="{FF2B5EF4-FFF2-40B4-BE49-F238E27FC236}">
                <a16:creationId xmlns:a16="http://schemas.microsoft.com/office/drawing/2014/main" id="{C67641CF-F8ED-498D-BAAE-22DC4B1D67FA}"/>
              </a:ext>
            </a:extLst>
          </p:cNvPr>
          <p:cNvSpPr txBox="1"/>
          <p:nvPr/>
        </p:nvSpPr>
        <p:spPr>
          <a:xfrm>
            <a:off x="1199956" y="2673677"/>
            <a:ext cx="6744090" cy="1015663"/>
          </a:xfrm>
          <a:prstGeom prst="rect">
            <a:avLst/>
          </a:prstGeom>
          <a:noFill/>
        </p:spPr>
        <p:txBody>
          <a:bodyPr wrap="none" rtlCol="0">
            <a:spAutoFit/>
          </a:bodyPr>
          <a:lstStyle/>
          <a:p>
            <a:pPr algn="ctr"/>
            <a:r>
              <a:rPr lang="en-US" sz="6000">
                <a:solidFill>
                  <a:schemeClr val="accent1">
                    <a:alpha val="10000"/>
                  </a:schemeClr>
                </a:solidFill>
                <a:latin typeface="+mj-lt"/>
              </a:rPr>
              <a:t>THANK YOU FOR COMING</a:t>
            </a:r>
          </a:p>
        </p:txBody>
      </p:sp>
      <p:sp>
        <p:nvSpPr>
          <p:cNvPr id="11" name="TextBox 10">
            <a:extLst>
              <a:ext uri="{FF2B5EF4-FFF2-40B4-BE49-F238E27FC236}">
                <a16:creationId xmlns:a16="http://schemas.microsoft.com/office/drawing/2014/main" id="{F84C9559-AD5D-48D7-8105-1AFC8E71BEB7}"/>
              </a:ext>
            </a:extLst>
          </p:cNvPr>
          <p:cNvSpPr txBox="1"/>
          <p:nvPr/>
        </p:nvSpPr>
        <p:spPr>
          <a:xfrm>
            <a:off x="1772837" y="3013502"/>
            <a:ext cx="5598327" cy="854080"/>
          </a:xfrm>
          <a:prstGeom prst="rect">
            <a:avLst/>
          </a:prstGeom>
          <a:noFill/>
        </p:spPr>
        <p:txBody>
          <a:bodyPr wrap="none" rtlCol="0">
            <a:spAutoFit/>
          </a:bodyPr>
          <a:lstStyle/>
          <a:p>
            <a:pPr algn="ctr"/>
            <a:r>
              <a:rPr lang="en-US" sz="4950">
                <a:solidFill>
                  <a:schemeClr val="bg2"/>
                </a:solidFill>
                <a:latin typeface="+mj-lt"/>
              </a:rPr>
              <a:t>THANK YOU FOR COMING</a:t>
            </a:r>
          </a:p>
        </p:txBody>
      </p:sp>
      <p:sp>
        <p:nvSpPr>
          <p:cNvPr id="23" name="Freeform: Shape 22">
            <a:extLst>
              <a:ext uri="{FF2B5EF4-FFF2-40B4-BE49-F238E27FC236}">
                <a16:creationId xmlns:a16="http://schemas.microsoft.com/office/drawing/2014/main" id="{A0C53A6D-1CC1-4372-AB5E-7F3F18A1B992}"/>
              </a:ext>
            </a:extLst>
          </p:cNvPr>
          <p:cNvSpPr/>
          <p:nvPr/>
        </p:nvSpPr>
        <p:spPr>
          <a:xfrm rot="20700000">
            <a:off x="1485493" y="4210749"/>
            <a:ext cx="1289210" cy="565226"/>
          </a:xfrm>
          <a:custGeom>
            <a:avLst/>
            <a:gdLst>
              <a:gd name="connsiteX0" fmla="*/ 3866 w 808965"/>
              <a:gd name="connsiteY0" fmla="*/ 129052 h 354673"/>
              <a:gd name="connsiteX1" fmla="*/ 381141 w 808965"/>
              <a:gd name="connsiteY1" fmla="*/ 178772 h 354673"/>
              <a:gd name="connsiteX2" fmla="*/ 702096 w 808965"/>
              <a:gd name="connsiteY2" fmla="*/ 636 h 354673"/>
              <a:gd name="connsiteX3" fmla="*/ 392543 w 808965"/>
              <a:gd name="connsiteY3" fmla="*/ 353737 h 354673"/>
              <a:gd name="connsiteX4" fmla="*/ 3866 w 808965"/>
              <a:gd name="connsiteY4" fmla="*/ 129052 h 354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8965" h="354673">
                <a:moveTo>
                  <a:pt x="3866" y="129052"/>
                </a:moveTo>
                <a:cubicBezTo>
                  <a:pt x="36183" y="108563"/>
                  <a:pt x="178916" y="257982"/>
                  <a:pt x="381141" y="178772"/>
                </a:cubicBezTo>
                <a:cubicBezTo>
                  <a:pt x="583367" y="99562"/>
                  <a:pt x="564936" y="-9309"/>
                  <a:pt x="702096" y="636"/>
                </a:cubicBezTo>
                <a:cubicBezTo>
                  <a:pt x="839256" y="10494"/>
                  <a:pt x="935525" y="375511"/>
                  <a:pt x="392543" y="353737"/>
                </a:cubicBezTo>
                <a:cubicBezTo>
                  <a:pt x="180288" y="345250"/>
                  <a:pt x="-31368" y="151340"/>
                  <a:pt x="3866" y="129052"/>
                </a:cubicBezTo>
                <a:close/>
              </a:path>
            </a:pathLst>
          </a:custGeom>
          <a:solidFill>
            <a:schemeClr val="accent1"/>
          </a:solidFill>
          <a:ln w="8572" cap="flat">
            <a:noFill/>
            <a:prstDash val="solid"/>
            <a:miter/>
          </a:ln>
          <a:effectLst>
            <a:outerShdw blurRad="127000" sx="105000" sy="105000" algn="ctr" rotWithShape="0">
              <a:schemeClr val="accent1">
                <a:alpha val="40000"/>
              </a:schemeClr>
            </a:outerShdw>
          </a:effectLst>
        </p:spPr>
        <p:txBody>
          <a:bodyPr rtlCol="0" anchor="ctr"/>
          <a:lstStyle/>
          <a:p>
            <a:endParaRPr lang="en-US" sz="1350"/>
          </a:p>
        </p:txBody>
      </p:sp>
    </p:spTree>
    <p:extLst>
      <p:ext uri="{BB962C8B-B14F-4D97-AF65-F5344CB8AC3E}">
        <p14:creationId xmlns:p14="http://schemas.microsoft.com/office/powerpoint/2010/main" val="1243010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 presetClass="entr" presetSubtype="8" fill="hold" grpId="0" nodeType="withEffect">
                                  <p:stCondLst>
                                    <p:cond delay="500"/>
                                  </p:stCondLst>
                                  <p:childTnLst>
                                    <p:set>
                                      <p:cBhvr>
                                        <p:cTn id="9" dur="1" fill="hold">
                                          <p:stCondLst>
                                            <p:cond delay="0"/>
                                          </p:stCondLst>
                                        </p:cTn>
                                        <p:tgtEl>
                                          <p:spTgt spid="19"/>
                                        </p:tgtEl>
                                        <p:attrNameLst>
                                          <p:attrName>style.visibility</p:attrName>
                                        </p:attrNameLst>
                                      </p:cBhvr>
                                      <p:to>
                                        <p:strVal val="visible"/>
                                      </p:to>
                                    </p:set>
                                    <p:anim calcmode="lin" valueType="num">
                                      <p:cBhvr additive="base">
                                        <p:cTn id="10" dur="500" fill="hold"/>
                                        <p:tgtEl>
                                          <p:spTgt spid="19"/>
                                        </p:tgtEl>
                                        <p:attrNameLst>
                                          <p:attrName>ppt_x</p:attrName>
                                        </p:attrNameLst>
                                      </p:cBhvr>
                                      <p:tavLst>
                                        <p:tav tm="0">
                                          <p:val>
                                            <p:strVal val="0-#ppt_w/2"/>
                                          </p:val>
                                        </p:tav>
                                        <p:tav tm="100000">
                                          <p:val>
                                            <p:strVal val="#ppt_x"/>
                                          </p:val>
                                        </p:tav>
                                      </p:tavLst>
                                    </p:anim>
                                    <p:anim calcmode="lin" valueType="num">
                                      <p:cBhvr additive="base">
                                        <p:cTn id="11" dur="500" fill="hold"/>
                                        <p:tgtEl>
                                          <p:spTgt spid="19"/>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500"/>
                                  </p:stCondLst>
                                  <p:childTnLst>
                                    <p:set>
                                      <p:cBhvr>
                                        <p:cTn id="13" dur="1" fill="hold">
                                          <p:stCondLst>
                                            <p:cond delay="0"/>
                                          </p:stCondLst>
                                        </p:cTn>
                                        <p:tgtEl>
                                          <p:spTgt spid="17"/>
                                        </p:tgtEl>
                                        <p:attrNameLst>
                                          <p:attrName>style.visibility</p:attrName>
                                        </p:attrNameLst>
                                      </p:cBhvr>
                                      <p:to>
                                        <p:strVal val="visible"/>
                                      </p:to>
                                    </p:set>
                                    <p:anim calcmode="lin" valueType="num">
                                      <p:cBhvr additive="base">
                                        <p:cTn id="14" dur="500" fill="hold"/>
                                        <p:tgtEl>
                                          <p:spTgt spid="17"/>
                                        </p:tgtEl>
                                        <p:attrNameLst>
                                          <p:attrName>ppt_x</p:attrName>
                                        </p:attrNameLst>
                                      </p:cBhvr>
                                      <p:tavLst>
                                        <p:tav tm="0">
                                          <p:val>
                                            <p:strVal val="1+#ppt_w/2"/>
                                          </p:val>
                                        </p:tav>
                                        <p:tav tm="100000">
                                          <p:val>
                                            <p:strVal val="#ppt_x"/>
                                          </p:val>
                                        </p:tav>
                                      </p:tavLst>
                                    </p:anim>
                                    <p:anim calcmode="lin" valueType="num">
                                      <p:cBhvr additive="base">
                                        <p:cTn id="15" dur="500" fill="hold"/>
                                        <p:tgtEl>
                                          <p:spTgt spid="17"/>
                                        </p:tgtEl>
                                        <p:attrNameLst>
                                          <p:attrName>ppt_y</p:attrName>
                                        </p:attrNameLst>
                                      </p:cBhvr>
                                      <p:tavLst>
                                        <p:tav tm="0">
                                          <p:val>
                                            <p:strVal val="#ppt_y"/>
                                          </p:val>
                                        </p:tav>
                                        <p:tav tm="100000">
                                          <p:val>
                                            <p:strVal val="#ppt_y"/>
                                          </p:val>
                                        </p:tav>
                                      </p:tavLst>
                                    </p:anim>
                                  </p:childTnLst>
                                </p:cTn>
                              </p:par>
                              <p:par>
                                <p:cTn id="16" presetID="10" presetClass="entr" presetSubtype="0" fill="hold" grpId="0" nodeType="withEffect">
                                  <p:stCondLst>
                                    <p:cond delay="50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childTnLst>
                          </p:cTn>
                        </p:par>
                        <p:par>
                          <p:cTn id="19" fill="hold">
                            <p:stCondLst>
                              <p:cond delay="1000"/>
                            </p:stCondLst>
                            <p:childTnLst>
                              <p:par>
                                <p:cTn id="20" presetID="42" presetClass="entr" presetSubtype="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anim calcmode="lin" valueType="num">
                                      <p:cBhvr>
                                        <p:cTn id="23" dur="1000" fill="hold"/>
                                        <p:tgtEl>
                                          <p:spTgt spid="11"/>
                                        </p:tgtEl>
                                        <p:attrNameLst>
                                          <p:attrName>ppt_x</p:attrName>
                                        </p:attrNameLst>
                                      </p:cBhvr>
                                      <p:tavLst>
                                        <p:tav tm="0">
                                          <p:val>
                                            <p:strVal val="#ppt_x"/>
                                          </p:val>
                                        </p:tav>
                                        <p:tav tm="100000">
                                          <p:val>
                                            <p:strVal val="#ppt_x"/>
                                          </p:val>
                                        </p:tav>
                                      </p:tavLst>
                                    </p:anim>
                                    <p:anim calcmode="lin" valueType="num">
                                      <p:cBhvr>
                                        <p:cTn id="24" dur="1000" fill="hold"/>
                                        <p:tgtEl>
                                          <p:spTgt spid="11"/>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7" grpId="0" animBg="1"/>
      <p:bldP spid="19" grpId="0" animBg="1"/>
      <p:bldP spid="20" grpId="0"/>
      <p:bldP spid="11" grpId="0"/>
      <p:bldP spid="2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Shape 28">
            <a:extLst>
              <a:ext uri="{FF2B5EF4-FFF2-40B4-BE49-F238E27FC236}">
                <a16:creationId xmlns:a16="http://schemas.microsoft.com/office/drawing/2014/main" id="{63F2B0C7-2468-4C73-96B5-A7F015E0E971}"/>
              </a:ext>
            </a:extLst>
          </p:cNvPr>
          <p:cNvSpPr/>
          <p:nvPr/>
        </p:nvSpPr>
        <p:spPr>
          <a:xfrm>
            <a:off x="5023885" y="1079747"/>
            <a:ext cx="3455475" cy="4614203"/>
          </a:xfrm>
          <a:custGeom>
            <a:avLst/>
            <a:gdLst>
              <a:gd name="connsiteX0" fmla="*/ 1824385 w 4517473"/>
              <a:gd name="connsiteY0" fmla="*/ 210 h 6032321"/>
              <a:gd name="connsiteX1" fmla="*/ 3456508 w 4517473"/>
              <a:gd name="connsiteY1" fmla="*/ 649877 h 6032321"/>
              <a:gd name="connsiteX2" fmla="*/ 4435731 w 4517473"/>
              <a:gd name="connsiteY2" fmla="*/ 2366627 h 6032321"/>
              <a:gd name="connsiteX3" fmla="*/ 4267626 w 4517473"/>
              <a:gd name="connsiteY3" fmla="*/ 3892535 h 6032321"/>
              <a:gd name="connsiteX4" fmla="*/ 3698974 w 4517473"/>
              <a:gd name="connsiteY4" fmla="*/ 4528059 h 6032321"/>
              <a:gd name="connsiteX5" fmla="*/ 2985612 w 4517473"/>
              <a:gd name="connsiteY5" fmla="*/ 4987164 h 6032321"/>
              <a:gd name="connsiteX6" fmla="*/ 3126182 w 4517473"/>
              <a:gd name="connsiteY6" fmla="*/ 5504149 h 6032321"/>
              <a:gd name="connsiteX7" fmla="*/ 3893285 w 4517473"/>
              <a:gd name="connsiteY7" fmla="*/ 5503189 h 6032321"/>
              <a:gd name="connsiteX8" fmla="*/ 3469559 w 4517473"/>
              <a:gd name="connsiteY8" fmla="*/ 6005219 h 6032321"/>
              <a:gd name="connsiteX9" fmla="*/ 2269513 w 4517473"/>
              <a:gd name="connsiteY9" fmla="*/ 5731546 h 6032321"/>
              <a:gd name="connsiteX10" fmla="*/ 2903940 w 4517473"/>
              <a:gd name="connsiteY10" fmla="*/ 4198906 h 6032321"/>
              <a:gd name="connsiteX11" fmla="*/ 1740272 w 4517473"/>
              <a:gd name="connsiteY11" fmla="*/ 3425888 h 6032321"/>
              <a:gd name="connsiteX12" fmla="*/ 181757 w 4517473"/>
              <a:gd name="connsiteY12" fmla="*/ 2392305 h 6032321"/>
              <a:gd name="connsiteX13" fmla="*/ 221291 w 4517473"/>
              <a:gd name="connsiteY13" fmla="*/ 813046 h 6032321"/>
              <a:gd name="connsiteX14" fmla="*/ 631252 w 4517473"/>
              <a:gd name="connsiteY14" fmla="*/ 409807 h 6032321"/>
              <a:gd name="connsiteX15" fmla="*/ 1824385 w 4517473"/>
              <a:gd name="connsiteY15" fmla="*/ 210 h 6032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517473" h="6032321">
                <a:moveTo>
                  <a:pt x="1824385" y="210"/>
                </a:moveTo>
                <a:cubicBezTo>
                  <a:pt x="2492786" y="-9115"/>
                  <a:pt x="3120332" y="293585"/>
                  <a:pt x="3456508" y="649877"/>
                </a:cubicBezTo>
                <a:cubicBezTo>
                  <a:pt x="3899934" y="1103603"/>
                  <a:pt x="4298616" y="1753080"/>
                  <a:pt x="4435731" y="2366627"/>
                </a:cubicBezTo>
                <a:cubicBezTo>
                  <a:pt x="4572497" y="2899681"/>
                  <a:pt x="4551239" y="3399915"/>
                  <a:pt x="4267626" y="3892535"/>
                </a:cubicBezTo>
                <a:cubicBezTo>
                  <a:pt x="4116802" y="4136101"/>
                  <a:pt x="3924354" y="4351206"/>
                  <a:pt x="3698974" y="4528059"/>
                </a:cubicBezTo>
                <a:cubicBezTo>
                  <a:pt x="3478274" y="4704242"/>
                  <a:pt x="3200090" y="4787862"/>
                  <a:pt x="2985612" y="4987164"/>
                </a:cubicBezTo>
                <a:cubicBezTo>
                  <a:pt x="2771141" y="5186475"/>
                  <a:pt x="2763117" y="5502168"/>
                  <a:pt x="3126182" y="5504149"/>
                </a:cubicBezTo>
                <a:cubicBezTo>
                  <a:pt x="3336679" y="5497020"/>
                  <a:pt x="3723611" y="5345184"/>
                  <a:pt x="3893285" y="5503189"/>
                </a:cubicBezTo>
                <a:cubicBezTo>
                  <a:pt x="4174351" y="5754938"/>
                  <a:pt x="3644772" y="5969886"/>
                  <a:pt x="3469559" y="6005219"/>
                </a:cubicBezTo>
                <a:cubicBezTo>
                  <a:pt x="3078579" y="6078080"/>
                  <a:pt x="2568803" y="6009628"/>
                  <a:pt x="2269513" y="5731546"/>
                </a:cubicBezTo>
                <a:cubicBezTo>
                  <a:pt x="1694224" y="5172666"/>
                  <a:pt x="2726713" y="4652766"/>
                  <a:pt x="2903940" y="4198906"/>
                </a:cubicBezTo>
                <a:cubicBezTo>
                  <a:pt x="3193708" y="3458258"/>
                  <a:pt x="2161506" y="3506667"/>
                  <a:pt x="1740272" y="3425888"/>
                </a:cubicBezTo>
                <a:cubicBezTo>
                  <a:pt x="1098027" y="3306965"/>
                  <a:pt x="468332" y="3017267"/>
                  <a:pt x="181757" y="2392305"/>
                </a:cubicBezTo>
                <a:cubicBezTo>
                  <a:pt x="-60109" y="1857289"/>
                  <a:pt x="-73930" y="1327499"/>
                  <a:pt x="221291" y="813046"/>
                </a:cubicBezTo>
                <a:cubicBezTo>
                  <a:pt x="350233" y="652172"/>
                  <a:pt x="487883" y="518788"/>
                  <a:pt x="631252" y="409807"/>
                </a:cubicBezTo>
                <a:cubicBezTo>
                  <a:pt x="1007596" y="123731"/>
                  <a:pt x="1423345" y="5806"/>
                  <a:pt x="1824385" y="21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7" name="Freeform: Shape 26">
            <a:extLst>
              <a:ext uri="{FF2B5EF4-FFF2-40B4-BE49-F238E27FC236}">
                <a16:creationId xmlns:a16="http://schemas.microsoft.com/office/drawing/2014/main" id="{0602C78D-CB58-4CB9-BA3F-211FE2E5F1E7}"/>
              </a:ext>
            </a:extLst>
          </p:cNvPr>
          <p:cNvSpPr/>
          <p:nvPr/>
        </p:nvSpPr>
        <p:spPr>
          <a:xfrm>
            <a:off x="164657" y="1015969"/>
            <a:ext cx="1960828" cy="1947659"/>
          </a:xfrm>
          <a:custGeom>
            <a:avLst/>
            <a:gdLst>
              <a:gd name="connsiteX0" fmla="*/ 1647287 w 2529373"/>
              <a:gd name="connsiteY0" fmla="*/ 154 h 2512386"/>
              <a:gd name="connsiteX1" fmla="*/ 2277422 w 2529373"/>
              <a:gd name="connsiteY1" fmla="*/ 209055 h 2512386"/>
              <a:gd name="connsiteX2" fmla="*/ 2466510 w 2529373"/>
              <a:gd name="connsiteY2" fmla="*/ 1166557 h 2512386"/>
              <a:gd name="connsiteX3" fmla="*/ 2198216 w 2529373"/>
              <a:gd name="connsiteY3" fmla="*/ 1588247 h 2512386"/>
              <a:gd name="connsiteX4" fmla="*/ 1743465 w 2529373"/>
              <a:gd name="connsiteY4" fmla="*/ 1817788 h 2512386"/>
              <a:gd name="connsiteX5" fmla="*/ 1477440 w 2529373"/>
              <a:gd name="connsiteY5" fmla="*/ 2171353 h 2512386"/>
              <a:gd name="connsiteX6" fmla="*/ 1081478 w 2529373"/>
              <a:gd name="connsiteY6" fmla="*/ 2496527 h 2512386"/>
              <a:gd name="connsiteX7" fmla="*/ 144938 w 2529373"/>
              <a:gd name="connsiteY7" fmla="*/ 2006436 h 2512386"/>
              <a:gd name="connsiteX8" fmla="*/ 106446 w 2529373"/>
              <a:gd name="connsiteY8" fmla="*/ 1128152 h 2512386"/>
              <a:gd name="connsiteX9" fmla="*/ 471526 w 2529373"/>
              <a:gd name="connsiteY9" fmla="*/ 1000329 h 2512386"/>
              <a:gd name="connsiteX10" fmla="*/ 491517 w 2529373"/>
              <a:gd name="connsiteY10" fmla="*/ 1183541 h 2512386"/>
              <a:gd name="connsiteX11" fmla="*/ 279756 w 2529373"/>
              <a:gd name="connsiteY11" fmla="*/ 1166251 h 2512386"/>
              <a:gd name="connsiteX12" fmla="*/ 713771 w 2529373"/>
              <a:gd name="connsiteY12" fmla="*/ 1475546 h 2512386"/>
              <a:gd name="connsiteX13" fmla="*/ 759769 w 2529373"/>
              <a:gd name="connsiteY13" fmla="*/ 966892 h 2512386"/>
              <a:gd name="connsiteX14" fmla="*/ 913286 w 2529373"/>
              <a:gd name="connsiteY14" fmla="*/ 423612 h 2512386"/>
              <a:gd name="connsiteX15" fmla="*/ 1647287 w 2529373"/>
              <a:gd name="connsiteY15" fmla="*/ 154 h 2512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29373" h="2512386">
                <a:moveTo>
                  <a:pt x="1647287" y="154"/>
                </a:moveTo>
                <a:cubicBezTo>
                  <a:pt x="1841668" y="-3477"/>
                  <a:pt x="2056545" y="56921"/>
                  <a:pt x="2277422" y="209055"/>
                </a:cubicBezTo>
                <a:cubicBezTo>
                  <a:pt x="2552220" y="391232"/>
                  <a:pt x="2580313" y="889953"/>
                  <a:pt x="2466510" y="1166557"/>
                </a:cubicBezTo>
                <a:cubicBezTo>
                  <a:pt x="2406337" y="1323726"/>
                  <a:pt x="2315045" y="1467120"/>
                  <a:pt x="2198216" y="1588247"/>
                </a:cubicBezTo>
                <a:cubicBezTo>
                  <a:pt x="2069180" y="1725682"/>
                  <a:pt x="1913121" y="1759096"/>
                  <a:pt x="1743465" y="1817788"/>
                </a:cubicBezTo>
                <a:cubicBezTo>
                  <a:pt x="1553839" y="1888263"/>
                  <a:pt x="1530629" y="1993123"/>
                  <a:pt x="1477440" y="2171353"/>
                </a:cubicBezTo>
                <a:cubicBezTo>
                  <a:pt x="1429014" y="2338517"/>
                  <a:pt x="1245533" y="2461484"/>
                  <a:pt x="1081478" y="2496527"/>
                </a:cubicBezTo>
                <a:cubicBezTo>
                  <a:pt x="698562" y="2580385"/>
                  <a:pt x="328736" y="2319247"/>
                  <a:pt x="144938" y="2006436"/>
                </a:cubicBezTo>
                <a:cubicBezTo>
                  <a:pt x="-9878" y="1755450"/>
                  <a:pt x="-67075" y="1386867"/>
                  <a:pt x="106446" y="1128152"/>
                </a:cubicBezTo>
                <a:cubicBezTo>
                  <a:pt x="182863" y="1024644"/>
                  <a:pt x="343907" y="918057"/>
                  <a:pt x="471526" y="1000329"/>
                </a:cubicBezTo>
                <a:cubicBezTo>
                  <a:pt x="521887" y="1034528"/>
                  <a:pt x="625585" y="1214166"/>
                  <a:pt x="491517" y="1183541"/>
                </a:cubicBezTo>
                <a:cubicBezTo>
                  <a:pt x="415685" y="1165870"/>
                  <a:pt x="390444" y="1025469"/>
                  <a:pt x="279756" y="1166251"/>
                </a:cubicBezTo>
                <a:cubicBezTo>
                  <a:pt x="83959" y="1420097"/>
                  <a:pt x="491294" y="1825273"/>
                  <a:pt x="713771" y="1475546"/>
                </a:cubicBezTo>
                <a:cubicBezTo>
                  <a:pt x="819110" y="1318253"/>
                  <a:pt x="764724" y="1137281"/>
                  <a:pt x="759769" y="966892"/>
                </a:cubicBezTo>
                <a:cubicBezTo>
                  <a:pt x="757206" y="774736"/>
                  <a:pt x="810550" y="585981"/>
                  <a:pt x="913286" y="423612"/>
                </a:cubicBezTo>
                <a:cubicBezTo>
                  <a:pt x="1056281" y="190118"/>
                  <a:pt x="1323318" y="6207"/>
                  <a:pt x="1647287" y="15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7" name="TextBox 6">
            <a:extLst>
              <a:ext uri="{FF2B5EF4-FFF2-40B4-BE49-F238E27FC236}">
                <a16:creationId xmlns:a16="http://schemas.microsoft.com/office/drawing/2014/main" id="{BEB405E7-3D4D-40DC-A986-E05FFD7C4DB0}"/>
              </a:ext>
            </a:extLst>
          </p:cNvPr>
          <p:cNvSpPr txBox="1"/>
          <p:nvPr/>
        </p:nvSpPr>
        <p:spPr>
          <a:xfrm>
            <a:off x="1459376" y="3750029"/>
            <a:ext cx="2018053" cy="369332"/>
          </a:xfrm>
          <a:prstGeom prst="rect">
            <a:avLst/>
          </a:prstGeom>
          <a:noFill/>
        </p:spPr>
        <p:txBody>
          <a:bodyPr wrap="none" rtlCol="0">
            <a:spAutoFit/>
          </a:bodyPr>
          <a:lstStyle/>
          <a:p>
            <a:r>
              <a:rPr lang="en-US">
                <a:latin typeface="+mj-lt"/>
              </a:rPr>
              <a:t>WE’LL SCARE YOU SILLY.</a:t>
            </a:r>
          </a:p>
        </p:txBody>
      </p:sp>
      <p:sp>
        <p:nvSpPr>
          <p:cNvPr id="12" name="TextBox 11">
            <a:extLst>
              <a:ext uri="{FF2B5EF4-FFF2-40B4-BE49-F238E27FC236}">
                <a16:creationId xmlns:a16="http://schemas.microsoft.com/office/drawing/2014/main" id="{DAE1AEC5-B1E9-4568-975C-546491C9316F}"/>
              </a:ext>
            </a:extLst>
          </p:cNvPr>
          <p:cNvSpPr txBox="1"/>
          <p:nvPr/>
        </p:nvSpPr>
        <p:spPr>
          <a:xfrm>
            <a:off x="1459376" y="4096278"/>
            <a:ext cx="4288968" cy="690638"/>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 into the belt and made herself on the way. When she reached the first hills</a:t>
            </a:r>
          </a:p>
        </p:txBody>
      </p:sp>
      <p:pic>
        <p:nvPicPr>
          <p:cNvPr id="24" name="PpHolder5">
            <a:extLst>
              <a:ext uri="{FF2B5EF4-FFF2-40B4-BE49-F238E27FC236}">
                <a16:creationId xmlns:a16="http://schemas.microsoft.com/office/drawing/2014/main" id="{E5670ADA-0C49-4557-87C8-98A03B5B58FC}"/>
              </a:ext>
            </a:extLst>
          </p:cNvPr>
          <p:cNvPicPr>
            <a:picLocks/>
          </p:cNvPicPr>
          <p:nvPr/>
        </p:nvPicPr>
        <p:blipFill>
          <a:blip r:embed="rId2">
            <a:extLst>
              <a:ext uri="{28A0092B-C50C-407E-A947-70E740481C1C}">
                <a14:useLocalDpi xmlns:a14="http://schemas.microsoft.com/office/drawing/2010/main" val="0"/>
              </a:ext>
            </a:extLst>
          </a:blip>
          <a:srcRect l="55679" t="15744" r="7269" b="18285"/>
          <a:stretch>
            <a:fillRect/>
          </a:stretch>
        </p:blipFill>
        <p:spPr>
          <a:xfrm>
            <a:off x="5091259" y="1079752"/>
            <a:ext cx="3388105" cy="4524241"/>
          </a:xfrm>
          <a:custGeom>
            <a:avLst/>
            <a:gdLst>
              <a:gd name="connsiteX0" fmla="*/ 1368289 w 3388105"/>
              <a:gd name="connsiteY0" fmla="*/ 158 h 4524241"/>
              <a:gd name="connsiteX1" fmla="*/ 2592381 w 3388105"/>
              <a:gd name="connsiteY1" fmla="*/ 487408 h 4524241"/>
              <a:gd name="connsiteX2" fmla="*/ 3326798 w 3388105"/>
              <a:gd name="connsiteY2" fmla="*/ 1774971 h 4524241"/>
              <a:gd name="connsiteX3" fmla="*/ 3200720 w 3388105"/>
              <a:gd name="connsiteY3" fmla="*/ 2919402 h 4524241"/>
              <a:gd name="connsiteX4" fmla="*/ 2774231 w 3388105"/>
              <a:gd name="connsiteY4" fmla="*/ 3396045 h 4524241"/>
              <a:gd name="connsiteX5" fmla="*/ 2239209 w 3388105"/>
              <a:gd name="connsiteY5" fmla="*/ 3740373 h 4524241"/>
              <a:gd name="connsiteX6" fmla="*/ 2344637 w 3388105"/>
              <a:gd name="connsiteY6" fmla="*/ 4128112 h 4524241"/>
              <a:gd name="connsiteX7" fmla="*/ 2919964 w 3388105"/>
              <a:gd name="connsiteY7" fmla="*/ 4127392 h 4524241"/>
              <a:gd name="connsiteX8" fmla="*/ 2602170 w 3388105"/>
              <a:gd name="connsiteY8" fmla="*/ 4503915 h 4524241"/>
              <a:gd name="connsiteX9" fmla="*/ 1702135 w 3388105"/>
              <a:gd name="connsiteY9" fmla="*/ 4298660 h 4524241"/>
              <a:gd name="connsiteX10" fmla="*/ 2177955 w 3388105"/>
              <a:gd name="connsiteY10" fmla="*/ 3149180 h 4524241"/>
              <a:gd name="connsiteX11" fmla="*/ 1305204 w 3388105"/>
              <a:gd name="connsiteY11" fmla="*/ 2569416 h 4524241"/>
              <a:gd name="connsiteX12" fmla="*/ 136318 w 3388105"/>
              <a:gd name="connsiteY12" fmla="*/ 1794229 h 4524241"/>
              <a:gd name="connsiteX13" fmla="*/ 165969 w 3388105"/>
              <a:gd name="connsiteY13" fmla="*/ 609785 h 4524241"/>
              <a:gd name="connsiteX14" fmla="*/ 473439 w 3388105"/>
              <a:gd name="connsiteY14" fmla="*/ 307355 h 4524241"/>
              <a:gd name="connsiteX15" fmla="*/ 1368289 w 3388105"/>
              <a:gd name="connsiteY15" fmla="*/ 158 h 452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388105" h="4524241">
                <a:moveTo>
                  <a:pt x="1368289" y="158"/>
                </a:moveTo>
                <a:cubicBezTo>
                  <a:pt x="1869590" y="-6836"/>
                  <a:pt x="2340249" y="220189"/>
                  <a:pt x="2592381" y="487408"/>
                </a:cubicBezTo>
                <a:cubicBezTo>
                  <a:pt x="2924951" y="827702"/>
                  <a:pt x="3223962" y="1314810"/>
                  <a:pt x="3326798" y="1774971"/>
                </a:cubicBezTo>
                <a:cubicBezTo>
                  <a:pt x="3429373" y="2174763"/>
                  <a:pt x="3413430" y="2549937"/>
                  <a:pt x="3200720" y="2919402"/>
                </a:cubicBezTo>
                <a:cubicBezTo>
                  <a:pt x="3087602" y="3102076"/>
                  <a:pt x="2943266" y="3263405"/>
                  <a:pt x="2774231" y="3396045"/>
                </a:cubicBezTo>
                <a:cubicBezTo>
                  <a:pt x="2608706" y="3528182"/>
                  <a:pt x="2400068" y="3590897"/>
                  <a:pt x="2239209" y="3740373"/>
                </a:cubicBezTo>
                <a:cubicBezTo>
                  <a:pt x="2078356" y="3889857"/>
                  <a:pt x="2072338" y="4126626"/>
                  <a:pt x="2344637" y="4128112"/>
                </a:cubicBezTo>
                <a:cubicBezTo>
                  <a:pt x="2502510" y="4122765"/>
                  <a:pt x="2792709" y="4008888"/>
                  <a:pt x="2919964" y="4127392"/>
                </a:cubicBezTo>
                <a:cubicBezTo>
                  <a:pt x="3130764" y="4316204"/>
                  <a:pt x="2733579" y="4477415"/>
                  <a:pt x="2602170" y="4503915"/>
                </a:cubicBezTo>
                <a:cubicBezTo>
                  <a:pt x="2308935" y="4558561"/>
                  <a:pt x="1926603" y="4507221"/>
                  <a:pt x="1702135" y="4298660"/>
                </a:cubicBezTo>
                <a:cubicBezTo>
                  <a:pt x="1270668" y="3879500"/>
                  <a:pt x="2045035" y="3489575"/>
                  <a:pt x="2177955" y="3149180"/>
                </a:cubicBezTo>
                <a:cubicBezTo>
                  <a:pt x="2395281" y="2593694"/>
                  <a:pt x="1621130" y="2630001"/>
                  <a:pt x="1305204" y="2569416"/>
                </a:cubicBezTo>
                <a:cubicBezTo>
                  <a:pt x="823521" y="2480224"/>
                  <a:pt x="351249" y="2262951"/>
                  <a:pt x="136318" y="1794229"/>
                </a:cubicBezTo>
                <a:cubicBezTo>
                  <a:pt x="-45082" y="1392968"/>
                  <a:pt x="-55447" y="995624"/>
                  <a:pt x="165969" y="609785"/>
                </a:cubicBezTo>
                <a:cubicBezTo>
                  <a:pt x="262675" y="489129"/>
                  <a:pt x="365913" y="389091"/>
                  <a:pt x="473439" y="307355"/>
                </a:cubicBezTo>
                <a:cubicBezTo>
                  <a:pt x="755697" y="92798"/>
                  <a:pt x="1067509" y="4355"/>
                  <a:pt x="1368289" y="158"/>
                </a:cubicBezTo>
                <a:close/>
              </a:path>
            </a:pathLst>
          </a:custGeom>
        </p:spPr>
      </p:pic>
      <p:pic>
        <p:nvPicPr>
          <p:cNvPr id="21" name="PpHolder6">
            <a:extLst>
              <a:ext uri="{FF2B5EF4-FFF2-40B4-BE49-F238E27FC236}">
                <a16:creationId xmlns:a16="http://schemas.microsoft.com/office/drawing/2014/main" id="{12ED352F-35C3-4ED0-BEEE-9CC300CDA274}"/>
              </a:ext>
            </a:extLst>
          </p:cNvPr>
          <p:cNvPicPr>
            <a:picLocks/>
          </p:cNvPicPr>
          <p:nvPr/>
        </p:nvPicPr>
        <p:blipFill>
          <a:blip r:embed="rId2">
            <a:extLst>
              <a:ext uri="{28A0092B-C50C-407E-A947-70E740481C1C}">
                <a14:useLocalDpi xmlns:a14="http://schemas.microsoft.com/office/drawing/2010/main" val="0"/>
              </a:ext>
            </a:extLst>
          </a:blip>
          <a:srcRect l="1801" t="14750" r="77453" b="57775"/>
          <a:stretch>
            <a:fillRect/>
          </a:stretch>
        </p:blipFill>
        <p:spPr>
          <a:xfrm>
            <a:off x="164660" y="1011528"/>
            <a:ext cx="1897031" cy="1884290"/>
          </a:xfrm>
          <a:custGeom>
            <a:avLst/>
            <a:gdLst>
              <a:gd name="connsiteX0" fmla="*/ 1235466 w 1897031"/>
              <a:gd name="connsiteY0" fmla="*/ 116 h 1884290"/>
              <a:gd name="connsiteX1" fmla="*/ 1708068 w 1897031"/>
              <a:gd name="connsiteY1" fmla="*/ 156791 h 1884290"/>
              <a:gd name="connsiteX2" fmla="*/ 1849883 w 1897031"/>
              <a:gd name="connsiteY2" fmla="*/ 874918 h 1884290"/>
              <a:gd name="connsiteX3" fmla="*/ 1648663 w 1897031"/>
              <a:gd name="connsiteY3" fmla="*/ 1191186 h 1884290"/>
              <a:gd name="connsiteX4" fmla="*/ 1307600 w 1897031"/>
              <a:gd name="connsiteY4" fmla="*/ 1363343 h 1884290"/>
              <a:gd name="connsiteX5" fmla="*/ 1108081 w 1897031"/>
              <a:gd name="connsiteY5" fmla="*/ 1628515 h 1884290"/>
              <a:gd name="connsiteX6" fmla="*/ 811109 w 1897031"/>
              <a:gd name="connsiteY6" fmla="*/ 1872396 h 1884290"/>
              <a:gd name="connsiteX7" fmla="*/ 108704 w 1897031"/>
              <a:gd name="connsiteY7" fmla="*/ 1504828 h 1884290"/>
              <a:gd name="connsiteX8" fmla="*/ 79835 w 1897031"/>
              <a:gd name="connsiteY8" fmla="*/ 846114 h 1884290"/>
              <a:gd name="connsiteX9" fmla="*/ 353645 w 1897031"/>
              <a:gd name="connsiteY9" fmla="*/ 750247 h 1884290"/>
              <a:gd name="connsiteX10" fmla="*/ 368639 w 1897031"/>
              <a:gd name="connsiteY10" fmla="*/ 887656 h 1884290"/>
              <a:gd name="connsiteX11" fmla="*/ 209817 w 1897031"/>
              <a:gd name="connsiteY11" fmla="*/ 874689 h 1884290"/>
              <a:gd name="connsiteX12" fmla="*/ 535329 w 1897031"/>
              <a:gd name="connsiteY12" fmla="*/ 1106660 h 1884290"/>
              <a:gd name="connsiteX13" fmla="*/ 569827 w 1897031"/>
              <a:gd name="connsiteY13" fmla="*/ 725169 h 1884290"/>
              <a:gd name="connsiteX14" fmla="*/ 684965 w 1897031"/>
              <a:gd name="connsiteY14" fmla="*/ 317709 h 1884290"/>
              <a:gd name="connsiteX15" fmla="*/ 1235466 w 1897031"/>
              <a:gd name="connsiteY15" fmla="*/ 116 h 1884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97031" h="1884290">
                <a:moveTo>
                  <a:pt x="1235466" y="116"/>
                </a:moveTo>
                <a:cubicBezTo>
                  <a:pt x="1381252" y="-2608"/>
                  <a:pt x="1542409" y="42691"/>
                  <a:pt x="1708068" y="156791"/>
                </a:cubicBezTo>
                <a:cubicBezTo>
                  <a:pt x="1914166" y="293424"/>
                  <a:pt x="1935236" y="667465"/>
                  <a:pt x="1849883" y="874918"/>
                </a:cubicBezTo>
                <a:cubicBezTo>
                  <a:pt x="1804754" y="992795"/>
                  <a:pt x="1736285" y="1100341"/>
                  <a:pt x="1648663" y="1191186"/>
                </a:cubicBezTo>
                <a:cubicBezTo>
                  <a:pt x="1551886" y="1294262"/>
                  <a:pt x="1434842" y="1319323"/>
                  <a:pt x="1307600" y="1363343"/>
                </a:cubicBezTo>
                <a:cubicBezTo>
                  <a:pt x="1165380" y="1416198"/>
                  <a:pt x="1147972" y="1494844"/>
                  <a:pt x="1108081" y="1628515"/>
                </a:cubicBezTo>
                <a:cubicBezTo>
                  <a:pt x="1071762" y="1753888"/>
                  <a:pt x="934151" y="1846114"/>
                  <a:pt x="811109" y="1872396"/>
                </a:cubicBezTo>
                <a:cubicBezTo>
                  <a:pt x="523922" y="1935290"/>
                  <a:pt x="246552" y="1739438"/>
                  <a:pt x="108704" y="1504828"/>
                </a:cubicBezTo>
                <a:cubicBezTo>
                  <a:pt x="-7408" y="1316588"/>
                  <a:pt x="-50306" y="1040151"/>
                  <a:pt x="79835" y="846114"/>
                </a:cubicBezTo>
                <a:cubicBezTo>
                  <a:pt x="137147" y="768483"/>
                  <a:pt x="257931" y="688543"/>
                  <a:pt x="353645" y="750247"/>
                </a:cubicBezTo>
                <a:cubicBezTo>
                  <a:pt x="391416" y="775896"/>
                  <a:pt x="469189" y="910625"/>
                  <a:pt x="368639" y="887656"/>
                </a:cubicBezTo>
                <a:cubicBezTo>
                  <a:pt x="311765" y="874403"/>
                  <a:pt x="292834" y="769102"/>
                  <a:pt x="209817" y="874689"/>
                </a:cubicBezTo>
                <a:cubicBezTo>
                  <a:pt x="62969" y="1065073"/>
                  <a:pt x="368471" y="1368955"/>
                  <a:pt x="535329" y="1106660"/>
                </a:cubicBezTo>
                <a:cubicBezTo>
                  <a:pt x="614333" y="988690"/>
                  <a:pt x="573543" y="852961"/>
                  <a:pt x="569827" y="725169"/>
                </a:cubicBezTo>
                <a:cubicBezTo>
                  <a:pt x="567906" y="581052"/>
                  <a:pt x="607913" y="439486"/>
                  <a:pt x="684965" y="317709"/>
                </a:cubicBezTo>
                <a:cubicBezTo>
                  <a:pt x="792211" y="142589"/>
                  <a:pt x="992490" y="4655"/>
                  <a:pt x="1235466" y="116"/>
                </a:cubicBezTo>
                <a:close/>
              </a:path>
            </a:pathLst>
          </a:custGeom>
        </p:spPr>
      </p:pic>
      <p:sp>
        <p:nvSpPr>
          <p:cNvPr id="15" name="Title 14">
            <a:extLst>
              <a:ext uri="{FF2B5EF4-FFF2-40B4-BE49-F238E27FC236}">
                <a16:creationId xmlns:a16="http://schemas.microsoft.com/office/drawing/2014/main" id="{AAD8FD5B-CEE5-4FBF-AD05-A8926DAE0626}"/>
              </a:ext>
            </a:extLst>
          </p:cNvPr>
          <p:cNvSpPr>
            <a:spLocks noGrp="1"/>
          </p:cNvSpPr>
          <p:nvPr>
            <p:ph type="title"/>
          </p:nvPr>
        </p:nvSpPr>
        <p:spPr/>
        <p:txBody>
          <a:bodyPr/>
          <a:lstStyle/>
          <a:p>
            <a:r>
              <a:rPr lang="en-US"/>
              <a:t>ABOUT NIGHTMARE</a:t>
            </a:r>
          </a:p>
        </p:txBody>
      </p:sp>
      <p:sp>
        <p:nvSpPr>
          <p:cNvPr id="41" name="Freeform: Shape 40">
            <a:extLst>
              <a:ext uri="{FF2B5EF4-FFF2-40B4-BE49-F238E27FC236}">
                <a16:creationId xmlns:a16="http://schemas.microsoft.com/office/drawing/2014/main" id="{FF95A70A-B2D0-470D-A0DA-F9506C873DCB}"/>
              </a:ext>
            </a:extLst>
          </p:cNvPr>
          <p:cNvSpPr/>
          <p:nvPr/>
        </p:nvSpPr>
        <p:spPr>
          <a:xfrm rot="7200000">
            <a:off x="8023603" y="4323087"/>
            <a:ext cx="743928" cy="381287"/>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sz="1350"/>
          </a:p>
        </p:txBody>
      </p:sp>
      <p:sp>
        <p:nvSpPr>
          <p:cNvPr id="43" name="Freeform: Shape 42">
            <a:extLst>
              <a:ext uri="{FF2B5EF4-FFF2-40B4-BE49-F238E27FC236}">
                <a16:creationId xmlns:a16="http://schemas.microsoft.com/office/drawing/2014/main" id="{F3083096-4822-4DC2-AEA4-438BC1CD5071}"/>
              </a:ext>
            </a:extLst>
          </p:cNvPr>
          <p:cNvSpPr/>
          <p:nvPr/>
        </p:nvSpPr>
        <p:spPr>
          <a:xfrm>
            <a:off x="4685722" y="1596466"/>
            <a:ext cx="276484" cy="262796"/>
          </a:xfrm>
          <a:custGeom>
            <a:avLst/>
            <a:gdLst>
              <a:gd name="connsiteX0" fmla="*/ 402338 w 772558"/>
              <a:gd name="connsiteY0" fmla="*/ 5677 h 734314"/>
              <a:gd name="connsiteX1" fmla="*/ 669629 w 772558"/>
              <a:gd name="connsiteY1" fmla="*/ 59855 h 734314"/>
              <a:gd name="connsiteX2" fmla="*/ 766155 w 772558"/>
              <a:gd name="connsiteY2" fmla="*/ 305114 h 734314"/>
              <a:gd name="connsiteX3" fmla="*/ 75555 w 772558"/>
              <a:gd name="connsiteY3" fmla="*/ 657273 h 734314"/>
              <a:gd name="connsiteX4" fmla="*/ 402338 w 772558"/>
              <a:gd name="connsiteY4" fmla="*/ 5677 h 734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558" h="734314">
                <a:moveTo>
                  <a:pt x="402338" y="5677"/>
                </a:moveTo>
                <a:cubicBezTo>
                  <a:pt x="494493" y="-9496"/>
                  <a:pt x="594277" y="4820"/>
                  <a:pt x="669629" y="59855"/>
                </a:cubicBezTo>
                <a:cubicBezTo>
                  <a:pt x="744981" y="114976"/>
                  <a:pt x="789987" y="214846"/>
                  <a:pt x="766155" y="305114"/>
                </a:cubicBezTo>
                <a:cubicBezTo>
                  <a:pt x="708891" y="521141"/>
                  <a:pt x="283095" y="896703"/>
                  <a:pt x="75555" y="657273"/>
                </a:cubicBezTo>
                <a:cubicBezTo>
                  <a:pt x="-136443" y="412785"/>
                  <a:pt x="137962" y="49054"/>
                  <a:pt x="402338" y="5677"/>
                </a:cubicBezTo>
              </a:path>
            </a:pathLst>
          </a:custGeom>
          <a:solidFill>
            <a:schemeClr val="accent1"/>
          </a:solidFill>
          <a:ln w="8572" cap="flat">
            <a:noFill/>
            <a:prstDash val="solid"/>
            <a:miter/>
          </a:ln>
        </p:spPr>
        <p:txBody>
          <a:bodyPr rtlCol="0" anchor="ctr"/>
          <a:lstStyle/>
          <a:p>
            <a:endParaRPr lang="en-US" sz="1350"/>
          </a:p>
        </p:txBody>
      </p:sp>
      <p:sp>
        <p:nvSpPr>
          <p:cNvPr id="45" name="Freeform: Shape 44">
            <a:extLst>
              <a:ext uri="{FF2B5EF4-FFF2-40B4-BE49-F238E27FC236}">
                <a16:creationId xmlns:a16="http://schemas.microsoft.com/office/drawing/2014/main" id="{D29A84EF-C18C-47AD-9795-12A7A2217D16}"/>
              </a:ext>
            </a:extLst>
          </p:cNvPr>
          <p:cNvSpPr/>
          <p:nvPr/>
        </p:nvSpPr>
        <p:spPr>
          <a:xfrm>
            <a:off x="1459376" y="2502715"/>
            <a:ext cx="231201" cy="138632"/>
          </a:xfrm>
          <a:custGeom>
            <a:avLst/>
            <a:gdLst>
              <a:gd name="connsiteX0" fmla="*/ 829028 w 1116003"/>
              <a:gd name="connsiteY0" fmla="*/ 5025 h 669174"/>
              <a:gd name="connsiteX1" fmla="*/ 1098463 w 1116003"/>
              <a:gd name="connsiteY1" fmla="*/ 160788 h 669174"/>
              <a:gd name="connsiteX2" fmla="*/ 1039398 w 1116003"/>
              <a:gd name="connsiteY2" fmla="*/ 431336 h 669174"/>
              <a:gd name="connsiteX3" fmla="*/ 787367 w 1116003"/>
              <a:gd name="connsiteY3" fmla="*/ 575268 h 669174"/>
              <a:gd name="connsiteX4" fmla="*/ 15327 w 1116003"/>
              <a:gd name="connsiteY4" fmla="*/ 420106 h 669174"/>
              <a:gd name="connsiteX5" fmla="*/ 829028 w 1116003"/>
              <a:gd name="connsiteY5" fmla="*/ 5025 h 669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6003" h="669174">
                <a:moveTo>
                  <a:pt x="829028" y="5025"/>
                </a:moveTo>
                <a:cubicBezTo>
                  <a:pt x="936783" y="18056"/>
                  <a:pt x="1053629" y="61947"/>
                  <a:pt x="1098463" y="160788"/>
                </a:cubicBezTo>
                <a:cubicBezTo>
                  <a:pt x="1138840" y="249856"/>
                  <a:pt x="1105491" y="359241"/>
                  <a:pt x="1039398" y="431336"/>
                </a:cubicBezTo>
                <a:cubicBezTo>
                  <a:pt x="973216" y="503345"/>
                  <a:pt x="880208" y="544407"/>
                  <a:pt x="787367" y="575268"/>
                </a:cubicBezTo>
                <a:cubicBezTo>
                  <a:pt x="607173" y="635190"/>
                  <a:pt x="-113520" y="817098"/>
                  <a:pt x="15327" y="420106"/>
                </a:cubicBezTo>
                <a:cubicBezTo>
                  <a:pt x="113995" y="116210"/>
                  <a:pt x="542193" y="-29693"/>
                  <a:pt x="829028" y="5025"/>
                </a:cubicBezTo>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4057906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fade">
                                      <p:cBhvr>
                                        <p:cTn id="11" dur="500"/>
                                        <p:tgtEl>
                                          <p:spTgt spid="4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fade">
                                      <p:cBhvr>
                                        <p:cTn id="15" dur="500"/>
                                        <p:tgtEl>
                                          <p:spTgt spid="4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fade">
                                      <p:cBhvr>
                                        <p:cTn id="23" dur="500"/>
                                        <p:tgtEl>
                                          <p:spTgt spid="4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left)">
                                      <p:cBhvr>
                                        <p:cTn id="31" dur="500"/>
                                        <p:tgtEl>
                                          <p:spTgt spid="7"/>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up)">
                                      <p:cBhvr>
                                        <p:cTn id="3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7" grpId="0" animBg="1"/>
      <p:bldP spid="7" grpId="0"/>
      <p:bldP spid="12" grpId="0"/>
      <p:bldP spid="15" grpId="0"/>
      <p:bldP spid="41" grpId="0" animBg="1"/>
      <p:bldP spid="43" grpId="0" animBg="1"/>
      <p:bldP spid="4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385C6878-B545-4E16-AD73-8E0E773088D8}"/>
              </a:ext>
            </a:extLst>
          </p:cNvPr>
          <p:cNvSpPr/>
          <p:nvPr/>
        </p:nvSpPr>
        <p:spPr>
          <a:xfrm flipH="1">
            <a:off x="464475" y="1419448"/>
            <a:ext cx="3524691" cy="4019105"/>
          </a:xfrm>
          <a:custGeom>
            <a:avLst/>
            <a:gdLst>
              <a:gd name="connsiteX0" fmla="*/ 2287315 w 5705283"/>
              <a:gd name="connsiteY0" fmla="*/ 0 h 6505575"/>
              <a:gd name="connsiteX1" fmla="*/ 2323398 w 5705283"/>
              <a:gd name="connsiteY1" fmla="*/ 0 h 6505575"/>
              <a:gd name="connsiteX2" fmla="*/ 4646847 w 5705283"/>
              <a:gd name="connsiteY2" fmla="*/ 2323398 h 6505575"/>
              <a:gd name="connsiteX3" fmla="*/ 4646847 w 5705283"/>
              <a:gd name="connsiteY3" fmla="*/ 4217020 h 6505575"/>
              <a:gd name="connsiteX4" fmla="*/ 4827017 w 5705283"/>
              <a:gd name="connsiteY4" fmla="*/ 4921370 h 6505575"/>
              <a:gd name="connsiteX5" fmla="*/ 5705283 w 5705283"/>
              <a:gd name="connsiteY5" fmla="*/ 5375220 h 6505575"/>
              <a:gd name="connsiteX6" fmla="*/ 2962381 w 5705283"/>
              <a:gd name="connsiteY6" fmla="*/ 6505575 h 6505575"/>
              <a:gd name="connsiteX7" fmla="*/ 123488 w 5705283"/>
              <a:gd name="connsiteY7" fmla="*/ 5177876 h 6505575"/>
              <a:gd name="connsiteX8" fmla="*/ 0 w 5705283"/>
              <a:gd name="connsiteY8" fmla="*/ 4646847 h 6505575"/>
              <a:gd name="connsiteX9" fmla="*/ 0 w 5705283"/>
              <a:gd name="connsiteY9" fmla="*/ 2378393 h 6505575"/>
              <a:gd name="connsiteX10" fmla="*/ 2287315 w 5705283"/>
              <a:gd name="connsiteY10" fmla="*/ 0 h 6505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05283" h="6505575">
                <a:moveTo>
                  <a:pt x="2287315" y="0"/>
                </a:moveTo>
                <a:lnTo>
                  <a:pt x="2323398" y="0"/>
                </a:lnTo>
                <a:cubicBezTo>
                  <a:pt x="3606626" y="0"/>
                  <a:pt x="4646847" y="1040221"/>
                  <a:pt x="4646847" y="2323398"/>
                </a:cubicBezTo>
                <a:lnTo>
                  <a:pt x="4646847" y="4217020"/>
                </a:lnTo>
                <a:cubicBezTo>
                  <a:pt x="4643720" y="4463550"/>
                  <a:pt x="4705911" y="4706556"/>
                  <a:pt x="4827017" y="4921370"/>
                </a:cubicBezTo>
                <a:cubicBezTo>
                  <a:pt x="5007733" y="5229347"/>
                  <a:pt x="5349509" y="5405943"/>
                  <a:pt x="5705283" y="5375220"/>
                </a:cubicBezTo>
                <a:cubicBezTo>
                  <a:pt x="5226071" y="6096644"/>
                  <a:pt x="4242680" y="6505575"/>
                  <a:pt x="2962381" y="6505575"/>
                </a:cubicBezTo>
                <a:cubicBezTo>
                  <a:pt x="1665406" y="6505575"/>
                  <a:pt x="498024" y="5959556"/>
                  <a:pt x="123488" y="5177876"/>
                </a:cubicBezTo>
                <a:cubicBezTo>
                  <a:pt x="43231" y="5012299"/>
                  <a:pt x="1042" y="4830838"/>
                  <a:pt x="0" y="4646847"/>
                </a:cubicBezTo>
                <a:lnTo>
                  <a:pt x="0" y="2378393"/>
                </a:lnTo>
                <a:cubicBezTo>
                  <a:pt x="0" y="1086082"/>
                  <a:pt x="1026274" y="19307"/>
                  <a:pt x="2287315"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6" name="TextBox 25">
            <a:extLst>
              <a:ext uri="{FF2B5EF4-FFF2-40B4-BE49-F238E27FC236}">
                <a16:creationId xmlns:a16="http://schemas.microsoft.com/office/drawing/2014/main" id="{6C65BA50-9096-4E71-86D6-2BF26BC4017B}"/>
              </a:ext>
            </a:extLst>
          </p:cNvPr>
          <p:cNvSpPr txBox="1"/>
          <p:nvPr/>
        </p:nvSpPr>
        <p:spPr>
          <a:xfrm>
            <a:off x="4572000" y="2110618"/>
            <a:ext cx="3899491" cy="690638"/>
          </a:xfrm>
          <a:prstGeom prst="rect">
            <a:avLst/>
          </a:prstGeom>
          <a:noFill/>
        </p:spPr>
        <p:txBody>
          <a:bodyPr wrap="square" rtlCol="0">
            <a:spAutoFit/>
          </a:bodyPr>
          <a:lstStyle/>
          <a:p>
            <a:pPr algn="just">
              <a:lnSpc>
                <a:spcPct val="150000"/>
              </a:lnSpc>
            </a:pPr>
            <a:r>
              <a:rPr lang="en-US" sz="900"/>
              <a:t>A collection of textile samples lay spread out on the table - Samsa was a travelling salesman - and above it there hung a picture that he had recently cut out of an illustrated magazine and housed in a nice, gilded frame. It showed a lady fitted out with a fur hat</a:t>
            </a:r>
          </a:p>
        </p:txBody>
      </p:sp>
      <p:pic>
        <p:nvPicPr>
          <p:cNvPr id="42" name="PpHolder3">
            <a:extLst>
              <a:ext uri="{FF2B5EF4-FFF2-40B4-BE49-F238E27FC236}">
                <a16:creationId xmlns:a16="http://schemas.microsoft.com/office/drawing/2014/main" id="{71C4DF8F-5770-4CD5-A8AB-57D59AE0B82E}"/>
              </a:ext>
            </a:extLst>
          </p:cNvPr>
          <p:cNvPicPr>
            <a:picLocks/>
          </p:cNvPicPr>
          <p:nvPr/>
        </p:nvPicPr>
        <p:blipFill>
          <a:blip r:embed="rId2">
            <a:extLst>
              <a:ext uri="{28A0092B-C50C-407E-A947-70E740481C1C}">
                <a14:useLocalDpi xmlns:a14="http://schemas.microsoft.com/office/drawing/2010/main" val="0"/>
              </a:ext>
            </a:extLst>
          </a:blip>
          <a:srcRect l="5080" t="21568" r="56946" b="20698"/>
          <a:stretch>
            <a:fillRect/>
          </a:stretch>
        </p:blipFill>
        <p:spPr>
          <a:xfrm>
            <a:off x="464479" y="1479152"/>
            <a:ext cx="3472335" cy="3959405"/>
          </a:xfrm>
          <a:custGeom>
            <a:avLst/>
            <a:gdLst>
              <a:gd name="connsiteX0" fmla="*/ 2058275 w 3472335"/>
              <a:gd name="connsiteY0" fmla="*/ 0 h 3959405"/>
              <a:gd name="connsiteX1" fmla="*/ 2080235 w 3472335"/>
              <a:gd name="connsiteY1" fmla="*/ 0 h 3959405"/>
              <a:gd name="connsiteX2" fmla="*/ 3472335 w 3472335"/>
              <a:gd name="connsiteY2" fmla="*/ 1447532 h 3959405"/>
              <a:gd name="connsiteX3" fmla="*/ 3472335 w 3472335"/>
              <a:gd name="connsiteY3" fmla="*/ 2828152 h 3959405"/>
              <a:gd name="connsiteX4" fmla="*/ 3397178 w 3472335"/>
              <a:gd name="connsiteY4" fmla="*/ 3151345 h 3959405"/>
              <a:gd name="connsiteX5" fmla="*/ 1669380 w 3472335"/>
              <a:gd name="connsiteY5" fmla="*/ 3959405 h 3959405"/>
              <a:gd name="connsiteX6" fmla="*/ 0 w 3472335"/>
              <a:gd name="connsiteY6" fmla="*/ 3271452 h 3959405"/>
              <a:gd name="connsiteX7" fmla="*/ 534528 w 3472335"/>
              <a:gd name="connsiteY7" fmla="*/ 2995231 h 3959405"/>
              <a:gd name="connsiteX8" fmla="*/ 644183 w 3472335"/>
              <a:gd name="connsiteY8" fmla="*/ 2566551 h 3959405"/>
              <a:gd name="connsiteX9" fmla="*/ 644183 w 3472335"/>
              <a:gd name="connsiteY9" fmla="*/ 1414061 h 3959405"/>
              <a:gd name="connsiteX10" fmla="*/ 2058275 w 3472335"/>
              <a:gd name="connsiteY10" fmla="*/ 0 h 39594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72335" h="3959405">
                <a:moveTo>
                  <a:pt x="2058275" y="0"/>
                </a:moveTo>
                <a:lnTo>
                  <a:pt x="2080235" y="0"/>
                </a:lnTo>
                <a:cubicBezTo>
                  <a:pt x="2847728" y="11751"/>
                  <a:pt x="3472335" y="661008"/>
                  <a:pt x="3472335" y="1447532"/>
                </a:cubicBezTo>
                <a:lnTo>
                  <a:pt x="3472335" y="2828152"/>
                </a:lnTo>
                <a:cubicBezTo>
                  <a:pt x="3471701" y="2940131"/>
                  <a:pt x="3446024" y="3050572"/>
                  <a:pt x="3397178" y="3151345"/>
                </a:cubicBezTo>
                <a:cubicBezTo>
                  <a:pt x="3169229" y="3627088"/>
                  <a:pt x="2458741" y="3959405"/>
                  <a:pt x="1669380" y="3959405"/>
                </a:cubicBezTo>
                <a:cubicBezTo>
                  <a:pt x="890166" y="3959405"/>
                  <a:pt x="291657" y="3710523"/>
                  <a:pt x="0" y="3271452"/>
                </a:cubicBezTo>
                <a:cubicBezTo>
                  <a:pt x="216531" y="3290150"/>
                  <a:pt x="424541" y="3182671"/>
                  <a:pt x="534528" y="2995231"/>
                </a:cubicBezTo>
                <a:cubicBezTo>
                  <a:pt x="608235" y="2864491"/>
                  <a:pt x="646086" y="2716594"/>
                  <a:pt x="644183" y="2566551"/>
                </a:cubicBezTo>
                <a:lnTo>
                  <a:pt x="644183" y="1414061"/>
                </a:lnTo>
                <a:cubicBezTo>
                  <a:pt x="644183" y="633097"/>
                  <a:pt x="1277280" y="0"/>
                  <a:pt x="2058275" y="0"/>
                </a:cubicBezTo>
                <a:close/>
              </a:path>
            </a:pathLst>
          </a:custGeom>
        </p:spPr>
      </p:pic>
      <p:sp>
        <p:nvSpPr>
          <p:cNvPr id="80" name="Title 79">
            <a:extLst>
              <a:ext uri="{FF2B5EF4-FFF2-40B4-BE49-F238E27FC236}">
                <a16:creationId xmlns:a16="http://schemas.microsoft.com/office/drawing/2014/main" id="{330CF16D-0D3D-44F0-B7BA-B75326783B57}"/>
              </a:ext>
            </a:extLst>
          </p:cNvPr>
          <p:cNvSpPr>
            <a:spLocks noGrp="1"/>
          </p:cNvSpPr>
          <p:nvPr>
            <p:ph type="title"/>
          </p:nvPr>
        </p:nvSpPr>
        <p:spPr/>
        <p:txBody>
          <a:bodyPr/>
          <a:lstStyle/>
          <a:p>
            <a:r>
              <a:rPr lang="en-US"/>
              <a:t>OUR MISSION</a:t>
            </a:r>
          </a:p>
        </p:txBody>
      </p:sp>
      <p:sp>
        <p:nvSpPr>
          <p:cNvPr id="47" name="Oval 46">
            <a:extLst>
              <a:ext uri="{FF2B5EF4-FFF2-40B4-BE49-F238E27FC236}">
                <a16:creationId xmlns:a16="http://schemas.microsoft.com/office/drawing/2014/main" id="{BFFD0F7A-632D-4DFB-9EAA-16C7C8A43B7D}"/>
              </a:ext>
            </a:extLst>
          </p:cNvPr>
          <p:cNvSpPr/>
          <p:nvPr/>
        </p:nvSpPr>
        <p:spPr>
          <a:xfrm>
            <a:off x="4614836" y="3429000"/>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48" name="Oval 47">
            <a:extLst>
              <a:ext uri="{FF2B5EF4-FFF2-40B4-BE49-F238E27FC236}">
                <a16:creationId xmlns:a16="http://schemas.microsoft.com/office/drawing/2014/main" id="{0956A4C0-0035-4C53-B60F-7D56531B8E20}"/>
              </a:ext>
            </a:extLst>
          </p:cNvPr>
          <p:cNvSpPr/>
          <p:nvPr/>
        </p:nvSpPr>
        <p:spPr>
          <a:xfrm>
            <a:off x="4614836" y="4292217"/>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grpSp>
        <p:nvGrpSpPr>
          <p:cNvPr id="49" name="Group 48">
            <a:extLst>
              <a:ext uri="{FF2B5EF4-FFF2-40B4-BE49-F238E27FC236}">
                <a16:creationId xmlns:a16="http://schemas.microsoft.com/office/drawing/2014/main" id="{4102AD04-BEC3-4C8D-823F-7BDC5832D12B}"/>
              </a:ext>
            </a:extLst>
          </p:cNvPr>
          <p:cNvGrpSpPr/>
          <p:nvPr/>
        </p:nvGrpSpPr>
        <p:grpSpPr>
          <a:xfrm>
            <a:off x="4783025" y="4459326"/>
            <a:ext cx="338623" cy="340783"/>
            <a:chOff x="9156327" y="487270"/>
            <a:chExt cx="798073" cy="803167"/>
          </a:xfrm>
          <a:solidFill>
            <a:schemeClr val="bg2"/>
          </a:solidFill>
        </p:grpSpPr>
        <p:sp>
          <p:nvSpPr>
            <p:cNvPr id="50" name="Freeform: Shape 49">
              <a:extLst>
                <a:ext uri="{FF2B5EF4-FFF2-40B4-BE49-F238E27FC236}">
                  <a16:creationId xmlns:a16="http://schemas.microsoft.com/office/drawing/2014/main" id="{E63DDB9E-097B-4719-BA66-F3908F616A3F}"/>
                </a:ext>
              </a:extLst>
            </p:cNvPr>
            <p:cNvSpPr/>
            <p:nvPr/>
          </p:nvSpPr>
          <p:spPr>
            <a:xfrm>
              <a:off x="9285923" y="781699"/>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sz="1350"/>
            </a:p>
          </p:txBody>
        </p:sp>
        <p:sp>
          <p:nvSpPr>
            <p:cNvPr id="51" name="Freeform: Shape 50">
              <a:extLst>
                <a:ext uri="{FF2B5EF4-FFF2-40B4-BE49-F238E27FC236}">
                  <a16:creationId xmlns:a16="http://schemas.microsoft.com/office/drawing/2014/main" id="{CC45D44F-49ED-4EF0-A5D8-1CBBCA8DC7FD}"/>
                </a:ext>
              </a:extLst>
            </p:cNvPr>
            <p:cNvSpPr/>
            <p:nvPr/>
          </p:nvSpPr>
          <p:spPr>
            <a:xfrm>
              <a:off x="9295539" y="654682"/>
              <a:ext cx="67530" cy="106085"/>
            </a:xfrm>
            <a:custGeom>
              <a:avLst/>
              <a:gdLst>
                <a:gd name="connsiteX0" fmla="*/ 25152 w 71360"/>
                <a:gd name="connsiteY0" fmla="*/ 103297 h 112101"/>
                <a:gd name="connsiteX1" fmla="*/ 68968 w 71360"/>
                <a:gd name="connsiteY1" fmla="*/ 18334 h 112101"/>
                <a:gd name="connsiteX2" fmla="*/ 47060 w 71360"/>
                <a:gd name="connsiteY2" fmla="*/ 5507 h 112101"/>
                <a:gd name="connsiteX3" fmla="*/ 705 w 71360"/>
                <a:gd name="connsiteY3" fmla="*/ 96566 h 112101"/>
                <a:gd name="connsiteX4" fmla="*/ 25152 w 71360"/>
                <a:gd name="connsiteY4" fmla="*/ 103297 h 112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360" h="112101">
                  <a:moveTo>
                    <a:pt x="25152" y="103297"/>
                  </a:moveTo>
                  <a:cubicBezTo>
                    <a:pt x="35249" y="72563"/>
                    <a:pt x="49918" y="44496"/>
                    <a:pt x="68968" y="18334"/>
                  </a:cubicBezTo>
                  <a:cubicBezTo>
                    <a:pt x="78620" y="5062"/>
                    <a:pt x="56585" y="-7574"/>
                    <a:pt x="47060" y="5507"/>
                  </a:cubicBezTo>
                  <a:cubicBezTo>
                    <a:pt x="26804" y="33383"/>
                    <a:pt x="11437" y="63863"/>
                    <a:pt x="705" y="96566"/>
                  </a:cubicBezTo>
                  <a:cubicBezTo>
                    <a:pt x="-4438" y="112123"/>
                    <a:pt x="20073" y="118791"/>
                    <a:pt x="25152" y="103297"/>
                  </a:cubicBezTo>
                  <a:close/>
                </a:path>
              </a:pathLst>
            </a:custGeom>
            <a:grpFill/>
            <a:ln w="6350" cap="flat">
              <a:noFill/>
              <a:prstDash val="solid"/>
              <a:miter/>
            </a:ln>
          </p:spPr>
          <p:txBody>
            <a:bodyPr rtlCol="0" anchor="ctr"/>
            <a:lstStyle/>
            <a:p>
              <a:endParaRPr lang="en-US" sz="1350"/>
            </a:p>
          </p:txBody>
        </p:sp>
        <p:sp>
          <p:nvSpPr>
            <p:cNvPr id="52" name="Freeform: Shape 51">
              <a:extLst>
                <a:ext uri="{FF2B5EF4-FFF2-40B4-BE49-F238E27FC236}">
                  <a16:creationId xmlns:a16="http://schemas.microsoft.com/office/drawing/2014/main" id="{F2BE8B04-1ED4-4311-9D8B-654C66A3A52E}"/>
                </a:ext>
              </a:extLst>
            </p:cNvPr>
            <p:cNvSpPr/>
            <p:nvPr/>
          </p:nvSpPr>
          <p:spPr>
            <a:xfrm>
              <a:off x="9588968" y="107188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53" name="Freeform: Shape 52">
              <a:extLst>
                <a:ext uri="{FF2B5EF4-FFF2-40B4-BE49-F238E27FC236}">
                  <a16:creationId xmlns:a16="http://schemas.microsoft.com/office/drawing/2014/main" id="{93957C05-FE55-4774-8859-137D27C1C37A}"/>
                </a:ext>
              </a:extLst>
            </p:cNvPr>
            <p:cNvSpPr/>
            <p:nvPr/>
          </p:nvSpPr>
          <p:spPr>
            <a:xfrm>
              <a:off x="9870475" y="515425"/>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3 h 88661"/>
                <a:gd name="connsiteX9" fmla="*/ 31655 w 88685"/>
                <a:gd name="connsiteY9" fmla="*/ 12263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1"/>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3"/>
                  </a:cubicBezTo>
                  <a:cubicBezTo>
                    <a:pt x="57055" y="-4056"/>
                    <a:pt x="31655" y="-4120"/>
                    <a:pt x="31655" y="12263"/>
                  </a:cubicBezTo>
                  <a:cubicBezTo>
                    <a:pt x="31655" y="18740"/>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sz="1350"/>
            </a:p>
          </p:txBody>
        </p:sp>
        <p:sp>
          <p:nvSpPr>
            <p:cNvPr id="54" name="Freeform: Shape 53">
              <a:extLst>
                <a:ext uri="{FF2B5EF4-FFF2-40B4-BE49-F238E27FC236}">
                  <a16:creationId xmlns:a16="http://schemas.microsoft.com/office/drawing/2014/main" id="{898D415C-3F07-4074-8C84-CDBCFF77862F}"/>
                </a:ext>
              </a:extLst>
            </p:cNvPr>
            <p:cNvSpPr/>
            <p:nvPr/>
          </p:nvSpPr>
          <p:spPr>
            <a:xfrm>
              <a:off x="9711735" y="696001"/>
              <a:ext cx="83903" cy="83903"/>
            </a:xfrm>
            <a:custGeom>
              <a:avLst/>
              <a:gdLst>
                <a:gd name="connsiteX0" fmla="*/ 31631 w 88661"/>
                <a:gd name="connsiteY0" fmla="*/ 12263 h 88661"/>
                <a:gd name="connsiteX1" fmla="*/ 31631 w 88661"/>
                <a:gd name="connsiteY1" fmla="*/ 31631 h 88661"/>
                <a:gd name="connsiteX2" fmla="*/ 12264 w 88661"/>
                <a:gd name="connsiteY2" fmla="*/ 31631 h 88661"/>
                <a:gd name="connsiteX3" fmla="*/ 12264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0"/>
                    <a:pt x="31631" y="25217"/>
                    <a:pt x="31631" y="31631"/>
                  </a:cubicBezTo>
                  <a:cubicBezTo>
                    <a:pt x="25154" y="31631"/>
                    <a:pt x="18677" y="31631"/>
                    <a:pt x="12264" y="31631"/>
                  </a:cubicBezTo>
                  <a:cubicBezTo>
                    <a:pt x="-4056" y="31631"/>
                    <a:pt x="-4120" y="57031"/>
                    <a:pt x="12264"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3"/>
                  </a:cubicBezTo>
                  <a:cubicBezTo>
                    <a:pt x="57031" y="-4056"/>
                    <a:pt x="31631" y="-4120"/>
                    <a:pt x="31631" y="12263"/>
                  </a:cubicBezTo>
                  <a:close/>
                </a:path>
              </a:pathLst>
            </a:custGeom>
            <a:grpFill/>
            <a:ln w="6350" cap="flat">
              <a:noFill/>
              <a:prstDash val="solid"/>
              <a:miter/>
            </a:ln>
          </p:spPr>
          <p:txBody>
            <a:bodyPr rtlCol="0" anchor="ctr"/>
            <a:lstStyle/>
            <a:p>
              <a:endParaRPr lang="en-US" sz="1350"/>
            </a:p>
          </p:txBody>
        </p:sp>
        <p:sp>
          <p:nvSpPr>
            <p:cNvPr id="55" name="Freeform: Shape 54">
              <a:extLst>
                <a:ext uri="{FF2B5EF4-FFF2-40B4-BE49-F238E27FC236}">
                  <a16:creationId xmlns:a16="http://schemas.microsoft.com/office/drawing/2014/main" id="{6A704A44-C175-4C6D-B40E-9D1843C0E5FD}"/>
                </a:ext>
              </a:extLst>
            </p:cNvPr>
            <p:cNvSpPr/>
            <p:nvPr/>
          </p:nvSpPr>
          <p:spPr>
            <a:xfrm>
              <a:off x="9664562" y="850017"/>
              <a:ext cx="83903" cy="83881"/>
            </a:xfrm>
            <a:custGeom>
              <a:avLst/>
              <a:gdLst>
                <a:gd name="connsiteX0" fmla="*/ 57031 w 88661"/>
                <a:gd name="connsiteY0" fmla="*/ 76398 h 88638"/>
                <a:gd name="connsiteX1" fmla="*/ 57031 w 88661"/>
                <a:gd name="connsiteY1" fmla="*/ 57031 h 88638"/>
                <a:gd name="connsiteX2" fmla="*/ 76399 w 88661"/>
                <a:gd name="connsiteY2" fmla="*/ 57031 h 88638"/>
                <a:gd name="connsiteX3" fmla="*/ 76399 w 88661"/>
                <a:gd name="connsiteY3" fmla="*/ 31631 h 88638"/>
                <a:gd name="connsiteX4" fmla="*/ 57031 w 88661"/>
                <a:gd name="connsiteY4" fmla="*/ 31631 h 88638"/>
                <a:gd name="connsiteX5" fmla="*/ 57031 w 88661"/>
                <a:gd name="connsiteY5" fmla="*/ 12263 h 88638"/>
                <a:gd name="connsiteX6" fmla="*/ 31631 w 88661"/>
                <a:gd name="connsiteY6" fmla="*/ 12263 h 88638"/>
                <a:gd name="connsiteX7" fmla="*/ 31631 w 88661"/>
                <a:gd name="connsiteY7" fmla="*/ 31631 h 88638"/>
                <a:gd name="connsiteX8" fmla="*/ 12264 w 88661"/>
                <a:gd name="connsiteY8" fmla="*/ 31631 h 88638"/>
                <a:gd name="connsiteX9" fmla="*/ 12264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1"/>
                    <a:pt x="57031" y="63444"/>
                    <a:pt x="57031" y="57031"/>
                  </a:cubicBezTo>
                  <a:cubicBezTo>
                    <a:pt x="63508" y="57031"/>
                    <a:pt x="69985" y="57031"/>
                    <a:pt x="76399" y="57031"/>
                  </a:cubicBezTo>
                  <a:cubicBezTo>
                    <a:pt x="92718" y="57031"/>
                    <a:pt x="92781" y="31631"/>
                    <a:pt x="76399" y="31631"/>
                  </a:cubicBezTo>
                  <a:cubicBezTo>
                    <a:pt x="69922" y="31631"/>
                    <a:pt x="63444" y="31631"/>
                    <a:pt x="57031" y="31631"/>
                  </a:cubicBezTo>
                  <a:cubicBezTo>
                    <a:pt x="57031" y="25154"/>
                    <a:pt x="57031" y="18677"/>
                    <a:pt x="57031" y="12263"/>
                  </a:cubicBezTo>
                  <a:cubicBezTo>
                    <a:pt x="57031" y="-4056"/>
                    <a:pt x="31631" y="-4120"/>
                    <a:pt x="31631" y="12263"/>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sz="1350"/>
            </a:p>
          </p:txBody>
        </p:sp>
        <p:sp>
          <p:nvSpPr>
            <p:cNvPr id="56" name="Freeform: Shape 55">
              <a:extLst>
                <a:ext uri="{FF2B5EF4-FFF2-40B4-BE49-F238E27FC236}">
                  <a16:creationId xmlns:a16="http://schemas.microsoft.com/office/drawing/2014/main" id="{C8B3835D-1DC1-4448-B3BA-A9A17B4410F2}"/>
                </a:ext>
              </a:extLst>
            </p:cNvPr>
            <p:cNvSpPr/>
            <p:nvPr/>
          </p:nvSpPr>
          <p:spPr>
            <a:xfrm>
              <a:off x="9156327" y="1078186"/>
              <a:ext cx="83881" cy="83903"/>
            </a:xfrm>
            <a:custGeom>
              <a:avLst/>
              <a:gdLst>
                <a:gd name="connsiteX0" fmla="*/ 12240 w 88638"/>
                <a:gd name="connsiteY0" fmla="*/ 57031 h 88661"/>
                <a:gd name="connsiteX1" fmla="*/ 31607 w 88638"/>
                <a:gd name="connsiteY1" fmla="*/ 57031 h 88661"/>
                <a:gd name="connsiteX2" fmla="*/ 31607 w 88638"/>
                <a:gd name="connsiteY2" fmla="*/ 76398 h 88661"/>
                <a:gd name="connsiteX3" fmla="*/ 57007 w 88638"/>
                <a:gd name="connsiteY3" fmla="*/ 76398 h 88661"/>
                <a:gd name="connsiteX4" fmla="*/ 57007 w 88638"/>
                <a:gd name="connsiteY4" fmla="*/ 57031 h 88661"/>
                <a:gd name="connsiteX5" fmla="*/ 76375 w 88638"/>
                <a:gd name="connsiteY5" fmla="*/ 57031 h 88661"/>
                <a:gd name="connsiteX6" fmla="*/ 76375 w 88638"/>
                <a:gd name="connsiteY6" fmla="*/ 31631 h 88661"/>
                <a:gd name="connsiteX7" fmla="*/ 57007 w 88638"/>
                <a:gd name="connsiteY7" fmla="*/ 31631 h 88661"/>
                <a:gd name="connsiteX8" fmla="*/ 57007 w 88638"/>
                <a:gd name="connsiteY8" fmla="*/ 12263 h 88661"/>
                <a:gd name="connsiteX9" fmla="*/ 31607 w 88638"/>
                <a:gd name="connsiteY9" fmla="*/ 12263 h 88661"/>
                <a:gd name="connsiteX10" fmla="*/ 31607 w 88638"/>
                <a:gd name="connsiteY10" fmla="*/ 31631 h 88661"/>
                <a:gd name="connsiteX11" fmla="*/ 12240 w 88638"/>
                <a:gd name="connsiteY11" fmla="*/ 31631 h 88661"/>
                <a:gd name="connsiteX12" fmla="*/ 12240 w 88638"/>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38" h="88661">
                  <a:moveTo>
                    <a:pt x="12240" y="57031"/>
                  </a:moveTo>
                  <a:cubicBezTo>
                    <a:pt x="18717" y="57031"/>
                    <a:pt x="25194" y="57031"/>
                    <a:pt x="31607" y="57031"/>
                  </a:cubicBezTo>
                  <a:cubicBezTo>
                    <a:pt x="31607" y="63508"/>
                    <a:pt x="31607" y="69985"/>
                    <a:pt x="31607" y="76398"/>
                  </a:cubicBezTo>
                  <a:cubicBezTo>
                    <a:pt x="31607" y="92718"/>
                    <a:pt x="57007" y="92781"/>
                    <a:pt x="57007" y="76398"/>
                  </a:cubicBezTo>
                  <a:cubicBezTo>
                    <a:pt x="57007" y="69921"/>
                    <a:pt x="57007" y="63444"/>
                    <a:pt x="57007" y="57031"/>
                  </a:cubicBezTo>
                  <a:cubicBezTo>
                    <a:pt x="63484" y="57031"/>
                    <a:pt x="69961" y="57031"/>
                    <a:pt x="76375" y="57031"/>
                  </a:cubicBezTo>
                  <a:cubicBezTo>
                    <a:pt x="92694" y="57031"/>
                    <a:pt x="92758" y="31631"/>
                    <a:pt x="76375" y="31631"/>
                  </a:cubicBezTo>
                  <a:cubicBezTo>
                    <a:pt x="69898" y="31631"/>
                    <a:pt x="63421" y="31631"/>
                    <a:pt x="57007" y="31631"/>
                  </a:cubicBezTo>
                  <a:cubicBezTo>
                    <a:pt x="57007" y="25154"/>
                    <a:pt x="57007" y="18677"/>
                    <a:pt x="57007" y="12263"/>
                  </a:cubicBezTo>
                  <a:cubicBezTo>
                    <a:pt x="57007" y="-4056"/>
                    <a:pt x="31607" y="-4120"/>
                    <a:pt x="31607" y="12263"/>
                  </a:cubicBezTo>
                  <a:cubicBezTo>
                    <a:pt x="31607" y="18740"/>
                    <a:pt x="31607" y="25217"/>
                    <a:pt x="31607" y="31631"/>
                  </a:cubicBezTo>
                  <a:cubicBezTo>
                    <a:pt x="25130" y="31631"/>
                    <a:pt x="18653" y="31631"/>
                    <a:pt x="12240" y="31631"/>
                  </a:cubicBezTo>
                  <a:cubicBezTo>
                    <a:pt x="-4080" y="31631"/>
                    <a:pt x="-4080" y="57031"/>
                    <a:pt x="12240" y="57031"/>
                  </a:cubicBezTo>
                  <a:close/>
                </a:path>
              </a:pathLst>
            </a:custGeom>
            <a:grpFill/>
            <a:ln w="6350" cap="flat">
              <a:noFill/>
              <a:prstDash val="solid"/>
              <a:miter/>
            </a:ln>
          </p:spPr>
          <p:txBody>
            <a:bodyPr rtlCol="0" anchor="ctr"/>
            <a:lstStyle/>
            <a:p>
              <a:endParaRPr lang="en-US" sz="1350"/>
            </a:p>
          </p:txBody>
        </p:sp>
        <p:sp>
          <p:nvSpPr>
            <p:cNvPr id="57" name="Freeform: Shape 56">
              <a:extLst>
                <a:ext uri="{FF2B5EF4-FFF2-40B4-BE49-F238E27FC236}">
                  <a16:creationId xmlns:a16="http://schemas.microsoft.com/office/drawing/2014/main" id="{866D4D43-6AC1-474F-B738-C7AB4621EC22}"/>
                </a:ext>
              </a:extLst>
            </p:cNvPr>
            <p:cNvSpPr/>
            <p:nvPr/>
          </p:nvSpPr>
          <p:spPr>
            <a:xfrm>
              <a:off x="9230254" y="487270"/>
              <a:ext cx="644385" cy="803167"/>
            </a:xfrm>
            <a:custGeom>
              <a:avLst/>
              <a:gdLst>
                <a:gd name="connsiteX0" fmla="*/ 187803 w 680931"/>
                <a:gd name="connsiteY0" fmla="*/ 645074 h 848718"/>
                <a:gd name="connsiteX1" fmla="*/ 208695 w 680931"/>
                <a:gd name="connsiteY1" fmla="*/ 723814 h 848718"/>
                <a:gd name="connsiteX2" fmla="*/ 165896 w 680931"/>
                <a:gd name="connsiteY2" fmla="*/ 770042 h 848718"/>
                <a:gd name="connsiteX3" fmla="*/ 165896 w 680931"/>
                <a:gd name="connsiteY3" fmla="*/ 848719 h 848718"/>
                <a:gd name="connsiteX4" fmla="*/ 515908 w 680931"/>
                <a:gd name="connsiteY4" fmla="*/ 848719 h 848718"/>
                <a:gd name="connsiteX5" fmla="*/ 515908 w 680931"/>
                <a:gd name="connsiteY5" fmla="*/ 770042 h 848718"/>
                <a:gd name="connsiteX6" fmla="*/ 479268 w 680931"/>
                <a:gd name="connsiteY6" fmla="*/ 724640 h 848718"/>
                <a:gd name="connsiteX7" fmla="*/ 500795 w 680931"/>
                <a:gd name="connsiteY7" fmla="*/ 643614 h 848718"/>
                <a:gd name="connsiteX8" fmla="*/ 501176 w 680931"/>
                <a:gd name="connsiteY8" fmla="*/ 641074 h 848718"/>
                <a:gd name="connsiteX9" fmla="*/ 596299 w 680931"/>
                <a:gd name="connsiteY9" fmla="*/ 566461 h 848718"/>
                <a:gd name="connsiteX10" fmla="*/ 611729 w 680931"/>
                <a:gd name="connsiteY10" fmla="*/ 132883 h 848718"/>
                <a:gd name="connsiteX11" fmla="*/ 589822 w 680931"/>
                <a:gd name="connsiteY11" fmla="*/ 145710 h 848718"/>
                <a:gd name="connsiteX12" fmla="*/ 601760 w 680931"/>
                <a:gd name="connsiteY12" fmla="*/ 518392 h 848718"/>
                <a:gd name="connsiteX13" fmla="*/ 291880 w 680931"/>
                <a:gd name="connsiteY13" fmla="*/ 652377 h 848718"/>
                <a:gd name="connsiteX14" fmla="*/ 251748 w 680931"/>
                <a:gd name="connsiteY14" fmla="*/ 643233 h 848718"/>
                <a:gd name="connsiteX15" fmla="*/ 342616 w 680931"/>
                <a:gd name="connsiteY15" fmla="*/ 643233 h 848718"/>
                <a:gd name="connsiteX16" fmla="*/ 342616 w 680931"/>
                <a:gd name="connsiteY16" fmla="*/ 617833 h 848718"/>
                <a:gd name="connsiteX17" fmla="*/ 197074 w 680931"/>
                <a:gd name="connsiteY17" fmla="*/ 617833 h 848718"/>
                <a:gd name="connsiteX18" fmla="*/ 192629 w 680931"/>
                <a:gd name="connsiteY18" fmla="*/ 618722 h 848718"/>
                <a:gd name="connsiteX19" fmla="*/ 38388 w 680931"/>
                <a:gd name="connsiteY19" fmla="*/ 431079 h 848718"/>
                <a:gd name="connsiteX20" fmla="*/ 126589 w 680931"/>
                <a:gd name="connsiteY20" fmla="*/ 108436 h 848718"/>
                <a:gd name="connsiteX21" fmla="*/ 538069 w 680931"/>
                <a:gd name="connsiteY21" fmla="*/ 93450 h 848718"/>
                <a:gd name="connsiteX22" fmla="*/ 550896 w 680931"/>
                <a:gd name="connsiteY22" fmla="*/ 71542 h 848718"/>
                <a:gd name="connsiteX23" fmla="*/ 146655 w 680931"/>
                <a:gd name="connsiteY23" fmla="*/ 59985 h 848718"/>
                <a:gd name="connsiteX24" fmla="*/ 4415 w 680931"/>
                <a:gd name="connsiteY24" fmla="*/ 396154 h 848718"/>
                <a:gd name="connsiteX25" fmla="*/ 187803 w 680931"/>
                <a:gd name="connsiteY25" fmla="*/ 645074 h 848718"/>
                <a:gd name="connsiteX26" fmla="*/ 490571 w 680931"/>
                <a:gd name="connsiteY26" fmla="*/ 770042 h 848718"/>
                <a:gd name="connsiteX27" fmla="*/ 490571 w 680931"/>
                <a:gd name="connsiteY27" fmla="*/ 823319 h 848718"/>
                <a:gd name="connsiteX28" fmla="*/ 191359 w 680931"/>
                <a:gd name="connsiteY28" fmla="*/ 823319 h 848718"/>
                <a:gd name="connsiteX29" fmla="*/ 191359 w 680931"/>
                <a:gd name="connsiteY29" fmla="*/ 770042 h 848718"/>
                <a:gd name="connsiteX30" fmla="*/ 212378 w 680931"/>
                <a:gd name="connsiteY30" fmla="*/ 749024 h 848718"/>
                <a:gd name="connsiteX31" fmla="*/ 225205 w 680931"/>
                <a:gd name="connsiteY31" fmla="*/ 749024 h 848718"/>
                <a:gd name="connsiteX32" fmla="*/ 225205 w 680931"/>
                <a:gd name="connsiteY32" fmla="*/ 749024 h 848718"/>
                <a:gd name="connsiteX33" fmla="*/ 463076 w 680931"/>
                <a:gd name="connsiteY33" fmla="*/ 749024 h 848718"/>
                <a:gd name="connsiteX34" fmla="*/ 463076 w 680931"/>
                <a:gd name="connsiteY34" fmla="*/ 749024 h 848718"/>
                <a:gd name="connsiteX35" fmla="*/ 469553 w 680931"/>
                <a:gd name="connsiteY35" fmla="*/ 749024 h 848718"/>
                <a:gd name="connsiteX36" fmla="*/ 490571 w 680931"/>
                <a:gd name="connsiteY36" fmla="*/ 770042 h 848718"/>
                <a:gd name="connsiteX37" fmla="*/ 471521 w 680931"/>
                <a:gd name="connsiteY37" fmla="*/ 654980 h 848718"/>
                <a:gd name="connsiteX38" fmla="*/ 453297 w 680931"/>
                <a:gd name="connsiteY38" fmla="*/ 723624 h 848718"/>
                <a:gd name="connsiteX39" fmla="*/ 234984 w 680931"/>
                <a:gd name="connsiteY39" fmla="*/ 723624 h 848718"/>
                <a:gd name="connsiteX40" fmla="*/ 217648 w 680931"/>
                <a:gd name="connsiteY40" fmla="*/ 658409 h 848718"/>
                <a:gd name="connsiteX41" fmla="*/ 243493 w 680931"/>
                <a:gd name="connsiteY41" fmla="*/ 667363 h 848718"/>
                <a:gd name="connsiteX42" fmla="*/ 471521 w 680931"/>
                <a:gd name="connsiteY42" fmla="*/ 654980 h 848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680931" h="848718">
                  <a:moveTo>
                    <a:pt x="187803" y="645074"/>
                  </a:moveTo>
                  <a:cubicBezTo>
                    <a:pt x="194788" y="671300"/>
                    <a:pt x="201773" y="697525"/>
                    <a:pt x="208695" y="723814"/>
                  </a:cubicBezTo>
                  <a:cubicBezTo>
                    <a:pt x="184819" y="725719"/>
                    <a:pt x="165896" y="745722"/>
                    <a:pt x="165896" y="770042"/>
                  </a:cubicBezTo>
                  <a:lnTo>
                    <a:pt x="165896" y="848719"/>
                  </a:lnTo>
                  <a:lnTo>
                    <a:pt x="515908" y="848719"/>
                  </a:lnTo>
                  <a:lnTo>
                    <a:pt x="515908" y="770042"/>
                  </a:lnTo>
                  <a:cubicBezTo>
                    <a:pt x="515908" y="747817"/>
                    <a:pt x="500160" y="729148"/>
                    <a:pt x="479268" y="724640"/>
                  </a:cubicBezTo>
                  <a:cubicBezTo>
                    <a:pt x="486444" y="697652"/>
                    <a:pt x="493619" y="670601"/>
                    <a:pt x="500795" y="643614"/>
                  </a:cubicBezTo>
                  <a:cubicBezTo>
                    <a:pt x="501049" y="642725"/>
                    <a:pt x="501112" y="641899"/>
                    <a:pt x="501176" y="641074"/>
                  </a:cubicBezTo>
                  <a:cubicBezTo>
                    <a:pt x="536736" y="622278"/>
                    <a:pt x="569121" y="597259"/>
                    <a:pt x="596299" y="566461"/>
                  </a:cubicBezTo>
                  <a:cubicBezTo>
                    <a:pt x="703741" y="444668"/>
                    <a:pt x="708884" y="262360"/>
                    <a:pt x="611729" y="132883"/>
                  </a:cubicBezTo>
                  <a:cubicBezTo>
                    <a:pt x="602014" y="119993"/>
                    <a:pt x="579979" y="132629"/>
                    <a:pt x="589822" y="145710"/>
                  </a:cubicBezTo>
                  <a:cubicBezTo>
                    <a:pt x="671800" y="254930"/>
                    <a:pt x="679293" y="404536"/>
                    <a:pt x="601760" y="518392"/>
                  </a:cubicBezTo>
                  <a:cubicBezTo>
                    <a:pt x="533878" y="618087"/>
                    <a:pt x="411006" y="671173"/>
                    <a:pt x="291880" y="652377"/>
                  </a:cubicBezTo>
                  <a:cubicBezTo>
                    <a:pt x="278227" y="650218"/>
                    <a:pt x="264829" y="647106"/>
                    <a:pt x="251748" y="643233"/>
                  </a:cubicBezTo>
                  <a:cubicBezTo>
                    <a:pt x="282037" y="643233"/>
                    <a:pt x="312327" y="643233"/>
                    <a:pt x="342616" y="643233"/>
                  </a:cubicBezTo>
                  <a:cubicBezTo>
                    <a:pt x="358936" y="643233"/>
                    <a:pt x="358999" y="617833"/>
                    <a:pt x="342616" y="617833"/>
                  </a:cubicBezTo>
                  <a:cubicBezTo>
                    <a:pt x="294102" y="617833"/>
                    <a:pt x="245588" y="617833"/>
                    <a:pt x="197074" y="617833"/>
                  </a:cubicBezTo>
                  <a:cubicBezTo>
                    <a:pt x="195487" y="617833"/>
                    <a:pt x="194026" y="618214"/>
                    <a:pt x="192629" y="618722"/>
                  </a:cubicBezTo>
                  <a:cubicBezTo>
                    <a:pt x="119604" y="579415"/>
                    <a:pt x="62645" y="512169"/>
                    <a:pt x="38388" y="431079"/>
                  </a:cubicBezTo>
                  <a:cubicBezTo>
                    <a:pt x="4161" y="316335"/>
                    <a:pt x="38896" y="189779"/>
                    <a:pt x="126589" y="108436"/>
                  </a:cubicBezTo>
                  <a:cubicBezTo>
                    <a:pt x="241016" y="2264"/>
                    <a:pt x="415451" y="-403"/>
                    <a:pt x="538069" y="93450"/>
                  </a:cubicBezTo>
                  <a:cubicBezTo>
                    <a:pt x="551023" y="103356"/>
                    <a:pt x="563723" y="81321"/>
                    <a:pt x="550896" y="71542"/>
                  </a:cubicBezTo>
                  <a:cubicBezTo>
                    <a:pt x="433675" y="-18183"/>
                    <a:pt x="268448" y="-25168"/>
                    <a:pt x="146655" y="59985"/>
                  </a:cubicBezTo>
                  <a:cubicBezTo>
                    <a:pt x="39277" y="135106"/>
                    <a:pt x="-16730" y="266678"/>
                    <a:pt x="4415" y="396154"/>
                  </a:cubicBezTo>
                  <a:cubicBezTo>
                    <a:pt x="21941" y="503469"/>
                    <a:pt x="92172" y="596497"/>
                    <a:pt x="187803" y="645074"/>
                  </a:cubicBezTo>
                  <a:close/>
                  <a:moveTo>
                    <a:pt x="490571" y="770042"/>
                  </a:moveTo>
                  <a:lnTo>
                    <a:pt x="490571" y="823319"/>
                  </a:lnTo>
                  <a:lnTo>
                    <a:pt x="191359" y="823319"/>
                  </a:lnTo>
                  <a:lnTo>
                    <a:pt x="191359" y="770042"/>
                  </a:lnTo>
                  <a:cubicBezTo>
                    <a:pt x="191359" y="758422"/>
                    <a:pt x="200821" y="749024"/>
                    <a:pt x="212378" y="749024"/>
                  </a:cubicBezTo>
                  <a:lnTo>
                    <a:pt x="225205" y="749024"/>
                  </a:lnTo>
                  <a:cubicBezTo>
                    <a:pt x="225205" y="749024"/>
                    <a:pt x="225205" y="749024"/>
                    <a:pt x="225205" y="749024"/>
                  </a:cubicBezTo>
                  <a:cubicBezTo>
                    <a:pt x="304516" y="749024"/>
                    <a:pt x="383764" y="749024"/>
                    <a:pt x="463076" y="749024"/>
                  </a:cubicBezTo>
                  <a:cubicBezTo>
                    <a:pt x="463076" y="749024"/>
                    <a:pt x="463076" y="749024"/>
                    <a:pt x="463076" y="749024"/>
                  </a:cubicBezTo>
                  <a:lnTo>
                    <a:pt x="469553" y="749024"/>
                  </a:lnTo>
                  <a:cubicBezTo>
                    <a:pt x="481173" y="749024"/>
                    <a:pt x="490571" y="758422"/>
                    <a:pt x="490571" y="770042"/>
                  </a:cubicBezTo>
                  <a:close/>
                  <a:moveTo>
                    <a:pt x="471521" y="654980"/>
                  </a:moveTo>
                  <a:cubicBezTo>
                    <a:pt x="465425" y="677840"/>
                    <a:pt x="459393" y="700700"/>
                    <a:pt x="453297" y="723624"/>
                  </a:cubicBezTo>
                  <a:lnTo>
                    <a:pt x="234984" y="723624"/>
                  </a:lnTo>
                  <a:cubicBezTo>
                    <a:pt x="229205" y="701907"/>
                    <a:pt x="223427" y="680126"/>
                    <a:pt x="217648" y="658409"/>
                  </a:cubicBezTo>
                  <a:cubicBezTo>
                    <a:pt x="226094" y="661711"/>
                    <a:pt x="234730" y="664696"/>
                    <a:pt x="243493" y="667363"/>
                  </a:cubicBezTo>
                  <a:cubicBezTo>
                    <a:pt x="319185" y="689905"/>
                    <a:pt x="400147" y="684381"/>
                    <a:pt x="471521" y="654980"/>
                  </a:cubicBezTo>
                  <a:close/>
                </a:path>
              </a:pathLst>
            </a:custGeom>
            <a:grpFill/>
            <a:ln w="6350" cap="flat">
              <a:noFill/>
              <a:prstDash val="solid"/>
              <a:miter/>
            </a:ln>
          </p:spPr>
          <p:txBody>
            <a:bodyPr rtlCol="0" anchor="ctr"/>
            <a:lstStyle/>
            <a:p>
              <a:endParaRPr lang="en-US" sz="1350"/>
            </a:p>
          </p:txBody>
        </p:sp>
        <p:sp>
          <p:nvSpPr>
            <p:cNvPr id="58" name="Freeform: Shape 57">
              <a:extLst>
                <a:ext uri="{FF2B5EF4-FFF2-40B4-BE49-F238E27FC236}">
                  <a16:creationId xmlns:a16="http://schemas.microsoft.com/office/drawing/2014/main" id="{70B169DE-ED30-4BA3-AE9E-967E5673EE45}"/>
                </a:ext>
              </a:extLst>
            </p:cNvPr>
            <p:cNvSpPr/>
            <p:nvPr/>
          </p:nvSpPr>
          <p:spPr>
            <a:xfrm>
              <a:off x="9763812" y="575704"/>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sz="1350"/>
            </a:p>
          </p:txBody>
        </p:sp>
      </p:grpSp>
      <p:grpSp>
        <p:nvGrpSpPr>
          <p:cNvPr id="59" name="Group 58">
            <a:extLst>
              <a:ext uri="{FF2B5EF4-FFF2-40B4-BE49-F238E27FC236}">
                <a16:creationId xmlns:a16="http://schemas.microsoft.com/office/drawing/2014/main" id="{B2C3B5F2-75EE-4B1B-88EA-D48B1E6DD3BC}"/>
              </a:ext>
            </a:extLst>
          </p:cNvPr>
          <p:cNvGrpSpPr/>
          <p:nvPr/>
        </p:nvGrpSpPr>
        <p:grpSpPr>
          <a:xfrm>
            <a:off x="4798650" y="3595938"/>
            <a:ext cx="307373" cy="341126"/>
            <a:chOff x="11281998" y="488151"/>
            <a:chExt cx="723586" cy="803046"/>
          </a:xfrm>
          <a:solidFill>
            <a:schemeClr val="bg2"/>
          </a:solidFill>
        </p:grpSpPr>
        <p:sp>
          <p:nvSpPr>
            <p:cNvPr id="60" name="Freeform: Shape 59">
              <a:extLst>
                <a:ext uri="{FF2B5EF4-FFF2-40B4-BE49-F238E27FC236}">
                  <a16:creationId xmlns:a16="http://schemas.microsoft.com/office/drawing/2014/main" id="{40D92B73-9605-4FBE-8B42-C50318824C2E}"/>
                </a:ext>
              </a:extLst>
            </p:cNvPr>
            <p:cNvSpPr/>
            <p:nvPr/>
          </p:nvSpPr>
          <p:spPr>
            <a:xfrm>
              <a:off x="11346810" y="488151"/>
              <a:ext cx="498122" cy="803046"/>
            </a:xfrm>
            <a:custGeom>
              <a:avLst/>
              <a:gdLst>
                <a:gd name="connsiteX0" fmla="*/ 78523 w 526372"/>
                <a:gd name="connsiteY0" fmla="*/ 711708 h 848590"/>
                <a:gd name="connsiteX1" fmla="*/ 78523 w 526372"/>
                <a:gd name="connsiteY1" fmla="*/ 788416 h 848590"/>
                <a:gd name="connsiteX2" fmla="*/ 92620 w 526372"/>
                <a:gd name="connsiteY2" fmla="*/ 839661 h 848590"/>
                <a:gd name="connsiteX3" fmla="*/ 173963 w 526372"/>
                <a:gd name="connsiteY3" fmla="*/ 846709 h 848590"/>
                <a:gd name="connsiteX4" fmla="*/ 327633 w 526372"/>
                <a:gd name="connsiteY4" fmla="*/ 846709 h 848590"/>
                <a:gd name="connsiteX5" fmla="*/ 412850 w 526372"/>
                <a:gd name="connsiteY5" fmla="*/ 846709 h 848590"/>
                <a:gd name="connsiteX6" fmla="*/ 447839 w 526372"/>
                <a:gd name="connsiteY6" fmla="*/ 803973 h 848590"/>
                <a:gd name="connsiteX7" fmla="*/ 448156 w 526372"/>
                <a:gd name="connsiteY7" fmla="*/ 710184 h 848590"/>
                <a:gd name="connsiteX8" fmla="*/ 452792 w 526372"/>
                <a:gd name="connsiteY8" fmla="*/ 706945 h 848590"/>
                <a:gd name="connsiteX9" fmla="*/ 480732 w 526372"/>
                <a:gd name="connsiteY9" fmla="*/ 372681 h 848590"/>
                <a:gd name="connsiteX10" fmla="*/ 458824 w 526372"/>
                <a:gd name="connsiteY10" fmla="*/ 385509 h 848590"/>
                <a:gd name="connsiteX11" fmla="*/ 447902 w 526372"/>
                <a:gd name="connsiteY11" fmla="*/ 673798 h 848590"/>
                <a:gd name="connsiteX12" fmla="*/ 447839 w 526372"/>
                <a:gd name="connsiteY12" fmla="*/ 664337 h 848590"/>
                <a:gd name="connsiteX13" fmla="*/ 422439 w 526372"/>
                <a:gd name="connsiteY13" fmla="*/ 664337 h 848590"/>
                <a:gd name="connsiteX14" fmla="*/ 422439 w 526372"/>
                <a:gd name="connsiteY14" fmla="*/ 799148 h 848590"/>
                <a:gd name="connsiteX15" fmla="*/ 410437 w 526372"/>
                <a:gd name="connsiteY15" fmla="*/ 819912 h 848590"/>
                <a:gd name="connsiteX16" fmla="*/ 410437 w 526372"/>
                <a:gd name="connsiteY16" fmla="*/ 792861 h 848590"/>
                <a:gd name="connsiteX17" fmla="*/ 385037 w 526372"/>
                <a:gd name="connsiteY17" fmla="*/ 792861 h 848590"/>
                <a:gd name="connsiteX18" fmla="*/ 385037 w 526372"/>
                <a:gd name="connsiteY18" fmla="*/ 821245 h 848590"/>
                <a:gd name="connsiteX19" fmla="*/ 365543 w 526372"/>
                <a:gd name="connsiteY19" fmla="*/ 821245 h 848590"/>
                <a:gd name="connsiteX20" fmla="*/ 365543 w 526372"/>
                <a:gd name="connsiteY20" fmla="*/ 754825 h 848590"/>
                <a:gd name="connsiteX21" fmla="*/ 340143 w 526372"/>
                <a:gd name="connsiteY21" fmla="*/ 754825 h 848590"/>
                <a:gd name="connsiteX22" fmla="*/ 340143 w 526372"/>
                <a:gd name="connsiteY22" fmla="*/ 821245 h 848590"/>
                <a:gd name="connsiteX23" fmla="*/ 320966 w 526372"/>
                <a:gd name="connsiteY23" fmla="*/ 821245 h 848590"/>
                <a:gd name="connsiteX24" fmla="*/ 320966 w 526372"/>
                <a:gd name="connsiteY24" fmla="*/ 793877 h 848590"/>
                <a:gd name="connsiteX25" fmla="*/ 319759 w 526372"/>
                <a:gd name="connsiteY25" fmla="*/ 788289 h 848590"/>
                <a:gd name="connsiteX26" fmla="*/ 295312 w 526372"/>
                <a:gd name="connsiteY26" fmla="*/ 793179 h 848590"/>
                <a:gd name="connsiteX27" fmla="*/ 295312 w 526372"/>
                <a:gd name="connsiteY27" fmla="*/ 821245 h 848590"/>
                <a:gd name="connsiteX28" fmla="*/ 276135 w 526372"/>
                <a:gd name="connsiteY28" fmla="*/ 821245 h 848590"/>
                <a:gd name="connsiteX29" fmla="*/ 276135 w 526372"/>
                <a:gd name="connsiteY29" fmla="*/ 755840 h 848590"/>
                <a:gd name="connsiteX30" fmla="*/ 250735 w 526372"/>
                <a:gd name="connsiteY30" fmla="*/ 755840 h 848590"/>
                <a:gd name="connsiteX31" fmla="*/ 250735 w 526372"/>
                <a:gd name="connsiteY31" fmla="*/ 821245 h 848590"/>
                <a:gd name="connsiteX32" fmla="*/ 231240 w 526372"/>
                <a:gd name="connsiteY32" fmla="*/ 821245 h 848590"/>
                <a:gd name="connsiteX33" fmla="*/ 231240 w 526372"/>
                <a:gd name="connsiteY33" fmla="*/ 794131 h 848590"/>
                <a:gd name="connsiteX34" fmla="*/ 231240 w 526372"/>
                <a:gd name="connsiteY34" fmla="*/ 793877 h 848590"/>
                <a:gd name="connsiteX35" fmla="*/ 205840 w 526372"/>
                <a:gd name="connsiteY35" fmla="*/ 793877 h 848590"/>
                <a:gd name="connsiteX36" fmla="*/ 205840 w 526372"/>
                <a:gd name="connsiteY36" fmla="*/ 794131 h 848590"/>
                <a:gd name="connsiteX37" fmla="*/ 205840 w 526372"/>
                <a:gd name="connsiteY37" fmla="*/ 821245 h 848590"/>
                <a:gd name="connsiteX38" fmla="*/ 186346 w 526372"/>
                <a:gd name="connsiteY38" fmla="*/ 821245 h 848590"/>
                <a:gd name="connsiteX39" fmla="*/ 186346 w 526372"/>
                <a:gd name="connsiteY39" fmla="*/ 755840 h 848590"/>
                <a:gd name="connsiteX40" fmla="*/ 160946 w 526372"/>
                <a:gd name="connsiteY40" fmla="*/ 755840 h 848590"/>
                <a:gd name="connsiteX41" fmla="*/ 160946 w 526372"/>
                <a:gd name="connsiteY41" fmla="*/ 821245 h 848590"/>
                <a:gd name="connsiteX42" fmla="*/ 141451 w 526372"/>
                <a:gd name="connsiteY42" fmla="*/ 821245 h 848590"/>
                <a:gd name="connsiteX43" fmla="*/ 141451 w 526372"/>
                <a:gd name="connsiteY43" fmla="*/ 794131 h 848590"/>
                <a:gd name="connsiteX44" fmla="*/ 116051 w 526372"/>
                <a:gd name="connsiteY44" fmla="*/ 794131 h 848590"/>
                <a:gd name="connsiteX45" fmla="*/ 116051 w 526372"/>
                <a:gd name="connsiteY45" fmla="*/ 819912 h 848590"/>
                <a:gd name="connsiteX46" fmla="*/ 104050 w 526372"/>
                <a:gd name="connsiteY46" fmla="*/ 797497 h 848590"/>
                <a:gd name="connsiteX47" fmla="*/ 104050 w 526372"/>
                <a:gd name="connsiteY47" fmla="*/ 660019 h 848590"/>
                <a:gd name="connsiteX48" fmla="*/ 78650 w 526372"/>
                <a:gd name="connsiteY48" fmla="*/ 660019 h 848590"/>
                <a:gd name="connsiteX49" fmla="*/ 78650 w 526372"/>
                <a:gd name="connsiteY49" fmla="*/ 673354 h 848590"/>
                <a:gd name="connsiteX50" fmla="*/ 80428 w 526372"/>
                <a:gd name="connsiteY50" fmla="*/ 368872 h 848590"/>
                <a:gd name="connsiteX51" fmla="*/ 402373 w 526372"/>
                <a:gd name="connsiteY51" fmla="*/ 328295 h 848590"/>
                <a:gd name="connsiteX52" fmla="*/ 415200 w 526372"/>
                <a:gd name="connsiteY52" fmla="*/ 306387 h 848590"/>
                <a:gd name="connsiteX53" fmla="*/ 330364 w 526372"/>
                <a:gd name="connsiteY53" fmla="*/ 268161 h 848590"/>
                <a:gd name="connsiteX54" fmla="*/ 330364 w 526372"/>
                <a:gd name="connsiteY54" fmla="*/ 159702 h 848590"/>
                <a:gd name="connsiteX55" fmla="*/ 330364 w 526372"/>
                <a:gd name="connsiteY55" fmla="*/ 157480 h 848590"/>
                <a:gd name="connsiteX56" fmla="*/ 330110 w 526372"/>
                <a:gd name="connsiteY56" fmla="*/ 157480 h 848590"/>
                <a:gd name="connsiteX57" fmla="*/ 297090 w 526372"/>
                <a:gd name="connsiteY57" fmla="*/ 126428 h 848590"/>
                <a:gd name="connsiteX58" fmla="*/ 284263 w 526372"/>
                <a:gd name="connsiteY58" fmla="*/ 126428 h 848590"/>
                <a:gd name="connsiteX59" fmla="*/ 306488 w 526372"/>
                <a:gd name="connsiteY59" fmla="*/ 106363 h 848590"/>
                <a:gd name="connsiteX60" fmla="*/ 309218 w 526372"/>
                <a:gd name="connsiteY60" fmla="*/ 57721 h 848590"/>
                <a:gd name="connsiteX61" fmla="*/ 263943 w 526372"/>
                <a:gd name="connsiteY61" fmla="*/ 0 h 848590"/>
                <a:gd name="connsiteX62" fmla="*/ 262800 w 526372"/>
                <a:gd name="connsiteY62" fmla="*/ 0 h 848590"/>
                <a:gd name="connsiteX63" fmla="*/ 217524 w 526372"/>
                <a:gd name="connsiteY63" fmla="*/ 57721 h 848590"/>
                <a:gd name="connsiteX64" fmla="*/ 220255 w 526372"/>
                <a:gd name="connsiteY64" fmla="*/ 106363 h 848590"/>
                <a:gd name="connsiteX65" fmla="*/ 242480 w 526372"/>
                <a:gd name="connsiteY65" fmla="*/ 126365 h 848590"/>
                <a:gd name="connsiteX66" fmla="*/ 229653 w 526372"/>
                <a:gd name="connsiteY66" fmla="*/ 126365 h 848590"/>
                <a:gd name="connsiteX67" fmla="*/ 196633 w 526372"/>
                <a:gd name="connsiteY67" fmla="*/ 157416 h 848590"/>
                <a:gd name="connsiteX68" fmla="*/ 196379 w 526372"/>
                <a:gd name="connsiteY68" fmla="*/ 157416 h 848590"/>
                <a:gd name="connsiteX69" fmla="*/ 196379 w 526372"/>
                <a:gd name="connsiteY69" fmla="*/ 159639 h 848590"/>
                <a:gd name="connsiteX70" fmla="*/ 196379 w 526372"/>
                <a:gd name="connsiteY70" fmla="*/ 225488 h 848590"/>
                <a:gd name="connsiteX71" fmla="*/ 196379 w 526372"/>
                <a:gd name="connsiteY71" fmla="*/ 268034 h 848590"/>
                <a:gd name="connsiteX72" fmla="*/ 57314 w 526372"/>
                <a:gd name="connsiteY72" fmla="*/ 357251 h 848590"/>
                <a:gd name="connsiteX73" fmla="*/ 78523 w 526372"/>
                <a:gd name="connsiteY73" fmla="*/ 711708 h 848590"/>
                <a:gd name="connsiteX74" fmla="*/ 240448 w 526372"/>
                <a:gd name="connsiteY74" fmla="*/ 68516 h 848590"/>
                <a:gd name="connsiteX75" fmla="*/ 263244 w 526372"/>
                <a:gd name="connsiteY75" fmla="*/ 27622 h 848590"/>
                <a:gd name="connsiteX76" fmla="*/ 286041 w 526372"/>
                <a:gd name="connsiteY76" fmla="*/ 68516 h 848590"/>
                <a:gd name="connsiteX77" fmla="*/ 284644 w 526372"/>
                <a:gd name="connsiteY77" fmla="*/ 93472 h 848590"/>
                <a:gd name="connsiteX78" fmla="*/ 275944 w 526372"/>
                <a:gd name="connsiteY78" fmla="*/ 102171 h 848590"/>
                <a:gd name="connsiteX79" fmla="*/ 275944 w 526372"/>
                <a:gd name="connsiteY79" fmla="*/ 95821 h 848590"/>
                <a:gd name="connsiteX80" fmla="*/ 250544 w 526372"/>
                <a:gd name="connsiteY80" fmla="*/ 95821 h 848590"/>
                <a:gd name="connsiteX81" fmla="*/ 250544 w 526372"/>
                <a:gd name="connsiteY81" fmla="*/ 102171 h 848590"/>
                <a:gd name="connsiteX82" fmla="*/ 241908 w 526372"/>
                <a:gd name="connsiteY82" fmla="*/ 93472 h 848590"/>
                <a:gd name="connsiteX83" fmla="*/ 240448 w 526372"/>
                <a:gd name="connsiteY83" fmla="*/ 68516 h 848590"/>
                <a:gd name="connsiteX84" fmla="*/ 221588 w 526372"/>
                <a:gd name="connsiteY84" fmla="*/ 256095 h 848590"/>
                <a:gd name="connsiteX85" fmla="*/ 227240 w 526372"/>
                <a:gd name="connsiteY85" fmla="*/ 256667 h 848590"/>
                <a:gd name="connsiteX86" fmla="*/ 258291 w 526372"/>
                <a:gd name="connsiteY86" fmla="*/ 225616 h 848590"/>
                <a:gd name="connsiteX87" fmla="*/ 258291 w 526372"/>
                <a:gd name="connsiteY87" fmla="*/ 189230 h 848590"/>
                <a:gd name="connsiteX88" fmla="*/ 258291 w 526372"/>
                <a:gd name="connsiteY88" fmla="*/ 189230 h 848590"/>
                <a:gd name="connsiteX89" fmla="*/ 258291 w 526372"/>
                <a:gd name="connsiteY89" fmla="*/ 183324 h 848590"/>
                <a:gd name="connsiteX90" fmla="*/ 232891 w 526372"/>
                <a:gd name="connsiteY90" fmla="*/ 183324 h 848590"/>
                <a:gd name="connsiteX91" fmla="*/ 232891 w 526372"/>
                <a:gd name="connsiteY91" fmla="*/ 221678 h 848590"/>
                <a:gd name="connsiteX92" fmla="*/ 232891 w 526372"/>
                <a:gd name="connsiteY92" fmla="*/ 221678 h 848590"/>
                <a:gd name="connsiteX93" fmla="*/ 232891 w 526372"/>
                <a:gd name="connsiteY93" fmla="*/ 225552 h 848590"/>
                <a:gd name="connsiteX94" fmla="*/ 227240 w 526372"/>
                <a:gd name="connsiteY94" fmla="*/ 231203 h 848590"/>
                <a:gd name="connsiteX95" fmla="*/ 221588 w 526372"/>
                <a:gd name="connsiteY95" fmla="*/ 225552 h 848590"/>
                <a:gd name="connsiteX96" fmla="*/ 221588 w 526372"/>
                <a:gd name="connsiteY96" fmla="*/ 159702 h 848590"/>
                <a:gd name="connsiteX97" fmla="*/ 229462 w 526372"/>
                <a:gd name="connsiteY97" fmla="*/ 151828 h 848590"/>
                <a:gd name="connsiteX98" fmla="*/ 296963 w 526372"/>
                <a:gd name="connsiteY98" fmla="*/ 151828 h 848590"/>
                <a:gd name="connsiteX99" fmla="*/ 304837 w 526372"/>
                <a:gd name="connsiteY99" fmla="*/ 159702 h 848590"/>
                <a:gd name="connsiteX100" fmla="*/ 304837 w 526372"/>
                <a:gd name="connsiteY100" fmla="*/ 262953 h 848590"/>
                <a:gd name="connsiteX101" fmla="*/ 293534 w 526372"/>
                <a:gd name="connsiteY101" fmla="*/ 261429 h 848590"/>
                <a:gd name="connsiteX102" fmla="*/ 293534 w 526372"/>
                <a:gd name="connsiteY102" fmla="*/ 243840 h 848590"/>
                <a:gd name="connsiteX103" fmla="*/ 293534 w 526372"/>
                <a:gd name="connsiteY103" fmla="*/ 243840 h 848590"/>
                <a:gd name="connsiteX104" fmla="*/ 293534 w 526372"/>
                <a:gd name="connsiteY104" fmla="*/ 220789 h 848590"/>
                <a:gd name="connsiteX105" fmla="*/ 268134 w 526372"/>
                <a:gd name="connsiteY105" fmla="*/ 220789 h 848590"/>
                <a:gd name="connsiteX106" fmla="*/ 268134 w 526372"/>
                <a:gd name="connsiteY106" fmla="*/ 259715 h 848590"/>
                <a:gd name="connsiteX107" fmla="*/ 221588 w 526372"/>
                <a:gd name="connsiteY107" fmla="*/ 262826 h 848590"/>
                <a:gd name="connsiteX108" fmla="*/ 221588 w 526372"/>
                <a:gd name="connsiteY108" fmla="*/ 256095 h 848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526372" h="848590">
                  <a:moveTo>
                    <a:pt x="78523" y="711708"/>
                  </a:moveTo>
                  <a:cubicBezTo>
                    <a:pt x="78523" y="737298"/>
                    <a:pt x="78523" y="762826"/>
                    <a:pt x="78523" y="788416"/>
                  </a:cubicBezTo>
                  <a:cubicBezTo>
                    <a:pt x="78523" y="806640"/>
                    <a:pt x="75983" y="827278"/>
                    <a:pt x="92620" y="839661"/>
                  </a:cubicBezTo>
                  <a:cubicBezTo>
                    <a:pt x="111987" y="854075"/>
                    <a:pt x="151992" y="846709"/>
                    <a:pt x="173963" y="846709"/>
                  </a:cubicBezTo>
                  <a:cubicBezTo>
                    <a:pt x="225208" y="846709"/>
                    <a:pt x="276452" y="846709"/>
                    <a:pt x="327633" y="846709"/>
                  </a:cubicBezTo>
                  <a:cubicBezTo>
                    <a:pt x="355510" y="846709"/>
                    <a:pt x="385101" y="849567"/>
                    <a:pt x="412850" y="846709"/>
                  </a:cubicBezTo>
                  <a:cubicBezTo>
                    <a:pt x="437679" y="844169"/>
                    <a:pt x="447077" y="826897"/>
                    <a:pt x="447839" y="803973"/>
                  </a:cubicBezTo>
                  <a:cubicBezTo>
                    <a:pt x="448855" y="772795"/>
                    <a:pt x="448474" y="741490"/>
                    <a:pt x="448156" y="710184"/>
                  </a:cubicBezTo>
                  <a:cubicBezTo>
                    <a:pt x="449744" y="709549"/>
                    <a:pt x="451331" y="708533"/>
                    <a:pt x="452792" y="706945"/>
                  </a:cubicBezTo>
                  <a:cubicBezTo>
                    <a:pt x="538898" y="614743"/>
                    <a:pt x="551026" y="477964"/>
                    <a:pt x="480732" y="372681"/>
                  </a:cubicBezTo>
                  <a:cubicBezTo>
                    <a:pt x="471715" y="359156"/>
                    <a:pt x="449680" y="371856"/>
                    <a:pt x="458824" y="385509"/>
                  </a:cubicBezTo>
                  <a:cubicBezTo>
                    <a:pt x="519022" y="475615"/>
                    <a:pt x="514387" y="590359"/>
                    <a:pt x="447902" y="673798"/>
                  </a:cubicBezTo>
                  <a:cubicBezTo>
                    <a:pt x="447902" y="670623"/>
                    <a:pt x="447839" y="667512"/>
                    <a:pt x="447839" y="664337"/>
                  </a:cubicBezTo>
                  <a:cubicBezTo>
                    <a:pt x="447839" y="648018"/>
                    <a:pt x="422439" y="647954"/>
                    <a:pt x="422439" y="664337"/>
                  </a:cubicBezTo>
                  <a:cubicBezTo>
                    <a:pt x="422439" y="708152"/>
                    <a:pt x="427519" y="755587"/>
                    <a:pt x="422439" y="799148"/>
                  </a:cubicBezTo>
                  <a:cubicBezTo>
                    <a:pt x="420915" y="812292"/>
                    <a:pt x="417803" y="817753"/>
                    <a:pt x="410437" y="819912"/>
                  </a:cubicBezTo>
                  <a:cubicBezTo>
                    <a:pt x="410437" y="810895"/>
                    <a:pt x="410437" y="801878"/>
                    <a:pt x="410437" y="792861"/>
                  </a:cubicBezTo>
                  <a:cubicBezTo>
                    <a:pt x="410437" y="776542"/>
                    <a:pt x="385037" y="776478"/>
                    <a:pt x="385037" y="792861"/>
                  </a:cubicBezTo>
                  <a:cubicBezTo>
                    <a:pt x="385037" y="802323"/>
                    <a:pt x="385037" y="811784"/>
                    <a:pt x="385037" y="821245"/>
                  </a:cubicBezTo>
                  <a:cubicBezTo>
                    <a:pt x="378560" y="821245"/>
                    <a:pt x="372020" y="821245"/>
                    <a:pt x="365543" y="821245"/>
                  </a:cubicBezTo>
                  <a:cubicBezTo>
                    <a:pt x="365543" y="799084"/>
                    <a:pt x="365543" y="776986"/>
                    <a:pt x="365543" y="754825"/>
                  </a:cubicBezTo>
                  <a:cubicBezTo>
                    <a:pt x="365543" y="738505"/>
                    <a:pt x="340143" y="738442"/>
                    <a:pt x="340143" y="754825"/>
                  </a:cubicBezTo>
                  <a:cubicBezTo>
                    <a:pt x="340143" y="776986"/>
                    <a:pt x="340143" y="799084"/>
                    <a:pt x="340143" y="821245"/>
                  </a:cubicBezTo>
                  <a:cubicBezTo>
                    <a:pt x="333729" y="821245"/>
                    <a:pt x="327316" y="821245"/>
                    <a:pt x="320966" y="821245"/>
                  </a:cubicBezTo>
                  <a:cubicBezTo>
                    <a:pt x="320966" y="812101"/>
                    <a:pt x="320966" y="803021"/>
                    <a:pt x="320966" y="793877"/>
                  </a:cubicBezTo>
                  <a:cubicBezTo>
                    <a:pt x="320966" y="791718"/>
                    <a:pt x="320521" y="789876"/>
                    <a:pt x="319759" y="788289"/>
                  </a:cubicBezTo>
                  <a:cubicBezTo>
                    <a:pt x="315251" y="777050"/>
                    <a:pt x="295312" y="778637"/>
                    <a:pt x="295312" y="793179"/>
                  </a:cubicBezTo>
                  <a:cubicBezTo>
                    <a:pt x="295312" y="802513"/>
                    <a:pt x="295312" y="811911"/>
                    <a:pt x="295312" y="821245"/>
                  </a:cubicBezTo>
                  <a:cubicBezTo>
                    <a:pt x="288898" y="821245"/>
                    <a:pt x="282485" y="821245"/>
                    <a:pt x="276135" y="821245"/>
                  </a:cubicBezTo>
                  <a:cubicBezTo>
                    <a:pt x="276135" y="799465"/>
                    <a:pt x="276135" y="777621"/>
                    <a:pt x="276135" y="755840"/>
                  </a:cubicBezTo>
                  <a:cubicBezTo>
                    <a:pt x="276135" y="739521"/>
                    <a:pt x="250735" y="739457"/>
                    <a:pt x="250735" y="755840"/>
                  </a:cubicBezTo>
                  <a:cubicBezTo>
                    <a:pt x="250735" y="777621"/>
                    <a:pt x="250735" y="799465"/>
                    <a:pt x="250735" y="821245"/>
                  </a:cubicBezTo>
                  <a:cubicBezTo>
                    <a:pt x="244258" y="821245"/>
                    <a:pt x="237717" y="821245"/>
                    <a:pt x="231240" y="821245"/>
                  </a:cubicBezTo>
                  <a:cubicBezTo>
                    <a:pt x="231240" y="812229"/>
                    <a:pt x="231240" y="803212"/>
                    <a:pt x="231240" y="794131"/>
                  </a:cubicBezTo>
                  <a:cubicBezTo>
                    <a:pt x="231240" y="794068"/>
                    <a:pt x="231240" y="793940"/>
                    <a:pt x="231240" y="793877"/>
                  </a:cubicBezTo>
                  <a:cubicBezTo>
                    <a:pt x="231240" y="777557"/>
                    <a:pt x="205840" y="777494"/>
                    <a:pt x="205840" y="793877"/>
                  </a:cubicBezTo>
                  <a:cubicBezTo>
                    <a:pt x="205840" y="793940"/>
                    <a:pt x="205840" y="794068"/>
                    <a:pt x="205840" y="794131"/>
                  </a:cubicBezTo>
                  <a:cubicBezTo>
                    <a:pt x="205840" y="803148"/>
                    <a:pt x="205840" y="812165"/>
                    <a:pt x="205840" y="821245"/>
                  </a:cubicBezTo>
                  <a:cubicBezTo>
                    <a:pt x="199363" y="821245"/>
                    <a:pt x="192823" y="821245"/>
                    <a:pt x="186346" y="821245"/>
                  </a:cubicBezTo>
                  <a:cubicBezTo>
                    <a:pt x="186346" y="799465"/>
                    <a:pt x="186346" y="777621"/>
                    <a:pt x="186346" y="755840"/>
                  </a:cubicBezTo>
                  <a:cubicBezTo>
                    <a:pt x="186346" y="739521"/>
                    <a:pt x="160946" y="739457"/>
                    <a:pt x="160946" y="755840"/>
                  </a:cubicBezTo>
                  <a:cubicBezTo>
                    <a:pt x="160946" y="777621"/>
                    <a:pt x="160946" y="799465"/>
                    <a:pt x="160946" y="821245"/>
                  </a:cubicBezTo>
                  <a:cubicBezTo>
                    <a:pt x="154469" y="821245"/>
                    <a:pt x="147928" y="821245"/>
                    <a:pt x="141451" y="821245"/>
                  </a:cubicBezTo>
                  <a:cubicBezTo>
                    <a:pt x="141451" y="812229"/>
                    <a:pt x="141451" y="803212"/>
                    <a:pt x="141451" y="794131"/>
                  </a:cubicBezTo>
                  <a:cubicBezTo>
                    <a:pt x="141451" y="777812"/>
                    <a:pt x="116051" y="777748"/>
                    <a:pt x="116051" y="794131"/>
                  </a:cubicBezTo>
                  <a:cubicBezTo>
                    <a:pt x="116051" y="802704"/>
                    <a:pt x="116051" y="811340"/>
                    <a:pt x="116051" y="819912"/>
                  </a:cubicBezTo>
                  <a:cubicBezTo>
                    <a:pt x="107479" y="817372"/>
                    <a:pt x="104050" y="810768"/>
                    <a:pt x="104050" y="797497"/>
                  </a:cubicBezTo>
                  <a:cubicBezTo>
                    <a:pt x="104050" y="751650"/>
                    <a:pt x="104050" y="705866"/>
                    <a:pt x="104050" y="660019"/>
                  </a:cubicBezTo>
                  <a:cubicBezTo>
                    <a:pt x="104050" y="643700"/>
                    <a:pt x="78650" y="643636"/>
                    <a:pt x="78650" y="660019"/>
                  </a:cubicBezTo>
                  <a:cubicBezTo>
                    <a:pt x="78650" y="664464"/>
                    <a:pt x="78650" y="668909"/>
                    <a:pt x="78650" y="673354"/>
                  </a:cubicBezTo>
                  <a:cubicBezTo>
                    <a:pt x="9117" y="585279"/>
                    <a:pt x="5371" y="457517"/>
                    <a:pt x="80428" y="368872"/>
                  </a:cubicBezTo>
                  <a:cubicBezTo>
                    <a:pt x="161263" y="273495"/>
                    <a:pt x="300074" y="258762"/>
                    <a:pt x="402373" y="328295"/>
                  </a:cubicBezTo>
                  <a:cubicBezTo>
                    <a:pt x="415898" y="337503"/>
                    <a:pt x="428662" y="315531"/>
                    <a:pt x="415200" y="306387"/>
                  </a:cubicBezTo>
                  <a:cubicBezTo>
                    <a:pt x="388784" y="288417"/>
                    <a:pt x="360018" y="275781"/>
                    <a:pt x="330364" y="268161"/>
                  </a:cubicBezTo>
                  <a:lnTo>
                    <a:pt x="330364" y="159702"/>
                  </a:lnTo>
                  <a:lnTo>
                    <a:pt x="330364" y="157480"/>
                  </a:lnTo>
                  <a:lnTo>
                    <a:pt x="330110" y="157480"/>
                  </a:lnTo>
                  <a:cubicBezTo>
                    <a:pt x="328967" y="140208"/>
                    <a:pt x="314679" y="126428"/>
                    <a:pt x="297090" y="126428"/>
                  </a:cubicBezTo>
                  <a:lnTo>
                    <a:pt x="284263" y="126428"/>
                  </a:lnTo>
                  <a:cubicBezTo>
                    <a:pt x="293343" y="122301"/>
                    <a:pt x="301027" y="115443"/>
                    <a:pt x="306488" y="106363"/>
                  </a:cubicBezTo>
                  <a:cubicBezTo>
                    <a:pt x="315378" y="91567"/>
                    <a:pt x="316394" y="73406"/>
                    <a:pt x="309218" y="57721"/>
                  </a:cubicBezTo>
                  <a:cubicBezTo>
                    <a:pt x="284708" y="4508"/>
                    <a:pt x="273023" y="0"/>
                    <a:pt x="263943" y="0"/>
                  </a:cubicBezTo>
                  <a:lnTo>
                    <a:pt x="262800" y="0"/>
                  </a:lnTo>
                  <a:cubicBezTo>
                    <a:pt x="253719" y="0"/>
                    <a:pt x="242035" y="4445"/>
                    <a:pt x="217524" y="57721"/>
                  </a:cubicBezTo>
                  <a:cubicBezTo>
                    <a:pt x="210349" y="73342"/>
                    <a:pt x="211365" y="91567"/>
                    <a:pt x="220255" y="106363"/>
                  </a:cubicBezTo>
                  <a:cubicBezTo>
                    <a:pt x="225716" y="115379"/>
                    <a:pt x="233399" y="122238"/>
                    <a:pt x="242480" y="126365"/>
                  </a:cubicBezTo>
                  <a:lnTo>
                    <a:pt x="229653" y="126365"/>
                  </a:lnTo>
                  <a:cubicBezTo>
                    <a:pt x="212063" y="126365"/>
                    <a:pt x="197776" y="140145"/>
                    <a:pt x="196633" y="157416"/>
                  </a:cubicBezTo>
                  <a:lnTo>
                    <a:pt x="196379" y="157416"/>
                  </a:lnTo>
                  <a:lnTo>
                    <a:pt x="196379" y="159639"/>
                  </a:lnTo>
                  <a:lnTo>
                    <a:pt x="196379" y="225488"/>
                  </a:lnTo>
                  <a:lnTo>
                    <a:pt x="196379" y="268034"/>
                  </a:lnTo>
                  <a:cubicBezTo>
                    <a:pt x="143229" y="281623"/>
                    <a:pt x="94017" y="311531"/>
                    <a:pt x="57314" y="357251"/>
                  </a:cubicBezTo>
                  <a:cubicBezTo>
                    <a:pt x="-27903" y="463487"/>
                    <a:pt x="-15838" y="616268"/>
                    <a:pt x="78523" y="711708"/>
                  </a:cubicBezTo>
                  <a:close/>
                  <a:moveTo>
                    <a:pt x="240448" y="68516"/>
                  </a:moveTo>
                  <a:cubicBezTo>
                    <a:pt x="251306" y="44958"/>
                    <a:pt x="258990" y="32766"/>
                    <a:pt x="263244" y="27622"/>
                  </a:cubicBezTo>
                  <a:cubicBezTo>
                    <a:pt x="267435" y="32766"/>
                    <a:pt x="275183" y="44895"/>
                    <a:pt x="286041" y="68516"/>
                  </a:cubicBezTo>
                  <a:cubicBezTo>
                    <a:pt x="289724" y="76517"/>
                    <a:pt x="289216" y="85852"/>
                    <a:pt x="284644" y="93472"/>
                  </a:cubicBezTo>
                  <a:cubicBezTo>
                    <a:pt x="282421" y="97155"/>
                    <a:pt x="279437" y="100139"/>
                    <a:pt x="275944" y="102171"/>
                  </a:cubicBezTo>
                  <a:cubicBezTo>
                    <a:pt x="275944" y="100076"/>
                    <a:pt x="275944" y="97917"/>
                    <a:pt x="275944" y="95821"/>
                  </a:cubicBezTo>
                  <a:cubicBezTo>
                    <a:pt x="275944" y="79502"/>
                    <a:pt x="250544" y="79438"/>
                    <a:pt x="250544" y="95821"/>
                  </a:cubicBezTo>
                  <a:cubicBezTo>
                    <a:pt x="250544" y="97917"/>
                    <a:pt x="250544" y="100076"/>
                    <a:pt x="250544" y="102171"/>
                  </a:cubicBezTo>
                  <a:cubicBezTo>
                    <a:pt x="247052" y="100076"/>
                    <a:pt x="244131" y="97155"/>
                    <a:pt x="241908" y="93472"/>
                  </a:cubicBezTo>
                  <a:cubicBezTo>
                    <a:pt x="237273" y="85852"/>
                    <a:pt x="236765" y="76517"/>
                    <a:pt x="240448" y="68516"/>
                  </a:cubicBezTo>
                  <a:close/>
                  <a:moveTo>
                    <a:pt x="221588" y="256095"/>
                  </a:moveTo>
                  <a:cubicBezTo>
                    <a:pt x="223430" y="256413"/>
                    <a:pt x="225335" y="256667"/>
                    <a:pt x="227240" y="256667"/>
                  </a:cubicBezTo>
                  <a:cubicBezTo>
                    <a:pt x="244385" y="256667"/>
                    <a:pt x="258291" y="242760"/>
                    <a:pt x="258291" y="225616"/>
                  </a:cubicBezTo>
                  <a:lnTo>
                    <a:pt x="258291" y="189230"/>
                  </a:lnTo>
                  <a:lnTo>
                    <a:pt x="258291" y="189230"/>
                  </a:lnTo>
                  <a:cubicBezTo>
                    <a:pt x="258291" y="187261"/>
                    <a:pt x="258291" y="185293"/>
                    <a:pt x="258291" y="183324"/>
                  </a:cubicBezTo>
                  <a:cubicBezTo>
                    <a:pt x="258291" y="167005"/>
                    <a:pt x="232891" y="166941"/>
                    <a:pt x="232891" y="183324"/>
                  </a:cubicBezTo>
                  <a:cubicBezTo>
                    <a:pt x="232891" y="196088"/>
                    <a:pt x="232891" y="208915"/>
                    <a:pt x="232891" y="221678"/>
                  </a:cubicBezTo>
                  <a:cubicBezTo>
                    <a:pt x="232891" y="221678"/>
                    <a:pt x="232891" y="221678"/>
                    <a:pt x="232891" y="221678"/>
                  </a:cubicBezTo>
                  <a:lnTo>
                    <a:pt x="232891" y="225552"/>
                  </a:lnTo>
                  <a:cubicBezTo>
                    <a:pt x="232891" y="228600"/>
                    <a:pt x="230288" y="231203"/>
                    <a:pt x="227240" y="231203"/>
                  </a:cubicBezTo>
                  <a:cubicBezTo>
                    <a:pt x="224192" y="231203"/>
                    <a:pt x="221588" y="228600"/>
                    <a:pt x="221588" y="225552"/>
                  </a:cubicBezTo>
                  <a:lnTo>
                    <a:pt x="221588" y="159702"/>
                  </a:lnTo>
                  <a:cubicBezTo>
                    <a:pt x="221588" y="155448"/>
                    <a:pt x="225208" y="151828"/>
                    <a:pt x="229462" y="151828"/>
                  </a:cubicBezTo>
                  <a:lnTo>
                    <a:pt x="296963" y="151828"/>
                  </a:lnTo>
                  <a:cubicBezTo>
                    <a:pt x="301217" y="151828"/>
                    <a:pt x="304837" y="155448"/>
                    <a:pt x="304837" y="159702"/>
                  </a:cubicBezTo>
                  <a:lnTo>
                    <a:pt x="304837" y="262953"/>
                  </a:lnTo>
                  <a:cubicBezTo>
                    <a:pt x="301090" y="262382"/>
                    <a:pt x="297280" y="261874"/>
                    <a:pt x="293534" y="261429"/>
                  </a:cubicBezTo>
                  <a:lnTo>
                    <a:pt x="293534" y="243840"/>
                  </a:lnTo>
                  <a:lnTo>
                    <a:pt x="293534" y="243840"/>
                  </a:lnTo>
                  <a:cubicBezTo>
                    <a:pt x="293534" y="236156"/>
                    <a:pt x="293534" y="228473"/>
                    <a:pt x="293534" y="220789"/>
                  </a:cubicBezTo>
                  <a:cubicBezTo>
                    <a:pt x="293534" y="204470"/>
                    <a:pt x="268134" y="204406"/>
                    <a:pt x="268134" y="220789"/>
                  </a:cubicBezTo>
                  <a:cubicBezTo>
                    <a:pt x="268134" y="233743"/>
                    <a:pt x="268134" y="246761"/>
                    <a:pt x="268134" y="259715"/>
                  </a:cubicBezTo>
                  <a:cubicBezTo>
                    <a:pt x="252513" y="259397"/>
                    <a:pt x="236955" y="260477"/>
                    <a:pt x="221588" y="262826"/>
                  </a:cubicBezTo>
                  <a:lnTo>
                    <a:pt x="221588" y="256095"/>
                  </a:lnTo>
                  <a:close/>
                </a:path>
              </a:pathLst>
            </a:custGeom>
            <a:grpFill/>
            <a:ln w="6350" cap="flat">
              <a:noFill/>
              <a:prstDash val="solid"/>
              <a:miter/>
            </a:ln>
          </p:spPr>
          <p:txBody>
            <a:bodyPr rtlCol="0" anchor="ctr"/>
            <a:lstStyle/>
            <a:p>
              <a:endParaRPr lang="en-US" sz="1350"/>
            </a:p>
          </p:txBody>
        </p:sp>
        <p:sp>
          <p:nvSpPr>
            <p:cNvPr id="61" name="Freeform: Shape 60">
              <a:extLst>
                <a:ext uri="{FF2B5EF4-FFF2-40B4-BE49-F238E27FC236}">
                  <a16:creationId xmlns:a16="http://schemas.microsoft.com/office/drawing/2014/main" id="{F2C583F0-F9EB-4800-A161-73FFE6A41F72}"/>
                </a:ext>
              </a:extLst>
            </p:cNvPr>
            <p:cNvSpPr/>
            <p:nvPr/>
          </p:nvSpPr>
          <p:spPr>
            <a:xfrm>
              <a:off x="11754741" y="8011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62" name="Freeform: Shape 61">
              <a:extLst>
                <a:ext uri="{FF2B5EF4-FFF2-40B4-BE49-F238E27FC236}">
                  <a16:creationId xmlns:a16="http://schemas.microsoft.com/office/drawing/2014/main" id="{BBB5F90B-009B-4DCD-B8A6-AA4E277E2D09}"/>
                </a:ext>
              </a:extLst>
            </p:cNvPr>
            <p:cNvSpPr/>
            <p:nvPr/>
          </p:nvSpPr>
          <p:spPr>
            <a:xfrm>
              <a:off x="11711656" y="1190505"/>
              <a:ext cx="23210" cy="24037"/>
            </a:xfrm>
            <a:custGeom>
              <a:avLst/>
              <a:gdLst>
                <a:gd name="connsiteX0" fmla="*/ 12264 w 24526"/>
                <a:gd name="connsiteY0" fmla="*/ 0 h 25400"/>
                <a:gd name="connsiteX1" fmla="*/ 12264 w 24526"/>
                <a:gd name="connsiteY1" fmla="*/ 25400 h 25400"/>
                <a:gd name="connsiteX2" fmla="*/ 12264 w 24526"/>
                <a:gd name="connsiteY2" fmla="*/ 0 h 25400"/>
              </a:gdLst>
              <a:ahLst/>
              <a:cxnLst>
                <a:cxn ang="0">
                  <a:pos x="connsiteX0" y="connsiteY0"/>
                </a:cxn>
                <a:cxn ang="0">
                  <a:pos x="connsiteX1" y="connsiteY1"/>
                </a:cxn>
                <a:cxn ang="0">
                  <a:pos x="connsiteX2" y="connsiteY2"/>
                </a:cxn>
              </a:cxnLst>
              <a:rect l="l" t="t" r="r" b="b"/>
              <a:pathLst>
                <a:path w="24526" h="25400">
                  <a:moveTo>
                    <a:pt x="12264" y="0"/>
                  </a:moveTo>
                  <a:cubicBezTo>
                    <a:pt x="-4056" y="0"/>
                    <a:pt x="-4120" y="25400"/>
                    <a:pt x="12264" y="25400"/>
                  </a:cubicBezTo>
                  <a:cubicBezTo>
                    <a:pt x="28583" y="25400"/>
                    <a:pt x="28646" y="0"/>
                    <a:pt x="12264" y="0"/>
                  </a:cubicBezTo>
                  <a:close/>
                </a:path>
              </a:pathLst>
            </a:custGeom>
            <a:grpFill/>
            <a:ln w="6350" cap="flat">
              <a:noFill/>
              <a:prstDash val="solid"/>
              <a:miter/>
            </a:ln>
          </p:spPr>
          <p:txBody>
            <a:bodyPr rtlCol="0" anchor="ctr"/>
            <a:lstStyle/>
            <a:p>
              <a:endParaRPr lang="en-US" sz="1350"/>
            </a:p>
          </p:txBody>
        </p:sp>
        <p:sp>
          <p:nvSpPr>
            <p:cNvPr id="63" name="Freeform: Shape 62">
              <a:extLst>
                <a:ext uri="{FF2B5EF4-FFF2-40B4-BE49-F238E27FC236}">
                  <a16:creationId xmlns:a16="http://schemas.microsoft.com/office/drawing/2014/main" id="{F54DC26B-F36B-4116-A535-ABD0F26CEBC9}"/>
                </a:ext>
              </a:extLst>
            </p:cNvPr>
            <p:cNvSpPr/>
            <p:nvPr/>
          </p:nvSpPr>
          <p:spPr>
            <a:xfrm>
              <a:off x="11436923" y="973513"/>
              <a:ext cx="144472" cy="144354"/>
            </a:xfrm>
            <a:custGeom>
              <a:avLst/>
              <a:gdLst>
                <a:gd name="connsiteX0" fmla="*/ 152273 w 152666"/>
                <a:gd name="connsiteY0" fmla="*/ 80137 h 152541"/>
                <a:gd name="connsiteX1" fmla="*/ 152654 w 152666"/>
                <a:gd name="connsiteY1" fmla="*/ 76327 h 152541"/>
                <a:gd name="connsiteX2" fmla="*/ 152273 w 152666"/>
                <a:gd name="connsiteY2" fmla="*/ 72580 h 152541"/>
                <a:gd name="connsiteX3" fmla="*/ 76327 w 152666"/>
                <a:gd name="connsiteY3" fmla="*/ 0 h 152541"/>
                <a:gd name="connsiteX4" fmla="*/ 0 w 152666"/>
                <a:gd name="connsiteY4" fmla="*/ 76327 h 152541"/>
                <a:gd name="connsiteX5" fmla="*/ 72834 w 152666"/>
                <a:gd name="connsiteY5" fmla="*/ 152463 h 152541"/>
                <a:gd name="connsiteX6" fmla="*/ 152273 w 152666"/>
                <a:gd name="connsiteY6" fmla="*/ 8013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273" y="80137"/>
                  </a:moveTo>
                  <a:cubicBezTo>
                    <a:pt x="152527" y="78994"/>
                    <a:pt x="152717" y="77724"/>
                    <a:pt x="152654" y="76327"/>
                  </a:cubicBezTo>
                  <a:cubicBezTo>
                    <a:pt x="152717" y="74930"/>
                    <a:pt x="152527" y="73724"/>
                    <a:pt x="152273" y="72580"/>
                  </a:cubicBezTo>
                  <a:cubicBezTo>
                    <a:pt x="148463" y="32829"/>
                    <a:pt x="118173" y="0"/>
                    <a:pt x="76327" y="0"/>
                  </a:cubicBezTo>
                  <a:cubicBezTo>
                    <a:pt x="34861" y="0"/>
                    <a:pt x="0" y="34862"/>
                    <a:pt x="0" y="76327"/>
                  </a:cubicBezTo>
                  <a:cubicBezTo>
                    <a:pt x="0" y="116586"/>
                    <a:pt x="32703" y="150685"/>
                    <a:pt x="72834" y="152463"/>
                  </a:cubicBezTo>
                  <a:cubicBezTo>
                    <a:pt x="116078" y="154368"/>
                    <a:pt x="148272" y="121221"/>
                    <a:pt x="152273" y="8013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sz="1350"/>
            </a:p>
          </p:txBody>
        </p:sp>
        <p:sp>
          <p:nvSpPr>
            <p:cNvPr id="64" name="Freeform: Shape 63">
              <a:extLst>
                <a:ext uri="{FF2B5EF4-FFF2-40B4-BE49-F238E27FC236}">
                  <a16:creationId xmlns:a16="http://schemas.microsoft.com/office/drawing/2014/main" id="{C0F1E1DC-2DA8-405E-A001-D8596EC2485A}"/>
                </a:ext>
              </a:extLst>
            </p:cNvPr>
            <p:cNvSpPr/>
            <p:nvPr/>
          </p:nvSpPr>
          <p:spPr>
            <a:xfrm>
              <a:off x="11610469" y="973513"/>
              <a:ext cx="144472" cy="144354"/>
            </a:xfrm>
            <a:custGeom>
              <a:avLst/>
              <a:gdLst>
                <a:gd name="connsiteX0" fmla="*/ 152654 w 152666"/>
                <a:gd name="connsiteY0" fmla="*/ 76327 h 152541"/>
                <a:gd name="connsiteX1" fmla="*/ 152273 w 152666"/>
                <a:gd name="connsiteY1" fmla="*/ 72580 h 152541"/>
                <a:gd name="connsiteX2" fmla="*/ 76327 w 152666"/>
                <a:gd name="connsiteY2" fmla="*/ 0 h 152541"/>
                <a:gd name="connsiteX3" fmla="*/ 0 w 152666"/>
                <a:gd name="connsiteY3" fmla="*/ 76327 h 152541"/>
                <a:gd name="connsiteX4" fmla="*/ 72834 w 152666"/>
                <a:gd name="connsiteY4" fmla="*/ 152463 h 152541"/>
                <a:gd name="connsiteX5" fmla="*/ 152273 w 152666"/>
                <a:gd name="connsiteY5" fmla="*/ 80137 h 152541"/>
                <a:gd name="connsiteX6" fmla="*/ 152654 w 152666"/>
                <a:gd name="connsiteY6" fmla="*/ 7632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654" y="76327"/>
                  </a:moveTo>
                  <a:cubicBezTo>
                    <a:pt x="152717" y="74930"/>
                    <a:pt x="152527" y="73724"/>
                    <a:pt x="152273" y="72580"/>
                  </a:cubicBezTo>
                  <a:cubicBezTo>
                    <a:pt x="148463" y="32829"/>
                    <a:pt x="118173" y="0"/>
                    <a:pt x="76327" y="0"/>
                  </a:cubicBezTo>
                  <a:cubicBezTo>
                    <a:pt x="34861" y="0"/>
                    <a:pt x="0" y="34862"/>
                    <a:pt x="0" y="76327"/>
                  </a:cubicBezTo>
                  <a:cubicBezTo>
                    <a:pt x="0" y="116586"/>
                    <a:pt x="32702" y="150685"/>
                    <a:pt x="72834" y="152463"/>
                  </a:cubicBezTo>
                  <a:cubicBezTo>
                    <a:pt x="116015" y="154368"/>
                    <a:pt x="148272" y="121158"/>
                    <a:pt x="152273" y="80137"/>
                  </a:cubicBezTo>
                  <a:cubicBezTo>
                    <a:pt x="152527" y="78994"/>
                    <a:pt x="152717" y="77724"/>
                    <a:pt x="152654" y="7632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sz="1350"/>
            </a:p>
          </p:txBody>
        </p:sp>
        <p:sp>
          <p:nvSpPr>
            <p:cNvPr id="65" name="Freeform: Shape 64">
              <a:extLst>
                <a:ext uri="{FF2B5EF4-FFF2-40B4-BE49-F238E27FC236}">
                  <a16:creationId xmlns:a16="http://schemas.microsoft.com/office/drawing/2014/main" id="{552BAA36-C936-4614-86A2-A32029378935}"/>
                </a:ext>
              </a:extLst>
            </p:cNvPr>
            <p:cNvSpPr/>
            <p:nvPr/>
          </p:nvSpPr>
          <p:spPr>
            <a:xfrm>
              <a:off x="11536282" y="1093990"/>
              <a:ext cx="119098" cy="79440"/>
            </a:xfrm>
            <a:custGeom>
              <a:avLst/>
              <a:gdLst>
                <a:gd name="connsiteX0" fmla="*/ 12354 w 125853"/>
                <a:gd name="connsiteY0" fmla="*/ 83574 h 83945"/>
                <a:gd name="connsiteX1" fmla="*/ 110398 w 125853"/>
                <a:gd name="connsiteY1" fmla="*/ 83574 h 83945"/>
                <a:gd name="connsiteX2" fmla="*/ 117827 w 125853"/>
                <a:gd name="connsiteY2" fmla="*/ 82875 h 83945"/>
                <a:gd name="connsiteX3" fmla="*/ 125828 w 125853"/>
                <a:gd name="connsiteY3" fmla="*/ 70112 h 83945"/>
                <a:gd name="connsiteX4" fmla="*/ 124241 w 125853"/>
                <a:gd name="connsiteY4" fmla="*/ 64206 h 83945"/>
                <a:gd name="connsiteX5" fmla="*/ 122717 w 125853"/>
                <a:gd name="connsiteY5" fmla="*/ 62048 h 83945"/>
                <a:gd name="connsiteX6" fmla="*/ 122653 w 125853"/>
                <a:gd name="connsiteY6" fmla="*/ 61920 h 83945"/>
                <a:gd name="connsiteX7" fmla="*/ 71980 w 125853"/>
                <a:gd name="connsiteY7" fmla="*/ 3691 h 83945"/>
                <a:gd name="connsiteX8" fmla="*/ 54010 w 125853"/>
                <a:gd name="connsiteY8" fmla="*/ 3691 h 83945"/>
                <a:gd name="connsiteX9" fmla="*/ 3337 w 125853"/>
                <a:gd name="connsiteY9" fmla="*/ 61920 h 83945"/>
                <a:gd name="connsiteX10" fmla="*/ 12354 w 125853"/>
                <a:gd name="connsiteY10" fmla="*/ 83574 h 83945"/>
                <a:gd name="connsiteX11" fmla="*/ 85823 w 125853"/>
                <a:gd name="connsiteY11" fmla="*/ 58174 h 83945"/>
                <a:gd name="connsiteX12" fmla="*/ 40167 w 125853"/>
                <a:gd name="connsiteY12" fmla="*/ 58174 h 83945"/>
                <a:gd name="connsiteX13" fmla="*/ 62963 w 125853"/>
                <a:gd name="connsiteY13" fmla="*/ 31948 h 83945"/>
                <a:gd name="connsiteX14" fmla="*/ 85823 w 125853"/>
                <a:gd name="connsiteY14" fmla="*/ 58174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853" h="83945">
                  <a:moveTo>
                    <a:pt x="12354" y="83574"/>
                  </a:moveTo>
                  <a:cubicBezTo>
                    <a:pt x="45056" y="83574"/>
                    <a:pt x="77695" y="83574"/>
                    <a:pt x="110398" y="83574"/>
                  </a:cubicBezTo>
                  <a:cubicBezTo>
                    <a:pt x="112938" y="84273"/>
                    <a:pt x="115541" y="83955"/>
                    <a:pt x="117827" y="82875"/>
                  </a:cubicBezTo>
                  <a:cubicBezTo>
                    <a:pt x="123479" y="81034"/>
                    <a:pt x="126146" y="75509"/>
                    <a:pt x="125828" y="70112"/>
                  </a:cubicBezTo>
                  <a:cubicBezTo>
                    <a:pt x="125765" y="68143"/>
                    <a:pt x="125320" y="66111"/>
                    <a:pt x="124241" y="64206"/>
                  </a:cubicBezTo>
                  <a:cubicBezTo>
                    <a:pt x="123796" y="63444"/>
                    <a:pt x="123288" y="62746"/>
                    <a:pt x="122717" y="62048"/>
                  </a:cubicBezTo>
                  <a:cubicBezTo>
                    <a:pt x="122717" y="61984"/>
                    <a:pt x="122653" y="61984"/>
                    <a:pt x="122653" y="61920"/>
                  </a:cubicBezTo>
                  <a:cubicBezTo>
                    <a:pt x="105762" y="42489"/>
                    <a:pt x="88871" y="23122"/>
                    <a:pt x="71980" y="3691"/>
                  </a:cubicBezTo>
                  <a:cubicBezTo>
                    <a:pt x="67662" y="-1262"/>
                    <a:pt x="58328" y="-1199"/>
                    <a:pt x="54010" y="3691"/>
                  </a:cubicBezTo>
                  <a:cubicBezTo>
                    <a:pt x="37119" y="23122"/>
                    <a:pt x="20228" y="42489"/>
                    <a:pt x="3337" y="61920"/>
                  </a:cubicBezTo>
                  <a:cubicBezTo>
                    <a:pt x="-3648" y="69985"/>
                    <a:pt x="797" y="83574"/>
                    <a:pt x="12354" y="83574"/>
                  </a:cubicBezTo>
                  <a:close/>
                  <a:moveTo>
                    <a:pt x="85823" y="58174"/>
                  </a:moveTo>
                  <a:cubicBezTo>
                    <a:pt x="70583" y="58174"/>
                    <a:pt x="55407" y="58174"/>
                    <a:pt x="40167" y="58174"/>
                  </a:cubicBezTo>
                  <a:cubicBezTo>
                    <a:pt x="47787" y="49411"/>
                    <a:pt x="55407" y="40711"/>
                    <a:pt x="62963" y="31948"/>
                  </a:cubicBezTo>
                  <a:cubicBezTo>
                    <a:pt x="70647" y="40711"/>
                    <a:pt x="78203" y="49411"/>
                    <a:pt x="85823" y="58174"/>
                  </a:cubicBezTo>
                  <a:close/>
                </a:path>
              </a:pathLst>
            </a:custGeom>
            <a:grpFill/>
            <a:ln w="6350" cap="flat">
              <a:noFill/>
              <a:prstDash val="solid"/>
              <a:miter/>
            </a:ln>
          </p:spPr>
          <p:txBody>
            <a:bodyPr rtlCol="0" anchor="ctr"/>
            <a:lstStyle/>
            <a:p>
              <a:endParaRPr lang="en-US" sz="1350"/>
            </a:p>
          </p:txBody>
        </p:sp>
        <p:sp>
          <p:nvSpPr>
            <p:cNvPr id="67" name="Freeform: Shape 66">
              <a:extLst>
                <a:ext uri="{FF2B5EF4-FFF2-40B4-BE49-F238E27FC236}">
                  <a16:creationId xmlns:a16="http://schemas.microsoft.com/office/drawing/2014/main" id="{4CE3DA62-577D-494A-80E7-7FD5769881E6}"/>
                </a:ext>
              </a:extLst>
            </p:cNvPr>
            <p:cNvSpPr/>
            <p:nvPr/>
          </p:nvSpPr>
          <p:spPr>
            <a:xfrm>
              <a:off x="11815142" y="606591"/>
              <a:ext cx="61474" cy="61474"/>
            </a:xfrm>
            <a:custGeom>
              <a:avLst/>
              <a:gdLst>
                <a:gd name="connsiteX0" fmla="*/ 32512 w 64960"/>
                <a:gd name="connsiteY0" fmla="*/ 64960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0 h 64960"/>
                <a:gd name="connsiteX5" fmla="*/ 32512 w 64960"/>
                <a:gd name="connsiteY5" fmla="*/ 25400 h 64960"/>
                <a:gd name="connsiteX6" fmla="*/ 39560 w 64960"/>
                <a:gd name="connsiteY6" fmla="*/ 32449 h 64960"/>
                <a:gd name="connsiteX7" fmla="*/ 32512 w 64960"/>
                <a:gd name="connsiteY7" fmla="*/ 39560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449"/>
                  </a:cubicBezTo>
                  <a:cubicBezTo>
                    <a:pt x="64960" y="14478"/>
                    <a:pt x="50419" y="0"/>
                    <a:pt x="32512" y="0"/>
                  </a:cubicBezTo>
                  <a:cubicBezTo>
                    <a:pt x="14605" y="0"/>
                    <a:pt x="0" y="14542"/>
                    <a:pt x="0" y="32449"/>
                  </a:cubicBezTo>
                  <a:cubicBezTo>
                    <a:pt x="0" y="50356"/>
                    <a:pt x="14605" y="64960"/>
                    <a:pt x="32512" y="64960"/>
                  </a:cubicBezTo>
                  <a:close/>
                  <a:moveTo>
                    <a:pt x="32512" y="25400"/>
                  </a:moveTo>
                  <a:cubicBezTo>
                    <a:pt x="36385" y="25400"/>
                    <a:pt x="39560" y="28575"/>
                    <a:pt x="39560" y="32449"/>
                  </a:cubicBezTo>
                  <a:cubicBezTo>
                    <a:pt x="39560" y="36322"/>
                    <a:pt x="36385" y="39560"/>
                    <a:pt x="32512" y="39560"/>
                  </a:cubicBezTo>
                  <a:cubicBezTo>
                    <a:pt x="28575" y="39560"/>
                    <a:pt x="25400" y="36385"/>
                    <a:pt x="25400" y="32449"/>
                  </a:cubicBezTo>
                  <a:cubicBezTo>
                    <a:pt x="25400" y="28511"/>
                    <a:pt x="28575" y="25400"/>
                    <a:pt x="32512" y="25400"/>
                  </a:cubicBezTo>
                  <a:close/>
                </a:path>
              </a:pathLst>
            </a:custGeom>
            <a:grpFill/>
            <a:ln w="6350" cap="flat">
              <a:noFill/>
              <a:prstDash val="solid"/>
              <a:miter/>
            </a:ln>
          </p:spPr>
          <p:txBody>
            <a:bodyPr rtlCol="0" anchor="ctr"/>
            <a:lstStyle/>
            <a:p>
              <a:endParaRPr lang="en-US" sz="1350"/>
            </a:p>
          </p:txBody>
        </p:sp>
        <p:sp>
          <p:nvSpPr>
            <p:cNvPr id="68" name="Freeform: Shape 67">
              <a:extLst>
                <a:ext uri="{FF2B5EF4-FFF2-40B4-BE49-F238E27FC236}">
                  <a16:creationId xmlns:a16="http://schemas.microsoft.com/office/drawing/2014/main" id="{504A4C27-1DF5-492F-860F-DDD9418EF0DC}"/>
                </a:ext>
              </a:extLst>
            </p:cNvPr>
            <p:cNvSpPr/>
            <p:nvPr/>
          </p:nvSpPr>
          <p:spPr>
            <a:xfrm>
              <a:off x="11875924" y="754118"/>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sz="1350"/>
            </a:p>
          </p:txBody>
        </p:sp>
        <p:sp>
          <p:nvSpPr>
            <p:cNvPr id="69" name="Freeform: Shape 68">
              <a:extLst>
                <a:ext uri="{FF2B5EF4-FFF2-40B4-BE49-F238E27FC236}">
                  <a16:creationId xmlns:a16="http://schemas.microsoft.com/office/drawing/2014/main" id="{EBE22E34-E992-4851-9C71-DC7014C7FF11}"/>
                </a:ext>
              </a:extLst>
            </p:cNvPr>
            <p:cNvSpPr/>
            <p:nvPr/>
          </p:nvSpPr>
          <p:spPr>
            <a:xfrm>
              <a:off x="11938529" y="1222373"/>
              <a:ext cx="67055" cy="67030"/>
            </a:xfrm>
            <a:custGeom>
              <a:avLst/>
              <a:gdLst>
                <a:gd name="connsiteX0" fmla="*/ 67099 w 70858"/>
                <a:gd name="connsiteY0" fmla="*/ 49129 h 70832"/>
                <a:gd name="connsiteX1" fmla="*/ 53383 w 70858"/>
                <a:gd name="connsiteY1" fmla="*/ 35413 h 70832"/>
                <a:gd name="connsiteX2" fmla="*/ 67099 w 70858"/>
                <a:gd name="connsiteY2" fmla="*/ 21697 h 70832"/>
                <a:gd name="connsiteX3" fmla="*/ 49129 w 70858"/>
                <a:gd name="connsiteY3" fmla="*/ 3726 h 70832"/>
                <a:gd name="connsiteX4" fmla="*/ 35413 w 70858"/>
                <a:gd name="connsiteY4" fmla="*/ 17442 h 70832"/>
                <a:gd name="connsiteX5" fmla="*/ 21697 w 70858"/>
                <a:gd name="connsiteY5" fmla="*/ 3726 h 70832"/>
                <a:gd name="connsiteX6" fmla="*/ 3726 w 70858"/>
                <a:gd name="connsiteY6" fmla="*/ 21697 h 70832"/>
                <a:gd name="connsiteX7" fmla="*/ 17442 w 70858"/>
                <a:gd name="connsiteY7" fmla="*/ 35413 h 70832"/>
                <a:gd name="connsiteX8" fmla="*/ 3726 w 70858"/>
                <a:gd name="connsiteY8" fmla="*/ 49129 h 70832"/>
                <a:gd name="connsiteX9" fmla="*/ 21697 w 70858"/>
                <a:gd name="connsiteY9" fmla="*/ 67099 h 70832"/>
                <a:gd name="connsiteX10" fmla="*/ 35413 w 70858"/>
                <a:gd name="connsiteY10" fmla="*/ 53383 h 70832"/>
                <a:gd name="connsiteX11" fmla="*/ 49129 w 70858"/>
                <a:gd name="connsiteY11" fmla="*/ 67099 h 70832"/>
                <a:gd name="connsiteX12" fmla="*/ 67099 w 70858"/>
                <a:gd name="connsiteY12" fmla="*/ 49129 h 70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58" h="70832">
                  <a:moveTo>
                    <a:pt x="67099" y="49129"/>
                  </a:moveTo>
                  <a:cubicBezTo>
                    <a:pt x="62527" y="44557"/>
                    <a:pt x="57955" y="39985"/>
                    <a:pt x="53383" y="35413"/>
                  </a:cubicBezTo>
                  <a:cubicBezTo>
                    <a:pt x="57955" y="30841"/>
                    <a:pt x="62527" y="26269"/>
                    <a:pt x="67099" y="21697"/>
                  </a:cubicBezTo>
                  <a:cubicBezTo>
                    <a:pt x="78656" y="10140"/>
                    <a:pt x="60685" y="-7831"/>
                    <a:pt x="49129"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9" y="67099"/>
                  </a:cubicBezTo>
                  <a:cubicBezTo>
                    <a:pt x="60749" y="78656"/>
                    <a:pt x="78720" y="60749"/>
                    <a:pt x="67099" y="49129"/>
                  </a:cubicBezTo>
                  <a:close/>
                </a:path>
              </a:pathLst>
            </a:custGeom>
            <a:grpFill/>
            <a:ln w="6350" cap="flat">
              <a:noFill/>
              <a:prstDash val="solid"/>
              <a:miter/>
            </a:ln>
          </p:spPr>
          <p:txBody>
            <a:bodyPr rtlCol="0" anchor="ctr"/>
            <a:lstStyle/>
            <a:p>
              <a:endParaRPr lang="en-US" sz="1350"/>
            </a:p>
          </p:txBody>
        </p:sp>
        <p:sp>
          <p:nvSpPr>
            <p:cNvPr id="70" name="Freeform: Shape 69">
              <a:extLst>
                <a:ext uri="{FF2B5EF4-FFF2-40B4-BE49-F238E27FC236}">
                  <a16:creationId xmlns:a16="http://schemas.microsoft.com/office/drawing/2014/main" id="{3A3AF761-C442-4584-92A4-01342986B9B5}"/>
                </a:ext>
              </a:extLst>
            </p:cNvPr>
            <p:cNvSpPr/>
            <p:nvPr/>
          </p:nvSpPr>
          <p:spPr>
            <a:xfrm>
              <a:off x="11297269" y="721127"/>
              <a:ext cx="61533" cy="61414"/>
            </a:xfrm>
            <a:custGeom>
              <a:avLst/>
              <a:gdLst>
                <a:gd name="connsiteX0" fmla="*/ 32512 w 65023"/>
                <a:gd name="connsiteY0" fmla="*/ 64897 h 64897"/>
                <a:gd name="connsiteX1" fmla="*/ 65024 w 65023"/>
                <a:gd name="connsiteY1" fmla="*/ 32449 h 64897"/>
                <a:gd name="connsiteX2" fmla="*/ 32512 w 65023"/>
                <a:gd name="connsiteY2" fmla="*/ 0 h 64897"/>
                <a:gd name="connsiteX3" fmla="*/ 0 w 65023"/>
                <a:gd name="connsiteY3" fmla="*/ 32449 h 64897"/>
                <a:gd name="connsiteX4" fmla="*/ 32512 w 65023"/>
                <a:gd name="connsiteY4" fmla="*/ 64897 h 64897"/>
                <a:gd name="connsiteX5" fmla="*/ 32512 w 65023"/>
                <a:gd name="connsiteY5" fmla="*/ 25337 h 64897"/>
                <a:gd name="connsiteX6" fmla="*/ 39624 w 65023"/>
                <a:gd name="connsiteY6" fmla="*/ 32385 h 64897"/>
                <a:gd name="connsiteX7" fmla="*/ 32512 w 65023"/>
                <a:gd name="connsiteY7" fmla="*/ 39434 h 64897"/>
                <a:gd name="connsiteX8" fmla="*/ 25400 w 65023"/>
                <a:gd name="connsiteY8" fmla="*/ 32385 h 64897"/>
                <a:gd name="connsiteX9" fmla="*/ 32512 w 65023"/>
                <a:gd name="connsiteY9" fmla="*/ 25337 h 64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3" h="64897">
                  <a:moveTo>
                    <a:pt x="32512" y="64897"/>
                  </a:moveTo>
                  <a:cubicBezTo>
                    <a:pt x="50419" y="64897"/>
                    <a:pt x="65024" y="50355"/>
                    <a:pt x="65024" y="32449"/>
                  </a:cubicBezTo>
                  <a:cubicBezTo>
                    <a:pt x="65024" y="14541"/>
                    <a:pt x="50483" y="0"/>
                    <a:pt x="32512" y="0"/>
                  </a:cubicBezTo>
                  <a:cubicBezTo>
                    <a:pt x="14541" y="0"/>
                    <a:pt x="0" y="14541"/>
                    <a:pt x="0" y="32449"/>
                  </a:cubicBezTo>
                  <a:cubicBezTo>
                    <a:pt x="0" y="50355"/>
                    <a:pt x="14605" y="64897"/>
                    <a:pt x="32512" y="64897"/>
                  </a:cubicBezTo>
                  <a:close/>
                  <a:moveTo>
                    <a:pt x="32512" y="25337"/>
                  </a:moveTo>
                  <a:cubicBezTo>
                    <a:pt x="36449" y="25337"/>
                    <a:pt x="39624" y="28512"/>
                    <a:pt x="39624" y="32385"/>
                  </a:cubicBezTo>
                  <a:cubicBezTo>
                    <a:pt x="39624" y="36259"/>
                    <a:pt x="36449" y="39434"/>
                    <a:pt x="32512" y="39434"/>
                  </a:cubicBezTo>
                  <a:cubicBezTo>
                    <a:pt x="28575" y="39434"/>
                    <a:pt x="25400" y="36259"/>
                    <a:pt x="25400" y="32385"/>
                  </a:cubicBezTo>
                  <a:cubicBezTo>
                    <a:pt x="25400" y="28512"/>
                    <a:pt x="28639" y="25337"/>
                    <a:pt x="32512" y="25337"/>
                  </a:cubicBezTo>
                  <a:close/>
                </a:path>
              </a:pathLst>
            </a:custGeom>
            <a:grpFill/>
            <a:ln w="6350" cap="flat">
              <a:noFill/>
              <a:prstDash val="solid"/>
              <a:miter/>
            </a:ln>
          </p:spPr>
          <p:txBody>
            <a:bodyPr rtlCol="0" anchor="ctr"/>
            <a:lstStyle/>
            <a:p>
              <a:endParaRPr lang="en-US" sz="1350"/>
            </a:p>
          </p:txBody>
        </p:sp>
        <p:sp>
          <p:nvSpPr>
            <p:cNvPr id="71" name="Freeform: Shape 70">
              <a:extLst>
                <a:ext uri="{FF2B5EF4-FFF2-40B4-BE49-F238E27FC236}">
                  <a16:creationId xmlns:a16="http://schemas.microsoft.com/office/drawing/2014/main" id="{2D420A23-188C-40BE-8DE8-2782F3B761FB}"/>
                </a:ext>
              </a:extLst>
            </p:cNvPr>
            <p:cNvSpPr/>
            <p:nvPr/>
          </p:nvSpPr>
          <p:spPr>
            <a:xfrm>
              <a:off x="11281998" y="1170134"/>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72" name="Freeform: Shape 71">
              <a:extLst>
                <a:ext uri="{FF2B5EF4-FFF2-40B4-BE49-F238E27FC236}">
                  <a16:creationId xmlns:a16="http://schemas.microsoft.com/office/drawing/2014/main" id="{431905B4-7FBA-4D30-ABB9-7F6F12712BBE}"/>
                </a:ext>
              </a:extLst>
            </p:cNvPr>
            <p:cNvSpPr/>
            <p:nvPr/>
          </p:nvSpPr>
          <p:spPr>
            <a:xfrm>
              <a:off x="11890316" y="1015397"/>
              <a:ext cx="61474" cy="61474"/>
            </a:xfrm>
            <a:custGeom>
              <a:avLst/>
              <a:gdLst>
                <a:gd name="connsiteX0" fmla="*/ 32448 w 64960"/>
                <a:gd name="connsiteY0" fmla="*/ 64960 h 64960"/>
                <a:gd name="connsiteX1" fmla="*/ 64960 w 64960"/>
                <a:gd name="connsiteY1" fmla="*/ 32449 h 64960"/>
                <a:gd name="connsiteX2" fmla="*/ 32448 w 64960"/>
                <a:gd name="connsiteY2" fmla="*/ 0 h 64960"/>
                <a:gd name="connsiteX3" fmla="*/ 0 w 64960"/>
                <a:gd name="connsiteY3" fmla="*/ 32449 h 64960"/>
                <a:gd name="connsiteX4" fmla="*/ 32448 w 64960"/>
                <a:gd name="connsiteY4" fmla="*/ 64960 h 64960"/>
                <a:gd name="connsiteX5" fmla="*/ 32448 w 64960"/>
                <a:gd name="connsiteY5" fmla="*/ 25400 h 64960"/>
                <a:gd name="connsiteX6" fmla="*/ 39560 w 64960"/>
                <a:gd name="connsiteY6" fmla="*/ 32449 h 64960"/>
                <a:gd name="connsiteX7" fmla="*/ 32448 w 64960"/>
                <a:gd name="connsiteY7" fmla="*/ 39560 h 64960"/>
                <a:gd name="connsiteX8" fmla="*/ 25400 w 64960"/>
                <a:gd name="connsiteY8" fmla="*/ 32449 h 64960"/>
                <a:gd name="connsiteX9" fmla="*/ 32448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448" y="64960"/>
                  </a:moveTo>
                  <a:cubicBezTo>
                    <a:pt x="50355" y="64960"/>
                    <a:pt x="64960" y="50419"/>
                    <a:pt x="64960" y="32449"/>
                  </a:cubicBezTo>
                  <a:cubicBezTo>
                    <a:pt x="64960" y="14478"/>
                    <a:pt x="50419" y="0"/>
                    <a:pt x="32448" y="0"/>
                  </a:cubicBezTo>
                  <a:cubicBezTo>
                    <a:pt x="14478" y="0"/>
                    <a:pt x="0" y="14541"/>
                    <a:pt x="0" y="32449"/>
                  </a:cubicBezTo>
                  <a:cubicBezTo>
                    <a:pt x="0" y="50355"/>
                    <a:pt x="14478" y="64960"/>
                    <a:pt x="32448" y="64960"/>
                  </a:cubicBezTo>
                  <a:close/>
                  <a:moveTo>
                    <a:pt x="32448" y="25400"/>
                  </a:moveTo>
                  <a:cubicBezTo>
                    <a:pt x="36385" y="25400"/>
                    <a:pt x="39560" y="28575"/>
                    <a:pt x="39560" y="32449"/>
                  </a:cubicBezTo>
                  <a:cubicBezTo>
                    <a:pt x="39560" y="36322"/>
                    <a:pt x="36385" y="39560"/>
                    <a:pt x="32448" y="39560"/>
                  </a:cubicBezTo>
                  <a:cubicBezTo>
                    <a:pt x="28575" y="39560"/>
                    <a:pt x="25400" y="36385"/>
                    <a:pt x="25400" y="32449"/>
                  </a:cubicBezTo>
                  <a:cubicBezTo>
                    <a:pt x="25400" y="28512"/>
                    <a:pt x="28511" y="25400"/>
                    <a:pt x="32448" y="25400"/>
                  </a:cubicBezTo>
                  <a:close/>
                </a:path>
              </a:pathLst>
            </a:custGeom>
            <a:grpFill/>
            <a:ln w="6350" cap="flat">
              <a:noFill/>
              <a:prstDash val="solid"/>
              <a:miter/>
            </a:ln>
          </p:spPr>
          <p:txBody>
            <a:bodyPr rtlCol="0" anchor="ctr"/>
            <a:lstStyle/>
            <a:p>
              <a:endParaRPr lang="en-US" sz="1350"/>
            </a:p>
          </p:txBody>
        </p:sp>
      </p:grpSp>
      <p:sp>
        <p:nvSpPr>
          <p:cNvPr id="73" name="TextBox 72">
            <a:extLst>
              <a:ext uri="{FF2B5EF4-FFF2-40B4-BE49-F238E27FC236}">
                <a16:creationId xmlns:a16="http://schemas.microsoft.com/office/drawing/2014/main" id="{45ED2D9D-51B7-4848-B078-F09F67503F50}"/>
              </a:ext>
            </a:extLst>
          </p:cNvPr>
          <p:cNvSpPr txBox="1"/>
          <p:nvPr/>
        </p:nvSpPr>
        <p:spPr>
          <a:xfrm>
            <a:off x="5386272" y="3540156"/>
            <a:ext cx="982961" cy="300082"/>
          </a:xfrm>
          <a:prstGeom prst="rect">
            <a:avLst/>
          </a:prstGeom>
          <a:noFill/>
        </p:spPr>
        <p:txBody>
          <a:bodyPr wrap="none" rtlCol="0">
            <a:spAutoFit/>
          </a:bodyPr>
          <a:lstStyle/>
          <a:p>
            <a:r>
              <a:rPr lang="en-US" sz="1350">
                <a:latin typeface="+mj-lt"/>
              </a:rPr>
              <a:t>DESCRIPTION</a:t>
            </a:r>
          </a:p>
        </p:txBody>
      </p:sp>
      <p:sp>
        <p:nvSpPr>
          <p:cNvPr id="74" name="TextBox 73">
            <a:extLst>
              <a:ext uri="{FF2B5EF4-FFF2-40B4-BE49-F238E27FC236}">
                <a16:creationId xmlns:a16="http://schemas.microsoft.com/office/drawing/2014/main" id="{621EE81E-54D7-4910-9194-2057BCD78FA9}"/>
              </a:ext>
            </a:extLst>
          </p:cNvPr>
          <p:cNvSpPr txBox="1"/>
          <p:nvPr/>
        </p:nvSpPr>
        <p:spPr>
          <a:xfrm>
            <a:off x="5386272" y="3785096"/>
            <a:ext cx="2853185" cy="230832"/>
          </a:xfrm>
          <a:prstGeom prst="rect">
            <a:avLst/>
          </a:prstGeom>
          <a:noFill/>
        </p:spPr>
        <p:txBody>
          <a:bodyPr wrap="square" rtlCol="0">
            <a:spAutoFit/>
          </a:bodyPr>
          <a:lstStyle/>
          <a:p>
            <a:r>
              <a:rPr lang="en-GB" sz="900" dirty="0"/>
              <a:t>Suitable for all categories business and </a:t>
            </a:r>
            <a:r>
              <a:rPr lang="en-GB" sz="900"/>
              <a:t>personal presentation</a:t>
            </a:r>
            <a:endParaRPr lang="en-GB" sz="900" dirty="0"/>
          </a:p>
        </p:txBody>
      </p:sp>
      <p:sp>
        <p:nvSpPr>
          <p:cNvPr id="77" name="TextBox 76">
            <a:extLst>
              <a:ext uri="{FF2B5EF4-FFF2-40B4-BE49-F238E27FC236}">
                <a16:creationId xmlns:a16="http://schemas.microsoft.com/office/drawing/2014/main" id="{B6194B67-FC95-45CD-8DB5-BFB31B1FA919}"/>
              </a:ext>
            </a:extLst>
          </p:cNvPr>
          <p:cNvSpPr txBox="1"/>
          <p:nvPr/>
        </p:nvSpPr>
        <p:spPr>
          <a:xfrm>
            <a:off x="5386272" y="4403373"/>
            <a:ext cx="982961" cy="300082"/>
          </a:xfrm>
          <a:prstGeom prst="rect">
            <a:avLst/>
          </a:prstGeom>
          <a:noFill/>
        </p:spPr>
        <p:txBody>
          <a:bodyPr wrap="none" rtlCol="0">
            <a:spAutoFit/>
          </a:bodyPr>
          <a:lstStyle/>
          <a:p>
            <a:r>
              <a:rPr lang="en-US" sz="1350">
                <a:latin typeface="+mj-lt"/>
              </a:rPr>
              <a:t>DESCRIPTION</a:t>
            </a:r>
          </a:p>
        </p:txBody>
      </p:sp>
      <p:sp>
        <p:nvSpPr>
          <p:cNvPr id="78" name="TextBox 77">
            <a:extLst>
              <a:ext uri="{FF2B5EF4-FFF2-40B4-BE49-F238E27FC236}">
                <a16:creationId xmlns:a16="http://schemas.microsoft.com/office/drawing/2014/main" id="{5BE29DAD-312F-45DB-81E4-42DF2F93E917}"/>
              </a:ext>
            </a:extLst>
          </p:cNvPr>
          <p:cNvSpPr txBox="1"/>
          <p:nvPr/>
        </p:nvSpPr>
        <p:spPr>
          <a:xfrm>
            <a:off x="5386272" y="4648313"/>
            <a:ext cx="2853185" cy="230832"/>
          </a:xfrm>
          <a:prstGeom prst="rect">
            <a:avLst/>
          </a:prstGeom>
          <a:noFill/>
        </p:spPr>
        <p:txBody>
          <a:bodyPr wrap="square" rtlCol="0">
            <a:spAutoFit/>
          </a:bodyPr>
          <a:lstStyle/>
          <a:p>
            <a:r>
              <a:rPr lang="en-GB" sz="900" dirty="0"/>
              <a:t>Suitable for all categories business and </a:t>
            </a:r>
            <a:r>
              <a:rPr lang="en-GB" sz="900"/>
              <a:t>personal presentation</a:t>
            </a:r>
            <a:endParaRPr lang="en-GB" sz="900" dirty="0"/>
          </a:p>
        </p:txBody>
      </p:sp>
      <p:sp>
        <p:nvSpPr>
          <p:cNvPr id="82" name="Freeform: Shape 81">
            <a:extLst>
              <a:ext uri="{FF2B5EF4-FFF2-40B4-BE49-F238E27FC236}">
                <a16:creationId xmlns:a16="http://schemas.microsoft.com/office/drawing/2014/main" id="{2929687A-3A2C-4B1E-B313-53684B04D304}"/>
              </a:ext>
            </a:extLst>
          </p:cNvPr>
          <p:cNvSpPr/>
          <p:nvPr/>
        </p:nvSpPr>
        <p:spPr>
          <a:xfrm rot="1800000">
            <a:off x="3397073" y="1415778"/>
            <a:ext cx="712243" cy="365047"/>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sz="1350"/>
          </a:p>
        </p:txBody>
      </p:sp>
      <p:sp>
        <p:nvSpPr>
          <p:cNvPr id="84" name="Freeform: Shape 83">
            <a:extLst>
              <a:ext uri="{FF2B5EF4-FFF2-40B4-BE49-F238E27FC236}">
                <a16:creationId xmlns:a16="http://schemas.microsoft.com/office/drawing/2014/main" id="{E25705CE-90DF-47AA-B930-95E4B891486D}"/>
              </a:ext>
            </a:extLst>
          </p:cNvPr>
          <p:cNvSpPr/>
          <p:nvPr/>
        </p:nvSpPr>
        <p:spPr>
          <a:xfrm rot="5400000">
            <a:off x="588908" y="4193255"/>
            <a:ext cx="295010" cy="281546"/>
          </a:xfrm>
          <a:custGeom>
            <a:avLst/>
            <a:gdLst>
              <a:gd name="connsiteX0" fmla="*/ 418147 w 866830"/>
              <a:gd name="connsiteY0" fmla="*/ 820349 h 827269"/>
              <a:gd name="connsiteX1" fmla="*/ 117247 w 866830"/>
              <a:gd name="connsiteY1" fmla="*/ 761542 h 827269"/>
              <a:gd name="connsiteX2" fmla="*/ 6835 w 866830"/>
              <a:gd name="connsiteY2" fmla="*/ 486622 h 827269"/>
              <a:gd name="connsiteX3" fmla="*/ 780335 w 866830"/>
              <a:gd name="connsiteY3" fmla="*/ 85257 h 827269"/>
              <a:gd name="connsiteX4" fmla="*/ 418147 w 866830"/>
              <a:gd name="connsiteY4" fmla="*/ 820349 h 8272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830" h="827269">
                <a:moveTo>
                  <a:pt x="418147" y="820349"/>
                </a:moveTo>
                <a:cubicBezTo>
                  <a:pt x="314675" y="838094"/>
                  <a:pt x="202378" y="822835"/>
                  <a:pt x="117247" y="761542"/>
                </a:cubicBezTo>
                <a:cubicBezTo>
                  <a:pt x="32125" y="700248"/>
                  <a:pt x="-19310" y="588206"/>
                  <a:pt x="6835" y="486622"/>
                </a:cubicBezTo>
                <a:cubicBezTo>
                  <a:pt x="69412" y="243334"/>
                  <a:pt x="545186" y="-182205"/>
                  <a:pt x="780335" y="85257"/>
                </a:cubicBezTo>
                <a:cubicBezTo>
                  <a:pt x="1020533" y="358463"/>
                  <a:pt x="715012" y="769514"/>
                  <a:pt x="418147" y="820349"/>
                </a:cubicBezTo>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2318276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4"/>
                                        </p:tgtEl>
                                        <p:attrNameLst>
                                          <p:attrName>style.visibility</p:attrName>
                                        </p:attrNameLst>
                                      </p:cBhvr>
                                      <p:to>
                                        <p:strVal val="visible"/>
                                      </p:to>
                                    </p:set>
                                    <p:animEffect transition="in" filter="fade">
                                      <p:cBhvr>
                                        <p:cTn id="11" dur="500"/>
                                        <p:tgtEl>
                                          <p:spTgt spid="8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2"/>
                                        </p:tgtEl>
                                        <p:attrNameLst>
                                          <p:attrName>style.visibility</p:attrName>
                                        </p:attrNameLst>
                                      </p:cBhvr>
                                      <p:to>
                                        <p:strVal val="visible"/>
                                      </p:to>
                                    </p:set>
                                    <p:animEffect transition="in" filter="fade">
                                      <p:cBhvr>
                                        <p:cTn id="15" dur="500"/>
                                        <p:tgtEl>
                                          <p:spTgt spid="8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wipe(left)">
                                      <p:cBhvr>
                                        <p:cTn id="19" dur="500"/>
                                        <p:tgtEl>
                                          <p:spTgt spid="8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up)">
                                      <p:cBhvr>
                                        <p:cTn id="23" dur="500"/>
                                        <p:tgtEl>
                                          <p:spTgt spid="2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fade">
                                      <p:cBhvr>
                                        <p:cTn id="27" dur="500"/>
                                        <p:tgtEl>
                                          <p:spTgt spid="47"/>
                                        </p:tgtEl>
                                      </p:cBhvr>
                                    </p:animEffect>
                                  </p:childTnLst>
                                </p:cTn>
                              </p:par>
                            </p:childTnLst>
                          </p:cTn>
                        </p:par>
                        <p:par>
                          <p:cTn id="28" fill="hold">
                            <p:stCondLst>
                              <p:cond delay="3000"/>
                            </p:stCondLst>
                            <p:childTnLst>
                              <p:par>
                                <p:cTn id="29" presetID="53" presetClass="entr" presetSubtype="16" fill="hold" nodeType="afterEffect">
                                  <p:stCondLst>
                                    <p:cond delay="0"/>
                                  </p:stCondLst>
                                  <p:childTnLst>
                                    <p:set>
                                      <p:cBhvr>
                                        <p:cTn id="30" dur="1" fill="hold">
                                          <p:stCondLst>
                                            <p:cond delay="0"/>
                                          </p:stCondLst>
                                        </p:cTn>
                                        <p:tgtEl>
                                          <p:spTgt spid="59"/>
                                        </p:tgtEl>
                                        <p:attrNameLst>
                                          <p:attrName>style.visibility</p:attrName>
                                        </p:attrNameLst>
                                      </p:cBhvr>
                                      <p:to>
                                        <p:strVal val="visible"/>
                                      </p:to>
                                    </p:set>
                                    <p:anim calcmode="lin" valueType="num">
                                      <p:cBhvr>
                                        <p:cTn id="31" dur="500" fill="hold"/>
                                        <p:tgtEl>
                                          <p:spTgt spid="59"/>
                                        </p:tgtEl>
                                        <p:attrNameLst>
                                          <p:attrName>ppt_w</p:attrName>
                                        </p:attrNameLst>
                                      </p:cBhvr>
                                      <p:tavLst>
                                        <p:tav tm="0">
                                          <p:val>
                                            <p:fltVal val="0"/>
                                          </p:val>
                                        </p:tav>
                                        <p:tav tm="100000">
                                          <p:val>
                                            <p:strVal val="#ppt_w"/>
                                          </p:val>
                                        </p:tav>
                                      </p:tavLst>
                                    </p:anim>
                                    <p:anim calcmode="lin" valueType="num">
                                      <p:cBhvr>
                                        <p:cTn id="32" dur="500" fill="hold"/>
                                        <p:tgtEl>
                                          <p:spTgt spid="59"/>
                                        </p:tgtEl>
                                        <p:attrNameLst>
                                          <p:attrName>ppt_h</p:attrName>
                                        </p:attrNameLst>
                                      </p:cBhvr>
                                      <p:tavLst>
                                        <p:tav tm="0">
                                          <p:val>
                                            <p:fltVal val="0"/>
                                          </p:val>
                                        </p:tav>
                                        <p:tav tm="100000">
                                          <p:val>
                                            <p:strVal val="#ppt_h"/>
                                          </p:val>
                                        </p:tav>
                                      </p:tavLst>
                                    </p:anim>
                                    <p:animEffect transition="in" filter="fade">
                                      <p:cBhvr>
                                        <p:cTn id="33" dur="500"/>
                                        <p:tgtEl>
                                          <p:spTgt spid="59"/>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73"/>
                                        </p:tgtEl>
                                        <p:attrNameLst>
                                          <p:attrName>style.visibility</p:attrName>
                                        </p:attrNameLst>
                                      </p:cBhvr>
                                      <p:to>
                                        <p:strVal val="visible"/>
                                      </p:to>
                                    </p:set>
                                    <p:animEffect transition="in" filter="wipe(left)">
                                      <p:cBhvr>
                                        <p:cTn id="37" dur="500"/>
                                        <p:tgtEl>
                                          <p:spTgt spid="73"/>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74"/>
                                        </p:tgtEl>
                                        <p:attrNameLst>
                                          <p:attrName>style.visibility</p:attrName>
                                        </p:attrNameLst>
                                      </p:cBhvr>
                                      <p:to>
                                        <p:strVal val="visible"/>
                                      </p:to>
                                    </p:set>
                                    <p:animEffect transition="in" filter="wipe(left)">
                                      <p:cBhvr>
                                        <p:cTn id="41" dur="500"/>
                                        <p:tgtEl>
                                          <p:spTgt spid="74"/>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fade">
                                      <p:cBhvr>
                                        <p:cTn id="45" dur="500"/>
                                        <p:tgtEl>
                                          <p:spTgt spid="48"/>
                                        </p:tgtEl>
                                      </p:cBhvr>
                                    </p:animEffect>
                                  </p:childTnLst>
                                </p:cTn>
                              </p:par>
                            </p:childTnLst>
                          </p:cTn>
                        </p:par>
                        <p:par>
                          <p:cTn id="46" fill="hold">
                            <p:stCondLst>
                              <p:cond delay="5000"/>
                            </p:stCondLst>
                            <p:childTnLst>
                              <p:par>
                                <p:cTn id="47" presetID="53" presetClass="entr" presetSubtype="16" fill="hold" nodeType="afterEffect">
                                  <p:stCondLst>
                                    <p:cond delay="0"/>
                                  </p:stCondLst>
                                  <p:childTnLst>
                                    <p:set>
                                      <p:cBhvr>
                                        <p:cTn id="48" dur="1" fill="hold">
                                          <p:stCondLst>
                                            <p:cond delay="0"/>
                                          </p:stCondLst>
                                        </p:cTn>
                                        <p:tgtEl>
                                          <p:spTgt spid="49"/>
                                        </p:tgtEl>
                                        <p:attrNameLst>
                                          <p:attrName>style.visibility</p:attrName>
                                        </p:attrNameLst>
                                      </p:cBhvr>
                                      <p:to>
                                        <p:strVal val="visible"/>
                                      </p:to>
                                    </p:set>
                                    <p:anim calcmode="lin" valueType="num">
                                      <p:cBhvr>
                                        <p:cTn id="49" dur="500" fill="hold"/>
                                        <p:tgtEl>
                                          <p:spTgt spid="49"/>
                                        </p:tgtEl>
                                        <p:attrNameLst>
                                          <p:attrName>ppt_w</p:attrName>
                                        </p:attrNameLst>
                                      </p:cBhvr>
                                      <p:tavLst>
                                        <p:tav tm="0">
                                          <p:val>
                                            <p:fltVal val="0"/>
                                          </p:val>
                                        </p:tav>
                                        <p:tav tm="100000">
                                          <p:val>
                                            <p:strVal val="#ppt_w"/>
                                          </p:val>
                                        </p:tav>
                                      </p:tavLst>
                                    </p:anim>
                                    <p:anim calcmode="lin" valueType="num">
                                      <p:cBhvr>
                                        <p:cTn id="50" dur="500" fill="hold"/>
                                        <p:tgtEl>
                                          <p:spTgt spid="49"/>
                                        </p:tgtEl>
                                        <p:attrNameLst>
                                          <p:attrName>ppt_h</p:attrName>
                                        </p:attrNameLst>
                                      </p:cBhvr>
                                      <p:tavLst>
                                        <p:tav tm="0">
                                          <p:val>
                                            <p:fltVal val="0"/>
                                          </p:val>
                                        </p:tav>
                                        <p:tav tm="100000">
                                          <p:val>
                                            <p:strVal val="#ppt_h"/>
                                          </p:val>
                                        </p:tav>
                                      </p:tavLst>
                                    </p:anim>
                                    <p:animEffect transition="in" filter="fade">
                                      <p:cBhvr>
                                        <p:cTn id="51" dur="500"/>
                                        <p:tgtEl>
                                          <p:spTgt spid="49"/>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77"/>
                                        </p:tgtEl>
                                        <p:attrNameLst>
                                          <p:attrName>style.visibility</p:attrName>
                                        </p:attrNameLst>
                                      </p:cBhvr>
                                      <p:to>
                                        <p:strVal val="visible"/>
                                      </p:to>
                                    </p:set>
                                    <p:animEffect transition="in" filter="wipe(left)">
                                      <p:cBhvr>
                                        <p:cTn id="55" dur="500"/>
                                        <p:tgtEl>
                                          <p:spTgt spid="77"/>
                                        </p:tgtEl>
                                      </p:cBhvr>
                                    </p:animEffect>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78"/>
                                        </p:tgtEl>
                                        <p:attrNameLst>
                                          <p:attrName>style.visibility</p:attrName>
                                        </p:attrNameLst>
                                      </p:cBhvr>
                                      <p:to>
                                        <p:strVal val="visible"/>
                                      </p:to>
                                    </p:set>
                                    <p:animEffect transition="in" filter="wipe(left)">
                                      <p:cBhvr>
                                        <p:cTn id="59"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6" grpId="0"/>
      <p:bldP spid="80" grpId="0"/>
      <p:bldP spid="47" grpId="0" animBg="1"/>
      <p:bldP spid="48" grpId="0" animBg="1"/>
      <p:bldP spid="73" grpId="0"/>
      <p:bldP spid="74" grpId="0"/>
      <p:bldP spid="77" grpId="0"/>
      <p:bldP spid="78" grpId="0"/>
      <p:bldP spid="82" grpId="0" animBg="1"/>
      <p:bldP spid="8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4154855D-E322-40A6-BE95-4A489B7E7FF4}"/>
              </a:ext>
            </a:extLst>
          </p:cNvPr>
          <p:cNvSpPr/>
          <p:nvPr/>
        </p:nvSpPr>
        <p:spPr>
          <a:xfrm rot="900000">
            <a:off x="5178730" y="1289336"/>
            <a:ext cx="3934259" cy="3742412"/>
          </a:xfrm>
          <a:custGeom>
            <a:avLst/>
            <a:gdLst>
              <a:gd name="connsiteX0" fmla="*/ 405505 w 425958"/>
              <a:gd name="connsiteY0" fmla="*/ 405184 h 405187"/>
              <a:gd name="connsiteX1" fmla="*/ 404076 w 425958"/>
              <a:gd name="connsiteY1" fmla="*/ 371180 h 405187"/>
              <a:gd name="connsiteX2" fmla="*/ 354165 w 425958"/>
              <a:gd name="connsiteY2" fmla="*/ 362512 h 405187"/>
              <a:gd name="connsiteX3" fmla="*/ 341116 w 425958"/>
              <a:gd name="connsiteY3" fmla="*/ 312601 h 405187"/>
              <a:gd name="connsiteX4" fmla="*/ 147377 w 425958"/>
              <a:gd name="connsiteY4" fmla="*/ 396421 h 405187"/>
              <a:gd name="connsiteX5" fmla="*/ 4978 w 425958"/>
              <a:gd name="connsiteY5" fmla="*/ 184585 h 405187"/>
              <a:gd name="connsiteX6" fmla="*/ 142329 w 425958"/>
              <a:gd name="connsiteY6" fmla="*/ 276 h 405187"/>
              <a:gd name="connsiteX7" fmla="*/ 294158 w 425958"/>
              <a:gd name="connsiteY7" fmla="*/ 92097 h 405187"/>
              <a:gd name="connsiteX8" fmla="*/ 285490 w 425958"/>
              <a:gd name="connsiteY8" fmla="*/ 272787 h 405187"/>
              <a:gd name="connsiteX9" fmla="*/ 359975 w 425958"/>
              <a:gd name="connsiteY9" fmla="*/ 269929 h 405187"/>
              <a:gd name="connsiteX10" fmla="*/ 379502 w 425958"/>
              <a:gd name="connsiteY10" fmla="*/ 345843 h 405187"/>
              <a:gd name="connsiteX11" fmla="*/ 424365 w 425958"/>
              <a:gd name="connsiteY11" fmla="*/ 366131 h 405187"/>
              <a:gd name="connsiteX12" fmla="*/ 405505 w 425958"/>
              <a:gd name="connsiteY12" fmla="*/ 405184 h 405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958" h="405187">
                <a:moveTo>
                  <a:pt x="405505" y="405184"/>
                </a:moveTo>
                <a:cubicBezTo>
                  <a:pt x="401314" y="405565"/>
                  <a:pt x="417030" y="377752"/>
                  <a:pt x="404076" y="371180"/>
                </a:cubicBezTo>
                <a:cubicBezTo>
                  <a:pt x="391122" y="364607"/>
                  <a:pt x="365786" y="380610"/>
                  <a:pt x="354165" y="362512"/>
                </a:cubicBezTo>
                <a:cubicBezTo>
                  <a:pt x="342640" y="344415"/>
                  <a:pt x="362071" y="315554"/>
                  <a:pt x="341116" y="312601"/>
                </a:cubicBezTo>
                <a:cubicBezTo>
                  <a:pt x="320161" y="309744"/>
                  <a:pt x="265964" y="405851"/>
                  <a:pt x="147377" y="396421"/>
                </a:cubicBezTo>
                <a:cubicBezTo>
                  <a:pt x="28791" y="386991"/>
                  <a:pt x="-15976" y="316887"/>
                  <a:pt x="4978" y="184585"/>
                </a:cubicBezTo>
                <a:cubicBezTo>
                  <a:pt x="25934" y="52283"/>
                  <a:pt x="96037" y="2372"/>
                  <a:pt x="142329" y="276"/>
                </a:cubicBezTo>
                <a:cubicBezTo>
                  <a:pt x="188621" y="-1819"/>
                  <a:pt x="283299" y="6087"/>
                  <a:pt x="294158" y="92097"/>
                </a:cubicBezTo>
                <a:cubicBezTo>
                  <a:pt x="305016" y="178108"/>
                  <a:pt x="256534" y="265643"/>
                  <a:pt x="285490" y="272787"/>
                </a:cubicBezTo>
                <a:cubicBezTo>
                  <a:pt x="314446" y="280026"/>
                  <a:pt x="331305" y="254213"/>
                  <a:pt x="359975" y="269929"/>
                </a:cubicBezTo>
                <a:cubicBezTo>
                  <a:pt x="396837" y="290217"/>
                  <a:pt x="363880" y="336604"/>
                  <a:pt x="379502" y="345843"/>
                </a:cubicBezTo>
                <a:cubicBezTo>
                  <a:pt x="395409" y="355273"/>
                  <a:pt x="416363" y="348034"/>
                  <a:pt x="424365" y="366131"/>
                </a:cubicBezTo>
                <a:cubicBezTo>
                  <a:pt x="431508" y="382515"/>
                  <a:pt x="412744" y="404422"/>
                  <a:pt x="405505" y="405184"/>
                </a:cubicBezTo>
                <a:close/>
              </a:path>
            </a:pathLst>
          </a:custGeom>
          <a:solidFill>
            <a:schemeClr val="accent1"/>
          </a:solidFill>
          <a:ln w="9525" cap="flat">
            <a:noFill/>
            <a:prstDash val="solid"/>
            <a:miter/>
          </a:ln>
        </p:spPr>
        <p:txBody>
          <a:bodyPr rtlCol="0" anchor="ctr"/>
          <a:lstStyle/>
          <a:p>
            <a:endParaRPr lang="en-US" sz="1350"/>
          </a:p>
        </p:txBody>
      </p:sp>
      <p:sp>
        <p:nvSpPr>
          <p:cNvPr id="25" name="TextBox 24">
            <a:extLst>
              <a:ext uri="{FF2B5EF4-FFF2-40B4-BE49-F238E27FC236}">
                <a16:creationId xmlns:a16="http://schemas.microsoft.com/office/drawing/2014/main" id="{09972473-1E57-4EDE-9E9C-3483672ECF54}"/>
              </a:ext>
            </a:extLst>
          </p:cNvPr>
          <p:cNvSpPr txBox="1"/>
          <p:nvPr/>
        </p:nvSpPr>
        <p:spPr>
          <a:xfrm>
            <a:off x="644857" y="2330666"/>
            <a:ext cx="2736775" cy="369332"/>
          </a:xfrm>
          <a:prstGeom prst="rect">
            <a:avLst/>
          </a:prstGeom>
          <a:noFill/>
        </p:spPr>
        <p:txBody>
          <a:bodyPr wrap="none" rtlCol="0">
            <a:spAutoFit/>
          </a:bodyPr>
          <a:lstStyle/>
          <a:p>
            <a:r>
              <a:rPr lang="en-US">
                <a:latin typeface="+mj-lt"/>
              </a:rPr>
              <a:t>GHOULS JUST WANNA HAVE FUN.</a:t>
            </a:r>
          </a:p>
        </p:txBody>
      </p:sp>
      <p:sp>
        <p:nvSpPr>
          <p:cNvPr id="26" name="TextBox 25">
            <a:extLst>
              <a:ext uri="{FF2B5EF4-FFF2-40B4-BE49-F238E27FC236}">
                <a16:creationId xmlns:a16="http://schemas.microsoft.com/office/drawing/2014/main" id="{FF40D47F-41A1-4145-B1E5-13486D53C32C}"/>
              </a:ext>
            </a:extLst>
          </p:cNvPr>
          <p:cNvSpPr txBox="1"/>
          <p:nvPr/>
        </p:nvSpPr>
        <p:spPr>
          <a:xfrm>
            <a:off x="644857" y="2676915"/>
            <a:ext cx="3927143" cy="690638"/>
          </a:xfrm>
          <a:prstGeom prst="rect">
            <a:avLst/>
          </a:prstGeom>
          <a:noFill/>
        </p:spPr>
        <p:txBody>
          <a:bodyPr wrap="square" rtlCol="0">
            <a:spAutoFit/>
          </a:bodyPr>
          <a:lstStyle/>
          <a:p>
            <a:pPr algn="just">
              <a:lnSpc>
                <a:spcPct val="150000"/>
              </a:lnSpc>
            </a:pPr>
            <a:r>
              <a:rPr lang="en-US" sz="900"/>
              <a:t>No one rejects, dislikes, or avoids pleasure itself, because it is pleasure, but because those who do not know how to pursue pleasure rationally encounter consequences that are extremely painful. Nor again is there anyone who loves or pursues or desires to obtain</a:t>
            </a:r>
          </a:p>
        </p:txBody>
      </p:sp>
      <p:sp>
        <p:nvSpPr>
          <p:cNvPr id="28" name="Oval 27">
            <a:extLst>
              <a:ext uri="{FF2B5EF4-FFF2-40B4-BE49-F238E27FC236}">
                <a16:creationId xmlns:a16="http://schemas.microsoft.com/office/drawing/2014/main" id="{A147AC65-F99E-450D-A5B5-361CA7D8EF21}"/>
              </a:ext>
            </a:extLst>
          </p:cNvPr>
          <p:cNvSpPr/>
          <p:nvPr/>
        </p:nvSpPr>
        <p:spPr>
          <a:xfrm>
            <a:off x="867056" y="3631131"/>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grpSp>
        <p:nvGrpSpPr>
          <p:cNvPr id="33" name="Group 32">
            <a:extLst>
              <a:ext uri="{FF2B5EF4-FFF2-40B4-BE49-F238E27FC236}">
                <a16:creationId xmlns:a16="http://schemas.microsoft.com/office/drawing/2014/main" id="{E669C222-A175-4230-8A40-E12A47FAE22B}"/>
              </a:ext>
            </a:extLst>
          </p:cNvPr>
          <p:cNvGrpSpPr/>
          <p:nvPr/>
        </p:nvGrpSpPr>
        <p:grpSpPr>
          <a:xfrm>
            <a:off x="1051137" y="3814837"/>
            <a:ext cx="306839" cy="307589"/>
            <a:chOff x="9153097" y="1441149"/>
            <a:chExt cx="799792" cy="801746"/>
          </a:xfrm>
          <a:solidFill>
            <a:schemeClr val="bg2"/>
          </a:solidFill>
        </p:grpSpPr>
        <p:sp>
          <p:nvSpPr>
            <p:cNvPr id="34" name="Freeform: Shape 33">
              <a:extLst>
                <a:ext uri="{FF2B5EF4-FFF2-40B4-BE49-F238E27FC236}">
                  <a16:creationId xmlns:a16="http://schemas.microsoft.com/office/drawing/2014/main" id="{5C3A0F92-FD19-4B0B-92F7-D67C4424BEFB}"/>
                </a:ext>
              </a:extLst>
            </p:cNvPr>
            <p:cNvSpPr/>
            <p:nvPr/>
          </p:nvSpPr>
          <p:spPr>
            <a:xfrm>
              <a:off x="9153097" y="1441149"/>
              <a:ext cx="799792" cy="801746"/>
            </a:xfrm>
            <a:custGeom>
              <a:avLst/>
              <a:gdLst>
                <a:gd name="connsiteX0" fmla="*/ 238983 w 845151"/>
                <a:gd name="connsiteY0" fmla="*/ 835977 h 847216"/>
                <a:gd name="connsiteX1" fmla="*/ 356204 w 845151"/>
                <a:gd name="connsiteY1" fmla="*/ 845312 h 847216"/>
                <a:gd name="connsiteX2" fmla="*/ 389160 w 845151"/>
                <a:gd name="connsiteY2" fmla="*/ 844931 h 847216"/>
                <a:gd name="connsiteX3" fmla="*/ 423323 w 845151"/>
                <a:gd name="connsiteY3" fmla="*/ 847217 h 847216"/>
                <a:gd name="connsiteX4" fmla="*/ 454311 w 845151"/>
                <a:gd name="connsiteY4" fmla="*/ 845376 h 847216"/>
                <a:gd name="connsiteX5" fmla="*/ 486696 w 845151"/>
                <a:gd name="connsiteY5" fmla="*/ 844741 h 847216"/>
                <a:gd name="connsiteX6" fmla="*/ 698151 w 845151"/>
                <a:gd name="connsiteY6" fmla="*/ 795782 h 847216"/>
                <a:gd name="connsiteX7" fmla="*/ 789020 w 845151"/>
                <a:gd name="connsiteY7" fmla="*/ 338963 h 847216"/>
                <a:gd name="connsiteX8" fmla="*/ 767112 w 845151"/>
                <a:gd name="connsiteY8" fmla="*/ 351790 h 847216"/>
                <a:gd name="connsiteX9" fmla="*/ 722027 w 845151"/>
                <a:gd name="connsiteY9" fmla="*/ 745807 h 847216"/>
                <a:gd name="connsiteX10" fmla="*/ 540671 w 845151"/>
                <a:gd name="connsiteY10" fmla="*/ 821373 h 847216"/>
                <a:gd name="connsiteX11" fmla="*/ 538195 w 845151"/>
                <a:gd name="connsiteY11" fmla="*/ 821436 h 847216"/>
                <a:gd name="connsiteX12" fmla="*/ 716820 w 845151"/>
                <a:gd name="connsiteY12" fmla="*/ 523494 h 847216"/>
                <a:gd name="connsiteX13" fmla="*/ 538322 w 845151"/>
                <a:gd name="connsiteY13" fmla="*/ 225616 h 847216"/>
                <a:gd name="connsiteX14" fmla="*/ 583216 w 845151"/>
                <a:gd name="connsiteY14" fmla="*/ 231204 h 847216"/>
                <a:gd name="connsiteX15" fmla="*/ 714217 w 845151"/>
                <a:gd name="connsiteY15" fmla="*/ 294386 h 847216"/>
                <a:gd name="connsiteX16" fmla="*/ 732187 w 845151"/>
                <a:gd name="connsiteY16" fmla="*/ 276416 h 847216"/>
                <a:gd name="connsiteX17" fmla="*/ 509683 w 845151"/>
                <a:gd name="connsiteY17" fmla="*/ 201295 h 847216"/>
                <a:gd name="connsiteX18" fmla="*/ 510509 w 845151"/>
                <a:gd name="connsiteY18" fmla="*/ 189865 h 847216"/>
                <a:gd name="connsiteX19" fmla="*/ 452533 w 845151"/>
                <a:gd name="connsiteY19" fmla="*/ 107886 h 847216"/>
                <a:gd name="connsiteX20" fmla="*/ 464027 w 845151"/>
                <a:gd name="connsiteY20" fmla="*/ 50292 h 847216"/>
                <a:gd name="connsiteX21" fmla="*/ 450755 w 845151"/>
                <a:gd name="connsiteY21" fmla="*/ 10096 h 847216"/>
                <a:gd name="connsiteX22" fmla="*/ 423387 w 845151"/>
                <a:gd name="connsiteY22" fmla="*/ 0 h 847216"/>
                <a:gd name="connsiteX23" fmla="*/ 396018 w 845151"/>
                <a:gd name="connsiteY23" fmla="*/ 10096 h 847216"/>
                <a:gd name="connsiteX24" fmla="*/ 382747 w 845151"/>
                <a:gd name="connsiteY24" fmla="*/ 50292 h 847216"/>
                <a:gd name="connsiteX25" fmla="*/ 394240 w 845151"/>
                <a:gd name="connsiteY25" fmla="*/ 107886 h 847216"/>
                <a:gd name="connsiteX26" fmla="*/ 336265 w 845151"/>
                <a:gd name="connsiteY26" fmla="*/ 189865 h 847216"/>
                <a:gd name="connsiteX27" fmla="*/ 337027 w 845151"/>
                <a:gd name="connsiteY27" fmla="*/ 200914 h 847216"/>
                <a:gd name="connsiteX28" fmla="*/ 243110 w 845151"/>
                <a:gd name="connsiteY28" fmla="*/ 209931 h 847216"/>
                <a:gd name="connsiteX29" fmla="*/ 32 w 845151"/>
                <a:gd name="connsiteY29" fmla="*/ 519113 h 847216"/>
                <a:gd name="connsiteX30" fmla="*/ 238983 w 845151"/>
                <a:gd name="connsiteY30" fmla="*/ 835977 h 847216"/>
                <a:gd name="connsiteX31" fmla="*/ 691420 w 845151"/>
                <a:gd name="connsiteY31" fmla="*/ 523494 h 847216"/>
                <a:gd name="connsiteX32" fmla="*/ 490443 w 845151"/>
                <a:gd name="connsiteY32" fmla="*/ 812355 h 847216"/>
                <a:gd name="connsiteX33" fmla="*/ 544989 w 845151"/>
                <a:gd name="connsiteY33" fmla="*/ 692722 h 847216"/>
                <a:gd name="connsiteX34" fmla="*/ 520478 w 845151"/>
                <a:gd name="connsiteY34" fmla="*/ 685991 h 847216"/>
                <a:gd name="connsiteX35" fmla="*/ 427324 w 845151"/>
                <a:gd name="connsiteY35" fmla="*/ 821500 h 847216"/>
                <a:gd name="connsiteX36" fmla="*/ 423387 w 845151"/>
                <a:gd name="connsiteY36" fmla="*/ 821690 h 847216"/>
                <a:gd name="connsiteX37" fmla="*/ 420529 w 845151"/>
                <a:gd name="connsiteY37" fmla="*/ 821690 h 847216"/>
                <a:gd name="connsiteX38" fmla="*/ 328708 w 845151"/>
                <a:gd name="connsiteY38" fmla="*/ 695388 h 847216"/>
                <a:gd name="connsiteX39" fmla="*/ 304197 w 845151"/>
                <a:gd name="connsiteY39" fmla="*/ 702120 h 847216"/>
                <a:gd name="connsiteX40" fmla="*/ 356585 w 845151"/>
                <a:gd name="connsiteY40" fmla="*/ 812546 h 847216"/>
                <a:gd name="connsiteX41" fmla="*/ 155226 w 845151"/>
                <a:gd name="connsiteY41" fmla="*/ 523557 h 847216"/>
                <a:gd name="connsiteX42" fmla="*/ 354299 w 845151"/>
                <a:gd name="connsiteY42" fmla="*/ 235267 h 847216"/>
                <a:gd name="connsiteX43" fmla="*/ 290735 w 845151"/>
                <a:gd name="connsiteY43" fmla="*/ 405955 h 847216"/>
                <a:gd name="connsiteX44" fmla="*/ 315246 w 845151"/>
                <a:gd name="connsiteY44" fmla="*/ 412686 h 847216"/>
                <a:gd name="connsiteX45" fmla="*/ 354807 w 845151"/>
                <a:gd name="connsiteY45" fmla="*/ 284607 h 847216"/>
                <a:gd name="connsiteX46" fmla="*/ 409353 w 845151"/>
                <a:gd name="connsiteY46" fmla="*/ 227520 h 847216"/>
                <a:gd name="connsiteX47" fmla="*/ 428340 w 845151"/>
                <a:gd name="connsiteY47" fmla="*/ 225679 h 847216"/>
                <a:gd name="connsiteX48" fmla="*/ 489427 w 845151"/>
                <a:gd name="connsiteY48" fmla="*/ 280226 h 847216"/>
                <a:gd name="connsiteX49" fmla="*/ 530829 w 845151"/>
                <a:gd name="connsiteY49" fmla="*/ 409766 h 847216"/>
                <a:gd name="connsiteX50" fmla="*/ 555340 w 845151"/>
                <a:gd name="connsiteY50" fmla="*/ 403035 h 847216"/>
                <a:gd name="connsiteX51" fmla="*/ 492030 w 845151"/>
                <a:gd name="connsiteY51" fmla="*/ 235141 h 847216"/>
                <a:gd name="connsiteX52" fmla="*/ 691420 w 845151"/>
                <a:gd name="connsiteY52" fmla="*/ 523494 h 847216"/>
                <a:gd name="connsiteX53" fmla="*/ 419132 w 845151"/>
                <a:gd name="connsiteY53" fmla="*/ 102679 h 847216"/>
                <a:gd name="connsiteX54" fmla="*/ 407639 w 845151"/>
                <a:gd name="connsiteY54" fmla="*/ 45212 h 847216"/>
                <a:gd name="connsiteX55" fmla="*/ 412528 w 845151"/>
                <a:gd name="connsiteY55" fmla="*/ 29273 h 847216"/>
                <a:gd name="connsiteX56" fmla="*/ 423323 w 845151"/>
                <a:gd name="connsiteY56" fmla="*/ 25273 h 847216"/>
                <a:gd name="connsiteX57" fmla="*/ 434118 w 845151"/>
                <a:gd name="connsiteY57" fmla="*/ 29273 h 847216"/>
                <a:gd name="connsiteX58" fmla="*/ 439008 w 845151"/>
                <a:gd name="connsiteY58" fmla="*/ 45212 h 847216"/>
                <a:gd name="connsiteX59" fmla="*/ 427514 w 845151"/>
                <a:gd name="connsiteY59" fmla="*/ 102679 h 847216"/>
                <a:gd name="connsiteX60" fmla="*/ 419132 w 845151"/>
                <a:gd name="connsiteY60" fmla="*/ 102679 h 847216"/>
                <a:gd name="connsiteX61" fmla="*/ 423323 w 845151"/>
                <a:gd name="connsiteY61" fmla="*/ 128079 h 847216"/>
                <a:gd name="connsiteX62" fmla="*/ 485045 w 845151"/>
                <a:gd name="connsiteY62" fmla="*/ 189801 h 847216"/>
                <a:gd name="connsiteX63" fmla="*/ 483775 w 845151"/>
                <a:gd name="connsiteY63" fmla="*/ 202120 h 847216"/>
                <a:gd name="connsiteX64" fmla="*/ 427514 w 845151"/>
                <a:gd name="connsiteY64" fmla="*/ 199835 h 847216"/>
                <a:gd name="connsiteX65" fmla="*/ 423387 w 845151"/>
                <a:gd name="connsiteY65" fmla="*/ 199707 h 847216"/>
                <a:gd name="connsiteX66" fmla="*/ 386112 w 845151"/>
                <a:gd name="connsiteY66" fmla="*/ 202438 h 847216"/>
                <a:gd name="connsiteX67" fmla="*/ 363062 w 845151"/>
                <a:gd name="connsiteY67" fmla="*/ 202374 h 847216"/>
                <a:gd name="connsiteX68" fmla="*/ 361728 w 845151"/>
                <a:gd name="connsiteY68" fmla="*/ 189801 h 847216"/>
                <a:gd name="connsiteX69" fmla="*/ 423323 w 845151"/>
                <a:gd name="connsiteY69" fmla="*/ 128079 h 847216"/>
                <a:gd name="connsiteX70" fmla="*/ 197581 w 845151"/>
                <a:gd name="connsiteY70" fmla="*/ 252920 h 847216"/>
                <a:gd name="connsiteX71" fmla="*/ 308452 w 845151"/>
                <a:gd name="connsiteY71" fmla="*/ 225552 h 847216"/>
                <a:gd name="connsiteX72" fmla="*/ 129890 w 845151"/>
                <a:gd name="connsiteY72" fmla="*/ 523430 h 847216"/>
                <a:gd name="connsiteX73" fmla="*/ 308515 w 845151"/>
                <a:gd name="connsiteY73" fmla="*/ 821373 h 847216"/>
                <a:gd name="connsiteX74" fmla="*/ 306039 w 845151"/>
                <a:gd name="connsiteY74" fmla="*/ 821309 h 847216"/>
                <a:gd name="connsiteX75" fmla="*/ 30766 w 845151"/>
                <a:gd name="connsiteY75" fmla="*/ 580644 h 847216"/>
                <a:gd name="connsiteX76" fmla="*/ 197581 w 845151"/>
                <a:gd name="connsiteY76" fmla="*/ 252920 h 847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45151" h="847216">
                  <a:moveTo>
                    <a:pt x="238983" y="835977"/>
                  </a:moveTo>
                  <a:cubicBezTo>
                    <a:pt x="277019" y="846264"/>
                    <a:pt x="317088" y="849566"/>
                    <a:pt x="356204" y="845312"/>
                  </a:cubicBezTo>
                  <a:cubicBezTo>
                    <a:pt x="367634" y="844105"/>
                    <a:pt x="378365" y="844296"/>
                    <a:pt x="389160" y="844931"/>
                  </a:cubicBezTo>
                  <a:cubicBezTo>
                    <a:pt x="400400" y="846391"/>
                    <a:pt x="411766" y="847217"/>
                    <a:pt x="423323" y="847217"/>
                  </a:cubicBezTo>
                  <a:cubicBezTo>
                    <a:pt x="433801" y="847217"/>
                    <a:pt x="444088" y="846582"/>
                    <a:pt x="454311" y="845376"/>
                  </a:cubicBezTo>
                  <a:cubicBezTo>
                    <a:pt x="465106" y="844613"/>
                    <a:pt x="475901" y="843979"/>
                    <a:pt x="486696" y="844741"/>
                  </a:cubicBezTo>
                  <a:cubicBezTo>
                    <a:pt x="562134" y="849757"/>
                    <a:pt x="633699" y="837501"/>
                    <a:pt x="698151" y="795782"/>
                  </a:cubicBezTo>
                  <a:cubicBezTo>
                    <a:pt x="851059" y="696849"/>
                    <a:pt x="890429" y="489141"/>
                    <a:pt x="789020" y="338963"/>
                  </a:cubicBezTo>
                  <a:cubicBezTo>
                    <a:pt x="779939" y="325501"/>
                    <a:pt x="757905" y="338201"/>
                    <a:pt x="767112" y="351790"/>
                  </a:cubicBezTo>
                  <a:cubicBezTo>
                    <a:pt x="851123" y="476250"/>
                    <a:pt x="834486" y="644588"/>
                    <a:pt x="722027" y="745807"/>
                  </a:cubicBezTo>
                  <a:cubicBezTo>
                    <a:pt x="672307" y="790575"/>
                    <a:pt x="607473" y="817626"/>
                    <a:pt x="540671" y="821373"/>
                  </a:cubicBezTo>
                  <a:cubicBezTo>
                    <a:pt x="539846" y="821436"/>
                    <a:pt x="539020" y="821436"/>
                    <a:pt x="538195" y="821436"/>
                  </a:cubicBezTo>
                  <a:cubicBezTo>
                    <a:pt x="643097" y="772033"/>
                    <a:pt x="716820" y="657098"/>
                    <a:pt x="716820" y="523494"/>
                  </a:cubicBezTo>
                  <a:cubicBezTo>
                    <a:pt x="716820" y="389954"/>
                    <a:pt x="643160" y="275082"/>
                    <a:pt x="538322" y="225616"/>
                  </a:cubicBezTo>
                  <a:cubicBezTo>
                    <a:pt x="553435" y="226377"/>
                    <a:pt x="568484" y="228092"/>
                    <a:pt x="583216" y="231204"/>
                  </a:cubicBezTo>
                  <a:cubicBezTo>
                    <a:pt x="631667" y="241173"/>
                    <a:pt x="675990" y="263207"/>
                    <a:pt x="714217" y="294386"/>
                  </a:cubicBezTo>
                  <a:cubicBezTo>
                    <a:pt x="726790" y="304610"/>
                    <a:pt x="744887" y="286766"/>
                    <a:pt x="732187" y="276416"/>
                  </a:cubicBezTo>
                  <a:cubicBezTo>
                    <a:pt x="666401" y="222821"/>
                    <a:pt x="592043" y="200279"/>
                    <a:pt x="509683" y="201295"/>
                  </a:cubicBezTo>
                  <a:cubicBezTo>
                    <a:pt x="510191" y="197485"/>
                    <a:pt x="510509" y="193675"/>
                    <a:pt x="510509" y="189865"/>
                  </a:cubicBezTo>
                  <a:cubicBezTo>
                    <a:pt x="510509" y="152082"/>
                    <a:pt x="486252" y="119888"/>
                    <a:pt x="452533" y="107886"/>
                  </a:cubicBezTo>
                  <a:lnTo>
                    <a:pt x="464027" y="50292"/>
                  </a:lnTo>
                  <a:cubicBezTo>
                    <a:pt x="467075" y="35115"/>
                    <a:pt x="461995" y="19748"/>
                    <a:pt x="450755" y="10096"/>
                  </a:cubicBezTo>
                  <a:cubicBezTo>
                    <a:pt x="443135" y="3556"/>
                    <a:pt x="433420" y="0"/>
                    <a:pt x="423387" y="0"/>
                  </a:cubicBezTo>
                  <a:cubicBezTo>
                    <a:pt x="413354" y="0"/>
                    <a:pt x="403638" y="3619"/>
                    <a:pt x="396018" y="10096"/>
                  </a:cubicBezTo>
                  <a:cubicBezTo>
                    <a:pt x="384779" y="19685"/>
                    <a:pt x="379699" y="35115"/>
                    <a:pt x="382747" y="50292"/>
                  </a:cubicBezTo>
                  <a:lnTo>
                    <a:pt x="394240" y="107886"/>
                  </a:lnTo>
                  <a:cubicBezTo>
                    <a:pt x="360522" y="119888"/>
                    <a:pt x="336265" y="152082"/>
                    <a:pt x="336265" y="189865"/>
                  </a:cubicBezTo>
                  <a:cubicBezTo>
                    <a:pt x="336265" y="193548"/>
                    <a:pt x="336582" y="197231"/>
                    <a:pt x="337027" y="200914"/>
                  </a:cubicBezTo>
                  <a:cubicBezTo>
                    <a:pt x="305404" y="199771"/>
                    <a:pt x="274289" y="201930"/>
                    <a:pt x="243110" y="209931"/>
                  </a:cubicBezTo>
                  <a:cubicBezTo>
                    <a:pt x="103220" y="245808"/>
                    <a:pt x="2064" y="374841"/>
                    <a:pt x="32" y="519113"/>
                  </a:cubicBezTo>
                  <a:cubicBezTo>
                    <a:pt x="-2063" y="665099"/>
                    <a:pt x="98013" y="797751"/>
                    <a:pt x="238983" y="835977"/>
                  </a:cubicBezTo>
                  <a:close/>
                  <a:moveTo>
                    <a:pt x="691420" y="523494"/>
                  </a:moveTo>
                  <a:cubicBezTo>
                    <a:pt x="691420" y="662241"/>
                    <a:pt x="605886" y="779145"/>
                    <a:pt x="490443" y="812355"/>
                  </a:cubicBezTo>
                  <a:cubicBezTo>
                    <a:pt x="519018" y="778701"/>
                    <a:pt x="535337" y="727710"/>
                    <a:pt x="544989" y="692722"/>
                  </a:cubicBezTo>
                  <a:cubicBezTo>
                    <a:pt x="549307" y="676910"/>
                    <a:pt x="524796" y="670179"/>
                    <a:pt x="520478" y="685991"/>
                  </a:cubicBezTo>
                  <a:cubicBezTo>
                    <a:pt x="508477" y="729742"/>
                    <a:pt x="483648" y="816166"/>
                    <a:pt x="427324" y="821500"/>
                  </a:cubicBezTo>
                  <a:cubicBezTo>
                    <a:pt x="425990" y="821626"/>
                    <a:pt x="424720" y="821626"/>
                    <a:pt x="423387" y="821690"/>
                  </a:cubicBezTo>
                  <a:cubicBezTo>
                    <a:pt x="422434" y="821690"/>
                    <a:pt x="421482" y="821690"/>
                    <a:pt x="420529" y="821690"/>
                  </a:cubicBezTo>
                  <a:cubicBezTo>
                    <a:pt x="367507" y="819785"/>
                    <a:pt x="340392" y="734758"/>
                    <a:pt x="328708" y="695388"/>
                  </a:cubicBezTo>
                  <a:cubicBezTo>
                    <a:pt x="324073" y="679767"/>
                    <a:pt x="299562" y="686435"/>
                    <a:pt x="304197" y="702120"/>
                  </a:cubicBezTo>
                  <a:cubicBezTo>
                    <a:pt x="313849" y="734632"/>
                    <a:pt x="329978" y="781050"/>
                    <a:pt x="356585" y="812546"/>
                  </a:cubicBezTo>
                  <a:cubicBezTo>
                    <a:pt x="240951" y="779463"/>
                    <a:pt x="155226" y="662432"/>
                    <a:pt x="155226" y="523557"/>
                  </a:cubicBezTo>
                  <a:cubicBezTo>
                    <a:pt x="155226" y="385572"/>
                    <a:pt x="239808" y="269240"/>
                    <a:pt x="354299" y="235267"/>
                  </a:cubicBezTo>
                  <a:cubicBezTo>
                    <a:pt x="315500" y="281178"/>
                    <a:pt x="298609" y="360744"/>
                    <a:pt x="290735" y="405955"/>
                  </a:cubicBezTo>
                  <a:cubicBezTo>
                    <a:pt x="287941" y="421957"/>
                    <a:pt x="312452" y="428816"/>
                    <a:pt x="315246" y="412686"/>
                  </a:cubicBezTo>
                  <a:cubicBezTo>
                    <a:pt x="322866" y="368745"/>
                    <a:pt x="333598" y="324167"/>
                    <a:pt x="354807" y="284607"/>
                  </a:cubicBezTo>
                  <a:cubicBezTo>
                    <a:pt x="366427" y="262890"/>
                    <a:pt x="384144" y="235331"/>
                    <a:pt x="409353" y="227520"/>
                  </a:cubicBezTo>
                  <a:cubicBezTo>
                    <a:pt x="415640" y="226758"/>
                    <a:pt x="421990" y="226060"/>
                    <a:pt x="428340" y="225679"/>
                  </a:cubicBezTo>
                  <a:cubicBezTo>
                    <a:pt x="456343" y="228791"/>
                    <a:pt x="476727" y="257492"/>
                    <a:pt x="489427" y="280226"/>
                  </a:cubicBezTo>
                  <a:cubicBezTo>
                    <a:pt x="511652" y="320040"/>
                    <a:pt x="522891" y="365252"/>
                    <a:pt x="530829" y="409766"/>
                  </a:cubicBezTo>
                  <a:cubicBezTo>
                    <a:pt x="533686" y="425831"/>
                    <a:pt x="558197" y="419036"/>
                    <a:pt x="555340" y="403035"/>
                  </a:cubicBezTo>
                  <a:cubicBezTo>
                    <a:pt x="547466" y="359029"/>
                    <a:pt x="530194" y="280607"/>
                    <a:pt x="492030" y="235141"/>
                  </a:cubicBezTo>
                  <a:cubicBezTo>
                    <a:pt x="606711" y="268986"/>
                    <a:pt x="691420" y="385382"/>
                    <a:pt x="691420" y="523494"/>
                  </a:cubicBezTo>
                  <a:close/>
                  <a:moveTo>
                    <a:pt x="419132" y="102679"/>
                  </a:moveTo>
                  <a:lnTo>
                    <a:pt x="407639" y="45212"/>
                  </a:lnTo>
                  <a:cubicBezTo>
                    <a:pt x="406432" y="39052"/>
                    <a:pt x="408274" y="32956"/>
                    <a:pt x="412528" y="29273"/>
                  </a:cubicBezTo>
                  <a:cubicBezTo>
                    <a:pt x="414624" y="27432"/>
                    <a:pt x="418243" y="25273"/>
                    <a:pt x="423323" y="25273"/>
                  </a:cubicBezTo>
                  <a:cubicBezTo>
                    <a:pt x="428403" y="25273"/>
                    <a:pt x="432023" y="27432"/>
                    <a:pt x="434118" y="29273"/>
                  </a:cubicBezTo>
                  <a:cubicBezTo>
                    <a:pt x="438373" y="32893"/>
                    <a:pt x="440214" y="38989"/>
                    <a:pt x="439008" y="45212"/>
                  </a:cubicBezTo>
                  <a:lnTo>
                    <a:pt x="427514" y="102679"/>
                  </a:lnTo>
                  <a:lnTo>
                    <a:pt x="419132" y="102679"/>
                  </a:lnTo>
                  <a:close/>
                  <a:moveTo>
                    <a:pt x="423323" y="128079"/>
                  </a:moveTo>
                  <a:cubicBezTo>
                    <a:pt x="457359" y="128079"/>
                    <a:pt x="485045" y="155766"/>
                    <a:pt x="485045" y="189801"/>
                  </a:cubicBezTo>
                  <a:cubicBezTo>
                    <a:pt x="485045" y="193992"/>
                    <a:pt x="484601" y="198057"/>
                    <a:pt x="483775" y="202120"/>
                  </a:cubicBezTo>
                  <a:cubicBezTo>
                    <a:pt x="464979" y="202629"/>
                    <a:pt x="446374" y="199707"/>
                    <a:pt x="427514" y="199835"/>
                  </a:cubicBezTo>
                  <a:cubicBezTo>
                    <a:pt x="426117" y="199835"/>
                    <a:pt x="424784" y="199707"/>
                    <a:pt x="423387" y="199707"/>
                  </a:cubicBezTo>
                  <a:cubicBezTo>
                    <a:pt x="410750" y="199707"/>
                    <a:pt x="398304" y="200723"/>
                    <a:pt x="386112" y="202438"/>
                  </a:cubicBezTo>
                  <a:cubicBezTo>
                    <a:pt x="378492" y="202882"/>
                    <a:pt x="370809" y="202946"/>
                    <a:pt x="363062" y="202374"/>
                  </a:cubicBezTo>
                  <a:cubicBezTo>
                    <a:pt x="362236" y="198247"/>
                    <a:pt x="361728" y="194056"/>
                    <a:pt x="361728" y="189801"/>
                  </a:cubicBezTo>
                  <a:cubicBezTo>
                    <a:pt x="361665" y="155766"/>
                    <a:pt x="389351" y="128079"/>
                    <a:pt x="423323" y="128079"/>
                  </a:cubicBezTo>
                  <a:close/>
                  <a:moveTo>
                    <a:pt x="197581" y="252920"/>
                  </a:moveTo>
                  <a:cubicBezTo>
                    <a:pt x="232252" y="236664"/>
                    <a:pt x="270225" y="227457"/>
                    <a:pt x="308452" y="225552"/>
                  </a:cubicBezTo>
                  <a:cubicBezTo>
                    <a:pt x="203550" y="274955"/>
                    <a:pt x="129890" y="389890"/>
                    <a:pt x="129890" y="523430"/>
                  </a:cubicBezTo>
                  <a:cubicBezTo>
                    <a:pt x="129890" y="657035"/>
                    <a:pt x="203613" y="771970"/>
                    <a:pt x="308515" y="821373"/>
                  </a:cubicBezTo>
                  <a:cubicBezTo>
                    <a:pt x="307690" y="821373"/>
                    <a:pt x="306864" y="821373"/>
                    <a:pt x="306039" y="821309"/>
                  </a:cubicBezTo>
                  <a:cubicBezTo>
                    <a:pt x="171546" y="813943"/>
                    <a:pt x="56865" y="712279"/>
                    <a:pt x="30766" y="580644"/>
                  </a:cubicBezTo>
                  <a:cubicBezTo>
                    <a:pt x="4414" y="447611"/>
                    <a:pt x="75153" y="310324"/>
                    <a:pt x="197581" y="252920"/>
                  </a:cubicBezTo>
                  <a:close/>
                </a:path>
              </a:pathLst>
            </a:custGeom>
            <a:grpFill/>
            <a:ln w="6350" cap="flat">
              <a:noFill/>
              <a:prstDash val="solid"/>
              <a:miter/>
            </a:ln>
          </p:spPr>
          <p:txBody>
            <a:bodyPr rtlCol="0" anchor="ctr"/>
            <a:lstStyle/>
            <a:p>
              <a:endParaRPr lang="en-US" sz="1350"/>
            </a:p>
          </p:txBody>
        </p:sp>
        <p:sp>
          <p:nvSpPr>
            <p:cNvPr id="35" name="Freeform: Shape 34">
              <a:extLst>
                <a:ext uri="{FF2B5EF4-FFF2-40B4-BE49-F238E27FC236}">
                  <a16:creationId xmlns:a16="http://schemas.microsoft.com/office/drawing/2014/main" id="{C66FA0C1-6EA2-4A01-B943-ABE147CDD2D8}"/>
                </a:ext>
              </a:extLst>
            </p:cNvPr>
            <p:cNvSpPr/>
            <p:nvPr/>
          </p:nvSpPr>
          <p:spPr>
            <a:xfrm>
              <a:off x="9345903" y="1859462"/>
              <a:ext cx="152010" cy="151636"/>
            </a:xfrm>
            <a:custGeom>
              <a:avLst/>
              <a:gdLst>
                <a:gd name="connsiteX0" fmla="*/ 160147 w 160631"/>
                <a:gd name="connsiteY0" fmla="*/ 122287 h 160236"/>
                <a:gd name="connsiteX1" fmla="*/ 156655 w 160631"/>
                <a:gd name="connsiteY1" fmla="*/ 115937 h 160236"/>
                <a:gd name="connsiteX2" fmla="*/ 44387 w 160631"/>
                <a:gd name="connsiteY2" fmla="*/ 3669 h 160236"/>
                <a:gd name="connsiteX3" fmla="*/ 26416 w 160631"/>
                <a:gd name="connsiteY3" fmla="*/ 3669 h 160236"/>
                <a:gd name="connsiteX4" fmla="*/ 26416 w 160631"/>
                <a:gd name="connsiteY4" fmla="*/ 133844 h 160236"/>
                <a:gd name="connsiteX5" fmla="*/ 156591 w 160631"/>
                <a:gd name="connsiteY5" fmla="*/ 133844 h 160236"/>
                <a:gd name="connsiteX6" fmla="*/ 160147 w 160631"/>
                <a:gd name="connsiteY6" fmla="*/ 122287 h 160236"/>
                <a:gd name="connsiteX7" fmla="*/ 36576 w 160631"/>
                <a:gd name="connsiteY7" fmla="*/ 31736 h 160236"/>
                <a:gd name="connsiteX8" fmla="*/ 128651 w 160631"/>
                <a:gd name="connsiteY8" fmla="*/ 123811 h 160236"/>
                <a:gd name="connsiteX9" fmla="*/ 36576 w 160631"/>
                <a:gd name="connsiteY9" fmla="*/ 31736 h 160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0631" h="160236">
                  <a:moveTo>
                    <a:pt x="160147" y="122287"/>
                  </a:moveTo>
                  <a:cubicBezTo>
                    <a:pt x="159703" y="120128"/>
                    <a:pt x="158687" y="117905"/>
                    <a:pt x="156655" y="115937"/>
                  </a:cubicBezTo>
                  <a:cubicBezTo>
                    <a:pt x="119253" y="78535"/>
                    <a:pt x="81852" y="41134"/>
                    <a:pt x="44387" y="3669"/>
                  </a:cubicBezTo>
                  <a:cubicBezTo>
                    <a:pt x="39688" y="-1031"/>
                    <a:pt x="31115" y="-1412"/>
                    <a:pt x="26416" y="3669"/>
                  </a:cubicBezTo>
                  <a:cubicBezTo>
                    <a:pt x="-7556" y="40499"/>
                    <a:pt x="-10033" y="97394"/>
                    <a:pt x="26416" y="133844"/>
                  </a:cubicBezTo>
                  <a:cubicBezTo>
                    <a:pt x="62865" y="170293"/>
                    <a:pt x="119825" y="167753"/>
                    <a:pt x="156591" y="133844"/>
                  </a:cubicBezTo>
                  <a:cubicBezTo>
                    <a:pt x="160528" y="130288"/>
                    <a:pt x="161290" y="126033"/>
                    <a:pt x="160147" y="122287"/>
                  </a:cubicBezTo>
                  <a:close/>
                  <a:moveTo>
                    <a:pt x="36576" y="31736"/>
                  </a:moveTo>
                  <a:cubicBezTo>
                    <a:pt x="67247" y="62406"/>
                    <a:pt x="97917" y="93077"/>
                    <a:pt x="128651" y="123811"/>
                  </a:cubicBezTo>
                  <a:cubicBezTo>
                    <a:pt x="69914" y="162672"/>
                    <a:pt x="-2476" y="90537"/>
                    <a:pt x="36576" y="31736"/>
                  </a:cubicBezTo>
                  <a:close/>
                </a:path>
              </a:pathLst>
            </a:custGeom>
            <a:grpFill/>
            <a:ln w="6350" cap="flat">
              <a:noFill/>
              <a:prstDash val="solid"/>
              <a:miter/>
            </a:ln>
          </p:spPr>
          <p:txBody>
            <a:bodyPr rtlCol="0" anchor="ctr"/>
            <a:lstStyle/>
            <a:p>
              <a:endParaRPr lang="en-US" sz="1350"/>
            </a:p>
          </p:txBody>
        </p:sp>
        <p:sp>
          <p:nvSpPr>
            <p:cNvPr id="36" name="Freeform: Shape 35">
              <a:extLst>
                <a:ext uri="{FF2B5EF4-FFF2-40B4-BE49-F238E27FC236}">
                  <a16:creationId xmlns:a16="http://schemas.microsoft.com/office/drawing/2014/main" id="{8833D1EE-7AEF-459F-B833-FC403A8D0438}"/>
                </a:ext>
              </a:extLst>
            </p:cNvPr>
            <p:cNvSpPr/>
            <p:nvPr/>
          </p:nvSpPr>
          <p:spPr>
            <a:xfrm>
              <a:off x="9609803" y="1859169"/>
              <a:ext cx="151613" cy="151951"/>
            </a:xfrm>
            <a:custGeom>
              <a:avLst/>
              <a:gdLst>
                <a:gd name="connsiteX0" fmla="*/ 3644 w 160212"/>
                <a:gd name="connsiteY0" fmla="*/ 134153 h 160569"/>
                <a:gd name="connsiteX1" fmla="*/ 133820 w 160212"/>
                <a:gd name="connsiteY1" fmla="*/ 134153 h 160569"/>
                <a:gd name="connsiteX2" fmla="*/ 133820 w 160212"/>
                <a:gd name="connsiteY2" fmla="*/ 3978 h 160569"/>
                <a:gd name="connsiteX3" fmla="*/ 122262 w 160212"/>
                <a:gd name="connsiteY3" fmla="*/ 486 h 160569"/>
                <a:gd name="connsiteX4" fmla="*/ 115912 w 160212"/>
                <a:gd name="connsiteY4" fmla="*/ 3978 h 160569"/>
                <a:gd name="connsiteX5" fmla="*/ 3644 w 160212"/>
                <a:gd name="connsiteY5" fmla="*/ 116246 h 160569"/>
                <a:gd name="connsiteX6" fmla="*/ 3644 w 160212"/>
                <a:gd name="connsiteY6" fmla="*/ 134153 h 160569"/>
                <a:gd name="connsiteX7" fmla="*/ 31711 w 160212"/>
                <a:gd name="connsiteY7" fmla="*/ 124057 h 160569"/>
                <a:gd name="connsiteX8" fmla="*/ 123786 w 160212"/>
                <a:gd name="connsiteY8" fmla="*/ 31982 h 160569"/>
                <a:gd name="connsiteX9" fmla="*/ 31711 w 160212"/>
                <a:gd name="connsiteY9" fmla="*/ 124057 h 160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0212" h="160569">
                  <a:moveTo>
                    <a:pt x="3644" y="134153"/>
                  </a:moveTo>
                  <a:cubicBezTo>
                    <a:pt x="40474" y="168126"/>
                    <a:pt x="97370" y="170602"/>
                    <a:pt x="133820" y="134153"/>
                  </a:cubicBezTo>
                  <a:cubicBezTo>
                    <a:pt x="170268" y="97704"/>
                    <a:pt x="167728" y="40745"/>
                    <a:pt x="133820" y="3978"/>
                  </a:cubicBezTo>
                  <a:cubicBezTo>
                    <a:pt x="130264" y="105"/>
                    <a:pt x="126009" y="-657"/>
                    <a:pt x="122262" y="486"/>
                  </a:cubicBezTo>
                  <a:cubicBezTo>
                    <a:pt x="120103" y="930"/>
                    <a:pt x="117881" y="1946"/>
                    <a:pt x="115912" y="3978"/>
                  </a:cubicBezTo>
                  <a:cubicBezTo>
                    <a:pt x="78511" y="41380"/>
                    <a:pt x="41109" y="78781"/>
                    <a:pt x="3644" y="116246"/>
                  </a:cubicBezTo>
                  <a:cubicBezTo>
                    <a:pt x="-1055" y="120945"/>
                    <a:pt x="-1372" y="129518"/>
                    <a:pt x="3644" y="134153"/>
                  </a:cubicBezTo>
                  <a:close/>
                  <a:moveTo>
                    <a:pt x="31711" y="124057"/>
                  </a:moveTo>
                  <a:cubicBezTo>
                    <a:pt x="62382" y="93386"/>
                    <a:pt x="93052" y="62716"/>
                    <a:pt x="123786" y="31982"/>
                  </a:cubicBezTo>
                  <a:cubicBezTo>
                    <a:pt x="162712" y="90783"/>
                    <a:pt x="90576" y="163173"/>
                    <a:pt x="31711" y="124057"/>
                  </a:cubicBezTo>
                  <a:close/>
                </a:path>
              </a:pathLst>
            </a:custGeom>
            <a:grpFill/>
            <a:ln w="6350" cap="flat">
              <a:noFill/>
              <a:prstDash val="solid"/>
              <a:miter/>
            </a:ln>
          </p:spPr>
          <p:txBody>
            <a:bodyPr rtlCol="0" anchor="ctr"/>
            <a:lstStyle/>
            <a:p>
              <a:endParaRPr lang="en-US" sz="1350"/>
            </a:p>
          </p:txBody>
        </p:sp>
        <p:sp>
          <p:nvSpPr>
            <p:cNvPr id="37" name="Freeform: Shape 36">
              <a:extLst>
                <a:ext uri="{FF2B5EF4-FFF2-40B4-BE49-F238E27FC236}">
                  <a16:creationId xmlns:a16="http://schemas.microsoft.com/office/drawing/2014/main" id="{89966E14-053E-45D5-84BD-8B9A846C2B6E}"/>
                </a:ext>
              </a:extLst>
            </p:cNvPr>
            <p:cNvSpPr/>
            <p:nvPr/>
          </p:nvSpPr>
          <p:spPr>
            <a:xfrm>
              <a:off x="9494115" y="2028781"/>
              <a:ext cx="119041" cy="79440"/>
            </a:xfrm>
            <a:custGeom>
              <a:avLst/>
              <a:gdLst>
                <a:gd name="connsiteX0" fmla="*/ 124243 w 125792"/>
                <a:gd name="connsiteY0" fmla="*/ 64206 h 83945"/>
                <a:gd name="connsiteX1" fmla="*/ 122719 w 125792"/>
                <a:gd name="connsiteY1" fmla="*/ 62047 h 83945"/>
                <a:gd name="connsiteX2" fmla="*/ 122656 w 125792"/>
                <a:gd name="connsiteY2" fmla="*/ 61920 h 83945"/>
                <a:gd name="connsiteX3" fmla="*/ 71982 w 125792"/>
                <a:gd name="connsiteY3" fmla="*/ 3691 h 83945"/>
                <a:gd name="connsiteX4" fmla="*/ 54012 w 125792"/>
                <a:gd name="connsiteY4" fmla="*/ 3691 h 83945"/>
                <a:gd name="connsiteX5" fmla="*/ 3339 w 125792"/>
                <a:gd name="connsiteY5" fmla="*/ 61920 h 83945"/>
                <a:gd name="connsiteX6" fmla="*/ 12293 w 125792"/>
                <a:gd name="connsiteY6" fmla="*/ 83574 h 83945"/>
                <a:gd name="connsiteX7" fmla="*/ 110337 w 125792"/>
                <a:gd name="connsiteY7" fmla="*/ 83574 h 83945"/>
                <a:gd name="connsiteX8" fmla="*/ 117766 w 125792"/>
                <a:gd name="connsiteY8" fmla="*/ 82875 h 83945"/>
                <a:gd name="connsiteX9" fmla="*/ 125767 w 125792"/>
                <a:gd name="connsiteY9" fmla="*/ 70112 h 83945"/>
                <a:gd name="connsiteX10" fmla="*/ 124243 w 125792"/>
                <a:gd name="connsiteY10" fmla="*/ 64206 h 83945"/>
                <a:gd name="connsiteX11" fmla="*/ 85826 w 125792"/>
                <a:gd name="connsiteY11" fmla="*/ 58237 h 83945"/>
                <a:gd name="connsiteX12" fmla="*/ 40169 w 125792"/>
                <a:gd name="connsiteY12" fmla="*/ 58237 h 83945"/>
                <a:gd name="connsiteX13" fmla="*/ 62965 w 125792"/>
                <a:gd name="connsiteY13" fmla="*/ 32012 h 83945"/>
                <a:gd name="connsiteX14" fmla="*/ 85826 w 125792"/>
                <a:gd name="connsiteY14" fmla="*/ 58237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792" h="83945">
                  <a:moveTo>
                    <a:pt x="124243" y="64206"/>
                  </a:moveTo>
                  <a:cubicBezTo>
                    <a:pt x="123799" y="63444"/>
                    <a:pt x="123290" y="62746"/>
                    <a:pt x="122719" y="62047"/>
                  </a:cubicBezTo>
                  <a:cubicBezTo>
                    <a:pt x="122719" y="61984"/>
                    <a:pt x="122656" y="61984"/>
                    <a:pt x="122656" y="61920"/>
                  </a:cubicBezTo>
                  <a:cubicBezTo>
                    <a:pt x="105764" y="42489"/>
                    <a:pt x="88874" y="23122"/>
                    <a:pt x="71982" y="3691"/>
                  </a:cubicBezTo>
                  <a:cubicBezTo>
                    <a:pt x="67664" y="-1262"/>
                    <a:pt x="58330" y="-1198"/>
                    <a:pt x="54012" y="3691"/>
                  </a:cubicBezTo>
                  <a:cubicBezTo>
                    <a:pt x="37121" y="23122"/>
                    <a:pt x="20230" y="42489"/>
                    <a:pt x="3339" y="61920"/>
                  </a:cubicBezTo>
                  <a:cubicBezTo>
                    <a:pt x="-3646" y="69985"/>
                    <a:pt x="799" y="83574"/>
                    <a:pt x="12293" y="83574"/>
                  </a:cubicBezTo>
                  <a:cubicBezTo>
                    <a:pt x="44995" y="83574"/>
                    <a:pt x="77634" y="83574"/>
                    <a:pt x="110337" y="83574"/>
                  </a:cubicBezTo>
                  <a:cubicBezTo>
                    <a:pt x="112876" y="84272"/>
                    <a:pt x="115480" y="83955"/>
                    <a:pt x="117766" y="82875"/>
                  </a:cubicBezTo>
                  <a:cubicBezTo>
                    <a:pt x="123418" y="81034"/>
                    <a:pt x="126084" y="75509"/>
                    <a:pt x="125767" y="70112"/>
                  </a:cubicBezTo>
                  <a:cubicBezTo>
                    <a:pt x="125831" y="68143"/>
                    <a:pt x="125322" y="66175"/>
                    <a:pt x="124243" y="64206"/>
                  </a:cubicBezTo>
                  <a:close/>
                  <a:moveTo>
                    <a:pt x="85826" y="58237"/>
                  </a:moveTo>
                  <a:cubicBezTo>
                    <a:pt x="70585" y="58237"/>
                    <a:pt x="55409" y="58237"/>
                    <a:pt x="40169" y="58237"/>
                  </a:cubicBezTo>
                  <a:cubicBezTo>
                    <a:pt x="47789" y="49474"/>
                    <a:pt x="55409" y="40775"/>
                    <a:pt x="62965" y="32012"/>
                  </a:cubicBezTo>
                  <a:cubicBezTo>
                    <a:pt x="70585" y="40711"/>
                    <a:pt x="78206" y="49474"/>
                    <a:pt x="85826" y="58237"/>
                  </a:cubicBezTo>
                  <a:close/>
                </a:path>
              </a:pathLst>
            </a:custGeom>
            <a:grpFill/>
            <a:ln w="6350" cap="flat">
              <a:noFill/>
              <a:prstDash val="solid"/>
              <a:miter/>
            </a:ln>
          </p:spPr>
          <p:txBody>
            <a:bodyPr rtlCol="0" anchor="ctr"/>
            <a:lstStyle/>
            <a:p>
              <a:endParaRPr lang="en-US" sz="1350"/>
            </a:p>
          </p:txBody>
        </p:sp>
        <p:sp>
          <p:nvSpPr>
            <p:cNvPr id="38" name="Freeform: Shape 37">
              <a:extLst>
                <a:ext uri="{FF2B5EF4-FFF2-40B4-BE49-F238E27FC236}">
                  <a16:creationId xmlns:a16="http://schemas.microsoft.com/office/drawing/2014/main" id="{F4BABD9C-33F9-4A8D-85D6-E0AA06B8D759}"/>
                </a:ext>
              </a:extLst>
            </p:cNvPr>
            <p:cNvSpPr/>
            <p:nvPr/>
          </p:nvSpPr>
          <p:spPr>
            <a:xfrm>
              <a:off x="9854212" y="1726766"/>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sz="1350"/>
            </a:p>
          </p:txBody>
        </p:sp>
      </p:grpSp>
      <p:sp>
        <p:nvSpPr>
          <p:cNvPr id="67" name="TextBox 66">
            <a:extLst>
              <a:ext uri="{FF2B5EF4-FFF2-40B4-BE49-F238E27FC236}">
                <a16:creationId xmlns:a16="http://schemas.microsoft.com/office/drawing/2014/main" id="{E68AD43B-3BA0-47BA-8705-D9DCD996F59D}"/>
              </a:ext>
            </a:extLst>
          </p:cNvPr>
          <p:cNvSpPr txBox="1"/>
          <p:nvPr/>
        </p:nvSpPr>
        <p:spPr>
          <a:xfrm>
            <a:off x="834103" y="4374420"/>
            <a:ext cx="740908" cy="253916"/>
          </a:xfrm>
          <a:prstGeom prst="rect">
            <a:avLst/>
          </a:prstGeom>
          <a:noFill/>
        </p:spPr>
        <p:txBody>
          <a:bodyPr wrap="none" rtlCol="0">
            <a:spAutoFit/>
          </a:bodyPr>
          <a:lstStyle/>
          <a:p>
            <a:pPr algn="ctr"/>
            <a:r>
              <a:rPr lang="en-US" sz="1050">
                <a:latin typeface="+mj-lt"/>
              </a:rPr>
              <a:t>ACTIVITY 01</a:t>
            </a:r>
          </a:p>
        </p:txBody>
      </p:sp>
      <p:sp>
        <p:nvSpPr>
          <p:cNvPr id="69" name="TextBox 68">
            <a:extLst>
              <a:ext uri="{FF2B5EF4-FFF2-40B4-BE49-F238E27FC236}">
                <a16:creationId xmlns:a16="http://schemas.microsoft.com/office/drawing/2014/main" id="{99A24004-E077-46A0-9072-5D63A13A0E61}"/>
              </a:ext>
            </a:extLst>
          </p:cNvPr>
          <p:cNvSpPr txBox="1"/>
          <p:nvPr/>
        </p:nvSpPr>
        <p:spPr>
          <a:xfrm>
            <a:off x="482534" y="4533032"/>
            <a:ext cx="1444044" cy="482889"/>
          </a:xfrm>
          <a:prstGeom prst="rect">
            <a:avLst/>
          </a:prstGeom>
          <a:noFill/>
        </p:spPr>
        <p:txBody>
          <a:bodyPr wrap="square" rtlCol="0">
            <a:spAutoFit/>
          </a:bodyPr>
          <a:lstStyle/>
          <a:p>
            <a:pPr algn="ctr">
              <a:lnSpc>
                <a:spcPct val="150000"/>
              </a:lnSpc>
            </a:pPr>
            <a:r>
              <a:rPr lang="en-GB" sz="900" dirty="0"/>
              <a:t>Suitable for all categories business </a:t>
            </a:r>
            <a:r>
              <a:rPr lang="en-GB" sz="900"/>
              <a:t>and personal</a:t>
            </a:r>
            <a:endParaRPr lang="en-GB" sz="900" dirty="0"/>
          </a:p>
        </p:txBody>
      </p:sp>
      <p:sp>
        <p:nvSpPr>
          <p:cNvPr id="29" name="Oval 28">
            <a:extLst>
              <a:ext uri="{FF2B5EF4-FFF2-40B4-BE49-F238E27FC236}">
                <a16:creationId xmlns:a16="http://schemas.microsoft.com/office/drawing/2014/main" id="{D1E3CEB7-7D90-4407-9ACF-2CC4604B7C79}"/>
              </a:ext>
            </a:extLst>
          </p:cNvPr>
          <p:cNvSpPr/>
          <p:nvPr/>
        </p:nvSpPr>
        <p:spPr>
          <a:xfrm>
            <a:off x="2305208" y="3631131"/>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grpSp>
        <p:nvGrpSpPr>
          <p:cNvPr id="39" name="Group 38">
            <a:extLst>
              <a:ext uri="{FF2B5EF4-FFF2-40B4-BE49-F238E27FC236}">
                <a16:creationId xmlns:a16="http://schemas.microsoft.com/office/drawing/2014/main" id="{64DAFA10-F18C-41A0-AD77-1112F310B819}"/>
              </a:ext>
            </a:extLst>
          </p:cNvPr>
          <p:cNvGrpSpPr/>
          <p:nvPr/>
        </p:nvGrpSpPr>
        <p:grpSpPr>
          <a:xfrm>
            <a:off x="2473748" y="3798546"/>
            <a:ext cx="337920" cy="340172"/>
            <a:chOff x="10181311" y="2399224"/>
            <a:chExt cx="798259" cy="803579"/>
          </a:xfrm>
          <a:solidFill>
            <a:schemeClr val="bg2"/>
          </a:solidFill>
        </p:grpSpPr>
        <p:sp>
          <p:nvSpPr>
            <p:cNvPr id="40" name="Freeform: Shape 39">
              <a:extLst>
                <a:ext uri="{FF2B5EF4-FFF2-40B4-BE49-F238E27FC236}">
                  <a16:creationId xmlns:a16="http://schemas.microsoft.com/office/drawing/2014/main" id="{9B60C65B-9B26-4E72-A4F9-88EA7C57D21A}"/>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sz="1350"/>
            </a:p>
          </p:txBody>
        </p:sp>
        <p:sp>
          <p:nvSpPr>
            <p:cNvPr id="41" name="Freeform: Shape 40">
              <a:extLst>
                <a:ext uri="{FF2B5EF4-FFF2-40B4-BE49-F238E27FC236}">
                  <a16:creationId xmlns:a16="http://schemas.microsoft.com/office/drawing/2014/main" id="{F27ACCA7-62AB-4741-A2D7-5F5AFB67E010}"/>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sz="1350"/>
            </a:p>
          </p:txBody>
        </p:sp>
        <p:sp>
          <p:nvSpPr>
            <p:cNvPr id="42" name="Freeform: Shape 41">
              <a:extLst>
                <a:ext uri="{FF2B5EF4-FFF2-40B4-BE49-F238E27FC236}">
                  <a16:creationId xmlns:a16="http://schemas.microsoft.com/office/drawing/2014/main" id="{530F7995-87AA-43DC-94C4-C78521F29EE1}"/>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sz="1350"/>
            </a:p>
          </p:txBody>
        </p:sp>
        <p:sp>
          <p:nvSpPr>
            <p:cNvPr id="43" name="Freeform: Shape 42">
              <a:extLst>
                <a:ext uri="{FF2B5EF4-FFF2-40B4-BE49-F238E27FC236}">
                  <a16:creationId xmlns:a16="http://schemas.microsoft.com/office/drawing/2014/main" id="{5D91FD5E-2948-4B93-9130-3CC95CE79297}"/>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sz="1350"/>
            </a:p>
          </p:txBody>
        </p:sp>
        <p:sp>
          <p:nvSpPr>
            <p:cNvPr id="44" name="Freeform: Shape 43">
              <a:extLst>
                <a:ext uri="{FF2B5EF4-FFF2-40B4-BE49-F238E27FC236}">
                  <a16:creationId xmlns:a16="http://schemas.microsoft.com/office/drawing/2014/main" id="{4AE54E0E-C0B3-4B1F-895F-7EAA4E8BE82A}"/>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sz="1350"/>
            </a:p>
          </p:txBody>
        </p:sp>
        <p:sp>
          <p:nvSpPr>
            <p:cNvPr id="45" name="Freeform: Shape 44">
              <a:extLst>
                <a:ext uri="{FF2B5EF4-FFF2-40B4-BE49-F238E27FC236}">
                  <a16:creationId xmlns:a16="http://schemas.microsoft.com/office/drawing/2014/main" id="{7BA96310-8397-452B-A00A-3A026EA1213F}"/>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sz="1350"/>
            </a:p>
          </p:txBody>
        </p:sp>
        <p:sp>
          <p:nvSpPr>
            <p:cNvPr id="46" name="Freeform: Shape 45">
              <a:extLst>
                <a:ext uri="{FF2B5EF4-FFF2-40B4-BE49-F238E27FC236}">
                  <a16:creationId xmlns:a16="http://schemas.microsoft.com/office/drawing/2014/main" id="{A2312364-BC50-457C-9529-2EB14922FF6E}"/>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47" name="Freeform: Shape 46">
              <a:extLst>
                <a:ext uri="{FF2B5EF4-FFF2-40B4-BE49-F238E27FC236}">
                  <a16:creationId xmlns:a16="http://schemas.microsoft.com/office/drawing/2014/main" id="{571E4360-DC65-41C1-9A6E-C3B3F0D9F4B9}"/>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sz="1350"/>
            </a:p>
          </p:txBody>
        </p:sp>
        <p:sp>
          <p:nvSpPr>
            <p:cNvPr id="48" name="Freeform: Shape 47">
              <a:extLst>
                <a:ext uri="{FF2B5EF4-FFF2-40B4-BE49-F238E27FC236}">
                  <a16:creationId xmlns:a16="http://schemas.microsoft.com/office/drawing/2014/main" id="{7549DCFD-DB41-44A8-A466-655199041D29}"/>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sz="1350"/>
            </a:p>
          </p:txBody>
        </p:sp>
      </p:grpSp>
      <p:sp>
        <p:nvSpPr>
          <p:cNvPr id="72" name="TextBox 71">
            <a:extLst>
              <a:ext uri="{FF2B5EF4-FFF2-40B4-BE49-F238E27FC236}">
                <a16:creationId xmlns:a16="http://schemas.microsoft.com/office/drawing/2014/main" id="{F022FAD8-7D5F-4C49-AA2F-2CF6E908B666}"/>
              </a:ext>
            </a:extLst>
          </p:cNvPr>
          <p:cNvSpPr txBox="1"/>
          <p:nvPr/>
        </p:nvSpPr>
        <p:spPr>
          <a:xfrm>
            <a:off x="2263068" y="4374420"/>
            <a:ext cx="758542" cy="253916"/>
          </a:xfrm>
          <a:prstGeom prst="rect">
            <a:avLst/>
          </a:prstGeom>
          <a:noFill/>
        </p:spPr>
        <p:txBody>
          <a:bodyPr wrap="none" rtlCol="0">
            <a:spAutoFit/>
          </a:bodyPr>
          <a:lstStyle/>
          <a:p>
            <a:pPr algn="ctr"/>
            <a:r>
              <a:rPr lang="en-US" sz="1050">
                <a:latin typeface="+mj-lt"/>
              </a:rPr>
              <a:t>ACTIVITY 02</a:t>
            </a:r>
          </a:p>
        </p:txBody>
      </p:sp>
      <p:sp>
        <p:nvSpPr>
          <p:cNvPr id="73" name="TextBox 72">
            <a:extLst>
              <a:ext uri="{FF2B5EF4-FFF2-40B4-BE49-F238E27FC236}">
                <a16:creationId xmlns:a16="http://schemas.microsoft.com/office/drawing/2014/main" id="{8F063E7E-F0EC-4430-8000-56CF571AAFB2}"/>
              </a:ext>
            </a:extLst>
          </p:cNvPr>
          <p:cNvSpPr txBox="1"/>
          <p:nvPr/>
        </p:nvSpPr>
        <p:spPr>
          <a:xfrm>
            <a:off x="1920316" y="4533032"/>
            <a:ext cx="1444044" cy="482889"/>
          </a:xfrm>
          <a:prstGeom prst="rect">
            <a:avLst/>
          </a:prstGeom>
          <a:noFill/>
        </p:spPr>
        <p:txBody>
          <a:bodyPr wrap="square" rtlCol="0">
            <a:spAutoFit/>
          </a:bodyPr>
          <a:lstStyle/>
          <a:p>
            <a:pPr algn="ctr">
              <a:lnSpc>
                <a:spcPct val="150000"/>
              </a:lnSpc>
            </a:pPr>
            <a:r>
              <a:rPr lang="en-GB" sz="900" dirty="0"/>
              <a:t>Suitable for all categories business </a:t>
            </a:r>
            <a:r>
              <a:rPr lang="en-GB" sz="900"/>
              <a:t>and personal</a:t>
            </a:r>
            <a:endParaRPr lang="en-GB" sz="900" dirty="0"/>
          </a:p>
        </p:txBody>
      </p:sp>
      <p:sp>
        <p:nvSpPr>
          <p:cNvPr id="30" name="Oval 29">
            <a:extLst>
              <a:ext uri="{FF2B5EF4-FFF2-40B4-BE49-F238E27FC236}">
                <a16:creationId xmlns:a16="http://schemas.microsoft.com/office/drawing/2014/main" id="{FFD9F29C-D442-4337-8A72-ED5D04C665DA}"/>
              </a:ext>
            </a:extLst>
          </p:cNvPr>
          <p:cNvSpPr/>
          <p:nvPr/>
        </p:nvSpPr>
        <p:spPr>
          <a:xfrm>
            <a:off x="3742619" y="3631131"/>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grpSp>
        <p:nvGrpSpPr>
          <p:cNvPr id="49" name="Group 48">
            <a:extLst>
              <a:ext uri="{FF2B5EF4-FFF2-40B4-BE49-F238E27FC236}">
                <a16:creationId xmlns:a16="http://schemas.microsoft.com/office/drawing/2014/main" id="{7E93EB76-324E-4689-8632-98E71BE113B1}"/>
              </a:ext>
            </a:extLst>
          </p:cNvPr>
          <p:cNvGrpSpPr/>
          <p:nvPr/>
        </p:nvGrpSpPr>
        <p:grpSpPr>
          <a:xfrm>
            <a:off x="3934024" y="3820461"/>
            <a:ext cx="292192" cy="296340"/>
            <a:chOff x="11208273" y="4316201"/>
            <a:chExt cx="792997" cy="804257"/>
          </a:xfrm>
          <a:solidFill>
            <a:schemeClr val="bg2"/>
          </a:solidFill>
        </p:grpSpPr>
        <p:sp>
          <p:nvSpPr>
            <p:cNvPr id="50" name="Freeform: Shape 49">
              <a:extLst>
                <a:ext uri="{FF2B5EF4-FFF2-40B4-BE49-F238E27FC236}">
                  <a16:creationId xmlns:a16="http://schemas.microsoft.com/office/drawing/2014/main" id="{74D0E14E-D3DC-4F4A-923B-92441C251A3D}"/>
                </a:ext>
              </a:extLst>
            </p:cNvPr>
            <p:cNvSpPr/>
            <p:nvPr/>
          </p:nvSpPr>
          <p:spPr>
            <a:xfrm>
              <a:off x="11213360" y="4316201"/>
              <a:ext cx="656345" cy="661900"/>
            </a:xfrm>
            <a:custGeom>
              <a:avLst/>
              <a:gdLst>
                <a:gd name="connsiteX0" fmla="*/ 409026 w 693569"/>
                <a:gd name="connsiteY0" fmla="*/ 364921 h 699439"/>
                <a:gd name="connsiteX1" fmla="*/ 416519 w 693569"/>
                <a:gd name="connsiteY1" fmla="*/ 354317 h 699439"/>
                <a:gd name="connsiteX2" fmla="*/ 215287 w 693569"/>
                <a:gd name="connsiteY2" fmla="*/ 177 h 699439"/>
                <a:gd name="connsiteX3" fmla="*/ 466 w 693569"/>
                <a:gd name="connsiteY3" fmla="*/ 176326 h 699439"/>
                <a:gd name="connsiteX4" fmla="*/ 24977 w 693569"/>
                <a:gd name="connsiteY4" fmla="*/ 183057 h 699439"/>
                <a:gd name="connsiteX5" fmla="*/ 245132 w 693569"/>
                <a:gd name="connsiteY5" fmla="*/ 26403 h 699439"/>
                <a:gd name="connsiteX6" fmla="*/ 427758 w 693569"/>
                <a:gd name="connsiteY6" fmla="*/ 220967 h 699439"/>
                <a:gd name="connsiteX7" fmla="*/ 372132 w 693569"/>
                <a:gd name="connsiteY7" fmla="*/ 368985 h 699439"/>
                <a:gd name="connsiteX8" fmla="*/ 361908 w 693569"/>
                <a:gd name="connsiteY8" fmla="*/ 379209 h 699439"/>
                <a:gd name="connsiteX9" fmla="*/ 271294 w 693569"/>
                <a:gd name="connsiteY9" fmla="*/ 428040 h 699439"/>
                <a:gd name="connsiteX10" fmla="*/ 28597 w 693569"/>
                <a:gd name="connsiteY10" fmla="*/ 289293 h 699439"/>
                <a:gd name="connsiteX11" fmla="*/ 4086 w 693569"/>
                <a:gd name="connsiteY11" fmla="*/ 296024 h 699439"/>
                <a:gd name="connsiteX12" fmla="*/ 198269 w 693569"/>
                <a:gd name="connsiteY12" fmla="*/ 457504 h 699439"/>
                <a:gd name="connsiteX13" fmla="*/ 358797 w 693569"/>
                <a:gd name="connsiteY13" fmla="*/ 414642 h 699439"/>
                <a:gd name="connsiteX14" fmla="*/ 633371 w 693569"/>
                <a:gd name="connsiteY14" fmla="*/ 689216 h 699439"/>
                <a:gd name="connsiteX15" fmla="*/ 658136 w 693569"/>
                <a:gd name="connsiteY15" fmla="*/ 699439 h 699439"/>
                <a:gd name="connsiteX16" fmla="*/ 682901 w 693569"/>
                <a:gd name="connsiteY16" fmla="*/ 689216 h 699439"/>
                <a:gd name="connsiteX17" fmla="*/ 683345 w 693569"/>
                <a:gd name="connsiteY17" fmla="*/ 688771 h 699439"/>
                <a:gd name="connsiteX18" fmla="*/ 693569 w 693569"/>
                <a:gd name="connsiteY18" fmla="*/ 664006 h 699439"/>
                <a:gd name="connsiteX19" fmla="*/ 683345 w 693569"/>
                <a:gd name="connsiteY19" fmla="*/ 639241 h 699439"/>
                <a:gd name="connsiteX20" fmla="*/ 409026 w 693569"/>
                <a:gd name="connsiteY20" fmla="*/ 364921 h 699439"/>
                <a:gd name="connsiteX21" fmla="*/ 665375 w 693569"/>
                <a:gd name="connsiteY21" fmla="*/ 670864 h 699439"/>
                <a:gd name="connsiteX22" fmla="*/ 664867 w 693569"/>
                <a:gd name="connsiteY22" fmla="*/ 671309 h 699439"/>
                <a:gd name="connsiteX23" fmla="*/ 651214 w 693569"/>
                <a:gd name="connsiteY23" fmla="*/ 671309 h 699439"/>
                <a:gd name="connsiteX24" fmla="*/ 378482 w 693569"/>
                <a:gd name="connsiteY24" fmla="*/ 398640 h 699439"/>
                <a:gd name="connsiteX25" fmla="*/ 392643 w 693569"/>
                <a:gd name="connsiteY25" fmla="*/ 384606 h 699439"/>
                <a:gd name="connsiteX26" fmla="*/ 665248 w 693569"/>
                <a:gd name="connsiteY26" fmla="*/ 657275 h 699439"/>
                <a:gd name="connsiteX27" fmla="*/ 668042 w 693569"/>
                <a:gd name="connsiteY27" fmla="*/ 664070 h 699439"/>
                <a:gd name="connsiteX28" fmla="*/ 665375 w 693569"/>
                <a:gd name="connsiteY28" fmla="*/ 670864 h 699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93569" h="699439">
                  <a:moveTo>
                    <a:pt x="409026" y="364921"/>
                  </a:moveTo>
                  <a:cubicBezTo>
                    <a:pt x="411565" y="361429"/>
                    <a:pt x="414106" y="357936"/>
                    <a:pt x="416519" y="354317"/>
                  </a:cubicBezTo>
                  <a:cubicBezTo>
                    <a:pt x="516150" y="201726"/>
                    <a:pt x="396961" y="-6935"/>
                    <a:pt x="215287" y="177"/>
                  </a:cubicBezTo>
                  <a:cubicBezTo>
                    <a:pt x="112036" y="4241"/>
                    <a:pt x="26184" y="77203"/>
                    <a:pt x="466" y="176326"/>
                  </a:cubicBezTo>
                  <a:cubicBezTo>
                    <a:pt x="-3661" y="192138"/>
                    <a:pt x="20850" y="198932"/>
                    <a:pt x="24977" y="183057"/>
                  </a:cubicBezTo>
                  <a:cubicBezTo>
                    <a:pt x="50568" y="84251"/>
                    <a:pt x="142326" y="15862"/>
                    <a:pt x="245132" y="26403"/>
                  </a:cubicBezTo>
                  <a:cubicBezTo>
                    <a:pt x="344446" y="36626"/>
                    <a:pt x="423884" y="121272"/>
                    <a:pt x="427758" y="220967"/>
                  </a:cubicBezTo>
                  <a:cubicBezTo>
                    <a:pt x="429917" y="276910"/>
                    <a:pt x="408645" y="329869"/>
                    <a:pt x="372132" y="368985"/>
                  </a:cubicBezTo>
                  <a:lnTo>
                    <a:pt x="361908" y="379209"/>
                  </a:lnTo>
                  <a:cubicBezTo>
                    <a:pt x="336889" y="402450"/>
                    <a:pt x="306028" y="419722"/>
                    <a:pt x="271294" y="428040"/>
                  </a:cubicBezTo>
                  <a:cubicBezTo>
                    <a:pt x="166265" y="453250"/>
                    <a:pt x="61998" y="390575"/>
                    <a:pt x="28597" y="289293"/>
                  </a:cubicBezTo>
                  <a:cubicBezTo>
                    <a:pt x="23517" y="273862"/>
                    <a:pt x="-1057" y="280466"/>
                    <a:pt x="4086" y="296024"/>
                  </a:cubicBezTo>
                  <a:cubicBezTo>
                    <a:pt x="32788" y="382955"/>
                    <a:pt x="106448" y="447027"/>
                    <a:pt x="198269" y="457504"/>
                  </a:cubicBezTo>
                  <a:cubicBezTo>
                    <a:pt x="255737" y="464045"/>
                    <a:pt x="313014" y="447789"/>
                    <a:pt x="358797" y="414642"/>
                  </a:cubicBezTo>
                  <a:lnTo>
                    <a:pt x="633371" y="689216"/>
                  </a:lnTo>
                  <a:cubicBezTo>
                    <a:pt x="639975" y="695820"/>
                    <a:pt x="648801" y="699439"/>
                    <a:pt x="658136" y="699439"/>
                  </a:cubicBezTo>
                  <a:cubicBezTo>
                    <a:pt x="667534" y="699439"/>
                    <a:pt x="676297" y="695820"/>
                    <a:pt x="682901" y="689216"/>
                  </a:cubicBezTo>
                  <a:lnTo>
                    <a:pt x="683345" y="688771"/>
                  </a:lnTo>
                  <a:cubicBezTo>
                    <a:pt x="689950" y="682167"/>
                    <a:pt x="693569" y="673341"/>
                    <a:pt x="693569" y="664006"/>
                  </a:cubicBezTo>
                  <a:cubicBezTo>
                    <a:pt x="693569" y="654608"/>
                    <a:pt x="689950" y="645845"/>
                    <a:pt x="683345" y="639241"/>
                  </a:cubicBezTo>
                  <a:lnTo>
                    <a:pt x="409026" y="364921"/>
                  </a:lnTo>
                  <a:close/>
                  <a:moveTo>
                    <a:pt x="665375" y="670864"/>
                  </a:moveTo>
                  <a:lnTo>
                    <a:pt x="664867" y="671309"/>
                  </a:lnTo>
                  <a:cubicBezTo>
                    <a:pt x="661247" y="674928"/>
                    <a:pt x="654834" y="674928"/>
                    <a:pt x="651214" y="671309"/>
                  </a:cubicBezTo>
                  <a:lnTo>
                    <a:pt x="378482" y="398640"/>
                  </a:lnTo>
                  <a:cubicBezTo>
                    <a:pt x="383371" y="394195"/>
                    <a:pt x="388134" y="389496"/>
                    <a:pt x="392643" y="384606"/>
                  </a:cubicBezTo>
                  <a:lnTo>
                    <a:pt x="665248" y="657275"/>
                  </a:lnTo>
                  <a:cubicBezTo>
                    <a:pt x="667026" y="659053"/>
                    <a:pt x="668042" y="661530"/>
                    <a:pt x="668042" y="664070"/>
                  </a:cubicBezTo>
                  <a:cubicBezTo>
                    <a:pt x="668169" y="666610"/>
                    <a:pt x="667153" y="669023"/>
                    <a:pt x="665375" y="670864"/>
                  </a:cubicBezTo>
                  <a:close/>
                </a:path>
              </a:pathLst>
            </a:custGeom>
            <a:grpFill/>
            <a:ln w="6350" cap="flat">
              <a:noFill/>
              <a:prstDash val="solid"/>
              <a:miter/>
            </a:ln>
          </p:spPr>
          <p:txBody>
            <a:bodyPr rtlCol="0" anchor="ctr"/>
            <a:lstStyle/>
            <a:p>
              <a:endParaRPr lang="en-US" sz="1350"/>
            </a:p>
          </p:txBody>
        </p:sp>
        <p:sp>
          <p:nvSpPr>
            <p:cNvPr id="51" name="Freeform: Shape 50">
              <a:extLst>
                <a:ext uri="{FF2B5EF4-FFF2-40B4-BE49-F238E27FC236}">
                  <a16:creationId xmlns:a16="http://schemas.microsoft.com/office/drawing/2014/main" id="{044110B1-DBF9-46F5-82E4-13C77376C9AD}"/>
                </a:ext>
              </a:extLst>
            </p:cNvPr>
            <p:cNvSpPr/>
            <p:nvPr/>
          </p:nvSpPr>
          <p:spPr>
            <a:xfrm>
              <a:off x="11208746" y="4527472"/>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52" name="Freeform: Shape 51">
              <a:extLst>
                <a:ext uri="{FF2B5EF4-FFF2-40B4-BE49-F238E27FC236}">
                  <a16:creationId xmlns:a16="http://schemas.microsoft.com/office/drawing/2014/main" id="{7E274582-BB04-401E-A380-41029A8CD830}"/>
                </a:ext>
              </a:extLst>
            </p:cNvPr>
            <p:cNvSpPr/>
            <p:nvPr/>
          </p:nvSpPr>
          <p:spPr>
            <a:xfrm>
              <a:off x="11282499" y="4387358"/>
              <a:ext cx="288852" cy="292102"/>
            </a:xfrm>
            <a:custGeom>
              <a:avLst/>
              <a:gdLst>
                <a:gd name="connsiteX0" fmla="*/ 27355 w 305234"/>
                <a:gd name="connsiteY0" fmla="*/ 192256 h 308668"/>
                <a:gd name="connsiteX1" fmla="*/ 2844 w 305234"/>
                <a:gd name="connsiteY1" fmla="*/ 198987 h 308668"/>
                <a:gd name="connsiteX2" fmla="*/ 175818 w 305234"/>
                <a:gd name="connsiteY2" fmla="*/ 306683 h 308668"/>
                <a:gd name="connsiteX3" fmla="*/ 305168 w 305234"/>
                <a:gd name="connsiteY3" fmla="*/ 149965 h 308668"/>
                <a:gd name="connsiteX4" fmla="*/ 172453 w 305234"/>
                <a:gd name="connsiteY4" fmla="*/ 1502 h 308668"/>
                <a:gd name="connsiteX5" fmla="*/ 495 w 305234"/>
                <a:gd name="connsiteY5" fmla="*/ 118342 h 308668"/>
                <a:gd name="connsiteX6" fmla="*/ 25006 w 305234"/>
                <a:gd name="connsiteY6" fmla="*/ 125073 h 308668"/>
                <a:gd name="connsiteX7" fmla="*/ 163817 w 305234"/>
                <a:gd name="connsiteY7" fmla="*/ 25823 h 308668"/>
                <a:gd name="connsiteX8" fmla="*/ 279768 w 305234"/>
                <a:gd name="connsiteY8" fmla="*/ 149965 h 308668"/>
                <a:gd name="connsiteX9" fmla="*/ 181915 w 305234"/>
                <a:gd name="connsiteY9" fmla="*/ 279505 h 308668"/>
                <a:gd name="connsiteX10" fmla="*/ 27355 w 305234"/>
                <a:gd name="connsiteY10" fmla="*/ 192256 h 30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5234" h="308668">
                  <a:moveTo>
                    <a:pt x="27355" y="192256"/>
                  </a:moveTo>
                  <a:cubicBezTo>
                    <a:pt x="22085" y="176889"/>
                    <a:pt x="-2426" y="183493"/>
                    <a:pt x="2844" y="198987"/>
                  </a:cubicBezTo>
                  <a:cubicBezTo>
                    <a:pt x="27736" y="271822"/>
                    <a:pt x="98285" y="319129"/>
                    <a:pt x="175818" y="306683"/>
                  </a:cubicBezTo>
                  <a:cubicBezTo>
                    <a:pt x="250939" y="294555"/>
                    <a:pt x="307454" y="226038"/>
                    <a:pt x="305168" y="149965"/>
                  </a:cubicBezTo>
                  <a:cubicBezTo>
                    <a:pt x="302882" y="75670"/>
                    <a:pt x="246177" y="11789"/>
                    <a:pt x="172453" y="1502"/>
                  </a:cubicBezTo>
                  <a:cubicBezTo>
                    <a:pt x="92887" y="-9610"/>
                    <a:pt x="21196" y="42079"/>
                    <a:pt x="495" y="118342"/>
                  </a:cubicBezTo>
                  <a:cubicBezTo>
                    <a:pt x="-3759" y="134154"/>
                    <a:pt x="20688" y="140885"/>
                    <a:pt x="25006" y="125073"/>
                  </a:cubicBezTo>
                  <a:cubicBezTo>
                    <a:pt x="41897" y="62843"/>
                    <a:pt x="98348" y="19409"/>
                    <a:pt x="163817" y="25823"/>
                  </a:cubicBezTo>
                  <a:cubicBezTo>
                    <a:pt x="227317" y="32046"/>
                    <a:pt x="277482" y="86529"/>
                    <a:pt x="279768" y="149965"/>
                  </a:cubicBezTo>
                  <a:cubicBezTo>
                    <a:pt x="281927" y="209909"/>
                    <a:pt x="240208" y="265154"/>
                    <a:pt x="181915" y="279505"/>
                  </a:cubicBezTo>
                  <a:cubicBezTo>
                    <a:pt x="114859" y="296079"/>
                    <a:pt x="49327" y="256582"/>
                    <a:pt x="27355" y="192256"/>
                  </a:cubicBezTo>
                  <a:close/>
                </a:path>
              </a:pathLst>
            </a:custGeom>
            <a:grpFill/>
            <a:ln w="6350" cap="flat">
              <a:noFill/>
              <a:prstDash val="solid"/>
              <a:miter/>
            </a:ln>
          </p:spPr>
          <p:txBody>
            <a:bodyPr rtlCol="0" anchor="ctr"/>
            <a:lstStyle/>
            <a:p>
              <a:endParaRPr lang="en-US" sz="1350"/>
            </a:p>
          </p:txBody>
        </p:sp>
        <p:sp>
          <p:nvSpPr>
            <p:cNvPr id="53" name="Freeform: Shape 52">
              <a:extLst>
                <a:ext uri="{FF2B5EF4-FFF2-40B4-BE49-F238E27FC236}">
                  <a16:creationId xmlns:a16="http://schemas.microsoft.com/office/drawing/2014/main" id="{8E10148A-9D8C-418C-B229-54A4962061D0}"/>
                </a:ext>
              </a:extLst>
            </p:cNvPr>
            <p:cNvSpPr/>
            <p:nvPr/>
          </p:nvSpPr>
          <p:spPr>
            <a:xfrm>
              <a:off x="11279654" y="45253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54" name="Freeform: Shape 53">
              <a:extLst>
                <a:ext uri="{FF2B5EF4-FFF2-40B4-BE49-F238E27FC236}">
                  <a16:creationId xmlns:a16="http://schemas.microsoft.com/office/drawing/2014/main" id="{5EF4A53A-39A0-46DF-B585-FCA3F93B1205}"/>
                </a:ext>
              </a:extLst>
            </p:cNvPr>
            <p:cNvSpPr/>
            <p:nvPr/>
          </p:nvSpPr>
          <p:spPr>
            <a:xfrm>
              <a:off x="11357361" y="4465738"/>
              <a:ext cx="135507" cy="135406"/>
            </a:xfrm>
            <a:custGeom>
              <a:avLst/>
              <a:gdLst>
                <a:gd name="connsiteX0" fmla="*/ 122238 w 143192"/>
                <a:gd name="connsiteY0" fmla="*/ 122131 h 143085"/>
                <a:gd name="connsiteX1" fmla="*/ 143192 w 143192"/>
                <a:gd name="connsiteY1" fmla="*/ 71521 h 143085"/>
                <a:gd name="connsiteX2" fmla="*/ 122238 w 143192"/>
                <a:gd name="connsiteY2" fmla="*/ 20912 h 143085"/>
                <a:gd name="connsiteX3" fmla="*/ 24702 w 143192"/>
                <a:gd name="connsiteY3" fmla="*/ 17546 h 143085"/>
                <a:gd name="connsiteX4" fmla="*/ 20955 w 143192"/>
                <a:gd name="connsiteY4" fmla="*/ 20912 h 143085"/>
                <a:gd name="connsiteX5" fmla="*/ 0 w 143192"/>
                <a:gd name="connsiteY5" fmla="*/ 71521 h 143085"/>
                <a:gd name="connsiteX6" fmla="*/ 20955 w 143192"/>
                <a:gd name="connsiteY6" fmla="*/ 122131 h 143085"/>
                <a:gd name="connsiteX7" fmla="*/ 71564 w 143192"/>
                <a:gd name="connsiteY7" fmla="*/ 143086 h 143085"/>
                <a:gd name="connsiteX8" fmla="*/ 122238 w 143192"/>
                <a:gd name="connsiteY8" fmla="*/ 122131 h 143085"/>
                <a:gd name="connsiteX9" fmla="*/ 38989 w 143192"/>
                <a:gd name="connsiteY9" fmla="*/ 38883 h 143085"/>
                <a:gd name="connsiteX10" fmla="*/ 56071 w 143192"/>
                <a:gd name="connsiteY10" fmla="*/ 31834 h 143085"/>
                <a:gd name="connsiteX11" fmla="*/ 73152 w 143192"/>
                <a:gd name="connsiteY11" fmla="*/ 38883 h 143085"/>
                <a:gd name="connsiteX12" fmla="*/ 73152 w 143192"/>
                <a:gd name="connsiteY12" fmla="*/ 73046 h 143085"/>
                <a:gd name="connsiteX13" fmla="*/ 38989 w 143192"/>
                <a:gd name="connsiteY13" fmla="*/ 73046 h 143085"/>
                <a:gd name="connsiteX14" fmla="*/ 38989 w 143192"/>
                <a:gd name="connsiteY14" fmla="*/ 38883 h 143085"/>
                <a:gd name="connsiteX15" fmla="*/ 36449 w 143192"/>
                <a:gd name="connsiteY15" fmla="*/ 101430 h 143085"/>
                <a:gd name="connsiteX16" fmla="*/ 56071 w 143192"/>
                <a:gd name="connsiteY16" fmla="*/ 105494 h 143085"/>
                <a:gd name="connsiteX17" fmla="*/ 91122 w 143192"/>
                <a:gd name="connsiteY17" fmla="*/ 91016 h 143085"/>
                <a:gd name="connsiteX18" fmla="*/ 101536 w 143192"/>
                <a:gd name="connsiteY18" fmla="*/ 36406 h 143085"/>
                <a:gd name="connsiteX19" fmla="*/ 104330 w 143192"/>
                <a:gd name="connsiteY19" fmla="*/ 38883 h 143085"/>
                <a:gd name="connsiteX20" fmla="*/ 117856 w 143192"/>
                <a:gd name="connsiteY20" fmla="*/ 71585 h 143085"/>
                <a:gd name="connsiteX21" fmla="*/ 104330 w 143192"/>
                <a:gd name="connsiteY21" fmla="*/ 104287 h 143085"/>
                <a:gd name="connsiteX22" fmla="*/ 38989 w 143192"/>
                <a:gd name="connsiteY22" fmla="*/ 104287 h 143085"/>
                <a:gd name="connsiteX23" fmla="*/ 36449 w 143192"/>
                <a:gd name="connsiteY23" fmla="*/ 101430 h 143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3192" h="143085">
                  <a:moveTo>
                    <a:pt x="122238" y="122131"/>
                  </a:moveTo>
                  <a:cubicBezTo>
                    <a:pt x="135763" y="108605"/>
                    <a:pt x="143192" y="90635"/>
                    <a:pt x="143192" y="71521"/>
                  </a:cubicBezTo>
                  <a:cubicBezTo>
                    <a:pt x="143192" y="52408"/>
                    <a:pt x="135763" y="34437"/>
                    <a:pt x="122238" y="20912"/>
                  </a:cubicBezTo>
                  <a:cubicBezTo>
                    <a:pt x="95504" y="-5822"/>
                    <a:pt x="52832" y="-6901"/>
                    <a:pt x="24702" y="17546"/>
                  </a:cubicBezTo>
                  <a:cubicBezTo>
                    <a:pt x="23432" y="18626"/>
                    <a:pt x="22161" y="19705"/>
                    <a:pt x="20955" y="20912"/>
                  </a:cubicBezTo>
                  <a:cubicBezTo>
                    <a:pt x="7429" y="34437"/>
                    <a:pt x="0" y="52408"/>
                    <a:pt x="0" y="71521"/>
                  </a:cubicBezTo>
                  <a:cubicBezTo>
                    <a:pt x="0" y="90635"/>
                    <a:pt x="7429" y="108605"/>
                    <a:pt x="20955" y="122131"/>
                  </a:cubicBezTo>
                  <a:cubicBezTo>
                    <a:pt x="34925" y="136101"/>
                    <a:pt x="53277" y="143086"/>
                    <a:pt x="71564" y="143086"/>
                  </a:cubicBezTo>
                  <a:cubicBezTo>
                    <a:pt x="89852" y="143086"/>
                    <a:pt x="108331" y="136101"/>
                    <a:pt x="122238" y="122131"/>
                  </a:cubicBezTo>
                  <a:close/>
                  <a:moveTo>
                    <a:pt x="38989" y="38883"/>
                  </a:moveTo>
                  <a:cubicBezTo>
                    <a:pt x="43688" y="34184"/>
                    <a:pt x="49911" y="31834"/>
                    <a:pt x="56071" y="31834"/>
                  </a:cubicBezTo>
                  <a:cubicBezTo>
                    <a:pt x="62230" y="31834"/>
                    <a:pt x="68453" y="34184"/>
                    <a:pt x="73152" y="38883"/>
                  </a:cubicBezTo>
                  <a:cubicBezTo>
                    <a:pt x="82550" y="48280"/>
                    <a:pt x="82550" y="63647"/>
                    <a:pt x="73152" y="73046"/>
                  </a:cubicBezTo>
                  <a:cubicBezTo>
                    <a:pt x="63754" y="82443"/>
                    <a:pt x="48387" y="82443"/>
                    <a:pt x="38989" y="73046"/>
                  </a:cubicBezTo>
                  <a:cubicBezTo>
                    <a:pt x="29527" y="63584"/>
                    <a:pt x="29527" y="48280"/>
                    <a:pt x="38989" y="38883"/>
                  </a:cubicBezTo>
                  <a:close/>
                  <a:moveTo>
                    <a:pt x="36449" y="101430"/>
                  </a:moveTo>
                  <a:cubicBezTo>
                    <a:pt x="42672" y="104097"/>
                    <a:pt x="49339" y="105494"/>
                    <a:pt x="56071" y="105494"/>
                  </a:cubicBezTo>
                  <a:cubicBezTo>
                    <a:pt x="68771" y="105494"/>
                    <a:pt x="81471" y="100668"/>
                    <a:pt x="91122" y="91016"/>
                  </a:cubicBezTo>
                  <a:cubicBezTo>
                    <a:pt x="105854" y="76284"/>
                    <a:pt x="109347" y="54503"/>
                    <a:pt x="101536" y="36406"/>
                  </a:cubicBezTo>
                  <a:cubicBezTo>
                    <a:pt x="102489" y="37231"/>
                    <a:pt x="103441" y="37993"/>
                    <a:pt x="104330" y="38883"/>
                  </a:cubicBezTo>
                  <a:cubicBezTo>
                    <a:pt x="113030" y="47582"/>
                    <a:pt x="117856" y="59202"/>
                    <a:pt x="117856" y="71585"/>
                  </a:cubicBezTo>
                  <a:cubicBezTo>
                    <a:pt x="117856" y="83904"/>
                    <a:pt x="113030" y="95524"/>
                    <a:pt x="104330" y="104287"/>
                  </a:cubicBezTo>
                  <a:cubicBezTo>
                    <a:pt x="86296" y="122321"/>
                    <a:pt x="57023" y="122321"/>
                    <a:pt x="38989" y="104287"/>
                  </a:cubicBezTo>
                  <a:cubicBezTo>
                    <a:pt x="38100" y="103335"/>
                    <a:pt x="37274" y="102383"/>
                    <a:pt x="36449" y="101430"/>
                  </a:cubicBezTo>
                  <a:close/>
                </a:path>
              </a:pathLst>
            </a:custGeom>
            <a:grpFill/>
            <a:ln w="6350" cap="flat">
              <a:noFill/>
              <a:prstDash val="solid"/>
              <a:miter/>
            </a:ln>
          </p:spPr>
          <p:txBody>
            <a:bodyPr rtlCol="0" anchor="ctr"/>
            <a:lstStyle/>
            <a:p>
              <a:endParaRPr lang="en-US" sz="1350"/>
            </a:p>
          </p:txBody>
        </p:sp>
        <p:sp>
          <p:nvSpPr>
            <p:cNvPr id="55" name="Freeform: Shape 54">
              <a:extLst>
                <a:ext uri="{FF2B5EF4-FFF2-40B4-BE49-F238E27FC236}">
                  <a16:creationId xmlns:a16="http://schemas.microsoft.com/office/drawing/2014/main" id="{D8162027-663A-43FA-9C45-4E008151BDCB}"/>
                </a:ext>
              </a:extLst>
            </p:cNvPr>
            <p:cNvSpPr/>
            <p:nvPr/>
          </p:nvSpPr>
          <p:spPr>
            <a:xfrm>
              <a:off x="11295158" y="4804330"/>
              <a:ext cx="73086" cy="73064"/>
            </a:xfrm>
            <a:custGeom>
              <a:avLst/>
              <a:gdLst>
                <a:gd name="connsiteX0" fmla="*/ 25916 w 77231"/>
                <a:gd name="connsiteY0" fmla="*/ 12240 h 77208"/>
                <a:gd name="connsiteX1" fmla="*/ 25916 w 77231"/>
                <a:gd name="connsiteY1" fmla="*/ 25892 h 77208"/>
                <a:gd name="connsiteX2" fmla="*/ 12264 w 77231"/>
                <a:gd name="connsiteY2" fmla="*/ 25892 h 77208"/>
                <a:gd name="connsiteX3" fmla="*/ 12264 w 77231"/>
                <a:gd name="connsiteY3" fmla="*/ 51292 h 77208"/>
                <a:gd name="connsiteX4" fmla="*/ 25916 w 77231"/>
                <a:gd name="connsiteY4" fmla="*/ 51292 h 77208"/>
                <a:gd name="connsiteX5" fmla="*/ 25916 w 77231"/>
                <a:gd name="connsiteY5" fmla="*/ 64945 h 77208"/>
                <a:gd name="connsiteX6" fmla="*/ 51316 w 77231"/>
                <a:gd name="connsiteY6" fmla="*/ 64945 h 77208"/>
                <a:gd name="connsiteX7" fmla="*/ 51316 w 77231"/>
                <a:gd name="connsiteY7" fmla="*/ 51292 h 77208"/>
                <a:gd name="connsiteX8" fmla="*/ 64968 w 77231"/>
                <a:gd name="connsiteY8" fmla="*/ 51292 h 77208"/>
                <a:gd name="connsiteX9" fmla="*/ 64968 w 77231"/>
                <a:gd name="connsiteY9" fmla="*/ 25892 h 77208"/>
                <a:gd name="connsiteX10" fmla="*/ 51316 w 77231"/>
                <a:gd name="connsiteY10" fmla="*/ 25892 h 77208"/>
                <a:gd name="connsiteX11" fmla="*/ 51316 w 77231"/>
                <a:gd name="connsiteY11" fmla="*/ 12240 h 77208"/>
                <a:gd name="connsiteX12" fmla="*/ 25916 w 77231"/>
                <a:gd name="connsiteY12" fmla="*/ 12240 h 7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31" h="77208">
                  <a:moveTo>
                    <a:pt x="25916" y="12240"/>
                  </a:moveTo>
                  <a:cubicBezTo>
                    <a:pt x="25916" y="16812"/>
                    <a:pt x="25916" y="21320"/>
                    <a:pt x="25916" y="25892"/>
                  </a:cubicBezTo>
                  <a:cubicBezTo>
                    <a:pt x="21344" y="25892"/>
                    <a:pt x="16835" y="25892"/>
                    <a:pt x="12264" y="25892"/>
                  </a:cubicBezTo>
                  <a:cubicBezTo>
                    <a:pt x="-4056" y="25892"/>
                    <a:pt x="-4120" y="51292"/>
                    <a:pt x="12264" y="51292"/>
                  </a:cubicBezTo>
                  <a:cubicBezTo>
                    <a:pt x="16835" y="51292"/>
                    <a:pt x="21344" y="51292"/>
                    <a:pt x="25916" y="51292"/>
                  </a:cubicBezTo>
                  <a:cubicBezTo>
                    <a:pt x="25916" y="55864"/>
                    <a:pt x="25916" y="60373"/>
                    <a:pt x="25916" y="64945"/>
                  </a:cubicBezTo>
                  <a:cubicBezTo>
                    <a:pt x="25916" y="81264"/>
                    <a:pt x="51316" y="81328"/>
                    <a:pt x="51316" y="64945"/>
                  </a:cubicBezTo>
                  <a:cubicBezTo>
                    <a:pt x="51316" y="60373"/>
                    <a:pt x="51316" y="55864"/>
                    <a:pt x="51316" y="51292"/>
                  </a:cubicBezTo>
                  <a:cubicBezTo>
                    <a:pt x="55888" y="51292"/>
                    <a:pt x="60396" y="51292"/>
                    <a:pt x="64968" y="51292"/>
                  </a:cubicBezTo>
                  <a:cubicBezTo>
                    <a:pt x="81288" y="51292"/>
                    <a:pt x="81351" y="25892"/>
                    <a:pt x="64968" y="25892"/>
                  </a:cubicBezTo>
                  <a:cubicBezTo>
                    <a:pt x="60396" y="25892"/>
                    <a:pt x="55888" y="25892"/>
                    <a:pt x="51316" y="25892"/>
                  </a:cubicBezTo>
                  <a:cubicBezTo>
                    <a:pt x="51316" y="21320"/>
                    <a:pt x="51316" y="16812"/>
                    <a:pt x="51316" y="12240"/>
                  </a:cubicBezTo>
                  <a:cubicBezTo>
                    <a:pt x="51316" y="-4080"/>
                    <a:pt x="25916" y="-4080"/>
                    <a:pt x="25916" y="12240"/>
                  </a:cubicBezTo>
                  <a:close/>
                </a:path>
              </a:pathLst>
            </a:custGeom>
            <a:grpFill/>
            <a:ln w="6350" cap="flat">
              <a:noFill/>
              <a:prstDash val="solid"/>
              <a:miter/>
            </a:ln>
          </p:spPr>
          <p:txBody>
            <a:bodyPr rtlCol="0" anchor="ctr"/>
            <a:lstStyle/>
            <a:p>
              <a:endParaRPr lang="en-US" sz="1350"/>
            </a:p>
          </p:txBody>
        </p:sp>
        <p:sp>
          <p:nvSpPr>
            <p:cNvPr id="56" name="Freeform: Shape 55">
              <a:extLst>
                <a:ext uri="{FF2B5EF4-FFF2-40B4-BE49-F238E27FC236}">
                  <a16:creationId xmlns:a16="http://schemas.microsoft.com/office/drawing/2014/main" id="{8F922496-05D9-4A92-9E86-4D46456F4DF1}"/>
                </a:ext>
              </a:extLst>
            </p:cNvPr>
            <p:cNvSpPr/>
            <p:nvPr/>
          </p:nvSpPr>
          <p:spPr>
            <a:xfrm>
              <a:off x="11654335" y="4353806"/>
              <a:ext cx="85510" cy="85510"/>
            </a:xfrm>
            <a:custGeom>
              <a:avLst/>
              <a:gdLst>
                <a:gd name="connsiteX0" fmla="*/ 0 w 90360"/>
                <a:gd name="connsiteY0" fmla="*/ 45212 h 90360"/>
                <a:gd name="connsiteX1" fmla="*/ 45212 w 90360"/>
                <a:gd name="connsiteY1" fmla="*/ 90360 h 90360"/>
                <a:gd name="connsiteX2" fmla="*/ 90360 w 90360"/>
                <a:gd name="connsiteY2" fmla="*/ 45212 h 90360"/>
                <a:gd name="connsiteX3" fmla="*/ 45212 w 90360"/>
                <a:gd name="connsiteY3" fmla="*/ 0 h 90360"/>
                <a:gd name="connsiteX4" fmla="*/ 0 w 90360"/>
                <a:gd name="connsiteY4" fmla="*/ 45212 h 90360"/>
                <a:gd name="connsiteX5" fmla="*/ 64960 w 90360"/>
                <a:gd name="connsiteY5" fmla="*/ 45212 h 90360"/>
                <a:gd name="connsiteX6" fmla="*/ 45212 w 90360"/>
                <a:gd name="connsiteY6" fmla="*/ 64960 h 90360"/>
                <a:gd name="connsiteX7" fmla="*/ 25400 w 90360"/>
                <a:gd name="connsiteY7" fmla="*/ 45212 h 90360"/>
                <a:gd name="connsiteX8" fmla="*/ 45212 w 90360"/>
                <a:gd name="connsiteY8" fmla="*/ 25400 h 90360"/>
                <a:gd name="connsiteX9" fmla="*/ 64960 w 90360"/>
                <a:gd name="connsiteY9" fmla="*/ 45212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0" y="45212"/>
                  </a:moveTo>
                  <a:cubicBezTo>
                    <a:pt x="0" y="70104"/>
                    <a:pt x="20257" y="90360"/>
                    <a:pt x="45212" y="90360"/>
                  </a:cubicBezTo>
                  <a:cubicBezTo>
                    <a:pt x="70104" y="90360"/>
                    <a:pt x="90360" y="70104"/>
                    <a:pt x="90360" y="45212"/>
                  </a:cubicBezTo>
                  <a:cubicBezTo>
                    <a:pt x="90360" y="20320"/>
                    <a:pt x="70104" y="0"/>
                    <a:pt x="45212" y="0"/>
                  </a:cubicBezTo>
                  <a:cubicBezTo>
                    <a:pt x="20257" y="64"/>
                    <a:pt x="0" y="20320"/>
                    <a:pt x="0" y="45212"/>
                  </a:cubicBezTo>
                  <a:close/>
                  <a:moveTo>
                    <a:pt x="64960" y="45212"/>
                  </a:moveTo>
                  <a:cubicBezTo>
                    <a:pt x="64960" y="56134"/>
                    <a:pt x="56071" y="64960"/>
                    <a:pt x="45212" y="64960"/>
                  </a:cubicBezTo>
                  <a:cubicBezTo>
                    <a:pt x="34290" y="64960"/>
                    <a:pt x="25400" y="56070"/>
                    <a:pt x="25400" y="45212"/>
                  </a:cubicBezTo>
                  <a:cubicBezTo>
                    <a:pt x="25400" y="34290"/>
                    <a:pt x="34290" y="25400"/>
                    <a:pt x="45212" y="25400"/>
                  </a:cubicBezTo>
                  <a:cubicBezTo>
                    <a:pt x="56071" y="25464"/>
                    <a:pt x="64960" y="34353"/>
                    <a:pt x="64960" y="45212"/>
                  </a:cubicBezTo>
                  <a:close/>
                </a:path>
              </a:pathLst>
            </a:custGeom>
            <a:grpFill/>
            <a:ln w="6350" cap="flat">
              <a:noFill/>
              <a:prstDash val="solid"/>
              <a:miter/>
            </a:ln>
          </p:spPr>
          <p:txBody>
            <a:bodyPr rtlCol="0" anchor="ctr"/>
            <a:lstStyle/>
            <a:p>
              <a:endParaRPr lang="en-US" sz="1350"/>
            </a:p>
          </p:txBody>
        </p:sp>
        <p:sp>
          <p:nvSpPr>
            <p:cNvPr id="57" name="Freeform: Shape 56">
              <a:extLst>
                <a:ext uri="{FF2B5EF4-FFF2-40B4-BE49-F238E27FC236}">
                  <a16:creationId xmlns:a16="http://schemas.microsoft.com/office/drawing/2014/main" id="{9B2A0A3F-6072-402C-9026-6181C815B5F5}"/>
                </a:ext>
              </a:extLst>
            </p:cNvPr>
            <p:cNvSpPr/>
            <p:nvPr/>
          </p:nvSpPr>
          <p:spPr>
            <a:xfrm>
              <a:off x="11534452" y="4837486"/>
              <a:ext cx="54803" cy="54803"/>
            </a:xfrm>
            <a:custGeom>
              <a:avLst/>
              <a:gdLst>
                <a:gd name="connsiteX0" fmla="*/ 57912 w 57911"/>
                <a:gd name="connsiteY0" fmla="*/ 28956 h 57911"/>
                <a:gd name="connsiteX1" fmla="*/ 28956 w 57911"/>
                <a:gd name="connsiteY1" fmla="*/ 0 h 57911"/>
                <a:gd name="connsiteX2" fmla="*/ 0 w 57911"/>
                <a:gd name="connsiteY2" fmla="*/ 28956 h 57911"/>
                <a:gd name="connsiteX3" fmla="*/ 28956 w 57911"/>
                <a:gd name="connsiteY3" fmla="*/ 57912 h 57911"/>
                <a:gd name="connsiteX4" fmla="*/ 57912 w 57911"/>
                <a:gd name="connsiteY4" fmla="*/ 28956 h 57911"/>
                <a:gd name="connsiteX5" fmla="*/ 25464 w 57911"/>
                <a:gd name="connsiteY5" fmla="*/ 28956 h 57911"/>
                <a:gd name="connsiteX6" fmla="*/ 29020 w 57911"/>
                <a:gd name="connsiteY6" fmla="*/ 25400 h 57911"/>
                <a:gd name="connsiteX7" fmla="*/ 32576 w 57911"/>
                <a:gd name="connsiteY7" fmla="*/ 28956 h 57911"/>
                <a:gd name="connsiteX8" fmla="*/ 29020 w 57911"/>
                <a:gd name="connsiteY8" fmla="*/ 32512 h 57911"/>
                <a:gd name="connsiteX9" fmla="*/ 25464 w 57911"/>
                <a:gd name="connsiteY9" fmla="*/ 28956 h 57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911" h="57911">
                  <a:moveTo>
                    <a:pt x="57912" y="28956"/>
                  </a:moveTo>
                  <a:cubicBezTo>
                    <a:pt x="57912" y="13017"/>
                    <a:pt x="44958" y="0"/>
                    <a:pt x="28956" y="0"/>
                  </a:cubicBezTo>
                  <a:cubicBezTo>
                    <a:pt x="12954" y="0"/>
                    <a:pt x="0" y="12954"/>
                    <a:pt x="0" y="28956"/>
                  </a:cubicBezTo>
                  <a:cubicBezTo>
                    <a:pt x="0" y="44958"/>
                    <a:pt x="12954" y="57912"/>
                    <a:pt x="28956" y="57912"/>
                  </a:cubicBezTo>
                  <a:cubicBezTo>
                    <a:pt x="44958" y="57912"/>
                    <a:pt x="57912" y="44895"/>
                    <a:pt x="57912" y="28956"/>
                  </a:cubicBezTo>
                  <a:close/>
                  <a:moveTo>
                    <a:pt x="25464" y="28956"/>
                  </a:moveTo>
                  <a:cubicBezTo>
                    <a:pt x="25464" y="26988"/>
                    <a:pt x="27051" y="25400"/>
                    <a:pt x="29020" y="25400"/>
                  </a:cubicBezTo>
                  <a:cubicBezTo>
                    <a:pt x="30988" y="25400"/>
                    <a:pt x="32576" y="26988"/>
                    <a:pt x="32576" y="28956"/>
                  </a:cubicBezTo>
                  <a:cubicBezTo>
                    <a:pt x="32576" y="30924"/>
                    <a:pt x="30988" y="32512"/>
                    <a:pt x="29020" y="32512"/>
                  </a:cubicBezTo>
                  <a:cubicBezTo>
                    <a:pt x="27051" y="32448"/>
                    <a:pt x="25464" y="30861"/>
                    <a:pt x="25464" y="28956"/>
                  </a:cubicBezTo>
                  <a:close/>
                </a:path>
              </a:pathLst>
            </a:custGeom>
            <a:grpFill/>
            <a:ln w="6350" cap="flat">
              <a:noFill/>
              <a:prstDash val="solid"/>
              <a:miter/>
            </a:ln>
          </p:spPr>
          <p:txBody>
            <a:bodyPr rtlCol="0" anchor="ctr"/>
            <a:lstStyle/>
            <a:p>
              <a:endParaRPr lang="en-US" sz="1350"/>
            </a:p>
          </p:txBody>
        </p:sp>
        <p:sp>
          <p:nvSpPr>
            <p:cNvPr id="58" name="Freeform: Shape 57">
              <a:extLst>
                <a:ext uri="{FF2B5EF4-FFF2-40B4-BE49-F238E27FC236}">
                  <a16:creationId xmlns:a16="http://schemas.microsoft.com/office/drawing/2014/main" id="{55386E41-7ECD-412E-99A1-16E0AC2F4238}"/>
                </a:ext>
              </a:extLst>
            </p:cNvPr>
            <p:cNvSpPr/>
            <p:nvPr/>
          </p:nvSpPr>
          <p:spPr>
            <a:xfrm>
              <a:off x="11898542" y="4868193"/>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sz="1350"/>
            </a:p>
          </p:txBody>
        </p:sp>
        <p:sp>
          <p:nvSpPr>
            <p:cNvPr id="59" name="Freeform: Shape 58">
              <a:extLst>
                <a:ext uri="{FF2B5EF4-FFF2-40B4-BE49-F238E27FC236}">
                  <a16:creationId xmlns:a16="http://schemas.microsoft.com/office/drawing/2014/main" id="{90F87767-F56D-479F-A194-BAA9002F5F26}"/>
                </a:ext>
              </a:extLst>
            </p:cNvPr>
            <p:cNvSpPr/>
            <p:nvPr/>
          </p:nvSpPr>
          <p:spPr>
            <a:xfrm>
              <a:off x="11789655" y="4784245"/>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sz="1350"/>
            </a:p>
          </p:txBody>
        </p:sp>
        <p:sp>
          <p:nvSpPr>
            <p:cNvPr id="60" name="Freeform: Shape 59">
              <a:extLst>
                <a:ext uri="{FF2B5EF4-FFF2-40B4-BE49-F238E27FC236}">
                  <a16:creationId xmlns:a16="http://schemas.microsoft.com/office/drawing/2014/main" id="{617E4C98-B941-4A30-A096-09079D25DC33}"/>
                </a:ext>
              </a:extLst>
            </p:cNvPr>
            <p:cNvSpPr/>
            <p:nvPr/>
          </p:nvSpPr>
          <p:spPr>
            <a:xfrm>
              <a:off x="11660517" y="4985424"/>
              <a:ext cx="73109" cy="73086"/>
            </a:xfrm>
            <a:custGeom>
              <a:avLst/>
              <a:gdLst>
                <a:gd name="connsiteX0" fmla="*/ 64968 w 77255"/>
                <a:gd name="connsiteY0" fmla="*/ 25916 h 77231"/>
                <a:gd name="connsiteX1" fmla="*/ 51316 w 77255"/>
                <a:gd name="connsiteY1" fmla="*/ 25916 h 77231"/>
                <a:gd name="connsiteX2" fmla="*/ 51316 w 77255"/>
                <a:gd name="connsiteY2" fmla="*/ 12264 h 77231"/>
                <a:gd name="connsiteX3" fmla="*/ 25916 w 77255"/>
                <a:gd name="connsiteY3" fmla="*/ 12264 h 77231"/>
                <a:gd name="connsiteX4" fmla="*/ 25916 w 77255"/>
                <a:gd name="connsiteY4" fmla="*/ 25916 h 77231"/>
                <a:gd name="connsiteX5" fmla="*/ 12264 w 77255"/>
                <a:gd name="connsiteY5" fmla="*/ 25916 h 77231"/>
                <a:gd name="connsiteX6" fmla="*/ 12264 w 77255"/>
                <a:gd name="connsiteY6" fmla="*/ 51316 h 77231"/>
                <a:gd name="connsiteX7" fmla="*/ 25916 w 77255"/>
                <a:gd name="connsiteY7" fmla="*/ 51316 h 77231"/>
                <a:gd name="connsiteX8" fmla="*/ 25916 w 77255"/>
                <a:gd name="connsiteY8" fmla="*/ 64968 h 77231"/>
                <a:gd name="connsiteX9" fmla="*/ 51316 w 77255"/>
                <a:gd name="connsiteY9" fmla="*/ 64968 h 77231"/>
                <a:gd name="connsiteX10" fmla="*/ 51316 w 77255"/>
                <a:gd name="connsiteY10" fmla="*/ 51316 h 77231"/>
                <a:gd name="connsiteX11" fmla="*/ 64968 w 77255"/>
                <a:gd name="connsiteY11" fmla="*/ 51316 h 77231"/>
                <a:gd name="connsiteX12" fmla="*/ 64968 w 77255"/>
                <a:gd name="connsiteY12" fmla="*/ 25916 h 77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55" h="77231">
                  <a:moveTo>
                    <a:pt x="64968" y="25916"/>
                  </a:moveTo>
                  <a:cubicBezTo>
                    <a:pt x="60396" y="25916"/>
                    <a:pt x="55888" y="25916"/>
                    <a:pt x="51316" y="25916"/>
                  </a:cubicBezTo>
                  <a:cubicBezTo>
                    <a:pt x="51316" y="21344"/>
                    <a:pt x="51316" y="16836"/>
                    <a:pt x="51316" y="12264"/>
                  </a:cubicBezTo>
                  <a:cubicBezTo>
                    <a:pt x="51316" y="-4056"/>
                    <a:pt x="25916" y="-4120"/>
                    <a:pt x="25916" y="12264"/>
                  </a:cubicBezTo>
                  <a:cubicBezTo>
                    <a:pt x="25916" y="16836"/>
                    <a:pt x="25916" y="21344"/>
                    <a:pt x="25916" y="25916"/>
                  </a:cubicBezTo>
                  <a:cubicBezTo>
                    <a:pt x="21344" y="25916"/>
                    <a:pt x="16835" y="25916"/>
                    <a:pt x="12264" y="25916"/>
                  </a:cubicBezTo>
                  <a:cubicBezTo>
                    <a:pt x="-4056" y="25916"/>
                    <a:pt x="-4120" y="51316"/>
                    <a:pt x="12264" y="51316"/>
                  </a:cubicBezTo>
                  <a:cubicBezTo>
                    <a:pt x="16835" y="51316"/>
                    <a:pt x="21344" y="51316"/>
                    <a:pt x="25916" y="51316"/>
                  </a:cubicBezTo>
                  <a:cubicBezTo>
                    <a:pt x="25916" y="55888"/>
                    <a:pt x="25916" y="60397"/>
                    <a:pt x="25916" y="64968"/>
                  </a:cubicBezTo>
                  <a:cubicBezTo>
                    <a:pt x="25916" y="81288"/>
                    <a:pt x="51316" y="81352"/>
                    <a:pt x="51316" y="64968"/>
                  </a:cubicBezTo>
                  <a:cubicBezTo>
                    <a:pt x="51316" y="60397"/>
                    <a:pt x="51316" y="55888"/>
                    <a:pt x="51316" y="51316"/>
                  </a:cubicBezTo>
                  <a:cubicBezTo>
                    <a:pt x="55888" y="51316"/>
                    <a:pt x="60396" y="51316"/>
                    <a:pt x="64968" y="51316"/>
                  </a:cubicBezTo>
                  <a:cubicBezTo>
                    <a:pt x="81352" y="51316"/>
                    <a:pt x="81352" y="25916"/>
                    <a:pt x="64968" y="25916"/>
                  </a:cubicBezTo>
                  <a:close/>
                </a:path>
              </a:pathLst>
            </a:custGeom>
            <a:grpFill/>
            <a:ln w="6350" cap="flat">
              <a:noFill/>
              <a:prstDash val="solid"/>
              <a:miter/>
            </a:ln>
          </p:spPr>
          <p:txBody>
            <a:bodyPr rtlCol="0" anchor="ctr"/>
            <a:lstStyle/>
            <a:p>
              <a:endParaRPr lang="en-US" sz="1350"/>
            </a:p>
          </p:txBody>
        </p:sp>
        <p:sp>
          <p:nvSpPr>
            <p:cNvPr id="61" name="Freeform: Shape 60">
              <a:extLst>
                <a:ext uri="{FF2B5EF4-FFF2-40B4-BE49-F238E27FC236}">
                  <a16:creationId xmlns:a16="http://schemas.microsoft.com/office/drawing/2014/main" id="{07D5C339-964F-4F10-8F79-68362F6338C4}"/>
                </a:ext>
              </a:extLst>
            </p:cNvPr>
            <p:cNvSpPr/>
            <p:nvPr/>
          </p:nvSpPr>
          <p:spPr>
            <a:xfrm>
              <a:off x="11474051" y="4933333"/>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62" name="Freeform: Shape 61">
              <a:extLst>
                <a:ext uri="{FF2B5EF4-FFF2-40B4-BE49-F238E27FC236}">
                  <a16:creationId xmlns:a16="http://schemas.microsoft.com/office/drawing/2014/main" id="{43D63039-CADE-40B8-8247-0FD80F1E9BCF}"/>
                </a:ext>
              </a:extLst>
            </p:cNvPr>
            <p:cNvSpPr/>
            <p:nvPr/>
          </p:nvSpPr>
          <p:spPr>
            <a:xfrm>
              <a:off x="11208273" y="4903737"/>
              <a:ext cx="413372" cy="216292"/>
            </a:xfrm>
            <a:custGeom>
              <a:avLst/>
              <a:gdLst>
                <a:gd name="connsiteX0" fmla="*/ 424878 w 436816"/>
                <a:gd name="connsiteY0" fmla="*/ 47276 h 228559"/>
                <a:gd name="connsiteX1" fmla="*/ 398082 w 436816"/>
                <a:gd name="connsiteY1" fmla="*/ 41434 h 228559"/>
                <a:gd name="connsiteX2" fmla="*/ 331914 w 436816"/>
                <a:gd name="connsiteY2" fmla="*/ 57563 h 228559"/>
                <a:gd name="connsiteX3" fmla="*/ 321437 w 436816"/>
                <a:gd name="connsiteY3" fmla="*/ 62326 h 228559"/>
                <a:gd name="connsiteX4" fmla="*/ 300038 w 436816"/>
                <a:gd name="connsiteY4" fmla="*/ 76105 h 228559"/>
                <a:gd name="connsiteX5" fmla="*/ 155511 w 436816"/>
                <a:gd name="connsiteY5" fmla="*/ 177261 h 228559"/>
                <a:gd name="connsiteX6" fmla="*/ 128905 w 436816"/>
                <a:gd name="connsiteY6" fmla="*/ 118777 h 228559"/>
                <a:gd name="connsiteX7" fmla="*/ 128905 w 436816"/>
                <a:gd name="connsiteY7" fmla="*/ 116047 h 228559"/>
                <a:gd name="connsiteX8" fmla="*/ 263525 w 436816"/>
                <a:gd name="connsiteY8" fmla="*/ 36354 h 228559"/>
                <a:gd name="connsiteX9" fmla="*/ 276352 w 436816"/>
                <a:gd name="connsiteY9" fmla="*/ 14447 h 228559"/>
                <a:gd name="connsiteX10" fmla="*/ 127254 w 436816"/>
                <a:gd name="connsiteY10" fmla="*/ 44546 h 228559"/>
                <a:gd name="connsiteX11" fmla="*/ 115951 w 436816"/>
                <a:gd name="connsiteY11" fmla="*/ 62770 h 228559"/>
                <a:gd name="connsiteX12" fmla="*/ 104902 w 436816"/>
                <a:gd name="connsiteY12" fmla="*/ 57563 h 228559"/>
                <a:gd name="connsiteX13" fmla="*/ 38798 w 436816"/>
                <a:gd name="connsiteY13" fmla="*/ 41498 h 228559"/>
                <a:gd name="connsiteX14" fmla="*/ 12002 w 436816"/>
                <a:gd name="connsiteY14" fmla="*/ 47340 h 228559"/>
                <a:gd name="connsiteX15" fmla="*/ 0 w 436816"/>
                <a:gd name="connsiteY15" fmla="*/ 71978 h 228559"/>
                <a:gd name="connsiteX16" fmla="*/ 0 w 436816"/>
                <a:gd name="connsiteY16" fmla="*/ 163989 h 228559"/>
                <a:gd name="connsiteX17" fmla="*/ 12002 w 436816"/>
                <a:gd name="connsiteY17" fmla="*/ 188627 h 228559"/>
                <a:gd name="connsiteX18" fmla="*/ 31305 w 436816"/>
                <a:gd name="connsiteY18" fmla="*/ 195358 h 228559"/>
                <a:gd name="connsiteX19" fmla="*/ 38798 w 436816"/>
                <a:gd name="connsiteY19" fmla="*/ 194469 h 228559"/>
                <a:gd name="connsiteX20" fmla="*/ 104965 w 436816"/>
                <a:gd name="connsiteY20" fmla="*/ 178340 h 228559"/>
                <a:gd name="connsiteX21" fmla="*/ 118999 w 436816"/>
                <a:gd name="connsiteY21" fmla="*/ 170720 h 228559"/>
                <a:gd name="connsiteX22" fmla="*/ 137541 w 436816"/>
                <a:gd name="connsiteY22" fmla="*/ 195231 h 228559"/>
                <a:gd name="connsiteX23" fmla="*/ 284861 w 436816"/>
                <a:gd name="connsiteY23" fmla="*/ 207931 h 228559"/>
                <a:gd name="connsiteX24" fmla="*/ 318262 w 436816"/>
                <a:gd name="connsiteY24" fmla="*/ 171165 h 228559"/>
                <a:gd name="connsiteX25" fmla="*/ 331851 w 436816"/>
                <a:gd name="connsiteY25" fmla="*/ 178340 h 228559"/>
                <a:gd name="connsiteX26" fmla="*/ 398018 w 436816"/>
                <a:gd name="connsiteY26" fmla="*/ 194469 h 228559"/>
                <a:gd name="connsiteX27" fmla="*/ 405511 w 436816"/>
                <a:gd name="connsiteY27" fmla="*/ 195358 h 228559"/>
                <a:gd name="connsiteX28" fmla="*/ 424815 w 436816"/>
                <a:gd name="connsiteY28" fmla="*/ 188627 h 228559"/>
                <a:gd name="connsiteX29" fmla="*/ 436816 w 436816"/>
                <a:gd name="connsiteY29" fmla="*/ 163989 h 228559"/>
                <a:gd name="connsiteX30" fmla="*/ 436816 w 436816"/>
                <a:gd name="connsiteY30" fmla="*/ 71978 h 228559"/>
                <a:gd name="connsiteX31" fmla="*/ 424878 w 436816"/>
                <a:gd name="connsiteY31" fmla="*/ 47276 h 228559"/>
                <a:gd name="connsiteX32" fmla="*/ 103505 w 436816"/>
                <a:gd name="connsiteY32" fmla="*/ 147860 h 228559"/>
                <a:gd name="connsiteX33" fmla="*/ 98996 w 436816"/>
                <a:gd name="connsiteY33" fmla="*/ 153639 h 228559"/>
                <a:gd name="connsiteX34" fmla="*/ 32829 w 436816"/>
                <a:gd name="connsiteY34" fmla="*/ 169768 h 228559"/>
                <a:gd name="connsiteX35" fmla="*/ 27749 w 436816"/>
                <a:gd name="connsiteY35" fmla="*/ 168688 h 228559"/>
                <a:gd name="connsiteX36" fmla="*/ 25464 w 436816"/>
                <a:gd name="connsiteY36" fmla="*/ 163989 h 228559"/>
                <a:gd name="connsiteX37" fmla="*/ 25464 w 436816"/>
                <a:gd name="connsiteY37" fmla="*/ 71978 h 228559"/>
                <a:gd name="connsiteX38" fmla="*/ 27749 w 436816"/>
                <a:gd name="connsiteY38" fmla="*/ 67279 h 228559"/>
                <a:gd name="connsiteX39" fmla="*/ 31369 w 436816"/>
                <a:gd name="connsiteY39" fmla="*/ 66009 h 228559"/>
                <a:gd name="connsiteX40" fmla="*/ 32829 w 436816"/>
                <a:gd name="connsiteY40" fmla="*/ 66199 h 228559"/>
                <a:gd name="connsiteX41" fmla="*/ 98996 w 436816"/>
                <a:gd name="connsiteY41" fmla="*/ 82328 h 228559"/>
                <a:gd name="connsiteX42" fmla="*/ 103505 w 436816"/>
                <a:gd name="connsiteY42" fmla="*/ 88107 h 228559"/>
                <a:gd name="connsiteX43" fmla="*/ 103505 w 436816"/>
                <a:gd name="connsiteY43" fmla="*/ 147860 h 228559"/>
                <a:gd name="connsiteX44" fmla="*/ 411416 w 436816"/>
                <a:gd name="connsiteY44" fmla="*/ 163989 h 228559"/>
                <a:gd name="connsiteX45" fmla="*/ 409130 w 436816"/>
                <a:gd name="connsiteY45" fmla="*/ 168688 h 228559"/>
                <a:gd name="connsiteX46" fmla="*/ 404051 w 436816"/>
                <a:gd name="connsiteY46" fmla="*/ 169768 h 228559"/>
                <a:gd name="connsiteX47" fmla="*/ 337883 w 436816"/>
                <a:gd name="connsiteY47" fmla="*/ 153639 h 228559"/>
                <a:gd name="connsiteX48" fmla="*/ 333311 w 436816"/>
                <a:gd name="connsiteY48" fmla="*/ 147860 h 228559"/>
                <a:gd name="connsiteX49" fmla="*/ 333311 w 436816"/>
                <a:gd name="connsiteY49" fmla="*/ 88043 h 228559"/>
                <a:gd name="connsiteX50" fmla="*/ 337883 w 436816"/>
                <a:gd name="connsiteY50" fmla="*/ 82265 h 228559"/>
                <a:gd name="connsiteX51" fmla="*/ 404051 w 436816"/>
                <a:gd name="connsiteY51" fmla="*/ 66136 h 228559"/>
                <a:gd name="connsiteX52" fmla="*/ 405511 w 436816"/>
                <a:gd name="connsiteY52" fmla="*/ 65945 h 228559"/>
                <a:gd name="connsiteX53" fmla="*/ 409130 w 436816"/>
                <a:gd name="connsiteY53" fmla="*/ 67215 h 228559"/>
                <a:gd name="connsiteX54" fmla="*/ 411416 w 436816"/>
                <a:gd name="connsiteY54" fmla="*/ 71914 h 228559"/>
                <a:gd name="connsiteX55" fmla="*/ 411416 w 436816"/>
                <a:gd name="connsiteY55" fmla="*/ 163989 h 228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36816" h="228559">
                  <a:moveTo>
                    <a:pt x="424878" y="47276"/>
                  </a:moveTo>
                  <a:cubicBezTo>
                    <a:pt x="417258" y="41307"/>
                    <a:pt x="407479" y="39212"/>
                    <a:pt x="398082" y="41434"/>
                  </a:cubicBezTo>
                  <a:lnTo>
                    <a:pt x="331914" y="57563"/>
                  </a:lnTo>
                  <a:cubicBezTo>
                    <a:pt x="328041" y="58516"/>
                    <a:pt x="324548" y="60167"/>
                    <a:pt x="321437" y="62326"/>
                  </a:cubicBezTo>
                  <a:cubicBezTo>
                    <a:pt x="314452" y="49054"/>
                    <a:pt x="293814" y="61627"/>
                    <a:pt x="300038" y="76105"/>
                  </a:cubicBezTo>
                  <a:cubicBezTo>
                    <a:pt x="338074" y="164942"/>
                    <a:pt x="225425" y="247238"/>
                    <a:pt x="155511" y="177261"/>
                  </a:cubicBezTo>
                  <a:cubicBezTo>
                    <a:pt x="137477" y="159227"/>
                    <a:pt x="129413" y="138716"/>
                    <a:pt x="128905" y="118777"/>
                  </a:cubicBezTo>
                  <a:lnTo>
                    <a:pt x="128905" y="116047"/>
                  </a:lnTo>
                  <a:cubicBezTo>
                    <a:pt x="129349" y="56103"/>
                    <a:pt x="197040" y="2318"/>
                    <a:pt x="263525" y="36354"/>
                  </a:cubicBezTo>
                  <a:cubicBezTo>
                    <a:pt x="278066" y="43784"/>
                    <a:pt x="290894" y="21876"/>
                    <a:pt x="276352" y="14447"/>
                  </a:cubicBezTo>
                  <a:cubicBezTo>
                    <a:pt x="225044" y="-11842"/>
                    <a:pt x="163195" y="-2508"/>
                    <a:pt x="127254" y="44546"/>
                  </a:cubicBezTo>
                  <a:cubicBezTo>
                    <a:pt x="122872" y="50324"/>
                    <a:pt x="119126" y="56420"/>
                    <a:pt x="115951" y="62770"/>
                  </a:cubicBezTo>
                  <a:cubicBezTo>
                    <a:pt x="112713" y="60421"/>
                    <a:pt x="109029" y="58579"/>
                    <a:pt x="104902" y="57563"/>
                  </a:cubicBezTo>
                  <a:lnTo>
                    <a:pt x="38798" y="41498"/>
                  </a:lnTo>
                  <a:cubicBezTo>
                    <a:pt x="29401" y="39212"/>
                    <a:pt x="19621" y="41307"/>
                    <a:pt x="12002" y="47340"/>
                  </a:cubicBezTo>
                  <a:cubicBezTo>
                    <a:pt x="4382" y="53309"/>
                    <a:pt x="0" y="62326"/>
                    <a:pt x="0" y="71978"/>
                  </a:cubicBezTo>
                  <a:lnTo>
                    <a:pt x="0" y="163989"/>
                  </a:lnTo>
                  <a:cubicBezTo>
                    <a:pt x="0" y="173705"/>
                    <a:pt x="4382" y="182658"/>
                    <a:pt x="12002" y="188627"/>
                  </a:cubicBezTo>
                  <a:cubicBezTo>
                    <a:pt x="17589" y="193009"/>
                    <a:pt x="24384" y="195358"/>
                    <a:pt x="31305" y="195358"/>
                  </a:cubicBezTo>
                  <a:cubicBezTo>
                    <a:pt x="33782" y="195358"/>
                    <a:pt x="36322" y="195041"/>
                    <a:pt x="38798" y="194469"/>
                  </a:cubicBezTo>
                  <a:lnTo>
                    <a:pt x="104965" y="178340"/>
                  </a:lnTo>
                  <a:cubicBezTo>
                    <a:pt x="110363" y="177007"/>
                    <a:pt x="115126" y="174340"/>
                    <a:pt x="118999" y="170720"/>
                  </a:cubicBezTo>
                  <a:cubicBezTo>
                    <a:pt x="123952" y="179547"/>
                    <a:pt x="130111" y="187865"/>
                    <a:pt x="137541" y="195231"/>
                  </a:cubicBezTo>
                  <a:cubicBezTo>
                    <a:pt x="176657" y="234347"/>
                    <a:pt x="239649" y="239618"/>
                    <a:pt x="284861" y="207931"/>
                  </a:cubicBezTo>
                  <a:cubicBezTo>
                    <a:pt x="299339" y="197835"/>
                    <a:pt x="310388" y="185198"/>
                    <a:pt x="318262" y="171165"/>
                  </a:cubicBezTo>
                  <a:cubicBezTo>
                    <a:pt x="322008" y="174530"/>
                    <a:pt x="326644" y="177070"/>
                    <a:pt x="331851" y="178340"/>
                  </a:cubicBezTo>
                  <a:lnTo>
                    <a:pt x="398018" y="194469"/>
                  </a:lnTo>
                  <a:cubicBezTo>
                    <a:pt x="400495" y="195041"/>
                    <a:pt x="403034" y="195358"/>
                    <a:pt x="405511" y="195358"/>
                  </a:cubicBezTo>
                  <a:cubicBezTo>
                    <a:pt x="412433" y="195358"/>
                    <a:pt x="419227" y="193072"/>
                    <a:pt x="424815" y="188627"/>
                  </a:cubicBezTo>
                  <a:cubicBezTo>
                    <a:pt x="432435" y="182658"/>
                    <a:pt x="436816" y="173641"/>
                    <a:pt x="436816" y="163989"/>
                  </a:cubicBezTo>
                  <a:lnTo>
                    <a:pt x="436816" y="71978"/>
                  </a:lnTo>
                  <a:cubicBezTo>
                    <a:pt x="436816" y="62262"/>
                    <a:pt x="432498" y="53309"/>
                    <a:pt x="424878" y="47276"/>
                  </a:cubicBezTo>
                  <a:close/>
                  <a:moveTo>
                    <a:pt x="103505" y="147860"/>
                  </a:moveTo>
                  <a:cubicBezTo>
                    <a:pt x="103505" y="150591"/>
                    <a:pt x="101664" y="153004"/>
                    <a:pt x="98996" y="153639"/>
                  </a:cubicBezTo>
                  <a:lnTo>
                    <a:pt x="32829" y="169768"/>
                  </a:lnTo>
                  <a:cubicBezTo>
                    <a:pt x="30416" y="170339"/>
                    <a:pt x="28575" y="169323"/>
                    <a:pt x="27749" y="168688"/>
                  </a:cubicBezTo>
                  <a:cubicBezTo>
                    <a:pt x="26924" y="167990"/>
                    <a:pt x="25464" y="166529"/>
                    <a:pt x="25464" y="163989"/>
                  </a:cubicBezTo>
                  <a:lnTo>
                    <a:pt x="25464" y="71978"/>
                  </a:lnTo>
                  <a:cubicBezTo>
                    <a:pt x="25464" y="69438"/>
                    <a:pt x="26860" y="67977"/>
                    <a:pt x="27749" y="67279"/>
                  </a:cubicBezTo>
                  <a:cubicBezTo>
                    <a:pt x="28448" y="66771"/>
                    <a:pt x="29654" y="66009"/>
                    <a:pt x="31369" y="66009"/>
                  </a:cubicBezTo>
                  <a:cubicBezTo>
                    <a:pt x="31814" y="66009"/>
                    <a:pt x="32321" y="66072"/>
                    <a:pt x="32829" y="66199"/>
                  </a:cubicBezTo>
                  <a:lnTo>
                    <a:pt x="98996" y="82328"/>
                  </a:lnTo>
                  <a:cubicBezTo>
                    <a:pt x="101664" y="82963"/>
                    <a:pt x="103505" y="85376"/>
                    <a:pt x="103505" y="88107"/>
                  </a:cubicBezTo>
                  <a:lnTo>
                    <a:pt x="103505" y="147860"/>
                  </a:lnTo>
                  <a:close/>
                  <a:moveTo>
                    <a:pt x="411416" y="163989"/>
                  </a:moveTo>
                  <a:cubicBezTo>
                    <a:pt x="411416" y="166529"/>
                    <a:pt x="410020" y="167990"/>
                    <a:pt x="409130" y="168688"/>
                  </a:cubicBezTo>
                  <a:cubicBezTo>
                    <a:pt x="408305" y="169323"/>
                    <a:pt x="406527" y="170403"/>
                    <a:pt x="404051" y="169768"/>
                  </a:cubicBezTo>
                  <a:lnTo>
                    <a:pt x="337883" y="153639"/>
                  </a:lnTo>
                  <a:cubicBezTo>
                    <a:pt x="335216" y="153004"/>
                    <a:pt x="333311" y="150591"/>
                    <a:pt x="333311" y="147860"/>
                  </a:cubicBezTo>
                  <a:lnTo>
                    <a:pt x="333311" y="88043"/>
                  </a:lnTo>
                  <a:cubicBezTo>
                    <a:pt x="333311" y="85313"/>
                    <a:pt x="335153" y="82900"/>
                    <a:pt x="337883" y="82265"/>
                  </a:cubicBezTo>
                  <a:lnTo>
                    <a:pt x="404051" y="66136"/>
                  </a:lnTo>
                  <a:cubicBezTo>
                    <a:pt x="404558" y="66009"/>
                    <a:pt x="405066" y="65945"/>
                    <a:pt x="405511" y="65945"/>
                  </a:cubicBezTo>
                  <a:cubicBezTo>
                    <a:pt x="407226" y="65945"/>
                    <a:pt x="408495" y="66707"/>
                    <a:pt x="409130" y="67215"/>
                  </a:cubicBezTo>
                  <a:cubicBezTo>
                    <a:pt x="409956" y="67914"/>
                    <a:pt x="411416" y="69374"/>
                    <a:pt x="411416" y="71914"/>
                  </a:cubicBezTo>
                  <a:lnTo>
                    <a:pt x="411416" y="163989"/>
                  </a:lnTo>
                  <a:close/>
                </a:path>
              </a:pathLst>
            </a:custGeom>
            <a:grpFill/>
            <a:ln w="6350" cap="flat">
              <a:noFill/>
              <a:prstDash val="solid"/>
              <a:miter/>
            </a:ln>
          </p:spPr>
          <p:txBody>
            <a:bodyPr rtlCol="0" anchor="ctr"/>
            <a:lstStyle/>
            <a:p>
              <a:endParaRPr lang="en-US" sz="1350"/>
            </a:p>
          </p:txBody>
        </p:sp>
        <p:sp>
          <p:nvSpPr>
            <p:cNvPr id="63" name="Freeform: Shape 62">
              <a:extLst>
                <a:ext uri="{FF2B5EF4-FFF2-40B4-BE49-F238E27FC236}">
                  <a16:creationId xmlns:a16="http://schemas.microsoft.com/office/drawing/2014/main" id="{963D6AEB-884E-4C35-AE2F-C2AB4697468C}"/>
                </a:ext>
              </a:extLst>
            </p:cNvPr>
            <p:cNvSpPr/>
            <p:nvPr/>
          </p:nvSpPr>
          <p:spPr>
            <a:xfrm>
              <a:off x="11831922" y="4437694"/>
              <a:ext cx="23187" cy="24037"/>
            </a:xfrm>
            <a:custGeom>
              <a:avLst/>
              <a:gdLst>
                <a:gd name="connsiteX0" fmla="*/ 12239 w 24502"/>
                <a:gd name="connsiteY0" fmla="*/ 25400 h 25400"/>
                <a:gd name="connsiteX1" fmla="*/ 12239 w 24502"/>
                <a:gd name="connsiteY1" fmla="*/ 0 h 25400"/>
                <a:gd name="connsiteX2" fmla="*/ 12239 w 24502"/>
                <a:gd name="connsiteY2" fmla="*/ 25400 h 25400"/>
              </a:gdLst>
              <a:ahLst/>
              <a:cxnLst>
                <a:cxn ang="0">
                  <a:pos x="connsiteX0" y="connsiteY0"/>
                </a:cxn>
                <a:cxn ang="0">
                  <a:pos x="connsiteX1" y="connsiteY1"/>
                </a:cxn>
                <a:cxn ang="0">
                  <a:pos x="connsiteX2" y="connsiteY2"/>
                </a:cxn>
              </a:cxnLst>
              <a:rect l="l" t="t" r="r" b="b"/>
              <a:pathLst>
                <a:path w="24502" h="25400">
                  <a:moveTo>
                    <a:pt x="12239" y="25400"/>
                  </a:moveTo>
                  <a:cubicBezTo>
                    <a:pt x="28559" y="25400"/>
                    <a:pt x="28622" y="0"/>
                    <a:pt x="12239" y="0"/>
                  </a:cubicBezTo>
                  <a:cubicBezTo>
                    <a:pt x="-4080" y="0"/>
                    <a:pt x="-4080" y="25400"/>
                    <a:pt x="12239" y="25400"/>
                  </a:cubicBezTo>
                  <a:close/>
                </a:path>
              </a:pathLst>
            </a:custGeom>
            <a:grpFill/>
            <a:ln w="6350" cap="flat">
              <a:noFill/>
              <a:prstDash val="solid"/>
              <a:miter/>
            </a:ln>
          </p:spPr>
          <p:txBody>
            <a:bodyPr rtlCol="0" anchor="ctr"/>
            <a:lstStyle/>
            <a:p>
              <a:endParaRPr lang="en-US" sz="1350"/>
            </a:p>
          </p:txBody>
        </p:sp>
        <p:sp>
          <p:nvSpPr>
            <p:cNvPr id="64" name="Freeform: Shape 63">
              <a:extLst>
                <a:ext uri="{FF2B5EF4-FFF2-40B4-BE49-F238E27FC236}">
                  <a16:creationId xmlns:a16="http://schemas.microsoft.com/office/drawing/2014/main" id="{CD861BD7-B86D-4C72-9486-CBD7E292B426}"/>
                </a:ext>
              </a:extLst>
            </p:cNvPr>
            <p:cNvSpPr/>
            <p:nvPr/>
          </p:nvSpPr>
          <p:spPr>
            <a:xfrm>
              <a:off x="11685077" y="4375354"/>
              <a:ext cx="316193" cy="316228"/>
            </a:xfrm>
            <a:custGeom>
              <a:avLst/>
              <a:gdLst>
                <a:gd name="connsiteX0" fmla="*/ 270981 w 334126"/>
                <a:gd name="connsiteY0" fmla="*/ 8345 h 334163"/>
                <a:gd name="connsiteX1" fmla="*/ 247549 w 334126"/>
                <a:gd name="connsiteY1" fmla="*/ 217 h 334163"/>
                <a:gd name="connsiteX2" fmla="*/ 226658 w 334126"/>
                <a:gd name="connsiteY2" fmla="*/ 13616 h 334163"/>
                <a:gd name="connsiteX3" fmla="*/ 196876 w 334126"/>
                <a:gd name="connsiteY3" fmla="*/ 62574 h 334163"/>
                <a:gd name="connsiteX4" fmla="*/ 193765 w 334126"/>
                <a:gd name="connsiteY4" fmla="*/ 70194 h 334163"/>
                <a:gd name="connsiteX5" fmla="*/ 190082 w 334126"/>
                <a:gd name="connsiteY5" fmla="*/ 95531 h 334163"/>
                <a:gd name="connsiteX6" fmla="*/ 161062 w 334126"/>
                <a:gd name="connsiteY6" fmla="*/ 237770 h 334163"/>
                <a:gd name="connsiteX7" fmla="*/ 119216 w 334126"/>
                <a:gd name="connsiteY7" fmla="*/ 222912 h 334163"/>
                <a:gd name="connsiteX8" fmla="*/ 108802 w 334126"/>
                <a:gd name="connsiteY8" fmla="*/ 212498 h 334163"/>
                <a:gd name="connsiteX9" fmla="*/ 146076 w 334126"/>
                <a:gd name="connsiteY9" fmla="*/ 93689 h 334163"/>
                <a:gd name="connsiteX10" fmla="*/ 139345 w 334126"/>
                <a:gd name="connsiteY10" fmla="*/ 69178 h 334163"/>
                <a:gd name="connsiteX11" fmla="*/ 67273 w 334126"/>
                <a:gd name="connsiteY11" fmla="*/ 177890 h 334163"/>
                <a:gd name="connsiteX12" fmla="*/ 70829 w 334126"/>
                <a:gd name="connsiteY12" fmla="*/ 193701 h 334163"/>
                <a:gd name="connsiteX13" fmla="*/ 62637 w 334126"/>
                <a:gd name="connsiteY13" fmla="*/ 197004 h 334163"/>
                <a:gd name="connsiteX14" fmla="*/ 13679 w 334126"/>
                <a:gd name="connsiteY14" fmla="*/ 226785 h 334163"/>
                <a:gd name="connsiteX15" fmla="*/ 217 w 334126"/>
                <a:gd name="connsiteY15" fmla="*/ 247676 h 334163"/>
                <a:gd name="connsiteX16" fmla="*/ 8345 w 334126"/>
                <a:gd name="connsiteY16" fmla="*/ 271108 h 334163"/>
                <a:gd name="connsiteX17" fmla="*/ 63082 w 334126"/>
                <a:gd name="connsiteY17" fmla="*/ 325845 h 334163"/>
                <a:gd name="connsiteX18" fmla="*/ 83085 w 334126"/>
                <a:gd name="connsiteY18" fmla="*/ 334163 h 334163"/>
                <a:gd name="connsiteX19" fmla="*/ 86513 w 334126"/>
                <a:gd name="connsiteY19" fmla="*/ 333973 h 334163"/>
                <a:gd name="connsiteX20" fmla="*/ 107405 w 334126"/>
                <a:gd name="connsiteY20" fmla="*/ 320575 h 334163"/>
                <a:gd name="connsiteX21" fmla="*/ 137187 w 334126"/>
                <a:gd name="connsiteY21" fmla="*/ 271616 h 334163"/>
                <a:gd name="connsiteX22" fmla="*/ 141060 w 334126"/>
                <a:gd name="connsiteY22" fmla="*/ 260313 h 334163"/>
                <a:gd name="connsiteX23" fmla="*/ 161062 w 334126"/>
                <a:gd name="connsiteY23" fmla="*/ 263298 h 334163"/>
                <a:gd name="connsiteX24" fmla="*/ 261075 w 334126"/>
                <a:gd name="connsiteY24" fmla="*/ 187288 h 334163"/>
                <a:gd name="connsiteX25" fmla="*/ 260757 w 334126"/>
                <a:gd name="connsiteY25" fmla="*/ 141187 h 334163"/>
                <a:gd name="connsiteX26" fmla="*/ 271553 w 334126"/>
                <a:gd name="connsiteY26" fmla="*/ 137313 h 334163"/>
                <a:gd name="connsiteX27" fmla="*/ 320511 w 334126"/>
                <a:gd name="connsiteY27" fmla="*/ 107532 h 334163"/>
                <a:gd name="connsiteX28" fmla="*/ 333910 w 334126"/>
                <a:gd name="connsiteY28" fmla="*/ 86641 h 334163"/>
                <a:gd name="connsiteX29" fmla="*/ 325781 w 334126"/>
                <a:gd name="connsiteY29" fmla="*/ 63209 h 334163"/>
                <a:gd name="connsiteX30" fmla="*/ 270981 w 334126"/>
                <a:gd name="connsiteY30" fmla="*/ 8345 h 334163"/>
                <a:gd name="connsiteX31" fmla="*/ 115469 w 334126"/>
                <a:gd name="connsiteY31" fmla="*/ 258281 h 334163"/>
                <a:gd name="connsiteX32" fmla="*/ 85688 w 334126"/>
                <a:gd name="connsiteY32" fmla="*/ 307239 h 334163"/>
                <a:gd name="connsiteX33" fmla="*/ 83466 w 334126"/>
                <a:gd name="connsiteY33" fmla="*/ 308637 h 334163"/>
                <a:gd name="connsiteX34" fmla="*/ 80989 w 334126"/>
                <a:gd name="connsiteY34" fmla="*/ 307811 h 334163"/>
                <a:gd name="connsiteX35" fmla="*/ 26252 w 334126"/>
                <a:gd name="connsiteY35" fmla="*/ 253074 h 334163"/>
                <a:gd name="connsiteX36" fmla="*/ 25426 w 334126"/>
                <a:gd name="connsiteY36" fmla="*/ 250598 h 334163"/>
                <a:gd name="connsiteX37" fmla="*/ 26824 w 334126"/>
                <a:gd name="connsiteY37" fmla="*/ 248375 h 334163"/>
                <a:gd name="connsiteX38" fmla="*/ 75782 w 334126"/>
                <a:gd name="connsiteY38" fmla="*/ 218594 h 334163"/>
                <a:gd name="connsiteX39" fmla="*/ 77369 w 334126"/>
                <a:gd name="connsiteY39" fmla="*/ 218149 h 334163"/>
                <a:gd name="connsiteX40" fmla="*/ 79465 w 334126"/>
                <a:gd name="connsiteY40" fmla="*/ 219038 h 334163"/>
                <a:gd name="connsiteX41" fmla="*/ 115088 w 334126"/>
                <a:gd name="connsiteY41" fmla="*/ 254598 h 334163"/>
                <a:gd name="connsiteX42" fmla="*/ 115469 w 334126"/>
                <a:gd name="connsiteY42" fmla="*/ 258281 h 334163"/>
                <a:gd name="connsiteX43" fmla="*/ 307176 w 334126"/>
                <a:gd name="connsiteY43" fmla="*/ 85688 h 334163"/>
                <a:gd name="connsiteX44" fmla="*/ 258218 w 334126"/>
                <a:gd name="connsiteY44" fmla="*/ 115469 h 334163"/>
                <a:gd name="connsiteX45" fmla="*/ 254535 w 334126"/>
                <a:gd name="connsiteY45" fmla="*/ 115025 h 334163"/>
                <a:gd name="connsiteX46" fmla="*/ 218911 w 334126"/>
                <a:gd name="connsiteY46" fmla="*/ 79401 h 334163"/>
                <a:gd name="connsiteX47" fmla="*/ 218467 w 334126"/>
                <a:gd name="connsiteY47" fmla="*/ 75719 h 334163"/>
                <a:gd name="connsiteX48" fmla="*/ 248248 w 334126"/>
                <a:gd name="connsiteY48" fmla="*/ 26760 h 334163"/>
                <a:gd name="connsiteX49" fmla="*/ 250407 w 334126"/>
                <a:gd name="connsiteY49" fmla="*/ 25363 h 334163"/>
                <a:gd name="connsiteX50" fmla="*/ 250788 w 334126"/>
                <a:gd name="connsiteY50" fmla="*/ 25363 h 334163"/>
                <a:gd name="connsiteX51" fmla="*/ 252883 w 334126"/>
                <a:gd name="connsiteY51" fmla="*/ 26252 h 334163"/>
                <a:gd name="connsiteX52" fmla="*/ 307620 w 334126"/>
                <a:gd name="connsiteY52" fmla="*/ 80989 h 334163"/>
                <a:gd name="connsiteX53" fmla="*/ 308446 w 334126"/>
                <a:gd name="connsiteY53" fmla="*/ 83466 h 334163"/>
                <a:gd name="connsiteX54" fmla="*/ 307176 w 334126"/>
                <a:gd name="connsiteY54" fmla="*/ 85688 h 334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4126" h="334163">
                  <a:moveTo>
                    <a:pt x="270981" y="8345"/>
                  </a:moveTo>
                  <a:cubicBezTo>
                    <a:pt x="264758" y="2122"/>
                    <a:pt x="256186" y="-863"/>
                    <a:pt x="247549" y="217"/>
                  </a:cubicBezTo>
                  <a:cubicBezTo>
                    <a:pt x="238850" y="1233"/>
                    <a:pt x="231230" y="6186"/>
                    <a:pt x="226658" y="13616"/>
                  </a:cubicBezTo>
                  <a:lnTo>
                    <a:pt x="196876" y="62574"/>
                  </a:lnTo>
                  <a:cubicBezTo>
                    <a:pt x="195416" y="64987"/>
                    <a:pt x="194400" y="67527"/>
                    <a:pt x="193765" y="70194"/>
                  </a:cubicBezTo>
                  <a:cubicBezTo>
                    <a:pt x="180938" y="68225"/>
                    <a:pt x="176175" y="89816"/>
                    <a:pt x="190082" y="95531"/>
                  </a:cubicBezTo>
                  <a:cubicBezTo>
                    <a:pt x="265520" y="126709"/>
                    <a:pt x="243930" y="241390"/>
                    <a:pt x="161062" y="237770"/>
                  </a:cubicBezTo>
                  <a:cubicBezTo>
                    <a:pt x="143854" y="237008"/>
                    <a:pt x="129884" y="231420"/>
                    <a:pt x="119216" y="222912"/>
                  </a:cubicBezTo>
                  <a:lnTo>
                    <a:pt x="108802" y="212498"/>
                  </a:lnTo>
                  <a:cubicBezTo>
                    <a:pt x="80100" y="175985"/>
                    <a:pt x="91657" y="111215"/>
                    <a:pt x="146076" y="93689"/>
                  </a:cubicBezTo>
                  <a:cubicBezTo>
                    <a:pt x="161570" y="88673"/>
                    <a:pt x="154967" y="64162"/>
                    <a:pt x="139345" y="69178"/>
                  </a:cubicBezTo>
                  <a:cubicBezTo>
                    <a:pt x="92482" y="84291"/>
                    <a:pt x="60479" y="127598"/>
                    <a:pt x="67273" y="177890"/>
                  </a:cubicBezTo>
                  <a:cubicBezTo>
                    <a:pt x="68035" y="183287"/>
                    <a:pt x="69242" y="188558"/>
                    <a:pt x="70829" y="193701"/>
                  </a:cubicBezTo>
                  <a:cubicBezTo>
                    <a:pt x="68035" y="194400"/>
                    <a:pt x="65241" y="195480"/>
                    <a:pt x="62637" y="197004"/>
                  </a:cubicBezTo>
                  <a:lnTo>
                    <a:pt x="13679" y="226785"/>
                  </a:lnTo>
                  <a:cubicBezTo>
                    <a:pt x="6186" y="231357"/>
                    <a:pt x="1297" y="238977"/>
                    <a:pt x="217" y="247676"/>
                  </a:cubicBezTo>
                  <a:cubicBezTo>
                    <a:pt x="-863" y="256376"/>
                    <a:pt x="2122" y="264949"/>
                    <a:pt x="8345" y="271108"/>
                  </a:cubicBezTo>
                  <a:lnTo>
                    <a:pt x="63082" y="325845"/>
                  </a:lnTo>
                  <a:cubicBezTo>
                    <a:pt x="68480" y="331243"/>
                    <a:pt x="75592" y="334163"/>
                    <a:pt x="83085" y="334163"/>
                  </a:cubicBezTo>
                  <a:cubicBezTo>
                    <a:pt x="84227" y="334163"/>
                    <a:pt x="85370" y="334100"/>
                    <a:pt x="86513" y="333973"/>
                  </a:cubicBezTo>
                  <a:cubicBezTo>
                    <a:pt x="95213" y="332894"/>
                    <a:pt x="102833" y="328004"/>
                    <a:pt x="107405" y="320575"/>
                  </a:cubicBezTo>
                  <a:lnTo>
                    <a:pt x="137187" y="271616"/>
                  </a:lnTo>
                  <a:cubicBezTo>
                    <a:pt x="139345" y="268060"/>
                    <a:pt x="140552" y="264187"/>
                    <a:pt x="141060" y="260313"/>
                  </a:cubicBezTo>
                  <a:cubicBezTo>
                    <a:pt x="147537" y="261964"/>
                    <a:pt x="154205" y="263044"/>
                    <a:pt x="161062" y="263298"/>
                  </a:cubicBezTo>
                  <a:cubicBezTo>
                    <a:pt x="207672" y="265012"/>
                    <a:pt x="250280" y="232691"/>
                    <a:pt x="261075" y="187288"/>
                  </a:cubicBezTo>
                  <a:cubicBezTo>
                    <a:pt x="264885" y="171223"/>
                    <a:pt x="264504" y="155601"/>
                    <a:pt x="260757" y="141187"/>
                  </a:cubicBezTo>
                  <a:cubicBezTo>
                    <a:pt x="264504" y="140679"/>
                    <a:pt x="268187" y="139409"/>
                    <a:pt x="271553" y="137313"/>
                  </a:cubicBezTo>
                  <a:lnTo>
                    <a:pt x="320511" y="107532"/>
                  </a:lnTo>
                  <a:cubicBezTo>
                    <a:pt x="328004" y="102960"/>
                    <a:pt x="332893" y="95340"/>
                    <a:pt x="333910" y="86641"/>
                  </a:cubicBezTo>
                  <a:cubicBezTo>
                    <a:pt x="334989" y="77941"/>
                    <a:pt x="332005" y="69369"/>
                    <a:pt x="325781" y="63209"/>
                  </a:cubicBezTo>
                  <a:lnTo>
                    <a:pt x="270981" y="8345"/>
                  </a:lnTo>
                  <a:close/>
                  <a:moveTo>
                    <a:pt x="115469" y="258281"/>
                  </a:moveTo>
                  <a:lnTo>
                    <a:pt x="85688" y="307239"/>
                  </a:lnTo>
                  <a:cubicBezTo>
                    <a:pt x="85053" y="308256"/>
                    <a:pt x="84164" y="308573"/>
                    <a:pt x="83466" y="308637"/>
                  </a:cubicBezTo>
                  <a:cubicBezTo>
                    <a:pt x="82831" y="308700"/>
                    <a:pt x="81878" y="308637"/>
                    <a:pt x="80989" y="307811"/>
                  </a:cubicBezTo>
                  <a:lnTo>
                    <a:pt x="26252" y="253074"/>
                  </a:lnTo>
                  <a:cubicBezTo>
                    <a:pt x="25426" y="252249"/>
                    <a:pt x="25299" y="251232"/>
                    <a:pt x="25426" y="250598"/>
                  </a:cubicBezTo>
                  <a:cubicBezTo>
                    <a:pt x="25490" y="249962"/>
                    <a:pt x="25807" y="249010"/>
                    <a:pt x="26824" y="248375"/>
                  </a:cubicBezTo>
                  <a:lnTo>
                    <a:pt x="75782" y="218594"/>
                  </a:lnTo>
                  <a:cubicBezTo>
                    <a:pt x="76290" y="218276"/>
                    <a:pt x="76798" y="218149"/>
                    <a:pt x="77369" y="218149"/>
                  </a:cubicBezTo>
                  <a:cubicBezTo>
                    <a:pt x="78131" y="218149"/>
                    <a:pt x="78893" y="218467"/>
                    <a:pt x="79465" y="219038"/>
                  </a:cubicBezTo>
                  <a:lnTo>
                    <a:pt x="115088" y="254598"/>
                  </a:lnTo>
                  <a:cubicBezTo>
                    <a:pt x="116041" y="255614"/>
                    <a:pt x="116168" y="257075"/>
                    <a:pt x="115469" y="258281"/>
                  </a:cubicBezTo>
                  <a:close/>
                  <a:moveTo>
                    <a:pt x="307176" y="85688"/>
                  </a:moveTo>
                  <a:lnTo>
                    <a:pt x="258218" y="115469"/>
                  </a:lnTo>
                  <a:cubicBezTo>
                    <a:pt x="257011" y="116168"/>
                    <a:pt x="255550" y="115977"/>
                    <a:pt x="254535" y="115025"/>
                  </a:cubicBezTo>
                  <a:lnTo>
                    <a:pt x="218911" y="79401"/>
                  </a:lnTo>
                  <a:cubicBezTo>
                    <a:pt x="217958" y="78449"/>
                    <a:pt x="217768" y="76925"/>
                    <a:pt x="218467" y="75719"/>
                  </a:cubicBezTo>
                  <a:lnTo>
                    <a:pt x="248248" y="26760"/>
                  </a:lnTo>
                  <a:cubicBezTo>
                    <a:pt x="248883" y="25744"/>
                    <a:pt x="249772" y="25426"/>
                    <a:pt x="250407" y="25363"/>
                  </a:cubicBezTo>
                  <a:cubicBezTo>
                    <a:pt x="250534" y="25363"/>
                    <a:pt x="250661" y="25363"/>
                    <a:pt x="250788" y="25363"/>
                  </a:cubicBezTo>
                  <a:cubicBezTo>
                    <a:pt x="251423" y="25363"/>
                    <a:pt x="252185" y="25554"/>
                    <a:pt x="252883" y="26252"/>
                  </a:cubicBezTo>
                  <a:lnTo>
                    <a:pt x="307620" y="80989"/>
                  </a:lnTo>
                  <a:cubicBezTo>
                    <a:pt x="308446" y="81814"/>
                    <a:pt x="308573" y="82831"/>
                    <a:pt x="308446" y="83466"/>
                  </a:cubicBezTo>
                  <a:cubicBezTo>
                    <a:pt x="308573" y="84164"/>
                    <a:pt x="308256" y="85053"/>
                    <a:pt x="307176" y="85688"/>
                  </a:cubicBezTo>
                  <a:close/>
                </a:path>
              </a:pathLst>
            </a:custGeom>
            <a:grpFill/>
            <a:ln w="6350" cap="flat">
              <a:noFill/>
              <a:prstDash val="solid"/>
              <a:miter/>
            </a:ln>
          </p:spPr>
          <p:txBody>
            <a:bodyPr rtlCol="0" anchor="ctr"/>
            <a:lstStyle/>
            <a:p>
              <a:endParaRPr lang="en-US" sz="1350"/>
            </a:p>
          </p:txBody>
        </p:sp>
        <p:sp>
          <p:nvSpPr>
            <p:cNvPr id="65" name="Freeform: Shape 64">
              <a:extLst>
                <a:ext uri="{FF2B5EF4-FFF2-40B4-BE49-F238E27FC236}">
                  <a16:creationId xmlns:a16="http://schemas.microsoft.com/office/drawing/2014/main" id="{FF221449-2071-450D-A23C-13ABAA82DBE3}"/>
                </a:ext>
              </a:extLst>
            </p:cNvPr>
            <p:cNvSpPr/>
            <p:nvPr/>
          </p:nvSpPr>
          <p:spPr>
            <a:xfrm>
              <a:off x="11880473" y="4708968"/>
              <a:ext cx="59346" cy="59332"/>
            </a:xfrm>
            <a:custGeom>
              <a:avLst/>
              <a:gdLst>
                <a:gd name="connsiteX0" fmla="*/ 31356 w 62712"/>
                <a:gd name="connsiteY0" fmla="*/ 49319 h 62697"/>
                <a:gd name="connsiteX1" fmla="*/ 41008 w 62712"/>
                <a:gd name="connsiteY1" fmla="*/ 58971 h 62697"/>
                <a:gd name="connsiteX2" fmla="*/ 58978 w 62712"/>
                <a:gd name="connsiteY2" fmla="*/ 41001 h 62697"/>
                <a:gd name="connsiteX3" fmla="*/ 49327 w 62712"/>
                <a:gd name="connsiteY3" fmla="*/ 31349 h 62697"/>
                <a:gd name="connsiteX4" fmla="*/ 58978 w 62712"/>
                <a:gd name="connsiteY4" fmla="*/ 21696 h 62697"/>
                <a:gd name="connsiteX5" fmla="*/ 41008 w 62712"/>
                <a:gd name="connsiteY5" fmla="*/ 3726 h 62697"/>
                <a:gd name="connsiteX6" fmla="*/ 31356 w 62712"/>
                <a:gd name="connsiteY6" fmla="*/ 13378 h 62697"/>
                <a:gd name="connsiteX7" fmla="*/ 21704 w 62712"/>
                <a:gd name="connsiteY7" fmla="*/ 3726 h 62697"/>
                <a:gd name="connsiteX8" fmla="*/ 3734 w 62712"/>
                <a:gd name="connsiteY8" fmla="*/ 21696 h 62697"/>
                <a:gd name="connsiteX9" fmla="*/ 13386 w 62712"/>
                <a:gd name="connsiteY9" fmla="*/ 31349 h 62697"/>
                <a:gd name="connsiteX10" fmla="*/ 3734 w 62712"/>
                <a:gd name="connsiteY10" fmla="*/ 41001 h 62697"/>
                <a:gd name="connsiteX11" fmla="*/ 21704 w 62712"/>
                <a:gd name="connsiteY11" fmla="*/ 58971 h 62697"/>
                <a:gd name="connsiteX12" fmla="*/ 31356 w 62712"/>
                <a:gd name="connsiteY12" fmla="*/ 49319 h 62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712" h="62697">
                  <a:moveTo>
                    <a:pt x="31356" y="49319"/>
                  </a:moveTo>
                  <a:cubicBezTo>
                    <a:pt x="34595" y="52558"/>
                    <a:pt x="37770" y="55733"/>
                    <a:pt x="41008" y="58971"/>
                  </a:cubicBezTo>
                  <a:cubicBezTo>
                    <a:pt x="52565" y="70528"/>
                    <a:pt x="70536" y="52558"/>
                    <a:pt x="58978" y="41001"/>
                  </a:cubicBezTo>
                  <a:cubicBezTo>
                    <a:pt x="55740" y="37762"/>
                    <a:pt x="52565" y="34587"/>
                    <a:pt x="49327" y="31349"/>
                  </a:cubicBezTo>
                  <a:cubicBezTo>
                    <a:pt x="52565" y="28110"/>
                    <a:pt x="55740" y="24935"/>
                    <a:pt x="58978" y="21696"/>
                  </a:cubicBezTo>
                  <a:cubicBezTo>
                    <a:pt x="70536" y="10139"/>
                    <a:pt x="52628" y="-7831"/>
                    <a:pt x="41008" y="3726"/>
                  </a:cubicBezTo>
                  <a:cubicBezTo>
                    <a:pt x="37770" y="6964"/>
                    <a:pt x="34595" y="10139"/>
                    <a:pt x="31356" y="13378"/>
                  </a:cubicBezTo>
                  <a:cubicBezTo>
                    <a:pt x="28118" y="10139"/>
                    <a:pt x="24943" y="6964"/>
                    <a:pt x="21704" y="3726"/>
                  </a:cubicBezTo>
                  <a:cubicBezTo>
                    <a:pt x="10147" y="-7831"/>
                    <a:pt x="-7823" y="10139"/>
                    <a:pt x="3734" y="21696"/>
                  </a:cubicBezTo>
                  <a:cubicBezTo>
                    <a:pt x="6972" y="24935"/>
                    <a:pt x="10147" y="28110"/>
                    <a:pt x="13386" y="31349"/>
                  </a:cubicBezTo>
                  <a:cubicBezTo>
                    <a:pt x="10147" y="34587"/>
                    <a:pt x="6972" y="37762"/>
                    <a:pt x="3734" y="41001"/>
                  </a:cubicBezTo>
                  <a:cubicBezTo>
                    <a:pt x="-7823" y="52558"/>
                    <a:pt x="10084" y="70528"/>
                    <a:pt x="21704" y="58971"/>
                  </a:cubicBezTo>
                  <a:cubicBezTo>
                    <a:pt x="24879" y="55733"/>
                    <a:pt x="28118" y="52558"/>
                    <a:pt x="31356" y="49319"/>
                  </a:cubicBezTo>
                  <a:close/>
                </a:path>
              </a:pathLst>
            </a:custGeom>
            <a:grpFill/>
            <a:ln w="6350" cap="flat">
              <a:noFill/>
              <a:prstDash val="solid"/>
              <a:miter/>
            </a:ln>
          </p:spPr>
          <p:txBody>
            <a:bodyPr rtlCol="0" anchor="ctr"/>
            <a:lstStyle/>
            <a:p>
              <a:endParaRPr lang="en-US" sz="1350"/>
            </a:p>
          </p:txBody>
        </p:sp>
        <p:sp>
          <p:nvSpPr>
            <p:cNvPr id="66" name="Freeform: Shape 65">
              <a:extLst>
                <a:ext uri="{FF2B5EF4-FFF2-40B4-BE49-F238E27FC236}">
                  <a16:creationId xmlns:a16="http://schemas.microsoft.com/office/drawing/2014/main" id="{E2177300-FB99-490A-BFDD-99B8B883FD52}"/>
                </a:ext>
              </a:extLst>
            </p:cNvPr>
            <p:cNvSpPr/>
            <p:nvPr/>
          </p:nvSpPr>
          <p:spPr>
            <a:xfrm>
              <a:off x="11915675" y="5034948"/>
              <a:ext cx="85510" cy="85510"/>
            </a:xfrm>
            <a:custGeom>
              <a:avLst/>
              <a:gdLst>
                <a:gd name="connsiteX0" fmla="*/ 45212 w 90360"/>
                <a:gd name="connsiteY0" fmla="*/ 0 h 90360"/>
                <a:gd name="connsiteX1" fmla="*/ 0 w 90360"/>
                <a:gd name="connsiteY1" fmla="*/ 45148 h 90360"/>
                <a:gd name="connsiteX2" fmla="*/ 45212 w 90360"/>
                <a:gd name="connsiteY2" fmla="*/ 90360 h 90360"/>
                <a:gd name="connsiteX3" fmla="*/ 90361 w 90360"/>
                <a:gd name="connsiteY3" fmla="*/ 45148 h 90360"/>
                <a:gd name="connsiteX4" fmla="*/ 45212 w 90360"/>
                <a:gd name="connsiteY4" fmla="*/ 0 h 90360"/>
                <a:gd name="connsiteX5" fmla="*/ 45212 w 90360"/>
                <a:gd name="connsiteY5" fmla="*/ 64960 h 90360"/>
                <a:gd name="connsiteX6" fmla="*/ 25400 w 90360"/>
                <a:gd name="connsiteY6" fmla="*/ 45148 h 90360"/>
                <a:gd name="connsiteX7" fmla="*/ 45212 w 90360"/>
                <a:gd name="connsiteY7" fmla="*/ 25400 h 90360"/>
                <a:gd name="connsiteX8" fmla="*/ 64961 w 90360"/>
                <a:gd name="connsiteY8" fmla="*/ 45148 h 90360"/>
                <a:gd name="connsiteX9" fmla="*/ 45212 w 90360"/>
                <a:gd name="connsiteY9" fmla="*/ 64960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45212" y="0"/>
                  </a:moveTo>
                  <a:cubicBezTo>
                    <a:pt x="20320" y="0"/>
                    <a:pt x="0" y="20257"/>
                    <a:pt x="0" y="45148"/>
                  </a:cubicBezTo>
                  <a:cubicBezTo>
                    <a:pt x="0" y="70041"/>
                    <a:pt x="20257" y="90360"/>
                    <a:pt x="45212" y="90360"/>
                  </a:cubicBezTo>
                  <a:cubicBezTo>
                    <a:pt x="70104" y="90360"/>
                    <a:pt x="90361" y="70104"/>
                    <a:pt x="90361" y="45148"/>
                  </a:cubicBezTo>
                  <a:cubicBezTo>
                    <a:pt x="90361" y="20257"/>
                    <a:pt x="70104" y="0"/>
                    <a:pt x="45212" y="0"/>
                  </a:cubicBezTo>
                  <a:close/>
                  <a:moveTo>
                    <a:pt x="45212" y="64960"/>
                  </a:moveTo>
                  <a:cubicBezTo>
                    <a:pt x="34290" y="64960"/>
                    <a:pt x="25400" y="56071"/>
                    <a:pt x="25400" y="45148"/>
                  </a:cubicBezTo>
                  <a:cubicBezTo>
                    <a:pt x="25400" y="34227"/>
                    <a:pt x="34290" y="25400"/>
                    <a:pt x="45212" y="25400"/>
                  </a:cubicBezTo>
                  <a:cubicBezTo>
                    <a:pt x="56134" y="25400"/>
                    <a:pt x="64961" y="34290"/>
                    <a:pt x="64961" y="45148"/>
                  </a:cubicBezTo>
                  <a:cubicBezTo>
                    <a:pt x="64961" y="56071"/>
                    <a:pt x="56071" y="64960"/>
                    <a:pt x="45212" y="64960"/>
                  </a:cubicBezTo>
                  <a:close/>
                </a:path>
              </a:pathLst>
            </a:custGeom>
            <a:grpFill/>
            <a:ln w="6350" cap="flat">
              <a:noFill/>
              <a:prstDash val="solid"/>
              <a:miter/>
            </a:ln>
          </p:spPr>
          <p:txBody>
            <a:bodyPr rtlCol="0" anchor="ctr"/>
            <a:lstStyle/>
            <a:p>
              <a:endParaRPr lang="en-US" sz="1350"/>
            </a:p>
          </p:txBody>
        </p:sp>
      </p:grpSp>
      <p:sp>
        <p:nvSpPr>
          <p:cNvPr id="75" name="TextBox 74">
            <a:extLst>
              <a:ext uri="{FF2B5EF4-FFF2-40B4-BE49-F238E27FC236}">
                <a16:creationId xmlns:a16="http://schemas.microsoft.com/office/drawing/2014/main" id="{7FB5C86E-FA68-42FB-9FD6-3B1DCF2594CE}"/>
              </a:ext>
            </a:extLst>
          </p:cNvPr>
          <p:cNvSpPr txBox="1"/>
          <p:nvPr/>
        </p:nvSpPr>
        <p:spPr>
          <a:xfrm>
            <a:off x="3701651" y="4374420"/>
            <a:ext cx="756938" cy="253916"/>
          </a:xfrm>
          <a:prstGeom prst="rect">
            <a:avLst/>
          </a:prstGeom>
          <a:noFill/>
        </p:spPr>
        <p:txBody>
          <a:bodyPr wrap="none" rtlCol="0">
            <a:spAutoFit/>
          </a:bodyPr>
          <a:lstStyle/>
          <a:p>
            <a:pPr algn="ctr"/>
            <a:r>
              <a:rPr lang="en-US" sz="1050">
                <a:latin typeface="+mj-lt"/>
              </a:rPr>
              <a:t>ACTIVITY 03</a:t>
            </a:r>
          </a:p>
        </p:txBody>
      </p:sp>
      <p:sp>
        <p:nvSpPr>
          <p:cNvPr id="76" name="TextBox 75">
            <a:extLst>
              <a:ext uri="{FF2B5EF4-FFF2-40B4-BE49-F238E27FC236}">
                <a16:creationId xmlns:a16="http://schemas.microsoft.com/office/drawing/2014/main" id="{127F88BC-207F-4906-8973-59D1EECFB6FA}"/>
              </a:ext>
            </a:extLst>
          </p:cNvPr>
          <p:cNvSpPr txBox="1"/>
          <p:nvPr/>
        </p:nvSpPr>
        <p:spPr>
          <a:xfrm>
            <a:off x="3358097" y="4533032"/>
            <a:ext cx="1444044" cy="482889"/>
          </a:xfrm>
          <a:prstGeom prst="rect">
            <a:avLst/>
          </a:prstGeom>
          <a:noFill/>
        </p:spPr>
        <p:txBody>
          <a:bodyPr wrap="square" rtlCol="0">
            <a:spAutoFit/>
          </a:bodyPr>
          <a:lstStyle/>
          <a:p>
            <a:pPr algn="ctr">
              <a:lnSpc>
                <a:spcPct val="150000"/>
              </a:lnSpc>
            </a:pPr>
            <a:r>
              <a:rPr lang="en-GB" sz="900" dirty="0"/>
              <a:t>Suitable for all categories business </a:t>
            </a:r>
            <a:r>
              <a:rPr lang="en-GB" sz="900"/>
              <a:t>and personal</a:t>
            </a:r>
            <a:endParaRPr lang="en-GB" sz="900" dirty="0"/>
          </a:p>
        </p:txBody>
      </p:sp>
      <p:sp>
        <p:nvSpPr>
          <p:cNvPr id="81" name="Title 80">
            <a:extLst>
              <a:ext uri="{FF2B5EF4-FFF2-40B4-BE49-F238E27FC236}">
                <a16:creationId xmlns:a16="http://schemas.microsoft.com/office/drawing/2014/main" id="{C54F1180-1940-4AC7-895B-5F56C1B7D2FA}"/>
              </a:ext>
            </a:extLst>
          </p:cNvPr>
          <p:cNvSpPr>
            <a:spLocks noGrp="1"/>
          </p:cNvSpPr>
          <p:nvPr>
            <p:ph type="title"/>
          </p:nvPr>
        </p:nvSpPr>
        <p:spPr/>
        <p:txBody>
          <a:bodyPr/>
          <a:lstStyle/>
          <a:p>
            <a:r>
              <a:rPr lang="en-US"/>
              <a:t>WHAT WE DO?</a:t>
            </a:r>
          </a:p>
        </p:txBody>
      </p:sp>
      <p:pic>
        <p:nvPicPr>
          <p:cNvPr id="71" name="PpHolder17">
            <a:extLst>
              <a:ext uri="{FF2B5EF4-FFF2-40B4-BE49-F238E27FC236}">
                <a16:creationId xmlns:a16="http://schemas.microsoft.com/office/drawing/2014/main" id="{7398E3AA-3ECF-469C-BE38-E6AAC51F2A29}"/>
              </a:ext>
            </a:extLst>
          </p:cNvPr>
          <p:cNvPicPr>
            <a:picLocks/>
          </p:cNvPicPr>
          <p:nvPr/>
        </p:nvPicPr>
        <p:blipFill>
          <a:blip r:embed="rId2">
            <a:extLst>
              <a:ext uri="{28A0092B-C50C-407E-A947-70E740481C1C}">
                <a14:useLocalDpi xmlns:a14="http://schemas.microsoft.com/office/drawing/2010/main" val="0"/>
              </a:ext>
            </a:extLst>
          </a:blip>
          <a:srcRect l="56181" t="18141" r="5497" b="20829"/>
          <a:stretch>
            <a:fillRect/>
          </a:stretch>
        </p:blipFill>
        <p:spPr>
          <a:xfrm>
            <a:off x="5137224" y="1244138"/>
            <a:ext cx="3504103" cy="4185413"/>
          </a:xfrm>
          <a:custGeom>
            <a:avLst/>
            <a:gdLst>
              <a:gd name="connsiteX0" fmla="*/ 1720718 w 3504103"/>
              <a:gd name="connsiteY0" fmla="*/ 111 h 4185413"/>
              <a:gd name="connsiteX1" fmla="*/ 1888747 w 3504103"/>
              <a:gd name="connsiteY1" fmla="*/ 16048 h 4185413"/>
              <a:gd name="connsiteX2" fmla="*/ 3004348 w 3504103"/>
              <a:gd name="connsiteY2" fmla="*/ 1177928 h 4185413"/>
              <a:gd name="connsiteX3" fmla="*/ 2503799 w 3504103"/>
              <a:gd name="connsiteY3" fmla="*/ 2741974 h 4185413"/>
              <a:gd name="connsiteX4" fmla="*/ 3163648 w 3504103"/>
              <a:gd name="connsiteY4" fmla="*/ 2891920 h 4185413"/>
              <a:gd name="connsiteX5" fmla="*/ 3156510 w 3504103"/>
              <a:gd name="connsiteY5" fmla="*/ 3603466 h 4185413"/>
              <a:gd name="connsiteX6" fmla="*/ 3502231 w 3504103"/>
              <a:gd name="connsiteY6" fmla="*/ 3886773 h 4185413"/>
              <a:gd name="connsiteX7" fmla="*/ 3245097 w 3504103"/>
              <a:gd name="connsiteY7" fmla="*/ 4184903 h 4185413"/>
              <a:gd name="connsiteX8" fmla="*/ 3312461 w 3504103"/>
              <a:gd name="connsiteY8" fmla="*/ 3883375 h 4185413"/>
              <a:gd name="connsiteX9" fmla="*/ 2895174 w 3504103"/>
              <a:gd name="connsiteY9" fmla="*/ 3690100 h 4185413"/>
              <a:gd name="connsiteX10" fmla="*/ 2898020 w 3504103"/>
              <a:gd name="connsiteY10" fmla="*/ 3221787 h 4185413"/>
              <a:gd name="connsiteX11" fmla="*/ 1002246 w 3504103"/>
              <a:gd name="connsiteY11" fmla="*/ 3501576 h 4185413"/>
              <a:gd name="connsiteX12" fmla="*/ 251316 w 3504103"/>
              <a:gd name="connsiteY12" fmla="*/ 1309480 h 4185413"/>
              <a:gd name="connsiteX13" fmla="*/ 1720718 w 3504103"/>
              <a:gd name="connsiteY13" fmla="*/ 111 h 4185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504103" h="4185413">
                <a:moveTo>
                  <a:pt x="1720718" y="111"/>
                </a:moveTo>
                <a:cubicBezTo>
                  <a:pt x="1781019" y="-872"/>
                  <a:pt x="1837392" y="4749"/>
                  <a:pt x="1888747" y="16048"/>
                </a:cubicBezTo>
                <a:cubicBezTo>
                  <a:pt x="2299589" y="106443"/>
                  <a:pt x="3111214" y="398220"/>
                  <a:pt x="3004348" y="1177928"/>
                </a:cubicBezTo>
                <a:cubicBezTo>
                  <a:pt x="2897470" y="1957642"/>
                  <a:pt x="2266678" y="2611297"/>
                  <a:pt x="2503799" y="2741974"/>
                </a:cubicBezTo>
                <a:cubicBezTo>
                  <a:pt x="2740696" y="2873485"/>
                  <a:pt x="2949177" y="2686750"/>
                  <a:pt x="3163648" y="2891920"/>
                </a:cubicBezTo>
                <a:cubicBezTo>
                  <a:pt x="3439212" y="3156429"/>
                  <a:pt x="3041233" y="3485747"/>
                  <a:pt x="3156510" y="3603466"/>
                </a:cubicBezTo>
                <a:cubicBezTo>
                  <a:pt x="3273837" y="3723529"/>
                  <a:pt x="3474584" y="3709285"/>
                  <a:pt x="3502231" y="3886773"/>
                </a:cubicBezTo>
                <a:cubicBezTo>
                  <a:pt x="3526371" y="4047221"/>
                  <a:pt x="3310363" y="4195230"/>
                  <a:pt x="3245097" y="4184903"/>
                </a:cubicBezTo>
                <a:cubicBezTo>
                  <a:pt x="3207452" y="4178397"/>
                  <a:pt x="3410609" y="3971439"/>
                  <a:pt x="3312461" y="3883375"/>
                </a:cubicBezTo>
                <a:cubicBezTo>
                  <a:pt x="3214315" y="3795303"/>
                  <a:pt x="2954552" y="3876100"/>
                  <a:pt x="2895174" y="3690100"/>
                </a:cubicBezTo>
                <a:cubicBezTo>
                  <a:pt x="2836634" y="3504334"/>
                  <a:pt x="3074829" y="3296916"/>
                  <a:pt x="2898020" y="3221787"/>
                </a:cubicBezTo>
                <a:cubicBezTo>
                  <a:pt x="2720985" y="3147499"/>
                  <a:pt x="2019940" y="3862892"/>
                  <a:pt x="1002246" y="3501576"/>
                </a:cubicBezTo>
                <a:cubicBezTo>
                  <a:pt x="-15441" y="3140263"/>
                  <a:pt x="-243274" y="2420361"/>
                  <a:pt x="251316" y="1309480"/>
                </a:cubicBezTo>
                <a:cubicBezTo>
                  <a:pt x="684098" y="337463"/>
                  <a:pt x="1298617" y="6990"/>
                  <a:pt x="1720718" y="111"/>
                </a:cubicBezTo>
                <a:close/>
              </a:path>
            </a:pathLst>
          </a:custGeom>
        </p:spPr>
      </p:pic>
      <p:sp>
        <p:nvSpPr>
          <p:cNvPr id="100" name="Freeform: Shape 99">
            <a:extLst>
              <a:ext uri="{FF2B5EF4-FFF2-40B4-BE49-F238E27FC236}">
                <a16:creationId xmlns:a16="http://schemas.microsoft.com/office/drawing/2014/main" id="{D06C4977-EFBC-4102-BA89-0AF39A1C1BA0}"/>
              </a:ext>
            </a:extLst>
          </p:cNvPr>
          <p:cNvSpPr/>
          <p:nvPr/>
        </p:nvSpPr>
        <p:spPr>
          <a:xfrm rot="20700000">
            <a:off x="7946849" y="3272573"/>
            <a:ext cx="687069" cy="509058"/>
          </a:xfrm>
          <a:custGeom>
            <a:avLst/>
            <a:gdLst>
              <a:gd name="connsiteX0" fmla="*/ 453744 w 622828"/>
              <a:gd name="connsiteY0" fmla="*/ 24958 h 461461"/>
              <a:gd name="connsiteX1" fmla="*/ 518724 w 622828"/>
              <a:gd name="connsiteY1" fmla="*/ 184 h 461461"/>
              <a:gd name="connsiteX2" fmla="*/ 615165 w 622828"/>
              <a:gd name="connsiteY2" fmla="*/ 72278 h 461461"/>
              <a:gd name="connsiteX3" fmla="*/ 608392 w 622828"/>
              <a:gd name="connsiteY3" fmla="*/ 199237 h 461461"/>
              <a:gd name="connsiteX4" fmla="*/ 114101 w 622828"/>
              <a:gd name="connsiteY4" fmla="*/ 443125 h 461461"/>
              <a:gd name="connsiteX5" fmla="*/ 17660 w 622828"/>
              <a:gd name="connsiteY5" fmla="*/ 381231 h 461461"/>
              <a:gd name="connsiteX6" fmla="*/ 453744 w 622828"/>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28" h="461461">
                <a:moveTo>
                  <a:pt x="453744" y="24958"/>
                </a:moveTo>
                <a:cubicBezTo>
                  <a:pt x="474146" y="13471"/>
                  <a:pt x="495410" y="1812"/>
                  <a:pt x="518724" y="184"/>
                </a:cubicBezTo>
                <a:cubicBezTo>
                  <a:pt x="561763" y="-2817"/>
                  <a:pt x="601193" y="31387"/>
                  <a:pt x="615165" y="72278"/>
                </a:cubicBezTo>
                <a:cubicBezTo>
                  <a:pt x="629137" y="113083"/>
                  <a:pt x="622281" y="158346"/>
                  <a:pt x="608392" y="199237"/>
                </a:cubicBezTo>
                <a:cubicBezTo>
                  <a:pt x="542726" y="392375"/>
                  <a:pt x="307325" y="508533"/>
                  <a:pt x="114101" y="443125"/>
                </a:cubicBezTo>
                <a:cubicBezTo>
                  <a:pt x="77416" y="430694"/>
                  <a:pt x="41410" y="411835"/>
                  <a:pt x="17660" y="381231"/>
                </a:cubicBezTo>
                <a:cubicBezTo>
                  <a:pt x="-95147" y="235670"/>
                  <a:pt x="365968" y="74250"/>
                  <a:pt x="453744" y="24958"/>
                </a:cubicBezTo>
              </a:path>
            </a:pathLst>
          </a:custGeom>
          <a:solidFill>
            <a:schemeClr val="accent1"/>
          </a:solidFill>
          <a:ln w="8572" cap="flat">
            <a:noFill/>
            <a:prstDash val="solid"/>
            <a:miter/>
          </a:ln>
        </p:spPr>
        <p:txBody>
          <a:bodyPr rtlCol="0" anchor="ctr"/>
          <a:lstStyle/>
          <a:p>
            <a:endParaRPr lang="en-US" sz="1350"/>
          </a:p>
        </p:txBody>
      </p:sp>
      <p:sp>
        <p:nvSpPr>
          <p:cNvPr id="102" name="Freeform: Shape 101">
            <a:extLst>
              <a:ext uri="{FF2B5EF4-FFF2-40B4-BE49-F238E27FC236}">
                <a16:creationId xmlns:a16="http://schemas.microsoft.com/office/drawing/2014/main" id="{2B975A97-9659-4E4C-AFDE-704D3FA009AA}"/>
              </a:ext>
            </a:extLst>
          </p:cNvPr>
          <p:cNvSpPr/>
          <p:nvPr/>
        </p:nvSpPr>
        <p:spPr>
          <a:xfrm>
            <a:off x="6050129" y="1055297"/>
            <a:ext cx="173739" cy="173739"/>
          </a:xfrm>
          <a:custGeom>
            <a:avLst/>
            <a:gdLst>
              <a:gd name="connsiteX0" fmla="*/ 415595 w 415594"/>
              <a:gd name="connsiteY0" fmla="*/ 207797 h 415594"/>
              <a:gd name="connsiteX1" fmla="*/ 207797 w 415594"/>
              <a:gd name="connsiteY1" fmla="*/ 415595 h 415594"/>
              <a:gd name="connsiteX2" fmla="*/ 0 w 415594"/>
              <a:gd name="connsiteY2" fmla="*/ 207797 h 415594"/>
              <a:gd name="connsiteX3" fmla="*/ 207797 w 415594"/>
              <a:gd name="connsiteY3" fmla="*/ 0 h 415594"/>
              <a:gd name="connsiteX4" fmla="*/ 415595 w 415594"/>
              <a:gd name="connsiteY4" fmla="*/ 207797 h 415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5594" h="415594">
                <a:moveTo>
                  <a:pt x="415595" y="207797"/>
                </a:moveTo>
                <a:cubicBezTo>
                  <a:pt x="415595" y="322583"/>
                  <a:pt x="322583" y="415595"/>
                  <a:pt x="207797" y="415595"/>
                </a:cubicBezTo>
                <a:cubicBezTo>
                  <a:pt x="93011" y="415595"/>
                  <a:pt x="0" y="322583"/>
                  <a:pt x="0" y="207797"/>
                </a:cubicBezTo>
                <a:cubicBezTo>
                  <a:pt x="0" y="93012"/>
                  <a:pt x="93011" y="0"/>
                  <a:pt x="207797" y="0"/>
                </a:cubicBezTo>
                <a:cubicBezTo>
                  <a:pt x="322583" y="0"/>
                  <a:pt x="415595" y="93012"/>
                  <a:pt x="415595" y="207797"/>
                </a:cubicBezTo>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1899878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wipe(left)">
                                      <p:cBhvr>
                                        <p:cTn id="7" dur="500"/>
                                        <p:tgtEl>
                                          <p:spTgt spid="8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wipe(up)">
                                      <p:cBhvr>
                                        <p:cTn id="15" dur="500"/>
                                        <p:tgtEl>
                                          <p:spTgt spid="2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p:cTn id="23" dur="500" fill="hold"/>
                                        <p:tgtEl>
                                          <p:spTgt spid="33"/>
                                        </p:tgtEl>
                                        <p:attrNameLst>
                                          <p:attrName>ppt_w</p:attrName>
                                        </p:attrNameLst>
                                      </p:cBhvr>
                                      <p:tavLst>
                                        <p:tav tm="0">
                                          <p:val>
                                            <p:fltVal val="0"/>
                                          </p:val>
                                        </p:tav>
                                        <p:tav tm="100000">
                                          <p:val>
                                            <p:strVal val="#ppt_w"/>
                                          </p:val>
                                        </p:tav>
                                      </p:tavLst>
                                    </p:anim>
                                    <p:anim calcmode="lin" valueType="num">
                                      <p:cBhvr>
                                        <p:cTn id="24" dur="500" fill="hold"/>
                                        <p:tgtEl>
                                          <p:spTgt spid="33"/>
                                        </p:tgtEl>
                                        <p:attrNameLst>
                                          <p:attrName>ppt_h</p:attrName>
                                        </p:attrNameLst>
                                      </p:cBhvr>
                                      <p:tavLst>
                                        <p:tav tm="0">
                                          <p:val>
                                            <p:fltVal val="0"/>
                                          </p:val>
                                        </p:tav>
                                        <p:tav tm="100000">
                                          <p:val>
                                            <p:strVal val="#ppt_h"/>
                                          </p:val>
                                        </p:tav>
                                      </p:tavLst>
                                    </p:anim>
                                    <p:animEffect transition="in" filter="fade">
                                      <p:cBhvr>
                                        <p:cTn id="25" dur="500"/>
                                        <p:tgtEl>
                                          <p:spTgt spid="33"/>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67"/>
                                        </p:tgtEl>
                                        <p:attrNameLst>
                                          <p:attrName>style.visibility</p:attrName>
                                        </p:attrNameLst>
                                      </p:cBhvr>
                                      <p:to>
                                        <p:strVal val="visible"/>
                                      </p:to>
                                    </p:set>
                                    <p:animEffect transition="in" filter="fade">
                                      <p:cBhvr>
                                        <p:cTn id="29" dur="500"/>
                                        <p:tgtEl>
                                          <p:spTgt spid="67"/>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69"/>
                                        </p:tgtEl>
                                        <p:attrNameLst>
                                          <p:attrName>style.visibility</p:attrName>
                                        </p:attrNameLst>
                                      </p:cBhvr>
                                      <p:to>
                                        <p:strVal val="visible"/>
                                      </p:to>
                                    </p:set>
                                    <p:animEffect transition="in" filter="wipe(up)">
                                      <p:cBhvr>
                                        <p:cTn id="33" dur="500"/>
                                        <p:tgtEl>
                                          <p:spTgt spid="69"/>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fade">
                                      <p:cBhvr>
                                        <p:cTn id="37" dur="500"/>
                                        <p:tgtEl>
                                          <p:spTgt spid="29"/>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39"/>
                                        </p:tgtEl>
                                        <p:attrNameLst>
                                          <p:attrName>style.visibility</p:attrName>
                                        </p:attrNameLst>
                                      </p:cBhvr>
                                      <p:to>
                                        <p:strVal val="visible"/>
                                      </p:to>
                                    </p:set>
                                    <p:anim calcmode="lin" valueType="num">
                                      <p:cBhvr>
                                        <p:cTn id="41" dur="500" fill="hold"/>
                                        <p:tgtEl>
                                          <p:spTgt spid="39"/>
                                        </p:tgtEl>
                                        <p:attrNameLst>
                                          <p:attrName>ppt_w</p:attrName>
                                        </p:attrNameLst>
                                      </p:cBhvr>
                                      <p:tavLst>
                                        <p:tav tm="0">
                                          <p:val>
                                            <p:fltVal val="0"/>
                                          </p:val>
                                        </p:tav>
                                        <p:tav tm="100000">
                                          <p:val>
                                            <p:strVal val="#ppt_w"/>
                                          </p:val>
                                        </p:tav>
                                      </p:tavLst>
                                    </p:anim>
                                    <p:anim calcmode="lin" valueType="num">
                                      <p:cBhvr>
                                        <p:cTn id="42" dur="500" fill="hold"/>
                                        <p:tgtEl>
                                          <p:spTgt spid="39"/>
                                        </p:tgtEl>
                                        <p:attrNameLst>
                                          <p:attrName>ppt_h</p:attrName>
                                        </p:attrNameLst>
                                      </p:cBhvr>
                                      <p:tavLst>
                                        <p:tav tm="0">
                                          <p:val>
                                            <p:fltVal val="0"/>
                                          </p:val>
                                        </p:tav>
                                        <p:tav tm="100000">
                                          <p:val>
                                            <p:strVal val="#ppt_h"/>
                                          </p:val>
                                        </p:tav>
                                      </p:tavLst>
                                    </p:anim>
                                    <p:animEffect transition="in" filter="fade">
                                      <p:cBhvr>
                                        <p:cTn id="43" dur="500"/>
                                        <p:tgtEl>
                                          <p:spTgt spid="39"/>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72"/>
                                        </p:tgtEl>
                                        <p:attrNameLst>
                                          <p:attrName>style.visibility</p:attrName>
                                        </p:attrNameLst>
                                      </p:cBhvr>
                                      <p:to>
                                        <p:strVal val="visible"/>
                                      </p:to>
                                    </p:set>
                                    <p:animEffect transition="in" filter="fade">
                                      <p:cBhvr>
                                        <p:cTn id="47" dur="500"/>
                                        <p:tgtEl>
                                          <p:spTgt spid="72"/>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73"/>
                                        </p:tgtEl>
                                        <p:attrNameLst>
                                          <p:attrName>style.visibility</p:attrName>
                                        </p:attrNameLst>
                                      </p:cBhvr>
                                      <p:to>
                                        <p:strVal val="visible"/>
                                      </p:to>
                                    </p:set>
                                    <p:animEffect transition="in" filter="wipe(up)">
                                      <p:cBhvr>
                                        <p:cTn id="51" dur="500"/>
                                        <p:tgtEl>
                                          <p:spTgt spid="73"/>
                                        </p:tgtEl>
                                      </p:cBhvr>
                                    </p:animEffect>
                                  </p:childTnLst>
                                </p:cTn>
                              </p:par>
                            </p:childTnLst>
                          </p:cTn>
                        </p:par>
                        <p:par>
                          <p:cTn id="52" fill="hold">
                            <p:stCondLst>
                              <p:cond delay="5500"/>
                            </p:stCondLst>
                            <p:childTnLst>
                              <p:par>
                                <p:cTn id="53" presetID="10" presetClass="entr" presetSubtype="0"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fade">
                                      <p:cBhvr>
                                        <p:cTn id="55" dur="500"/>
                                        <p:tgtEl>
                                          <p:spTgt spid="30"/>
                                        </p:tgtEl>
                                      </p:cBhvr>
                                    </p:animEffect>
                                  </p:childTnLst>
                                </p:cTn>
                              </p:par>
                            </p:childTnLst>
                          </p:cTn>
                        </p:par>
                        <p:par>
                          <p:cTn id="56" fill="hold">
                            <p:stCondLst>
                              <p:cond delay="6000"/>
                            </p:stCondLst>
                            <p:childTnLst>
                              <p:par>
                                <p:cTn id="57" presetID="53" presetClass="entr" presetSubtype="16" fill="hold" nodeType="afterEffect">
                                  <p:stCondLst>
                                    <p:cond delay="0"/>
                                  </p:stCondLst>
                                  <p:childTnLst>
                                    <p:set>
                                      <p:cBhvr>
                                        <p:cTn id="58" dur="1" fill="hold">
                                          <p:stCondLst>
                                            <p:cond delay="0"/>
                                          </p:stCondLst>
                                        </p:cTn>
                                        <p:tgtEl>
                                          <p:spTgt spid="49"/>
                                        </p:tgtEl>
                                        <p:attrNameLst>
                                          <p:attrName>style.visibility</p:attrName>
                                        </p:attrNameLst>
                                      </p:cBhvr>
                                      <p:to>
                                        <p:strVal val="visible"/>
                                      </p:to>
                                    </p:set>
                                    <p:anim calcmode="lin" valueType="num">
                                      <p:cBhvr>
                                        <p:cTn id="59" dur="500" fill="hold"/>
                                        <p:tgtEl>
                                          <p:spTgt spid="49"/>
                                        </p:tgtEl>
                                        <p:attrNameLst>
                                          <p:attrName>ppt_w</p:attrName>
                                        </p:attrNameLst>
                                      </p:cBhvr>
                                      <p:tavLst>
                                        <p:tav tm="0">
                                          <p:val>
                                            <p:fltVal val="0"/>
                                          </p:val>
                                        </p:tav>
                                        <p:tav tm="100000">
                                          <p:val>
                                            <p:strVal val="#ppt_w"/>
                                          </p:val>
                                        </p:tav>
                                      </p:tavLst>
                                    </p:anim>
                                    <p:anim calcmode="lin" valueType="num">
                                      <p:cBhvr>
                                        <p:cTn id="60" dur="500" fill="hold"/>
                                        <p:tgtEl>
                                          <p:spTgt spid="49"/>
                                        </p:tgtEl>
                                        <p:attrNameLst>
                                          <p:attrName>ppt_h</p:attrName>
                                        </p:attrNameLst>
                                      </p:cBhvr>
                                      <p:tavLst>
                                        <p:tav tm="0">
                                          <p:val>
                                            <p:fltVal val="0"/>
                                          </p:val>
                                        </p:tav>
                                        <p:tav tm="100000">
                                          <p:val>
                                            <p:strVal val="#ppt_h"/>
                                          </p:val>
                                        </p:tav>
                                      </p:tavLst>
                                    </p:anim>
                                    <p:animEffect transition="in" filter="fade">
                                      <p:cBhvr>
                                        <p:cTn id="61" dur="500"/>
                                        <p:tgtEl>
                                          <p:spTgt spid="49"/>
                                        </p:tgtEl>
                                      </p:cBhvr>
                                    </p:animEffect>
                                  </p:childTnLst>
                                </p:cTn>
                              </p:par>
                            </p:childTnLst>
                          </p:cTn>
                        </p:par>
                        <p:par>
                          <p:cTn id="62" fill="hold">
                            <p:stCondLst>
                              <p:cond delay="6500"/>
                            </p:stCondLst>
                            <p:childTnLst>
                              <p:par>
                                <p:cTn id="63" presetID="10" presetClass="entr" presetSubtype="0" fill="hold" grpId="0" nodeType="afterEffect">
                                  <p:stCondLst>
                                    <p:cond delay="0"/>
                                  </p:stCondLst>
                                  <p:childTnLst>
                                    <p:set>
                                      <p:cBhvr>
                                        <p:cTn id="64" dur="1" fill="hold">
                                          <p:stCondLst>
                                            <p:cond delay="0"/>
                                          </p:stCondLst>
                                        </p:cTn>
                                        <p:tgtEl>
                                          <p:spTgt spid="75"/>
                                        </p:tgtEl>
                                        <p:attrNameLst>
                                          <p:attrName>style.visibility</p:attrName>
                                        </p:attrNameLst>
                                      </p:cBhvr>
                                      <p:to>
                                        <p:strVal val="visible"/>
                                      </p:to>
                                    </p:set>
                                    <p:animEffect transition="in" filter="fade">
                                      <p:cBhvr>
                                        <p:cTn id="65" dur="500"/>
                                        <p:tgtEl>
                                          <p:spTgt spid="75"/>
                                        </p:tgtEl>
                                      </p:cBhvr>
                                    </p:animEffect>
                                  </p:childTnLst>
                                </p:cTn>
                              </p:par>
                            </p:childTnLst>
                          </p:cTn>
                        </p:par>
                        <p:par>
                          <p:cTn id="66" fill="hold">
                            <p:stCondLst>
                              <p:cond delay="7000"/>
                            </p:stCondLst>
                            <p:childTnLst>
                              <p:par>
                                <p:cTn id="67" presetID="22" presetClass="entr" presetSubtype="1" fill="hold" grpId="0" nodeType="afterEffect">
                                  <p:stCondLst>
                                    <p:cond delay="0"/>
                                  </p:stCondLst>
                                  <p:childTnLst>
                                    <p:set>
                                      <p:cBhvr>
                                        <p:cTn id="68" dur="1" fill="hold">
                                          <p:stCondLst>
                                            <p:cond delay="0"/>
                                          </p:stCondLst>
                                        </p:cTn>
                                        <p:tgtEl>
                                          <p:spTgt spid="76"/>
                                        </p:tgtEl>
                                        <p:attrNameLst>
                                          <p:attrName>style.visibility</p:attrName>
                                        </p:attrNameLst>
                                      </p:cBhvr>
                                      <p:to>
                                        <p:strVal val="visible"/>
                                      </p:to>
                                    </p:set>
                                    <p:animEffect transition="in" filter="wipe(up)">
                                      <p:cBhvr>
                                        <p:cTn id="69" dur="500"/>
                                        <p:tgtEl>
                                          <p:spTgt spid="76"/>
                                        </p:tgtEl>
                                      </p:cBhvr>
                                    </p:animEffect>
                                  </p:childTnLst>
                                </p:cTn>
                              </p:par>
                            </p:childTnLst>
                          </p:cTn>
                        </p:par>
                        <p:par>
                          <p:cTn id="70" fill="hold">
                            <p:stCondLst>
                              <p:cond delay="7500"/>
                            </p:stCondLst>
                            <p:childTnLst>
                              <p:par>
                                <p:cTn id="71" presetID="10" presetClass="entr" presetSubtype="0" fill="hold" grpId="0" nodeType="afterEffect">
                                  <p:stCondLst>
                                    <p:cond delay="0"/>
                                  </p:stCondLst>
                                  <p:childTnLst>
                                    <p:set>
                                      <p:cBhvr>
                                        <p:cTn id="72" dur="1" fill="hold">
                                          <p:stCondLst>
                                            <p:cond delay="0"/>
                                          </p:stCondLst>
                                        </p:cTn>
                                        <p:tgtEl>
                                          <p:spTgt spid="17"/>
                                        </p:tgtEl>
                                        <p:attrNameLst>
                                          <p:attrName>style.visibility</p:attrName>
                                        </p:attrNameLst>
                                      </p:cBhvr>
                                      <p:to>
                                        <p:strVal val="visible"/>
                                      </p:to>
                                    </p:set>
                                    <p:animEffect transition="in" filter="fade">
                                      <p:cBhvr>
                                        <p:cTn id="73" dur="500"/>
                                        <p:tgtEl>
                                          <p:spTgt spid="17"/>
                                        </p:tgtEl>
                                      </p:cBhvr>
                                    </p:animEffect>
                                  </p:childTnLst>
                                </p:cTn>
                              </p:par>
                            </p:childTnLst>
                          </p:cTn>
                        </p:par>
                        <p:par>
                          <p:cTn id="74" fill="hold">
                            <p:stCondLst>
                              <p:cond delay="8000"/>
                            </p:stCondLst>
                            <p:childTnLst>
                              <p:par>
                                <p:cTn id="75" presetID="10" presetClass="entr" presetSubtype="0" fill="hold" grpId="0" nodeType="afterEffect">
                                  <p:stCondLst>
                                    <p:cond delay="0"/>
                                  </p:stCondLst>
                                  <p:childTnLst>
                                    <p:set>
                                      <p:cBhvr>
                                        <p:cTn id="76" dur="1" fill="hold">
                                          <p:stCondLst>
                                            <p:cond delay="0"/>
                                          </p:stCondLst>
                                        </p:cTn>
                                        <p:tgtEl>
                                          <p:spTgt spid="102"/>
                                        </p:tgtEl>
                                        <p:attrNameLst>
                                          <p:attrName>style.visibility</p:attrName>
                                        </p:attrNameLst>
                                      </p:cBhvr>
                                      <p:to>
                                        <p:strVal val="visible"/>
                                      </p:to>
                                    </p:set>
                                    <p:animEffect transition="in" filter="fade">
                                      <p:cBhvr>
                                        <p:cTn id="77" dur="500"/>
                                        <p:tgtEl>
                                          <p:spTgt spid="102"/>
                                        </p:tgtEl>
                                      </p:cBhvr>
                                    </p:animEffect>
                                  </p:childTnLst>
                                </p:cTn>
                              </p:par>
                            </p:childTnLst>
                          </p:cTn>
                        </p:par>
                        <p:par>
                          <p:cTn id="78" fill="hold">
                            <p:stCondLst>
                              <p:cond delay="8500"/>
                            </p:stCondLst>
                            <p:childTnLst>
                              <p:par>
                                <p:cTn id="79" presetID="10" presetClass="entr" presetSubtype="0" fill="hold" grpId="0" nodeType="afterEffect">
                                  <p:stCondLst>
                                    <p:cond delay="0"/>
                                  </p:stCondLst>
                                  <p:childTnLst>
                                    <p:set>
                                      <p:cBhvr>
                                        <p:cTn id="80" dur="1" fill="hold">
                                          <p:stCondLst>
                                            <p:cond delay="0"/>
                                          </p:stCondLst>
                                        </p:cTn>
                                        <p:tgtEl>
                                          <p:spTgt spid="100"/>
                                        </p:tgtEl>
                                        <p:attrNameLst>
                                          <p:attrName>style.visibility</p:attrName>
                                        </p:attrNameLst>
                                      </p:cBhvr>
                                      <p:to>
                                        <p:strVal val="visible"/>
                                      </p:to>
                                    </p:set>
                                    <p:animEffect transition="in" filter="fade">
                                      <p:cBhvr>
                                        <p:cTn id="81"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5" grpId="0"/>
      <p:bldP spid="26" grpId="0"/>
      <p:bldP spid="28" grpId="0" animBg="1"/>
      <p:bldP spid="67" grpId="0"/>
      <p:bldP spid="69" grpId="0"/>
      <p:bldP spid="29" grpId="0" animBg="1"/>
      <p:bldP spid="72" grpId="0"/>
      <p:bldP spid="73" grpId="0"/>
      <p:bldP spid="30" grpId="0" animBg="1"/>
      <p:bldP spid="75" grpId="0"/>
      <p:bldP spid="76" grpId="0"/>
      <p:bldP spid="81" grpId="0"/>
      <p:bldP spid="100" grpId="0" animBg="1"/>
      <p:bldP spid="10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2F3F56B4-1BFC-417D-B833-2AE881A8D6CA}"/>
              </a:ext>
            </a:extLst>
          </p:cNvPr>
          <p:cNvSpPr/>
          <p:nvPr/>
        </p:nvSpPr>
        <p:spPr>
          <a:xfrm>
            <a:off x="4318280" y="1489784"/>
            <a:ext cx="4457684" cy="4024527"/>
          </a:xfrm>
          <a:custGeom>
            <a:avLst/>
            <a:gdLst>
              <a:gd name="connsiteX0" fmla="*/ 2838945 w 5334167"/>
              <a:gd name="connsiteY0" fmla="*/ 311 h 4818750"/>
              <a:gd name="connsiteX1" fmla="*/ 2976076 w 5334167"/>
              <a:gd name="connsiteY1" fmla="*/ 3008 h 4818750"/>
              <a:gd name="connsiteX2" fmla="*/ 3958064 w 5334167"/>
              <a:gd name="connsiteY2" fmla="*/ 654068 h 4818750"/>
              <a:gd name="connsiteX3" fmla="*/ 4171153 w 5334167"/>
              <a:gd name="connsiteY3" fmla="*/ 2300860 h 4818750"/>
              <a:gd name="connsiteX4" fmla="*/ 4724015 w 5334167"/>
              <a:gd name="connsiteY4" fmla="*/ 3675644 h 4818750"/>
              <a:gd name="connsiteX5" fmla="*/ 5329899 w 5334167"/>
              <a:gd name="connsiteY5" fmla="*/ 4027191 h 4818750"/>
              <a:gd name="connsiteX6" fmla="*/ 4845781 w 5334167"/>
              <a:gd name="connsiteY6" fmla="*/ 4478905 h 4818750"/>
              <a:gd name="connsiteX7" fmla="*/ 4185885 w 5334167"/>
              <a:gd name="connsiteY7" fmla="*/ 4510329 h 4818750"/>
              <a:gd name="connsiteX8" fmla="*/ 3891289 w 5334167"/>
              <a:gd name="connsiteY8" fmla="*/ 4755831 h 4818750"/>
              <a:gd name="connsiteX9" fmla="*/ 3528938 w 5334167"/>
              <a:gd name="connsiteY9" fmla="*/ 4606569 h 4818750"/>
              <a:gd name="connsiteX10" fmla="*/ 2816989 w 5334167"/>
              <a:gd name="connsiteY10" fmla="*/ 4704768 h 4818750"/>
              <a:gd name="connsiteX11" fmla="*/ 2220919 w 5334167"/>
              <a:gd name="connsiteY11" fmla="*/ 4598713 h 4818750"/>
              <a:gd name="connsiteX12" fmla="*/ 955139 w 5334167"/>
              <a:gd name="connsiteY12" fmla="*/ 4598713 h 4818750"/>
              <a:gd name="connsiteX13" fmla="*/ 380678 w 5334167"/>
              <a:gd name="connsiteY13" fmla="*/ 4481854 h 4818750"/>
              <a:gd name="connsiteX14" fmla="*/ 145980 w 5334167"/>
              <a:gd name="connsiteY14" fmla="*/ 3949621 h 4818750"/>
              <a:gd name="connsiteX15" fmla="*/ 891312 w 5334167"/>
              <a:gd name="connsiteY15" fmla="*/ 3449792 h 4818750"/>
              <a:gd name="connsiteX16" fmla="*/ 1199651 w 5334167"/>
              <a:gd name="connsiteY16" fmla="*/ 2694635 h 4818750"/>
              <a:gd name="connsiteX17" fmla="*/ 2838945 w 5334167"/>
              <a:gd name="connsiteY17" fmla="*/ 311 h 481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334167" h="4818750">
                <a:moveTo>
                  <a:pt x="2838945" y="311"/>
                </a:moveTo>
                <a:cubicBezTo>
                  <a:pt x="2883188" y="-535"/>
                  <a:pt x="2928879" y="338"/>
                  <a:pt x="2976076" y="3008"/>
                </a:cubicBezTo>
                <a:cubicBezTo>
                  <a:pt x="3458224" y="12833"/>
                  <a:pt x="3906011" y="484176"/>
                  <a:pt x="3958064" y="654068"/>
                </a:cubicBezTo>
                <a:cubicBezTo>
                  <a:pt x="4138750" y="1247189"/>
                  <a:pt x="4160349" y="1768617"/>
                  <a:pt x="4171153" y="2300860"/>
                </a:cubicBezTo>
                <a:cubicBezTo>
                  <a:pt x="4180967" y="2856660"/>
                  <a:pt x="4149554" y="3399708"/>
                  <a:pt x="4724015" y="3675644"/>
                </a:cubicBezTo>
                <a:cubicBezTo>
                  <a:pt x="4915495" y="3761079"/>
                  <a:pt x="5287671" y="3771884"/>
                  <a:pt x="5329899" y="4027191"/>
                </a:cubicBezTo>
                <a:cubicBezTo>
                  <a:pt x="5373107" y="4282508"/>
                  <a:pt x="5079489" y="4468111"/>
                  <a:pt x="4845781" y="4478905"/>
                </a:cubicBezTo>
                <a:cubicBezTo>
                  <a:pt x="4612063" y="4489710"/>
                  <a:pt x="4398974" y="4318849"/>
                  <a:pt x="4185885" y="4510329"/>
                </a:cubicBezTo>
                <a:cubicBezTo>
                  <a:pt x="4071975" y="4617373"/>
                  <a:pt x="4071975" y="4724408"/>
                  <a:pt x="3891289" y="4755831"/>
                </a:cubicBezTo>
                <a:cubicBezTo>
                  <a:pt x="3710603" y="4787255"/>
                  <a:pt x="3656591" y="4704768"/>
                  <a:pt x="3528938" y="4606569"/>
                </a:cubicBezTo>
                <a:cubicBezTo>
                  <a:pt x="3231393" y="4396418"/>
                  <a:pt x="3083110" y="4523103"/>
                  <a:pt x="2816989" y="4704768"/>
                </a:cubicBezTo>
                <a:cubicBezTo>
                  <a:pt x="2550877" y="4886433"/>
                  <a:pt x="2454637" y="4737171"/>
                  <a:pt x="2220919" y="4598713"/>
                </a:cubicBezTo>
                <a:cubicBezTo>
                  <a:pt x="1805546" y="4364995"/>
                  <a:pt x="1284107" y="5194783"/>
                  <a:pt x="955139" y="4598713"/>
                </a:cubicBezTo>
                <a:cubicBezTo>
                  <a:pt x="784278" y="4279569"/>
                  <a:pt x="689017" y="4449451"/>
                  <a:pt x="380678" y="4481854"/>
                </a:cubicBezTo>
                <a:cubicBezTo>
                  <a:pt x="39926" y="4524082"/>
                  <a:pt x="-148616" y="4173515"/>
                  <a:pt x="145980" y="3949621"/>
                </a:cubicBezTo>
                <a:cubicBezTo>
                  <a:pt x="390493" y="3768935"/>
                  <a:pt x="689017" y="3705098"/>
                  <a:pt x="891312" y="3449792"/>
                </a:cubicBezTo>
                <a:cubicBezTo>
                  <a:pt x="1050389" y="3247497"/>
                  <a:pt x="1125020" y="2939148"/>
                  <a:pt x="1199651" y="2694635"/>
                </a:cubicBezTo>
                <a:cubicBezTo>
                  <a:pt x="1487898" y="1704333"/>
                  <a:pt x="1467416" y="26532"/>
                  <a:pt x="2838945" y="31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pic>
        <p:nvPicPr>
          <p:cNvPr id="23" name="PpHolder2">
            <a:extLst>
              <a:ext uri="{FF2B5EF4-FFF2-40B4-BE49-F238E27FC236}">
                <a16:creationId xmlns:a16="http://schemas.microsoft.com/office/drawing/2014/main" id="{E2CD8C66-D003-4110-B4E5-A51DD0F9AC9C}"/>
              </a:ext>
            </a:extLst>
          </p:cNvPr>
          <p:cNvPicPr>
            <a:picLocks/>
          </p:cNvPicPr>
          <p:nvPr/>
        </p:nvPicPr>
        <p:blipFill>
          <a:blip r:embed="rId2">
            <a:extLst>
              <a:ext uri="{28A0092B-C50C-407E-A947-70E740481C1C}">
                <a14:useLocalDpi xmlns:a14="http://schemas.microsoft.com/office/drawing/2010/main" val="0"/>
              </a:ext>
            </a:extLst>
          </a:blip>
          <a:srcRect l="47967" t="21708" r="4037" b="20481"/>
          <a:stretch>
            <a:fillRect/>
          </a:stretch>
        </p:blipFill>
        <p:spPr>
          <a:xfrm>
            <a:off x="4386090" y="1488709"/>
            <a:ext cx="4388742" cy="3964679"/>
          </a:xfrm>
          <a:custGeom>
            <a:avLst/>
            <a:gdLst>
              <a:gd name="connsiteX0" fmla="*/ 2335772 w 4388742"/>
              <a:gd name="connsiteY0" fmla="*/ 257 h 3964679"/>
              <a:gd name="connsiteX1" fmla="*/ 2448598 w 4388742"/>
              <a:gd name="connsiteY1" fmla="*/ 2475 h 3964679"/>
              <a:gd name="connsiteX2" fmla="*/ 3256539 w 4388742"/>
              <a:gd name="connsiteY2" fmla="*/ 538142 h 3964679"/>
              <a:gd name="connsiteX3" fmla="*/ 3431861 w 4388742"/>
              <a:gd name="connsiteY3" fmla="*/ 1893059 h 3964679"/>
              <a:gd name="connsiteX4" fmla="*/ 3886734 w 4388742"/>
              <a:gd name="connsiteY4" fmla="*/ 3024176 h 3964679"/>
              <a:gd name="connsiteX5" fmla="*/ 4385231 w 4388742"/>
              <a:gd name="connsiteY5" fmla="*/ 3313416 h 3964679"/>
              <a:gd name="connsiteX6" fmla="*/ 3986918 w 4388742"/>
              <a:gd name="connsiteY6" fmla="*/ 3685068 h 3964679"/>
              <a:gd name="connsiteX7" fmla="*/ 3443982 w 4388742"/>
              <a:gd name="connsiteY7" fmla="*/ 3710923 h 3964679"/>
              <a:gd name="connsiteX8" fmla="*/ 3201600 w 4388742"/>
              <a:gd name="connsiteY8" fmla="*/ 3912912 h 3964679"/>
              <a:gd name="connsiteX9" fmla="*/ 2903471 w 4388742"/>
              <a:gd name="connsiteY9" fmla="*/ 3790105 h 3964679"/>
              <a:gd name="connsiteX10" fmla="*/ 2317707 w 4388742"/>
              <a:gd name="connsiteY10" fmla="*/ 3870899 h 3964679"/>
              <a:gd name="connsiteX11" fmla="*/ 1827285 w 4388742"/>
              <a:gd name="connsiteY11" fmla="*/ 3783641 h 3964679"/>
              <a:gd name="connsiteX12" fmla="*/ 785851 w 4388742"/>
              <a:gd name="connsiteY12" fmla="*/ 3783641 h 3964679"/>
              <a:gd name="connsiteX13" fmla="*/ 313207 w 4388742"/>
              <a:gd name="connsiteY13" fmla="*/ 3687494 h 3964679"/>
              <a:gd name="connsiteX14" fmla="*/ 120107 w 4388742"/>
              <a:gd name="connsiteY14" fmla="*/ 3249594 h 3964679"/>
              <a:gd name="connsiteX15" fmla="*/ 733336 w 4388742"/>
              <a:gd name="connsiteY15" fmla="*/ 2838354 h 3964679"/>
              <a:gd name="connsiteX16" fmla="*/ 987025 w 4388742"/>
              <a:gd name="connsiteY16" fmla="*/ 2217040 h 3964679"/>
              <a:gd name="connsiteX17" fmla="*/ 2335772 w 4388742"/>
              <a:gd name="connsiteY17" fmla="*/ 257 h 3964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388742" h="3964679">
                <a:moveTo>
                  <a:pt x="2335772" y="257"/>
                </a:moveTo>
                <a:cubicBezTo>
                  <a:pt x="2372173" y="-440"/>
                  <a:pt x="2409766" y="278"/>
                  <a:pt x="2448598" y="2475"/>
                </a:cubicBezTo>
                <a:cubicBezTo>
                  <a:pt x="2845290" y="10559"/>
                  <a:pt x="3213712" y="398362"/>
                  <a:pt x="3256539" y="538142"/>
                </a:cubicBezTo>
                <a:cubicBezTo>
                  <a:pt x="3405201" y="1026140"/>
                  <a:pt x="3422972" y="1455150"/>
                  <a:pt x="3431861" y="1893059"/>
                </a:cubicBezTo>
                <a:cubicBezTo>
                  <a:pt x="3439935" y="2350348"/>
                  <a:pt x="3414090" y="2797147"/>
                  <a:pt x="3886734" y="3024176"/>
                </a:cubicBezTo>
                <a:cubicBezTo>
                  <a:pt x="4044276" y="3094469"/>
                  <a:pt x="4350488" y="3103359"/>
                  <a:pt x="4385231" y="3313416"/>
                </a:cubicBezTo>
                <a:cubicBezTo>
                  <a:pt x="4420781" y="3523480"/>
                  <a:pt x="4179204" y="3676187"/>
                  <a:pt x="3986918" y="3685068"/>
                </a:cubicBezTo>
                <a:cubicBezTo>
                  <a:pt x="3794624" y="3693958"/>
                  <a:pt x="3619302" y="3553381"/>
                  <a:pt x="3443982" y="3710923"/>
                </a:cubicBezTo>
                <a:cubicBezTo>
                  <a:pt x="3350261" y="3798994"/>
                  <a:pt x="3350261" y="3887059"/>
                  <a:pt x="3201600" y="3912912"/>
                </a:cubicBezTo>
                <a:cubicBezTo>
                  <a:pt x="3052938" y="3938767"/>
                  <a:pt x="3008499" y="3870899"/>
                  <a:pt x="2903471" y="3790105"/>
                </a:cubicBezTo>
                <a:cubicBezTo>
                  <a:pt x="2658663" y="3617201"/>
                  <a:pt x="2536662" y="3721432"/>
                  <a:pt x="2317707" y="3870899"/>
                </a:cubicBezTo>
                <a:cubicBezTo>
                  <a:pt x="2098761" y="4020366"/>
                  <a:pt x="2019579" y="3897559"/>
                  <a:pt x="1827285" y="3783641"/>
                </a:cubicBezTo>
                <a:cubicBezTo>
                  <a:pt x="1485532" y="3591347"/>
                  <a:pt x="1056512" y="4274065"/>
                  <a:pt x="785851" y="3783641"/>
                </a:cubicBezTo>
                <a:cubicBezTo>
                  <a:pt x="645273" y="3521062"/>
                  <a:pt x="566896" y="3660835"/>
                  <a:pt x="313207" y="3687494"/>
                </a:cubicBezTo>
                <a:cubicBezTo>
                  <a:pt x="32850" y="3722238"/>
                  <a:pt x="-122275" y="3433805"/>
                  <a:pt x="120107" y="3249594"/>
                </a:cubicBezTo>
                <a:cubicBezTo>
                  <a:pt x="321282" y="3100933"/>
                  <a:pt x="566896" y="3048410"/>
                  <a:pt x="733336" y="2838354"/>
                </a:cubicBezTo>
                <a:cubicBezTo>
                  <a:pt x="864218" y="2671914"/>
                  <a:pt x="925622" y="2418216"/>
                  <a:pt x="987025" y="2217040"/>
                </a:cubicBezTo>
                <a:cubicBezTo>
                  <a:pt x="1224184" y="1402260"/>
                  <a:pt x="1207332" y="21830"/>
                  <a:pt x="2335772" y="257"/>
                </a:cubicBezTo>
                <a:close/>
              </a:path>
            </a:pathLst>
          </a:custGeom>
        </p:spPr>
      </p:pic>
      <p:sp>
        <p:nvSpPr>
          <p:cNvPr id="4" name="Title 3">
            <a:extLst>
              <a:ext uri="{FF2B5EF4-FFF2-40B4-BE49-F238E27FC236}">
                <a16:creationId xmlns:a16="http://schemas.microsoft.com/office/drawing/2014/main" id="{66F69D25-0E63-4F30-B1EC-7C1270B216BE}"/>
              </a:ext>
            </a:extLst>
          </p:cNvPr>
          <p:cNvSpPr>
            <a:spLocks noGrp="1"/>
          </p:cNvSpPr>
          <p:nvPr>
            <p:ph type="title"/>
          </p:nvPr>
        </p:nvSpPr>
        <p:spPr/>
        <p:txBody>
          <a:bodyPr/>
          <a:lstStyle/>
          <a:p>
            <a:r>
              <a:rPr lang="en-US"/>
              <a:t>HISTORY TIMELINE</a:t>
            </a:r>
          </a:p>
        </p:txBody>
      </p:sp>
      <p:sp>
        <p:nvSpPr>
          <p:cNvPr id="24" name="Oval 23">
            <a:extLst>
              <a:ext uri="{FF2B5EF4-FFF2-40B4-BE49-F238E27FC236}">
                <a16:creationId xmlns:a16="http://schemas.microsoft.com/office/drawing/2014/main" id="{D0B8DDCD-FC01-4B17-B63A-10365315C243}"/>
              </a:ext>
            </a:extLst>
          </p:cNvPr>
          <p:cNvSpPr/>
          <p:nvPr/>
        </p:nvSpPr>
        <p:spPr>
          <a:xfrm>
            <a:off x="1479805" y="2893108"/>
            <a:ext cx="153669" cy="153669"/>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5" name="TextBox 24">
            <a:extLst>
              <a:ext uri="{FF2B5EF4-FFF2-40B4-BE49-F238E27FC236}">
                <a16:creationId xmlns:a16="http://schemas.microsoft.com/office/drawing/2014/main" id="{6E411FDB-13F5-4992-813D-AF040B04A139}"/>
              </a:ext>
            </a:extLst>
          </p:cNvPr>
          <p:cNvSpPr txBox="1"/>
          <p:nvPr/>
        </p:nvSpPr>
        <p:spPr>
          <a:xfrm>
            <a:off x="862962" y="2796818"/>
            <a:ext cx="559770" cy="369332"/>
          </a:xfrm>
          <a:prstGeom prst="rect">
            <a:avLst/>
          </a:prstGeom>
          <a:noFill/>
        </p:spPr>
        <p:txBody>
          <a:bodyPr wrap="none" rtlCol="0">
            <a:spAutoFit/>
          </a:bodyPr>
          <a:lstStyle/>
          <a:p>
            <a:pPr algn="r"/>
            <a:r>
              <a:rPr lang="en-US">
                <a:latin typeface="+mj-lt"/>
              </a:rPr>
              <a:t>2016</a:t>
            </a:r>
          </a:p>
        </p:txBody>
      </p:sp>
      <p:sp>
        <p:nvSpPr>
          <p:cNvPr id="31" name="Oval 30">
            <a:extLst>
              <a:ext uri="{FF2B5EF4-FFF2-40B4-BE49-F238E27FC236}">
                <a16:creationId xmlns:a16="http://schemas.microsoft.com/office/drawing/2014/main" id="{9844F93F-D1B7-4F39-BB7F-68AD9693B0CA}"/>
              </a:ext>
            </a:extLst>
          </p:cNvPr>
          <p:cNvSpPr/>
          <p:nvPr/>
        </p:nvSpPr>
        <p:spPr>
          <a:xfrm>
            <a:off x="1479805" y="4449839"/>
            <a:ext cx="153669" cy="153669"/>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32" name="TextBox 31">
            <a:extLst>
              <a:ext uri="{FF2B5EF4-FFF2-40B4-BE49-F238E27FC236}">
                <a16:creationId xmlns:a16="http://schemas.microsoft.com/office/drawing/2014/main" id="{D0D43A19-B87B-4288-9F88-2460F4EA2960}"/>
              </a:ext>
            </a:extLst>
          </p:cNvPr>
          <p:cNvSpPr txBox="1"/>
          <p:nvPr/>
        </p:nvSpPr>
        <p:spPr>
          <a:xfrm>
            <a:off x="867772" y="4353548"/>
            <a:ext cx="554960" cy="369332"/>
          </a:xfrm>
          <a:prstGeom prst="rect">
            <a:avLst/>
          </a:prstGeom>
          <a:noFill/>
        </p:spPr>
        <p:txBody>
          <a:bodyPr wrap="none" rtlCol="0">
            <a:spAutoFit/>
          </a:bodyPr>
          <a:lstStyle/>
          <a:p>
            <a:pPr algn="r"/>
            <a:r>
              <a:rPr lang="en-US">
                <a:latin typeface="+mj-lt"/>
              </a:rPr>
              <a:t>2017</a:t>
            </a:r>
          </a:p>
        </p:txBody>
      </p:sp>
      <p:cxnSp>
        <p:nvCxnSpPr>
          <p:cNvPr id="37" name="Straight Connector 36">
            <a:extLst>
              <a:ext uri="{FF2B5EF4-FFF2-40B4-BE49-F238E27FC236}">
                <a16:creationId xmlns:a16="http://schemas.microsoft.com/office/drawing/2014/main" id="{7D04E947-5808-45AD-B454-62B086D14C40}"/>
              </a:ext>
            </a:extLst>
          </p:cNvPr>
          <p:cNvCxnSpPr>
            <a:stCxn id="24" idx="4"/>
            <a:endCxn id="31" idx="0"/>
          </p:cNvCxnSpPr>
          <p:nvPr/>
        </p:nvCxnSpPr>
        <p:spPr>
          <a:xfrm>
            <a:off x="1556639" y="3046777"/>
            <a:ext cx="0" cy="140306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E1BF00DE-B1E0-48FE-8BEE-27629C74DC2E}"/>
              </a:ext>
            </a:extLst>
          </p:cNvPr>
          <p:cNvCxnSpPr>
            <a:cxnSpLocks/>
            <a:stCxn id="31" idx="4"/>
          </p:cNvCxnSpPr>
          <p:nvPr/>
        </p:nvCxnSpPr>
        <p:spPr>
          <a:xfrm flipH="1">
            <a:off x="1556639" y="4603508"/>
            <a:ext cx="1" cy="22544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1" name="Freeform: Shape 50">
            <a:extLst>
              <a:ext uri="{FF2B5EF4-FFF2-40B4-BE49-F238E27FC236}">
                <a16:creationId xmlns:a16="http://schemas.microsoft.com/office/drawing/2014/main" id="{AA83C5A1-EB3C-47E0-9731-5FDCA16BCCE4}"/>
              </a:ext>
            </a:extLst>
          </p:cNvPr>
          <p:cNvSpPr/>
          <p:nvPr/>
        </p:nvSpPr>
        <p:spPr>
          <a:xfrm rot="293418">
            <a:off x="7202444" y="1218095"/>
            <a:ext cx="830578" cy="640092"/>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sz="1350"/>
          </a:p>
        </p:txBody>
      </p:sp>
      <p:sp>
        <p:nvSpPr>
          <p:cNvPr id="53" name="Freeform: Shape 52">
            <a:extLst>
              <a:ext uri="{FF2B5EF4-FFF2-40B4-BE49-F238E27FC236}">
                <a16:creationId xmlns:a16="http://schemas.microsoft.com/office/drawing/2014/main" id="{AA89E4FA-1BFA-48A9-A0BD-CC1A083319B3}"/>
              </a:ext>
            </a:extLst>
          </p:cNvPr>
          <p:cNvSpPr/>
          <p:nvPr/>
        </p:nvSpPr>
        <p:spPr>
          <a:xfrm rot="20700000">
            <a:off x="4660817" y="4172470"/>
            <a:ext cx="317381" cy="235142"/>
          </a:xfrm>
          <a:custGeom>
            <a:avLst/>
            <a:gdLst>
              <a:gd name="connsiteX0" fmla="*/ 453684 w 622853"/>
              <a:gd name="connsiteY0" fmla="*/ 24958 h 461461"/>
              <a:gd name="connsiteX1" fmla="*/ 518664 w 622853"/>
              <a:gd name="connsiteY1" fmla="*/ 184 h 461461"/>
              <a:gd name="connsiteX2" fmla="*/ 615190 w 622853"/>
              <a:gd name="connsiteY2" fmla="*/ 72278 h 461461"/>
              <a:gd name="connsiteX3" fmla="*/ 608418 w 622853"/>
              <a:gd name="connsiteY3" fmla="*/ 199237 h 461461"/>
              <a:gd name="connsiteX4" fmla="*/ 114128 w 622853"/>
              <a:gd name="connsiteY4" fmla="*/ 443124 h 461461"/>
              <a:gd name="connsiteX5" fmla="*/ 17687 w 622853"/>
              <a:gd name="connsiteY5" fmla="*/ 381231 h 461461"/>
              <a:gd name="connsiteX6" fmla="*/ 453684 w 622853"/>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53" h="461461">
                <a:moveTo>
                  <a:pt x="453684" y="24958"/>
                </a:moveTo>
                <a:cubicBezTo>
                  <a:pt x="474087" y="13471"/>
                  <a:pt x="495346" y="1812"/>
                  <a:pt x="518664" y="184"/>
                </a:cubicBezTo>
                <a:cubicBezTo>
                  <a:pt x="561783" y="-2817"/>
                  <a:pt x="601131" y="31388"/>
                  <a:pt x="615190" y="72278"/>
                </a:cubicBezTo>
                <a:cubicBezTo>
                  <a:pt x="629164" y="113083"/>
                  <a:pt x="622305" y="158346"/>
                  <a:pt x="608418" y="199237"/>
                </a:cubicBezTo>
                <a:cubicBezTo>
                  <a:pt x="542753" y="392375"/>
                  <a:pt x="307352" y="508533"/>
                  <a:pt x="114128" y="443124"/>
                </a:cubicBezTo>
                <a:cubicBezTo>
                  <a:pt x="77437" y="430694"/>
                  <a:pt x="41432" y="411835"/>
                  <a:pt x="17687" y="381231"/>
                </a:cubicBezTo>
                <a:cubicBezTo>
                  <a:pt x="-95213" y="235670"/>
                  <a:pt x="365902" y="74336"/>
                  <a:pt x="453684" y="24958"/>
                </a:cubicBezTo>
              </a:path>
            </a:pathLst>
          </a:custGeom>
          <a:solidFill>
            <a:schemeClr val="accent1"/>
          </a:solidFill>
          <a:ln w="8572" cap="flat">
            <a:noFill/>
            <a:prstDash val="solid"/>
            <a:miter/>
          </a:ln>
        </p:spPr>
        <p:txBody>
          <a:bodyPr rtlCol="0" anchor="ctr"/>
          <a:lstStyle/>
          <a:p>
            <a:endParaRPr lang="en-US" sz="1350"/>
          </a:p>
        </p:txBody>
      </p:sp>
      <p:sp>
        <p:nvSpPr>
          <p:cNvPr id="26" name="TextBox 25">
            <a:extLst>
              <a:ext uri="{FF2B5EF4-FFF2-40B4-BE49-F238E27FC236}">
                <a16:creationId xmlns:a16="http://schemas.microsoft.com/office/drawing/2014/main" id="{010D49F5-EDAD-4AD6-A575-29960E820BAF}"/>
              </a:ext>
            </a:extLst>
          </p:cNvPr>
          <p:cNvSpPr txBox="1"/>
          <p:nvPr/>
        </p:nvSpPr>
        <p:spPr>
          <a:xfrm>
            <a:off x="1751787" y="2717344"/>
            <a:ext cx="896399" cy="276999"/>
          </a:xfrm>
          <a:prstGeom prst="rect">
            <a:avLst/>
          </a:prstGeom>
          <a:noFill/>
        </p:spPr>
        <p:txBody>
          <a:bodyPr wrap="none" rtlCol="0">
            <a:spAutoFit/>
          </a:bodyPr>
          <a:lstStyle/>
          <a:p>
            <a:r>
              <a:rPr lang="en-US" sz="1200">
                <a:latin typeface="+mj-lt"/>
              </a:rPr>
              <a:t>DESCRIPTION</a:t>
            </a:r>
          </a:p>
        </p:txBody>
      </p:sp>
      <p:sp>
        <p:nvSpPr>
          <p:cNvPr id="27" name="TextBox 26">
            <a:extLst>
              <a:ext uri="{FF2B5EF4-FFF2-40B4-BE49-F238E27FC236}">
                <a16:creationId xmlns:a16="http://schemas.microsoft.com/office/drawing/2014/main" id="{807843EC-762D-4474-AA2B-89EDF08747FD}"/>
              </a:ext>
            </a:extLst>
          </p:cNvPr>
          <p:cNvSpPr txBox="1"/>
          <p:nvPr/>
        </p:nvSpPr>
        <p:spPr>
          <a:xfrm>
            <a:off x="1747621" y="2916372"/>
            <a:ext cx="2447162" cy="482889"/>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sp>
        <p:nvSpPr>
          <p:cNvPr id="34" name="TextBox 33">
            <a:extLst>
              <a:ext uri="{FF2B5EF4-FFF2-40B4-BE49-F238E27FC236}">
                <a16:creationId xmlns:a16="http://schemas.microsoft.com/office/drawing/2014/main" id="{A70FF365-7C15-4672-B44E-B5EE98F4F8B3}"/>
              </a:ext>
            </a:extLst>
          </p:cNvPr>
          <p:cNvSpPr txBox="1"/>
          <p:nvPr/>
        </p:nvSpPr>
        <p:spPr>
          <a:xfrm>
            <a:off x="1751787" y="4274074"/>
            <a:ext cx="896399" cy="276999"/>
          </a:xfrm>
          <a:prstGeom prst="rect">
            <a:avLst/>
          </a:prstGeom>
          <a:noFill/>
        </p:spPr>
        <p:txBody>
          <a:bodyPr wrap="none" rtlCol="0">
            <a:spAutoFit/>
          </a:bodyPr>
          <a:lstStyle/>
          <a:p>
            <a:r>
              <a:rPr lang="en-US" sz="1200">
                <a:latin typeface="+mj-lt"/>
              </a:rPr>
              <a:t>DESCRIPTION</a:t>
            </a:r>
          </a:p>
        </p:txBody>
      </p:sp>
      <p:sp>
        <p:nvSpPr>
          <p:cNvPr id="35" name="TextBox 34">
            <a:extLst>
              <a:ext uri="{FF2B5EF4-FFF2-40B4-BE49-F238E27FC236}">
                <a16:creationId xmlns:a16="http://schemas.microsoft.com/office/drawing/2014/main" id="{A8FB4993-6602-4B06-968A-557BBD42BAB0}"/>
              </a:ext>
            </a:extLst>
          </p:cNvPr>
          <p:cNvSpPr txBox="1"/>
          <p:nvPr/>
        </p:nvSpPr>
        <p:spPr>
          <a:xfrm>
            <a:off x="1747621" y="4473103"/>
            <a:ext cx="2447162" cy="482889"/>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spTree>
    <p:extLst>
      <p:ext uri="{BB962C8B-B14F-4D97-AF65-F5344CB8AC3E}">
        <p14:creationId xmlns:p14="http://schemas.microsoft.com/office/powerpoint/2010/main" val="2027080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fade">
                                      <p:cBhvr>
                                        <p:cTn id="11" dur="500"/>
                                        <p:tgtEl>
                                          <p:spTgt spid="5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1"/>
                                        </p:tgtEl>
                                        <p:attrNameLst>
                                          <p:attrName>style.visibility</p:attrName>
                                        </p:attrNameLst>
                                      </p:cBhvr>
                                      <p:to>
                                        <p:strVal val="visible"/>
                                      </p:to>
                                    </p:set>
                                    <p:animEffect transition="in" filter="fade">
                                      <p:cBhvr>
                                        <p:cTn id="15" dur="500"/>
                                        <p:tgtEl>
                                          <p:spTgt spid="5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left)">
                                      <p:cBhvr>
                                        <p:cTn id="35" dur="500"/>
                                        <p:tgtEl>
                                          <p:spTgt spid="27"/>
                                        </p:tgtEl>
                                      </p:cBhvr>
                                    </p:animEffect>
                                  </p:childTnLst>
                                </p:cTn>
                              </p:par>
                            </p:childTnLst>
                          </p:cTn>
                        </p:par>
                        <p:par>
                          <p:cTn id="36" fill="hold">
                            <p:stCondLst>
                              <p:cond delay="4000"/>
                            </p:stCondLst>
                            <p:childTnLst>
                              <p:par>
                                <p:cTn id="37" presetID="22" presetClass="entr" presetSubtype="1" fill="hold"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wipe(up)">
                                      <p:cBhvr>
                                        <p:cTn id="39" dur="500"/>
                                        <p:tgtEl>
                                          <p:spTgt spid="3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500"/>
                                        <p:tgtEl>
                                          <p:spTgt spid="31"/>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fade">
                                      <p:cBhvr>
                                        <p:cTn id="47" dur="500"/>
                                        <p:tgtEl>
                                          <p:spTgt spid="32"/>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wipe(left)">
                                      <p:cBhvr>
                                        <p:cTn id="51" dur="500"/>
                                        <p:tgtEl>
                                          <p:spTgt spid="34"/>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35"/>
                                        </p:tgtEl>
                                        <p:attrNameLst>
                                          <p:attrName>style.visibility</p:attrName>
                                        </p:attrNameLst>
                                      </p:cBhvr>
                                      <p:to>
                                        <p:strVal val="visible"/>
                                      </p:to>
                                    </p:set>
                                    <p:animEffect transition="in" filter="wipe(left)">
                                      <p:cBhvr>
                                        <p:cTn id="55" dur="500"/>
                                        <p:tgtEl>
                                          <p:spTgt spid="35"/>
                                        </p:tgtEl>
                                      </p:cBhvr>
                                    </p:animEffect>
                                  </p:childTnLst>
                                </p:cTn>
                              </p:par>
                            </p:childTnLst>
                          </p:cTn>
                        </p:par>
                        <p:par>
                          <p:cTn id="56" fill="hold">
                            <p:stCondLst>
                              <p:cond delay="6500"/>
                            </p:stCondLst>
                            <p:childTnLst>
                              <p:par>
                                <p:cTn id="57" presetID="22" presetClass="entr" presetSubtype="1" fill="hold"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wipe(up)">
                                      <p:cBhvr>
                                        <p:cTn id="5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4" grpId="0"/>
      <p:bldP spid="24" grpId="0" animBg="1"/>
      <p:bldP spid="25" grpId="0"/>
      <p:bldP spid="31" grpId="0" animBg="1"/>
      <p:bldP spid="32" grpId="0"/>
      <p:bldP spid="51" grpId="0" animBg="1"/>
      <p:bldP spid="53" grpId="0" animBg="1"/>
      <p:bldP spid="26" grpId="0"/>
      <p:bldP spid="27" grpId="0"/>
      <p:bldP spid="34" grpId="0"/>
      <p:bldP spid="3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a:extLst>
              <a:ext uri="{FF2B5EF4-FFF2-40B4-BE49-F238E27FC236}">
                <a16:creationId xmlns:a16="http://schemas.microsoft.com/office/drawing/2014/main" id="{6F746E9E-8292-4BEA-AA91-1FC7974F5A6A}"/>
              </a:ext>
            </a:extLst>
          </p:cNvPr>
          <p:cNvSpPr/>
          <p:nvPr/>
        </p:nvSpPr>
        <p:spPr>
          <a:xfrm>
            <a:off x="1479805" y="2124032"/>
            <a:ext cx="153669" cy="153669"/>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6" name="TextBox 5">
            <a:extLst>
              <a:ext uri="{FF2B5EF4-FFF2-40B4-BE49-F238E27FC236}">
                <a16:creationId xmlns:a16="http://schemas.microsoft.com/office/drawing/2014/main" id="{E630BA80-AA8F-43D6-8181-428CFEF41340}"/>
              </a:ext>
            </a:extLst>
          </p:cNvPr>
          <p:cNvSpPr txBox="1"/>
          <p:nvPr/>
        </p:nvSpPr>
        <p:spPr>
          <a:xfrm>
            <a:off x="859757" y="2027742"/>
            <a:ext cx="562975" cy="369332"/>
          </a:xfrm>
          <a:prstGeom prst="rect">
            <a:avLst/>
          </a:prstGeom>
          <a:noFill/>
        </p:spPr>
        <p:txBody>
          <a:bodyPr wrap="none" rtlCol="0">
            <a:spAutoFit/>
          </a:bodyPr>
          <a:lstStyle/>
          <a:p>
            <a:pPr algn="r"/>
            <a:r>
              <a:rPr lang="en-US">
                <a:latin typeface="+mj-lt"/>
              </a:rPr>
              <a:t>2018</a:t>
            </a:r>
          </a:p>
        </p:txBody>
      </p:sp>
      <p:sp>
        <p:nvSpPr>
          <p:cNvPr id="8" name="TextBox 7">
            <a:extLst>
              <a:ext uri="{FF2B5EF4-FFF2-40B4-BE49-F238E27FC236}">
                <a16:creationId xmlns:a16="http://schemas.microsoft.com/office/drawing/2014/main" id="{2DF35FD4-6F62-4E2A-A8F6-A1AA713582CF}"/>
              </a:ext>
            </a:extLst>
          </p:cNvPr>
          <p:cNvSpPr txBox="1"/>
          <p:nvPr/>
        </p:nvSpPr>
        <p:spPr>
          <a:xfrm>
            <a:off x="1751787" y="1948268"/>
            <a:ext cx="896399" cy="276999"/>
          </a:xfrm>
          <a:prstGeom prst="rect">
            <a:avLst/>
          </a:prstGeom>
          <a:noFill/>
        </p:spPr>
        <p:txBody>
          <a:bodyPr wrap="none" rtlCol="0">
            <a:spAutoFit/>
          </a:bodyPr>
          <a:lstStyle/>
          <a:p>
            <a:r>
              <a:rPr lang="en-US" sz="1200">
                <a:latin typeface="+mj-lt"/>
              </a:rPr>
              <a:t>DESCRIPTION</a:t>
            </a:r>
          </a:p>
        </p:txBody>
      </p:sp>
      <p:sp>
        <p:nvSpPr>
          <p:cNvPr id="9" name="TextBox 8">
            <a:extLst>
              <a:ext uri="{FF2B5EF4-FFF2-40B4-BE49-F238E27FC236}">
                <a16:creationId xmlns:a16="http://schemas.microsoft.com/office/drawing/2014/main" id="{EAC477FB-0E87-47B2-9F0F-0EA7A06B28EE}"/>
              </a:ext>
            </a:extLst>
          </p:cNvPr>
          <p:cNvSpPr txBox="1"/>
          <p:nvPr/>
        </p:nvSpPr>
        <p:spPr>
          <a:xfrm>
            <a:off x="1747621" y="2147297"/>
            <a:ext cx="2447162" cy="482889"/>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cxnSp>
        <p:nvCxnSpPr>
          <p:cNvPr id="10" name="Straight Connector 9">
            <a:extLst>
              <a:ext uri="{FF2B5EF4-FFF2-40B4-BE49-F238E27FC236}">
                <a16:creationId xmlns:a16="http://schemas.microsoft.com/office/drawing/2014/main" id="{71DAFEE7-7FED-44D4-96F6-A78E2E44AC5D}"/>
              </a:ext>
            </a:extLst>
          </p:cNvPr>
          <p:cNvCxnSpPr>
            <a:cxnSpLocks/>
            <a:endCxn id="5" idx="0"/>
          </p:cNvCxnSpPr>
          <p:nvPr/>
        </p:nvCxnSpPr>
        <p:spPr>
          <a:xfrm>
            <a:off x="1556639" y="0"/>
            <a:ext cx="1" cy="21240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EF537305-3821-4BF9-BF22-6A30FF923A75}"/>
              </a:ext>
            </a:extLst>
          </p:cNvPr>
          <p:cNvSpPr/>
          <p:nvPr/>
        </p:nvSpPr>
        <p:spPr>
          <a:xfrm>
            <a:off x="1479805" y="3811223"/>
            <a:ext cx="153669" cy="153669"/>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4" name="TextBox 13">
            <a:extLst>
              <a:ext uri="{FF2B5EF4-FFF2-40B4-BE49-F238E27FC236}">
                <a16:creationId xmlns:a16="http://schemas.microsoft.com/office/drawing/2014/main" id="{6191C081-D6F8-4489-82F5-C54FEC352AB0}"/>
              </a:ext>
            </a:extLst>
          </p:cNvPr>
          <p:cNvSpPr txBox="1"/>
          <p:nvPr/>
        </p:nvSpPr>
        <p:spPr>
          <a:xfrm>
            <a:off x="858154" y="3714933"/>
            <a:ext cx="564578" cy="369332"/>
          </a:xfrm>
          <a:prstGeom prst="rect">
            <a:avLst/>
          </a:prstGeom>
          <a:noFill/>
        </p:spPr>
        <p:txBody>
          <a:bodyPr wrap="none" rtlCol="0">
            <a:spAutoFit/>
          </a:bodyPr>
          <a:lstStyle/>
          <a:p>
            <a:pPr algn="r"/>
            <a:r>
              <a:rPr lang="en-US">
                <a:latin typeface="+mj-lt"/>
              </a:rPr>
              <a:t>2019</a:t>
            </a:r>
          </a:p>
        </p:txBody>
      </p:sp>
      <p:sp>
        <p:nvSpPr>
          <p:cNvPr id="16" name="TextBox 15">
            <a:extLst>
              <a:ext uri="{FF2B5EF4-FFF2-40B4-BE49-F238E27FC236}">
                <a16:creationId xmlns:a16="http://schemas.microsoft.com/office/drawing/2014/main" id="{B9BEC68A-1B31-470B-B4B4-BE9C35FF0289}"/>
              </a:ext>
            </a:extLst>
          </p:cNvPr>
          <p:cNvSpPr txBox="1"/>
          <p:nvPr/>
        </p:nvSpPr>
        <p:spPr>
          <a:xfrm>
            <a:off x="1751787" y="3635459"/>
            <a:ext cx="896399" cy="276999"/>
          </a:xfrm>
          <a:prstGeom prst="rect">
            <a:avLst/>
          </a:prstGeom>
          <a:noFill/>
        </p:spPr>
        <p:txBody>
          <a:bodyPr wrap="none" rtlCol="0">
            <a:spAutoFit/>
          </a:bodyPr>
          <a:lstStyle/>
          <a:p>
            <a:r>
              <a:rPr lang="en-US" sz="1200">
                <a:latin typeface="+mj-lt"/>
              </a:rPr>
              <a:t>DESCRIPTION</a:t>
            </a:r>
          </a:p>
        </p:txBody>
      </p:sp>
      <p:sp>
        <p:nvSpPr>
          <p:cNvPr id="17" name="TextBox 16">
            <a:extLst>
              <a:ext uri="{FF2B5EF4-FFF2-40B4-BE49-F238E27FC236}">
                <a16:creationId xmlns:a16="http://schemas.microsoft.com/office/drawing/2014/main" id="{19048511-0138-44A4-A863-E53D553C20B9}"/>
              </a:ext>
            </a:extLst>
          </p:cNvPr>
          <p:cNvSpPr txBox="1"/>
          <p:nvPr/>
        </p:nvSpPr>
        <p:spPr>
          <a:xfrm>
            <a:off x="1747621" y="3834488"/>
            <a:ext cx="2447162" cy="482889"/>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cxnSp>
        <p:nvCxnSpPr>
          <p:cNvPr id="18" name="Straight Connector 17">
            <a:extLst>
              <a:ext uri="{FF2B5EF4-FFF2-40B4-BE49-F238E27FC236}">
                <a16:creationId xmlns:a16="http://schemas.microsoft.com/office/drawing/2014/main" id="{237399DE-EE65-41C3-BF58-F4E8B8AA4EA5}"/>
              </a:ext>
            </a:extLst>
          </p:cNvPr>
          <p:cNvCxnSpPr>
            <a:cxnSpLocks/>
            <a:stCxn id="5" idx="4"/>
            <a:endCxn id="13" idx="0"/>
          </p:cNvCxnSpPr>
          <p:nvPr/>
        </p:nvCxnSpPr>
        <p:spPr>
          <a:xfrm>
            <a:off x="1556639" y="2277701"/>
            <a:ext cx="0" cy="153352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Freeform: Shape 27">
            <a:extLst>
              <a:ext uri="{FF2B5EF4-FFF2-40B4-BE49-F238E27FC236}">
                <a16:creationId xmlns:a16="http://schemas.microsoft.com/office/drawing/2014/main" id="{3D878348-F4A0-413B-8362-FBDB32DA679A}"/>
              </a:ext>
            </a:extLst>
          </p:cNvPr>
          <p:cNvSpPr/>
          <p:nvPr/>
        </p:nvSpPr>
        <p:spPr>
          <a:xfrm>
            <a:off x="4645094" y="1319766"/>
            <a:ext cx="3903683" cy="4327882"/>
          </a:xfrm>
          <a:custGeom>
            <a:avLst/>
            <a:gdLst>
              <a:gd name="connsiteX0" fmla="*/ 2672240 w 5114688"/>
              <a:gd name="connsiteY0" fmla="*/ 32 h 5670483"/>
              <a:gd name="connsiteX1" fmla="*/ 2691426 w 5114688"/>
              <a:gd name="connsiteY1" fmla="*/ 32 h 5670483"/>
              <a:gd name="connsiteX2" fmla="*/ 2706770 w 5114688"/>
              <a:gd name="connsiteY2" fmla="*/ 32 h 5670483"/>
              <a:gd name="connsiteX3" fmla="*/ 3470138 w 5114688"/>
              <a:gd name="connsiteY3" fmla="*/ 851640 h 5670483"/>
              <a:gd name="connsiteX4" fmla="*/ 4894080 w 5114688"/>
              <a:gd name="connsiteY4" fmla="*/ 841668 h 5670483"/>
              <a:gd name="connsiteX5" fmla="*/ 4850351 w 5114688"/>
              <a:gd name="connsiteY5" fmla="*/ 2349999 h 5670483"/>
              <a:gd name="connsiteX6" fmla="*/ 4653180 w 5114688"/>
              <a:gd name="connsiteY6" fmla="*/ 1889673 h 5670483"/>
              <a:gd name="connsiteX7" fmla="*/ 4436058 w 5114688"/>
              <a:gd name="connsiteY7" fmla="*/ 3342772 h 5670483"/>
              <a:gd name="connsiteX8" fmla="*/ 3998752 w 5114688"/>
              <a:gd name="connsiteY8" fmla="*/ 3442506 h 5670483"/>
              <a:gd name="connsiteX9" fmla="*/ 3763216 w 5114688"/>
              <a:gd name="connsiteY9" fmla="*/ 2794215 h 5670483"/>
              <a:gd name="connsiteX10" fmla="*/ 3525377 w 5114688"/>
              <a:gd name="connsiteY10" fmla="*/ 3153269 h 5670483"/>
              <a:gd name="connsiteX11" fmla="*/ 2412927 w 5114688"/>
              <a:gd name="connsiteY11" fmla="*/ 5670483 h 5670483"/>
              <a:gd name="connsiteX12" fmla="*/ 2040832 w 5114688"/>
              <a:gd name="connsiteY12" fmla="*/ 4879488 h 5670483"/>
              <a:gd name="connsiteX13" fmla="*/ 1492275 w 5114688"/>
              <a:gd name="connsiteY13" fmla="*/ 3075783 h 5670483"/>
              <a:gd name="connsiteX14" fmla="*/ 1276691 w 5114688"/>
              <a:gd name="connsiteY14" fmla="*/ 2748183 h 5670483"/>
              <a:gd name="connsiteX15" fmla="*/ 1002025 w 5114688"/>
              <a:gd name="connsiteY15" fmla="*/ 3384198 h 5670483"/>
              <a:gd name="connsiteX16" fmla="*/ 570857 w 5114688"/>
              <a:gd name="connsiteY16" fmla="*/ 3263748 h 5670483"/>
              <a:gd name="connsiteX17" fmla="*/ 443496 w 5114688"/>
              <a:gd name="connsiteY17" fmla="*/ 1806049 h 5670483"/>
              <a:gd name="connsiteX18" fmla="*/ 218706 w 5114688"/>
              <a:gd name="connsiteY18" fmla="*/ 2253334 h 5670483"/>
              <a:gd name="connsiteX19" fmla="*/ 267042 w 5114688"/>
              <a:gd name="connsiteY19" fmla="*/ 748829 h 5670483"/>
              <a:gd name="connsiteX20" fmla="*/ 1687915 w 5114688"/>
              <a:gd name="connsiteY20" fmla="*/ 825550 h 5670483"/>
              <a:gd name="connsiteX21" fmla="*/ 2672240 w 5114688"/>
              <a:gd name="connsiteY21" fmla="*/ 32 h 5670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114688" h="5670483">
                <a:moveTo>
                  <a:pt x="2672240" y="32"/>
                </a:moveTo>
                <a:lnTo>
                  <a:pt x="2691426" y="32"/>
                </a:lnTo>
                <a:lnTo>
                  <a:pt x="2706770" y="32"/>
                </a:lnTo>
                <a:cubicBezTo>
                  <a:pt x="3316696" y="112814"/>
                  <a:pt x="3320538" y="680550"/>
                  <a:pt x="3470138" y="851640"/>
                </a:cubicBezTo>
                <a:cubicBezTo>
                  <a:pt x="3635856" y="1040369"/>
                  <a:pt x="4538868" y="712777"/>
                  <a:pt x="4894080" y="841668"/>
                </a:cubicBezTo>
                <a:cubicBezTo>
                  <a:pt x="5248535" y="970559"/>
                  <a:pt x="5132684" y="2383756"/>
                  <a:pt x="4850351" y="2349999"/>
                </a:cubicBezTo>
                <a:cubicBezTo>
                  <a:pt x="4568018" y="2316241"/>
                  <a:pt x="4850351" y="2036977"/>
                  <a:pt x="4653180" y="1889673"/>
                </a:cubicBezTo>
                <a:cubicBezTo>
                  <a:pt x="4456009" y="1742368"/>
                  <a:pt x="4413045" y="2945354"/>
                  <a:pt x="4436058" y="3342772"/>
                </a:cubicBezTo>
                <a:cubicBezTo>
                  <a:pt x="4459078" y="3740183"/>
                  <a:pt x="3935071" y="4162153"/>
                  <a:pt x="3998752" y="3442506"/>
                </a:cubicBezTo>
                <a:cubicBezTo>
                  <a:pt x="4062424" y="2722867"/>
                  <a:pt x="3763216" y="2794215"/>
                  <a:pt x="3763216" y="2794215"/>
                </a:cubicBezTo>
                <a:cubicBezTo>
                  <a:pt x="3532288" y="2723632"/>
                  <a:pt x="3525377" y="3153269"/>
                  <a:pt x="3525377" y="3153269"/>
                </a:cubicBezTo>
                <a:cubicBezTo>
                  <a:pt x="3580616" y="4005642"/>
                  <a:pt x="2412927" y="5670483"/>
                  <a:pt x="2412927" y="5670483"/>
                </a:cubicBezTo>
                <a:cubicBezTo>
                  <a:pt x="2648462" y="5214765"/>
                  <a:pt x="2040832" y="4879488"/>
                  <a:pt x="2040832" y="4879488"/>
                </a:cubicBezTo>
                <a:cubicBezTo>
                  <a:pt x="1292800" y="4273396"/>
                  <a:pt x="1486902" y="3346606"/>
                  <a:pt x="1492275" y="3075783"/>
                </a:cubicBezTo>
                <a:cubicBezTo>
                  <a:pt x="1489971" y="2968374"/>
                  <a:pt x="1465420" y="2699846"/>
                  <a:pt x="1276691" y="2748183"/>
                </a:cubicBezTo>
                <a:cubicBezTo>
                  <a:pt x="1276691" y="2748183"/>
                  <a:pt x="982082" y="2660725"/>
                  <a:pt x="1002025" y="3384198"/>
                </a:cubicBezTo>
                <a:cubicBezTo>
                  <a:pt x="1021977" y="4107679"/>
                  <a:pt x="521756" y="3655794"/>
                  <a:pt x="570857" y="3263748"/>
                </a:cubicBezTo>
                <a:cubicBezTo>
                  <a:pt x="619959" y="2871701"/>
                  <a:pt x="649109" y="1665647"/>
                  <a:pt x="443496" y="1806049"/>
                </a:cubicBezTo>
                <a:cubicBezTo>
                  <a:pt x="237884" y="1946450"/>
                  <a:pt x="503343" y="2236452"/>
                  <a:pt x="218706" y="2253334"/>
                </a:cubicBezTo>
                <a:cubicBezTo>
                  <a:pt x="-65931" y="2270209"/>
                  <a:pt x="-95854" y="861611"/>
                  <a:pt x="267042" y="748829"/>
                </a:cubicBezTo>
                <a:cubicBezTo>
                  <a:pt x="629930" y="636056"/>
                  <a:pt x="1513756" y="1003551"/>
                  <a:pt x="1687915" y="825550"/>
                </a:cubicBezTo>
                <a:cubicBezTo>
                  <a:pt x="1862066" y="647558"/>
                  <a:pt x="1893527" y="-5332"/>
                  <a:pt x="2672240" y="3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pic>
        <p:nvPicPr>
          <p:cNvPr id="23" name="PpHolder12">
            <a:extLst>
              <a:ext uri="{FF2B5EF4-FFF2-40B4-BE49-F238E27FC236}">
                <a16:creationId xmlns:a16="http://schemas.microsoft.com/office/drawing/2014/main" id="{ECF68EEB-76DE-4C99-B7A4-45826C4A2DD5}"/>
              </a:ext>
            </a:extLst>
          </p:cNvPr>
          <p:cNvPicPr>
            <a:picLocks/>
          </p:cNvPicPr>
          <p:nvPr/>
        </p:nvPicPr>
        <p:blipFill>
          <a:blip r:embed="rId2">
            <a:extLst>
              <a:ext uri="{28A0092B-C50C-407E-A947-70E740481C1C}">
                <a14:useLocalDpi xmlns:a14="http://schemas.microsoft.com/office/drawing/2010/main" val="0"/>
              </a:ext>
            </a:extLst>
          </a:blip>
          <a:srcRect l="51539" t="20338" r="6509" b="17649"/>
          <a:stretch>
            <a:fillRect/>
          </a:stretch>
        </p:blipFill>
        <p:spPr>
          <a:xfrm>
            <a:off x="4712762" y="1394788"/>
            <a:ext cx="3836016" cy="4252863"/>
          </a:xfrm>
          <a:custGeom>
            <a:avLst/>
            <a:gdLst>
              <a:gd name="connsiteX0" fmla="*/ 2004180 w 3836016"/>
              <a:gd name="connsiteY0" fmla="*/ 25 h 4252863"/>
              <a:gd name="connsiteX1" fmla="*/ 2018570 w 3836016"/>
              <a:gd name="connsiteY1" fmla="*/ 25 h 4252863"/>
              <a:gd name="connsiteX2" fmla="*/ 2030078 w 3836016"/>
              <a:gd name="connsiteY2" fmla="*/ 25 h 4252863"/>
              <a:gd name="connsiteX3" fmla="*/ 2602604 w 3836016"/>
              <a:gd name="connsiteY3" fmla="*/ 638731 h 4252863"/>
              <a:gd name="connsiteX4" fmla="*/ 3670560 w 3836016"/>
              <a:gd name="connsiteY4" fmla="*/ 631252 h 4252863"/>
              <a:gd name="connsiteX5" fmla="*/ 3637763 w 3836016"/>
              <a:gd name="connsiteY5" fmla="*/ 1762501 h 4252863"/>
              <a:gd name="connsiteX6" fmla="*/ 3489885 w 3836016"/>
              <a:gd name="connsiteY6" fmla="*/ 1417257 h 4252863"/>
              <a:gd name="connsiteX7" fmla="*/ 3327044 w 3836016"/>
              <a:gd name="connsiteY7" fmla="*/ 2507080 h 4252863"/>
              <a:gd name="connsiteX8" fmla="*/ 2999064 w 3836016"/>
              <a:gd name="connsiteY8" fmla="*/ 2581880 h 4252863"/>
              <a:gd name="connsiteX9" fmla="*/ 2822412 w 3836016"/>
              <a:gd name="connsiteY9" fmla="*/ 2095662 h 4252863"/>
              <a:gd name="connsiteX10" fmla="*/ 2644033 w 3836016"/>
              <a:gd name="connsiteY10" fmla="*/ 2364953 h 4252863"/>
              <a:gd name="connsiteX11" fmla="*/ 1809695 w 3836016"/>
              <a:gd name="connsiteY11" fmla="*/ 4252863 h 4252863"/>
              <a:gd name="connsiteX12" fmla="*/ 1530624 w 3836016"/>
              <a:gd name="connsiteY12" fmla="*/ 3659617 h 4252863"/>
              <a:gd name="connsiteX13" fmla="*/ 1119206 w 3836016"/>
              <a:gd name="connsiteY13" fmla="*/ 2306838 h 4252863"/>
              <a:gd name="connsiteX14" fmla="*/ 957518 w 3836016"/>
              <a:gd name="connsiteY14" fmla="*/ 2061138 h 4252863"/>
              <a:gd name="connsiteX15" fmla="*/ 751519 w 3836016"/>
              <a:gd name="connsiteY15" fmla="*/ 2538149 h 4252863"/>
              <a:gd name="connsiteX16" fmla="*/ 428143 w 3836016"/>
              <a:gd name="connsiteY16" fmla="*/ 2447812 h 4252863"/>
              <a:gd name="connsiteX17" fmla="*/ 332622 w 3836016"/>
              <a:gd name="connsiteY17" fmla="*/ 1354538 h 4252863"/>
              <a:gd name="connsiteX18" fmla="*/ 164030 w 3836016"/>
              <a:gd name="connsiteY18" fmla="*/ 1690002 h 4252863"/>
              <a:gd name="connsiteX19" fmla="*/ 200282 w 3836016"/>
              <a:gd name="connsiteY19" fmla="*/ 561623 h 4252863"/>
              <a:gd name="connsiteX20" fmla="*/ 1265936 w 3836016"/>
              <a:gd name="connsiteY20" fmla="*/ 619163 h 4252863"/>
              <a:gd name="connsiteX21" fmla="*/ 2004180 w 3836016"/>
              <a:gd name="connsiteY21" fmla="*/ 25 h 4252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836016" h="4252863">
                <a:moveTo>
                  <a:pt x="2004180" y="25"/>
                </a:moveTo>
                <a:lnTo>
                  <a:pt x="2018570" y="25"/>
                </a:lnTo>
                <a:lnTo>
                  <a:pt x="2030078" y="25"/>
                </a:lnTo>
                <a:cubicBezTo>
                  <a:pt x="2487522" y="84611"/>
                  <a:pt x="2490404" y="510413"/>
                  <a:pt x="2602604" y="638731"/>
                </a:cubicBezTo>
                <a:cubicBezTo>
                  <a:pt x="2726892" y="780278"/>
                  <a:pt x="3404151" y="534584"/>
                  <a:pt x="3670560" y="631252"/>
                </a:cubicBezTo>
                <a:cubicBezTo>
                  <a:pt x="3936401" y="727921"/>
                  <a:pt x="3849513" y="1787819"/>
                  <a:pt x="3637763" y="1762501"/>
                </a:cubicBezTo>
                <a:cubicBezTo>
                  <a:pt x="3426014" y="1737183"/>
                  <a:pt x="3637763" y="1527734"/>
                  <a:pt x="3489885" y="1417257"/>
                </a:cubicBezTo>
                <a:cubicBezTo>
                  <a:pt x="3342007" y="1306777"/>
                  <a:pt x="3309784" y="2209016"/>
                  <a:pt x="3327044" y="2507080"/>
                </a:cubicBezTo>
                <a:cubicBezTo>
                  <a:pt x="3344309" y="2805138"/>
                  <a:pt x="2951303" y="3121616"/>
                  <a:pt x="2999064" y="2581880"/>
                </a:cubicBezTo>
                <a:cubicBezTo>
                  <a:pt x="3046818" y="2042151"/>
                  <a:pt x="2822412" y="2095662"/>
                  <a:pt x="2822412" y="2095662"/>
                </a:cubicBezTo>
                <a:cubicBezTo>
                  <a:pt x="2649216" y="2042725"/>
                  <a:pt x="2644033" y="2364953"/>
                  <a:pt x="2644033" y="2364953"/>
                </a:cubicBezTo>
                <a:cubicBezTo>
                  <a:pt x="2685462" y="3004232"/>
                  <a:pt x="1809695" y="4252863"/>
                  <a:pt x="1809695" y="4252863"/>
                </a:cubicBezTo>
                <a:cubicBezTo>
                  <a:pt x="1986347" y="3911075"/>
                  <a:pt x="1530624" y="3659617"/>
                  <a:pt x="1530624" y="3659617"/>
                </a:cubicBezTo>
                <a:cubicBezTo>
                  <a:pt x="969600" y="3205048"/>
                  <a:pt x="1115177" y="2509955"/>
                  <a:pt x="1119206" y="2306838"/>
                </a:cubicBezTo>
                <a:cubicBezTo>
                  <a:pt x="1117478" y="2226281"/>
                  <a:pt x="1099065" y="2024885"/>
                  <a:pt x="957518" y="2061138"/>
                </a:cubicBezTo>
                <a:cubicBezTo>
                  <a:pt x="957518" y="2061138"/>
                  <a:pt x="736562" y="1995545"/>
                  <a:pt x="751519" y="2538149"/>
                </a:cubicBezTo>
                <a:cubicBezTo>
                  <a:pt x="766483" y="3080760"/>
                  <a:pt x="391317" y="2741846"/>
                  <a:pt x="428143" y="2447812"/>
                </a:cubicBezTo>
                <a:cubicBezTo>
                  <a:pt x="464969" y="2153777"/>
                  <a:pt x="486832" y="1249236"/>
                  <a:pt x="332622" y="1354538"/>
                </a:cubicBezTo>
                <a:cubicBezTo>
                  <a:pt x="178413" y="1459838"/>
                  <a:pt x="377507" y="1677340"/>
                  <a:pt x="164030" y="1690002"/>
                </a:cubicBezTo>
                <a:cubicBezTo>
                  <a:pt x="-49448" y="1702658"/>
                  <a:pt x="-71891" y="646209"/>
                  <a:pt x="200282" y="561623"/>
                </a:cubicBezTo>
                <a:cubicBezTo>
                  <a:pt x="472448" y="477043"/>
                  <a:pt x="1135317" y="752664"/>
                  <a:pt x="1265936" y="619163"/>
                </a:cubicBezTo>
                <a:cubicBezTo>
                  <a:pt x="1396550" y="485669"/>
                  <a:pt x="1420145" y="-3998"/>
                  <a:pt x="2004180" y="25"/>
                </a:cubicBezTo>
                <a:close/>
              </a:path>
            </a:pathLst>
          </a:custGeom>
        </p:spPr>
      </p:pic>
      <p:sp>
        <p:nvSpPr>
          <p:cNvPr id="43" name="Freeform: Shape 42">
            <a:extLst>
              <a:ext uri="{FF2B5EF4-FFF2-40B4-BE49-F238E27FC236}">
                <a16:creationId xmlns:a16="http://schemas.microsoft.com/office/drawing/2014/main" id="{969F1519-CA17-488A-AE01-46126831CF91}"/>
              </a:ext>
            </a:extLst>
          </p:cNvPr>
          <p:cNvSpPr/>
          <p:nvPr/>
        </p:nvSpPr>
        <p:spPr>
          <a:xfrm rot="16200000">
            <a:off x="5670773" y="4868244"/>
            <a:ext cx="240679" cy="243880"/>
          </a:xfrm>
          <a:custGeom>
            <a:avLst/>
            <a:gdLst>
              <a:gd name="connsiteX0" fmla="*/ 396007 w 841759"/>
              <a:gd name="connsiteY0" fmla="*/ 17535 h 852953"/>
              <a:gd name="connsiteX1" fmla="*/ 701360 w 841759"/>
              <a:gd name="connsiteY1" fmla="*/ 45224 h 852953"/>
              <a:gd name="connsiteX2" fmla="*/ 839374 w 841759"/>
              <a:gd name="connsiteY2" fmla="*/ 307371 h 852953"/>
              <a:gd name="connsiteX3" fmla="*/ 111055 w 841759"/>
              <a:gd name="connsiteY3" fmla="*/ 785888 h 852953"/>
              <a:gd name="connsiteX4" fmla="*/ 396007 w 841759"/>
              <a:gd name="connsiteY4" fmla="*/ 17535 h 8529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1759" h="852953">
                <a:moveTo>
                  <a:pt x="396007" y="17535"/>
                </a:moveTo>
                <a:cubicBezTo>
                  <a:pt x="497077" y="-10755"/>
                  <a:pt x="610320" y="-7069"/>
                  <a:pt x="701360" y="45224"/>
                </a:cubicBezTo>
                <a:cubicBezTo>
                  <a:pt x="792318" y="97516"/>
                  <a:pt x="854979" y="203644"/>
                  <a:pt x="839374" y="307371"/>
                </a:cubicBezTo>
                <a:cubicBezTo>
                  <a:pt x="802087" y="555802"/>
                  <a:pt x="372433" y="1027889"/>
                  <a:pt x="111055" y="785888"/>
                </a:cubicBezTo>
                <a:cubicBezTo>
                  <a:pt x="-155890" y="538742"/>
                  <a:pt x="105915" y="98545"/>
                  <a:pt x="396007" y="17535"/>
                </a:cubicBezTo>
              </a:path>
            </a:pathLst>
          </a:custGeom>
          <a:solidFill>
            <a:schemeClr val="accent1"/>
          </a:solidFill>
          <a:ln w="8572" cap="flat">
            <a:noFill/>
            <a:prstDash val="solid"/>
            <a:miter/>
          </a:ln>
        </p:spPr>
        <p:txBody>
          <a:bodyPr rtlCol="0" anchor="ctr"/>
          <a:lstStyle/>
          <a:p>
            <a:endParaRPr lang="en-US" sz="1350"/>
          </a:p>
        </p:txBody>
      </p:sp>
      <p:sp>
        <p:nvSpPr>
          <p:cNvPr id="45" name="Freeform: Shape 44">
            <a:extLst>
              <a:ext uri="{FF2B5EF4-FFF2-40B4-BE49-F238E27FC236}">
                <a16:creationId xmlns:a16="http://schemas.microsoft.com/office/drawing/2014/main" id="{42A1AC0D-C93C-4A70-8E16-D3B9F90C7DFE}"/>
              </a:ext>
            </a:extLst>
          </p:cNvPr>
          <p:cNvSpPr/>
          <p:nvPr/>
        </p:nvSpPr>
        <p:spPr>
          <a:xfrm rot="11700000">
            <a:off x="7244197" y="1130324"/>
            <a:ext cx="686327" cy="528924"/>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sz="1350"/>
          </a:p>
        </p:txBody>
      </p:sp>
      <p:sp>
        <p:nvSpPr>
          <p:cNvPr id="2" name="Freeform: Shape 1">
            <a:extLst>
              <a:ext uri="{FF2B5EF4-FFF2-40B4-BE49-F238E27FC236}">
                <a16:creationId xmlns:a16="http://schemas.microsoft.com/office/drawing/2014/main" id="{BE9EA773-A466-4C62-AFBE-48E8F6B745C5}"/>
              </a:ext>
            </a:extLst>
          </p:cNvPr>
          <p:cNvSpPr/>
          <p:nvPr/>
        </p:nvSpPr>
        <p:spPr>
          <a:xfrm>
            <a:off x="1373743" y="4493550"/>
            <a:ext cx="365792" cy="752587"/>
          </a:xfrm>
          <a:custGeom>
            <a:avLst/>
            <a:gdLst>
              <a:gd name="connsiteX0" fmla="*/ 181013 w 245430"/>
              <a:gd name="connsiteY0" fmla="*/ 66529 h 504951"/>
              <a:gd name="connsiteX1" fmla="*/ 193747 w 245430"/>
              <a:gd name="connsiteY1" fmla="*/ 1347 h 504951"/>
              <a:gd name="connsiteX2" fmla="*/ 127444 w 245430"/>
              <a:gd name="connsiteY2" fmla="*/ 9222 h 504951"/>
              <a:gd name="connsiteX3" fmla="*/ 122830 w 245430"/>
              <a:gd name="connsiteY3" fmla="*/ -206 h 504951"/>
              <a:gd name="connsiteX4" fmla="*/ 117338 w 245430"/>
              <a:gd name="connsiteY4" fmla="*/ 11114 h 504951"/>
              <a:gd name="connsiteX5" fmla="*/ 52941 w 245430"/>
              <a:gd name="connsiteY5" fmla="*/ 7591 h 504951"/>
              <a:gd name="connsiteX6" fmla="*/ 56478 w 245430"/>
              <a:gd name="connsiteY6" fmla="*/ 73942 h 504951"/>
              <a:gd name="connsiteX7" fmla="*/ 46466 w 245430"/>
              <a:gd name="connsiteY7" fmla="*/ 367707 h 504951"/>
              <a:gd name="connsiteX8" fmla="*/ 56263 w 245430"/>
              <a:gd name="connsiteY8" fmla="*/ 504746 h 504951"/>
              <a:gd name="connsiteX9" fmla="*/ 94714 w 245430"/>
              <a:gd name="connsiteY9" fmla="*/ 472139 h 504951"/>
              <a:gd name="connsiteX10" fmla="*/ 122768 w 245430"/>
              <a:gd name="connsiteY10" fmla="*/ 469063 h 504951"/>
              <a:gd name="connsiteX11" fmla="*/ 150821 w 245430"/>
              <a:gd name="connsiteY11" fmla="*/ 472139 h 504951"/>
              <a:gd name="connsiteX12" fmla="*/ 189272 w 245430"/>
              <a:gd name="connsiteY12" fmla="*/ 504746 h 504951"/>
              <a:gd name="connsiteX13" fmla="*/ 199085 w 245430"/>
              <a:gd name="connsiteY13" fmla="*/ 367707 h 504951"/>
              <a:gd name="connsiteX14" fmla="*/ 180844 w 245430"/>
              <a:gd name="connsiteY14" fmla="*/ 66544 h 504951"/>
              <a:gd name="connsiteX15" fmla="*/ 88485 w 245430"/>
              <a:gd name="connsiteY15" fmla="*/ 434904 h 504951"/>
              <a:gd name="connsiteX16" fmla="*/ 80626 w 245430"/>
              <a:gd name="connsiteY16" fmla="*/ 427044 h 504951"/>
              <a:gd name="connsiteX17" fmla="*/ 88485 w 245430"/>
              <a:gd name="connsiteY17" fmla="*/ 419185 h 504951"/>
              <a:gd name="connsiteX18" fmla="*/ 96344 w 245430"/>
              <a:gd name="connsiteY18" fmla="*/ 427044 h 504951"/>
              <a:gd name="connsiteX19" fmla="*/ 96344 w 245430"/>
              <a:gd name="connsiteY19" fmla="*/ 427060 h 504951"/>
              <a:gd name="connsiteX20" fmla="*/ 88500 w 245430"/>
              <a:gd name="connsiteY20" fmla="*/ 434904 h 504951"/>
              <a:gd name="connsiteX21" fmla="*/ 88484 w 245430"/>
              <a:gd name="connsiteY21" fmla="*/ 434904 h 504951"/>
              <a:gd name="connsiteX22" fmla="*/ 158650 w 245430"/>
              <a:gd name="connsiteY22" fmla="*/ 434904 h 504951"/>
              <a:gd name="connsiteX23" fmla="*/ 150791 w 245430"/>
              <a:gd name="connsiteY23" fmla="*/ 427044 h 504951"/>
              <a:gd name="connsiteX24" fmla="*/ 158650 w 245430"/>
              <a:gd name="connsiteY24" fmla="*/ 419185 h 504951"/>
              <a:gd name="connsiteX25" fmla="*/ 166510 w 245430"/>
              <a:gd name="connsiteY25" fmla="*/ 427044 h 504951"/>
              <a:gd name="connsiteX26" fmla="*/ 166510 w 245430"/>
              <a:gd name="connsiteY26" fmla="*/ 427060 h 504951"/>
              <a:gd name="connsiteX27" fmla="*/ 158665 w 245430"/>
              <a:gd name="connsiteY27" fmla="*/ 434904 h 504951"/>
              <a:gd name="connsiteX28" fmla="*/ 158650 w 245430"/>
              <a:gd name="connsiteY28" fmla="*/ 434904 h 504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45430" h="504951">
                <a:moveTo>
                  <a:pt x="181013" y="66529"/>
                </a:moveTo>
                <a:cubicBezTo>
                  <a:pt x="180621" y="44148"/>
                  <a:pt x="184961" y="21935"/>
                  <a:pt x="193747" y="1347"/>
                </a:cubicBezTo>
                <a:cubicBezTo>
                  <a:pt x="174784" y="13267"/>
                  <a:pt x="149145" y="15190"/>
                  <a:pt x="127444" y="9222"/>
                </a:cubicBezTo>
                <a:cubicBezTo>
                  <a:pt x="125906" y="6146"/>
                  <a:pt x="124368" y="2947"/>
                  <a:pt x="122830" y="-206"/>
                </a:cubicBezTo>
                <a:cubicBezTo>
                  <a:pt x="121029" y="3577"/>
                  <a:pt x="119215" y="7361"/>
                  <a:pt x="117338" y="11114"/>
                </a:cubicBezTo>
                <a:cubicBezTo>
                  <a:pt x="96344" y="19121"/>
                  <a:pt x="72937" y="17841"/>
                  <a:pt x="52941" y="7591"/>
                </a:cubicBezTo>
                <a:cubicBezTo>
                  <a:pt x="59379" y="29112"/>
                  <a:pt x="60592" y="51859"/>
                  <a:pt x="56478" y="73942"/>
                </a:cubicBezTo>
                <a:cubicBezTo>
                  <a:pt x="-64335" y="188741"/>
                  <a:pt x="46466" y="367707"/>
                  <a:pt x="46466" y="367707"/>
                </a:cubicBezTo>
                <a:cubicBezTo>
                  <a:pt x="38037" y="396930"/>
                  <a:pt x="45605" y="476277"/>
                  <a:pt x="56263" y="504746"/>
                </a:cubicBezTo>
                <a:cubicBezTo>
                  <a:pt x="68460" y="492811"/>
                  <a:pt x="82579" y="484075"/>
                  <a:pt x="94714" y="472139"/>
                </a:cubicBezTo>
                <a:cubicBezTo>
                  <a:pt x="101051" y="472139"/>
                  <a:pt x="116431" y="469063"/>
                  <a:pt x="122768" y="469063"/>
                </a:cubicBezTo>
                <a:cubicBezTo>
                  <a:pt x="129104" y="469063"/>
                  <a:pt x="144484" y="472139"/>
                  <a:pt x="150821" y="472139"/>
                </a:cubicBezTo>
                <a:cubicBezTo>
                  <a:pt x="163018" y="484075"/>
                  <a:pt x="177137" y="492811"/>
                  <a:pt x="189272" y="504746"/>
                </a:cubicBezTo>
                <a:cubicBezTo>
                  <a:pt x="199931" y="476277"/>
                  <a:pt x="207498" y="396930"/>
                  <a:pt x="199085" y="367707"/>
                </a:cubicBezTo>
                <a:cubicBezTo>
                  <a:pt x="199085" y="367707"/>
                  <a:pt x="314761" y="180867"/>
                  <a:pt x="180844" y="66544"/>
                </a:cubicBezTo>
                <a:moveTo>
                  <a:pt x="88485" y="434904"/>
                </a:moveTo>
                <a:cubicBezTo>
                  <a:pt x="84144" y="434904"/>
                  <a:pt x="80626" y="431385"/>
                  <a:pt x="80626" y="427044"/>
                </a:cubicBezTo>
                <a:cubicBezTo>
                  <a:pt x="80626" y="422703"/>
                  <a:pt x="84144" y="419185"/>
                  <a:pt x="88485" y="419185"/>
                </a:cubicBezTo>
                <a:cubicBezTo>
                  <a:pt x="92826" y="419185"/>
                  <a:pt x="96344" y="422703"/>
                  <a:pt x="96344" y="427044"/>
                </a:cubicBezTo>
                <a:cubicBezTo>
                  <a:pt x="96344" y="427049"/>
                  <a:pt x="96344" y="427054"/>
                  <a:pt x="96344" y="427060"/>
                </a:cubicBezTo>
                <a:cubicBezTo>
                  <a:pt x="96344" y="431392"/>
                  <a:pt x="92833" y="434904"/>
                  <a:pt x="88500" y="434904"/>
                </a:cubicBezTo>
                <a:cubicBezTo>
                  <a:pt x="88495" y="434904"/>
                  <a:pt x="88490" y="434904"/>
                  <a:pt x="88484" y="434904"/>
                </a:cubicBezTo>
                <a:moveTo>
                  <a:pt x="158650" y="434904"/>
                </a:moveTo>
                <a:cubicBezTo>
                  <a:pt x="154310" y="434904"/>
                  <a:pt x="150791" y="431385"/>
                  <a:pt x="150791" y="427044"/>
                </a:cubicBezTo>
                <a:cubicBezTo>
                  <a:pt x="150791" y="422703"/>
                  <a:pt x="154310" y="419185"/>
                  <a:pt x="158650" y="419185"/>
                </a:cubicBezTo>
                <a:cubicBezTo>
                  <a:pt x="162991" y="419185"/>
                  <a:pt x="166510" y="422703"/>
                  <a:pt x="166510" y="427044"/>
                </a:cubicBezTo>
                <a:cubicBezTo>
                  <a:pt x="166510" y="427049"/>
                  <a:pt x="166510" y="427054"/>
                  <a:pt x="166510" y="427060"/>
                </a:cubicBezTo>
                <a:cubicBezTo>
                  <a:pt x="166510" y="431392"/>
                  <a:pt x="162998" y="434904"/>
                  <a:pt x="158665" y="434904"/>
                </a:cubicBezTo>
                <a:cubicBezTo>
                  <a:pt x="158660" y="434904"/>
                  <a:pt x="158655" y="434904"/>
                  <a:pt x="158650" y="434904"/>
                </a:cubicBezTo>
              </a:path>
            </a:pathLst>
          </a:custGeom>
          <a:solidFill>
            <a:schemeClr val="tx1"/>
          </a:solidFill>
          <a:ln w="1538" cap="flat">
            <a:noFill/>
            <a:prstDash val="solid"/>
            <a:miter/>
          </a:ln>
        </p:spPr>
        <p:txBody>
          <a:bodyPr rtlCol="0" anchor="ctr"/>
          <a:lstStyle/>
          <a:p>
            <a:endParaRPr lang="en-US" sz="1350"/>
          </a:p>
        </p:txBody>
      </p:sp>
    </p:spTree>
    <p:extLst>
      <p:ext uri="{BB962C8B-B14F-4D97-AF65-F5344CB8AC3E}">
        <p14:creationId xmlns:p14="http://schemas.microsoft.com/office/powerpoint/2010/main" val="69222678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up)">
                                      <p:cBhvr>
                                        <p:cTn id="27" dur="500"/>
                                        <p:tgtEl>
                                          <p:spTgt spid="18"/>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left)">
                                      <p:cBhvr>
                                        <p:cTn id="39" dur="500"/>
                                        <p:tgtEl>
                                          <p:spTgt spid="16"/>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left)">
                                      <p:cBhvr>
                                        <p:cTn id="43" dur="500"/>
                                        <p:tgtEl>
                                          <p:spTgt spid="17"/>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
                                        </p:tgtEl>
                                        <p:attrNameLst>
                                          <p:attrName>style.visibility</p:attrName>
                                        </p:attrNameLst>
                                      </p:cBhvr>
                                      <p:to>
                                        <p:strVal val="visible"/>
                                      </p:to>
                                    </p:set>
                                    <p:animEffect transition="in" filter="fade">
                                      <p:cBhvr>
                                        <p:cTn id="47" dur="500"/>
                                        <p:tgtEl>
                                          <p:spTgt spid="2"/>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500"/>
                                        <p:tgtEl>
                                          <p:spTgt spid="28"/>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43"/>
                                        </p:tgtEl>
                                        <p:attrNameLst>
                                          <p:attrName>style.visibility</p:attrName>
                                        </p:attrNameLst>
                                      </p:cBhvr>
                                      <p:to>
                                        <p:strVal val="visible"/>
                                      </p:to>
                                    </p:set>
                                    <p:animEffect transition="in" filter="fade">
                                      <p:cBhvr>
                                        <p:cTn id="55" dur="500"/>
                                        <p:tgtEl>
                                          <p:spTgt spid="43"/>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45"/>
                                        </p:tgtEl>
                                        <p:attrNameLst>
                                          <p:attrName>style.visibility</p:attrName>
                                        </p:attrNameLst>
                                      </p:cBhvr>
                                      <p:to>
                                        <p:strVal val="visible"/>
                                      </p:to>
                                    </p:set>
                                    <p:animEffect transition="in" filter="fade">
                                      <p:cBhvr>
                                        <p:cTn id="5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8" grpId="0"/>
      <p:bldP spid="9" grpId="0"/>
      <p:bldP spid="13" grpId="0" animBg="1"/>
      <p:bldP spid="14" grpId="0"/>
      <p:bldP spid="16" grpId="0"/>
      <p:bldP spid="17" grpId="0"/>
      <p:bldP spid="28" grpId="0" animBg="1"/>
      <p:bldP spid="43" grpId="0" animBg="1"/>
      <p:bldP spid="45" grpId="0" animBg="1"/>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39717B76-CE7B-4F4F-9B09-3D253A02E059}"/>
              </a:ext>
            </a:extLst>
          </p:cNvPr>
          <p:cNvSpPr txBox="1"/>
          <p:nvPr/>
        </p:nvSpPr>
        <p:spPr>
          <a:xfrm>
            <a:off x="5293253" y="2019325"/>
            <a:ext cx="2938625" cy="2123658"/>
          </a:xfrm>
          <a:prstGeom prst="rect">
            <a:avLst/>
          </a:prstGeom>
          <a:noFill/>
        </p:spPr>
        <p:txBody>
          <a:bodyPr wrap="none" rtlCol="0">
            <a:spAutoFit/>
          </a:bodyPr>
          <a:lstStyle/>
          <a:p>
            <a:pPr algn="ctr"/>
            <a:r>
              <a:rPr lang="en-US" sz="6600">
                <a:solidFill>
                  <a:schemeClr val="accent1">
                    <a:alpha val="15000"/>
                  </a:schemeClr>
                </a:solidFill>
                <a:latin typeface="+mj-lt"/>
              </a:rPr>
              <a:t>TRICK OR</a:t>
            </a:r>
          </a:p>
          <a:p>
            <a:pPr algn="ctr"/>
            <a:r>
              <a:rPr lang="en-US" sz="6600">
                <a:solidFill>
                  <a:schemeClr val="accent1">
                    <a:alpha val="15000"/>
                  </a:schemeClr>
                </a:solidFill>
                <a:latin typeface="+mj-lt"/>
              </a:rPr>
              <a:t>TREAT</a:t>
            </a:r>
          </a:p>
        </p:txBody>
      </p:sp>
      <p:sp>
        <p:nvSpPr>
          <p:cNvPr id="5" name="Freeform: Shape 4">
            <a:extLst>
              <a:ext uri="{FF2B5EF4-FFF2-40B4-BE49-F238E27FC236}">
                <a16:creationId xmlns:a16="http://schemas.microsoft.com/office/drawing/2014/main" id="{72BDD99A-4316-426C-867A-F6E5651C0D52}"/>
              </a:ext>
            </a:extLst>
          </p:cNvPr>
          <p:cNvSpPr/>
          <p:nvPr/>
        </p:nvSpPr>
        <p:spPr>
          <a:xfrm>
            <a:off x="-1" y="0"/>
            <a:ext cx="4760729" cy="6858000"/>
          </a:xfrm>
          <a:custGeom>
            <a:avLst/>
            <a:gdLst>
              <a:gd name="connsiteX0" fmla="*/ 1249404 w 6096000"/>
              <a:gd name="connsiteY0" fmla="*/ 0 h 6858001"/>
              <a:gd name="connsiteX1" fmla="*/ 6096000 w 6096000"/>
              <a:gd name="connsiteY1" fmla="*/ 0 h 6858001"/>
              <a:gd name="connsiteX2" fmla="*/ 5419943 w 6096000"/>
              <a:gd name="connsiteY2" fmla="*/ 1329100 h 6858001"/>
              <a:gd name="connsiteX3" fmla="*/ 5826873 w 6096000"/>
              <a:gd name="connsiteY3" fmla="*/ 3506186 h 6858001"/>
              <a:gd name="connsiteX4" fmla="*/ 4849363 w 6096000"/>
              <a:gd name="connsiteY4" fmla="*/ 5154803 h 6858001"/>
              <a:gd name="connsiteX5" fmla="*/ 5001241 w 6096000"/>
              <a:gd name="connsiteY5" fmla="*/ 6858000 h 6858001"/>
              <a:gd name="connsiteX6" fmla="*/ 2658139 w 6096000"/>
              <a:gd name="connsiteY6" fmla="*/ 6858000 h 6858001"/>
              <a:gd name="connsiteX7" fmla="*/ 2658139 w 6096000"/>
              <a:gd name="connsiteY7" fmla="*/ 6858001 h 6858001"/>
              <a:gd name="connsiteX8" fmla="*/ 0 w 6096000"/>
              <a:gd name="connsiteY8" fmla="*/ 6858001 h 6858001"/>
              <a:gd name="connsiteX9" fmla="*/ 0 w 6096000"/>
              <a:gd name="connsiteY9" fmla="*/ 1 h 6858001"/>
              <a:gd name="connsiteX10" fmla="*/ 1249404 w 6096000"/>
              <a:gd name="connsiteY10" fmla="*/ 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96000" h="6858001">
                <a:moveTo>
                  <a:pt x="1249404" y="0"/>
                </a:moveTo>
                <a:lnTo>
                  <a:pt x="6096000" y="0"/>
                </a:lnTo>
                <a:cubicBezTo>
                  <a:pt x="5667899" y="291718"/>
                  <a:pt x="5401151" y="810447"/>
                  <a:pt x="5419943" y="1329100"/>
                </a:cubicBezTo>
                <a:cubicBezTo>
                  <a:pt x="5447021" y="2075643"/>
                  <a:pt x="6011203" y="2782227"/>
                  <a:pt x="5826873" y="3506186"/>
                </a:cubicBezTo>
                <a:cubicBezTo>
                  <a:pt x="5667861" y="4130733"/>
                  <a:pt x="4996830" y="4527421"/>
                  <a:pt x="4849363" y="5154803"/>
                </a:cubicBezTo>
                <a:cubicBezTo>
                  <a:pt x="4718157" y="5712921"/>
                  <a:pt x="5039250" y="6293825"/>
                  <a:pt x="5001241" y="6858000"/>
                </a:cubicBezTo>
                <a:lnTo>
                  <a:pt x="2658139" y="6858000"/>
                </a:lnTo>
                <a:lnTo>
                  <a:pt x="2658139" y="6858001"/>
                </a:lnTo>
                <a:lnTo>
                  <a:pt x="0" y="6858001"/>
                </a:lnTo>
                <a:lnTo>
                  <a:pt x="0" y="1"/>
                </a:lnTo>
                <a:lnTo>
                  <a:pt x="1249404" y="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6" name="TextBox 5">
            <a:extLst>
              <a:ext uri="{FF2B5EF4-FFF2-40B4-BE49-F238E27FC236}">
                <a16:creationId xmlns:a16="http://schemas.microsoft.com/office/drawing/2014/main" id="{38973524-297D-4D52-9CAE-DE6E55FE01C0}"/>
              </a:ext>
            </a:extLst>
          </p:cNvPr>
          <p:cNvSpPr txBox="1"/>
          <p:nvPr/>
        </p:nvSpPr>
        <p:spPr>
          <a:xfrm>
            <a:off x="5636295" y="2287865"/>
            <a:ext cx="2252541" cy="1615827"/>
          </a:xfrm>
          <a:prstGeom prst="rect">
            <a:avLst/>
          </a:prstGeom>
          <a:noFill/>
        </p:spPr>
        <p:txBody>
          <a:bodyPr wrap="none" rtlCol="0">
            <a:spAutoFit/>
          </a:bodyPr>
          <a:lstStyle/>
          <a:p>
            <a:pPr algn="ctr"/>
            <a:r>
              <a:rPr lang="en-US" sz="4950">
                <a:latin typeface="+mj-lt"/>
              </a:rPr>
              <a:t>TRICK OR</a:t>
            </a:r>
          </a:p>
          <a:p>
            <a:pPr algn="ctr"/>
            <a:r>
              <a:rPr lang="en-US" sz="4950">
                <a:latin typeface="+mj-lt"/>
              </a:rPr>
              <a:t>TREAT</a:t>
            </a:r>
          </a:p>
        </p:txBody>
      </p:sp>
      <p:pic>
        <p:nvPicPr>
          <p:cNvPr id="12" name="PpHolder4">
            <a:extLst>
              <a:ext uri="{FF2B5EF4-FFF2-40B4-BE49-F238E27FC236}">
                <a16:creationId xmlns:a16="http://schemas.microsoft.com/office/drawing/2014/main" id="{69AEF54A-50BA-4DE5-9FAE-B726A16FB2DA}"/>
              </a:ext>
            </a:extLst>
          </p:cNvPr>
          <p:cNvPicPr>
            <a:picLocks/>
          </p:cNvPicPr>
          <p:nvPr/>
        </p:nvPicPr>
        <p:blipFill>
          <a:blip r:embed="rId2">
            <a:extLst>
              <a:ext uri="{28A0092B-C50C-407E-A947-70E740481C1C}">
                <a14:useLocalDpi xmlns:a14="http://schemas.microsoft.com/office/drawing/2010/main" val="0"/>
              </a:ext>
            </a:extLst>
          </a:blip>
          <a:srcRect r="49331"/>
          <a:stretch>
            <a:fillRect/>
          </a:stretch>
        </p:blipFill>
        <p:spPr>
          <a:xfrm>
            <a:off x="0" y="0"/>
            <a:ext cx="4633138" cy="6858000"/>
          </a:xfrm>
          <a:custGeom>
            <a:avLst/>
            <a:gdLst>
              <a:gd name="connsiteX0" fmla="*/ 949584 w 4633138"/>
              <a:gd name="connsiteY0" fmla="*/ 0 h 6858000"/>
              <a:gd name="connsiteX1" fmla="*/ 4633138 w 4633138"/>
              <a:gd name="connsiteY1" fmla="*/ 0 h 6858000"/>
              <a:gd name="connsiteX2" fmla="*/ 4119316 w 4633138"/>
              <a:gd name="connsiteY2" fmla="*/ 1329100 h 6858000"/>
              <a:gd name="connsiteX3" fmla="*/ 4428595 w 4633138"/>
              <a:gd name="connsiteY3" fmla="*/ 3506186 h 6858000"/>
              <a:gd name="connsiteX4" fmla="*/ 3685660 w 4633138"/>
              <a:gd name="connsiteY4" fmla="*/ 5154802 h 6858000"/>
              <a:gd name="connsiteX5" fmla="*/ 3801091 w 4633138"/>
              <a:gd name="connsiteY5" fmla="*/ 6857999 h 6858000"/>
              <a:gd name="connsiteX6" fmla="*/ 2020264 w 4633138"/>
              <a:gd name="connsiteY6" fmla="*/ 6857999 h 6858000"/>
              <a:gd name="connsiteX7" fmla="*/ 2020264 w 4633138"/>
              <a:gd name="connsiteY7" fmla="*/ 6858000 h 6858000"/>
              <a:gd name="connsiteX8" fmla="*/ 0 w 4633138"/>
              <a:gd name="connsiteY8" fmla="*/ 6858000 h 6858000"/>
              <a:gd name="connsiteX9" fmla="*/ 0 w 4633138"/>
              <a:gd name="connsiteY9" fmla="*/ 1 h 6858000"/>
              <a:gd name="connsiteX10" fmla="*/ 949584 w 4633138"/>
              <a:gd name="connsiteY10" fmla="*/ 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33138" h="6858000">
                <a:moveTo>
                  <a:pt x="949584" y="0"/>
                </a:moveTo>
                <a:lnTo>
                  <a:pt x="4633138" y="0"/>
                </a:lnTo>
                <a:cubicBezTo>
                  <a:pt x="4307771" y="291718"/>
                  <a:pt x="4105034" y="810447"/>
                  <a:pt x="4119316" y="1329100"/>
                </a:cubicBezTo>
                <a:cubicBezTo>
                  <a:pt x="4139897" y="2075643"/>
                  <a:pt x="4568691" y="2782229"/>
                  <a:pt x="4428595" y="3506186"/>
                </a:cubicBezTo>
                <a:cubicBezTo>
                  <a:pt x="4307742" y="4130733"/>
                  <a:pt x="3797738" y="4527421"/>
                  <a:pt x="3685660" y="5154802"/>
                </a:cubicBezTo>
                <a:cubicBezTo>
                  <a:pt x="3585938" y="5712920"/>
                  <a:pt x="3829979" y="6293824"/>
                  <a:pt x="3801091" y="6857999"/>
                </a:cubicBezTo>
                <a:lnTo>
                  <a:pt x="2020264" y="6857999"/>
                </a:lnTo>
                <a:lnTo>
                  <a:pt x="2020264" y="6858000"/>
                </a:lnTo>
                <a:lnTo>
                  <a:pt x="0" y="6858000"/>
                </a:lnTo>
                <a:lnTo>
                  <a:pt x="0" y="1"/>
                </a:lnTo>
                <a:lnTo>
                  <a:pt x="949584" y="1"/>
                </a:lnTo>
                <a:close/>
              </a:path>
            </a:pathLst>
          </a:custGeom>
        </p:spPr>
      </p:pic>
      <p:sp>
        <p:nvSpPr>
          <p:cNvPr id="9" name="TextBox 8">
            <a:extLst>
              <a:ext uri="{FF2B5EF4-FFF2-40B4-BE49-F238E27FC236}">
                <a16:creationId xmlns:a16="http://schemas.microsoft.com/office/drawing/2014/main" id="{C641EF8B-52E7-4A0E-9DC0-58DBBE82E439}"/>
              </a:ext>
            </a:extLst>
          </p:cNvPr>
          <p:cNvSpPr txBox="1"/>
          <p:nvPr/>
        </p:nvSpPr>
        <p:spPr>
          <a:xfrm>
            <a:off x="5007372" y="4119901"/>
            <a:ext cx="3510386" cy="898387"/>
          </a:xfrm>
          <a:prstGeom prst="rect">
            <a:avLst/>
          </a:prstGeom>
          <a:noFill/>
        </p:spPr>
        <p:txBody>
          <a:bodyPr wrap="square" rtlCol="0">
            <a:spAutoFit/>
          </a:bodyPr>
          <a:lstStyle/>
          <a:p>
            <a:pPr algn="ctr">
              <a:lnSpc>
                <a:spcPct val="150000"/>
              </a:lnSpc>
            </a:pPr>
            <a:r>
              <a:rPr lang="en-US" sz="900"/>
              <a:t>One morning, when Gregor Samsa woke from troubled dreams, he found himself transformed in his bed into a horrible vermin. He lay on his armour-like back, and if he lifted his head a little he could see his brown belly, slightly domed and divided by arches into stiff sections. The bedding was hardly able to cover</a:t>
            </a:r>
          </a:p>
        </p:txBody>
      </p:sp>
    </p:spTree>
    <p:extLst>
      <p:ext uri="{BB962C8B-B14F-4D97-AF65-F5344CB8AC3E}">
        <p14:creationId xmlns:p14="http://schemas.microsoft.com/office/powerpoint/2010/main" val="1962204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animBg="1"/>
      <p:bldP spid="6" grpId="0"/>
      <p:bldP spid="9" grpId="0"/>
    </p:bldLst>
  </p:timing>
</p:sld>
</file>

<file path=ppt/theme/theme1.xml><?xml version="1.0" encoding="utf-8"?>
<a:theme xmlns:a="http://schemas.openxmlformats.org/drawingml/2006/main" name="Office Theme">
  <a:themeElements>
    <a:clrScheme name="Main Color">
      <a:dk1>
        <a:srgbClr val="262626"/>
      </a:dk1>
      <a:lt1>
        <a:srgbClr val="FFFFFF"/>
      </a:lt1>
      <a:dk2>
        <a:srgbClr val="262626"/>
      </a:dk2>
      <a:lt2>
        <a:srgbClr val="FFFFFF"/>
      </a:lt2>
      <a:accent1>
        <a:srgbClr val="FF6800"/>
      </a:accent1>
      <a:accent2>
        <a:srgbClr val="D64600"/>
      </a:accent2>
      <a:accent3>
        <a:srgbClr val="AE1F00"/>
      </a:accent3>
      <a:accent4>
        <a:srgbClr val="880000"/>
      </a:accent4>
      <a:accent5>
        <a:srgbClr val="650000"/>
      </a:accent5>
      <a:accent6>
        <a:srgbClr val="3E0000"/>
      </a:accent6>
      <a:hlink>
        <a:srgbClr val="2F8299"/>
      </a:hlink>
      <a:folHlink>
        <a:srgbClr val="8C8C8C"/>
      </a:folHlink>
    </a:clrScheme>
    <a:fontScheme name="Main Font">
      <a:majorFont>
        <a:latin typeface="Creepster"/>
        <a:ea typeface=""/>
        <a:cs typeface=""/>
      </a:majorFont>
      <a:minorFont>
        <a:latin typeface="Oswald"/>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3782</TotalTime>
  <Words>1986</Words>
  <Application>Microsoft Office PowerPoint</Application>
  <PresentationFormat>On-screen Show (4:3)</PresentationFormat>
  <Paragraphs>227</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Creepster</vt:lpstr>
      <vt:lpstr>Oswald</vt:lpstr>
      <vt:lpstr>Office Theme</vt:lpstr>
      <vt:lpstr>PowerPoint Presentation</vt:lpstr>
      <vt:lpstr>WELCOME TO NIGHTMARE</vt:lpstr>
      <vt:lpstr>TODAY’S AGENDA</vt:lpstr>
      <vt:lpstr>ABOUT NIGHTMARE</vt:lpstr>
      <vt:lpstr>OUR MISSION</vt:lpstr>
      <vt:lpstr>WHAT WE DO?</vt:lpstr>
      <vt:lpstr>HISTORY TIMELINE</vt:lpstr>
      <vt:lpstr>PowerPoint Presentation</vt:lpstr>
      <vt:lpstr>PowerPoint Presentation</vt:lpstr>
      <vt:lpstr>MEET OUR CREW</vt:lpstr>
      <vt:lpstr>HALLOWEEN’S CREW</vt:lpstr>
      <vt:lpstr>PROFILE TEAM</vt:lpstr>
      <vt:lpstr>IMAGES GALLERY</vt:lpstr>
      <vt:lpstr>OUR BEST MOMENTS</vt:lpstr>
      <vt:lpstr>OUR WORKS</vt:lpstr>
      <vt:lpstr>UPCOMING EVENT</vt:lpstr>
      <vt:lpstr>SMARTPHONE MOCKUP</vt:lpstr>
      <vt:lpstr>LAPTOP MOCKUP</vt:lpstr>
      <vt:lpstr>PowerPoint Presentation</vt:lpstr>
      <vt:lpstr>OUR FLOWCHART</vt:lpstr>
      <vt:lpstr>DATA CHART</vt:lpstr>
      <vt:lpstr>DATA CHART</vt:lpstr>
      <vt:lpstr>PUMPKINS CHART</vt:lpstr>
      <vt:lpstr>SKELETON INFOGRAPHIC</vt:lpstr>
      <vt:lpstr>WORLDWIDE MAP</vt:lpstr>
      <vt:lpstr>AMERICA MAP</vt:lpstr>
      <vt:lpstr>MEMBERSHIP PLAN</vt:lpstr>
      <vt:lpstr>CLIENTS FEEDBACK</vt:lpstr>
      <vt:lpstr>OUR CONTACT</vt:lpstr>
      <vt:lpstr>PowerPoint Presentation</vt:lpstr>
    </vt:vector>
  </TitlesOfParts>
  <Manager>Slide Factory</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gilang maulana</cp:lastModifiedBy>
  <cp:revision>265</cp:revision>
  <dcterms:created xsi:type="dcterms:W3CDTF">2020-10-08T10:17:54Z</dcterms:created>
  <dcterms:modified xsi:type="dcterms:W3CDTF">2020-11-09T02:37:40Z</dcterms:modified>
</cp:coreProperties>
</file>