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85" r:id="rId4"/>
    <p:sldId id="258" r:id="rId5"/>
    <p:sldId id="259" r:id="rId6"/>
    <p:sldId id="260" r:id="rId7"/>
    <p:sldId id="261" r:id="rId8"/>
    <p:sldId id="262" r:id="rId9"/>
    <p:sldId id="263" r:id="rId10"/>
    <p:sldId id="265" r:id="rId11"/>
    <p:sldId id="264" r:id="rId12"/>
    <p:sldId id="266" r:id="rId13"/>
    <p:sldId id="284" r:id="rId14"/>
    <p:sldId id="268" r:id="rId15"/>
    <p:sldId id="267" r:id="rId16"/>
    <p:sldId id="269" r:id="rId17"/>
    <p:sldId id="270" r:id="rId18"/>
    <p:sldId id="271" r:id="rId19"/>
    <p:sldId id="272" r:id="rId20"/>
    <p:sldId id="273" r:id="rId21"/>
    <p:sldId id="276" r:id="rId22"/>
    <p:sldId id="274" r:id="rId23"/>
    <p:sldId id="283" r:id="rId24"/>
    <p:sldId id="275" r:id="rId25"/>
    <p:sldId id="277" r:id="rId26"/>
    <p:sldId id="278" r:id="rId27"/>
    <p:sldId id="279" r:id="rId28"/>
    <p:sldId id="280" r:id="rId29"/>
    <p:sldId id="281" r:id="rId30"/>
    <p:sldId id="282"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1" clrIdx="0">
    <p:extLst>
      <p:ext uri="{19B8F6BF-5375-455C-9EA6-DF929625EA0E}">
        <p15:presenceInfo xmlns:p15="http://schemas.microsoft.com/office/powerpoint/2012/main" userId="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4994" autoAdjust="0"/>
    <p:restoredTop sz="94660"/>
  </p:normalViewPr>
  <p:slideViewPr>
    <p:cSldViewPr snapToGrid="0">
      <p:cViewPr varScale="1">
        <p:scale>
          <a:sx n="88" d="100"/>
          <a:sy n="88" d="100"/>
        </p:scale>
        <p:origin x="654" y="84"/>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E30A-45C9-AFDC-7C38D7F9944D}"/>
            </c:ext>
          </c:extLst>
        </c:ser>
        <c:dLbls>
          <c:showLegendKey val="0"/>
          <c:showVal val="0"/>
          <c:showCatName val="0"/>
          <c:showSerName val="0"/>
          <c:showPercent val="0"/>
          <c:showBubbleSize val="0"/>
        </c:dLbls>
        <c:gapWidth val="150"/>
        <c:overlap val="100"/>
        <c:axId val="692099871"/>
        <c:axId val="740133855"/>
      </c:barChart>
      <c:catAx>
        <c:axId val="692099871"/>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740133855"/>
        <c:crosses val="autoZero"/>
        <c:auto val="1"/>
        <c:lblAlgn val="ctr"/>
        <c:lblOffset val="100"/>
        <c:noMultiLvlLbl val="0"/>
      </c:catAx>
      <c:valAx>
        <c:axId val="740133855"/>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692099871"/>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cked"/>
        <c:varyColors val="0"/>
        <c:ser>
          <c:idx val="0"/>
          <c:order val="0"/>
          <c:tx>
            <c:strRef>
              <c:f>Sheet1!$B$1</c:f>
              <c:strCache>
                <c:ptCount val="1"/>
                <c:pt idx="0">
                  <c:v>Series 1</c:v>
                </c:pt>
              </c:strCache>
            </c:strRef>
          </c:tx>
          <c:spPr>
            <a:solidFill>
              <a:schemeClr val="accent1"/>
            </a:solidFill>
            <a:ln>
              <a:noFill/>
            </a:ln>
            <a:effectLst/>
          </c:spPr>
          <c:cat>
            <c:numRef>
              <c:f>Sheet1!$A$2:$A$6</c:f>
              <c:numCache>
                <c:formatCode>m/d/yyyy</c:formatCode>
                <c:ptCount val="5"/>
                <c:pt idx="0">
                  <c:v>43835</c:v>
                </c:pt>
                <c:pt idx="1">
                  <c:v>43836</c:v>
                </c:pt>
                <c:pt idx="2">
                  <c:v>43837</c:v>
                </c:pt>
                <c:pt idx="3">
                  <c:v>43838</c:v>
                </c:pt>
                <c:pt idx="4">
                  <c:v>43839</c:v>
                </c:pt>
              </c:numCache>
            </c:numRef>
          </c:cat>
          <c:val>
            <c:numRef>
              <c:f>Sheet1!$B$2:$B$6</c:f>
              <c:numCache>
                <c:formatCode>General</c:formatCode>
                <c:ptCount val="5"/>
                <c:pt idx="0">
                  <c:v>12</c:v>
                </c:pt>
                <c:pt idx="1">
                  <c:v>20</c:v>
                </c:pt>
                <c:pt idx="2">
                  <c:v>18</c:v>
                </c:pt>
                <c:pt idx="3">
                  <c:v>25</c:v>
                </c:pt>
                <c:pt idx="4">
                  <c:v>30</c:v>
                </c:pt>
              </c:numCache>
            </c:numRef>
          </c:val>
          <c:extLst>
            <c:ext xmlns:c16="http://schemas.microsoft.com/office/drawing/2014/chart" uri="{C3380CC4-5D6E-409C-BE32-E72D297353CC}">
              <c16:uniqueId val="{00000000-CB71-4515-9880-68CA555EE749}"/>
            </c:ext>
          </c:extLst>
        </c:ser>
        <c:dLbls>
          <c:showLegendKey val="0"/>
          <c:showVal val="0"/>
          <c:showCatName val="0"/>
          <c:showSerName val="0"/>
          <c:showPercent val="0"/>
          <c:showBubbleSize val="0"/>
        </c:dLbls>
        <c:axId val="2027931199"/>
        <c:axId val="188762831"/>
      </c:areaChart>
      <c:dateAx>
        <c:axId val="2027931199"/>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88762831"/>
        <c:crosses val="autoZero"/>
        <c:auto val="1"/>
        <c:lblOffset val="100"/>
        <c:baseTimeUnit val="days"/>
      </c:dateAx>
      <c:valAx>
        <c:axId val="188762831"/>
        <c:scaling>
          <c:orientation val="minMax"/>
        </c:scaling>
        <c:delete val="0"/>
        <c:axPos val="l"/>
        <c:majorGridlines>
          <c:spPr>
            <a:ln w="9525" cap="flat" cmpd="sng" algn="ctr">
              <a:solidFill>
                <a:schemeClr val="bg2">
                  <a:lumMod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2027931199"/>
        <c:crosses val="autoZero"/>
        <c:crossBetween val="midCat"/>
      </c:valAx>
      <c:spPr>
        <a:noFill/>
        <a:ln>
          <a:noFill/>
        </a:ln>
        <a:effectLst/>
      </c:spPr>
    </c:plotArea>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0.5</c:v>
                </c:pt>
                <c:pt idx="1">
                  <c:v>1.5</c:v>
                </c:pt>
                <c:pt idx="2">
                  <c:v>1</c:v>
                </c:pt>
                <c:pt idx="3">
                  <c:v>1.8</c:v>
                </c:pt>
                <c:pt idx="4">
                  <c:v>2</c:v>
                </c:pt>
                <c:pt idx="5">
                  <c:v>1.7</c:v>
                </c:pt>
                <c:pt idx="6">
                  <c:v>2.2999999999999998</c:v>
                </c:pt>
                <c:pt idx="7">
                  <c:v>2.6</c:v>
                </c:pt>
                <c:pt idx="8">
                  <c:v>2.9</c:v>
                </c:pt>
                <c:pt idx="9">
                  <c:v>3.5</c:v>
                </c:pt>
                <c:pt idx="10">
                  <c:v>3.7</c:v>
                </c:pt>
                <c:pt idx="11">
                  <c:v>4</c:v>
                </c:pt>
              </c:numCache>
            </c:numRef>
          </c:val>
          <c:extLst>
            <c:ext xmlns:c16="http://schemas.microsoft.com/office/drawing/2014/chart" uri="{C3380CC4-5D6E-409C-BE32-E72D297353CC}">
              <c16:uniqueId val="{00000000-1621-4D2F-9A47-292CF65A2E1F}"/>
            </c:ext>
          </c:extLst>
        </c:ser>
        <c:ser>
          <c:idx val="1"/>
          <c:order val="1"/>
          <c:tx>
            <c:strRef>
              <c:f>Sheet1!$C$1</c:f>
              <c:strCache>
                <c:ptCount val="1"/>
                <c:pt idx="0">
                  <c:v>Series 2</c:v>
                </c:pt>
              </c:strCache>
            </c:strRef>
          </c:tx>
          <c:spPr>
            <a:solidFill>
              <a:schemeClr val="accent2"/>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0.3</c:v>
                </c:pt>
                <c:pt idx="1">
                  <c:v>0.3</c:v>
                </c:pt>
                <c:pt idx="2">
                  <c:v>0.6</c:v>
                </c:pt>
                <c:pt idx="3">
                  <c:v>0.2</c:v>
                </c:pt>
                <c:pt idx="4">
                  <c:v>0.4</c:v>
                </c:pt>
                <c:pt idx="5">
                  <c:v>0.2</c:v>
                </c:pt>
                <c:pt idx="6">
                  <c:v>0.5</c:v>
                </c:pt>
                <c:pt idx="7">
                  <c:v>0.3</c:v>
                </c:pt>
                <c:pt idx="8">
                  <c:v>0.7</c:v>
                </c:pt>
                <c:pt idx="9">
                  <c:v>1</c:v>
                </c:pt>
                <c:pt idx="10">
                  <c:v>0.4</c:v>
                </c:pt>
                <c:pt idx="11">
                  <c:v>0.8</c:v>
                </c:pt>
              </c:numCache>
            </c:numRef>
          </c:val>
          <c:extLst>
            <c:ext xmlns:c16="http://schemas.microsoft.com/office/drawing/2014/chart" uri="{C3380CC4-5D6E-409C-BE32-E72D297353CC}">
              <c16:uniqueId val="{00000001-1621-4D2F-9A47-292CF65A2E1F}"/>
            </c:ext>
          </c:extLst>
        </c:ser>
        <c:dLbls>
          <c:showLegendKey val="0"/>
          <c:showVal val="0"/>
          <c:showCatName val="0"/>
          <c:showSerName val="0"/>
          <c:showPercent val="0"/>
          <c:showBubbleSize val="0"/>
        </c:dLbls>
        <c:gapWidth val="150"/>
        <c:overlap val="100"/>
        <c:axId val="596526440"/>
        <c:axId val="596527424"/>
      </c:barChart>
      <c:catAx>
        <c:axId val="5965264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96527424"/>
        <c:crosses val="autoZero"/>
        <c:auto val="1"/>
        <c:lblAlgn val="ctr"/>
        <c:lblOffset val="100"/>
        <c:noMultiLvlLbl val="0"/>
      </c:catAx>
      <c:valAx>
        <c:axId val="5965274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9652644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Sheet1!$B$1</c:f>
              <c:strCache>
                <c:ptCount val="1"/>
                <c:pt idx="0">
                  <c:v>Y-Values</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Sheet1!$A$2:$A$7</c:f>
              <c:numCache>
                <c:formatCode>General</c:formatCode>
                <c:ptCount val="6"/>
                <c:pt idx="0">
                  <c:v>0</c:v>
                </c:pt>
                <c:pt idx="1">
                  <c:v>1</c:v>
                </c:pt>
                <c:pt idx="2">
                  <c:v>2</c:v>
                </c:pt>
                <c:pt idx="3">
                  <c:v>3</c:v>
                </c:pt>
                <c:pt idx="4">
                  <c:v>4</c:v>
                </c:pt>
                <c:pt idx="5">
                  <c:v>5</c:v>
                </c:pt>
              </c:numCache>
            </c:numRef>
          </c:xVal>
          <c:yVal>
            <c:numRef>
              <c:f>Sheet1!$B$2:$B$7</c:f>
              <c:numCache>
                <c:formatCode>General</c:formatCode>
                <c:ptCount val="6"/>
                <c:pt idx="0">
                  <c:v>2.7</c:v>
                </c:pt>
                <c:pt idx="1">
                  <c:v>3.2</c:v>
                </c:pt>
                <c:pt idx="2">
                  <c:v>0.8</c:v>
                </c:pt>
                <c:pt idx="3">
                  <c:v>1.2</c:v>
                </c:pt>
                <c:pt idx="4">
                  <c:v>1.5</c:v>
                </c:pt>
                <c:pt idx="5">
                  <c:v>4</c:v>
                </c:pt>
              </c:numCache>
            </c:numRef>
          </c:yVal>
          <c:smooth val="1"/>
          <c:extLst>
            <c:ext xmlns:c16="http://schemas.microsoft.com/office/drawing/2014/chart" uri="{C3380CC4-5D6E-409C-BE32-E72D297353CC}">
              <c16:uniqueId val="{00000000-649A-433A-A268-BAE1FD971763}"/>
            </c:ext>
          </c:extLst>
        </c:ser>
        <c:dLbls>
          <c:showLegendKey val="0"/>
          <c:showVal val="0"/>
          <c:showCatName val="0"/>
          <c:showSerName val="0"/>
          <c:showPercent val="0"/>
          <c:showBubbleSize val="0"/>
        </c:dLbls>
        <c:axId val="614418680"/>
        <c:axId val="614424912"/>
      </c:scatterChart>
      <c:valAx>
        <c:axId val="614418680"/>
        <c:scaling>
          <c:orientation val="minMax"/>
          <c:max val="5"/>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614424912"/>
        <c:crosses val="autoZero"/>
        <c:crossBetween val="midCat"/>
      </c:valAx>
      <c:valAx>
        <c:axId val="61442491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614418680"/>
        <c:crosses val="autoZero"/>
        <c:crossBetween val="midCat"/>
      </c:valAx>
      <c:spPr>
        <a:noFill/>
        <a:ln>
          <a:noFill/>
        </a:ln>
        <a:effectLst/>
      </c:spPr>
    </c:plotArea>
    <c:plotVisOnly val="1"/>
    <c:dispBlanksAs val="gap"/>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A085705-BB38-420B-A24C-FA1DAA5188E7}"/>
              </a:ext>
            </a:extLst>
          </p:cNvPr>
          <p:cNvSpPr>
            <a:spLocks noGrp="1"/>
          </p:cNvSpPr>
          <p:nvPr>
            <p:ph type="pic" sz="quarter" idx="10"/>
          </p:nvPr>
        </p:nvSpPr>
        <p:spPr>
          <a:xfrm>
            <a:off x="0" y="0"/>
            <a:ext cx="12193200" cy="6858000"/>
          </a:xfrm>
          <a:blipFill dpi="0" rotWithShape="1">
            <a:blip r:embed="rId2"/>
            <a:srcRect/>
            <a:tile tx="0" ty="0" sx="100000" sy="100000" flip="none" algn="tl"/>
          </a:blipFill>
        </p:spPr>
        <p:txBody>
          <a:bodyPr/>
          <a:lstStyle/>
          <a:p>
            <a:endParaRPr lang="en-US"/>
          </a:p>
        </p:txBody>
      </p:sp>
    </p:spTree>
    <p:extLst>
      <p:ext uri="{BB962C8B-B14F-4D97-AF65-F5344CB8AC3E}">
        <p14:creationId xmlns:p14="http://schemas.microsoft.com/office/powerpoint/2010/main" val="37717174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80773114-1C17-4BAD-9439-A7F2942644A9}"/>
              </a:ext>
            </a:extLst>
          </p:cNvPr>
          <p:cNvGrpSpPr/>
          <p:nvPr userDrawn="1"/>
        </p:nvGrpSpPr>
        <p:grpSpPr>
          <a:xfrm>
            <a:off x="0" y="1142644"/>
            <a:ext cx="12192000" cy="5715356"/>
            <a:chOff x="0" y="1142644"/>
            <a:chExt cx="12192000" cy="5715356"/>
          </a:xfrm>
        </p:grpSpPr>
        <p:sp>
          <p:nvSpPr>
            <p:cNvPr id="12" name="Freeform: Shape 11">
              <a:extLst>
                <a:ext uri="{FF2B5EF4-FFF2-40B4-BE49-F238E27FC236}">
                  <a16:creationId xmlns:a16="http://schemas.microsoft.com/office/drawing/2014/main" id="{2BFFF9CB-5AEE-4682-A99E-FC690CF5F170}"/>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D783691E-4BF3-4358-AF10-6EC7A3CC7269}"/>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535AA2A6-9B57-4AFF-9070-5558EADF5D63}"/>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59C4037F-87BF-4BBD-BE59-1F63DACE1C63}"/>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AAB2DDC4-4582-4827-9C40-037EBB050DC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7" name="Freeform: Shape 16">
              <a:extLst>
                <a:ext uri="{FF2B5EF4-FFF2-40B4-BE49-F238E27FC236}">
                  <a16:creationId xmlns:a16="http://schemas.microsoft.com/office/drawing/2014/main" id="{10B6702D-D998-47F2-83A8-2D1B6F292271}"/>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9C3D3FFB-DDE8-41FA-BDFD-AC2FC90AB9A6}"/>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20EE1516-C442-4ED0-98D3-298F40009812}"/>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E7188B4F-8F37-4F1A-818D-C978ADD5D2E2}"/>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0C8CCCA8-B618-4EA2-A36A-E9F7AA6F3BE6}"/>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EADB67AB-2241-40BB-AB2D-F64D3F98A494}"/>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120A023B-86BC-462D-9D35-8C9505FD9C4B}"/>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92D1F9EF-5F6B-41E2-9311-792271FECB02}"/>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8A662A9C-5E2D-4C9A-BAB2-FE0CA01C3744}"/>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EB748FDF-7183-4947-81A9-82B2E3C34E08}"/>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CDA725AA-5A06-4822-8518-6F2C474962B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2EF3F13B-95FF-4C58-8B6D-728F0F664BD8}"/>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E9F0CBEC-23A5-40B7-8699-7CD4000F5F27}"/>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7DE335F5-2099-464B-9B6B-4B83F550843D}"/>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69D3D79E-C61F-44EA-BFB3-3FC72E5AB61D}"/>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751D6718-2037-4B9E-9535-CDE31695709F}"/>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80B0DCDD-4D1B-4186-BBC3-E2C71BF35879}"/>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AEE94919-013F-4F3F-A844-83D1D7FBD84C}"/>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374BDFF5-FC1B-45B8-8ED8-547C048BE54F}"/>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546CD795-97E3-4911-8FD2-ECF06B501972}"/>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56ABA335-5943-4CA8-9861-3909963D326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49CE7A98-5931-4179-8B90-9A78E0C8F02C}"/>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EDB8AE25-D2B1-4504-A48F-33E821A3D76C}"/>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C0972DED-FC73-4FF7-9C50-C5BD70FDE24C}"/>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94255BA6-5C57-40B1-A854-573C0719F591}"/>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049FF39A-699B-4BC7-A767-05E2E68F5433}"/>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80B4DCAB-876F-4AC6-9CC8-748216E4EA9F}"/>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9E09843F-6D90-478E-B309-596B717C2E23}"/>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BF7EF7C1-3E8D-46F6-BD96-60AD2435B553}"/>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9A839A8E-E058-42D1-BCBB-8E1EC7F49870}"/>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6886120D-A683-44A6-B25F-6E433F250A86}"/>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C8689B4C-5788-45AA-A529-044C623AA25C}"/>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AD270D45-D80B-4F32-8EEA-88E52EA8F81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22166C5B-71B0-4171-9CC1-3EDE2C1E2356}"/>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62718D13-2D78-4352-8D83-A34D73C2878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433BD931-5990-444B-A254-E6758B06E0B2}"/>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558C7817-3CFD-4CCC-B0AC-951EE82111EA}"/>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37D9C53A-B88A-4C25-A75B-5275A2814131}"/>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4B7A74BD-13CA-490A-A5E0-A38139F82E6B}"/>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2B4ADE2A-CB73-408F-98C2-B5540D113C4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B8C0724E-AA8B-47B9-A4F1-B3BC685AEC2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E423B388-E4C7-4F26-82E7-2E2BDE79E6B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59600504-B11D-4163-AB48-1CF70147A704}"/>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DC30884C-85EF-4DA9-AF34-D46C9DC66DE3}"/>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873B729E-4C2E-47CF-96FC-F832BA71CAF1}"/>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72079099-BE6B-4CE6-BB3A-A6C35D3CBCB1}"/>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D09126BF-EABF-46EB-A62B-B53A9367D222}"/>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042BE11A-21A7-435D-A657-2B8A357A4BC8}"/>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27DA6416-9F53-4E2A-9032-F0FE6C9DED5E}"/>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A0368EDE-92F0-487F-8E48-0BCD8629D556}"/>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F647D307-1B32-40A2-A936-B0B23B912C37}"/>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403CE15D-0396-4B74-9C6E-B34F0E5B5B3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9E246E4C-496C-4A93-ABBA-7D0795B2A882}"/>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E93D28DA-03D6-41A7-B4DB-26327B57E458}"/>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FCE545EE-7614-4E23-A7AC-20A5D357494F}"/>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3B77B2D8-3699-4EDE-ACD5-99FEFF25BB37}"/>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C29271D5-9987-4C87-B86C-A4F3E1943DAE}"/>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32AD3805-869B-4D7B-B4F8-A0BA60F8457D}"/>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6C38BB5E-580E-4F53-A553-61D9BFA997AC}"/>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20D6A2EC-11D7-40F7-A1F0-FFF8388A0F73}"/>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B39AE5E5-C6C2-444D-8D34-DF7BE3BCC859}"/>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DD989AA9-044C-483B-ABA3-D807B96A5527}"/>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8CDA75B6-7FA4-4EE5-BF6D-785D889DCC44}"/>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771B7841-10A7-461A-960C-649EC3F3B38A}"/>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837A2260-0ECF-42E5-8975-9389DC2DCB8D}"/>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DF7172E7-3F52-4BE9-8AD5-C8D913B9934E}"/>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FF0FC771-047D-4B26-8A9D-3D0A609541D1}"/>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E7B1E989-C6EF-4FC0-BC49-D05FAF97ED0C}"/>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6362CAD7-F666-40FD-A10B-ADE0DDF1B38A}"/>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DDB04149-791C-47A8-B007-2ADFA0F3B908}"/>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12C18054-8F57-415D-9675-1DB3570541AE}"/>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EF2F236F-A3FA-4979-88DE-91E900944AF2}"/>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3DDDDBFD-19CF-463E-8D84-ECA599C87EE4}"/>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C6311C66-D588-4B64-A159-9220571EDB95}"/>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75A7BD48-5F40-4E76-9EB0-2424C7AE6C28}"/>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E53E1606-3130-4938-8986-0FA9AF7040AB}"/>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87DA7F71-9C32-4CD0-896B-C7C5D6BDE6C7}"/>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15E8D2D3-1851-4581-85BA-59800BAA56F4}"/>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48FBDF03-9236-4A83-96A8-653BF50CD095}"/>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D6CF54FB-785F-4C60-8F9D-A05CBE756A65}"/>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D42BD2D9-07D8-4F82-B7A1-63AD1FFB0A1F}"/>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4BBEB2E2-EF42-49F6-B8F5-D597108A481E}"/>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C2AB1684-A19B-407E-84CB-808CED8B9374}"/>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8033D259-7F97-4F5C-A8AB-DD404747C7E6}"/>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63BF9EE9-63ED-4FF7-96A2-B4C8D56C011A}"/>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F42238ED-CE95-4C25-A149-A2081EDA15E6}"/>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E30CBD79-15EB-49A6-83D7-A5B8A01B68A3}"/>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212BD3A2-FB98-40E7-92A0-75E5A98837F4}"/>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0A2E7E70-BBF8-4167-900D-860D9E230356}"/>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7038C774-8E7B-4B65-89F3-21AD0EF5C5B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62EF29F8-FDC8-4D56-BBC4-B2894CC89730}"/>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D5993C37-F6FE-427C-AC23-BC36607EFC5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A9016489-A7BE-4F6C-9C21-5900B7E066B5}"/>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CD5B2F48-2D18-4F49-8278-B22B23FE5F79}"/>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8D863F1A-098F-483D-A35E-7CD9AF32A4B6}"/>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3B4F3308-AA22-4ED0-B99F-09854FCD77AF}"/>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2F545B48-8221-466A-8181-F74E00ADF2B4}"/>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E16BB8F6-D9C1-4045-A2B2-0617033D0ECC}"/>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28" name="Picture Placeholder 27">
            <a:extLst>
              <a:ext uri="{FF2B5EF4-FFF2-40B4-BE49-F238E27FC236}">
                <a16:creationId xmlns:a16="http://schemas.microsoft.com/office/drawing/2014/main" id="{34A65A27-2B00-4FF1-B12E-8D50FD6C77B2}"/>
              </a:ext>
            </a:extLst>
          </p:cNvPr>
          <p:cNvSpPr>
            <a:spLocks noGrp="1"/>
          </p:cNvSpPr>
          <p:nvPr>
            <p:ph type="pic" sz="quarter" idx="10"/>
          </p:nvPr>
        </p:nvSpPr>
        <p:spPr>
          <a:xfrm>
            <a:off x="509752" y="816611"/>
            <a:ext cx="2391058" cy="3607813"/>
          </a:xfrm>
          <a:custGeom>
            <a:avLst/>
            <a:gdLst>
              <a:gd name="connsiteX0" fmla="*/ 1133811 w 2391058"/>
              <a:gd name="connsiteY0" fmla="*/ 13 h 3607813"/>
              <a:gd name="connsiteX1" fmla="*/ 2379622 w 2391058"/>
              <a:gd name="connsiteY1" fmla="*/ 1787415 h 3607813"/>
              <a:gd name="connsiteX2" fmla="*/ 1310304 w 2391058"/>
              <a:gd name="connsiteY2" fmla="*/ 3605340 h 3607813"/>
              <a:gd name="connsiteX3" fmla="*/ 1310304 w 2391058"/>
              <a:gd name="connsiteY3" fmla="*/ 3002384 h 3607813"/>
              <a:gd name="connsiteX4" fmla="*/ 111188 w 2391058"/>
              <a:gd name="connsiteY4" fmla="*/ 1773083 h 3607813"/>
              <a:gd name="connsiteX5" fmla="*/ 630378 w 2391058"/>
              <a:gd name="connsiteY5" fmla="*/ 123444 h 3607813"/>
              <a:gd name="connsiteX6" fmla="*/ 1133811 w 2391058"/>
              <a:gd name="connsiteY6" fmla="*/ 13 h 3607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91058" h="3607813">
                <a:moveTo>
                  <a:pt x="1133811" y="13"/>
                </a:moveTo>
                <a:cubicBezTo>
                  <a:pt x="1852513" y="3482"/>
                  <a:pt x="2484471" y="757954"/>
                  <a:pt x="2379622" y="1787415"/>
                </a:cubicBezTo>
                <a:cubicBezTo>
                  <a:pt x="2249824" y="3055204"/>
                  <a:pt x="1371427" y="3651371"/>
                  <a:pt x="1310304" y="3605340"/>
                </a:cubicBezTo>
                <a:cubicBezTo>
                  <a:pt x="1249172" y="3560062"/>
                  <a:pt x="1462736" y="3414411"/>
                  <a:pt x="1310304" y="3002384"/>
                </a:cubicBezTo>
                <a:cubicBezTo>
                  <a:pt x="1157110" y="2590348"/>
                  <a:pt x="416814" y="2453008"/>
                  <a:pt x="111188" y="1773083"/>
                </a:cubicBezTo>
                <a:cubicBezTo>
                  <a:pt x="-194446" y="1093149"/>
                  <a:pt x="179854" y="352853"/>
                  <a:pt x="630378" y="123444"/>
                </a:cubicBezTo>
                <a:cubicBezTo>
                  <a:pt x="797483" y="38406"/>
                  <a:pt x="967956" y="-788"/>
                  <a:pt x="1133811" y="13"/>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30" name="Picture Placeholder 29">
            <a:extLst>
              <a:ext uri="{FF2B5EF4-FFF2-40B4-BE49-F238E27FC236}">
                <a16:creationId xmlns:a16="http://schemas.microsoft.com/office/drawing/2014/main" id="{9CB4105D-55BA-49F4-A701-72CB79CBE715}"/>
              </a:ext>
            </a:extLst>
          </p:cNvPr>
          <p:cNvSpPr>
            <a:spLocks noGrp="1"/>
          </p:cNvSpPr>
          <p:nvPr>
            <p:ph type="pic" sz="quarter" idx="11"/>
          </p:nvPr>
        </p:nvSpPr>
        <p:spPr>
          <a:xfrm>
            <a:off x="2816709" y="2863372"/>
            <a:ext cx="2106218" cy="3178027"/>
          </a:xfrm>
          <a:custGeom>
            <a:avLst/>
            <a:gdLst>
              <a:gd name="connsiteX0" fmla="*/ 1107475 w 2106218"/>
              <a:gd name="connsiteY0" fmla="*/ 11 h 3178027"/>
              <a:gd name="connsiteX1" fmla="*/ 1550936 w 2106218"/>
              <a:gd name="connsiteY1" fmla="*/ 108738 h 3178027"/>
              <a:gd name="connsiteX2" fmla="*/ 2008277 w 2106218"/>
              <a:gd name="connsiteY2" fmla="*/ 1561862 h 3178027"/>
              <a:gd name="connsiteX3" fmla="*/ 952008 w 2106218"/>
              <a:gd name="connsiteY3" fmla="*/ 2644720 h 3178027"/>
              <a:gd name="connsiteX4" fmla="*/ 952008 w 2106218"/>
              <a:gd name="connsiteY4" fmla="*/ 3175849 h 3178027"/>
              <a:gd name="connsiteX5" fmla="*/ 10074 w 2106218"/>
              <a:gd name="connsiteY5" fmla="*/ 1574487 h 3178027"/>
              <a:gd name="connsiteX6" fmla="*/ 1107475 w 2106218"/>
              <a:gd name="connsiteY6" fmla="*/ 11 h 3178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06218" h="3178027">
                <a:moveTo>
                  <a:pt x="1107475" y="11"/>
                </a:moveTo>
                <a:cubicBezTo>
                  <a:pt x="1253572" y="-694"/>
                  <a:pt x="1403738" y="33831"/>
                  <a:pt x="1550936" y="108738"/>
                </a:cubicBezTo>
                <a:cubicBezTo>
                  <a:pt x="1947790" y="310819"/>
                  <a:pt x="2277501" y="962926"/>
                  <a:pt x="2008277" y="1561862"/>
                </a:cubicBezTo>
                <a:cubicBezTo>
                  <a:pt x="1739059" y="2160790"/>
                  <a:pt x="1086951" y="2281769"/>
                  <a:pt x="952008" y="2644720"/>
                </a:cubicBezTo>
                <a:cubicBezTo>
                  <a:pt x="817734" y="3007664"/>
                  <a:pt x="1005857" y="3135964"/>
                  <a:pt x="952008" y="3175849"/>
                </a:cubicBezTo>
                <a:cubicBezTo>
                  <a:pt x="898165" y="3216396"/>
                  <a:pt x="124409" y="2691249"/>
                  <a:pt x="10074" y="1574487"/>
                </a:cubicBezTo>
                <a:cubicBezTo>
                  <a:pt x="-82285" y="667662"/>
                  <a:pt x="474390" y="3068"/>
                  <a:pt x="1107475" y="11"/>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31" name="Picture Placeholder 30">
            <a:extLst>
              <a:ext uri="{FF2B5EF4-FFF2-40B4-BE49-F238E27FC236}">
                <a16:creationId xmlns:a16="http://schemas.microsoft.com/office/drawing/2014/main" id="{E954DF91-62EC-486E-B20D-6BAC128D303A}"/>
              </a:ext>
            </a:extLst>
          </p:cNvPr>
          <p:cNvSpPr>
            <a:spLocks noGrp="1"/>
          </p:cNvSpPr>
          <p:nvPr>
            <p:ph type="pic" sz="quarter" idx="12"/>
          </p:nvPr>
        </p:nvSpPr>
        <p:spPr>
          <a:xfrm>
            <a:off x="4922927" y="906067"/>
            <a:ext cx="1641877" cy="2477393"/>
          </a:xfrm>
          <a:custGeom>
            <a:avLst/>
            <a:gdLst>
              <a:gd name="connsiteX0" fmla="*/ 778559 w 1641877"/>
              <a:gd name="connsiteY0" fmla="*/ 9 h 2477393"/>
              <a:gd name="connsiteX1" fmla="*/ 1634025 w 1641877"/>
              <a:gd name="connsiteY1" fmla="*/ 1227372 h 2477393"/>
              <a:gd name="connsiteX2" fmla="*/ 899752 w 1641877"/>
              <a:gd name="connsiteY2" fmla="*/ 2475695 h 2477393"/>
              <a:gd name="connsiteX3" fmla="*/ 899752 w 1641877"/>
              <a:gd name="connsiteY3" fmla="*/ 2061660 h 2477393"/>
              <a:gd name="connsiteX4" fmla="*/ 76350 w 1641877"/>
              <a:gd name="connsiteY4" fmla="*/ 1217531 h 2477393"/>
              <a:gd name="connsiteX5" fmla="*/ 432864 w 1641877"/>
              <a:gd name="connsiteY5" fmla="*/ 84766 h 2477393"/>
              <a:gd name="connsiteX6" fmla="*/ 778559 w 1641877"/>
              <a:gd name="connsiteY6" fmla="*/ 9 h 2477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41877" h="2477393">
                <a:moveTo>
                  <a:pt x="778559" y="9"/>
                </a:moveTo>
                <a:cubicBezTo>
                  <a:pt x="1272073" y="2391"/>
                  <a:pt x="1706022" y="520468"/>
                  <a:pt x="1634025" y="1227372"/>
                </a:cubicBezTo>
                <a:cubicBezTo>
                  <a:pt x="1544896" y="2097931"/>
                  <a:pt x="941724" y="2507303"/>
                  <a:pt x="899752" y="2475695"/>
                </a:cubicBezTo>
                <a:cubicBezTo>
                  <a:pt x="857774" y="2444604"/>
                  <a:pt x="1004423" y="2344589"/>
                  <a:pt x="899752" y="2061660"/>
                </a:cubicBezTo>
                <a:cubicBezTo>
                  <a:pt x="794558" y="1778726"/>
                  <a:pt x="286215" y="1684418"/>
                  <a:pt x="76350" y="1217531"/>
                </a:cubicBezTo>
                <a:cubicBezTo>
                  <a:pt x="-133521" y="750638"/>
                  <a:pt x="123501" y="242295"/>
                  <a:pt x="432864" y="84766"/>
                </a:cubicBezTo>
                <a:cubicBezTo>
                  <a:pt x="547611" y="26372"/>
                  <a:pt x="664671" y="-541"/>
                  <a:pt x="778559" y="9"/>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32" name="Picture Placeholder 31">
            <a:extLst>
              <a:ext uri="{FF2B5EF4-FFF2-40B4-BE49-F238E27FC236}">
                <a16:creationId xmlns:a16="http://schemas.microsoft.com/office/drawing/2014/main" id="{A68A2829-BA64-43FA-BFE3-9BBC76B684BD}"/>
              </a:ext>
            </a:extLst>
          </p:cNvPr>
          <p:cNvSpPr>
            <a:spLocks noGrp="1"/>
          </p:cNvSpPr>
          <p:nvPr>
            <p:ph type="pic" sz="quarter" idx="13"/>
          </p:nvPr>
        </p:nvSpPr>
        <p:spPr>
          <a:xfrm>
            <a:off x="7244025" y="243948"/>
            <a:ext cx="1848461" cy="2789104"/>
          </a:xfrm>
          <a:custGeom>
            <a:avLst/>
            <a:gdLst>
              <a:gd name="connsiteX0" fmla="*/ 971944 w 1848461"/>
              <a:gd name="connsiteY0" fmla="*/ 10 h 2789104"/>
              <a:gd name="connsiteX1" fmla="*/ 1361134 w 1848461"/>
              <a:gd name="connsiteY1" fmla="*/ 95431 h 2789104"/>
              <a:gd name="connsiteX2" fmla="*/ 1762506 w 1848461"/>
              <a:gd name="connsiteY2" fmla="*/ 1370723 h 2789104"/>
              <a:gd name="connsiteX3" fmla="*/ 835502 w 1848461"/>
              <a:gd name="connsiteY3" fmla="*/ 2321063 h 2789104"/>
              <a:gd name="connsiteX4" fmla="*/ 835502 w 1848461"/>
              <a:gd name="connsiteY4" fmla="*/ 2787192 h 2789104"/>
              <a:gd name="connsiteX5" fmla="*/ 8841 w 1848461"/>
              <a:gd name="connsiteY5" fmla="*/ 1381803 h 2789104"/>
              <a:gd name="connsiteX6" fmla="*/ 971944 w 1848461"/>
              <a:gd name="connsiteY6" fmla="*/ 10 h 2789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48461" h="2789104">
                <a:moveTo>
                  <a:pt x="971944" y="10"/>
                </a:moveTo>
                <a:cubicBezTo>
                  <a:pt x="1100162" y="-609"/>
                  <a:pt x="1231950" y="29691"/>
                  <a:pt x="1361134" y="95431"/>
                </a:cubicBezTo>
                <a:cubicBezTo>
                  <a:pt x="1709422" y="272781"/>
                  <a:pt x="1998783" y="845085"/>
                  <a:pt x="1762506" y="1370723"/>
                </a:cubicBezTo>
                <a:cubicBezTo>
                  <a:pt x="1526235" y="1896355"/>
                  <a:pt x="953932" y="2002529"/>
                  <a:pt x="835502" y="2321063"/>
                </a:cubicBezTo>
                <a:cubicBezTo>
                  <a:pt x="717661" y="2639590"/>
                  <a:pt x="882762" y="2752189"/>
                  <a:pt x="835502" y="2787192"/>
                </a:cubicBezTo>
                <a:cubicBezTo>
                  <a:pt x="788249" y="2822778"/>
                  <a:pt x="109184" y="2361897"/>
                  <a:pt x="8841" y="1381803"/>
                </a:cubicBezTo>
                <a:cubicBezTo>
                  <a:pt x="-72215" y="585954"/>
                  <a:pt x="416335" y="2692"/>
                  <a:pt x="971944" y="10"/>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33" name="Picture Placeholder 32">
            <a:extLst>
              <a:ext uri="{FF2B5EF4-FFF2-40B4-BE49-F238E27FC236}">
                <a16:creationId xmlns:a16="http://schemas.microsoft.com/office/drawing/2014/main" id="{24E576AB-593A-414B-A0BD-BE5B4BC168EE}"/>
              </a:ext>
            </a:extLst>
          </p:cNvPr>
          <p:cNvSpPr>
            <a:spLocks noGrp="1"/>
          </p:cNvSpPr>
          <p:nvPr>
            <p:ph type="pic" sz="quarter" idx="14"/>
          </p:nvPr>
        </p:nvSpPr>
        <p:spPr>
          <a:xfrm>
            <a:off x="9664995" y="1986759"/>
            <a:ext cx="2017255" cy="3043792"/>
          </a:xfrm>
          <a:custGeom>
            <a:avLst/>
            <a:gdLst>
              <a:gd name="connsiteX0" fmla="*/ 956557 w 2017255"/>
              <a:gd name="connsiteY0" fmla="*/ 11 h 3043792"/>
              <a:gd name="connsiteX1" fmla="*/ 2007607 w 2017255"/>
              <a:gd name="connsiteY1" fmla="*/ 1507983 h 3043792"/>
              <a:gd name="connsiteX2" fmla="*/ 1105459 w 2017255"/>
              <a:gd name="connsiteY2" fmla="*/ 3041706 h 3043792"/>
              <a:gd name="connsiteX3" fmla="*/ 1105459 w 2017255"/>
              <a:gd name="connsiteY3" fmla="*/ 2533012 h 3043792"/>
              <a:gd name="connsiteX4" fmla="*/ 93805 w 2017255"/>
              <a:gd name="connsiteY4" fmla="*/ 1495891 h 3043792"/>
              <a:gd name="connsiteX5" fmla="*/ 531828 w 2017255"/>
              <a:gd name="connsiteY5" fmla="*/ 104145 h 3043792"/>
              <a:gd name="connsiteX6" fmla="*/ 956557 w 2017255"/>
              <a:gd name="connsiteY6" fmla="*/ 11 h 3043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7255" h="3043792">
                <a:moveTo>
                  <a:pt x="956557" y="11"/>
                </a:moveTo>
                <a:cubicBezTo>
                  <a:pt x="1562903" y="2938"/>
                  <a:pt x="2096065" y="639461"/>
                  <a:pt x="2007607" y="1507983"/>
                </a:cubicBezTo>
                <a:cubicBezTo>
                  <a:pt x="1898101" y="2577575"/>
                  <a:pt x="1157027" y="3080541"/>
                  <a:pt x="1105459" y="3041706"/>
                </a:cubicBezTo>
                <a:cubicBezTo>
                  <a:pt x="1053884" y="3003507"/>
                  <a:pt x="1234061" y="2880626"/>
                  <a:pt x="1105459" y="2533012"/>
                </a:cubicBezTo>
                <a:cubicBezTo>
                  <a:pt x="976215" y="2185391"/>
                  <a:pt x="351651" y="2069522"/>
                  <a:pt x="93805" y="1495891"/>
                </a:cubicBezTo>
                <a:cubicBezTo>
                  <a:pt x="-164048" y="922254"/>
                  <a:pt x="151736" y="297691"/>
                  <a:pt x="531828" y="104145"/>
                </a:cubicBezTo>
                <a:cubicBezTo>
                  <a:pt x="672809" y="32402"/>
                  <a:pt x="816632" y="-665"/>
                  <a:pt x="956557" y="11"/>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35" name="Freeform: Shape 34">
            <a:extLst>
              <a:ext uri="{FF2B5EF4-FFF2-40B4-BE49-F238E27FC236}">
                <a16:creationId xmlns:a16="http://schemas.microsoft.com/office/drawing/2014/main" id="{D4C85DE9-0716-487F-A602-56EE4E0B19A2}"/>
              </a:ext>
            </a:extLst>
          </p:cNvPr>
          <p:cNvSpPr/>
          <p:nvPr userDrawn="1"/>
        </p:nvSpPr>
        <p:spPr>
          <a:xfrm>
            <a:off x="5381721" y="3965289"/>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6" name="Title 29">
            <a:extLst>
              <a:ext uri="{FF2B5EF4-FFF2-40B4-BE49-F238E27FC236}">
                <a16:creationId xmlns:a16="http://schemas.microsoft.com/office/drawing/2014/main" id="{6AA978C7-28FF-4B4E-BB7D-0820BF21966D}"/>
              </a:ext>
            </a:extLst>
          </p:cNvPr>
          <p:cNvSpPr>
            <a:spLocks noGrp="1"/>
          </p:cNvSpPr>
          <p:nvPr>
            <p:ph type="title" hasCustomPrompt="1"/>
          </p:nvPr>
        </p:nvSpPr>
        <p:spPr>
          <a:xfrm>
            <a:off x="5295016" y="4050052"/>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AFDB2F0D-02D1-410A-9355-E4BC2D199399}"/>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3FAF2FFE-B60E-4C8F-9C97-32CC633D1E91}"/>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5904602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E5C5E76F-E6D8-47A5-82C7-A034ACBAC960}"/>
              </a:ext>
            </a:extLst>
          </p:cNvPr>
          <p:cNvGrpSpPr/>
          <p:nvPr userDrawn="1"/>
        </p:nvGrpSpPr>
        <p:grpSpPr>
          <a:xfrm>
            <a:off x="0" y="1142644"/>
            <a:ext cx="12192000" cy="5715356"/>
            <a:chOff x="0" y="1142644"/>
            <a:chExt cx="12192000" cy="5715356"/>
          </a:xfrm>
        </p:grpSpPr>
        <p:sp>
          <p:nvSpPr>
            <p:cNvPr id="10" name="Freeform: Shape 9">
              <a:extLst>
                <a:ext uri="{FF2B5EF4-FFF2-40B4-BE49-F238E27FC236}">
                  <a16:creationId xmlns:a16="http://schemas.microsoft.com/office/drawing/2014/main" id="{482D6598-7458-4CE1-9D19-E77EB58C7B25}"/>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3CC2AE29-1550-45FF-AF26-C9A2CC3467C4}"/>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F3CE7CBA-AE14-4BCA-989B-D1718CC2B579}"/>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B2C8BA49-D832-4811-9F6F-C8D2351512B7}"/>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787FD847-A9E5-4275-B2EC-1A13D45C413E}"/>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5" name="Freeform: Shape 14">
              <a:extLst>
                <a:ext uri="{FF2B5EF4-FFF2-40B4-BE49-F238E27FC236}">
                  <a16:creationId xmlns:a16="http://schemas.microsoft.com/office/drawing/2014/main" id="{171357B4-F609-4450-8278-5E387029C9DC}"/>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103058B2-CBB8-4E57-90CA-3B80D52090A1}"/>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06E89B6A-8AE3-4A7B-B128-A178671B6A62}"/>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0CFBF171-1A43-4F34-98C2-F357CC396DD5}"/>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DD88F0D4-B9B1-4992-ABF7-3AB0EDE61169}"/>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972B51C6-350A-487C-8960-2A72270F3A66}"/>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C14B79B3-2815-4DE0-BD79-2E1F2C09B5DE}"/>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4245C325-6EFB-41EB-90F9-F942F04378E6}"/>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86E6F108-B450-48CF-B1CF-E8A7D3B5CA94}"/>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5E13A6F9-EF37-46BF-A3B7-FBA6D9AE39B6}"/>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0D2DA853-578D-456D-8EDF-B2095CF39356}"/>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E35A826-0D9C-4574-B532-26804C1B4A81}"/>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CCE868CD-AF8F-4F68-94CF-04FC5BE0E474}"/>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6BDF6AE2-9C03-48FE-AFC6-CA2367A7CC3F}"/>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3CBF7761-B15F-41F6-A135-6C4D56715BB5}"/>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58C0F487-B978-4031-9FDC-9AB547463C46}"/>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5690E77B-B3F6-4EB7-BD80-FD447CD1421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97915CD4-B191-4893-89B1-7BE1C4910F84}"/>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C59560B7-B64E-4362-BBF2-420030CC7EB4}"/>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136222A3-0FDA-4A09-90E7-0325956F0A4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5184639E-EC8D-4C0A-9013-9E51E9AC3639}"/>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F4EA83C4-31E6-4522-B129-D66E03EBF5D3}"/>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24B2B55A-75F2-4A15-A3F1-8D81465A598D}"/>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4AE63191-5931-49B0-B82F-89A367F6B18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2B031189-1F41-4ED2-8A08-BCF1AC21E5ED}"/>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FEE65856-F777-4C93-9B55-E6E7D2A6F440}"/>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F4CF2463-7056-479D-A517-B9C745F08EF5}"/>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C44F13D5-76A5-4D10-A35E-02323272AF74}"/>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6E2843C4-3777-4645-B528-987BBD33F279}"/>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706D74B-915B-423C-B2E1-376C96C0A914}"/>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FF581DAD-32A3-4AC8-8EEF-CF1989E46C53}"/>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01317C88-FC93-49D0-A3EA-FCCFF9D62BBA}"/>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CD03C0A1-D96E-44C7-8DA1-639883F599EF}"/>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B8B12571-8C18-4E68-82A3-8E2348FD03A4}"/>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77EFED49-B6A4-4A93-99B5-D374B7794FC3}"/>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22562049-8E70-4604-A5FD-7E33ED618EA3}"/>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7E3F6B4A-38BD-4BA8-B918-FE07E17F1771}"/>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79CF66F0-8377-4293-B7AF-A09FCC508F9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66DFD93A-C300-446A-A73C-947217A64C38}"/>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1064DCC7-2320-4960-B4EF-92067ADABFEC}"/>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CFC9445D-07E3-4BA5-AA75-A8D9F2A064A7}"/>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1250E741-55CE-4A97-9E7A-3ED1E9636CFC}"/>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87463D06-12FF-4C72-9FEB-C87E7D79F56C}"/>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2F32668B-4AEE-4AAE-ACB6-A0C0222E86DA}"/>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92EF8DE0-1484-4797-B286-FC540EFCFFAA}"/>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CF41641D-C6BB-47DD-A6AD-8E8033BBF5B4}"/>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65E652B8-886B-476C-8FAF-AFF33EB08765}"/>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27305F9-27D8-431B-B58F-071C8B3BDEE5}"/>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796D0D9F-BD97-4C4E-A5A3-B2D79F5961B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AE8E9BF5-FE1F-4B75-AE3E-A0B529F3A837}"/>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3412205B-5DB0-417A-99D7-6CCB3D4A9632}"/>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7043181B-A497-461A-BCD0-30EFD2BE585A}"/>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6476E624-7F1D-45C6-9293-3D246BEE199C}"/>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546665A5-514B-4369-86DF-A1F71CB66D74}"/>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60A9A92B-A837-4A19-86D5-24EDD8F20A11}"/>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D52DA644-4E0D-4A65-A832-0FC36915C251}"/>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4BA96CD1-10DE-444D-9263-B5F2D15AAA1D}"/>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AE039027-D481-460E-9221-0CD77BB62B06}"/>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79DE1AD0-8C54-4208-A298-00FEA91A77FA}"/>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E3738ED7-66F4-45D1-BCBC-078B33F98B8E}"/>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19F9BD8E-D442-4544-9854-D0B28D17B35E}"/>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A334CB3B-53B6-4285-AF02-30212111DC93}"/>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348A99B7-5316-43F3-93F3-3B51C92154C0}"/>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3C8E876C-6F63-4859-B518-D92AA36400CB}"/>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333B9AB7-4ACD-40A7-8EE0-E0B861A7F74B}"/>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462F4ED2-F217-4BF3-BABA-22E6AD28D612}"/>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8BFF6F55-FFEC-4A62-BCE5-40FA6BFE0968}"/>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88F7E45E-8EA7-463B-9C4A-F3641C36CBAE}"/>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A477D61E-D54C-42B5-BFA9-46F133B73792}"/>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8DABB47B-8193-474A-8D33-B80F46F17A11}"/>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EFBE433C-A0A6-4502-9062-839F7FCA2CC9}"/>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A97651CE-A0A5-4558-BC45-EA68760F24E9}"/>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5C7744EE-A359-4AD5-8388-FD4ECD40851A}"/>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0E0A3946-65D1-4D45-80A9-19ECB37D0C2D}"/>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EC5796C6-4EC5-4580-AA0E-56C14ECEE55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C8BAA097-0216-4B7E-BD3E-6740790BBEF1}"/>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E058F88B-48CA-423F-9B71-47F9F044D865}"/>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CA1C96E2-DBA3-4A50-B017-4E541AD75D82}"/>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D40EB941-3C31-4235-9A41-4D63FCF45D51}"/>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0CFD0630-1040-4646-9B2A-D612564C5238}"/>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68462F1F-9A35-46A5-939B-C37B071D0091}"/>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81FB75BD-0641-4B61-8426-8589C3A9A697}"/>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71F436E8-61C2-406D-8D84-78472823A810}"/>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6EFDB6D6-2138-40E8-9898-676836D8154B}"/>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9FFB915D-40E9-48DE-AEA0-18FC4AB01F48}"/>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E128C9A6-37A4-49A7-BD06-BD76295F4C68}"/>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F06AC72B-0CD5-4E08-BAA4-8B29B4645129}"/>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42AAC229-574C-4369-A30B-FB7BC21BBA39}"/>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E26B8E28-8038-447D-B7C6-714788948BA2}"/>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C35A9018-C726-41C5-A9D0-4FC30841B00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58BDAD87-4697-4AFB-9B8B-3A4D4B8236D7}"/>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1EA24112-A9C4-4199-BB4F-D7BCBA6541D1}"/>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15602C44-3FBF-44A4-AA4E-CF8EAEAF9740}"/>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040EB4B5-6FF5-4640-B532-C2FC644B5A82}"/>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BEA48ACE-2A11-4477-BF30-D97D6CB1774B}"/>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BB3E0CDD-985C-4B82-BFB1-C981C29098E5}"/>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D44715DD-721E-486D-9390-00C6368B826C}"/>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637C339B-B0C6-4224-9C40-BFB42A47C6E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6" name="Freeform: Shape 5">
            <a:extLst>
              <a:ext uri="{FF2B5EF4-FFF2-40B4-BE49-F238E27FC236}">
                <a16:creationId xmlns:a16="http://schemas.microsoft.com/office/drawing/2014/main" id="{86F578E0-927A-4EB5-A78E-B8CAE67DA37E}"/>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itle 29">
            <a:extLst>
              <a:ext uri="{FF2B5EF4-FFF2-40B4-BE49-F238E27FC236}">
                <a16:creationId xmlns:a16="http://schemas.microsoft.com/office/drawing/2014/main" id="{6F8383CD-8FF5-4F5A-862F-701ADF393EE6}"/>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0" name="Picture Placeholder 19">
            <a:extLst>
              <a:ext uri="{FF2B5EF4-FFF2-40B4-BE49-F238E27FC236}">
                <a16:creationId xmlns:a16="http://schemas.microsoft.com/office/drawing/2014/main" id="{5AD60DB3-0300-45F3-A63E-5CF923D70D2F}"/>
              </a:ext>
            </a:extLst>
          </p:cNvPr>
          <p:cNvSpPr>
            <a:spLocks noGrp="1"/>
          </p:cNvSpPr>
          <p:nvPr>
            <p:ph type="pic" sz="quarter" idx="10"/>
          </p:nvPr>
        </p:nvSpPr>
        <p:spPr>
          <a:xfrm>
            <a:off x="1038757" y="2269716"/>
            <a:ext cx="2566564" cy="2318569"/>
          </a:xfrm>
          <a:custGeom>
            <a:avLst/>
            <a:gdLst>
              <a:gd name="connsiteX0" fmla="*/ 1431957 w 2566564"/>
              <a:gd name="connsiteY0" fmla="*/ 1448 h 2318569"/>
              <a:gd name="connsiteX1" fmla="*/ 1904445 w 2566564"/>
              <a:gd name="connsiteY1" fmla="*/ 314710 h 2318569"/>
              <a:gd name="connsiteX2" fmla="*/ 2006975 w 2566564"/>
              <a:gd name="connsiteY2" fmla="*/ 1107073 h 2318569"/>
              <a:gd name="connsiteX3" fmla="*/ 2272986 w 2566564"/>
              <a:gd name="connsiteY3" fmla="*/ 1768558 h 2318569"/>
              <a:gd name="connsiteX4" fmla="*/ 2564511 w 2566564"/>
              <a:gd name="connsiteY4" fmla="*/ 1937706 h 2318569"/>
              <a:gd name="connsiteX5" fmla="*/ 2331576 w 2566564"/>
              <a:gd name="connsiteY5" fmla="*/ 2155052 h 2318569"/>
              <a:gd name="connsiteX6" fmla="*/ 2014063 w 2566564"/>
              <a:gd name="connsiteY6" fmla="*/ 2170171 h 2318569"/>
              <a:gd name="connsiteX7" fmla="*/ 1872316 w 2566564"/>
              <a:gd name="connsiteY7" fmla="*/ 2288296 h 2318569"/>
              <a:gd name="connsiteX8" fmla="*/ 1697968 w 2566564"/>
              <a:gd name="connsiteY8" fmla="*/ 2216478 h 2318569"/>
              <a:gd name="connsiteX9" fmla="*/ 1355411 w 2566564"/>
              <a:gd name="connsiteY9" fmla="*/ 2263726 h 2318569"/>
              <a:gd name="connsiteX10" fmla="*/ 1068608 w 2566564"/>
              <a:gd name="connsiteY10" fmla="*/ 2212698 h 2318569"/>
              <a:gd name="connsiteX11" fmla="*/ 459571 w 2566564"/>
              <a:gd name="connsiteY11" fmla="*/ 2212698 h 2318569"/>
              <a:gd name="connsiteX12" fmla="*/ 183166 w 2566564"/>
              <a:gd name="connsiteY12" fmla="*/ 2156471 h 2318569"/>
              <a:gd name="connsiteX13" fmla="*/ 70240 w 2566564"/>
              <a:gd name="connsiteY13" fmla="*/ 1900384 h 2318569"/>
              <a:gd name="connsiteX14" fmla="*/ 428860 w 2566564"/>
              <a:gd name="connsiteY14" fmla="*/ 1659888 h 2318569"/>
              <a:gd name="connsiteX15" fmla="*/ 577219 w 2566564"/>
              <a:gd name="connsiteY15" fmla="*/ 1296540 h 2318569"/>
              <a:gd name="connsiteX16" fmla="*/ 1431957 w 2566564"/>
              <a:gd name="connsiteY16" fmla="*/ 1448 h 2318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6564" h="2318569">
                <a:moveTo>
                  <a:pt x="1431957" y="1448"/>
                </a:moveTo>
                <a:cubicBezTo>
                  <a:pt x="1663944" y="6175"/>
                  <a:pt x="1879400" y="232966"/>
                  <a:pt x="1904445" y="314710"/>
                </a:cubicBezTo>
                <a:cubicBezTo>
                  <a:pt x="1991383" y="600094"/>
                  <a:pt x="2001776" y="850982"/>
                  <a:pt x="2006975" y="1107073"/>
                </a:cubicBezTo>
                <a:cubicBezTo>
                  <a:pt x="2011696" y="1374500"/>
                  <a:pt x="1996582" y="1635790"/>
                  <a:pt x="2272986" y="1768558"/>
                </a:cubicBezTo>
                <a:cubicBezTo>
                  <a:pt x="2365118" y="1809666"/>
                  <a:pt x="2544193" y="1814864"/>
                  <a:pt x="2564511" y="1937706"/>
                </a:cubicBezTo>
                <a:cubicBezTo>
                  <a:pt x="2585301" y="2060554"/>
                  <a:pt x="2444025" y="2149858"/>
                  <a:pt x="2331576" y="2155052"/>
                </a:cubicBezTo>
                <a:cubicBezTo>
                  <a:pt x="2219121" y="2160251"/>
                  <a:pt x="2116591" y="2078039"/>
                  <a:pt x="2014063" y="2170171"/>
                </a:cubicBezTo>
                <a:cubicBezTo>
                  <a:pt x="1959254" y="2221677"/>
                  <a:pt x="1959254" y="2273176"/>
                  <a:pt x="1872316" y="2288296"/>
                </a:cubicBezTo>
                <a:cubicBezTo>
                  <a:pt x="1785378" y="2303415"/>
                  <a:pt x="1759391" y="2263726"/>
                  <a:pt x="1697968" y="2216478"/>
                </a:cubicBezTo>
                <a:cubicBezTo>
                  <a:pt x="1554804" y="2115363"/>
                  <a:pt x="1483456" y="2176317"/>
                  <a:pt x="1355411" y="2263726"/>
                </a:cubicBezTo>
                <a:cubicBezTo>
                  <a:pt x="1227370" y="2351136"/>
                  <a:pt x="1181064" y="2279318"/>
                  <a:pt x="1068608" y="2212698"/>
                </a:cubicBezTo>
                <a:cubicBezTo>
                  <a:pt x="868749" y="2100243"/>
                  <a:pt x="617856" y="2499500"/>
                  <a:pt x="459571" y="2212698"/>
                </a:cubicBezTo>
                <a:cubicBezTo>
                  <a:pt x="377361" y="2059140"/>
                  <a:pt x="331525" y="2140879"/>
                  <a:pt x="183166" y="2156471"/>
                </a:cubicBezTo>
                <a:cubicBezTo>
                  <a:pt x="19211" y="2176789"/>
                  <a:pt x="-71507" y="2008111"/>
                  <a:pt x="70240" y="1900384"/>
                </a:cubicBezTo>
                <a:cubicBezTo>
                  <a:pt x="187888" y="1813445"/>
                  <a:pt x="331525" y="1782730"/>
                  <a:pt x="428860" y="1659888"/>
                </a:cubicBezTo>
                <a:cubicBezTo>
                  <a:pt x="505402" y="1562553"/>
                  <a:pt x="541310" y="1414189"/>
                  <a:pt x="577219" y="1296540"/>
                </a:cubicBezTo>
                <a:cubicBezTo>
                  <a:pt x="720385" y="804681"/>
                  <a:pt x="705265" y="-39659"/>
                  <a:pt x="1431957" y="1448"/>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1" name="Picture Placeholder 20">
            <a:extLst>
              <a:ext uri="{FF2B5EF4-FFF2-40B4-BE49-F238E27FC236}">
                <a16:creationId xmlns:a16="http://schemas.microsoft.com/office/drawing/2014/main" id="{33BC00C2-FEA5-42FC-8561-75777C0EB034}"/>
              </a:ext>
            </a:extLst>
          </p:cNvPr>
          <p:cNvSpPr>
            <a:spLocks noGrp="1"/>
          </p:cNvSpPr>
          <p:nvPr>
            <p:ph type="pic" sz="quarter" idx="11"/>
          </p:nvPr>
        </p:nvSpPr>
        <p:spPr>
          <a:xfrm>
            <a:off x="4812718" y="2269715"/>
            <a:ext cx="2566564" cy="2318569"/>
          </a:xfrm>
          <a:custGeom>
            <a:avLst/>
            <a:gdLst>
              <a:gd name="connsiteX0" fmla="*/ 1431957 w 2566564"/>
              <a:gd name="connsiteY0" fmla="*/ 1448 h 2318569"/>
              <a:gd name="connsiteX1" fmla="*/ 1904445 w 2566564"/>
              <a:gd name="connsiteY1" fmla="*/ 314710 h 2318569"/>
              <a:gd name="connsiteX2" fmla="*/ 2006975 w 2566564"/>
              <a:gd name="connsiteY2" fmla="*/ 1107073 h 2318569"/>
              <a:gd name="connsiteX3" fmla="*/ 2272986 w 2566564"/>
              <a:gd name="connsiteY3" fmla="*/ 1768558 h 2318569"/>
              <a:gd name="connsiteX4" fmla="*/ 2564511 w 2566564"/>
              <a:gd name="connsiteY4" fmla="*/ 1937706 h 2318569"/>
              <a:gd name="connsiteX5" fmla="*/ 2331576 w 2566564"/>
              <a:gd name="connsiteY5" fmla="*/ 2155052 h 2318569"/>
              <a:gd name="connsiteX6" fmla="*/ 2014063 w 2566564"/>
              <a:gd name="connsiteY6" fmla="*/ 2170171 h 2318569"/>
              <a:gd name="connsiteX7" fmla="*/ 1872316 w 2566564"/>
              <a:gd name="connsiteY7" fmla="*/ 2288296 h 2318569"/>
              <a:gd name="connsiteX8" fmla="*/ 1697968 w 2566564"/>
              <a:gd name="connsiteY8" fmla="*/ 2216478 h 2318569"/>
              <a:gd name="connsiteX9" fmla="*/ 1355411 w 2566564"/>
              <a:gd name="connsiteY9" fmla="*/ 2263726 h 2318569"/>
              <a:gd name="connsiteX10" fmla="*/ 1068608 w 2566564"/>
              <a:gd name="connsiteY10" fmla="*/ 2212698 h 2318569"/>
              <a:gd name="connsiteX11" fmla="*/ 459571 w 2566564"/>
              <a:gd name="connsiteY11" fmla="*/ 2212698 h 2318569"/>
              <a:gd name="connsiteX12" fmla="*/ 183166 w 2566564"/>
              <a:gd name="connsiteY12" fmla="*/ 2156471 h 2318569"/>
              <a:gd name="connsiteX13" fmla="*/ 70240 w 2566564"/>
              <a:gd name="connsiteY13" fmla="*/ 1900384 h 2318569"/>
              <a:gd name="connsiteX14" fmla="*/ 428860 w 2566564"/>
              <a:gd name="connsiteY14" fmla="*/ 1659888 h 2318569"/>
              <a:gd name="connsiteX15" fmla="*/ 577219 w 2566564"/>
              <a:gd name="connsiteY15" fmla="*/ 1296540 h 2318569"/>
              <a:gd name="connsiteX16" fmla="*/ 1431957 w 2566564"/>
              <a:gd name="connsiteY16" fmla="*/ 1448 h 2318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6564" h="2318569">
                <a:moveTo>
                  <a:pt x="1431957" y="1448"/>
                </a:moveTo>
                <a:cubicBezTo>
                  <a:pt x="1663944" y="6175"/>
                  <a:pt x="1879400" y="232966"/>
                  <a:pt x="1904445" y="314710"/>
                </a:cubicBezTo>
                <a:cubicBezTo>
                  <a:pt x="1991383" y="600094"/>
                  <a:pt x="2001776" y="850982"/>
                  <a:pt x="2006975" y="1107073"/>
                </a:cubicBezTo>
                <a:cubicBezTo>
                  <a:pt x="2011696" y="1374500"/>
                  <a:pt x="1996582" y="1635790"/>
                  <a:pt x="2272986" y="1768558"/>
                </a:cubicBezTo>
                <a:cubicBezTo>
                  <a:pt x="2365118" y="1809666"/>
                  <a:pt x="2544193" y="1814864"/>
                  <a:pt x="2564511" y="1937706"/>
                </a:cubicBezTo>
                <a:cubicBezTo>
                  <a:pt x="2585301" y="2060554"/>
                  <a:pt x="2444025" y="2149858"/>
                  <a:pt x="2331576" y="2155052"/>
                </a:cubicBezTo>
                <a:cubicBezTo>
                  <a:pt x="2219121" y="2160251"/>
                  <a:pt x="2116591" y="2078039"/>
                  <a:pt x="2014063" y="2170171"/>
                </a:cubicBezTo>
                <a:cubicBezTo>
                  <a:pt x="1959254" y="2221677"/>
                  <a:pt x="1959254" y="2273176"/>
                  <a:pt x="1872316" y="2288296"/>
                </a:cubicBezTo>
                <a:cubicBezTo>
                  <a:pt x="1785378" y="2303415"/>
                  <a:pt x="1759391" y="2263726"/>
                  <a:pt x="1697968" y="2216478"/>
                </a:cubicBezTo>
                <a:cubicBezTo>
                  <a:pt x="1554804" y="2115363"/>
                  <a:pt x="1483456" y="2176317"/>
                  <a:pt x="1355411" y="2263726"/>
                </a:cubicBezTo>
                <a:cubicBezTo>
                  <a:pt x="1227370" y="2351136"/>
                  <a:pt x="1181064" y="2279318"/>
                  <a:pt x="1068608" y="2212698"/>
                </a:cubicBezTo>
                <a:cubicBezTo>
                  <a:pt x="868749" y="2100243"/>
                  <a:pt x="617856" y="2499500"/>
                  <a:pt x="459571" y="2212698"/>
                </a:cubicBezTo>
                <a:cubicBezTo>
                  <a:pt x="377361" y="2059140"/>
                  <a:pt x="331525" y="2140879"/>
                  <a:pt x="183166" y="2156471"/>
                </a:cubicBezTo>
                <a:cubicBezTo>
                  <a:pt x="19211" y="2176789"/>
                  <a:pt x="-71506" y="2008111"/>
                  <a:pt x="70240" y="1900384"/>
                </a:cubicBezTo>
                <a:cubicBezTo>
                  <a:pt x="187888" y="1813445"/>
                  <a:pt x="331525" y="1782730"/>
                  <a:pt x="428860" y="1659888"/>
                </a:cubicBezTo>
                <a:cubicBezTo>
                  <a:pt x="505402" y="1562553"/>
                  <a:pt x="541310" y="1414189"/>
                  <a:pt x="577219" y="1296540"/>
                </a:cubicBezTo>
                <a:cubicBezTo>
                  <a:pt x="720385" y="804681"/>
                  <a:pt x="705265" y="-39659"/>
                  <a:pt x="1431957" y="1448"/>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2" name="Picture Placeholder 21">
            <a:extLst>
              <a:ext uri="{FF2B5EF4-FFF2-40B4-BE49-F238E27FC236}">
                <a16:creationId xmlns:a16="http://schemas.microsoft.com/office/drawing/2014/main" id="{EA963EDA-EBDA-4778-94C9-86CEF47B3637}"/>
              </a:ext>
            </a:extLst>
          </p:cNvPr>
          <p:cNvSpPr>
            <a:spLocks noGrp="1"/>
          </p:cNvSpPr>
          <p:nvPr>
            <p:ph type="pic" sz="quarter" idx="12"/>
          </p:nvPr>
        </p:nvSpPr>
        <p:spPr>
          <a:xfrm>
            <a:off x="8586678" y="2269714"/>
            <a:ext cx="2566564" cy="2318569"/>
          </a:xfrm>
          <a:custGeom>
            <a:avLst/>
            <a:gdLst>
              <a:gd name="connsiteX0" fmla="*/ 1431957 w 2566564"/>
              <a:gd name="connsiteY0" fmla="*/ 1448 h 2318569"/>
              <a:gd name="connsiteX1" fmla="*/ 1904445 w 2566564"/>
              <a:gd name="connsiteY1" fmla="*/ 314710 h 2318569"/>
              <a:gd name="connsiteX2" fmla="*/ 2006975 w 2566564"/>
              <a:gd name="connsiteY2" fmla="*/ 1107073 h 2318569"/>
              <a:gd name="connsiteX3" fmla="*/ 2272986 w 2566564"/>
              <a:gd name="connsiteY3" fmla="*/ 1768558 h 2318569"/>
              <a:gd name="connsiteX4" fmla="*/ 2564511 w 2566564"/>
              <a:gd name="connsiteY4" fmla="*/ 1937706 h 2318569"/>
              <a:gd name="connsiteX5" fmla="*/ 2331576 w 2566564"/>
              <a:gd name="connsiteY5" fmla="*/ 2155052 h 2318569"/>
              <a:gd name="connsiteX6" fmla="*/ 2014062 w 2566564"/>
              <a:gd name="connsiteY6" fmla="*/ 2170171 h 2318569"/>
              <a:gd name="connsiteX7" fmla="*/ 1872316 w 2566564"/>
              <a:gd name="connsiteY7" fmla="*/ 2288296 h 2318569"/>
              <a:gd name="connsiteX8" fmla="*/ 1697968 w 2566564"/>
              <a:gd name="connsiteY8" fmla="*/ 2216478 h 2318569"/>
              <a:gd name="connsiteX9" fmla="*/ 1355411 w 2566564"/>
              <a:gd name="connsiteY9" fmla="*/ 2263726 h 2318569"/>
              <a:gd name="connsiteX10" fmla="*/ 1068608 w 2566564"/>
              <a:gd name="connsiteY10" fmla="*/ 2212698 h 2318569"/>
              <a:gd name="connsiteX11" fmla="*/ 459571 w 2566564"/>
              <a:gd name="connsiteY11" fmla="*/ 2212698 h 2318569"/>
              <a:gd name="connsiteX12" fmla="*/ 183165 w 2566564"/>
              <a:gd name="connsiteY12" fmla="*/ 2156471 h 2318569"/>
              <a:gd name="connsiteX13" fmla="*/ 70240 w 2566564"/>
              <a:gd name="connsiteY13" fmla="*/ 1900384 h 2318569"/>
              <a:gd name="connsiteX14" fmla="*/ 428860 w 2566564"/>
              <a:gd name="connsiteY14" fmla="*/ 1659888 h 2318569"/>
              <a:gd name="connsiteX15" fmla="*/ 577219 w 2566564"/>
              <a:gd name="connsiteY15" fmla="*/ 1296540 h 2318569"/>
              <a:gd name="connsiteX16" fmla="*/ 1431957 w 2566564"/>
              <a:gd name="connsiteY16" fmla="*/ 1448 h 2318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6564" h="2318569">
                <a:moveTo>
                  <a:pt x="1431957" y="1448"/>
                </a:moveTo>
                <a:cubicBezTo>
                  <a:pt x="1663944" y="6175"/>
                  <a:pt x="1879400" y="232966"/>
                  <a:pt x="1904445" y="314710"/>
                </a:cubicBezTo>
                <a:cubicBezTo>
                  <a:pt x="1991383" y="600094"/>
                  <a:pt x="2001776" y="850982"/>
                  <a:pt x="2006975" y="1107073"/>
                </a:cubicBezTo>
                <a:cubicBezTo>
                  <a:pt x="2011696" y="1374500"/>
                  <a:pt x="1996582" y="1635790"/>
                  <a:pt x="2272986" y="1768558"/>
                </a:cubicBezTo>
                <a:cubicBezTo>
                  <a:pt x="2365118" y="1809666"/>
                  <a:pt x="2544193" y="1814864"/>
                  <a:pt x="2564511" y="1937706"/>
                </a:cubicBezTo>
                <a:cubicBezTo>
                  <a:pt x="2585300" y="2060554"/>
                  <a:pt x="2444025" y="2149858"/>
                  <a:pt x="2331576" y="2155052"/>
                </a:cubicBezTo>
                <a:cubicBezTo>
                  <a:pt x="2219121" y="2160251"/>
                  <a:pt x="2116591" y="2078039"/>
                  <a:pt x="2014062" y="2170171"/>
                </a:cubicBezTo>
                <a:cubicBezTo>
                  <a:pt x="1959254" y="2221677"/>
                  <a:pt x="1959254" y="2273176"/>
                  <a:pt x="1872316" y="2288296"/>
                </a:cubicBezTo>
                <a:cubicBezTo>
                  <a:pt x="1785378" y="2303415"/>
                  <a:pt x="1759390" y="2263726"/>
                  <a:pt x="1697968" y="2216478"/>
                </a:cubicBezTo>
                <a:cubicBezTo>
                  <a:pt x="1554804" y="2115363"/>
                  <a:pt x="1483456" y="2176317"/>
                  <a:pt x="1355411" y="2263726"/>
                </a:cubicBezTo>
                <a:cubicBezTo>
                  <a:pt x="1227370" y="2351136"/>
                  <a:pt x="1181063" y="2279318"/>
                  <a:pt x="1068608" y="2212698"/>
                </a:cubicBezTo>
                <a:cubicBezTo>
                  <a:pt x="868749" y="2100243"/>
                  <a:pt x="617856" y="2499500"/>
                  <a:pt x="459571" y="2212698"/>
                </a:cubicBezTo>
                <a:cubicBezTo>
                  <a:pt x="377360" y="2059140"/>
                  <a:pt x="331525" y="2140879"/>
                  <a:pt x="183165" y="2156471"/>
                </a:cubicBezTo>
                <a:cubicBezTo>
                  <a:pt x="19211" y="2176789"/>
                  <a:pt x="-71507" y="2008111"/>
                  <a:pt x="70240" y="1900384"/>
                </a:cubicBezTo>
                <a:cubicBezTo>
                  <a:pt x="187888" y="1813445"/>
                  <a:pt x="331525" y="1782730"/>
                  <a:pt x="428860" y="1659888"/>
                </a:cubicBezTo>
                <a:cubicBezTo>
                  <a:pt x="505401" y="1562553"/>
                  <a:pt x="541310" y="1414189"/>
                  <a:pt x="577219" y="1296540"/>
                </a:cubicBezTo>
                <a:cubicBezTo>
                  <a:pt x="720385" y="804681"/>
                  <a:pt x="705265" y="-39659"/>
                  <a:pt x="1431957" y="1448"/>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 name="Freeform: Shape 1">
            <a:extLst>
              <a:ext uri="{FF2B5EF4-FFF2-40B4-BE49-F238E27FC236}">
                <a16:creationId xmlns:a16="http://schemas.microsoft.com/office/drawing/2014/main" id="{A3E475A2-1258-442E-BED8-B40DCE2952E9}"/>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F4B0240A-F3AE-45AC-A6BE-8F12EAA91C98}"/>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8013325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6278879F-4C6B-4C59-A382-E0AED66A3DA9}"/>
              </a:ext>
            </a:extLst>
          </p:cNvPr>
          <p:cNvGrpSpPr/>
          <p:nvPr userDrawn="1"/>
        </p:nvGrpSpPr>
        <p:grpSpPr>
          <a:xfrm>
            <a:off x="0" y="1142644"/>
            <a:ext cx="12192000" cy="5715356"/>
            <a:chOff x="0" y="1142644"/>
            <a:chExt cx="12192000" cy="5715356"/>
          </a:xfrm>
        </p:grpSpPr>
        <p:sp>
          <p:nvSpPr>
            <p:cNvPr id="8" name="Freeform: Shape 7">
              <a:extLst>
                <a:ext uri="{FF2B5EF4-FFF2-40B4-BE49-F238E27FC236}">
                  <a16:creationId xmlns:a16="http://schemas.microsoft.com/office/drawing/2014/main" id="{6929B616-2F87-4DFA-A020-974C7DED319A}"/>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CDD4C80B-854F-4AB1-892E-38681F227952}"/>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98625B54-291D-4B3B-8DD3-43BDAC3B31AC}"/>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488EC6FA-1310-4F82-AF5A-02E2E8FA5B7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936B4FBD-9AF9-4709-A320-615203E2FE45}"/>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3" name="Freeform: Shape 12">
              <a:extLst>
                <a:ext uri="{FF2B5EF4-FFF2-40B4-BE49-F238E27FC236}">
                  <a16:creationId xmlns:a16="http://schemas.microsoft.com/office/drawing/2014/main" id="{60883C18-95BA-4C76-89D9-6B5AA59DE09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F18CFED5-17C0-49F6-951C-A444512CF82F}"/>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4CEF2AAB-51AB-4A3E-A9D0-6808BE2E0B0D}"/>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8A333AAB-DFAE-47ED-A9F6-471B8FCC9323}"/>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4E5BEE5A-CAC1-4AA8-A2A7-2B1C16F25571}"/>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7B485E95-D372-455E-97DB-76A22AD2446F}"/>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6A7EDFDD-06B7-4017-A4EE-5D8C0280B7FE}"/>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32E9B2F2-CFA6-4E72-A2C8-0A1B4654D2ED}"/>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7CE61D18-EB42-4DDA-8A6D-2B4212B6357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C2F21C1F-800A-46BE-A6A6-F8B018993E19}"/>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F4F15692-57D1-4862-9902-9635BCA641CA}"/>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161B0182-A02A-46EA-AB52-087E9738E72A}"/>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66FE6025-89F7-47E4-BBA5-C15710BC137E}"/>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A2ABCFEE-F865-48CA-8568-38EB922F82C3}"/>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17C2E6A9-F0E2-48AD-A654-E3DF7AE5489A}"/>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290B4914-BEC8-42B2-A09F-35C9B182A2E2}"/>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820696E-507F-4186-88E5-84455E454A48}"/>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347E4EA9-487C-4D0E-BCE7-FEA8C546AE2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1106C4E6-C782-4007-9837-AF535E72FADA}"/>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414FFB64-F4DD-496B-8876-BDD553987E07}"/>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7A624E64-C050-4CBD-B2B4-95290DF35A90}"/>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60B5D096-573C-4845-9999-1EEB345F73E3}"/>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05C3756D-2CD5-4F7E-B010-1719F58FF5C7}"/>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F71DD374-4443-4995-BCA1-054743E5A541}"/>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65E0BD13-09A3-4468-8178-86A15BE8D886}"/>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F3DE1A33-E7BE-4743-82A1-511B79899DF4}"/>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6E07DBD4-24FC-4286-90D7-6E1C50CC711C}"/>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6E676A2B-762D-4358-A72F-542E7638E7F1}"/>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2F9667DF-A4B1-4AE2-8C25-FE72D8F81EE3}"/>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55515D7F-50A9-4EFD-B9B8-3383A008396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E799A10B-B170-4DAE-84BE-279976AB8EA3}"/>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F9929562-B1E8-4F07-BF01-571B18077C2E}"/>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4510E56B-D072-45CD-9A36-E4D6C2A302B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E8C6BA2F-9674-45C8-B341-3BAD41E963BF}"/>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41580069-3D9A-4272-AA9D-27D36B3C50D6}"/>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08244D4B-CD0F-43E1-93B6-969D71425D44}"/>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F884E754-8854-4296-8277-6D71EFAAF23B}"/>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58639A80-5CE4-4ED2-8AF3-E4CD6FBB0E58}"/>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6BB9CEFC-920C-4B3F-BA6D-DE2F07F2EBFD}"/>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8819FC22-819B-410F-8964-649EED204BA5}"/>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424A8E4B-AAAA-4551-86CE-36469AECF248}"/>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2D4B9543-5F99-412C-AC34-BFFFC394DE12}"/>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6B2DBE3B-02FB-42A9-9C71-047E02946DCE}"/>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E460347B-D348-44DC-8B76-4426556AC1F6}"/>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6C54C9F1-8E92-4255-80F0-FD471EF24F6E}"/>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9012B26E-34A0-4D35-9758-F9BCE7C23BC7}"/>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C4B97168-58D9-4AF1-81E9-C7CF5368A291}"/>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B09E1751-8512-412E-958A-5B5F598DE7E2}"/>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2C59B787-7AEC-4927-A671-6BA05D13D72E}"/>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605987E5-FDDA-4713-BEBE-D2F389108DA9}"/>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D383ADBF-B85F-48E5-A39C-552EE8BB61F4}"/>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CF1D7455-5FD9-4C08-A477-B31C25FE64B8}"/>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7F3B1CDC-76B1-4E1E-9BEC-E88812CF697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5A3B7EAB-C3E8-4EAF-AEF0-43E869130676}"/>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112D95B4-6B22-4FE9-8C1E-61A0B6F3FEDE}"/>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6F8E01FB-B256-4243-9E4D-5E1681422658}"/>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31D042E9-4628-4543-A44C-1784BD2E7CDD}"/>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7C823C67-953B-40E0-8074-ABEF1694FAA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015F7F9A-87F9-48EE-A9C9-8D8CF212A9E7}"/>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D616D4C6-1E45-461C-8668-B103072573CA}"/>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DFB64EAF-7B57-456D-912B-427E716AE522}"/>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22159F9A-0DC8-464C-AC5E-64B0C00B477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4801972D-9ABB-471D-B994-0778608A7C70}"/>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7FDED0C8-CB92-4D26-B3E0-3F08D97962E6}"/>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DB8E6234-43A5-4D19-84FE-6B4118E64C09}"/>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243A2A7F-BDE6-4276-AE9B-2703CF8E6EED}"/>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7551AC95-2074-4D45-8F00-35BE81AC388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3624AE91-BDD3-4E93-B01E-67EC7B5A9776}"/>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62DD5278-66E0-4F2D-8E9A-5CB3B3B70E1E}"/>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2DCF8535-4D44-436E-B9C5-8E6CA623CAE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9AADEC0B-D901-4A27-B8A2-5DD836B5CA61}"/>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BD61C0A6-78F2-484F-AAC0-9E0BB6E95481}"/>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CB638A08-65CF-45E1-9EF8-720E00ADCA9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7C358378-171F-45B1-9C35-0843FEB66A3C}"/>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FA18B5EC-D4CC-43A1-9E26-F482B6A38B9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DF8C5A80-4600-4F23-A78A-E52AFCFFFA5B}"/>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95305917-BFF3-4FCF-82FF-2685BCF07107}"/>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97CF2C60-FAEE-49F5-A35B-C05B6B5A462F}"/>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D28A0E42-1A39-4B2C-A18C-E930F6FC0B18}"/>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C3059EC3-FB2C-46A7-8400-03E4FB2C25E5}"/>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9E159F2E-F820-4F50-BC0E-82D5E6E6DCFC}"/>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0D3ECFF5-1A78-41F3-8709-226F36B0E7AD}"/>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01908AEC-999C-4F05-9E3F-59B83336952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9844A23C-A119-43EE-B188-5985088F766E}"/>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CE5D5A29-836D-4219-9251-2C5D47987EC4}"/>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3334EC73-55CD-40B7-B9F0-7C69CD8DA2EB}"/>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33BE2189-CD83-48DA-8DF9-D5A6422B9B99}"/>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9C2144CF-146B-41FC-B73D-61CB2A6699EE}"/>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8108A6B8-5FD3-43CB-8A64-C975858713E9}"/>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FCFA48E0-585D-4FD2-9398-3F983F70B801}"/>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53196D50-1863-4922-9FC4-0229F2AC3ECB}"/>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B8BE3D2E-0FD9-4FBD-8BFB-B93A9CE3BB14}"/>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E5408CC7-57FC-4565-A0BA-7DE0F624158F}"/>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2D620474-F325-4EED-A506-C9206A5C41A6}"/>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CF03AA5E-4585-4828-8726-4FFDEF9B7CA6}"/>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6786BD23-0DF5-4394-8707-63365E444947}"/>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A043861E-F1A7-4F39-B1BC-644CFC6D3D18}"/>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55C03350-3EB5-4F97-9BBD-85087B2E862B}"/>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5" name="Picture Placeholder 14">
            <a:extLst>
              <a:ext uri="{FF2B5EF4-FFF2-40B4-BE49-F238E27FC236}">
                <a16:creationId xmlns:a16="http://schemas.microsoft.com/office/drawing/2014/main" id="{D731E675-AA97-45E2-9B6A-E4558C53F750}"/>
              </a:ext>
            </a:extLst>
          </p:cNvPr>
          <p:cNvSpPr>
            <a:spLocks noGrp="1"/>
          </p:cNvSpPr>
          <p:nvPr>
            <p:ph type="pic" sz="quarter" idx="10"/>
          </p:nvPr>
        </p:nvSpPr>
        <p:spPr>
          <a:xfrm>
            <a:off x="763369" y="502452"/>
            <a:ext cx="4804874" cy="5957519"/>
          </a:xfrm>
          <a:custGeom>
            <a:avLst/>
            <a:gdLst>
              <a:gd name="connsiteX0" fmla="*/ 3531578 w 4804874"/>
              <a:gd name="connsiteY0" fmla="*/ 687 h 5957519"/>
              <a:gd name="connsiteX1" fmla="*/ 3927876 w 4804874"/>
              <a:gd name="connsiteY1" fmla="*/ 88522 h 5957519"/>
              <a:gd name="connsiteX2" fmla="*/ 4676315 w 4804874"/>
              <a:gd name="connsiteY2" fmla="*/ 1095643 h 5957519"/>
              <a:gd name="connsiteX3" fmla="*/ 4700605 w 4804874"/>
              <a:gd name="connsiteY3" fmla="*/ 3104670 h 5957519"/>
              <a:gd name="connsiteX4" fmla="*/ 4377823 w 4804874"/>
              <a:gd name="connsiteY4" fmla="*/ 3990014 h 5957519"/>
              <a:gd name="connsiteX5" fmla="*/ 3771250 w 4804874"/>
              <a:gd name="connsiteY5" fmla="*/ 4800276 h 5957519"/>
              <a:gd name="connsiteX6" fmla="*/ 2817871 w 4804874"/>
              <a:gd name="connsiteY6" fmla="*/ 5705569 h 5957519"/>
              <a:gd name="connsiteX7" fmla="*/ 1912301 w 4804874"/>
              <a:gd name="connsiteY7" fmla="*/ 5844893 h 5957519"/>
              <a:gd name="connsiteX8" fmla="*/ 1870938 w 4804874"/>
              <a:gd name="connsiteY8" fmla="*/ 5445959 h 5957519"/>
              <a:gd name="connsiteX9" fmla="*/ 1553600 w 4804874"/>
              <a:gd name="connsiteY9" fmla="*/ 5606074 h 5957519"/>
              <a:gd name="connsiteX10" fmla="*/ 1103306 w 4804874"/>
              <a:gd name="connsiteY10" fmla="*/ 5710693 h 5957519"/>
              <a:gd name="connsiteX11" fmla="*/ 1218014 w 4804874"/>
              <a:gd name="connsiteY11" fmla="*/ 5261496 h 5957519"/>
              <a:gd name="connsiteX12" fmla="*/ 605011 w 4804874"/>
              <a:gd name="connsiteY12" fmla="*/ 5231921 h 5957519"/>
              <a:gd name="connsiteX13" fmla="*/ 191980 w 4804874"/>
              <a:gd name="connsiteY13" fmla="*/ 5137313 h 5957519"/>
              <a:gd name="connsiteX14" fmla="*/ 355100 w 4804874"/>
              <a:gd name="connsiteY14" fmla="*/ 4705813 h 5957519"/>
              <a:gd name="connsiteX15" fmla="*/ 991326 w 4804874"/>
              <a:gd name="connsiteY15" fmla="*/ 4071934 h 5957519"/>
              <a:gd name="connsiteX16" fmla="*/ 190717 w 4804874"/>
              <a:gd name="connsiteY16" fmla="*/ 4204931 h 5957519"/>
              <a:gd name="connsiteX17" fmla="*/ 325751 w 4804874"/>
              <a:gd name="connsiteY17" fmla="*/ 3316335 h 5957519"/>
              <a:gd name="connsiteX18" fmla="*/ 1247241 w 4804874"/>
              <a:gd name="connsiteY18" fmla="*/ 2760785 h 5957519"/>
              <a:gd name="connsiteX19" fmla="*/ 1922290 w 4804874"/>
              <a:gd name="connsiteY19" fmla="*/ 1953645 h 5957519"/>
              <a:gd name="connsiteX20" fmla="*/ 2331374 w 4804874"/>
              <a:gd name="connsiteY20" fmla="*/ 564130 h 5957519"/>
              <a:gd name="connsiteX21" fmla="*/ 3386097 w 4804874"/>
              <a:gd name="connsiteY21" fmla="*/ 3713 h 5957519"/>
              <a:gd name="connsiteX22" fmla="*/ 3531578 w 4804874"/>
              <a:gd name="connsiteY22" fmla="*/ 687 h 5957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804874" h="5957519">
                <a:moveTo>
                  <a:pt x="3531578" y="687"/>
                </a:moveTo>
                <a:cubicBezTo>
                  <a:pt x="3675111" y="5294"/>
                  <a:pt x="3811401" y="33246"/>
                  <a:pt x="3927876" y="88522"/>
                </a:cubicBezTo>
                <a:cubicBezTo>
                  <a:pt x="4284415" y="329605"/>
                  <a:pt x="4548299" y="684789"/>
                  <a:pt x="4676315" y="1095643"/>
                </a:cubicBezTo>
                <a:cubicBezTo>
                  <a:pt x="4863576" y="1674801"/>
                  <a:pt x="4823586" y="2516051"/>
                  <a:pt x="4700605" y="3104670"/>
                </a:cubicBezTo>
                <a:cubicBezTo>
                  <a:pt x="4630149" y="3422066"/>
                  <a:pt x="4512985" y="3727229"/>
                  <a:pt x="4377823" y="3990014"/>
                </a:cubicBezTo>
                <a:cubicBezTo>
                  <a:pt x="4222932" y="4272615"/>
                  <a:pt x="4031242" y="4514350"/>
                  <a:pt x="3771250" y="4800276"/>
                </a:cubicBezTo>
                <a:cubicBezTo>
                  <a:pt x="3513025" y="5159165"/>
                  <a:pt x="3189574" y="5466205"/>
                  <a:pt x="2817871" y="5705569"/>
                </a:cubicBezTo>
                <a:cubicBezTo>
                  <a:pt x="2612713" y="5830192"/>
                  <a:pt x="2077749" y="6115101"/>
                  <a:pt x="1912301" y="5844893"/>
                </a:cubicBezTo>
                <a:cubicBezTo>
                  <a:pt x="1854579" y="5737295"/>
                  <a:pt x="1936558" y="5531156"/>
                  <a:pt x="1870938" y="5445959"/>
                </a:cubicBezTo>
                <a:cubicBezTo>
                  <a:pt x="1764687" y="5319544"/>
                  <a:pt x="1637526" y="5528091"/>
                  <a:pt x="1553600" y="5606074"/>
                </a:cubicBezTo>
                <a:cubicBezTo>
                  <a:pt x="1425945" y="5711310"/>
                  <a:pt x="1237680" y="5845545"/>
                  <a:pt x="1103306" y="5710693"/>
                </a:cubicBezTo>
                <a:cubicBezTo>
                  <a:pt x="938382" y="5555146"/>
                  <a:pt x="1141093" y="5406915"/>
                  <a:pt x="1218014" y="5261496"/>
                </a:cubicBezTo>
                <a:cubicBezTo>
                  <a:pt x="1495272" y="4714811"/>
                  <a:pt x="804834" y="5154406"/>
                  <a:pt x="605011" y="5231921"/>
                </a:cubicBezTo>
                <a:cubicBezTo>
                  <a:pt x="438977" y="5295703"/>
                  <a:pt x="274993" y="5335421"/>
                  <a:pt x="191980" y="5137313"/>
                </a:cubicBezTo>
                <a:cubicBezTo>
                  <a:pt x="129319" y="4971164"/>
                  <a:pt x="263439" y="4818681"/>
                  <a:pt x="355100" y="4705813"/>
                </a:cubicBezTo>
                <a:cubicBezTo>
                  <a:pt x="465624" y="4555789"/>
                  <a:pt x="1061399" y="4298655"/>
                  <a:pt x="991326" y="4071934"/>
                </a:cubicBezTo>
                <a:cubicBezTo>
                  <a:pt x="902465" y="3751762"/>
                  <a:pt x="367469" y="4244523"/>
                  <a:pt x="190717" y="4204931"/>
                </a:cubicBezTo>
                <a:cubicBezTo>
                  <a:pt x="-233663" y="4110354"/>
                  <a:pt x="158885" y="3459717"/>
                  <a:pt x="325751" y="3316335"/>
                </a:cubicBezTo>
                <a:cubicBezTo>
                  <a:pt x="589984" y="3082212"/>
                  <a:pt x="981152" y="2987900"/>
                  <a:pt x="1247241" y="2760785"/>
                </a:cubicBezTo>
                <a:cubicBezTo>
                  <a:pt x="1513331" y="2533670"/>
                  <a:pt x="1695177" y="2324568"/>
                  <a:pt x="1922290" y="1953645"/>
                </a:cubicBezTo>
                <a:cubicBezTo>
                  <a:pt x="2125697" y="1426335"/>
                  <a:pt x="2089511" y="1014002"/>
                  <a:pt x="2331374" y="564130"/>
                </a:cubicBezTo>
                <a:cubicBezTo>
                  <a:pt x="2497647" y="254844"/>
                  <a:pt x="2955001" y="34553"/>
                  <a:pt x="3386097" y="3713"/>
                </a:cubicBezTo>
                <a:cubicBezTo>
                  <a:pt x="3435085" y="209"/>
                  <a:pt x="3483734" y="-849"/>
                  <a:pt x="3531578" y="687"/>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18" name="Freeform: Shape 17">
            <a:extLst>
              <a:ext uri="{FF2B5EF4-FFF2-40B4-BE49-F238E27FC236}">
                <a16:creationId xmlns:a16="http://schemas.microsoft.com/office/drawing/2014/main" id="{F4CA557B-C1B1-4047-AD3A-D1551FB8FBDE}"/>
              </a:ext>
            </a:extLst>
          </p:cNvPr>
          <p:cNvSpPr/>
          <p:nvPr userDrawn="1"/>
        </p:nvSpPr>
        <p:spPr>
          <a:xfrm>
            <a:off x="6411874" y="1238968"/>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3" name="Title 29">
            <a:extLst>
              <a:ext uri="{FF2B5EF4-FFF2-40B4-BE49-F238E27FC236}">
                <a16:creationId xmlns:a16="http://schemas.microsoft.com/office/drawing/2014/main" id="{004A6BC7-6D78-4EF8-81EE-71D3E5E79990}"/>
              </a:ext>
            </a:extLst>
          </p:cNvPr>
          <p:cNvSpPr>
            <a:spLocks noGrp="1"/>
          </p:cNvSpPr>
          <p:nvPr>
            <p:ph type="title" hasCustomPrompt="1"/>
          </p:nvPr>
        </p:nvSpPr>
        <p:spPr>
          <a:xfrm>
            <a:off x="6325169" y="1323731"/>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AA07EDF2-42E6-436B-BA6E-D3B9939E9AF3}"/>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290CA738-2EEF-4A0B-AD9D-1F7F19F9BE7E}"/>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0325067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33426CEE-908E-4DEE-81DE-BED598DD94F2}"/>
              </a:ext>
            </a:extLst>
          </p:cNvPr>
          <p:cNvGrpSpPr/>
          <p:nvPr userDrawn="1"/>
        </p:nvGrpSpPr>
        <p:grpSpPr>
          <a:xfrm>
            <a:off x="0" y="1142644"/>
            <a:ext cx="12192000" cy="5715356"/>
            <a:chOff x="0" y="1142644"/>
            <a:chExt cx="12192000" cy="5715356"/>
          </a:xfrm>
        </p:grpSpPr>
        <p:sp>
          <p:nvSpPr>
            <p:cNvPr id="10" name="Freeform: Shape 9">
              <a:extLst>
                <a:ext uri="{FF2B5EF4-FFF2-40B4-BE49-F238E27FC236}">
                  <a16:creationId xmlns:a16="http://schemas.microsoft.com/office/drawing/2014/main" id="{26895D0E-3E3B-40E3-8498-38EDB3A4D55C}"/>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57B34D35-3E2D-4BE9-9322-FF44CA48BA72}"/>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7F413170-D3A8-45E6-AC11-1B970BD07AA1}"/>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254631BA-22CC-40B6-9CA9-6B9790FA1889}"/>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675A5120-3871-47F7-8DAB-81C85C80AA01}"/>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5" name="Freeform: Shape 14">
              <a:extLst>
                <a:ext uri="{FF2B5EF4-FFF2-40B4-BE49-F238E27FC236}">
                  <a16:creationId xmlns:a16="http://schemas.microsoft.com/office/drawing/2014/main" id="{774F3EF2-AD2F-46AD-B981-97E9B52F5AFA}"/>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903FA56D-2739-4117-9023-9654BBA86B69}"/>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177491F4-45BA-4812-9208-9F1503805E33}"/>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3C5C1FDD-3885-4A76-8366-82DC626C0980}"/>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9DB2EB34-7DDF-43BA-A213-E30895A58BA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1D0EB073-121A-4041-A056-74BE428949E7}"/>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3E946E27-E804-488A-8579-09E0C07B9CC8}"/>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4DB264A7-AEBF-4116-B842-CF1E65D3AC3F}"/>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CC7EC3B5-B792-4E85-957D-5C932155C20B}"/>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FCE9BF56-B9D1-4DE8-A69E-FC448B5C9162}"/>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A96D4CEF-91C7-4FD7-BA39-19E8FED52048}"/>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FD0C0EE2-42FB-4BC2-A9AD-434906376A10}"/>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D846197-2C46-4433-BC67-C8DF2B80003F}"/>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1081EB4F-3B18-4F1C-B291-48C015B09F54}"/>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3A87AC85-465B-4C98-B990-C50A585BC2D2}"/>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61E80CDC-BAE6-49D7-B138-118801C9E29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55B86470-19A8-48B1-87FA-53A983A3071B}"/>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01BA0C1-C626-46F3-BC97-CB9700BF839A}"/>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B0468E9D-794D-41EC-A502-5C7EE6DD9BDF}"/>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7CC084BB-317D-4B44-8B48-336F91E5DFAF}"/>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8FCEB62C-18E4-4F72-9909-E9AA61F318D1}"/>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239268A2-9422-4D3A-AF56-E58C856820B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8C12204D-8B02-4D54-85C6-EFFB77BAFF88}"/>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ADF69C03-B4CA-4A93-A788-9CFD2859D764}"/>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F4EDE5D0-B628-447D-B51D-E1A943087280}"/>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687BA4B8-29CF-40DB-96F2-9AA126300A1E}"/>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0FFA3D24-308A-4E15-B613-55E5ADB223CD}"/>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5CAAAE76-DF7E-47D0-AD73-0A3394B947C9}"/>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38AAF8FF-C4EE-4F30-815C-D0B463C2AB08}"/>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66A4FB2-2F77-4570-AC3B-9451B3D616F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3E001BCB-FA14-4E90-B25D-2B56514F9EA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D4DBAE4A-50C1-48B3-BAC5-CF03AAEC97F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BB74066A-B6CF-4176-8F59-C0DADADF6601}"/>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AE3C6EE5-374D-4ACF-BF84-4AC4728CBC35}"/>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33E69FAB-DBDB-48D9-BD30-19979DEF68DB}"/>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A9DAD12E-7ACE-41B3-815A-1E02257CC231}"/>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CCC589B8-4BC1-4043-BB40-D81ED6F09D54}"/>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20703481-FF2E-4BB5-8E0E-4DB3F0A74A95}"/>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7D2D3D4D-030B-4265-8437-275BE9270D6B}"/>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FDD6E9DF-044A-4694-AC76-8E38D9AF1E97}"/>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7D2CE30E-6FE2-43D8-84DA-BCFCD126B693}"/>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BCBACE9F-9F27-4841-99FE-276AF239FE7D}"/>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C19C3835-65B3-4F4E-878B-37F169F59550}"/>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B7C57810-75A8-4D4B-83D5-59554BA9355C}"/>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A37ECB5C-A9D8-4986-A62B-A0C0586FA854}"/>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4D9502B2-6591-4E6D-844B-D5A2E9E8E856}"/>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FB24FB23-E722-43F1-AAA9-5D980CB355A0}"/>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9E38C35-63DF-4388-95F2-A00B4ADF8BEB}"/>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6D207F94-6EFA-48AC-89E7-0EB6E87AA3B3}"/>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DAA93EE9-1285-4856-A030-6EA503B01BAF}"/>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6F48A735-EB4C-4182-A9BC-261B76B34D1A}"/>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8AA755CD-1E6D-4F07-83B5-674C031E4EDA}"/>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C63D237E-A70A-45E2-BC25-9278002707C8}"/>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1CC5FFE4-2D20-4712-B733-C799D3EDE07E}"/>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16D946BA-0D9B-4757-91C2-B45AED8C60E9}"/>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007D5C70-0537-42A3-A9C6-53D82B9F5691}"/>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8ECDE7C7-E6C0-457F-AEF5-8A58778E290D}"/>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9D8999E6-E03D-4EBE-BA65-0400D7F85040}"/>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98D72716-D8D2-435F-8CF0-481FB46FB872}"/>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E4A368B3-CEE3-4B9B-B435-AD22192790F5}"/>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0E50B007-11E0-4B22-A403-B3EBE8BED65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BD924603-3D8B-4BD3-959E-75D143685D3A}"/>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38508B32-3FBB-448E-8C72-3156F7269BB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DA19C771-641D-48F7-B81B-85234750D8C5}"/>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E51D3EC0-F55A-4AD8-914B-2313490F758C}"/>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6E504652-345D-4EA8-8461-3457948D7BF7}"/>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35F97353-316E-435B-A132-55A684AE5F54}"/>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B1268409-6C5A-4926-AF73-F67FD644035F}"/>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C54F3C30-7EC4-4594-B40C-A787EAF39603}"/>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CCE7BEAB-6F08-4C46-BBAE-31796517F30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BA726844-9512-4FAF-AB89-899B11EDBAD3}"/>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7E4A2E4B-C635-4246-977D-52AA5ECC57B4}"/>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C9489517-6012-4307-86C9-F9EE650A5A7B}"/>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8D1276D1-8F1D-4CD1-A534-05D6F16890FB}"/>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6BCBE648-E651-438A-894B-7C212B80641E}"/>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EE87C418-B72B-4DF8-9FE0-D8908B451154}"/>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8A171481-1F7D-487C-9C9C-CE157B55493A}"/>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313923CF-570D-4FAB-A7EC-DD0F365345B8}"/>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B4960C00-7A43-42CE-AD54-CAAD86CB489D}"/>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263BA020-03AD-47EE-AA65-D1B53549D40E}"/>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36661B5A-430E-4EAC-AE18-FA18B84EAB6E}"/>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5FD369E7-236D-481E-9813-D5E3D9238758}"/>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4F58292E-5EEA-42BF-BFAC-9F74BC21881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14414286-B969-4DAA-99F4-B8CA966A1359}"/>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736C6182-5953-43E3-AA6A-4932092C9CB1}"/>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41D5FF09-DD3E-487A-B0C7-82E8C9732C57}"/>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64403E11-ED36-4278-BD8F-5CAB3BD0FE57}"/>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B8359A44-B7F5-4A7F-8D2E-DF2F4824E1D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B65DA4E3-59BB-41D2-B9DD-956E2F9FABA7}"/>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2CDE5FBF-EE4C-4C0D-90C3-5AF9C3B4C49E}"/>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9D9E2B25-38A2-43E0-B4D5-06B6EA98C2E2}"/>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855E4AA4-3775-4304-AB02-2DEC670DE4DB}"/>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D2D624CD-30C5-40FF-83DB-64043CCA2806}"/>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F08B426E-A656-402F-AED9-F0CA94B61D7F}"/>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8266A166-42B5-48DF-B9EB-06754C79E404}"/>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F7532A4E-F9A1-4F1E-9E5B-6F8FC60F597C}"/>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E6E154E6-AAF1-46E8-BABF-D2D94B30EF13}"/>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7717AC84-5FF9-4792-9913-8FCC4AB15B9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9" name="Picture Placeholder 18">
            <a:extLst>
              <a:ext uri="{FF2B5EF4-FFF2-40B4-BE49-F238E27FC236}">
                <a16:creationId xmlns:a16="http://schemas.microsoft.com/office/drawing/2014/main" id="{C8A23E4A-D0F5-48AB-B1CD-4EC6A4C8337F}"/>
              </a:ext>
            </a:extLst>
          </p:cNvPr>
          <p:cNvSpPr>
            <a:spLocks noGrp="1"/>
          </p:cNvSpPr>
          <p:nvPr>
            <p:ph type="pic" sz="quarter" idx="10"/>
          </p:nvPr>
        </p:nvSpPr>
        <p:spPr>
          <a:xfrm>
            <a:off x="647708" y="4196773"/>
            <a:ext cx="2456174" cy="2140260"/>
          </a:xfrm>
          <a:custGeom>
            <a:avLst/>
            <a:gdLst>
              <a:gd name="connsiteX0" fmla="*/ 1716971 w 2456174"/>
              <a:gd name="connsiteY0" fmla="*/ 1105 h 2140260"/>
              <a:gd name="connsiteX1" fmla="*/ 1932871 w 2456174"/>
              <a:gd name="connsiteY1" fmla="*/ 32539 h 2140260"/>
              <a:gd name="connsiteX2" fmla="*/ 2417641 w 2456174"/>
              <a:gd name="connsiteY2" fmla="*/ 1049125 h 2140260"/>
              <a:gd name="connsiteX3" fmla="*/ 2235574 w 2456174"/>
              <a:gd name="connsiteY3" fmla="*/ 1440466 h 2140260"/>
              <a:gd name="connsiteX4" fmla="*/ 1788097 w 2456174"/>
              <a:gd name="connsiteY4" fmla="*/ 1816922 h 2140260"/>
              <a:gd name="connsiteX5" fmla="*/ 1281153 w 2456174"/>
              <a:gd name="connsiteY5" fmla="*/ 1924102 h 2140260"/>
              <a:gd name="connsiteX6" fmla="*/ 336094 w 2456174"/>
              <a:gd name="connsiteY6" fmla="*/ 1693891 h 2140260"/>
              <a:gd name="connsiteX7" fmla="*/ 279803 w 2456174"/>
              <a:gd name="connsiteY7" fmla="*/ 2072914 h 2140260"/>
              <a:gd name="connsiteX8" fmla="*/ 95412 w 2456174"/>
              <a:gd name="connsiteY8" fmla="*/ 2112754 h 2140260"/>
              <a:gd name="connsiteX9" fmla="*/ 178253 w 2456174"/>
              <a:gd name="connsiteY9" fmla="*/ 2047944 h 2140260"/>
              <a:gd name="connsiteX10" fmla="*/ 21682 w 2456174"/>
              <a:gd name="connsiteY10" fmla="*/ 1561758 h 2140260"/>
              <a:gd name="connsiteX11" fmla="*/ 637298 w 2456174"/>
              <a:gd name="connsiteY11" fmla="*/ 1194396 h 2140260"/>
              <a:gd name="connsiteX12" fmla="*/ 1109479 w 2456174"/>
              <a:gd name="connsiteY12" fmla="*/ 434226 h 2140260"/>
              <a:gd name="connsiteX13" fmla="*/ 1716971 w 2456174"/>
              <a:gd name="connsiteY13" fmla="*/ 1105 h 2140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456174" h="2140260">
                <a:moveTo>
                  <a:pt x="1716971" y="1105"/>
                </a:moveTo>
                <a:cubicBezTo>
                  <a:pt x="1790234" y="-3601"/>
                  <a:pt x="1863006" y="6699"/>
                  <a:pt x="1932871" y="32539"/>
                </a:cubicBezTo>
                <a:cubicBezTo>
                  <a:pt x="2473005" y="231709"/>
                  <a:pt x="2508351" y="697985"/>
                  <a:pt x="2417641" y="1049125"/>
                </a:cubicBezTo>
                <a:cubicBezTo>
                  <a:pt x="2372713" y="1223591"/>
                  <a:pt x="2296566" y="1369463"/>
                  <a:pt x="2235574" y="1440466"/>
                </a:cubicBezTo>
                <a:cubicBezTo>
                  <a:pt x="2127402" y="1567649"/>
                  <a:pt x="1989160" y="1717989"/>
                  <a:pt x="1788097" y="1816922"/>
                </a:cubicBezTo>
                <a:cubicBezTo>
                  <a:pt x="1651475" y="1884347"/>
                  <a:pt x="1486057" y="1928007"/>
                  <a:pt x="1281153" y="1924102"/>
                </a:cubicBezTo>
                <a:cubicBezTo>
                  <a:pt x="775470" y="1915226"/>
                  <a:pt x="497652" y="1592370"/>
                  <a:pt x="336094" y="1693891"/>
                </a:cubicBezTo>
                <a:cubicBezTo>
                  <a:pt x="170593" y="1797297"/>
                  <a:pt x="323163" y="1960541"/>
                  <a:pt x="279803" y="2072914"/>
                </a:cubicBezTo>
                <a:cubicBezTo>
                  <a:pt x="242749" y="2168440"/>
                  <a:pt x="98534" y="2143264"/>
                  <a:pt x="95412" y="2112754"/>
                </a:cubicBezTo>
                <a:cubicBezTo>
                  <a:pt x="92676" y="2082488"/>
                  <a:pt x="165531" y="2111186"/>
                  <a:pt x="178253" y="2047944"/>
                </a:cubicBezTo>
                <a:cubicBezTo>
                  <a:pt x="201042" y="1935131"/>
                  <a:pt x="-78264" y="1844489"/>
                  <a:pt x="21682" y="1561758"/>
                </a:cubicBezTo>
                <a:cubicBezTo>
                  <a:pt x="121623" y="1279029"/>
                  <a:pt x="426684" y="1331708"/>
                  <a:pt x="637298" y="1194396"/>
                </a:cubicBezTo>
                <a:cubicBezTo>
                  <a:pt x="847519" y="1056841"/>
                  <a:pt x="891892" y="794238"/>
                  <a:pt x="1109479" y="434226"/>
                </a:cubicBezTo>
                <a:cubicBezTo>
                  <a:pt x="1272962" y="164402"/>
                  <a:pt x="1497181" y="15225"/>
                  <a:pt x="1716971" y="1105"/>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0" name="Picture Placeholder 19">
            <a:extLst>
              <a:ext uri="{FF2B5EF4-FFF2-40B4-BE49-F238E27FC236}">
                <a16:creationId xmlns:a16="http://schemas.microsoft.com/office/drawing/2014/main" id="{83917659-7D32-422B-87F8-8E9106502D6D}"/>
              </a:ext>
            </a:extLst>
          </p:cNvPr>
          <p:cNvSpPr>
            <a:spLocks noGrp="1"/>
          </p:cNvSpPr>
          <p:nvPr>
            <p:ph type="pic" sz="quarter" idx="11"/>
          </p:nvPr>
        </p:nvSpPr>
        <p:spPr>
          <a:xfrm>
            <a:off x="4493541" y="4182787"/>
            <a:ext cx="3691673" cy="2412088"/>
          </a:xfrm>
          <a:custGeom>
            <a:avLst/>
            <a:gdLst>
              <a:gd name="connsiteX0" fmla="*/ 1377008 w 3691673"/>
              <a:gd name="connsiteY0" fmla="*/ 5 h 2412088"/>
              <a:gd name="connsiteX1" fmla="*/ 3408673 w 3691673"/>
              <a:gd name="connsiteY1" fmla="*/ 787436 h 2412088"/>
              <a:gd name="connsiteX2" fmla="*/ 3392229 w 3691673"/>
              <a:gd name="connsiteY2" fmla="*/ 2411968 h 2412088"/>
              <a:gd name="connsiteX3" fmla="*/ 3126531 w 3691673"/>
              <a:gd name="connsiteY3" fmla="*/ 1645350 h 2412088"/>
              <a:gd name="connsiteX4" fmla="*/ 1733908 w 3691673"/>
              <a:gd name="connsiteY4" fmla="*/ 1795576 h 2412088"/>
              <a:gd name="connsiteX5" fmla="*/ 40016 w 3691673"/>
              <a:gd name="connsiteY5" fmla="*/ 1311939 h 2412088"/>
              <a:gd name="connsiteX6" fmla="*/ 618454 w 3691673"/>
              <a:gd name="connsiteY6" fmla="*/ 190780 h 2412088"/>
              <a:gd name="connsiteX7" fmla="*/ 1066932 w 3691673"/>
              <a:gd name="connsiteY7" fmla="*/ 29884 h 2412088"/>
              <a:gd name="connsiteX8" fmla="*/ 1377008 w 3691673"/>
              <a:gd name="connsiteY8" fmla="*/ 5 h 2412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91673" h="2412088">
                <a:moveTo>
                  <a:pt x="1377008" y="5"/>
                </a:moveTo>
                <a:cubicBezTo>
                  <a:pt x="2131115" y="-1656"/>
                  <a:pt x="3063027" y="446561"/>
                  <a:pt x="3408673" y="787436"/>
                </a:cubicBezTo>
                <a:cubicBezTo>
                  <a:pt x="4030766" y="1400942"/>
                  <a:pt x="3440317" y="2424853"/>
                  <a:pt x="3392229" y="2411968"/>
                </a:cubicBezTo>
                <a:cubicBezTo>
                  <a:pt x="3343464" y="2398901"/>
                  <a:pt x="3468021" y="1961156"/>
                  <a:pt x="3126531" y="1645350"/>
                </a:cubicBezTo>
                <a:cubicBezTo>
                  <a:pt x="2785042" y="1329537"/>
                  <a:pt x="2547644" y="1408212"/>
                  <a:pt x="1733908" y="1795576"/>
                </a:cubicBezTo>
                <a:cubicBezTo>
                  <a:pt x="920177" y="2182949"/>
                  <a:pt x="271286" y="1941564"/>
                  <a:pt x="40016" y="1311939"/>
                </a:cubicBezTo>
                <a:cubicBezTo>
                  <a:pt x="-90582" y="956821"/>
                  <a:pt x="97538" y="460613"/>
                  <a:pt x="618454" y="190780"/>
                </a:cubicBezTo>
                <a:cubicBezTo>
                  <a:pt x="887941" y="59529"/>
                  <a:pt x="920376" y="60866"/>
                  <a:pt x="1066932" y="29884"/>
                </a:cubicBezTo>
                <a:cubicBezTo>
                  <a:pt x="1165177" y="9660"/>
                  <a:pt x="1269278" y="242"/>
                  <a:pt x="1377008" y="5"/>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1" name="Picture Placeholder 20">
            <a:extLst>
              <a:ext uri="{FF2B5EF4-FFF2-40B4-BE49-F238E27FC236}">
                <a16:creationId xmlns:a16="http://schemas.microsoft.com/office/drawing/2014/main" id="{557F8984-B3A9-4EC9-A153-ACA4EF74F1A4}"/>
              </a:ext>
            </a:extLst>
          </p:cNvPr>
          <p:cNvSpPr>
            <a:spLocks noGrp="1"/>
          </p:cNvSpPr>
          <p:nvPr>
            <p:ph type="pic" sz="quarter" idx="12"/>
          </p:nvPr>
        </p:nvSpPr>
        <p:spPr>
          <a:xfrm>
            <a:off x="7199923" y="442711"/>
            <a:ext cx="4565976" cy="4909107"/>
          </a:xfrm>
          <a:custGeom>
            <a:avLst/>
            <a:gdLst>
              <a:gd name="connsiteX0" fmla="*/ 1626328 w 4565976"/>
              <a:gd name="connsiteY0" fmla="*/ 85 h 4909107"/>
              <a:gd name="connsiteX1" fmla="*/ 3137878 w 4565976"/>
              <a:gd name="connsiteY1" fmla="*/ 1008012 h 4909107"/>
              <a:gd name="connsiteX2" fmla="*/ 3278400 w 4565976"/>
              <a:gd name="connsiteY2" fmla="*/ 2061813 h 4909107"/>
              <a:gd name="connsiteX3" fmla="*/ 3227791 w 4565976"/>
              <a:gd name="connsiteY3" fmla="*/ 3022252 h 4909107"/>
              <a:gd name="connsiteX4" fmla="*/ 4119685 w 4565976"/>
              <a:gd name="connsiteY4" fmla="*/ 2562078 h 4909107"/>
              <a:gd name="connsiteX5" fmla="*/ 3720337 w 4565976"/>
              <a:gd name="connsiteY5" fmla="*/ 2537544 h 4909107"/>
              <a:gd name="connsiteX6" fmla="*/ 3806710 w 4565976"/>
              <a:gd name="connsiteY6" fmla="*/ 2201403 h 4909107"/>
              <a:gd name="connsiteX7" fmla="*/ 4452940 w 4565976"/>
              <a:gd name="connsiteY7" fmla="*/ 2537520 h 4909107"/>
              <a:gd name="connsiteX8" fmla="*/ 4145766 w 4565976"/>
              <a:gd name="connsiteY8" fmla="*/ 4164285 h 4909107"/>
              <a:gd name="connsiteX9" fmla="*/ 2268726 w 4565976"/>
              <a:gd name="connsiteY9" fmla="*/ 4826752 h 4909107"/>
              <a:gd name="connsiteX10" fmla="*/ 1617834 w 4565976"/>
              <a:gd name="connsiteY10" fmla="*/ 4114504 h 4909107"/>
              <a:gd name="connsiteX11" fmla="*/ 1216749 w 4565976"/>
              <a:gd name="connsiteY11" fmla="*/ 3384165 h 4909107"/>
              <a:gd name="connsiteX12" fmla="*/ 430642 w 4565976"/>
              <a:gd name="connsiteY12" fmla="*/ 2834414 h 4909107"/>
              <a:gd name="connsiteX13" fmla="*/ 43587 w 4565976"/>
              <a:gd name="connsiteY13" fmla="*/ 1976485 h 4909107"/>
              <a:gd name="connsiteX14" fmla="*/ 652700 w 4565976"/>
              <a:gd name="connsiteY14" fmla="*/ 242427 h 4909107"/>
              <a:gd name="connsiteX15" fmla="*/ 1302147 w 4565976"/>
              <a:gd name="connsiteY15" fmla="*/ 25976 h 4909107"/>
              <a:gd name="connsiteX16" fmla="*/ 1626328 w 4565976"/>
              <a:gd name="connsiteY16" fmla="*/ 85 h 4909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65976" h="4909107">
                <a:moveTo>
                  <a:pt x="1626328" y="85"/>
                </a:moveTo>
                <a:cubicBezTo>
                  <a:pt x="2357537" y="7240"/>
                  <a:pt x="2905887" y="469345"/>
                  <a:pt x="3137878" y="1008012"/>
                </a:cubicBezTo>
                <a:cubicBezTo>
                  <a:pt x="3285850" y="1338200"/>
                  <a:pt x="3334684" y="1704330"/>
                  <a:pt x="3278400" y="2061813"/>
                </a:cubicBezTo>
                <a:cubicBezTo>
                  <a:pt x="3223490" y="2378083"/>
                  <a:pt x="3073608" y="2700829"/>
                  <a:pt x="3227791" y="3022252"/>
                </a:cubicBezTo>
                <a:cubicBezTo>
                  <a:pt x="3548736" y="3733765"/>
                  <a:pt x="4416597" y="3087719"/>
                  <a:pt x="4119685" y="2562078"/>
                </a:cubicBezTo>
                <a:cubicBezTo>
                  <a:pt x="3951104" y="2269995"/>
                  <a:pt x="3866422" y="2524933"/>
                  <a:pt x="3720337" y="2537544"/>
                </a:cubicBezTo>
                <a:cubicBezTo>
                  <a:pt x="3462232" y="2558690"/>
                  <a:pt x="3703673" y="2251648"/>
                  <a:pt x="3806710" y="2201403"/>
                </a:cubicBezTo>
                <a:cubicBezTo>
                  <a:pt x="4066638" y="2082260"/>
                  <a:pt x="4338248" y="2324100"/>
                  <a:pt x="4452940" y="2537520"/>
                </a:cubicBezTo>
                <a:cubicBezTo>
                  <a:pt x="4707026" y="3066266"/>
                  <a:pt x="4501616" y="3737956"/>
                  <a:pt x="4145766" y="4164285"/>
                </a:cubicBezTo>
                <a:cubicBezTo>
                  <a:pt x="3719325" y="4698083"/>
                  <a:pt x="2959987" y="5085702"/>
                  <a:pt x="2268726" y="4826752"/>
                </a:cubicBezTo>
                <a:cubicBezTo>
                  <a:pt x="1972329" y="4717458"/>
                  <a:pt x="1663290" y="4439072"/>
                  <a:pt x="1617834" y="4114504"/>
                </a:cubicBezTo>
                <a:cubicBezTo>
                  <a:pt x="1566467" y="3768034"/>
                  <a:pt x="1551312" y="3566358"/>
                  <a:pt x="1216749" y="3384165"/>
                </a:cubicBezTo>
                <a:cubicBezTo>
                  <a:pt x="916251" y="3229288"/>
                  <a:pt x="634319" y="3125176"/>
                  <a:pt x="430642" y="2834414"/>
                </a:cubicBezTo>
                <a:cubicBezTo>
                  <a:pt x="245345" y="2577321"/>
                  <a:pt x="113618" y="2285571"/>
                  <a:pt x="43587" y="1976485"/>
                </a:cubicBezTo>
                <a:cubicBezTo>
                  <a:pt x="-94393" y="1430402"/>
                  <a:pt x="91655" y="508338"/>
                  <a:pt x="652700" y="242427"/>
                </a:cubicBezTo>
                <a:cubicBezTo>
                  <a:pt x="878942" y="130245"/>
                  <a:pt x="1096242" y="60408"/>
                  <a:pt x="1302147" y="25976"/>
                </a:cubicBezTo>
                <a:cubicBezTo>
                  <a:pt x="1413680" y="7326"/>
                  <a:pt x="1521870" y="-937"/>
                  <a:pt x="1626328" y="85"/>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7" name="Freeform: Shape 6">
            <a:extLst>
              <a:ext uri="{FF2B5EF4-FFF2-40B4-BE49-F238E27FC236}">
                <a16:creationId xmlns:a16="http://schemas.microsoft.com/office/drawing/2014/main" id="{E14FEED2-D466-4D8E-B02C-D7D6C17502A4}"/>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Title 29">
            <a:extLst>
              <a:ext uri="{FF2B5EF4-FFF2-40B4-BE49-F238E27FC236}">
                <a16:creationId xmlns:a16="http://schemas.microsoft.com/office/drawing/2014/main" id="{28D0F083-7D5D-4E38-9CE4-C2FF23106187}"/>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63F139BC-4134-4E13-A278-9041445565B3}"/>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4E1738DA-35B3-47B3-BFE8-AB1863A68EFD}"/>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2647016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FC3B3009-BA5D-460F-A950-1B622BD1CA58}"/>
              </a:ext>
            </a:extLst>
          </p:cNvPr>
          <p:cNvGrpSpPr/>
          <p:nvPr userDrawn="1"/>
        </p:nvGrpSpPr>
        <p:grpSpPr>
          <a:xfrm>
            <a:off x="0" y="1142644"/>
            <a:ext cx="12192000" cy="5715356"/>
            <a:chOff x="0" y="1142644"/>
            <a:chExt cx="12192000" cy="5715356"/>
          </a:xfrm>
        </p:grpSpPr>
        <p:sp>
          <p:nvSpPr>
            <p:cNvPr id="12" name="Freeform: Shape 11">
              <a:extLst>
                <a:ext uri="{FF2B5EF4-FFF2-40B4-BE49-F238E27FC236}">
                  <a16:creationId xmlns:a16="http://schemas.microsoft.com/office/drawing/2014/main" id="{D57817B1-89CC-440F-B7FC-B81038557D2C}"/>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E8E2EAA3-E776-414A-BF23-5EC737A4AAAF}"/>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97FBE96A-BD15-4A9D-ABB0-56C2E73622E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7718190A-43FB-4B1F-A26E-CA848E43F2D0}"/>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1A020F74-15D1-4748-959E-D31453679E1C}"/>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7" name="Freeform: Shape 16">
              <a:extLst>
                <a:ext uri="{FF2B5EF4-FFF2-40B4-BE49-F238E27FC236}">
                  <a16:creationId xmlns:a16="http://schemas.microsoft.com/office/drawing/2014/main" id="{BCEB2A7B-8216-4C01-99E7-7154134DB1B8}"/>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DC88409E-773C-4C24-9A54-0D34C2FC0983}"/>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CAD39EEB-9B87-4CF6-A387-EED4AEC8B6CB}"/>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83158C3F-E6FC-4E11-9685-A3D433284E2D}"/>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C1A69979-60EB-4D5B-87D9-852629850C07}"/>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6481B510-638F-4AA0-8860-33D99E0662D1}"/>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C70C587C-DC22-44C2-B03E-ACA97FB6C08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F5F3BED3-750E-471E-BFD8-7E5E7C7CC9CE}"/>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300BA147-5E7A-405A-B7D4-D744139576F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0A84CDF6-CC98-46F6-AD13-1E4CB8EAC81A}"/>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AC009889-5309-4106-AD26-CAF4456F00E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D83C18D2-425F-4BB0-9106-E181E733CBFD}"/>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16AF5027-1264-419D-B9C5-8E925C7C8A43}"/>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6FEBD6F-4E71-4723-8195-53C5E0FBDAE4}"/>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862E07B3-C542-43A3-BB97-4C2EB64AE818}"/>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5E8C9EF4-5A5F-4854-BD57-A4C2289FCD6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004AD91D-6DDF-4A26-899F-A998E6FB0E8B}"/>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99D745C2-EA7E-4803-BAA8-3BF34DB1A997}"/>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517B4D49-B0E0-4B95-AADE-10BCF50659A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56F3B80A-ADF9-49BB-8B90-5DCB9D28B70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EB07B179-9938-4DF8-A499-4C6A961570B7}"/>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77CA961A-C4A1-4D31-9E11-467FA1BAA104}"/>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9CD05BA6-FC06-42AF-B69D-1E1A9BC6C113}"/>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54B615AC-655B-4451-BA18-186A66A6216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783865D4-FD2F-4FF3-A139-90D18C228003}"/>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8C15DFE9-775F-4B61-A2DF-15C593E29557}"/>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4B3DB283-4D26-42BB-B9A4-7B4A877A0551}"/>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F168337-914B-4D8C-98D2-BCA02DE0245F}"/>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A5CBA213-1F8C-44B5-89D8-C67B525B8803}"/>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82571DBE-E14F-48EC-AEFF-4118EAFC6FAB}"/>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E8D2C32B-1016-4D91-A79E-F50F85A540FE}"/>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A538FD01-3AA8-4ECA-9475-5BD3BEF0F0FE}"/>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0A433492-0CCB-44D2-882E-51563D222939}"/>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85AEF4A1-D80D-4B75-A257-1D9B93CCD940}"/>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543B6AC9-889A-4371-8920-18334EF926F8}"/>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2A4DE77F-A47C-4EB1-956C-8AA306ED2F03}"/>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BEE2B816-08A8-4E1A-8721-EA524F799924}"/>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40F07495-5044-4061-A87A-2DD8956B6F6A}"/>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E025915E-3768-44FD-A25F-A930DF7F1851}"/>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1EBDBC53-63ED-439A-838E-4955E5655F8B}"/>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833BC52F-6FCF-49D3-AD95-C84B695373AB}"/>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F143FB82-AE43-4916-AD03-B772A122B51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E8092281-FF2B-439F-A8A4-84F050A51EC3}"/>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D81C91FD-44DB-497B-A2E2-197E19F0A057}"/>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7C9740AE-2D8C-46D7-A670-0807041A306A}"/>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C6A9C3AE-2E68-4998-8C95-171ACFCFAB76}"/>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097199D4-2D5A-471C-80F3-31EEF64333B0}"/>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7BDF8C69-8645-4675-9624-2205F23F6B96}"/>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5D670757-D1AE-4CE7-96B8-C4A9E726F866}"/>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96E90920-1CA1-4EDF-BA80-AC58BB5E84EB}"/>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4670BE5-32B9-4AB7-8037-CE5EB71283D8}"/>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5ED9399D-B9EB-41CE-96F8-1E8C5DD37866}"/>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368C94D5-F5D4-44BA-85A3-18FE6CCF9BE4}"/>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24CD2B67-C1F9-4278-B79D-24C1897A4391}"/>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6159B833-E062-4163-B503-4F88105B93AD}"/>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04174D81-3F5A-4493-B8F1-F4FAEC0C6C32}"/>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FFE49500-83B6-4667-B604-86D4E213E347}"/>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928AACD9-FC6B-43C5-B4C1-0728A9CA0B3F}"/>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A0C4FDA9-3BEB-4C49-9675-71357BAAA305}"/>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D932F306-BE4C-4B89-9D79-C4953B8A9EAE}"/>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439B6CC5-984A-443E-ADFA-832D13F3CA47}"/>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F1C273FF-56D7-491F-9D00-56E2EA01512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0420C42D-D372-4551-BC83-8A3ACD848D7B}"/>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3E9AE09C-774D-4D05-813E-5DC34FD6E22C}"/>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7D958311-47E2-45CD-9B67-484DD6AA70E2}"/>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9F06E9D4-89F2-40DE-8E17-FBD303649B48}"/>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CACF273B-5B77-4408-9D47-9D759C2BB9ED}"/>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73773716-DB8A-4963-A28B-5D62A5C154E7}"/>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C360A4AC-0732-49F8-BCD6-18F9F18F49FE}"/>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89C29F61-E7D0-4374-B905-CA01C6EF3CB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BBD15192-9BBC-4319-BF40-0EA3C7126D08}"/>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E900F268-B458-4F66-901B-40846DF79990}"/>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15BC6B86-E96A-43F9-9ED2-55C057F5C20F}"/>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B560B968-36D0-4943-8AAA-A3D4ECBC04EB}"/>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07F77936-4D84-4E47-8B98-E99DF1C071CA}"/>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53FE270C-913D-4F63-8757-67E123159240}"/>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8B094E04-88A3-4095-940E-6057099813B9}"/>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213082ED-9E06-4BE2-A9D4-E0114B48AC07}"/>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53770CCE-9C47-464C-9B98-42C5C22677F7}"/>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7B90AD21-0A65-41F9-81EE-1150B0DC6812}"/>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7E329FE3-B68D-4FC0-AFED-B6389B766AB5}"/>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EF560A62-EEF4-4796-805C-678DB27746BC}"/>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38DDE5D4-91F0-4EEB-BDD4-A2EB907F6F08}"/>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CB4F04FD-2758-464F-AC2C-BCF905743385}"/>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C9FA3AFF-3429-47C1-8BD6-1804ED0032A8}"/>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D0531BB5-FFB3-4F07-B12A-205A422E4585}"/>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7534C2CA-09F9-4402-9040-C52B0A8673FC}"/>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53DBCF0C-CA61-4CB3-975F-523363FAB2B9}"/>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D84C344C-BD02-4595-9D6E-31DC5C02A3C9}"/>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6E984E2E-92AB-40B6-A310-978B40258FEF}"/>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EC0ABF8F-1B25-45AB-9406-48436189DCAD}"/>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655D35D2-74F4-433F-B7E3-1ED46B9952C7}"/>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FA0B2999-341F-47CD-BDA0-587271FF9D70}"/>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3CEB9770-79F9-47E4-B1AA-25879204EA87}"/>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FC24226A-12C6-49BE-83F3-CDC506F13AFC}"/>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CC00B92B-677C-48A6-A0F1-B1B18F5FEDD3}"/>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E1CDA36A-8F7F-4763-8882-EDDE32620C2C}"/>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B45D9579-58C9-47DC-BEC6-F5A8D3CAF89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9" name="Freeform: Shape 8">
            <a:extLst>
              <a:ext uri="{FF2B5EF4-FFF2-40B4-BE49-F238E27FC236}">
                <a16:creationId xmlns:a16="http://schemas.microsoft.com/office/drawing/2014/main" id="{08084BE8-9A3B-493A-A480-8B519010E131}"/>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Title 29">
            <a:extLst>
              <a:ext uri="{FF2B5EF4-FFF2-40B4-BE49-F238E27FC236}">
                <a16:creationId xmlns:a16="http://schemas.microsoft.com/office/drawing/2014/main" id="{49EE04DA-99CD-46CF-BADF-89058B880295}"/>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8" name="Picture Placeholder 7">
            <a:extLst>
              <a:ext uri="{FF2B5EF4-FFF2-40B4-BE49-F238E27FC236}">
                <a16:creationId xmlns:a16="http://schemas.microsoft.com/office/drawing/2014/main" id="{CDB913BF-4ECE-45C6-AEDD-DA24BCA4FEF8}"/>
              </a:ext>
            </a:extLst>
          </p:cNvPr>
          <p:cNvSpPr>
            <a:spLocks noGrp="1"/>
          </p:cNvSpPr>
          <p:nvPr>
            <p:ph type="pic" sz="quarter" idx="10"/>
          </p:nvPr>
        </p:nvSpPr>
        <p:spPr>
          <a:xfrm>
            <a:off x="795671" y="2445433"/>
            <a:ext cx="3327991" cy="1967023"/>
          </a:xfrm>
          <a:prstGeom prst="roundRect">
            <a:avLst>
              <a:gd name="adj" fmla="val 9721"/>
            </a:avLst>
          </a:prstGeom>
          <a:blipFill dpi="0" rotWithShape="1">
            <a:blip r:embed="rId2"/>
            <a:srcRect/>
            <a:tile tx="0" ty="0" sx="100000" sy="100000" flip="none" algn="tl"/>
          </a:blipFill>
        </p:spPr>
        <p:txBody>
          <a:bodyPr/>
          <a:lstStyle/>
          <a:p>
            <a:endParaRPr lang="en-US"/>
          </a:p>
        </p:txBody>
      </p:sp>
      <p:sp>
        <p:nvSpPr>
          <p:cNvPr id="20" name="Picture Placeholder 7">
            <a:extLst>
              <a:ext uri="{FF2B5EF4-FFF2-40B4-BE49-F238E27FC236}">
                <a16:creationId xmlns:a16="http://schemas.microsoft.com/office/drawing/2014/main" id="{62BBAD28-BEF7-4CDB-AD3E-089AD9FE5D17}"/>
              </a:ext>
            </a:extLst>
          </p:cNvPr>
          <p:cNvSpPr>
            <a:spLocks noGrp="1"/>
          </p:cNvSpPr>
          <p:nvPr>
            <p:ph type="pic" sz="quarter" idx="11"/>
          </p:nvPr>
        </p:nvSpPr>
        <p:spPr>
          <a:xfrm>
            <a:off x="4431770" y="2445433"/>
            <a:ext cx="3327991" cy="1967023"/>
          </a:xfrm>
          <a:prstGeom prst="roundRect">
            <a:avLst>
              <a:gd name="adj" fmla="val 9721"/>
            </a:avLst>
          </a:prstGeom>
          <a:blipFill dpi="0" rotWithShape="1">
            <a:blip r:embed="rId2"/>
            <a:srcRect/>
            <a:tile tx="0" ty="0" sx="100000" sy="100000" flip="none" algn="tl"/>
          </a:blipFill>
        </p:spPr>
        <p:txBody>
          <a:bodyPr/>
          <a:lstStyle/>
          <a:p>
            <a:endParaRPr lang="en-US"/>
          </a:p>
        </p:txBody>
      </p:sp>
      <p:sp>
        <p:nvSpPr>
          <p:cNvPr id="21" name="Picture Placeholder 7">
            <a:extLst>
              <a:ext uri="{FF2B5EF4-FFF2-40B4-BE49-F238E27FC236}">
                <a16:creationId xmlns:a16="http://schemas.microsoft.com/office/drawing/2014/main" id="{7AB8CF6E-E5E4-47DD-9CF2-A2512381282C}"/>
              </a:ext>
            </a:extLst>
          </p:cNvPr>
          <p:cNvSpPr>
            <a:spLocks noGrp="1"/>
          </p:cNvSpPr>
          <p:nvPr>
            <p:ph type="pic" sz="quarter" idx="12"/>
          </p:nvPr>
        </p:nvSpPr>
        <p:spPr>
          <a:xfrm>
            <a:off x="8067869" y="2445433"/>
            <a:ext cx="3327991" cy="1967023"/>
          </a:xfrm>
          <a:prstGeom prst="roundRect">
            <a:avLst>
              <a:gd name="adj" fmla="val 9721"/>
            </a:avLst>
          </a:prstGeom>
          <a:blipFill dpi="0" rotWithShape="1">
            <a:blip r:embed="rId2"/>
            <a:srcRect/>
            <a:tile tx="0" ty="0" sx="100000" sy="100000" flip="none" algn="tl"/>
          </a:blipFill>
        </p:spPr>
        <p:txBody>
          <a:bodyPr/>
          <a:lstStyle/>
          <a:p>
            <a:endParaRPr lang="en-US"/>
          </a:p>
        </p:txBody>
      </p:sp>
      <p:sp>
        <p:nvSpPr>
          <p:cNvPr id="2" name="Freeform: Shape 1">
            <a:extLst>
              <a:ext uri="{FF2B5EF4-FFF2-40B4-BE49-F238E27FC236}">
                <a16:creationId xmlns:a16="http://schemas.microsoft.com/office/drawing/2014/main" id="{35B602AE-152F-4F2F-9903-3160DA7BE795}"/>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74AD8963-1DC7-4CA4-AD0A-CFD692B583AF}"/>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33998117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974A578B-96F7-4863-9E2D-FA2FA01B090C}"/>
              </a:ext>
            </a:extLst>
          </p:cNvPr>
          <p:cNvGrpSpPr/>
          <p:nvPr userDrawn="1"/>
        </p:nvGrpSpPr>
        <p:grpSpPr>
          <a:xfrm>
            <a:off x="0" y="1142644"/>
            <a:ext cx="12192000" cy="5715356"/>
            <a:chOff x="0" y="1142644"/>
            <a:chExt cx="12192000" cy="5715356"/>
          </a:xfrm>
        </p:grpSpPr>
        <p:sp>
          <p:nvSpPr>
            <p:cNvPr id="8" name="Freeform: Shape 7">
              <a:extLst>
                <a:ext uri="{FF2B5EF4-FFF2-40B4-BE49-F238E27FC236}">
                  <a16:creationId xmlns:a16="http://schemas.microsoft.com/office/drawing/2014/main" id="{FFEB71BF-4D6E-465F-9626-DAD5C2CA7B06}"/>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4F3F8CEE-BE3E-4454-8BA5-E1500C4F347E}"/>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4E8F5A48-0ADA-4DE8-A488-2F1CA7907A22}"/>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4AC62291-12B3-4629-95C9-80B38DAE54E7}"/>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E6132531-5C05-4C51-BC10-BB8132F4B605}"/>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6" name="Freeform: Shape 15">
              <a:extLst>
                <a:ext uri="{FF2B5EF4-FFF2-40B4-BE49-F238E27FC236}">
                  <a16:creationId xmlns:a16="http://schemas.microsoft.com/office/drawing/2014/main" id="{969CE351-E4E6-4BA9-B29C-635149CC6DC3}"/>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8BF12F03-76ED-4F7C-A86E-87D80A2D044F}"/>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E0439342-F59E-4A3F-BF19-5F474A637C51}"/>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537B6C0E-E673-405C-88F6-DCF4E0531470}"/>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DFFAE1DC-BDA3-4E0C-947B-D7F25D784D7D}"/>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B64B8661-5FD7-482B-A7F9-10D6A2B2CAA3}"/>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23C5DDD5-50A2-4F13-9237-85E49737218F}"/>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E49B9390-E675-40C9-9CA8-91E0223384C8}"/>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447E2C8E-7696-4D7C-BCCE-B664820B5F32}"/>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488CD187-D154-4F27-B7E3-3B6FB633C24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27CE06E2-5A1B-4E9B-A52C-54B6F6A20CFD}"/>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4A350779-7113-4CDB-9AF6-599721E89E52}"/>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6CC15A39-427C-4685-91B5-39C5BACE2154}"/>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C70F1D95-2BBF-4967-B95C-90154095B8AD}"/>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24E111F1-1095-462C-A1E4-50B137BD4F56}"/>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108ECF65-E2BD-4D1B-BC32-972E895446A1}"/>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12E92270-D9D8-4000-BDBA-9B6C7D5593E7}"/>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7FAD6FA9-D7AC-4095-AA5E-29E059600389}"/>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8653E3F1-E817-4964-9023-B2FBC39A1F64}"/>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CF16467C-D479-4B38-A607-83C405B33BB3}"/>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B559CD02-F898-4102-8B90-FCF1FF2B256E}"/>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22625755-5F38-42F6-9BEF-2D16C99C8BC2}"/>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BC9BBAF3-E543-452E-BCFC-504EF029EE9C}"/>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4E15DCB2-B991-4045-BDA0-FA63E07E584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3FF174A5-AE51-41F6-94D5-1B3D9F0AE6B5}"/>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9593D78E-B7C4-47F5-A3F7-3C25201C2A4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C29203AF-BF2A-42EF-8657-7BFADB00B30C}"/>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A5B9C37F-6FE6-47BB-8B11-095AF6700C7B}"/>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A1B08AD0-062E-4E65-8490-78792DFB2BB0}"/>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752E6814-08D3-4212-ACC4-496415A27753}"/>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A7E2EE47-2D77-417E-884C-13137EE49AF4}"/>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C3099931-A55C-4493-89BA-62E0DA9A3A33}"/>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71D85A89-C539-4630-AA1B-BED5D7DB757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96D277BE-7B64-4667-BDB7-F094DAC19FAC}"/>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C649B4C8-C5FF-4562-9EB7-08268780D877}"/>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9A63950D-2CEF-41C2-8796-2D4DA2C5D90C}"/>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241032FA-AE50-4016-8402-58B660B8F568}"/>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B5F7D089-44E9-4499-B66A-A1B28B8460A3}"/>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AAB17E4F-01D1-48AB-B4AB-ABB673C404B1}"/>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E42C4693-3DA1-4509-9889-E5D8FABC72B8}"/>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7A113187-BE52-43B2-9881-6B59ED42EB2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7A96853E-131E-4370-BE9D-52899B1E3DC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D4BA1BD7-13EB-42BB-BFF9-AC0E2776CF42}"/>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3C3A4966-6510-422C-B0C4-A7A5DEA52F1B}"/>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55E06146-D75B-4227-B868-018EF5915E01}"/>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80003678-6266-4E1A-9F85-DA27BFD3AE32}"/>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57F2ECA1-3BD1-4167-8FCA-36092C56B63C}"/>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589C924D-5670-4B8C-9B15-5749BF2B48FF}"/>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B656D781-C011-4A6C-AA71-029E6771744F}"/>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A762849-F2E9-4786-9934-ACDA33FF0B1D}"/>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0BA22073-CDB6-44CF-AA23-42957BC5D1E3}"/>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B6BA77D6-1641-4F6F-8507-1E15293E5A72}"/>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B6771331-3828-40ED-9139-156F6D6B92B2}"/>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E94D014-C751-4165-B6EA-14131D30164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BA7D5EDB-C34A-4010-9898-89961EA0062A}"/>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22A187ED-750B-47CC-924D-D6FC7AE9A2A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365E0358-603E-478C-A25A-2F1A12E14567}"/>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AEA3FB89-D0C4-4C6D-902A-90B88356946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2F2B1945-0486-4E9C-A2F3-31CBB3F38920}"/>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85C0BB8A-A677-4DCE-BD4C-78A81C813C24}"/>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54668B30-835F-48BD-A2BB-0E630006D56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7A433E36-4AE6-4DC8-9AE1-2F0814685D94}"/>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CB3C8461-B62D-4E71-8E16-673AB38AB516}"/>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A00750AA-C0FD-422B-9EF6-D293EF734AF7}"/>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F1359338-7C6F-4978-A991-E55DDE7E433B}"/>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8A0B7346-63D4-4920-B590-00D94CDE3B4C}"/>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2274A364-089C-4E00-B530-0DE8EE90F1F5}"/>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93698FA1-6452-4BB8-A3D6-AA3169F4586D}"/>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FCB1EFE9-B985-4356-9B00-96A3C1FD4273}"/>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0311605B-0520-4E91-A2AB-E46FBAA5A040}"/>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873519B4-C788-4663-AA6D-1852397ABB2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64F6D7D6-B243-4691-86C1-A03FBE27502A}"/>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07E71C45-4A2A-4633-B719-74E1342D0C2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48B91499-FF22-46B2-BCF5-1603DDD4E71C}"/>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A77577B5-2DC6-4E57-9133-46804626A590}"/>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F841DD4D-EBA4-44DA-B312-B833D73663A5}"/>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17CE3D83-1132-495E-B5D7-58C1BAB45E81}"/>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967C17F7-EF04-4D12-AFB5-DA3C1D3BA94E}"/>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732D7CEA-4347-448A-9B78-9FF42B267D96}"/>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A49E0DFB-FCFC-453E-91D2-7FE99F2C25A8}"/>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4E4637E4-D952-4249-B436-420C2852DF9F}"/>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CADFD187-8F4F-40E5-9663-18292BC2452F}"/>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EC010BAE-C149-4709-A190-3B4FDAC72613}"/>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DFDEA933-87A5-4AD1-BFB8-813820ACCDC0}"/>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3EB420FE-92E6-4D6C-925A-E3FDB9E8FE3E}"/>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D77B2D48-24FF-4535-BC0B-3C40C8535D85}"/>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FC08A752-EDF6-4612-8703-D2CADBCADC75}"/>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D0051BD5-1E52-4DEA-97F1-372929A385FD}"/>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E988E9E1-51FE-42DC-9D2D-6554B543E509}"/>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509FDB7F-8375-4BBE-830C-9F95E9E5AF8A}"/>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FF8D2889-8C76-4E67-84F3-B7F2C05DE339}"/>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C5CC5221-DF6C-470D-A8B5-739010308980}"/>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DBCE73B0-87C5-4A70-B440-9F5FD9F4BB63}"/>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28E45461-5F5B-4529-817C-E2FFFE246649}"/>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9F628AAA-457E-42CC-ACFD-758F9E4A2E75}"/>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3BD07055-7974-409D-A056-1612C19E5AC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6C5C485B-3D62-43C2-BB06-023854A2F560}"/>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B493B6C6-0316-4F49-A424-0D67CECFEE2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0" name="Picture Placeholder 9">
            <a:extLst>
              <a:ext uri="{FF2B5EF4-FFF2-40B4-BE49-F238E27FC236}">
                <a16:creationId xmlns:a16="http://schemas.microsoft.com/office/drawing/2014/main" id="{2BD31E10-F682-4712-BEF2-5F6148CCA849}"/>
              </a:ext>
            </a:extLst>
          </p:cNvPr>
          <p:cNvSpPr>
            <a:spLocks noGrp="1"/>
          </p:cNvSpPr>
          <p:nvPr>
            <p:ph type="pic" sz="quarter" idx="10"/>
          </p:nvPr>
        </p:nvSpPr>
        <p:spPr>
          <a:xfrm>
            <a:off x="1" y="-1"/>
            <a:ext cx="7502771" cy="6039302"/>
          </a:xfrm>
          <a:custGeom>
            <a:avLst/>
            <a:gdLst>
              <a:gd name="connsiteX0" fmla="*/ 0 w 7502771"/>
              <a:gd name="connsiteY0" fmla="*/ 0 h 6039302"/>
              <a:gd name="connsiteX1" fmla="*/ 7502771 w 7502771"/>
              <a:gd name="connsiteY1" fmla="*/ 0 h 6039302"/>
              <a:gd name="connsiteX2" fmla="*/ 6391531 w 7502771"/>
              <a:gd name="connsiteY2" fmla="*/ 1602953 h 6039302"/>
              <a:gd name="connsiteX3" fmla="*/ 4550183 w 7502771"/>
              <a:gd name="connsiteY3" fmla="*/ 2456293 h 6039302"/>
              <a:gd name="connsiteX4" fmla="*/ 2518379 w 7502771"/>
              <a:gd name="connsiteY4" fmla="*/ 4803160 h 6039302"/>
              <a:gd name="connsiteX5" fmla="*/ 0 w 7502771"/>
              <a:gd name="connsiteY5" fmla="*/ 6039302 h 6039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02771" h="6039302">
                <a:moveTo>
                  <a:pt x="0" y="0"/>
                </a:moveTo>
                <a:lnTo>
                  <a:pt x="7502771" y="0"/>
                </a:lnTo>
                <a:cubicBezTo>
                  <a:pt x="7355570" y="650424"/>
                  <a:pt x="6957457" y="1247201"/>
                  <a:pt x="6391531" y="1602953"/>
                </a:cubicBezTo>
                <a:cubicBezTo>
                  <a:pt x="5817719" y="1963732"/>
                  <a:pt x="5115833" y="2082768"/>
                  <a:pt x="4550183" y="2456293"/>
                </a:cubicBezTo>
                <a:cubicBezTo>
                  <a:pt x="3682539" y="3029146"/>
                  <a:pt x="3279115" y="4094449"/>
                  <a:pt x="2518379" y="4803160"/>
                </a:cubicBezTo>
                <a:cubicBezTo>
                  <a:pt x="1831185" y="5443365"/>
                  <a:pt x="894639" y="5753291"/>
                  <a:pt x="0" y="6039302"/>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13" name="Freeform: Shape 12">
            <a:extLst>
              <a:ext uri="{FF2B5EF4-FFF2-40B4-BE49-F238E27FC236}">
                <a16:creationId xmlns:a16="http://schemas.microsoft.com/office/drawing/2014/main" id="{6714DBFF-628F-45CD-A7DF-6B499C259508}"/>
              </a:ext>
            </a:extLst>
          </p:cNvPr>
          <p:cNvSpPr/>
          <p:nvPr userDrawn="1"/>
        </p:nvSpPr>
        <p:spPr>
          <a:xfrm>
            <a:off x="5764032" y="2283330"/>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Title 29">
            <a:extLst>
              <a:ext uri="{FF2B5EF4-FFF2-40B4-BE49-F238E27FC236}">
                <a16:creationId xmlns:a16="http://schemas.microsoft.com/office/drawing/2014/main" id="{B6518B55-E0F3-436C-8474-6F703A442956}"/>
              </a:ext>
            </a:extLst>
          </p:cNvPr>
          <p:cNvSpPr>
            <a:spLocks noGrp="1"/>
          </p:cNvSpPr>
          <p:nvPr>
            <p:ph type="title" hasCustomPrompt="1"/>
          </p:nvPr>
        </p:nvSpPr>
        <p:spPr>
          <a:xfrm>
            <a:off x="5677327" y="2368093"/>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42227734-EAD3-4B33-85F2-4B7BCD42A549}"/>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73486757-7DF1-4F73-9853-C7B8001D7F7A}"/>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42584462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C514E472-0E7E-4BA4-8825-02934287B5A3}"/>
              </a:ext>
            </a:extLst>
          </p:cNvPr>
          <p:cNvGrpSpPr/>
          <p:nvPr userDrawn="1"/>
        </p:nvGrpSpPr>
        <p:grpSpPr>
          <a:xfrm>
            <a:off x="0" y="1142644"/>
            <a:ext cx="12192000" cy="5715356"/>
            <a:chOff x="0" y="1142644"/>
            <a:chExt cx="12192000" cy="5715356"/>
          </a:xfrm>
        </p:grpSpPr>
        <p:sp>
          <p:nvSpPr>
            <p:cNvPr id="9" name="Freeform: Shape 8">
              <a:extLst>
                <a:ext uri="{FF2B5EF4-FFF2-40B4-BE49-F238E27FC236}">
                  <a16:creationId xmlns:a16="http://schemas.microsoft.com/office/drawing/2014/main" id="{26D41C5B-DB5C-4173-8CD8-A8DC5A7CBF04}"/>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864B5155-A5B6-468B-BE38-0956DFCF1C65}"/>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60FA75D1-887D-4583-A190-6C726335BB42}"/>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C931A5F9-A79A-4EC4-832F-405B72A8477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1D104324-5114-4523-8068-EE2017FF94B5}"/>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5" name="Freeform: Shape 14">
              <a:extLst>
                <a:ext uri="{FF2B5EF4-FFF2-40B4-BE49-F238E27FC236}">
                  <a16:creationId xmlns:a16="http://schemas.microsoft.com/office/drawing/2014/main" id="{E2015352-298E-4A79-BE0F-A01B24FEC04D}"/>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EEB47F41-551C-4A79-985E-BF98462D37F8}"/>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4CB0F5D7-4B96-4940-95BC-38DA8A2918D7}"/>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8EA4F51E-FC52-4AEE-969D-8BEDA48D8C3F}"/>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CF26AD4E-09BE-44CB-8706-29E7F79FC41D}"/>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3AF545D7-CDBC-45D5-A2C2-EC1491045184}"/>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E4CF2C4C-FD0C-42CF-9EC2-56C7BD36FA8E}"/>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F831FD58-6D7B-4A46-8837-735BAF4F59C9}"/>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83C66F96-E053-4A7A-8E1B-FF96DF04B571}"/>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451ACD58-37DA-4BD7-9024-755CE321C9B4}"/>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8416621E-01ED-4BDA-8350-0096B700F435}"/>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EC108EA0-0FFA-468D-BE77-551229A16749}"/>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9448D13C-F30F-4D31-89E5-E90876C08535}"/>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661E0776-7C24-448A-9753-9C84A01050B6}"/>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8CDDA6E0-C73D-4569-A63C-A070A2C292D8}"/>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3B2F0583-1BB0-4F4E-9771-851E138C5BFF}"/>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7BD23974-5EAA-4969-8F5D-653BCB4EAF84}"/>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BDF3FB5C-F54C-4022-AD2E-A0569D3266C2}"/>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2298B446-2495-4E6B-8EA4-419F4E8F8937}"/>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B91491B8-DDEA-4E75-94C5-10BB6D84B84E}"/>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534A0788-2F4D-4661-AE74-0405833A826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46EFAD7D-E93F-49BF-B103-6F3C5B1ED393}"/>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4E0E9BD9-A841-4FFF-B4F3-CF25AFCA5728}"/>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572A1ABA-46BF-4D66-A1DA-4D65B35A2562}"/>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3C4AC854-31A7-46AA-B413-55A43736898B}"/>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2677948E-B035-4BA6-83CD-A2071D10CF1E}"/>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B618ED59-F0DE-49F6-84DD-BB5887E1FD90}"/>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725D19D7-FBAA-4C55-9690-83F3A474A03D}"/>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67F0FBA0-CC30-49C8-82DD-3C9197445800}"/>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446EDC31-6805-43E2-91A7-2481D4CAFBA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93A55E66-F326-491C-83F3-5EEE05AB60CB}"/>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0EFAB383-70C1-454C-9D8B-33FC342A8C9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1205755B-70DB-41EC-A7B7-48F7D17D78C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1AE33F05-555C-452C-AD8B-2A19671F7413}"/>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400B2E6C-322F-46C0-B934-4CC31FA8121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87A35973-48EB-486C-8923-E53915A6E272}"/>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508CA2B4-ED03-4D54-8B27-6C6722BF33A7}"/>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85515697-4636-4591-A390-DB7DCF79105D}"/>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13CCB11B-E80B-411D-A5B8-87D48E79336C}"/>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BC640DD3-34E0-4553-AFD6-A3EFE41D0A23}"/>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182B4ABD-D234-43E0-8140-A96A4714C7E1}"/>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2F51AB2F-FE1A-4EC3-8FC9-4552A3658F2A}"/>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68407E1E-6FC0-4578-8A86-B9DF39B50A72}"/>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67988732-83B5-4C27-9CE9-EDC8A2B273B3}"/>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F2D6A7F4-5CFA-4383-8B31-122608EFCB47}"/>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CE5D6755-385A-4C17-8386-B657BC7DD91B}"/>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589B2B30-1987-46F2-A9DA-57753672ABBA}"/>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6AE052A1-992A-4907-A2D9-690AA4685DAB}"/>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4247AC30-4922-4BB5-AEC0-B7E8ACE38394}"/>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64593BF1-68B2-488B-8835-FB7180E4E733}"/>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00743EE3-B59C-4704-8202-DDFDF0001F57}"/>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D3831B52-9A84-491A-9765-46112963500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AF73FA70-EC0C-4978-B5AB-E093997A0FEC}"/>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4662FFC7-9A10-4D79-A703-86BC1A09E693}"/>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7D820177-F1CA-4A16-BCC6-6FACCA85E368}"/>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CF1CB912-D1CF-4162-BFA3-1A60FEDC3820}"/>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49B0737F-0143-4E31-826E-EB0B68C3F03E}"/>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15487F0F-5CFC-4ECF-87FC-DEE9DAE090D7}"/>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D2254165-7D48-46A4-879C-8EF48E88A227}"/>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46A30DAF-423D-4BA3-BFA2-9574EADD7795}"/>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D328529B-46F5-4B29-8A07-5A101B4D1649}"/>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856F095F-3588-4AE0-B29E-8A93D47938CB}"/>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D0A3C0D2-4BA8-4B92-8F11-1B35D0B37C87}"/>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3BC5D68F-DB89-4F7D-AD5A-0DE031A80617}"/>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810E2C4A-3910-40AA-88C7-34C10FC1AFE8}"/>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A72E810A-B2C1-4E0B-9D11-21F4D5FA156B}"/>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9781A09C-5D02-464D-B8F3-BBA04ACE75A2}"/>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1899040F-E2F5-49ED-A67B-03750289A5A4}"/>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58390C00-7DF2-4D1C-BACC-02E5622FDFBB}"/>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B11C7044-A209-44FA-96F7-7192C76BD62D}"/>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BDA9BD74-2E95-4B16-99D4-383550220B34}"/>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96268F5C-0317-4EDF-9126-6E0224562E03}"/>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579BAA1C-0B46-4DC0-A4E6-7CF94203EF60}"/>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B97E810C-6717-4A6E-AB35-46259150F1F3}"/>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DCAE661F-DA51-4655-A63D-C15D9F3CDB3D}"/>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D399467F-661F-440A-BCF1-BEE23D890BAD}"/>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A528308F-C0AD-44E4-9122-98A6A11A8899}"/>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D663B487-3A83-48F3-A9F8-FB1496D26A80}"/>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DC793699-2AB9-447C-87E6-A6AB17A4E26F}"/>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0E477175-D084-4CEB-BC45-12C00C0A7870}"/>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68482F11-9746-4FC2-8544-44958EB0BE8B}"/>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D687BFED-1971-489C-9660-7A408D06272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AD082066-2825-4069-8391-EF12ACF4E7ED}"/>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8AD87F46-F400-4B41-A141-900B2A929EF3}"/>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944E2934-7E1F-45DA-97B2-F49EE5E8DDE8}"/>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EBDB8657-F34B-421B-8E2D-3F6F434E38F6}"/>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B062E7B2-1A8C-4410-AF4C-67AB7DD5824E}"/>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AD7B128F-61E0-4B56-8532-740A9895104E}"/>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1F80AB09-72DA-4FF9-9990-F74BD2F6CD27}"/>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590537DD-C63D-46BD-A134-2562456D8A22}"/>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6B3768B3-B8EB-4760-A268-2760DDAB76C4}"/>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2D4DA97F-C7DA-4E49-9A47-79C5C42CF31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2996BC54-57EB-421F-BC50-86750420E9D7}"/>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4F37F6BE-3367-4457-83FC-4485FE980834}"/>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63575955-2134-4CCE-818A-61511208EC61}"/>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632E7091-01DF-4DC8-8BF3-826870E540ED}"/>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588178E0-6024-4817-9CA2-CE54B41B08A6}"/>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69D96C84-88CD-42EA-8912-AA62C9D91940}"/>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6" name="Freeform: Shape 5">
            <a:extLst>
              <a:ext uri="{FF2B5EF4-FFF2-40B4-BE49-F238E27FC236}">
                <a16:creationId xmlns:a16="http://schemas.microsoft.com/office/drawing/2014/main" id="{2D23D17D-D25F-4EB3-894D-9D88E5B85B94}"/>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itle 29">
            <a:extLst>
              <a:ext uri="{FF2B5EF4-FFF2-40B4-BE49-F238E27FC236}">
                <a16:creationId xmlns:a16="http://schemas.microsoft.com/office/drawing/2014/main" id="{557F24FE-2F09-4242-9FB2-4ECD0508DBF0}"/>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12" name="Picture Placeholder 11">
            <a:extLst>
              <a:ext uri="{FF2B5EF4-FFF2-40B4-BE49-F238E27FC236}">
                <a16:creationId xmlns:a16="http://schemas.microsoft.com/office/drawing/2014/main" id="{65A82FFF-3340-458C-A24B-7F0E87995C71}"/>
              </a:ext>
            </a:extLst>
          </p:cNvPr>
          <p:cNvSpPr>
            <a:spLocks noGrp="1"/>
          </p:cNvSpPr>
          <p:nvPr>
            <p:ph type="pic" sz="quarter" idx="10"/>
          </p:nvPr>
        </p:nvSpPr>
        <p:spPr>
          <a:xfrm>
            <a:off x="0" y="4093535"/>
            <a:ext cx="12192000" cy="2764466"/>
          </a:xfrm>
          <a:custGeom>
            <a:avLst/>
            <a:gdLst>
              <a:gd name="connsiteX0" fmla="*/ 12192000 w 12192000"/>
              <a:gd name="connsiteY0" fmla="*/ 0 h 2764466"/>
              <a:gd name="connsiteX1" fmla="*/ 12192000 w 12192000"/>
              <a:gd name="connsiteY1" fmla="*/ 2764466 h 2764466"/>
              <a:gd name="connsiteX2" fmla="*/ 0 w 12192000"/>
              <a:gd name="connsiteY2" fmla="*/ 2764466 h 2764466"/>
              <a:gd name="connsiteX3" fmla="*/ 0 w 12192000"/>
              <a:gd name="connsiteY3" fmla="*/ 624443 h 2764466"/>
              <a:gd name="connsiteX4" fmla="*/ 3027906 w 12192000"/>
              <a:gd name="connsiteY4" fmla="*/ 711074 h 2764466"/>
              <a:gd name="connsiteX5" fmla="*/ 5958781 w 12192000"/>
              <a:gd name="connsiteY5" fmla="*/ 153509 h 2764466"/>
              <a:gd name="connsiteX6" fmla="*/ 9829157 w 12192000"/>
              <a:gd name="connsiteY6" fmla="*/ 385619 h 2764466"/>
              <a:gd name="connsiteX7" fmla="*/ 12192000 w 12192000"/>
              <a:gd name="connsiteY7" fmla="*/ 0 h 2764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2764466">
                <a:moveTo>
                  <a:pt x="12192000" y="0"/>
                </a:moveTo>
                <a:lnTo>
                  <a:pt x="12192000" y="2764466"/>
                </a:lnTo>
                <a:lnTo>
                  <a:pt x="0" y="2764466"/>
                </a:lnTo>
                <a:lnTo>
                  <a:pt x="0" y="624443"/>
                </a:lnTo>
                <a:cubicBezTo>
                  <a:pt x="1002978" y="602763"/>
                  <a:pt x="2035696" y="785913"/>
                  <a:pt x="3027906" y="711074"/>
                </a:cubicBezTo>
                <a:cubicBezTo>
                  <a:pt x="4143252" y="626960"/>
                  <a:pt x="4848475" y="244208"/>
                  <a:pt x="5958781" y="153509"/>
                </a:cubicBezTo>
                <a:cubicBezTo>
                  <a:pt x="7245819" y="48368"/>
                  <a:pt x="8501969" y="370173"/>
                  <a:pt x="9829157" y="385619"/>
                </a:cubicBezTo>
                <a:cubicBezTo>
                  <a:pt x="10751206" y="396338"/>
                  <a:pt x="11673390" y="244187"/>
                  <a:pt x="12192000" y="0"/>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 name="Freeform: Shape 1">
            <a:extLst>
              <a:ext uri="{FF2B5EF4-FFF2-40B4-BE49-F238E27FC236}">
                <a16:creationId xmlns:a16="http://schemas.microsoft.com/office/drawing/2014/main" id="{EDBE6A59-E2F1-4854-84CC-7DDBCBB757C0}"/>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ACF4FC96-11FC-4FE6-8124-DFA6C977DEB7}"/>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25759865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E6063B2D-C890-4D15-A233-7D1A0DA88D82}"/>
              </a:ext>
            </a:extLst>
          </p:cNvPr>
          <p:cNvGrpSpPr/>
          <p:nvPr userDrawn="1"/>
        </p:nvGrpSpPr>
        <p:grpSpPr>
          <a:xfrm>
            <a:off x="0" y="1142644"/>
            <a:ext cx="12192000" cy="5715356"/>
            <a:chOff x="0" y="1142644"/>
            <a:chExt cx="12192000" cy="5715356"/>
          </a:xfrm>
        </p:grpSpPr>
        <p:sp>
          <p:nvSpPr>
            <p:cNvPr id="9" name="Freeform: Shape 8">
              <a:extLst>
                <a:ext uri="{FF2B5EF4-FFF2-40B4-BE49-F238E27FC236}">
                  <a16:creationId xmlns:a16="http://schemas.microsoft.com/office/drawing/2014/main" id="{82DDA1BC-1C75-4D1F-95C1-A4C5802B39FA}"/>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3827B1A5-3809-46C1-A99B-9EF4CB1C8A19}"/>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2DA87524-901C-472B-8B6E-D9E95699B2AD}"/>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0BBF63EB-7663-4DE3-9488-F5B545C2FF68}"/>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005314CE-251B-4411-B87F-59B36B578AA1}"/>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6" name="Freeform: Shape 15">
              <a:extLst>
                <a:ext uri="{FF2B5EF4-FFF2-40B4-BE49-F238E27FC236}">
                  <a16:creationId xmlns:a16="http://schemas.microsoft.com/office/drawing/2014/main" id="{1CC5EB3A-D9BE-4635-B8B7-D1F3F261DF44}"/>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08DCF5C2-50CB-42A6-92B1-F002D7ADD3F8}"/>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6AACA02F-6391-4ED4-B5DE-926A251586D1}"/>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045F35BA-E785-40F3-9705-07CE7601A326}"/>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B111640-090D-48C0-82F1-F0079E539C74}"/>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0A60D4D6-B406-4D1D-B011-2D61E7EA7D8D}"/>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6573DAEC-5DA0-4170-8712-3CFED2EE446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C2C697AB-D9CC-4669-9710-E3DF5B48638E}"/>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9EA606AC-9580-4355-8049-F0F7F4B49BB1}"/>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84A8AD32-D8EC-4468-93DF-F480BC70CCDD}"/>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FA148639-ABDF-4880-8D54-4BA8691F6776}"/>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7B7CC11-F40A-46DA-BE58-CAF69B82DFCC}"/>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63BDC852-D64F-4ECE-8AB7-2A60E82A5F10}"/>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B1AD35F-5295-4261-B0D5-9A7DC8201AEC}"/>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DAD052BF-F17F-49FF-9459-B656AFDC4184}"/>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D7027EE-DD36-4B46-BF86-7E5698094650}"/>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7DDAEEEA-5469-4156-96E0-00D96EBAA23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7910A575-A230-4450-AAC2-1944C62A2829}"/>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22E8A156-6033-4801-A096-4F0EB9A90A7D}"/>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1322EBCB-F1A5-4E4C-9D52-34E0AAD55042}"/>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FE3D949A-FC9C-4071-ADF1-28A7A54F05EA}"/>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13DFFA85-F2CF-445D-A424-A518E69E3AC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5AC8AE0E-0C46-481B-9DE8-FDBA6B4627E0}"/>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891B2032-C656-4906-9019-5E3814DF00DC}"/>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D54CCAC9-A67F-4A1B-BC3B-90204A03D36B}"/>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284B98D6-3A9F-4E76-BBD8-08D7C2DB3F1D}"/>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75A0CABE-1272-4E43-9C79-CF725012667B}"/>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E222721A-B798-4610-B4EA-92EBAD11B81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64D09BBA-BF96-4616-8341-AE3B6D248754}"/>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5050E2F1-2B6E-443B-BE6D-F26D4292C574}"/>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C88F048-C5A3-41F9-BAC8-F86C7511C2C3}"/>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3EA2DF53-34D7-459F-BF2C-C10BCE466C45}"/>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590BC5D3-1497-4FC9-8B70-979443F2CBBC}"/>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423EB8C7-AF04-417C-A7E1-89F385507387}"/>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1EB9751E-9A9B-4D5A-AE65-BF35B8BBD1FC}"/>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FB893777-7BCC-4F0B-9C0D-3E52BFD24902}"/>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CBF4505D-AC0E-4A5D-9A1B-86AC195A74C2}"/>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2AB28305-6F14-4645-87D9-EF6C0DB7FF3E}"/>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A1C8146E-8167-4230-8E9D-28B4C4024737}"/>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92D51FD2-2783-4839-9F85-2C6CCD9391D5}"/>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BBEAEF98-76A9-42F1-9F1D-B500DDB8E792}"/>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633BA7DE-82F1-4A16-A7BA-59011307130B}"/>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E2658051-0BE1-4BD2-AF53-1008F107BD10}"/>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070B8448-0377-4EE4-BB58-78F4C4EE35B6}"/>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B1C5C46B-0193-4C1A-9669-F825F68F3A3C}"/>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F153A276-6E8F-40CB-AF37-5874B0F0F9B7}"/>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E8F01712-6E1C-4504-8578-AAE4055F63A4}"/>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A352566C-F958-4087-BEAD-7678F88D0FEA}"/>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2EEE93FE-370F-4ABC-B965-E0D01D3A8697}"/>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0315DEC-FA36-4CE8-B9C9-2ED24ECDFB05}"/>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B75BC398-9213-4A10-A2F7-98C9B2988AA1}"/>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6CA1E222-8C14-4171-B748-C7756F488B44}"/>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FF9515E2-0783-4F3C-A8DE-2872E21F73F8}"/>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C388EB7-AF97-4235-9BC8-F9CF7B2510C8}"/>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8E554107-6DEF-4455-85C9-37FCF91C45FD}"/>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54B3F226-80F2-47C2-8F00-407A440B372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302E17C6-4CED-44F9-9B99-0575F636DE5A}"/>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7903D3B6-CACB-47D4-9A75-41BF7DBF3E54}"/>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CEFC51C4-6548-470B-AD10-54D96D838327}"/>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CDCC1A5B-A67A-4292-BE7E-3CE29B16C287}"/>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7E210349-3A99-4F8B-AB71-14D06652EE63}"/>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1C94B0E5-20C2-4DB5-81AC-ADAC78E43BF6}"/>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91956EBF-1D50-4CD6-985D-0086D6062DE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24698D00-E7E8-4191-9072-6F37368779D9}"/>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2B025205-EBCB-489B-8C7D-1F4673784F55}"/>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68B76613-648A-4215-8B84-1209E03581DF}"/>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89410896-1487-40A4-AC67-7C72AF5DBB37}"/>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3EA21459-991B-4499-8510-8066607F9F1C}"/>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F6F1D966-F45B-4EC2-A3A4-4CD5CAF20D43}"/>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BC9A7618-C7A0-43BE-B850-B6DBF0FAE741}"/>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21AD471C-AA14-4EFE-B069-EEA8BA3B2655}"/>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32892566-EA90-45BF-8F81-0F513013F7BF}"/>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C4869D1E-A938-4D20-B33D-7FDE1277E468}"/>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3409AC85-8CF4-4961-8B7F-889D2AB2976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18B7C0FF-4145-4A2B-B135-F7D7F58764B7}"/>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8D56D0EF-ED9B-45D7-AD69-F9FC762165E3}"/>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230A8EB9-15AC-4662-8319-208B3402B86B}"/>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9248D134-3530-4064-9230-7AE22B03A5E8}"/>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607D0376-1D86-4A2D-9419-26F725DC452D}"/>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6F5973E2-8C01-41D3-A559-4F21073A6537}"/>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0D96055F-B80F-439E-832E-D32B83764D89}"/>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21A2AA77-F8CA-492B-8489-FFB9266D9D26}"/>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A672F021-0028-4A09-A3B9-3B17F3472FAC}"/>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EF0A7BFD-2B55-454E-A991-F048ABBBD05A}"/>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50D1AEFC-93D4-4ED4-AA85-D96EB98D20AA}"/>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2FE55564-5A61-4025-B002-6AF97F4ACAF9}"/>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D48CA552-63AB-4DF1-85D1-82BF89011284}"/>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85CA877B-B652-4374-9A46-6EC3F4BCBEDD}"/>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913E1B11-7EFB-4235-8E9F-91CE46224DBC}"/>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4B6F30C8-AEAC-446A-A8A7-2D069E7148DB}"/>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C90CC069-4A7F-4C2D-8274-58BD4D6B978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5AEAFE96-EF8E-4A76-A39D-4C8C1CD54FBA}"/>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8F409936-681C-4806-98CF-072EEDA01F36}"/>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8C797A99-8FBA-4E39-B94D-42F079AED8EC}"/>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BEE675E7-7835-4FB3-8B00-65E5B720C078}"/>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DC7456A2-B044-4762-962A-2F57413DD6A2}"/>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7B8E013D-6B1A-4793-9642-D516CA292503}"/>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D4EE5E36-4DD7-4DE9-AF7E-BAA74515E846}"/>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6" name="Freeform: Shape 5">
            <a:extLst>
              <a:ext uri="{FF2B5EF4-FFF2-40B4-BE49-F238E27FC236}">
                <a16:creationId xmlns:a16="http://schemas.microsoft.com/office/drawing/2014/main" id="{2D23D17D-D25F-4EB3-894D-9D88E5B85B94}"/>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itle 29">
            <a:extLst>
              <a:ext uri="{FF2B5EF4-FFF2-40B4-BE49-F238E27FC236}">
                <a16:creationId xmlns:a16="http://schemas.microsoft.com/office/drawing/2014/main" id="{557F24FE-2F09-4242-9FB2-4ECD0508DBF0}"/>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10" name="Picture Placeholder 9">
            <a:extLst>
              <a:ext uri="{FF2B5EF4-FFF2-40B4-BE49-F238E27FC236}">
                <a16:creationId xmlns:a16="http://schemas.microsoft.com/office/drawing/2014/main" id="{41F6FADB-0A92-47FC-AFA6-CB143C292577}"/>
              </a:ext>
            </a:extLst>
          </p:cNvPr>
          <p:cNvSpPr>
            <a:spLocks noGrp="1"/>
          </p:cNvSpPr>
          <p:nvPr>
            <p:ph type="pic" sz="quarter" idx="10"/>
          </p:nvPr>
        </p:nvSpPr>
        <p:spPr>
          <a:xfrm>
            <a:off x="6602827" y="1395188"/>
            <a:ext cx="2091559" cy="4508628"/>
          </a:xfrm>
          <a:prstGeom prst="roundRect">
            <a:avLst>
              <a:gd name="adj" fmla="val 7119"/>
            </a:avLst>
          </a:prstGeom>
          <a:blipFill dpi="0" rotWithShape="1">
            <a:blip r:embed="rId2"/>
            <a:srcRect/>
            <a:tile tx="0" ty="0" sx="100000" sy="100000" flip="none" algn="tl"/>
          </a:blipFill>
        </p:spPr>
        <p:txBody>
          <a:bodyPr/>
          <a:lstStyle/>
          <a:p>
            <a:endParaRPr lang="en-US"/>
          </a:p>
        </p:txBody>
      </p:sp>
      <p:sp>
        <p:nvSpPr>
          <p:cNvPr id="15" name="Picture Placeholder 9">
            <a:extLst>
              <a:ext uri="{FF2B5EF4-FFF2-40B4-BE49-F238E27FC236}">
                <a16:creationId xmlns:a16="http://schemas.microsoft.com/office/drawing/2014/main" id="{3D4C85A6-2A91-4D59-B232-298C37BF258D}"/>
              </a:ext>
            </a:extLst>
          </p:cNvPr>
          <p:cNvSpPr>
            <a:spLocks noGrp="1"/>
          </p:cNvSpPr>
          <p:nvPr>
            <p:ph type="pic" sz="quarter" idx="11"/>
          </p:nvPr>
        </p:nvSpPr>
        <p:spPr>
          <a:xfrm>
            <a:off x="9195528" y="1395188"/>
            <a:ext cx="2091559" cy="4508628"/>
          </a:xfrm>
          <a:prstGeom prst="roundRect">
            <a:avLst>
              <a:gd name="adj" fmla="val 7119"/>
            </a:avLst>
          </a:prstGeom>
          <a:blipFill dpi="0" rotWithShape="1">
            <a:blip r:embed="rId2"/>
            <a:srcRect/>
            <a:tile tx="0" ty="0" sx="100000" sy="100000" flip="none" algn="tl"/>
          </a:blipFill>
        </p:spPr>
        <p:txBody>
          <a:bodyPr/>
          <a:lstStyle/>
          <a:p>
            <a:endParaRPr lang="en-US"/>
          </a:p>
        </p:txBody>
      </p:sp>
      <p:sp>
        <p:nvSpPr>
          <p:cNvPr id="2" name="Freeform: Shape 1">
            <a:extLst>
              <a:ext uri="{FF2B5EF4-FFF2-40B4-BE49-F238E27FC236}">
                <a16:creationId xmlns:a16="http://schemas.microsoft.com/office/drawing/2014/main" id="{0B5E7F42-377F-4A79-879D-0CFF5734BFBB}"/>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3DF53AAA-338E-4D30-A8EE-7BBBC3ACC57E}"/>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3877529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28330CD3-4E9A-4201-84C0-F4CD86FE2ACC}"/>
              </a:ext>
            </a:extLst>
          </p:cNvPr>
          <p:cNvGrpSpPr/>
          <p:nvPr userDrawn="1"/>
        </p:nvGrpSpPr>
        <p:grpSpPr>
          <a:xfrm>
            <a:off x="0" y="1142644"/>
            <a:ext cx="12192000" cy="5715356"/>
            <a:chOff x="0" y="1142644"/>
            <a:chExt cx="12192000" cy="5715356"/>
          </a:xfrm>
        </p:grpSpPr>
        <p:sp>
          <p:nvSpPr>
            <p:cNvPr id="8" name="Freeform: Shape 7">
              <a:extLst>
                <a:ext uri="{FF2B5EF4-FFF2-40B4-BE49-F238E27FC236}">
                  <a16:creationId xmlns:a16="http://schemas.microsoft.com/office/drawing/2014/main" id="{23586EF2-7263-470C-B6F4-36AF4BCDFC51}"/>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98242DC5-1F61-47D7-84C7-8CAEE4C3FAF6}"/>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4096F42E-7513-4BF5-BF5E-EE4FE8DB119E}"/>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2599F85F-9BE0-4D88-9358-B9476FC5EBB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5F3D95AF-42E2-481F-BCA6-57991B0C3AC0}"/>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4" name="Freeform: Shape 13">
              <a:extLst>
                <a:ext uri="{FF2B5EF4-FFF2-40B4-BE49-F238E27FC236}">
                  <a16:creationId xmlns:a16="http://schemas.microsoft.com/office/drawing/2014/main" id="{9DE54626-818C-45EC-AE83-961C109230F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04A81E3F-BEF7-4E6B-A294-164CB58D105A}"/>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4AEF68A9-AC27-4FB1-8746-856929D8454F}"/>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EF4664B4-A79D-4174-BE5E-20EED2E88C08}"/>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6B9909D3-D91A-4970-9939-54E00705678A}"/>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47D00E54-2283-4D39-B442-FDB3F66BF3BB}"/>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F913D998-DF45-4B8E-BC96-CEF65E6A6AB6}"/>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7726D0FB-47A0-4066-A514-86FEE188C1D6}"/>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40FEF8F6-B8BF-4BFB-80A6-76DDD1726084}"/>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CB9B3F13-558C-43D3-88C7-8D10197BBCF6}"/>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BD83BB7C-088F-489A-B776-79506E51C311}"/>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2DFAF50B-18BF-402D-8D1A-9BB6B367D909}"/>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40E2DEAA-FA7B-4BD9-8A94-D42171F28AE9}"/>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E137C59-3BB9-4F83-A2AF-292EAD0EADA3}"/>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BBEEC16F-8021-4FBD-BAEA-9D1E183D0F9F}"/>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97689194-19CA-4AF1-84D6-8692C14E2442}"/>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63786408-745F-4AF9-BFD2-6ED55B343E1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903A943D-9CD1-4959-8D76-9E763DC642CB}"/>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DE9EE585-9820-4764-B293-F158110C2CB9}"/>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83BBCAF-9B4A-43B1-9D81-4CC5A97B73F3}"/>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9782AC63-D046-42F2-B076-DE781FAB01D4}"/>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D47E8905-11BD-41C7-967E-D0B16433008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E3EF44AF-86E2-44E3-9D39-D642AE5904C3}"/>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0FBBCA0D-1880-42C2-8DD9-384FD8DA79D5}"/>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DB9AC466-CB24-4CEA-8733-8950B326AC06}"/>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5428FFBB-65D2-46E2-BEB1-82E5D8024885}"/>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4FAA68BC-E1B4-4CD5-B286-10581FDC2760}"/>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68271A0A-1AB6-40EB-A19B-FF975C48632E}"/>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9C07A21D-FA5F-4DD9-B820-ED19F3722BE6}"/>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EFCBDECD-97E9-4495-B8FC-AD3E3B6801ED}"/>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3B4A4F46-DC93-4A4C-8C92-E79C3F149378}"/>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109A9577-10C2-4EFE-832F-12A255DD505B}"/>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D2496D15-A014-4739-8961-8F717646C54C}"/>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91F38B20-59F5-49D1-BAB8-2F4CCCFA8481}"/>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E8EC612B-0F41-45BC-BACA-D1BE2D0D7B62}"/>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E7362AC0-0FDD-472E-8ADC-6FF56D6E2210}"/>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4C555C92-7AD1-4A20-A77F-184301B8ED63}"/>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0165B85C-6731-449E-8744-1BAF9842A48C}"/>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2D833499-DE69-4AE0-98ED-18D5D1438AC5}"/>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3AD159C7-8F4E-43FA-9E01-9847B12BE19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5322E974-CE30-42FD-B99B-2850836F3AAD}"/>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F94D185D-F9FE-41A0-B25C-AAA3686B9BC7}"/>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CA56055E-DA9C-4213-98CD-5E306E22B16A}"/>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6C7DA554-3B2D-485F-BF34-6C282F4D25E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7DF7D508-A6FD-4609-9D7D-07CD2AD4475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5F3074FD-5301-47FC-B11D-75988C6CEAEE}"/>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2F0F110A-8F0A-45CC-83C7-BFE247B1EFBF}"/>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4B3E79A0-35DB-44B8-95AE-846C29E46BAE}"/>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BF6498DD-5203-4B91-BF71-C6075478635B}"/>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06AD350D-07E0-49BD-A355-FED6273C81D3}"/>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5D8BAF75-809E-48C8-8E0F-2620C7E20D5C}"/>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AE3309D2-8664-4C00-87B5-9C1F4C8F3825}"/>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3F7CD6B5-94F2-46F8-BAEB-3D44047745D4}"/>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49D8D7B-55E6-42D4-B87A-C99E4E9D7562}"/>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DF554CA3-3058-4138-9C91-6627417287E9}"/>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C1CE9C0B-5CAF-425E-9554-D2651C51093D}"/>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D975A28C-D956-43F7-9A26-ED908E65D2DE}"/>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5CCFFB2B-0C3D-4128-93E8-0B6B7C2BFBA7}"/>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33E22664-A4AE-4DA3-B278-1E9B0DFF554D}"/>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A88E57A1-7E0D-4DD7-BDDF-C542AF5DA723}"/>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51E14452-923C-4C5F-B7DF-09F6AE7DC5C8}"/>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80D078E7-D460-4792-829C-51F4B4E31635}"/>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27D6F014-8587-46FF-83A4-AF5794609FAB}"/>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8D3AC58C-EA51-4801-918A-C729CB1C97AE}"/>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F2DAD3D6-EDF6-441B-B5A9-AE55C0061DB1}"/>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BF9FF3F4-9B0E-4898-9C62-70EC9F6D717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43A65D40-ABE3-4D24-94DB-8D0FA6EE201F}"/>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EC65DEB9-4020-45D0-98B7-67E76B52077A}"/>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45DE716A-87FD-423D-BDFB-9ADCAF09A247}"/>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C082AC37-909E-43E5-B2CC-509A161246CB}"/>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638BBE6C-8292-4AE4-9AA2-45711CD9978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05EDDE35-79CE-4527-88E4-A83F76D4263D}"/>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57077947-8490-42D7-BA19-1868161C75E4}"/>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7436F08B-A583-4A74-8609-1A86CA5CF478}"/>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186FCB8E-D840-4E22-A2B1-0C6E5A812FB1}"/>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72088A5C-10E2-4D8E-BB4E-C752E111F7DA}"/>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0FF1E428-C7F1-4A7E-AB81-67FBF6B46EE5}"/>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6BCE5B5E-293E-4C10-8EEA-D73ADBA453CA}"/>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9CD3859A-CC99-4934-BE9F-AC2AD9AE01E5}"/>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4FBE682B-7DAE-421B-87EE-58AF1022A654}"/>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29BCC2EE-42AF-4BD7-97BE-60C68510423D}"/>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8254F214-6FF5-4CC3-A8D3-09BAF08F1E75}"/>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C2D456F6-D9B5-4E3C-9248-F0060494B3BD}"/>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955AE5E1-0504-4598-B4E7-7578AA9C7559}"/>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FE2AC6AE-7C2B-4ED2-A4FC-850A616147AB}"/>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84E5D148-A423-4302-9CC0-54E52E33BB83}"/>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DAF4256A-F7CD-4B46-A3FC-91255B2BD170}"/>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A9C43AFE-8DF8-45CA-B5EF-B19770151AAC}"/>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878DF6C4-874E-405E-97C9-F4222F5CBC25}"/>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1A645B53-404F-4505-A22C-B3C9ED9C59A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2EB19422-1C51-468A-8FBB-23585B9D0C7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DF218C21-303B-467C-B58E-01D0036D82A1}"/>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51C784D4-CB42-4A02-87C7-235B61F399D3}"/>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BD73116B-3DFD-4B0A-80C4-963D3069298A}"/>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F8CD0535-97A1-41BA-9166-226A1A8B05BB}"/>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F361B622-625D-4C84-82DD-7D4C76B43834}"/>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98AE3D2C-A52E-4DBD-AE8D-182BB99BBB96}"/>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A765199D-A4B7-4C23-8A4E-FD2089B2895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9" name="Picture Placeholder 8">
            <a:extLst>
              <a:ext uri="{FF2B5EF4-FFF2-40B4-BE49-F238E27FC236}">
                <a16:creationId xmlns:a16="http://schemas.microsoft.com/office/drawing/2014/main" id="{6C2413FE-5791-4BBC-8F5F-067F41A9EAEF}"/>
              </a:ext>
            </a:extLst>
          </p:cNvPr>
          <p:cNvSpPr>
            <a:spLocks noGrp="1"/>
          </p:cNvSpPr>
          <p:nvPr>
            <p:ph type="pic" sz="quarter" idx="10"/>
          </p:nvPr>
        </p:nvSpPr>
        <p:spPr>
          <a:xfrm>
            <a:off x="-718426" y="1628775"/>
            <a:ext cx="5697538" cy="3532188"/>
          </a:xfrm>
          <a:blipFill dpi="0" rotWithShape="1">
            <a:blip r:embed="rId2"/>
            <a:srcRect/>
            <a:tile tx="0" ty="0" sx="100000" sy="100000" flip="none" algn="tl"/>
          </a:blipFill>
        </p:spPr>
        <p:txBody>
          <a:bodyPr/>
          <a:lstStyle/>
          <a:p>
            <a:endParaRPr lang="en-US"/>
          </a:p>
        </p:txBody>
      </p:sp>
      <p:sp>
        <p:nvSpPr>
          <p:cNvPr id="16" name="Freeform: Shape 15">
            <a:extLst>
              <a:ext uri="{FF2B5EF4-FFF2-40B4-BE49-F238E27FC236}">
                <a16:creationId xmlns:a16="http://schemas.microsoft.com/office/drawing/2014/main" id="{AA761B21-4164-4CE1-B26A-2EF8E61FD6D3}"/>
              </a:ext>
            </a:extLst>
          </p:cNvPr>
          <p:cNvSpPr/>
          <p:nvPr userDrawn="1"/>
        </p:nvSpPr>
        <p:spPr>
          <a:xfrm>
            <a:off x="6487504" y="1526858"/>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Title 29">
            <a:extLst>
              <a:ext uri="{FF2B5EF4-FFF2-40B4-BE49-F238E27FC236}">
                <a16:creationId xmlns:a16="http://schemas.microsoft.com/office/drawing/2014/main" id="{D256C3EC-14C0-40B3-9BE9-0659C8DF500C}"/>
              </a:ext>
            </a:extLst>
          </p:cNvPr>
          <p:cNvSpPr>
            <a:spLocks noGrp="1"/>
          </p:cNvSpPr>
          <p:nvPr>
            <p:ph type="title" hasCustomPrompt="1"/>
          </p:nvPr>
        </p:nvSpPr>
        <p:spPr>
          <a:xfrm>
            <a:off x="6400799" y="1611621"/>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27736DCA-EF16-438F-A35A-1552FC9D0D2B}"/>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25FF59BF-0249-482B-B318-04A5600CF094}"/>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27963125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65269B3D-CA7C-46E5-965C-53AE92E76031}"/>
              </a:ext>
            </a:extLst>
          </p:cNvPr>
          <p:cNvGrpSpPr/>
          <p:nvPr userDrawn="1"/>
        </p:nvGrpSpPr>
        <p:grpSpPr>
          <a:xfrm>
            <a:off x="0" y="1142644"/>
            <a:ext cx="12192000" cy="5715356"/>
            <a:chOff x="0" y="1142644"/>
            <a:chExt cx="12192000" cy="5715356"/>
          </a:xfrm>
        </p:grpSpPr>
        <p:sp>
          <p:nvSpPr>
            <p:cNvPr id="7" name="Freeform: Shape 6">
              <a:extLst>
                <a:ext uri="{FF2B5EF4-FFF2-40B4-BE49-F238E27FC236}">
                  <a16:creationId xmlns:a16="http://schemas.microsoft.com/office/drawing/2014/main" id="{47D586DE-17FE-4B33-B70B-91A51AFA0357}"/>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5A48908D-E5C0-4817-AB0B-D5BB8035D56C}"/>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3DB9B910-76B4-4756-8CB0-28CB44F32B8A}"/>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1C5E040A-F0BC-4D28-AE53-D91A4C62E0C0}"/>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D17C3E46-5F22-4D52-8F9E-800A50C1708C}"/>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3" name="Freeform: Shape 12">
              <a:extLst>
                <a:ext uri="{FF2B5EF4-FFF2-40B4-BE49-F238E27FC236}">
                  <a16:creationId xmlns:a16="http://schemas.microsoft.com/office/drawing/2014/main" id="{37C4AEE7-FD81-4BD0-B90F-501A8484FD5A}"/>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C860FC74-4178-4704-A474-385D87044786}"/>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FB1F9144-6A68-4547-AEF2-E690FB9CC7DE}"/>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E228D833-EAAB-4240-BB61-C5908EC81B06}"/>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5F26CC1C-5432-400C-BE44-CE18A8AB3E93}"/>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6EED1BEE-A5BB-4DB4-A908-48F0BE0779A3}"/>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7AE1C06B-527F-4CA0-BFE3-98F25995AF43}"/>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B92DC026-E366-4869-B1A3-FC67890969C5}"/>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3ADE08CC-7BD7-4227-A01C-F0AD50704879}"/>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75A39141-7EE5-48C2-83D5-3DB1AED37123}"/>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DF785BE2-DDE3-401C-AED7-7B7EFFE5FDD6}"/>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7108F29E-F4A7-4BAB-8472-6F28C310151F}"/>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55BEBBC6-9BF2-4DF2-A409-E0A176358B9E}"/>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9BE79C37-C97B-46F6-9D81-461BDEE02884}"/>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C31D41E5-1FD6-4079-81D1-416BD9135778}"/>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D7C09F47-0A5A-49E7-B63D-40BFE820E758}"/>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10A9154-BBB7-4912-A4BF-9EEF8D2789F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FD465D64-AE71-452D-97FC-DBF8C07F1FF4}"/>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EF781718-CDC8-4A93-990D-67024691AC3B}"/>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5F4DD32C-8739-4ADF-AF10-608A2C2A58C2}"/>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FF0B808E-4270-4D18-8D87-65C5002DCDCA}"/>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56B346D8-7142-4812-9A41-4A7DB688E432}"/>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BEDCFDA-63AA-469B-910D-E144185A3FFE}"/>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86DF23C8-FCC3-499D-9669-A8EACD3D9F24}"/>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C0C8A46D-D80C-4944-A39D-2EFAE742207C}"/>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AA423593-4472-4E64-BC7E-4F1256F648DE}"/>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E52FCC36-F711-45A6-B663-80E9704083CA}"/>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B8494884-5131-4196-A9A1-B859517D91F7}"/>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1C15B4AC-DDDA-4E10-91CD-616BF25C9DCD}"/>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B25BF7CE-1B25-4BDB-9398-AFC7CC3ABD49}"/>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4CEAA924-18F0-428F-A51C-21BB3B274A48}"/>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62FDDB03-9223-42B1-A72B-ED5D23916C2C}"/>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9F929387-C690-4BDB-A8F4-A6F8B5A67EFE}"/>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DEB56005-3782-4EB8-B7AC-90FE735BE259}"/>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472C262-FEFA-434E-A661-6DD6FCB00768}"/>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7C4F91BA-06F3-4C64-9ED7-C0D6819A3EB8}"/>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DE71B15B-4CDA-401F-9725-D77EC0A8CA69}"/>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515861A8-EABD-422D-BEE6-0E72DC7BFAAC}"/>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ECFC1CDC-605C-46A5-9D9A-AC4E94D464E4}"/>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356D77A3-6CDD-4163-8004-F3147E5E83B2}"/>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4ED2EB25-F4B7-4299-A94E-5982024EC66A}"/>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9F4A0534-55AA-4775-8D33-AFDD51A5621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135AF0F4-5051-4C4E-8A44-DE90559221F3}"/>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178C0308-29AA-4CF1-8B17-97CD4DEFE2DD}"/>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4BB15FA8-241E-457B-8966-395F24AA17FF}"/>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02D4715C-845A-4C9F-B9C0-44220C243753}"/>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D421230E-389D-439A-A844-7C4246A33551}"/>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D8DB2263-9195-4C9C-932B-BE2A7D439CEA}"/>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36000E49-44B2-40DE-B249-2AFB64BB860D}"/>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9B19D71C-917D-4AE0-8DFD-929B36913CB8}"/>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531C8E7C-D4A4-4DB2-B380-24DB664EDFB8}"/>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CC2A05D8-F991-4302-ACA3-136A26AF1EB0}"/>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2A9F8C21-200D-40FA-8450-9810E18BDFB9}"/>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926E0BAB-2F87-4303-8520-C8FCA10D1D3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4D9933BA-283E-47DD-9850-B70BCF8B65FC}"/>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59617112-DD80-4D70-B161-E2AEDE5BE61A}"/>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012B6CDC-70F1-45DA-BA46-9151E8399973}"/>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A09A4B6D-058C-445F-8FA6-FC48159FE764}"/>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B5936EEA-52B0-4059-BFFF-960BDD3CADC7}"/>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5DA353FC-FE97-49F2-B0E7-A16FCEE2F49A}"/>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9498B7FD-9701-41FA-9E4E-C07E7272EB6A}"/>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125025FC-E1B7-4395-A20B-1515AD53EA30}"/>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878C7D1B-99D3-4E4D-AA85-913B9EFE3472}"/>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6AD08AAA-F4F4-4B1E-B3B4-4F7C84AD95D2}"/>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5D00DED0-E9B4-4530-B8DB-0652BCB03CC3}"/>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F2566572-9B4C-4F4A-A42D-FB6D252E02D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83A6B8A7-FC4A-4689-8C98-D1F5CFBB25E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171DA426-DEFC-4FC8-A388-D61A30F2D9DF}"/>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E92056BD-1DAB-4A35-BB92-F49CC18EE3FA}"/>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AE80850F-3EE3-47E2-A2CD-5F0130468A7D}"/>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80547B30-25F0-4A32-B4E0-3B5341B0F98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C1BF63AB-95AB-451A-899F-7B578BC2E5DE}"/>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EAEBDB51-5250-45F0-A408-E092B33E6B09}"/>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8A498D1F-91CB-41ED-A930-77B9A00523AB}"/>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05084D07-DB0C-4011-9B7F-E93F18FA4C57}"/>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451C5DEF-DA9C-41CA-9D34-37D8CE4C2946}"/>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15186952-2B67-4E23-93C5-16871231745C}"/>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C9A5717B-190A-46A9-B75C-92F2C0B1DECF}"/>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78C3CF75-F939-4947-AAD1-AA316799465D}"/>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52265C63-1D7F-4A33-B26A-A6D52362552B}"/>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3FB72B12-2E50-4BE1-BE4B-12DB46E659E3}"/>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8551E883-73C0-48B2-B7A5-BC570F3DC3E0}"/>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202168CA-3B05-45D4-BCC1-AFE1D0181C93}"/>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E3C95B99-41CE-4F0F-96E5-59E06CAAEFA4}"/>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0A35D8C2-1CC9-4391-AA79-CE7D2FEF3FF3}"/>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D136E6E7-2360-4AF0-8EDD-91C76B49B69C}"/>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915CB336-B7AE-4E7F-9DAF-825E542C2F50}"/>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F0272194-D4DF-46EA-A583-E88433657335}"/>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36E7DE34-F447-48F8-904A-24366A7B1DD3}"/>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7EC89F47-317A-4AFD-824A-EDBB3BBDB9A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9B935C9D-32AF-419B-AB2D-B53C32EBDBCA}"/>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7ACDF5E4-0177-44F0-8919-C13B4BBD8097}"/>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C5AB83D5-376E-4821-AF9A-7F6F6FA1E8F8}"/>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E05B79DE-AB8F-4CBF-9D2E-CE1F3B0832D7}"/>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6EAFD96C-F84C-4450-BA1D-084875E674AB}"/>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E2E61C07-6DD7-4E8F-8DEA-F1C6A89BC837}"/>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00A514AF-90E7-4819-8342-1CF945D09752}"/>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7529041F-9512-4CF8-BB63-F7CB56C3DFD0}"/>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2" name="Picture Placeholder 11">
            <a:extLst>
              <a:ext uri="{FF2B5EF4-FFF2-40B4-BE49-F238E27FC236}">
                <a16:creationId xmlns:a16="http://schemas.microsoft.com/office/drawing/2014/main" id="{2E0717DF-723E-47EA-8E37-6D9D8E41CC03}"/>
              </a:ext>
            </a:extLst>
          </p:cNvPr>
          <p:cNvSpPr>
            <a:spLocks noGrp="1"/>
          </p:cNvSpPr>
          <p:nvPr>
            <p:ph type="pic" sz="quarter" idx="10"/>
          </p:nvPr>
        </p:nvSpPr>
        <p:spPr>
          <a:xfrm>
            <a:off x="783422" y="2062238"/>
            <a:ext cx="10663858" cy="1775032"/>
          </a:xfrm>
          <a:custGeom>
            <a:avLst/>
            <a:gdLst>
              <a:gd name="connsiteX0" fmla="*/ 7145238 w 10663858"/>
              <a:gd name="connsiteY0" fmla="*/ 582211 h 1775032"/>
              <a:gd name="connsiteX1" fmla="*/ 7126402 w 10663858"/>
              <a:gd name="connsiteY1" fmla="*/ 582350 h 1775032"/>
              <a:gd name="connsiteX2" fmla="*/ 7071708 w 10663858"/>
              <a:gd name="connsiteY2" fmla="*/ 613604 h 1775032"/>
              <a:gd name="connsiteX3" fmla="*/ 7051616 w 10663858"/>
              <a:gd name="connsiteY3" fmla="*/ 667182 h 1775032"/>
              <a:gd name="connsiteX4" fmla="*/ 7034873 w 10663858"/>
              <a:gd name="connsiteY4" fmla="*/ 708482 h 1775032"/>
              <a:gd name="connsiteX5" fmla="*/ 7015897 w 10663858"/>
              <a:gd name="connsiteY5" fmla="*/ 739736 h 1775032"/>
              <a:gd name="connsiteX6" fmla="*/ 7006968 w 10663858"/>
              <a:gd name="connsiteY6" fmla="*/ 855822 h 1775032"/>
              <a:gd name="connsiteX7" fmla="*/ 7051616 w 10663858"/>
              <a:gd name="connsiteY7" fmla="*/ 970792 h 1775032"/>
              <a:gd name="connsiteX8" fmla="*/ 7056081 w 10663858"/>
              <a:gd name="connsiteY8" fmla="*/ 1051159 h 1775032"/>
              <a:gd name="connsiteX9" fmla="*/ 7065011 w 10663858"/>
              <a:gd name="connsiteY9" fmla="*/ 1159431 h 1775032"/>
              <a:gd name="connsiteX10" fmla="*/ 7125286 w 10663858"/>
              <a:gd name="connsiteY10" fmla="*/ 1300074 h 1775032"/>
              <a:gd name="connsiteX11" fmla="*/ 7167702 w 10663858"/>
              <a:gd name="connsiteY11" fmla="*/ 1248728 h 1775032"/>
              <a:gd name="connsiteX12" fmla="*/ 7173283 w 10663858"/>
              <a:gd name="connsiteY12" fmla="*/ 1210777 h 1775032"/>
              <a:gd name="connsiteX13" fmla="*/ 7181096 w 10663858"/>
              <a:gd name="connsiteY13" fmla="*/ 1148269 h 1775032"/>
              <a:gd name="connsiteX14" fmla="*/ 7200072 w 10663858"/>
              <a:gd name="connsiteY14" fmla="*/ 971908 h 1775032"/>
              <a:gd name="connsiteX15" fmla="*/ 7193375 w 10663858"/>
              <a:gd name="connsiteY15" fmla="*/ 884843 h 1775032"/>
              <a:gd name="connsiteX16" fmla="*/ 7192259 w 10663858"/>
              <a:gd name="connsiteY16" fmla="*/ 806709 h 1775032"/>
              <a:gd name="connsiteX17" fmla="*/ 7192259 w 10663858"/>
              <a:gd name="connsiteY17" fmla="*/ 670531 h 1775032"/>
              <a:gd name="connsiteX18" fmla="*/ 7179980 w 10663858"/>
              <a:gd name="connsiteY18" fmla="*/ 600210 h 1775032"/>
              <a:gd name="connsiteX19" fmla="*/ 7145238 w 10663858"/>
              <a:gd name="connsiteY19" fmla="*/ 582211 h 1775032"/>
              <a:gd name="connsiteX20" fmla="*/ 1525489 w 10663858"/>
              <a:gd name="connsiteY20" fmla="*/ 582211 h 1775032"/>
              <a:gd name="connsiteX21" fmla="*/ 1506653 w 10663858"/>
              <a:gd name="connsiteY21" fmla="*/ 582350 h 1775032"/>
              <a:gd name="connsiteX22" fmla="*/ 1451958 w 10663858"/>
              <a:gd name="connsiteY22" fmla="*/ 613604 h 1775032"/>
              <a:gd name="connsiteX23" fmla="*/ 1431867 w 10663858"/>
              <a:gd name="connsiteY23" fmla="*/ 667182 h 1775032"/>
              <a:gd name="connsiteX24" fmla="*/ 1415124 w 10663858"/>
              <a:gd name="connsiteY24" fmla="*/ 708482 h 1775032"/>
              <a:gd name="connsiteX25" fmla="*/ 1396148 w 10663858"/>
              <a:gd name="connsiteY25" fmla="*/ 739736 h 1775032"/>
              <a:gd name="connsiteX26" fmla="*/ 1387218 w 10663858"/>
              <a:gd name="connsiteY26" fmla="*/ 855822 h 1775032"/>
              <a:gd name="connsiteX27" fmla="*/ 1431867 w 10663858"/>
              <a:gd name="connsiteY27" fmla="*/ 970792 h 1775032"/>
              <a:gd name="connsiteX28" fmla="*/ 1436331 w 10663858"/>
              <a:gd name="connsiteY28" fmla="*/ 1051159 h 1775032"/>
              <a:gd name="connsiteX29" fmla="*/ 1445261 w 10663858"/>
              <a:gd name="connsiteY29" fmla="*/ 1159431 h 1775032"/>
              <a:gd name="connsiteX30" fmla="*/ 1505536 w 10663858"/>
              <a:gd name="connsiteY30" fmla="*/ 1300074 h 1775032"/>
              <a:gd name="connsiteX31" fmla="*/ 1547952 w 10663858"/>
              <a:gd name="connsiteY31" fmla="*/ 1248728 h 1775032"/>
              <a:gd name="connsiteX32" fmla="*/ 1553534 w 10663858"/>
              <a:gd name="connsiteY32" fmla="*/ 1210777 h 1775032"/>
              <a:gd name="connsiteX33" fmla="*/ 1561347 w 10663858"/>
              <a:gd name="connsiteY33" fmla="*/ 1148269 h 1775032"/>
              <a:gd name="connsiteX34" fmla="*/ 1580322 w 10663858"/>
              <a:gd name="connsiteY34" fmla="*/ 971908 h 1775032"/>
              <a:gd name="connsiteX35" fmla="*/ 1573625 w 10663858"/>
              <a:gd name="connsiteY35" fmla="*/ 884843 h 1775032"/>
              <a:gd name="connsiteX36" fmla="*/ 1572509 w 10663858"/>
              <a:gd name="connsiteY36" fmla="*/ 806709 h 1775032"/>
              <a:gd name="connsiteX37" fmla="*/ 1572509 w 10663858"/>
              <a:gd name="connsiteY37" fmla="*/ 670531 h 1775032"/>
              <a:gd name="connsiteX38" fmla="*/ 1560231 w 10663858"/>
              <a:gd name="connsiteY38" fmla="*/ 600210 h 1775032"/>
              <a:gd name="connsiteX39" fmla="*/ 1525489 w 10663858"/>
              <a:gd name="connsiteY39" fmla="*/ 582211 h 1775032"/>
              <a:gd name="connsiteX40" fmla="*/ 6118147 w 10663858"/>
              <a:gd name="connsiteY40" fmla="*/ 474915 h 1775032"/>
              <a:gd name="connsiteX41" fmla="*/ 6074336 w 10663858"/>
              <a:gd name="connsiteY41" fmla="*/ 484124 h 1775032"/>
              <a:gd name="connsiteX42" fmla="*/ 6020758 w 10663858"/>
              <a:gd name="connsiteY42" fmla="*/ 538818 h 1775032"/>
              <a:gd name="connsiteX43" fmla="*/ 6009596 w 10663858"/>
              <a:gd name="connsiteY43" fmla="*/ 593512 h 1775032"/>
              <a:gd name="connsiteX44" fmla="*/ 6012945 w 10663858"/>
              <a:gd name="connsiteY44" fmla="*/ 620301 h 1775032"/>
              <a:gd name="connsiteX45" fmla="*/ 6019642 w 10663858"/>
              <a:gd name="connsiteY45" fmla="*/ 638161 h 1775032"/>
              <a:gd name="connsiteX46" fmla="*/ 6027455 w 10663858"/>
              <a:gd name="connsiteY46" fmla="*/ 664950 h 1775032"/>
              <a:gd name="connsiteX47" fmla="*/ 6034153 w 10663858"/>
              <a:gd name="connsiteY47" fmla="*/ 712947 h 1775032"/>
              <a:gd name="connsiteX48" fmla="*/ 6034153 w 10663858"/>
              <a:gd name="connsiteY48" fmla="*/ 778803 h 1775032"/>
              <a:gd name="connsiteX49" fmla="*/ 6028571 w 10663858"/>
              <a:gd name="connsiteY49" fmla="*/ 842427 h 1775032"/>
              <a:gd name="connsiteX50" fmla="*/ 6046431 w 10663858"/>
              <a:gd name="connsiteY50" fmla="*/ 925027 h 1775032"/>
              <a:gd name="connsiteX51" fmla="*/ 6126798 w 10663858"/>
              <a:gd name="connsiteY51" fmla="*/ 864752 h 1775032"/>
              <a:gd name="connsiteX52" fmla="*/ 6227257 w 10663858"/>
              <a:gd name="connsiteY52" fmla="*/ 686158 h 1775032"/>
              <a:gd name="connsiteX53" fmla="*/ 6229489 w 10663858"/>
              <a:gd name="connsiteY53" fmla="*/ 603558 h 1775032"/>
              <a:gd name="connsiteX54" fmla="*/ 6198236 w 10663858"/>
              <a:gd name="connsiteY54" fmla="*/ 523191 h 1775032"/>
              <a:gd name="connsiteX55" fmla="*/ 6198236 w 10663858"/>
              <a:gd name="connsiteY55" fmla="*/ 512029 h 1775032"/>
              <a:gd name="connsiteX56" fmla="*/ 6187073 w 10663858"/>
              <a:gd name="connsiteY56" fmla="*/ 499750 h 1775032"/>
              <a:gd name="connsiteX57" fmla="*/ 6166982 w 10663858"/>
              <a:gd name="connsiteY57" fmla="*/ 485240 h 1775032"/>
              <a:gd name="connsiteX58" fmla="*/ 6118147 w 10663858"/>
              <a:gd name="connsiteY58" fmla="*/ 474915 h 1775032"/>
              <a:gd name="connsiteX59" fmla="*/ 5761797 w 10663858"/>
              <a:gd name="connsiteY59" fmla="*/ 55499 h 1775032"/>
              <a:gd name="connsiteX60" fmla="*/ 5816491 w 10663858"/>
              <a:gd name="connsiteY60" fmla="*/ 56615 h 1775032"/>
              <a:gd name="connsiteX61" fmla="*/ 5909137 w 10663858"/>
              <a:gd name="connsiteY61" fmla="*/ 76707 h 1775032"/>
              <a:gd name="connsiteX62" fmla="*/ 5961599 w 10663858"/>
              <a:gd name="connsiteY62" fmla="*/ 96798 h 1775032"/>
              <a:gd name="connsiteX63" fmla="*/ 6020758 w 10663858"/>
              <a:gd name="connsiteY63" fmla="*/ 102379 h 1775032"/>
              <a:gd name="connsiteX64" fmla="*/ 6077685 w 10663858"/>
              <a:gd name="connsiteY64" fmla="*/ 102379 h 1775032"/>
              <a:gd name="connsiteX65" fmla="*/ 6125682 w 10663858"/>
              <a:gd name="connsiteY65" fmla="*/ 101263 h 1775032"/>
              <a:gd name="connsiteX66" fmla="*/ 6153587 w 10663858"/>
              <a:gd name="connsiteY66" fmla="*/ 105728 h 1775032"/>
              <a:gd name="connsiteX67" fmla="*/ 6199352 w 10663858"/>
              <a:gd name="connsiteY67" fmla="*/ 114658 h 1775032"/>
              <a:gd name="connsiteX68" fmla="*/ 6236187 w 10663858"/>
              <a:gd name="connsiteY68" fmla="*/ 131401 h 1775032"/>
              <a:gd name="connsiteX69" fmla="*/ 6260743 w 10663858"/>
              <a:gd name="connsiteY69" fmla="*/ 160422 h 1775032"/>
              <a:gd name="connsiteX70" fmla="*/ 6304276 w 10663858"/>
              <a:gd name="connsiteY70" fmla="*/ 174933 h 1775032"/>
              <a:gd name="connsiteX71" fmla="*/ 6365667 w 10663858"/>
              <a:gd name="connsiteY71" fmla="*/ 182747 h 1775032"/>
              <a:gd name="connsiteX72" fmla="*/ 6414780 w 10663858"/>
              <a:gd name="connsiteY72" fmla="*/ 203955 h 1775032"/>
              <a:gd name="connsiteX73" fmla="*/ 6454964 w 10663858"/>
              <a:gd name="connsiteY73" fmla="*/ 226279 h 1775032"/>
              <a:gd name="connsiteX74" fmla="*/ 6489567 w 10663858"/>
              <a:gd name="connsiteY74" fmla="*/ 255300 h 1775032"/>
              <a:gd name="connsiteX75" fmla="*/ 6515239 w 10663858"/>
              <a:gd name="connsiteY75" fmla="*/ 291019 h 1775032"/>
              <a:gd name="connsiteX76" fmla="*/ 6524169 w 10663858"/>
              <a:gd name="connsiteY76" fmla="*/ 328970 h 1775032"/>
              <a:gd name="connsiteX77" fmla="*/ 6555423 w 10663858"/>
              <a:gd name="connsiteY77" fmla="*/ 420500 h 1775032"/>
              <a:gd name="connsiteX78" fmla="*/ 6587793 w 10663858"/>
              <a:gd name="connsiteY78" fmla="*/ 476310 h 1775032"/>
              <a:gd name="connsiteX79" fmla="*/ 6593374 w 10663858"/>
              <a:gd name="connsiteY79" fmla="*/ 538818 h 1775032"/>
              <a:gd name="connsiteX80" fmla="*/ 6601188 w 10663858"/>
              <a:gd name="connsiteY80" fmla="*/ 626999 h 1775032"/>
              <a:gd name="connsiteX81" fmla="*/ 6578863 w 10663858"/>
              <a:gd name="connsiteY81" fmla="*/ 743085 h 1775032"/>
              <a:gd name="connsiteX82" fmla="*/ 6523053 w 10663858"/>
              <a:gd name="connsiteY82" fmla="*/ 831265 h 1775032"/>
              <a:gd name="connsiteX83" fmla="*/ 6477288 w 10663858"/>
              <a:gd name="connsiteY83" fmla="*/ 890424 h 1775032"/>
              <a:gd name="connsiteX84" fmla="*/ 6451615 w 10663858"/>
              <a:gd name="connsiteY84" fmla="*/ 968559 h 1775032"/>
              <a:gd name="connsiteX85" fmla="*/ 6403618 w 10663858"/>
              <a:gd name="connsiteY85" fmla="*/ 1056740 h 1775032"/>
              <a:gd name="connsiteX86" fmla="*/ 6364551 w 10663858"/>
              <a:gd name="connsiteY86" fmla="*/ 1094691 h 1775032"/>
              <a:gd name="connsiteX87" fmla="*/ 6336646 w 10663858"/>
              <a:gd name="connsiteY87" fmla="*/ 1109202 h 1775032"/>
              <a:gd name="connsiteX88" fmla="*/ 6305392 w 10663858"/>
              <a:gd name="connsiteY88" fmla="*/ 1129294 h 1775032"/>
              <a:gd name="connsiteX89" fmla="*/ 6265208 w 10663858"/>
              <a:gd name="connsiteY89" fmla="*/ 1150502 h 1775032"/>
              <a:gd name="connsiteX90" fmla="*/ 6169214 w 10663858"/>
              <a:gd name="connsiteY90" fmla="*/ 1161664 h 1775032"/>
              <a:gd name="connsiteX91" fmla="*/ 6121217 w 10663858"/>
              <a:gd name="connsiteY91" fmla="*/ 1176174 h 1775032"/>
              <a:gd name="connsiteX92" fmla="*/ 6073220 w 10663858"/>
              <a:gd name="connsiteY92" fmla="*/ 1186220 h 1775032"/>
              <a:gd name="connsiteX93" fmla="*/ 6016293 w 10663858"/>
              <a:gd name="connsiteY93" fmla="*/ 1246496 h 1775032"/>
              <a:gd name="connsiteX94" fmla="*/ 6025223 w 10663858"/>
              <a:gd name="connsiteY94" fmla="*/ 1333560 h 1775032"/>
              <a:gd name="connsiteX95" fmla="*/ 6041966 w 10663858"/>
              <a:gd name="connsiteY95" fmla="*/ 1409463 h 1775032"/>
              <a:gd name="connsiteX96" fmla="*/ 5992853 w 10663858"/>
              <a:gd name="connsiteY96" fmla="*/ 1583591 h 1775032"/>
              <a:gd name="connsiteX97" fmla="*/ 5943739 w 10663858"/>
              <a:gd name="connsiteY97" fmla="*/ 1678469 h 1775032"/>
              <a:gd name="connsiteX98" fmla="*/ 5903556 w 10663858"/>
              <a:gd name="connsiteY98" fmla="*/ 1746558 h 1775032"/>
              <a:gd name="connsiteX99" fmla="*/ 5809794 w 10663858"/>
              <a:gd name="connsiteY99" fmla="*/ 1726466 h 1775032"/>
              <a:gd name="connsiteX100" fmla="*/ 5780773 w 10663858"/>
              <a:gd name="connsiteY100" fmla="*/ 1708607 h 1775032"/>
              <a:gd name="connsiteX101" fmla="*/ 5741705 w 10663858"/>
              <a:gd name="connsiteY101" fmla="*/ 1651680 h 1775032"/>
              <a:gd name="connsiteX102" fmla="*/ 5733892 w 10663858"/>
              <a:gd name="connsiteY102" fmla="*/ 1572429 h 1775032"/>
              <a:gd name="connsiteX103" fmla="*/ 5727195 w 10663858"/>
              <a:gd name="connsiteY103" fmla="*/ 1496527 h 1775032"/>
              <a:gd name="connsiteX104" fmla="*/ 5711568 w 10663858"/>
              <a:gd name="connsiteY104" fmla="*/ 1420625 h 1775032"/>
              <a:gd name="connsiteX105" fmla="*/ 5691476 w 10663858"/>
              <a:gd name="connsiteY105" fmla="*/ 1271052 h 1775032"/>
              <a:gd name="connsiteX106" fmla="*/ 5690360 w 10663858"/>
              <a:gd name="connsiteY106" fmla="*/ 1188453 h 1775032"/>
              <a:gd name="connsiteX107" fmla="*/ 5701522 w 10663858"/>
              <a:gd name="connsiteY107" fmla="*/ 1112550 h 1775032"/>
              <a:gd name="connsiteX108" fmla="*/ 5711568 w 10663858"/>
              <a:gd name="connsiteY108" fmla="*/ 1067902 h 1775032"/>
              <a:gd name="connsiteX109" fmla="*/ 5716032 w 10663858"/>
              <a:gd name="connsiteY109" fmla="*/ 1042229 h 1775032"/>
              <a:gd name="connsiteX110" fmla="*/ 5731659 w 10663858"/>
              <a:gd name="connsiteY110" fmla="*/ 1006510 h 1775032"/>
              <a:gd name="connsiteX111" fmla="*/ 5745054 w 10663858"/>
              <a:gd name="connsiteY111" fmla="*/ 962978 h 1775032"/>
              <a:gd name="connsiteX112" fmla="*/ 5718265 w 10663858"/>
              <a:gd name="connsiteY112" fmla="*/ 882611 h 1775032"/>
              <a:gd name="connsiteX113" fmla="*/ 5678081 w 10663858"/>
              <a:gd name="connsiteY113" fmla="*/ 802244 h 1775032"/>
              <a:gd name="connsiteX114" fmla="*/ 5678081 w 10663858"/>
              <a:gd name="connsiteY114" fmla="*/ 788849 h 1775032"/>
              <a:gd name="connsiteX115" fmla="*/ 5680314 w 10663858"/>
              <a:gd name="connsiteY115" fmla="*/ 686158 h 1775032"/>
              <a:gd name="connsiteX116" fmla="*/ 5662454 w 10663858"/>
              <a:gd name="connsiteY116" fmla="*/ 536586 h 1775032"/>
              <a:gd name="connsiteX117" fmla="*/ 5651292 w 10663858"/>
              <a:gd name="connsiteY117" fmla="*/ 351294 h 1775032"/>
              <a:gd name="connsiteX118" fmla="*/ 5649060 w 10663858"/>
              <a:gd name="connsiteY118" fmla="*/ 250835 h 1775032"/>
              <a:gd name="connsiteX119" fmla="*/ 5666919 w 10663858"/>
              <a:gd name="connsiteY119" fmla="*/ 101263 h 1775032"/>
              <a:gd name="connsiteX120" fmla="*/ 5701522 w 10663858"/>
              <a:gd name="connsiteY120" fmla="*/ 72242 h 1775032"/>
              <a:gd name="connsiteX121" fmla="*/ 5723846 w 10663858"/>
              <a:gd name="connsiteY121" fmla="*/ 56615 h 1775032"/>
              <a:gd name="connsiteX122" fmla="*/ 5761797 w 10663858"/>
              <a:gd name="connsiteY122" fmla="*/ 55499 h 1775032"/>
              <a:gd name="connsiteX123" fmla="*/ 9570700 w 10663858"/>
              <a:gd name="connsiteY123" fmla="*/ 50127 h 1775032"/>
              <a:gd name="connsiteX124" fmla="*/ 9620092 w 10663858"/>
              <a:gd name="connsiteY124" fmla="*/ 59963 h 1775032"/>
              <a:gd name="connsiteX125" fmla="*/ 9646881 w 10663858"/>
              <a:gd name="connsiteY125" fmla="*/ 85636 h 1775032"/>
              <a:gd name="connsiteX126" fmla="*/ 9662508 w 10663858"/>
              <a:gd name="connsiteY126" fmla="*/ 123587 h 1775032"/>
              <a:gd name="connsiteX127" fmla="*/ 9671438 w 10663858"/>
              <a:gd name="connsiteY127" fmla="*/ 299949 h 1775032"/>
              <a:gd name="connsiteX128" fmla="*/ 9675903 w 10663858"/>
              <a:gd name="connsiteY128" fmla="*/ 650439 h 1775032"/>
              <a:gd name="connsiteX129" fmla="*/ 9675903 w 10663858"/>
              <a:gd name="connsiteY129" fmla="*/ 873681 h 1775032"/>
              <a:gd name="connsiteX130" fmla="*/ 9670322 w 10663858"/>
              <a:gd name="connsiteY130" fmla="*/ 1014324 h 1775032"/>
              <a:gd name="connsiteX131" fmla="*/ 9658043 w 10663858"/>
              <a:gd name="connsiteY131" fmla="*/ 1137107 h 1775032"/>
              <a:gd name="connsiteX132" fmla="*/ 9630138 w 10663858"/>
              <a:gd name="connsiteY132" fmla="*/ 1248728 h 1775032"/>
              <a:gd name="connsiteX133" fmla="*/ 9606698 w 10663858"/>
              <a:gd name="connsiteY133" fmla="*/ 1331328 h 1775032"/>
              <a:gd name="connsiteX134" fmla="*/ 9584373 w 10663858"/>
              <a:gd name="connsiteY134" fmla="*/ 1387138 h 1775032"/>
              <a:gd name="connsiteX135" fmla="*/ 9550887 w 10663858"/>
              <a:gd name="connsiteY135" fmla="*/ 1514386 h 1775032"/>
              <a:gd name="connsiteX136" fmla="*/ 9486147 w 10663858"/>
              <a:gd name="connsiteY136" fmla="*/ 1639402 h 1775032"/>
              <a:gd name="connsiteX137" fmla="*/ 9437034 w 10663858"/>
              <a:gd name="connsiteY137" fmla="*/ 1658378 h 1775032"/>
              <a:gd name="connsiteX138" fmla="*/ 9396850 w 10663858"/>
              <a:gd name="connsiteY138" fmla="*/ 1667307 h 1775032"/>
              <a:gd name="connsiteX139" fmla="*/ 9370061 w 10663858"/>
              <a:gd name="connsiteY139" fmla="*/ 1687399 h 1775032"/>
              <a:gd name="connsiteX140" fmla="*/ 9341039 w 10663858"/>
              <a:gd name="connsiteY140" fmla="*/ 1713072 h 1775032"/>
              <a:gd name="connsiteX141" fmla="*/ 9284113 w 10663858"/>
              <a:gd name="connsiteY141" fmla="*/ 1739861 h 1775032"/>
              <a:gd name="connsiteX142" fmla="*/ 9256207 w 10663858"/>
              <a:gd name="connsiteY142" fmla="*/ 1722002 h 1775032"/>
              <a:gd name="connsiteX143" fmla="*/ 9236116 w 10663858"/>
              <a:gd name="connsiteY143" fmla="*/ 1692980 h 1775032"/>
              <a:gd name="connsiteX144" fmla="*/ 9200397 w 10663858"/>
              <a:gd name="connsiteY144" fmla="*/ 1648332 h 1775032"/>
              <a:gd name="connsiteX145" fmla="*/ 9165794 w 10663858"/>
              <a:gd name="connsiteY145" fmla="*/ 1652796 h 1775032"/>
              <a:gd name="connsiteX146" fmla="*/ 9111100 w 10663858"/>
              <a:gd name="connsiteY146" fmla="*/ 1666191 h 1775032"/>
              <a:gd name="connsiteX147" fmla="*/ 8878927 w 10663858"/>
              <a:gd name="connsiteY147" fmla="*/ 1592521 h 1775032"/>
              <a:gd name="connsiteX148" fmla="*/ 8785166 w 10663858"/>
              <a:gd name="connsiteY148" fmla="*/ 1378209 h 1775032"/>
              <a:gd name="connsiteX149" fmla="*/ 8761725 w 10663858"/>
              <a:gd name="connsiteY149" fmla="*/ 1255425 h 1775032"/>
              <a:gd name="connsiteX150" fmla="*/ 8728239 w 10663858"/>
              <a:gd name="connsiteY150" fmla="*/ 1138223 h 1775032"/>
              <a:gd name="connsiteX151" fmla="*/ 8700334 w 10663858"/>
              <a:gd name="connsiteY151" fmla="*/ 1054507 h 1775032"/>
              <a:gd name="connsiteX152" fmla="*/ 8699218 w 10663858"/>
              <a:gd name="connsiteY152" fmla="*/ 989767 h 1775032"/>
              <a:gd name="connsiteX153" fmla="*/ 8711496 w 10663858"/>
              <a:gd name="connsiteY153" fmla="*/ 920562 h 1775032"/>
              <a:gd name="connsiteX154" fmla="*/ 8721542 w 10663858"/>
              <a:gd name="connsiteY154" fmla="*/ 746433 h 1775032"/>
              <a:gd name="connsiteX155" fmla="*/ 8703682 w 10663858"/>
              <a:gd name="connsiteY155" fmla="*/ 640393 h 1775032"/>
              <a:gd name="connsiteX156" fmla="*/ 8691404 w 10663858"/>
              <a:gd name="connsiteY156" fmla="*/ 558910 h 1775032"/>
              <a:gd name="connsiteX157" fmla="*/ 8695869 w 10663858"/>
              <a:gd name="connsiteY157" fmla="*/ 366921 h 1775032"/>
              <a:gd name="connsiteX158" fmla="*/ 8708147 w 10663858"/>
              <a:gd name="connsiteY158" fmla="*/ 258649 h 1775032"/>
              <a:gd name="connsiteX159" fmla="*/ 8715961 w 10663858"/>
              <a:gd name="connsiteY159" fmla="*/ 174933 h 1775032"/>
              <a:gd name="connsiteX160" fmla="*/ 8807490 w 10663858"/>
              <a:gd name="connsiteY160" fmla="*/ 56615 h 1775032"/>
              <a:gd name="connsiteX161" fmla="*/ 8893438 w 10663858"/>
              <a:gd name="connsiteY161" fmla="*/ 56615 h 1775032"/>
              <a:gd name="connsiteX162" fmla="*/ 8957062 w 10663858"/>
              <a:gd name="connsiteY162" fmla="*/ 58847 h 1775032"/>
              <a:gd name="connsiteX163" fmla="*/ 9026267 w 10663858"/>
              <a:gd name="connsiteY163" fmla="*/ 52150 h 1775032"/>
              <a:gd name="connsiteX164" fmla="*/ 9099938 w 10663858"/>
              <a:gd name="connsiteY164" fmla="*/ 83404 h 1775032"/>
              <a:gd name="connsiteX165" fmla="*/ 9142354 w 10663858"/>
              <a:gd name="connsiteY165" fmla="*/ 293251 h 1775032"/>
              <a:gd name="connsiteX166" fmla="*/ 9133424 w 10663858"/>
              <a:gd name="connsiteY166" fmla="*/ 534353 h 1775032"/>
              <a:gd name="connsiteX167" fmla="*/ 9136773 w 10663858"/>
              <a:gd name="connsiteY167" fmla="*/ 600210 h 1775032"/>
              <a:gd name="connsiteX168" fmla="*/ 9142354 w 10663858"/>
              <a:gd name="connsiteY168" fmla="*/ 643742 h 1775032"/>
              <a:gd name="connsiteX169" fmla="*/ 9128959 w 10663858"/>
              <a:gd name="connsiteY169" fmla="*/ 805592 h 1775032"/>
              <a:gd name="connsiteX170" fmla="*/ 9120030 w 10663858"/>
              <a:gd name="connsiteY170" fmla="*/ 980838 h 1775032"/>
              <a:gd name="connsiteX171" fmla="*/ 9126727 w 10663858"/>
              <a:gd name="connsiteY171" fmla="*/ 1005394 h 1775032"/>
              <a:gd name="connsiteX172" fmla="*/ 9133424 w 10663858"/>
              <a:gd name="connsiteY172" fmla="*/ 1018789 h 1775032"/>
              <a:gd name="connsiteX173" fmla="*/ 9145702 w 10663858"/>
              <a:gd name="connsiteY173" fmla="*/ 1070134 h 1775032"/>
              <a:gd name="connsiteX174" fmla="*/ 9169143 w 10663858"/>
              <a:gd name="connsiteY174" fmla="*/ 1137107 h 1775032"/>
              <a:gd name="connsiteX175" fmla="*/ 9223837 w 10663858"/>
              <a:gd name="connsiteY175" fmla="*/ 1169477 h 1775032"/>
              <a:gd name="connsiteX176" fmla="*/ 9277415 w 10663858"/>
              <a:gd name="connsiteY176" fmla="*/ 1103621 h 1775032"/>
              <a:gd name="connsiteX177" fmla="*/ 9288577 w 10663858"/>
              <a:gd name="connsiteY177" fmla="*/ 933957 h 1775032"/>
              <a:gd name="connsiteX178" fmla="*/ 9275183 w 10663858"/>
              <a:gd name="connsiteY178" fmla="*/ 770990 h 1775032"/>
              <a:gd name="connsiteX179" fmla="*/ 9271834 w 10663858"/>
              <a:gd name="connsiteY179" fmla="*/ 670531 h 1775032"/>
              <a:gd name="connsiteX180" fmla="*/ 9278532 w 10663858"/>
              <a:gd name="connsiteY180" fmla="*/ 514261 h 1775032"/>
              <a:gd name="connsiteX181" fmla="*/ 9285229 w 10663858"/>
              <a:gd name="connsiteY181" fmla="*/ 237441 h 1775032"/>
              <a:gd name="connsiteX182" fmla="*/ 9276299 w 10663858"/>
              <a:gd name="connsiteY182" fmla="*/ 147028 h 1775032"/>
              <a:gd name="connsiteX183" fmla="*/ 9298623 w 10663858"/>
              <a:gd name="connsiteY183" fmla="*/ 72242 h 1775032"/>
              <a:gd name="connsiteX184" fmla="*/ 9354434 w 10663858"/>
              <a:gd name="connsiteY184" fmla="*/ 51034 h 1775032"/>
              <a:gd name="connsiteX185" fmla="*/ 9425871 w 10663858"/>
              <a:gd name="connsiteY185" fmla="*/ 58847 h 1775032"/>
              <a:gd name="connsiteX186" fmla="*/ 9495077 w 10663858"/>
              <a:gd name="connsiteY186" fmla="*/ 59963 h 1775032"/>
              <a:gd name="connsiteX187" fmla="*/ 9544190 w 10663858"/>
              <a:gd name="connsiteY187" fmla="*/ 52150 h 1775032"/>
              <a:gd name="connsiteX188" fmla="*/ 9570700 w 10663858"/>
              <a:gd name="connsiteY188" fmla="*/ 50127 h 1775032"/>
              <a:gd name="connsiteX189" fmla="*/ 3950950 w 10663858"/>
              <a:gd name="connsiteY189" fmla="*/ 50127 h 1775032"/>
              <a:gd name="connsiteX190" fmla="*/ 4000342 w 10663858"/>
              <a:gd name="connsiteY190" fmla="*/ 59963 h 1775032"/>
              <a:gd name="connsiteX191" fmla="*/ 4027132 w 10663858"/>
              <a:gd name="connsiteY191" fmla="*/ 85636 h 1775032"/>
              <a:gd name="connsiteX192" fmla="*/ 4042758 w 10663858"/>
              <a:gd name="connsiteY192" fmla="*/ 123587 h 1775032"/>
              <a:gd name="connsiteX193" fmla="*/ 4051688 w 10663858"/>
              <a:gd name="connsiteY193" fmla="*/ 299949 h 1775032"/>
              <a:gd name="connsiteX194" fmla="*/ 4056153 w 10663858"/>
              <a:gd name="connsiteY194" fmla="*/ 650439 h 1775032"/>
              <a:gd name="connsiteX195" fmla="*/ 4056153 w 10663858"/>
              <a:gd name="connsiteY195" fmla="*/ 873681 h 1775032"/>
              <a:gd name="connsiteX196" fmla="*/ 4050572 w 10663858"/>
              <a:gd name="connsiteY196" fmla="*/ 1014324 h 1775032"/>
              <a:gd name="connsiteX197" fmla="*/ 4038294 w 10663858"/>
              <a:gd name="connsiteY197" fmla="*/ 1137107 h 1775032"/>
              <a:gd name="connsiteX198" fmla="*/ 4010389 w 10663858"/>
              <a:gd name="connsiteY198" fmla="*/ 1248728 h 1775032"/>
              <a:gd name="connsiteX199" fmla="*/ 3986948 w 10663858"/>
              <a:gd name="connsiteY199" fmla="*/ 1331328 h 1775032"/>
              <a:gd name="connsiteX200" fmla="*/ 3964624 w 10663858"/>
              <a:gd name="connsiteY200" fmla="*/ 1387138 h 1775032"/>
              <a:gd name="connsiteX201" fmla="*/ 3931137 w 10663858"/>
              <a:gd name="connsiteY201" fmla="*/ 1514386 h 1775032"/>
              <a:gd name="connsiteX202" fmla="*/ 3866397 w 10663858"/>
              <a:gd name="connsiteY202" fmla="*/ 1639402 h 1775032"/>
              <a:gd name="connsiteX203" fmla="*/ 3817283 w 10663858"/>
              <a:gd name="connsiteY203" fmla="*/ 1658378 h 1775032"/>
              <a:gd name="connsiteX204" fmla="*/ 3777100 w 10663858"/>
              <a:gd name="connsiteY204" fmla="*/ 1667307 h 1775032"/>
              <a:gd name="connsiteX205" fmla="*/ 3750312 w 10663858"/>
              <a:gd name="connsiteY205" fmla="*/ 1687399 h 1775032"/>
              <a:gd name="connsiteX206" fmla="*/ 3721289 w 10663858"/>
              <a:gd name="connsiteY206" fmla="*/ 1713072 h 1775032"/>
              <a:gd name="connsiteX207" fmla="*/ 3664363 w 10663858"/>
              <a:gd name="connsiteY207" fmla="*/ 1739861 h 1775032"/>
              <a:gd name="connsiteX208" fmla="*/ 3636457 w 10663858"/>
              <a:gd name="connsiteY208" fmla="*/ 1722002 h 1775032"/>
              <a:gd name="connsiteX209" fmla="*/ 3616366 w 10663858"/>
              <a:gd name="connsiteY209" fmla="*/ 1692980 h 1775032"/>
              <a:gd name="connsiteX210" fmla="*/ 3580647 w 10663858"/>
              <a:gd name="connsiteY210" fmla="*/ 1648332 h 1775032"/>
              <a:gd name="connsiteX211" fmla="*/ 3546044 w 10663858"/>
              <a:gd name="connsiteY211" fmla="*/ 1652796 h 1775032"/>
              <a:gd name="connsiteX212" fmla="*/ 3491351 w 10663858"/>
              <a:gd name="connsiteY212" fmla="*/ 1666191 h 1775032"/>
              <a:gd name="connsiteX213" fmla="*/ 3259178 w 10663858"/>
              <a:gd name="connsiteY213" fmla="*/ 1592521 h 1775032"/>
              <a:gd name="connsiteX214" fmla="*/ 3165416 w 10663858"/>
              <a:gd name="connsiteY214" fmla="*/ 1378209 h 1775032"/>
              <a:gd name="connsiteX215" fmla="*/ 3141976 w 10663858"/>
              <a:gd name="connsiteY215" fmla="*/ 1255425 h 1775032"/>
              <a:gd name="connsiteX216" fmla="*/ 3108490 w 10663858"/>
              <a:gd name="connsiteY216" fmla="*/ 1138223 h 1775032"/>
              <a:gd name="connsiteX217" fmla="*/ 3080585 w 10663858"/>
              <a:gd name="connsiteY217" fmla="*/ 1054507 h 1775032"/>
              <a:gd name="connsiteX218" fmla="*/ 3079468 w 10663858"/>
              <a:gd name="connsiteY218" fmla="*/ 989767 h 1775032"/>
              <a:gd name="connsiteX219" fmla="*/ 3091746 w 10663858"/>
              <a:gd name="connsiteY219" fmla="*/ 920562 h 1775032"/>
              <a:gd name="connsiteX220" fmla="*/ 3101792 w 10663858"/>
              <a:gd name="connsiteY220" fmla="*/ 746433 h 1775032"/>
              <a:gd name="connsiteX221" fmla="*/ 3083933 w 10663858"/>
              <a:gd name="connsiteY221" fmla="*/ 640393 h 1775032"/>
              <a:gd name="connsiteX222" fmla="*/ 3071655 w 10663858"/>
              <a:gd name="connsiteY222" fmla="*/ 558910 h 1775032"/>
              <a:gd name="connsiteX223" fmla="*/ 3076120 w 10663858"/>
              <a:gd name="connsiteY223" fmla="*/ 366921 h 1775032"/>
              <a:gd name="connsiteX224" fmla="*/ 3088398 w 10663858"/>
              <a:gd name="connsiteY224" fmla="*/ 258649 h 1775032"/>
              <a:gd name="connsiteX225" fmla="*/ 3096211 w 10663858"/>
              <a:gd name="connsiteY225" fmla="*/ 174933 h 1775032"/>
              <a:gd name="connsiteX226" fmla="*/ 3187741 w 10663858"/>
              <a:gd name="connsiteY226" fmla="*/ 56615 h 1775032"/>
              <a:gd name="connsiteX227" fmla="*/ 3273689 w 10663858"/>
              <a:gd name="connsiteY227" fmla="*/ 56615 h 1775032"/>
              <a:gd name="connsiteX228" fmla="*/ 3337313 w 10663858"/>
              <a:gd name="connsiteY228" fmla="*/ 58847 h 1775032"/>
              <a:gd name="connsiteX229" fmla="*/ 3406518 w 10663858"/>
              <a:gd name="connsiteY229" fmla="*/ 52150 h 1775032"/>
              <a:gd name="connsiteX230" fmla="*/ 3480188 w 10663858"/>
              <a:gd name="connsiteY230" fmla="*/ 83404 h 1775032"/>
              <a:gd name="connsiteX231" fmla="*/ 3522604 w 10663858"/>
              <a:gd name="connsiteY231" fmla="*/ 293251 h 1775032"/>
              <a:gd name="connsiteX232" fmla="*/ 3513675 w 10663858"/>
              <a:gd name="connsiteY232" fmla="*/ 534353 h 1775032"/>
              <a:gd name="connsiteX233" fmla="*/ 3517023 w 10663858"/>
              <a:gd name="connsiteY233" fmla="*/ 600210 h 1775032"/>
              <a:gd name="connsiteX234" fmla="*/ 3522604 w 10663858"/>
              <a:gd name="connsiteY234" fmla="*/ 643742 h 1775032"/>
              <a:gd name="connsiteX235" fmla="*/ 3509209 w 10663858"/>
              <a:gd name="connsiteY235" fmla="*/ 805592 h 1775032"/>
              <a:gd name="connsiteX236" fmla="*/ 3500280 w 10663858"/>
              <a:gd name="connsiteY236" fmla="*/ 980838 h 1775032"/>
              <a:gd name="connsiteX237" fmla="*/ 3506977 w 10663858"/>
              <a:gd name="connsiteY237" fmla="*/ 1005394 h 1775032"/>
              <a:gd name="connsiteX238" fmla="*/ 3513675 w 10663858"/>
              <a:gd name="connsiteY238" fmla="*/ 1018789 h 1775032"/>
              <a:gd name="connsiteX239" fmla="*/ 3525953 w 10663858"/>
              <a:gd name="connsiteY239" fmla="*/ 1070134 h 1775032"/>
              <a:gd name="connsiteX240" fmla="*/ 3549393 w 10663858"/>
              <a:gd name="connsiteY240" fmla="*/ 1137107 h 1775032"/>
              <a:gd name="connsiteX241" fmla="*/ 3604088 w 10663858"/>
              <a:gd name="connsiteY241" fmla="*/ 1169477 h 1775032"/>
              <a:gd name="connsiteX242" fmla="*/ 3657665 w 10663858"/>
              <a:gd name="connsiteY242" fmla="*/ 1103621 h 1775032"/>
              <a:gd name="connsiteX243" fmla="*/ 3668828 w 10663858"/>
              <a:gd name="connsiteY243" fmla="*/ 933957 h 1775032"/>
              <a:gd name="connsiteX244" fmla="*/ 3655433 w 10663858"/>
              <a:gd name="connsiteY244" fmla="*/ 770990 h 1775032"/>
              <a:gd name="connsiteX245" fmla="*/ 3652084 w 10663858"/>
              <a:gd name="connsiteY245" fmla="*/ 670531 h 1775032"/>
              <a:gd name="connsiteX246" fmla="*/ 3658782 w 10663858"/>
              <a:gd name="connsiteY246" fmla="*/ 514261 h 1775032"/>
              <a:gd name="connsiteX247" fmla="*/ 3665479 w 10663858"/>
              <a:gd name="connsiteY247" fmla="*/ 237441 h 1775032"/>
              <a:gd name="connsiteX248" fmla="*/ 3656549 w 10663858"/>
              <a:gd name="connsiteY248" fmla="*/ 147028 h 1775032"/>
              <a:gd name="connsiteX249" fmla="*/ 3678874 w 10663858"/>
              <a:gd name="connsiteY249" fmla="*/ 72242 h 1775032"/>
              <a:gd name="connsiteX250" fmla="*/ 3734684 w 10663858"/>
              <a:gd name="connsiteY250" fmla="*/ 51034 h 1775032"/>
              <a:gd name="connsiteX251" fmla="*/ 3806122 w 10663858"/>
              <a:gd name="connsiteY251" fmla="*/ 58847 h 1775032"/>
              <a:gd name="connsiteX252" fmla="*/ 3875326 w 10663858"/>
              <a:gd name="connsiteY252" fmla="*/ 59963 h 1775032"/>
              <a:gd name="connsiteX253" fmla="*/ 3924440 w 10663858"/>
              <a:gd name="connsiteY253" fmla="*/ 52150 h 1775032"/>
              <a:gd name="connsiteX254" fmla="*/ 3950950 w 10663858"/>
              <a:gd name="connsiteY254" fmla="*/ 50127 h 1775032"/>
              <a:gd name="connsiteX255" fmla="*/ 7141611 w 10663858"/>
              <a:gd name="connsiteY255" fmla="*/ 18315 h 1775032"/>
              <a:gd name="connsiteX256" fmla="*/ 7185561 w 10663858"/>
              <a:gd name="connsiteY256" fmla="*/ 20896 h 1775032"/>
              <a:gd name="connsiteX257" fmla="*/ 7341831 w 10663858"/>
              <a:gd name="connsiteY257" fmla="*/ 74474 h 1775032"/>
              <a:gd name="connsiteX258" fmla="*/ 7411036 w 10663858"/>
              <a:gd name="connsiteY258" fmla="*/ 155958 h 1775032"/>
              <a:gd name="connsiteX259" fmla="*/ 7451220 w 10663858"/>
              <a:gd name="connsiteY259" fmla="*/ 237441 h 1775032"/>
              <a:gd name="connsiteX260" fmla="*/ 7480241 w 10663858"/>
              <a:gd name="connsiteY260" fmla="*/ 269811 h 1775032"/>
              <a:gd name="connsiteX261" fmla="*/ 7512611 w 10663858"/>
              <a:gd name="connsiteY261" fmla="*/ 297716 h 1775032"/>
              <a:gd name="connsiteX262" fmla="*/ 7543865 w 10663858"/>
              <a:gd name="connsiteY262" fmla="*/ 354643 h 1775032"/>
              <a:gd name="connsiteX263" fmla="*/ 7574003 w 10663858"/>
              <a:gd name="connsiteY263" fmla="*/ 445056 h 1775032"/>
              <a:gd name="connsiteX264" fmla="*/ 7605256 w 10663858"/>
              <a:gd name="connsiteY264" fmla="*/ 643742 h 1775032"/>
              <a:gd name="connsiteX265" fmla="*/ 7598559 w 10663858"/>
              <a:gd name="connsiteY265" fmla="*/ 806709 h 1775032"/>
              <a:gd name="connsiteX266" fmla="*/ 7569538 w 10663858"/>
              <a:gd name="connsiteY266" fmla="*/ 1018789 h 1775032"/>
              <a:gd name="connsiteX267" fmla="*/ 7532703 w 10663858"/>
              <a:gd name="connsiteY267" fmla="*/ 1127061 h 1775032"/>
              <a:gd name="connsiteX268" fmla="*/ 7518192 w 10663858"/>
              <a:gd name="connsiteY268" fmla="*/ 1206312 h 1775032"/>
              <a:gd name="connsiteX269" fmla="*/ 7515960 w 10663858"/>
              <a:gd name="connsiteY269" fmla="*/ 1275517 h 1775032"/>
              <a:gd name="connsiteX270" fmla="*/ 7503681 w 10663858"/>
              <a:gd name="connsiteY270" fmla="*/ 1382673 h 1775032"/>
              <a:gd name="connsiteX271" fmla="*/ 7478009 w 10663858"/>
              <a:gd name="connsiteY271" fmla="*/ 1418392 h 1775032"/>
              <a:gd name="connsiteX272" fmla="*/ 7438941 w 10663858"/>
              <a:gd name="connsiteY272" fmla="*/ 1452995 h 1775032"/>
              <a:gd name="connsiteX273" fmla="*/ 7397641 w 10663858"/>
              <a:gd name="connsiteY273" fmla="*/ 1485365 h 1775032"/>
              <a:gd name="connsiteX274" fmla="*/ 7368620 w 10663858"/>
              <a:gd name="connsiteY274" fmla="*/ 1511038 h 1775032"/>
              <a:gd name="connsiteX275" fmla="*/ 7347412 w 10663858"/>
              <a:gd name="connsiteY275" fmla="*/ 1538943 h 1775032"/>
              <a:gd name="connsiteX276" fmla="*/ 7322855 w 10663858"/>
              <a:gd name="connsiteY276" fmla="*/ 1576894 h 1775032"/>
              <a:gd name="connsiteX277" fmla="*/ 7300531 w 10663858"/>
              <a:gd name="connsiteY277" fmla="*/ 1613729 h 1775032"/>
              <a:gd name="connsiteX278" fmla="*/ 7286020 w 10663858"/>
              <a:gd name="connsiteY278" fmla="*/ 1638286 h 1775032"/>
              <a:gd name="connsiteX279" fmla="*/ 7270393 w 10663858"/>
              <a:gd name="connsiteY279" fmla="*/ 1666191 h 1775032"/>
              <a:gd name="connsiteX280" fmla="*/ 7243604 w 10663858"/>
              <a:gd name="connsiteY280" fmla="*/ 1708607 h 1775032"/>
              <a:gd name="connsiteX281" fmla="*/ 7078405 w 10663858"/>
              <a:gd name="connsiteY281" fmla="*/ 1717537 h 1775032"/>
              <a:gd name="connsiteX282" fmla="*/ 7057197 w 10663858"/>
              <a:gd name="connsiteY282" fmla="*/ 1706375 h 1775032"/>
              <a:gd name="connsiteX283" fmla="*/ 7023711 w 10663858"/>
              <a:gd name="connsiteY283" fmla="*/ 1716420 h 1775032"/>
              <a:gd name="connsiteX284" fmla="*/ 6971249 w 10663858"/>
              <a:gd name="connsiteY284" fmla="*/ 1715304 h 1775032"/>
              <a:gd name="connsiteX285" fmla="*/ 6918787 w 10663858"/>
              <a:gd name="connsiteY285" fmla="*/ 1678469 h 1775032"/>
              <a:gd name="connsiteX286" fmla="*/ 6883068 w 10663858"/>
              <a:gd name="connsiteY286" fmla="*/ 1637169 h 1775032"/>
              <a:gd name="connsiteX287" fmla="*/ 6850698 w 10663858"/>
              <a:gd name="connsiteY287" fmla="*/ 1612613 h 1775032"/>
              <a:gd name="connsiteX288" fmla="*/ 6819444 w 10663858"/>
              <a:gd name="connsiteY288" fmla="*/ 1596986 h 1775032"/>
              <a:gd name="connsiteX289" fmla="*/ 6774796 w 10663858"/>
              <a:gd name="connsiteY289" fmla="*/ 1560151 h 1775032"/>
              <a:gd name="connsiteX290" fmla="*/ 6771447 w 10663858"/>
              <a:gd name="connsiteY290" fmla="*/ 1532246 h 1775032"/>
              <a:gd name="connsiteX291" fmla="*/ 6765866 w 10663858"/>
              <a:gd name="connsiteY291" fmla="*/ 1498759 h 1775032"/>
              <a:gd name="connsiteX292" fmla="*/ 6678802 w 10663858"/>
              <a:gd name="connsiteY292" fmla="*/ 1195150 h 1775032"/>
              <a:gd name="connsiteX293" fmla="*/ 6649780 w 10663858"/>
              <a:gd name="connsiteY293" fmla="*/ 889308 h 1775032"/>
              <a:gd name="connsiteX294" fmla="*/ 6683266 w 10663858"/>
              <a:gd name="connsiteY294" fmla="*/ 695088 h 1775032"/>
              <a:gd name="connsiteX295" fmla="*/ 6702242 w 10663858"/>
              <a:gd name="connsiteY295" fmla="*/ 529888 h 1775032"/>
              <a:gd name="connsiteX296" fmla="*/ 6693312 w 10663858"/>
              <a:gd name="connsiteY296" fmla="*/ 455102 h 1775032"/>
              <a:gd name="connsiteX297" fmla="*/ 6689964 w 10663858"/>
              <a:gd name="connsiteY297" fmla="*/ 398175 h 1775032"/>
              <a:gd name="connsiteX298" fmla="*/ 6698893 w 10663858"/>
              <a:gd name="connsiteY298" fmla="*/ 330087 h 1775032"/>
              <a:gd name="connsiteX299" fmla="*/ 6744658 w 10663858"/>
              <a:gd name="connsiteY299" fmla="*/ 258649 h 1775032"/>
              <a:gd name="connsiteX300" fmla="*/ 6808282 w 10663858"/>
              <a:gd name="connsiteY300" fmla="*/ 193909 h 1775032"/>
              <a:gd name="connsiteX301" fmla="*/ 6855163 w 10663858"/>
              <a:gd name="connsiteY301" fmla="*/ 128052 h 1775032"/>
              <a:gd name="connsiteX302" fmla="*/ 6904276 w 10663858"/>
              <a:gd name="connsiteY302" fmla="*/ 74474 h 1775032"/>
              <a:gd name="connsiteX303" fmla="*/ 7141611 w 10663858"/>
              <a:gd name="connsiteY303" fmla="*/ 18315 h 1775032"/>
              <a:gd name="connsiteX304" fmla="*/ 1521861 w 10663858"/>
              <a:gd name="connsiteY304" fmla="*/ 18315 h 1775032"/>
              <a:gd name="connsiteX305" fmla="*/ 1565812 w 10663858"/>
              <a:gd name="connsiteY305" fmla="*/ 20896 h 1775032"/>
              <a:gd name="connsiteX306" fmla="*/ 1722081 w 10663858"/>
              <a:gd name="connsiteY306" fmla="*/ 74474 h 1775032"/>
              <a:gd name="connsiteX307" fmla="*/ 1791286 w 10663858"/>
              <a:gd name="connsiteY307" fmla="*/ 155958 h 1775032"/>
              <a:gd name="connsiteX308" fmla="*/ 1831470 w 10663858"/>
              <a:gd name="connsiteY308" fmla="*/ 237441 h 1775032"/>
              <a:gd name="connsiteX309" fmla="*/ 1860492 w 10663858"/>
              <a:gd name="connsiteY309" fmla="*/ 269811 h 1775032"/>
              <a:gd name="connsiteX310" fmla="*/ 1892861 w 10663858"/>
              <a:gd name="connsiteY310" fmla="*/ 297716 h 1775032"/>
              <a:gd name="connsiteX311" fmla="*/ 1924115 w 10663858"/>
              <a:gd name="connsiteY311" fmla="*/ 354643 h 1775032"/>
              <a:gd name="connsiteX312" fmla="*/ 1954253 w 10663858"/>
              <a:gd name="connsiteY312" fmla="*/ 445056 h 1775032"/>
              <a:gd name="connsiteX313" fmla="*/ 1985507 w 10663858"/>
              <a:gd name="connsiteY313" fmla="*/ 643742 h 1775032"/>
              <a:gd name="connsiteX314" fmla="*/ 1978810 w 10663858"/>
              <a:gd name="connsiteY314" fmla="*/ 806709 h 1775032"/>
              <a:gd name="connsiteX315" fmla="*/ 1949788 w 10663858"/>
              <a:gd name="connsiteY315" fmla="*/ 1018789 h 1775032"/>
              <a:gd name="connsiteX316" fmla="*/ 1912954 w 10663858"/>
              <a:gd name="connsiteY316" fmla="*/ 1127061 h 1775032"/>
              <a:gd name="connsiteX317" fmla="*/ 1898443 w 10663858"/>
              <a:gd name="connsiteY317" fmla="*/ 1206312 h 1775032"/>
              <a:gd name="connsiteX318" fmla="*/ 1896210 w 10663858"/>
              <a:gd name="connsiteY318" fmla="*/ 1275517 h 1775032"/>
              <a:gd name="connsiteX319" fmla="*/ 1883932 w 10663858"/>
              <a:gd name="connsiteY319" fmla="*/ 1382673 h 1775032"/>
              <a:gd name="connsiteX320" fmla="*/ 1858259 w 10663858"/>
              <a:gd name="connsiteY320" fmla="*/ 1418392 h 1775032"/>
              <a:gd name="connsiteX321" fmla="*/ 1819192 w 10663858"/>
              <a:gd name="connsiteY321" fmla="*/ 1452995 h 1775032"/>
              <a:gd name="connsiteX322" fmla="*/ 1777892 w 10663858"/>
              <a:gd name="connsiteY322" fmla="*/ 1485365 h 1775032"/>
              <a:gd name="connsiteX323" fmla="*/ 1748870 w 10663858"/>
              <a:gd name="connsiteY323" fmla="*/ 1511038 h 1775032"/>
              <a:gd name="connsiteX324" fmla="*/ 1727662 w 10663858"/>
              <a:gd name="connsiteY324" fmla="*/ 1538943 h 1775032"/>
              <a:gd name="connsiteX325" fmla="*/ 1703106 w 10663858"/>
              <a:gd name="connsiteY325" fmla="*/ 1576894 h 1775032"/>
              <a:gd name="connsiteX326" fmla="*/ 1680782 w 10663858"/>
              <a:gd name="connsiteY326" fmla="*/ 1613729 h 1775032"/>
              <a:gd name="connsiteX327" fmla="*/ 1666271 w 10663858"/>
              <a:gd name="connsiteY327" fmla="*/ 1638286 h 1775032"/>
              <a:gd name="connsiteX328" fmla="*/ 1650644 w 10663858"/>
              <a:gd name="connsiteY328" fmla="*/ 1666191 h 1775032"/>
              <a:gd name="connsiteX329" fmla="*/ 1623855 w 10663858"/>
              <a:gd name="connsiteY329" fmla="*/ 1708607 h 1775032"/>
              <a:gd name="connsiteX330" fmla="*/ 1458656 w 10663858"/>
              <a:gd name="connsiteY330" fmla="*/ 1717537 h 1775032"/>
              <a:gd name="connsiteX331" fmla="*/ 1437448 w 10663858"/>
              <a:gd name="connsiteY331" fmla="*/ 1706375 h 1775032"/>
              <a:gd name="connsiteX332" fmla="*/ 1403961 w 10663858"/>
              <a:gd name="connsiteY332" fmla="*/ 1716420 h 1775032"/>
              <a:gd name="connsiteX333" fmla="*/ 1351499 w 10663858"/>
              <a:gd name="connsiteY333" fmla="*/ 1715304 h 1775032"/>
              <a:gd name="connsiteX334" fmla="*/ 1299037 w 10663858"/>
              <a:gd name="connsiteY334" fmla="*/ 1678469 h 1775032"/>
              <a:gd name="connsiteX335" fmla="*/ 1263319 w 10663858"/>
              <a:gd name="connsiteY335" fmla="*/ 1637169 h 1775032"/>
              <a:gd name="connsiteX336" fmla="*/ 1230948 w 10663858"/>
              <a:gd name="connsiteY336" fmla="*/ 1612613 h 1775032"/>
              <a:gd name="connsiteX337" fmla="*/ 1199695 w 10663858"/>
              <a:gd name="connsiteY337" fmla="*/ 1596986 h 1775032"/>
              <a:gd name="connsiteX338" fmla="*/ 1155046 w 10663858"/>
              <a:gd name="connsiteY338" fmla="*/ 1560151 h 1775032"/>
              <a:gd name="connsiteX339" fmla="*/ 1151697 w 10663858"/>
              <a:gd name="connsiteY339" fmla="*/ 1532246 h 1775032"/>
              <a:gd name="connsiteX340" fmla="*/ 1146117 w 10663858"/>
              <a:gd name="connsiteY340" fmla="*/ 1498759 h 1775032"/>
              <a:gd name="connsiteX341" fmla="*/ 1059052 w 10663858"/>
              <a:gd name="connsiteY341" fmla="*/ 1195150 h 1775032"/>
              <a:gd name="connsiteX342" fmla="*/ 1030030 w 10663858"/>
              <a:gd name="connsiteY342" fmla="*/ 889308 h 1775032"/>
              <a:gd name="connsiteX343" fmla="*/ 1063517 w 10663858"/>
              <a:gd name="connsiteY343" fmla="*/ 695088 h 1775032"/>
              <a:gd name="connsiteX344" fmla="*/ 1082492 w 10663858"/>
              <a:gd name="connsiteY344" fmla="*/ 529888 h 1775032"/>
              <a:gd name="connsiteX345" fmla="*/ 1073563 w 10663858"/>
              <a:gd name="connsiteY345" fmla="*/ 455102 h 1775032"/>
              <a:gd name="connsiteX346" fmla="*/ 1070214 w 10663858"/>
              <a:gd name="connsiteY346" fmla="*/ 398175 h 1775032"/>
              <a:gd name="connsiteX347" fmla="*/ 1079144 w 10663858"/>
              <a:gd name="connsiteY347" fmla="*/ 330087 h 1775032"/>
              <a:gd name="connsiteX348" fmla="*/ 1124908 w 10663858"/>
              <a:gd name="connsiteY348" fmla="*/ 258649 h 1775032"/>
              <a:gd name="connsiteX349" fmla="*/ 1188532 w 10663858"/>
              <a:gd name="connsiteY349" fmla="*/ 193909 h 1775032"/>
              <a:gd name="connsiteX350" fmla="*/ 1235413 w 10663858"/>
              <a:gd name="connsiteY350" fmla="*/ 128052 h 1775032"/>
              <a:gd name="connsiteX351" fmla="*/ 1284527 w 10663858"/>
              <a:gd name="connsiteY351" fmla="*/ 74474 h 1775032"/>
              <a:gd name="connsiteX352" fmla="*/ 1521861 w 10663858"/>
              <a:gd name="connsiteY352" fmla="*/ 18315 h 1775032"/>
              <a:gd name="connsiteX353" fmla="*/ 10201489 w 10663858"/>
              <a:gd name="connsiteY353" fmla="*/ 16431 h 1775032"/>
              <a:gd name="connsiteX354" fmla="*/ 10241673 w 10663858"/>
              <a:gd name="connsiteY354" fmla="*/ 20896 h 1775032"/>
              <a:gd name="connsiteX355" fmla="*/ 10275159 w 10663858"/>
              <a:gd name="connsiteY355" fmla="*/ 27593 h 1775032"/>
              <a:gd name="connsiteX356" fmla="*/ 10315343 w 10663858"/>
              <a:gd name="connsiteY356" fmla="*/ 29826 h 1775032"/>
              <a:gd name="connsiteX357" fmla="*/ 10363340 w 10663858"/>
              <a:gd name="connsiteY357" fmla="*/ 34291 h 1775032"/>
              <a:gd name="connsiteX358" fmla="*/ 10541934 w 10663858"/>
              <a:gd name="connsiteY358" fmla="*/ 145912 h 1775032"/>
              <a:gd name="connsiteX359" fmla="*/ 10616720 w 10663858"/>
              <a:gd name="connsiteY359" fmla="*/ 279857 h 1775032"/>
              <a:gd name="connsiteX360" fmla="*/ 10628998 w 10663858"/>
              <a:gd name="connsiteY360" fmla="*/ 416035 h 1775032"/>
              <a:gd name="connsiteX361" fmla="*/ 10642393 w 10663858"/>
              <a:gd name="connsiteY361" fmla="*/ 558910 h 1775032"/>
              <a:gd name="connsiteX362" fmla="*/ 10662484 w 10663858"/>
              <a:gd name="connsiteY362" fmla="*/ 630347 h 1775032"/>
              <a:gd name="connsiteX363" fmla="*/ 10656903 w 10663858"/>
              <a:gd name="connsiteY363" fmla="*/ 698436 h 1775032"/>
              <a:gd name="connsiteX364" fmla="*/ 10624533 w 10663858"/>
              <a:gd name="connsiteY364" fmla="*/ 759828 h 1775032"/>
              <a:gd name="connsiteX365" fmla="*/ 10575420 w 10663858"/>
              <a:gd name="connsiteY365" fmla="*/ 782152 h 1775032"/>
              <a:gd name="connsiteX366" fmla="*/ 10524074 w 10663858"/>
              <a:gd name="connsiteY366" fmla="*/ 784384 h 1775032"/>
              <a:gd name="connsiteX367" fmla="*/ 10483891 w 10663858"/>
              <a:gd name="connsiteY367" fmla="*/ 782152 h 1775032"/>
              <a:gd name="connsiteX368" fmla="*/ 10462683 w 10663858"/>
              <a:gd name="connsiteY368" fmla="*/ 789965 h 1775032"/>
              <a:gd name="connsiteX369" fmla="*/ 10450404 w 10663858"/>
              <a:gd name="connsiteY369" fmla="*/ 806709 h 1775032"/>
              <a:gd name="connsiteX370" fmla="*/ 10390129 w 10663858"/>
              <a:gd name="connsiteY370" fmla="*/ 808941 h 1775032"/>
              <a:gd name="connsiteX371" fmla="*/ 10316459 w 10663858"/>
              <a:gd name="connsiteY371" fmla="*/ 752014 h 1775032"/>
              <a:gd name="connsiteX372" fmla="*/ 10309762 w 10663858"/>
              <a:gd name="connsiteY372" fmla="*/ 639277 h 1775032"/>
              <a:gd name="connsiteX373" fmla="*/ 10323156 w 10663858"/>
              <a:gd name="connsiteY373" fmla="*/ 597977 h 1775032"/>
              <a:gd name="connsiteX374" fmla="*/ 10325389 w 10663858"/>
              <a:gd name="connsiteY374" fmla="*/ 565607 h 1775032"/>
              <a:gd name="connsiteX375" fmla="*/ 10282973 w 10663858"/>
              <a:gd name="connsiteY375" fmla="*/ 532121 h 1775032"/>
              <a:gd name="connsiteX376" fmla="*/ 10224930 w 10663858"/>
              <a:gd name="connsiteY376" fmla="*/ 549980 h 1775032"/>
              <a:gd name="connsiteX377" fmla="*/ 10181397 w 10663858"/>
              <a:gd name="connsiteY377" fmla="*/ 626999 h 1775032"/>
              <a:gd name="connsiteX378" fmla="*/ 10174700 w 10663858"/>
              <a:gd name="connsiteY378" fmla="*/ 692855 h 1775032"/>
              <a:gd name="connsiteX379" fmla="*/ 10178049 w 10663858"/>
              <a:gd name="connsiteY379" fmla="*/ 735271 h 1775032"/>
              <a:gd name="connsiteX380" fmla="*/ 10180281 w 10663858"/>
              <a:gd name="connsiteY380" fmla="*/ 782152 h 1775032"/>
              <a:gd name="connsiteX381" fmla="*/ 10208186 w 10663858"/>
              <a:gd name="connsiteY381" fmla="*/ 860287 h 1775032"/>
              <a:gd name="connsiteX382" fmla="*/ 10240557 w 10663858"/>
              <a:gd name="connsiteY382" fmla="*/ 882611 h 1775032"/>
              <a:gd name="connsiteX383" fmla="*/ 10266229 w 10663858"/>
              <a:gd name="connsiteY383" fmla="*/ 883727 h 1775032"/>
              <a:gd name="connsiteX384" fmla="*/ 10291902 w 10663858"/>
              <a:gd name="connsiteY384" fmla="*/ 882611 h 1775032"/>
              <a:gd name="connsiteX385" fmla="*/ 10329853 w 10663858"/>
              <a:gd name="connsiteY385" fmla="*/ 893773 h 1775032"/>
              <a:gd name="connsiteX386" fmla="*/ 10380083 w 10663858"/>
              <a:gd name="connsiteY386" fmla="*/ 916097 h 1775032"/>
              <a:gd name="connsiteX387" fmla="*/ 10425848 w 10663858"/>
              <a:gd name="connsiteY387" fmla="*/ 951816 h 1775032"/>
              <a:gd name="connsiteX388" fmla="*/ 10460450 w 10663858"/>
              <a:gd name="connsiteY388" fmla="*/ 983070 h 1775032"/>
              <a:gd name="connsiteX389" fmla="*/ 10486123 w 10663858"/>
              <a:gd name="connsiteY389" fmla="*/ 995348 h 1775032"/>
              <a:gd name="connsiteX390" fmla="*/ 10507331 w 10663858"/>
              <a:gd name="connsiteY390" fmla="*/ 1005394 h 1775032"/>
              <a:gd name="connsiteX391" fmla="*/ 10524074 w 10663858"/>
              <a:gd name="connsiteY391" fmla="*/ 1027718 h 1775032"/>
              <a:gd name="connsiteX392" fmla="*/ 10537469 w 10663858"/>
              <a:gd name="connsiteY392" fmla="*/ 1208545 h 1775032"/>
              <a:gd name="connsiteX393" fmla="*/ 10529655 w 10663858"/>
              <a:gd name="connsiteY393" fmla="*/ 1268820 h 1775032"/>
              <a:gd name="connsiteX394" fmla="*/ 10524074 w 10663858"/>
              <a:gd name="connsiteY394" fmla="*/ 1307887 h 1775032"/>
              <a:gd name="connsiteX395" fmla="*/ 10519609 w 10663858"/>
              <a:gd name="connsiteY395" fmla="*/ 1336909 h 1775032"/>
              <a:gd name="connsiteX396" fmla="*/ 10517377 w 10663858"/>
              <a:gd name="connsiteY396" fmla="*/ 1373744 h 1775032"/>
              <a:gd name="connsiteX397" fmla="*/ 10487239 w 10663858"/>
              <a:gd name="connsiteY397" fmla="*/ 1514386 h 1775032"/>
              <a:gd name="connsiteX398" fmla="*/ 10425848 w 10663858"/>
              <a:gd name="connsiteY398" fmla="*/ 1581359 h 1775032"/>
              <a:gd name="connsiteX399" fmla="*/ 10385664 w 10663858"/>
              <a:gd name="connsiteY399" fmla="*/ 1608148 h 1775032"/>
              <a:gd name="connsiteX400" fmla="*/ 10371153 w 10663858"/>
              <a:gd name="connsiteY400" fmla="*/ 1630472 h 1775032"/>
              <a:gd name="connsiteX401" fmla="*/ 10354410 w 10663858"/>
              <a:gd name="connsiteY401" fmla="*/ 1659494 h 1775032"/>
              <a:gd name="connsiteX402" fmla="*/ 10276275 w 10663858"/>
              <a:gd name="connsiteY402" fmla="*/ 1713072 h 1775032"/>
              <a:gd name="connsiteX403" fmla="*/ 10152376 w 10663858"/>
              <a:gd name="connsiteY403" fmla="*/ 1729815 h 1775032"/>
              <a:gd name="connsiteX404" fmla="*/ 10050801 w 10663858"/>
              <a:gd name="connsiteY404" fmla="*/ 1722002 h 1775032"/>
              <a:gd name="connsiteX405" fmla="*/ 9984944 w 10663858"/>
              <a:gd name="connsiteY405" fmla="*/ 1688515 h 1775032"/>
              <a:gd name="connsiteX406" fmla="*/ 9935831 w 10663858"/>
              <a:gd name="connsiteY406" fmla="*/ 1629356 h 1775032"/>
              <a:gd name="connsiteX407" fmla="*/ 9905693 w 10663858"/>
              <a:gd name="connsiteY407" fmla="*/ 1593637 h 1775032"/>
              <a:gd name="connsiteX408" fmla="*/ 9881137 w 10663858"/>
              <a:gd name="connsiteY408" fmla="*/ 1590289 h 1775032"/>
              <a:gd name="connsiteX409" fmla="*/ 9854348 w 10663858"/>
              <a:gd name="connsiteY409" fmla="*/ 1590289 h 1775032"/>
              <a:gd name="connsiteX410" fmla="*/ 9806351 w 10663858"/>
              <a:gd name="connsiteY410" fmla="*/ 1569081 h 1775032"/>
              <a:gd name="connsiteX411" fmla="*/ 9797421 w 10663858"/>
              <a:gd name="connsiteY411" fmla="*/ 1528897 h 1775032"/>
              <a:gd name="connsiteX412" fmla="*/ 9798537 w 10663858"/>
              <a:gd name="connsiteY412" fmla="*/ 1474203 h 1775032"/>
              <a:gd name="connsiteX413" fmla="*/ 9799653 w 10663858"/>
              <a:gd name="connsiteY413" fmla="*/ 1407230 h 1775032"/>
              <a:gd name="connsiteX414" fmla="*/ 9825326 w 10663858"/>
              <a:gd name="connsiteY414" fmla="*/ 1353652 h 1775032"/>
              <a:gd name="connsiteX415" fmla="*/ 9919088 w 10663858"/>
              <a:gd name="connsiteY415" fmla="*/ 1309004 h 1775032"/>
              <a:gd name="connsiteX416" fmla="*/ 9972666 w 10663858"/>
              <a:gd name="connsiteY416" fmla="*/ 1293377 h 1775032"/>
              <a:gd name="connsiteX417" fmla="*/ 9993874 w 10663858"/>
              <a:gd name="connsiteY417" fmla="*/ 1268820 h 1775032"/>
              <a:gd name="connsiteX418" fmla="*/ 10016198 w 10663858"/>
              <a:gd name="connsiteY418" fmla="*/ 1255425 h 1775032"/>
              <a:gd name="connsiteX419" fmla="*/ 10046336 w 10663858"/>
              <a:gd name="connsiteY419" fmla="*/ 1257658 h 1775032"/>
              <a:gd name="connsiteX420" fmla="*/ 10084287 w 10663858"/>
              <a:gd name="connsiteY420" fmla="*/ 1302306 h 1775032"/>
              <a:gd name="connsiteX421" fmla="*/ 10085403 w 10663858"/>
              <a:gd name="connsiteY421" fmla="*/ 1363698 h 1775032"/>
              <a:gd name="connsiteX422" fmla="*/ 10093217 w 10663858"/>
              <a:gd name="connsiteY422" fmla="*/ 1413927 h 1775032"/>
              <a:gd name="connsiteX423" fmla="*/ 10151260 w 10663858"/>
              <a:gd name="connsiteY423" fmla="*/ 1467505 h 1775032"/>
              <a:gd name="connsiteX424" fmla="*/ 10202605 w 10663858"/>
              <a:gd name="connsiteY424" fmla="*/ 1373744 h 1775032"/>
              <a:gd name="connsiteX425" fmla="*/ 10202605 w 10663858"/>
              <a:gd name="connsiteY425" fmla="*/ 1326863 h 1775032"/>
              <a:gd name="connsiteX426" fmla="*/ 10202605 w 10663858"/>
              <a:gd name="connsiteY426" fmla="*/ 1277750 h 1775032"/>
              <a:gd name="connsiteX427" fmla="*/ 10102146 w 10663858"/>
              <a:gd name="connsiteY427" fmla="*/ 1117015 h 1775032"/>
              <a:gd name="connsiteX428" fmla="*/ 10024012 w 10663858"/>
              <a:gd name="connsiteY428" fmla="*/ 1074599 h 1775032"/>
              <a:gd name="connsiteX429" fmla="*/ 9952574 w 10663858"/>
              <a:gd name="connsiteY429" fmla="*/ 1025486 h 1775032"/>
              <a:gd name="connsiteX430" fmla="*/ 9856580 w 10663858"/>
              <a:gd name="connsiteY430" fmla="*/ 871449 h 1775032"/>
              <a:gd name="connsiteX431" fmla="*/ 9827559 w 10663858"/>
              <a:gd name="connsiteY431" fmla="*/ 758712 h 1775032"/>
              <a:gd name="connsiteX432" fmla="*/ 9810815 w 10663858"/>
              <a:gd name="connsiteY432" fmla="*/ 724109 h 1775032"/>
              <a:gd name="connsiteX433" fmla="*/ 9794072 w 10663858"/>
              <a:gd name="connsiteY433" fmla="*/ 710714 h 1775032"/>
              <a:gd name="connsiteX434" fmla="*/ 9769516 w 10663858"/>
              <a:gd name="connsiteY434" fmla="*/ 683925 h 1775032"/>
              <a:gd name="connsiteX435" fmla="*/ 9758353 w 10663858"/>
              <a:gd name="connsiteY435" fmla="*/ 605791 h 1775032"/>
              <a:gd name="connsiteX436" fmla="*/ 9780678 w 10663858"/>
              <a:gd name="connsiteY436" fmla="*/ 531005 h 1775032"/>
              <a:gd name="connsiteX437" fmla="*/ 9789607 w 10663858"/>
              <a:gd name="connsiteY437" fmla="*/ 465148 h 1775032"/>
              <a:gd name="connsiteX438" fmla="*/ 9786259 w 10663858"/>
              <a:gd name="connsiteY438" fmla="*/ 394827 h 1775032"/>
              <a:gd name="connsiteX439" fmla="*/ 9782910 w 10663858"/>
              <a:gd name="connsiteY439" fmla="*/ 324505 h 1775032"/>
              <a:gd name="connsiteX440" fmla="*/ 9843185 w 10663858"/>
              <a:gd name="connsiteY440" fmla="*/ 177166 h 1775032"/>
              <a:gd name="connsiteX441" fmla="*/ 9972666 w 10663858"/>
              <a:gd name="connsiteY441" fmla="*/ 96798 h 1775032"/>
              <a:gd name="connsiteX442" fmla="*/ 10039639 w 10663858"/>
              <a:gd name="connsiteY442" fmla="*/ 81171 h 1775032"/>
              <a:gd name="connsiteX443" fmla="*/ 10108844 w 10663858"/>
              <a:gd name="connsiteY443" fmla="*/ 54382 h 1775032"/>
              <a:gd name="connsiteX444" fmla="*/ 10201489 w 10663858"/>
              <a:gd name="connsiteY444" fmla="*/ 16431 h 1775032"/>
              <a:gd name="connsiteX445" fmla="*/ 4581740 w 10663858"/>
              <a:gd name="connsiteY445" fmla="*/ 16431 h 1775032"/>
              <a:gd name="connsiteX446" fmla="*/ 4621923 w 10663858"/>
              <a:gd name="connsiteY446" fmla="*/ 20896 h 1775032"/>
              <a:gd name="connsiteX447" fmla="*/ 4655409 w 10663858"/>
              <a:gd name="connsiteY447" fmla="*/ 27593 h 1775032"/>
              <a:gd name="connsiteX448" fmla="*/ 4695593 w 10663858"/>
              <a:gd name="connsiteY448" fmla="*/ 29826 h 1775032"/>
              <a:gd name="connsiteX449" fmla="*/ 4743589 w 10663858"/>
              <a:gd name="connsiteY449" fmla="*/ 34291 h 1775032"/>
              <a:gd name="connsiteX450" fmla="*/ 4922183 w 10663858"/>
              <a:gd name="connsiteY450" fmla="*/ 145912 h 1775032"/>
              <a:gd name="connsiteX451" fmla="*/ 4996970 w 10663858"/>
              <a:gd name="connsiteY451" fmla="*/ 279857 h 1775032"/>
              <a:gd name="connsiteX452" fmla="*/ 5009248 w 10663858"/>
              <a:gd name="connsiteY452" fmla="*/ 416035 h 1775032"/>
              <a:gd name="connsiteX453" fmla="*/ 5022642 w 10663858"/>
              <a:gd name="connsiteY453" fmla="*/ 558910 h 1775032"/>
              <a:gd name="connsiteX454" fmla="*/ 5042734 w 10663858"/>
              <a:gd name="connsiteY454" fmla="*/ 630347 h 1775032"/>
              <a:gd name="connsiteX455" fmla="*/ 5037153 w 10663858"/>
              <a:gd name="connsiteY455" fmla="*/ 698436 h 1775032"/>
              <a:gd name="connsiteX456" fmla="*/ 5004783 w 10663858"/>
              <a:gd name="connsiteY456" fmla="*/ 759828 h 1775032"/>
              <a:gd name="connsiteX457" fmla="*/ 4955670 w 10663858"/>
              <a:gd name="connsiteY457" fmla="*/ 782152 h 1775032"/>
              <a:gd name="connsiteX458" fmla="*/ 4904324 w 10663858"/>
              <a:gd name="connsiteY458" fmla="*/ 784384 h 1775032"/>
              <a:gd name="connsiteX459" fmla="*/ 4864140 w 10663858"/>
              <a:gd name="connsiteY459" fmla="*/ 782152 h 1775032"/>
              <a:gd name="connsiteX460" fmla="*/ 4842932 w 10663858"/>
              <a:gd name="connsiteY460" fmla="*/ 789965 h 1775032"/>
              <a:gd name="connsiteX461" fmla="*/ 4830654 w 10663858"/>
              <a:gd name="connsiteY461" fmla="*/ 806709 h 1775032"/>
              <a:gd name="connsiteX462" fmla="*/ 4770379 w 10663858"/>
              <a:gd name="connsiteY462" fmla="*/ 808941 h 1775032"/>
              <a:gd name="connsiteX463" fmla="*/ 4696709 w 10663858"/>
              <a:gd name="connsiteY463" fmla="*/ 752014 h 1775032"/>
              <a:gd name="connsiteX464" fmla="*/ 4690012 w 10663858"/>
              <a:gd name="connsiteY464" fmla="*/ 639277 h 1775032"/>
              <a:gd name="connsiteX465" fmla="*/ 4703406 w 10663858"/>
              <a:gd name="connsiteY465" fmla="*/ 597977 h 1775032"/>
              <a:gd name="connsiteX466" fmla="*/ 4705639 w 10663858"/>
              <a:gd name="connsiteY466" fmla="*/ 565607 h 1775032"/>
              <a:gd name="connsiteX467" fmla="*/ 4663224 w 10663858"/>
              <a:gd name="connsiteY467" fmla="*/ 532121 h 1775032"/>
              <a:gd name="connsiteX468" fmla="*/ 4605180 w 10663858"/>
              <a:gd name="connsiteY468" fmla="*/ 549980 h 1775032"/>
              <a:gd name="connsiteX469" fmla="*/ 4561647 w 10663858"/>
              <a:gd name="connsiteY469" fmla="*/ 626999 h 1775032"/>
              <a:gd name="connsiteX470" fmla="*/ 4554950 w 10663858"/>
              <a:gd name="connsiteY470" fmla="*/ 692855 h 1775032"/>
              <a:gd name="connsiteX471" fmla="*/ 4558299 w 10663858"/>
              <a:gd name="connsiteY471" fmla="*/ 735271 h 1775032"/>
              <a:gd name="connsiteX472" fmla="*/ 4560532 w 10663858"/>
              <a:gd name="connsiteY472" fmla="*/ 782152 h 1775032"/>
              <a:gd name="connsiteX473" fmla="*/ 4588437 w 10663858"/>
              <a:gd name="connsiteY473" fmla="*/ 860287 h 1775032"/>
              <a:gd name="connsiteX474" fmla="*/ 4620807 w 10663858"/>
              <a:gd name="connsiteY474" fmla="*/ 882611 h 1775032"/>
              <a:gd name="connsiteX475" fmla="*/ 4646480 w 10663858"/>
              <a:gd name="connsiteY475" fmla="*/ 883727 h 1775032"/>
              <a:gd name="connsiteX476" fmla="*/ 4672152 w 10663858"/>
              <a:gd name="connsiteY476" fmla="*/ 882611 h 1775032"/>
              <a:gd name="connsiteX477" fmla="*/ 4710103 w 10663858"/>
              <a:gd name="connsiteY477" fmla="*/ 893773 h 1775032"/>
              <a:gd name="connsiteX478" fmla="*/ 4760333 w 10663858"/>
              <a:gd name="connsiteY478" fmla="*/ 916097 h 1775032"/>
              <a:gd name="connsiteX479" fmla="*/ 4806098 w 10663858"/>
              <a:gd name="connsiteY479" fmla="*/ 951816 h 1775032"/>
              <a:gd name="connsiteX480" fmla="*/ 4840700 w 10663858"/>
              <a:gd name="connsiteY480" fmla="*/ 983070 h 1775032"/>
              <a:gd name="connsiteX481" fmla="*/ 4866374 w 10663858"/>
              <a:gd name="connsiteY481" fmla="*/ 995348 h 1775032"/>
              <a:gd name="connsiteX482" fmla="*/ 4887581 w 10663858"/>
              <a:gd name="connsiteY482" fmla="*/ 1005394 h 1775032"/>
              <a:gd name="connsiteX483" fmla="*/ 4904324 w 10663858"/>
              <a:gd name="connsiteY483" fmla="*/ 1027718 h 1775032"/>
              <a:gd name="connsiteX484" fmla="*/ 4917718 w 10663858"/>
              <a:gd name="connsiteY484" fmla="*/ 1208545 h 1775032"/>
              <a:gd name="connsiteX485" fmla="*/ 4909905 w 10663858"/>
              <a:gd name="connsiteY485" fmla="*/ 1268820 h 1775032"/>
              <a:gd name="connsiteX486" fmla="*/ 4904324 w 10663858"/>
              <a:gd name="connsiteY486" fmla="*/ 1307887 h 1775032"/>
              <a:gd name="connsiteX487" fmla="*/ 4899859 w 10663858"/>
              <a:gd name="connsiteY487" fmla="*/ 1336909 h 1775032"/>
              <a:gd name="connsiteX488" fmla="*/ 4897627 w 10663858"/>
              <a:gd name="connsiteY488" fmla="*/ 1373744 h 1775032"/>
              <a:gd name="connsiteX489" fmla="*/ 4867489 w 10663858"/>
              <a:gd name="connsiteY489" fmla="*/ 1514386 h 1775032"/>
              <a:gd name="connsiteX490" fmla="*/ 4806098 w 10663858"/>
              <a:gd name="connsiteY490" fmla="*/ 1581359 h 1775032"/>
              <a:gd name="connsiteX491" fmla="*/ 4765914 w 10663858"/>
              <a:gd name="connsiteY491" fmla="*/ 1608148 h 1775032"/>
              <a:gd name="connsiteX492" fmla="*/ 4751405 w 10663858"/>
              <a:gd name="connsiteY492" fmla="*/ 1630472 h 1775032"/>
              <a:gd name="connsiteX493" fmla="*/ 4734660 w 10663858"/>
              <a:gd name="connsiteY493" fmla="*/ 1659494 h 1775032"/>
              <a:gd name="connsiteX494" fmla="*/ 4656527 w 10663858"/>
              <a:gd name="connsiteY494" fmla="*/ 1713072 h 1775032"/>
              <a:gd name="connsiteX495" fmla="*/ 4532626 w 10663858"/>
              <a:gd name="connsiteY495" fmla="*/ 1729815 h 1775032"/>
              <a:gd name="connsiteX496" fmla="*/ 4431051 w 10663858"/>
              <a:gd name="connsiteY496" fmla="*/ 1722002 h 1775032"/>
              <a:gd name="connsiteX497" fmla="*/ 4365196 w 10663858"/>
              <a:gd name="connsiteY497" fmla="*/ 1688515 h 1775032"/>
              <a:gd name="connsiteX498" fmla="*/ 4316081 w 10663858"/>
              <a:gd name="connsiteY498" fmla="*/ 1629356 h 1775032"/>
              <a:gd name="connsiteX499" fmla="*/ 4285944 w 10663858"/>
              <a:gd name="connsiteY499" fmla="*/ 1593637 h 1775032"/>
              <a:gd name="connsiteX500" fmla="*/ 4261387 w 10663858"/>
              <a:gd name="connsiteY500" fmla="*/ 1590289 h 1775032"/>
              <a:gd name="connsiteX501" fmla="*/ 4234598 w 10663858"/>
              <a:gd name="connsiteY501" fmla="*/ 1590289 h 1775032"/>
              <a:gd name="connsiteX502" fmla="*/ 4186601 w 10663858"/>
              <a:gd name="connsiteY502" fmla="*/ 1569081 h 1775032"/>
              <a:gd name="connsiteX503" fmla="*/ 4177671 w 10663858"/>
              <a:gd name="connsiteY503" fmla="*/ 1528897 h 1775032"/>
              <a:gd name="connsiteX504" fmla="*/ 4178788 w 10663858"/>
              <a:gd name="connsiteY504" fmla="*/ 1474203 h 1775032"/>
              <a:gd name="connsiteX505" fmla="*/ 4179903 w 10663858"/>
              <a:gd name="connsiteY505" fmla="*/ 1407230 h 1775032"/>
              <a:gd name="connsiteX506" fmla="*/ 4205576 w 10663858"/>
              <a:gd name="connsiteY506" fmla="*/ 1353652 h 1775032"/>
              <a:gd name="connsiteX507" fmla="*/ 4299338 w 10663858"/>
              <a:gd name="connsiteY507" fmla="*/ 1309004 h 1775032"/>
              <a:gd name="connsiteX508" fmla="*/ 4352916 w 10663858"/>
              <a:gd name="connsiteY508" fmla="*/ 1293377 h 1775032"/>
              <a:gd name="connsiteX509" fmla="*/ 4374124 w 10663858"/>
              <a:gd name="connsiteY509" fmla="*/ 1268820 h 1775032"/>
              <a:gd name="connsiteX510" fmla="*/ 4396448 w 10663858"/>
              <a:gd name="connsiteY510" fmla="*/ 1255425 h 1775032"/>
              <a:gd name="connsiteX511" fmla="*/ 4426586 w 10663858"/>
              <a:gd name="connsiteY511" fmla="*/ 1257658 h 1775032"/>
              <a:gd name="connsiteX512" fmla="*/ 4464537 w 10663858"/>
              <a:gd name="connsiteY512" fmla="*/ 1302306 h 1775032"/>
              <a:gd name="connsiteX513" fmla="*/ 4465654 w 10663858"/>
              <a:gd name="connsiteY513" fmla="*/ 1363698 h 1775032"/>
              <a:gd name="connsiteX514" fmla="*/ 4473468 w 10663858"/>
              <a:gd name="connsiteY514" fmla="*/ 1413927 h 1775032"/>
              <a:gd name="connsiteX515" fmla="*/ 4531510 w 10663858"/>
              <a:gd name="connsiteY515" fmla="*/ 1467505 h 1775032"/>
              <a:gd name="connsiteX516" fmla="*/ 4582857 w 10663858"/>
              <a:gd name="connsiteY516" fmla="*/ 1373744 h 1775032"/>
              <a:gd name="connsiteX517" fmla="*/ 4582857 w 10663858"/>
              <a:gd name="connsiteY517" fmla="*/ 1326863 h 1775032"/>
              <a:gd name="connsiteX518" fmla="*/ 4582857 w 10663858"/>
              <a:gd name="connsiteY518" fmla="*/ 1277750 h 1775032"/>
              <a:gd name="connsiteX519" fmla="*/ 4482396 w 10663858"/>
              <a:gd name="connsiteY519" fmla="*/ 1117015 h 1775032"/>
              <a:gd name="connsiteX520" fmla="*/ 4404262 w 10663858"/>
              <a:gd name="connsiteY520" fmla="*/ 1074599 h 1775032"/>
              <a:gd name="connsiteX521" fmla="*/ 4332825 w 10663858"/>
              <a:gd name="connsiteY521" fmla="*/ 1025486 h 1775032"/>
              <a:gd name="connsiteX522" fmla="*/ 4236830 w 10663858"/>
              <a:gd name="connsiteY522" fmla="*/ 871449 h 1775032"/>
              <a:gd name="connsiteX523" fmla="*/ 4207809 w 10663858"/>
              <a:gd name="connsiteY523" fmla="*/ 758712 h 1775032"/>
              <a:gd name="connsiteX524" fmla="*/ 4191066 w 10663858"/>
              <a:gd name="connsiteY524" fmla="*/ 724109 h 1775032"/>
              <a:gd name="connsiteX525" fmla="*/ 4174322 w 10663858"/>
              <a:gd name="connsiteY525" fmla="*/ 710714 h 1775032"/>
              <a:gd name="connsiteX526" fmla="*/ 4149766 w 10663858"/>
              <a:gd name="connsiteY526" fmla="*/ 683925 h 1775032"/>
              <a:gd name="connsiteX527" fmla="*/ 4138604 w 10663858"/>
              <a:gd name="connsiteY527" fmla="*/ 605791 h 1775032"/>
              <a:gd name="connsiteX528" fmla="*/ 4160928 w 10663858"/>
              <a:gd name="connsiteY528" fmla="*/ 531005 h 1775032"/>
              <a:gd name="connsiteX529" fmla="*/ 4169857 w 10663858"/>
              <a:gd name="connsiteY529" fmla="*/ 465148 h 1775032"/>
              <a:gd name="connsiteX530" fmla="*/ 4166509 w 10663858"/>
              <a:gd name="connsiteY530" fmla="*/ 394827 h 1775032"/>
              <a:gd name="connsiteX531" fmla="*/ 4163160 w 10663858"/>
              <a:gd name="connsiteY531" fmla="*/ 324505 h 1775032"/>
              <a:gd name="connsiteX532" fmla="*/ 4223436 w 10663858"/>
              <a:gd name="connsiteY532" fmla="*/ 177166 h 1775032"/>
              <a:gd name="connsiteX533" fmla="*/ 4352916 w 10663858"/>
              <a:gd name="connsiteY533" fmla="*/ 96798 h 1775032"/>
              <a:gd name="connsiteX534" fmla="*/ 4419889 w 10663858"/>
              <a:gd name="connsiteY534" fmla="*/ 81171 h 1775032"/>
              <a:gd name="connsiteX535" fmla="*/ 4489094 w 10663858"/>
              <a:gd name="connsiteY535" fmla="*/ 54382 h 1775032"/>
              <a:gd name="connsiteX536" fmla="*/ 4581740 w 10663858"/>
              <a:gd name="connsiteY536" fmla="*/ 16431 h 1775032"/>
              <a:gd name="connsiteX537" fmla="*/ 8210496 w 10663858"/>
              <a:gd name="connsiteY537" fmla="*/ 15838 h 1775032"/>
              <a:gd name="connsiteX538" fmla="*/ 8243878 w 10663858"/>
              <a:gd name="connsiteY538" fmla="*/ 32058 h 1775032"/>
              <a:gd name="connsiteX539" fmla="*/ 8306386 w 10663858"/>
              <a:gd name="connsiteY539" fmla="*/ 94566 h 1775032"/>
              <a:gd name="connsiteX540" fmla="*/ 8420239 w 10663858"/>
              <a:gd name="connsiteY540" fmla="*/ 128052 h 1775032"/>
              <a:gd name="connsiteX541" fmla="*/ 8536325 w 10663858"/>
              <a:gd name="connsiteY541" fmla="*/ 195025 h 1775032"/>
              <a:gd name="connsiteX542" fmla="*/ 8554185 w 10663858"/>
              <a:gd name="connsiteY542" fmla="*/ 220698 h 1775032"/>
              <a:gd name="connsiteX543" fmla="*/ 8567579 w 10663858"/>
              <a:gd name="connsiteY543" fmla="*/ 248603 h 1775032"/>
              <a:gd name="connsiteX544" fmla="*/ 8576509 w 10663858"/>
              <a:gd name="connsiteY544" fmla="*/ 344597 h 1775032"/>
              <a:gd name="connsiteX545" fmla="*/ 8583206 w 10663858"/>
              <a:gd name="connsiteY545" fmla="*/ 446172 h 1775032"/>
              <a:gd name="connsiteX546" fmla="*/ 8605530 w 10663858"/>
              <a:gd name="connsiteY546" fmla="*/ 520959 h 1775032"/>
              <a:gd name="connsiteX547" fmla="*/ 8580974 w 10663858"/>
              <a:gd name="connsiteY547" fmla="*/ 688390 h 1775032"/>
              <a:gd name="connsiteX548" fmla="*/ 8498374 w 10663858"/>
              <a:gd name="connsiteY548" fmla="*/ 802244 h 1775032"/>
              <a:gd name="connsiteX549" fmla="*/ 8458190 w 10663858"/>
              <a:gd name="connsiteY549" fmla="*/ 815638 h 1775032"/>
              <a:gd name="connsiteX550" fmla="*/ 8358848 w 10663858"/>
              <a:gd name="connsiteY550" fmla="*/ 830149 h 1775032"/>
              <a:gd name="connsiteX551" fmla="*/ 8301921 w 10663858"/>
              <a:gd name="connsiteY551" fmla="*/ 806709 h 1775032"/>
              <a:gd name="connsiteX552" fmla="*/ 8279597 w 10663858"/>
              <a:gd name="connsiteY552" fmla="*/ 672763 h 1775032"/>
              <a:gd name="connsiteX553" fmla="*/ 8279597 w 10663858"/>
              <a:gd name="connsiteY553" fmla="*/ 623650 h 1775032"/>
              <a:gd name="connsiteX554" fmla="*/ 8241645 w 10663858"/>
              <a:gd name="connsiteY554" fmla="*/ 581234 h 1775032"/>
              <a:gd name="connsiteX555" fmla="*/ 8218205 w 10663858"/>
              <a:gd name="connsiteY555" fmla="*/ 565607 h 1775032"/>
              <a:gd name="connsiteX556" fmla="*/ 8209275 w 10663858"/>
              <a:gd name="connsiteY556" fmla="*/ 546632 h 1775032"/>
              <a:gd name="connsiteX557" fmla="*/ 8202578 w 10663858"/>
              <a:gd name="connsiteY557" fmla="*/ 535469 h 1775032"/>
              <a:gd name="connsiteX558" fmla="*/ 8181370 w 10663858"/>
              <a:gd name="connsiteY558" fmla="*/ 545515 h 1775032"/>
              <a:gd name="connsiteX559" fmla="*/ 8161278 w 10663858"/>
              <a:gd name="connsiteY559" fmla="*/ 560026 h 1775032"/>
              <a:gd name="connsiteX560" fmla="*/ 8146768 w 10663858"/>
              <a:gd name="connsiteY560" fmla="*/ 556677 h 1775032"/>
              <a:gd name="connsiteX561" fmla="*/ 8123327 w 10663858"/>
              <a:gd name="connsiteY561" fmla="*/ 558910 h 1775032"/>
              <a:gd name="connsiteX562" fmla="*/ 8101003 w 10663858"/>
              <a:gd name="connsiteY562" fmla="*/ 583466 h 1775032"/>
              <a:gd name="connsiteX563" fmla="*/ 8085376 w 10663858"/>
              <a:gd name="connsiteY563" fmla="*/ 808941 h 1775032"/>
              <a:gd name="connsiteX564" fmla="*/ 8103236 w 10663858"/>
              <a:gd name="connsiteY564" fmla="*/ 896005 h 1775032"/>
              <a:gd name="connsiteX565" fmla="*/ 8119978 w 10663858"/>
              <a:gd name="connsiteY565" fmla="*/ 1029951 h 1775032"/>
              <a:gd name="connsiteX566" fmla="*/ 8106584 w 10663858"/>
              <a:gd name="connsiteY566" fmla="*/ 1100272 h 1775032"/>
              <a:gd name="connsiteX567" fmla="*/ 8085376 w 10663858"/>
              <a:gd name="connsiteY567" fmla="*/ 1172826 h 1775032"/>
              <a:gd name="connsiteX568" fmla="*/ 8092073 w 10663858"/>
              <a:gd name="connsiteY568" fmla="*/ 1329095 h 1775032"/>
              <a:gd name="connsiteX569" fmla="*/ 8143419 w 10663858"/>
              <a:gd name="connsiteY569" fmla="*/ 1422857 h 1775032"/>
              <a:gd name="connsiteX570" fmla="*/ 8192532 w 10663858"/>
              <a:gd name="connsiteY570" fmla="*/ 1439600 h 1775032"/>
              <a:gd name="connsiteX571" fmla="*/ 8237181 w 10663858"/>
              <a:gd name="connsiteY571" fmla="*/ 1410579 h 1775032"/>
              <a:gd name="connsiteX572" fmla="*/ 8266202 w 10663858"/>
              <a:gd name="connsiteY572" fmla="*/ 1354768 h 1775032"/>
              <a:gd name="connsiteX573" fmla="*/ 8295224 w 10663858"/>
              <a:gd name="connsiteY573" fmla="*/ 1297841 h 1775032"/>
              <a:gd name="connsiteX574" fmla="*/ 8332059 w 10663858"/>
              <a:gd name="connsiteY574" fmla="*/ 1266588 h 1775032"/>
              <a:gd name="connsiteX575" fmla="*/ 8386753 w 10663858"/>
              <a:gd name="connsiteY575" fmla="*/ 1265471 h 1775032"/>
              <a:gd name="connsiteX576" fmla="*/ 8432518 w 10663858"/>
              <a:gd name="connsiteY576" fmla="*/ 1268820 h 1775032"/>
              <a:gd name="connsiteX577" fmla="*/ 8462655 w 10663858"/>
              <a:gd name="connsiteY577" fmla="*/ 1283331 h 1775032"/>
              <a:gd name="connsiteX578" fmla="*/ 8481631 w 10663858"/>
              <a:gd name="connsiteY578" fmla="*/ 1348071 h 1775032"/>
              <a:gd name="connsiteX579" fmla="*/ 8484979 w 10663858"/>
              <a:gd name="connsiteY579" fmla="*/ 1428438 h 1775032"/>
              <a:gd name="connsiteX580" fmla="*/ 8469352 w 10663858"/>
              <a:gd name="connsiteY580" fmla="*/ 1482016 h 1775032"/>
              <a:gd name="connsiteX581" fmla="*/ 8445912 w 10663858"/>
              <a:gd name="connsiteY581" fmla="*/ 1524432 h 1775032"/>
              <a:gd name="connsiteX582" fmla="*/ 8438099 w 10663858"/>
              <a:gd name="connsiteY582" fmla="*/ 1561267 h 1775032"/>
              <a:gd name="connsiteX583" fmla="*/ 8421355 w 10663858"/>
              <a:gd name="connsiteY583" fmla="*/ 1630472 h 1775032"/>
              <a:gd name="connsiteX584" fmla="*/ 8394566 w 10663858"/>
              <a:gd name="connsiteY584" fmla="*/ 1667307 h 1775032"/>
              <a:gd name="connsiteX585" fmla="*/ 8329826 w 10663858"/>
              <a:gd name="connsiteY585" fmla="*/ 1681818 h 1775032"/>
              <a:gd name="connsiteX586" fmla="*/ 8234948 w 10663858"/>
              <a:gd name="connsiteY586" fmla="*/ 1730931 h 1775032"/>
              <a:gd name="connsiteX587" fmla="*/ 8154581 w 10663858"/>
              <a:gd name="connsiteY587" fmla="*/ 1774463 h 1775032"/>
              <a:gd name="connsiteX588" fmla="*/ 8101003 w 10663858"/>
              <a:gd name="connsiteY588" fmla="*/ 1728699 h 1775032"/>
              <a:gd name="connsiteX589" fmla="*/ 8031798 w 10663858"/>
              <a:gd name="connsiteY589" fmla="*/ 1690748 h 1775032"/>
              <a:gd name="connsiteX590" fmla="*/ 8002776 w 10663858"/>
              <a:gd name="connsiteY590" fmla="*/ 1682934 h 1775032"/>
              <a:gd name="connsiteX591" fmla="*/ 7971522 w 10663858"/>
              <a:gd name="connsiteY591" fmla="*/ 1674004 h 1775032"/>
              <a:gd name="connsiteX592" fmla="*/ 7935804 w 10663858"/>
              <a:gd name="connsiteY592" fmla="*/ 1659494 h 1775032"/>
              <a:gd name="connsiteX593" fmla="*/ 7862134 w 10663858"/>
              <a:gd name="connsiteY593" fmla="*/ 1581359 h 1775032"/>
              <a:gd name="connsiteX594" fmla="*/ 7827531 w 10663858"/>
              <a:gd name="connsiteY594" fmla="*/ 1525548 h 1775032"/>
              <a:gd name="connsiteX595" fmla="*/ 7799626 w 10663858"/>
              <a:gd name="connsiteY595" fmla="*/ 1483132 h 1775032"/>
              <a:gd name="connsiteX596" fmla="*/ 7777302 w 10663858"/>
              <a:gd name="connsiteY596" fmla="*/ 1398300 h 1775032"/>
              <a:gd name="connsiteX597" fmla="*/ 7748280 w 10663858"/>
              <a:gd name="connsiteY597" fmla="*/ 1257658 h 1775032"/>
              <a:gd name="connsiteX598" fmla="*/ 7723724 w 10663858"/>
              <a:gd name="connsiteY598" fmla="*/ 1233101 h 1775032"/>
              <a:gd name="connsiteX599" fmla="*/ 7714794 w 10663858"/>
              <a:gd name="connsiteY599" fmla="*/ 1195150 h 1775032"/>
              <a:gd name="connsiteX600" fmla="*/ 7715910 w 10663858"/>
              <a:gd name="connsiteY600" fmla="*/ 1101388 h 1775032"/>
              <a:gd name="connsiteX601" fmla="*/ 7725956 w 10663858"/>
              <a:gd name="connsiteY601" fmla="*/ 1013208 h 1775032"/>
              <a:gd name="connsiteX602" fmla="*/ 7714794 w 10663858"/>
              <a:gd name="connsiteY602" fmla="*/ 940654 h 1775032"/>
              <a:gd name="connsiteX603" fmla="*/ 7712562 w 10663858"/>
              <a:gd name="connsiteY603" fmla="*/ 811173 h 1775032"/>
              <a:gd name="connsiteX604" fmla="*/ 7718142 w 10663858"/>
              <a:gd name="connsiteY604" fmla="*/ 721877 h 1775032"/>
              <a:gd name="connsiteX605" fmla="*/ 7712562 w 10663858"/>
              <a:gd name="connsiteY605" fmla="*/ 626999 h 1775032"/>
              <a:gd name="connsiteX606" fmla="*/ 7706980 w 10663858"/>
              <a:gd name="connsiteY606" fmla="*/ 529888 h 1775032"/>
              <a:gd name="connsiteX607" fmla="*/ 7705864 w 10663858"/>
              <a:gd name="connsiteY607" fmla="*/ 400408 h 1775032"/>
              <a:gd name="connsiteX608" fmla="*/ 7824182 w 10663858"/>
              <a:gd name="connsiteY608" fmla="*/ 161539 h 1775032"/>
              <a:gd name="connsiteX609" fmla="*/ 8020636 w 10663858"/>
              <a:gd name="connsiteY609" fmla="*/ 74474 h 1775032"/>
              <a:gd name="connsiteX610" fmla="*/ 8053006 w 10663858"/>
              <a:gd name="connsiteY610" fmla="*/ 77823 h 1775032"/>
              <a:gd name="connsiteX611" fmla="*/ 8089841 w 10663858"/>
              <a:gd name="connsiteY611" fmla="*/ 76707 h 1775032"/>
              <a:gd name="connsiteX612" fmla="*/ 8121094 w 10663858"/>
              <a:gd name="connsiteY612" fmla="*/ 63312 h 1775032"/>
              <a:gd name="connsiteX613" fmla="*/ 8147884 w 10663858"/>
              <a:gd name="connsiteY613" fmla="*/ 43220 h 1775032"/>
              <a:gd name="connsiteX614" fmla="*/ 8210496 w 10663858"/>
              <a:gd name="connsiteY614" fmla="*/ 15838 h 1775032"/>
              <a:gd name="connsiteX615" fmla="*/ 2590747 w 10663858"/>
              <a:gd name="connsiteY615" fmla="*/ 15838 h 1775032"/>
              <a:gd name="connsiteX616" fmla="*/ 2624129 w 10663858"/>
              <a:gd name="connsiteY616" fmla="*/ 32058 h 1775032"/>
              <a:gd name="connsiteX617" fmla="*/ 2686636 w 10663858"/>
              <a:gd name="connsiteY617" fmla="*/ 94566 h 1775032"/>
              <a:gd name="connsiteX618" fmla="*/ 2800490 w 10663858"/>
              <a:gd name="connsiteY618" fmla="*/ 128052 h 1775032"/>
              <a:gd name="connsiteX619" fmla="*/ 2916576 w 10663858"/>
              <a:gd name="connsiteY619" fmla="*/ 195025 h 1775032"/>
              <a:gd name="connsiteX620" fmla="*/ 2934435 w 10663858"/>
              <a:gd name="connsiteY620" fmla="*/ 220698 h 1775032"/>
              <a:gd name="connsiteX621" fmla="*/ 2947830 w 10663858"/>
              <a:gd name="connsiteY621" fmla="*/ 248603 h 1775032"/>
              <a:gd name="connsiteX622" fmla="*/ 2956759 w 10663858"/>
              <a:gd name="connsiteY622" fmla="*/ 344597 h 1775032"/>
              <a:gd name="connsiteX623" fmla="*/ 2963457 w 10663858"/>
              <a:gd name="connsiteY623" fmla="*/ 446172 h 1775032"/>
              <a:gd name="connsiteX624" fmla="*/ 2985781 w 10663858"/>
              <a:gd name="connsiteY624" fmla="*/ 520959 h 1775032"/>
              <a:gd name="connsiteX625" fmla="*/ 2961225 w 10663858"/>
              <a:gd name="connsiteY625" fmla="*/ 688390 h 1775032"/>
              <a:gd name="connsiteX626" fmla="*/ 2878625 w 10663858"/>
              <a:gd name="connsiteY626" fmla="*/ 802244 h 1775032"/>
              <a:gd name="connsiteX627" fmla="*/ 2838441 w 10663858"/>
              <a:gd name="connsiteY627" fmla="*/ 815638 h 1775032"/>
              <a:gd name="connsiteX628" fmla="*/ 2739099 w 10663858"/>
              <a:gd name="connsiteY628" fmla="*/ 830149 h 1775032"/>
              <a:gd name="connsiteX629" fmla="*/ 2682172 w 10663858"/>
              <a:gd name="connsiteY629" fmla="*/ 806709 h 1775032"/>
              <a:gd name="connsiteX630" fmla="*/ 2659848 w 10663858"/>
              <a:gd name="connsiteY630" fmla="*/ 672763 h 1775032"/>
              <a:gd name="connsiteX631" fmla="*/ 2659848 w 10663858"/>
              <a:gd name="connsiteY631" fmla="*/ 623650 h 1775032"/>
              <a:gd name="connsiteX632" fmla="*/ 2621896 w 10663858"/>
              <a:gd name="connsiteY632" fmla="*/ 581234 h 1775032"/>
              <a:gd name="connsiteX633" fmla="*/ 2598456 w 10663858"/>
              <a:gd name="connsiteY633" fmla="*/ 565607 h 1775032"/>
              <a:gd name="connsiteX634" fmla="*/ 2589526 w 10663858"/>
              <a:gd name="connsiteY634" fmla="*/ 546632 h 1775032"/>
              <a:gd name="connsiteX635" fmla="*/ 2582829 w 10663858"/>
              <a:gd name="connsiteY635" fmla="*/ 535469 h 1775032"/>
              <a:gd name="connsiteX636" fmla="*/ 2561621 w 10663858"/>
              <a:gd name="connsiteY636" fmla="*/ 545515 h 1775032"/>
              <a:gd name="connsiteX637" fmla="*/ 2541529 w 10663858"/>
              <a:gd name="connsiteY637" fmla="*/ 560026 h 1775032"/>
              <a:gd name="connsiteX638" fmla="*/ 2527018 w 10663858"/>
              <a:gd name="connsiteY638" fmla="*/ 556677 h 1775032"/>
              <a:gd name="connsiteX639" fmla="*/ 2503578 w 10663858"/>
              <a:gd name="connsiteY639" fmla="*/ 558910 h 1775032"/>
              <a:gd name="connsiteX640" fmla="*/ 2481254 w 10663858"/>
              <a:gd name="connsiteY640" fmla="*/ 583466 h 1775032"/>
              <a:gd name="connsiteX641" fmla="*/ 2465627 w 10663858"/>
              <a:gd name="connsiteY641" fmla="*/ 808941 h 1775032"/>
              <a:gd name="connsiteX642" fmla="*/ 2483486 w 10663858"/>
              <a:gd name="connsiteY642" fmla="*/ 896005 h 1775032"/>
              <a:gd name="connsiteX643" fmla="*/ 2500229 w 10663858"/>
              <a:gd name="connsiteY643" fmla="*/ 1029951 h 1775032"/>
              <a:gd name="connsiteX644" fmla="*/ 2486834 w 10663858"/>
              <a:gd name="connsiteY644" fmla="*/ 1100272 h 1775032"/>
              <a:gd name="connsiteX645" fmla="*/ 2465627 w 10663858"/>
              <a:gd name="connsiteY645" fmla="*/ 1172826 h 1775032"/>
              <a:gd name="connsiteX646" fmla="*/ 2472324 w 10663858"/>
              <a:gd name="connsiteY646" fmla="*/ 1329095 h 1775032"/>
              <a:gd name="connsiteX647" fmla="*/ 2523670 w 10663858"/>
              <a:gd name="connsiteY647" fmla="*/ 1422857 h 1775032"/>
              <a:gd name="connsiteX648" fmla="*/ 2572783 w 10663858"/>
              <a:gd name="connsiteY648" fmla="*/ 1439600 h 1775032"/>
              <a:gd name="connsiteX649" fmla="*/ 2617432 w 10663858"/>
              <a:gd name="connsiteY649" fmla="*/ 1410579 h 1775032"/>
              <a:gd name="connsiteX650" fmla="*/ 2646453 w 10663858"/>
              <a:gd name="connsiteY650" fmla="*/ 1354768 h 1775032"/>
              <a:gd name="connsiteX651" fmla="*/ 2675475 w 10663858"/>
              <a:gd name="connsiteY651" fmla="*/ 1297841 h 1775032"/>
              <a:gd name="connsiteX652" fmla="*/ 2712309 w 10663858"/>
              <a:gd name="connsiteY652" fmla="*/ 1266588 h 1775032"/>
              <a:gd name="connsiteX653" fmla="*/ 2767004 w 10663858"/>
              <a:gd name="connsiteY653" fmla="*/ 1265471 h 1775032"/>
              <a:gd name="connsiteX654" fmla="*/ 2812768 w 10663858"/>
              <a:gd name="connsiteY654" fmla="*/ 1268820 h 1775032"/>
              <a:gd name="connsiteX655" fmla="*/ 2842906 w 10663858"/>
              <a:gd name="connsiteY655" fmla="*/ 1283331 h 1775032"/>
              <a:gd name="connsiteX656" fmla="*/ 2861882 w 10663858"/>
              <a:gd name="connsiteY656" fmla="*/ 1348071 h 1775032"/>
              <a:gd name="connsiteX657" fmla="*/ 2865230 w 10663858"/>
              <a:gd name="connsiteY657" fmla="*/ 1428438 h 1775032"/>
              <a:gd name="connsiteX658" fmla="*/ 2849603 w 10663858"/>
              <a:gd name="connsiteY658" fmla="*/ 1482016 h 1775032"/>
              <a:gd name="connsiteX659" fmla="*/ 2826163 w 10663858"/>
              <a:gd name="connsiteY659" fmla="*/ 1524432 h 1775032"/>
              <a:gd name="connsiteX660" fmla="*/ 2818349 w 10663858"/>
              <a:gd name="connsiteY660" fmla="*/ 1561267 h 1775032"/>
              <a:gd name="connsiteX661" fmla="*/ 2801606 w 10663858"/>
              <a:gd name="connsiteY661" fmla="*/ 1630472 h 1775032"/>
              <a:gd name="connsiteX662" fmla="*/ 2774817 w 10663858"/>
              <a:gd name="connsiteY662" fmla="*/ 1667307 h 1775032"/>
              <a:gd name="connsiteX663" fmla="*/ 2710077 w 10663858"/>
              <a:gd name="connsiteY663" fmla="*/ 1681818 h 1775032"/>
              <a:gd name="connsiteX664" fmla="*/ 2615199 w 10663858"/>
              <a:gd name="connsiteY664" fmla="*/ 1730931 h 1775032"/>
              <a:gd name="connsiteX665" fmla="*/ 2534832 w 10663858"/>
              <a:gd name="connsiteY665" fmla="*/ 1774463 h 1775032"/>
              <a:gd name="connsiteX666" fmla="*/ 2481254 w 10663858"/>
              <a:gd name="connsiteY666" fmla="*/ 1728699 h 1775032"/>
              <a:gd name="connsiteX667" fmla="*/ 2412049 w 10663858"/>
              <a:gd name="connsiteY667" fmla="*/ 1690748 h 1775032"/>
              <a:gd name="connsiteX668" fmla="*/ 2383027 w 10663858"/>
              <a:gd name="connsiteY668" fmla="*/ 1682934 h 1775032"/>
              <a:gd name="connsiteX669" fmla="*/ 2351773 w 10663858"/>
              <a:gd name="connsiteY669" fmla="*/ 1674004 h 1775032"/>
              <a:gd name="connsiteX670" fmla="*/ 2316054 w 10663858"/>
              <a:gd name="connsiteY670" fmla="*/ 1659494 h 1775032"/>
              <a:gd name="connsiteX671" fmla="*/ 2242384 w 10663858"/>
              <a:gd name="connsiteY671" fmla="*/ 1581359 h 1775032"/>
              <a:gd name="connsiteX672" fmla="*/ 2207782 w 10663858"/>
              <a:gd name="connsiteY672" fmla="*/ 1525548 h 1775032"/>
              <a:gd name="connsiteX673" fmla="*/ 2179877 w 10663858"/>
              <a:gd name="connsiteY673" fmla="*/ 1483132 h 1775032"/>
              <a:gd name="connsiteX674" fmla="*/ 2157552 w 10663858"/>
              <a:gd name="connsiteY674" fmla="*/ 1398300 h 1775032"/>
              <a:gd name="connsiteX675" fmla="*/ 2128531 w 10663858"/>
              <a:gd name="connsiteY675" fmla="*/ 1257658 h 1775032"/>
              <a:gd name="connsiteX676" fmla="*/ 2103974 w 10663858"/>
              <a:gd name="connsiteY676" fmla="*/ 1233101 h 1775032"/>
              <a:gd name="connsiteX677" fmla="*/ 2095044 w 10663858"/>
              <a:gd name="connsiteY677" fmla="*/ 1195150 h 1775032"/>
              <a:gd name="connsiteX678" fmla="*/ 2096161 w 10663858"/>
              <a:gd name="connsiteY678" fmla="*/ 1101388 h 1775032"/>
              <a:gd name="connsiteX679" fmla="*/ 2106207 w 10663858"/>
              <a:gd name="connsiteY679" fmla="*/ 1013208 h 1775032"/>
              <a:gd name="connsiteX680" fmla="*/ 2095044 w 10663858"/>
              <a:gd name="connsiteY680" fmla="*/ 940654 h 1775032"/>
              <a:gd name="connsiteX681" fmla="*/ 2092812 w 10663858"/>
              <a:gd name="connsiteY681" fmla="*/ 811173 h 1775032"/>
              <a:gd name="connsiteX682" fmla="*/ 2098393 w 10663858"/>
              <a:gd name="connsiteY682" fmla="*/ 721877 h 1775032"/>
              <a:gd name="connsiteX683" fmla="*/ 2092812 w 10663858"/>
              <a:gd name="connsiteY683" fmla="*/ 626999 h 1775032"/>
              <a:gd name="connsiteX684" fmla="*/ 2087231 w 10663858"/>
              <a:gd name="connsiteY684" fmla="*/ 529888 h 1775032"/>
              <a:gd name="connsiteX685" fmla="*/ 2086115 w 10663858"/>
              <a:gd name="connsiteY685" fmla="*/ 400408 h 1775032"/>
              <a:gd name="connsiteX686" fmla="*/ 2204433 w 10663858"/>
              <a:gd name="connsiteY686" fmla="*/ 161539 h 1775032"/>
              <a:gd name="connsiteX687" fmla="*/ 2400886 w 10663858"/>
              <a:gd name="connsiteY687" fmla="*/ 74474 h 1775032"/>
              <a:gd name="connsiteX688" fmla="*/ 2433257 w 10663858"/>
              <a:gd name="connsiteY688" fmla="*/ 77823 h 1775032"/>
              <a:gd name="connsiteX689" fmla="*/ 2470091 w 10663858"/>
              <a:gd name="connsiteY689" fmla="*/ 76707 h 1775032"/>
              <a:gd name="connsiteX690" fmla="*/ 2501345 w 10663858"/>
              <a:gd name="connsiteY690" fmla="*/ 63312 h 1775032"/>
              <a:gd name="connsiteX691" fmla="*/ 2528135 w 10663858"/>
              <a:gd name="connsiteY691" fmla="*/ 43220 h 1775032"/>
              <a:gd name="connsiteX692" fmla="*/ 2590747 w 10663858"/>
              <a:gd name="connsiteY692" fmla="*/ 15838 h 1775032"/>
              <a:gd name="connsiteX693" fmla="*/ 128504 w 10663858"/>
              <a:gd name="connsiteY693" fmla="*/ 804 h 1775032"/>
              <a:gd name="connsiteX694" fmla="*/ 216685 w 10663858"/>
              <a:gd name="connsiteY694" fmla="*/ 43220 h 1775032"/>
              <a:gd name="connsiteX695" fmla="*/ 399743 w 10663858"/>
              <a:gd name="connsiteY695" fmla="*/ 101263 h 1775032"/>
              <a:gd name="connsiteX696" fmla="*/ 404208 w 10663858"/>
              <a:gd name="connsiteY696" fmla="*/ 163771 h 1775032"/>
              <a:gd name="connsiteX697" fmla="*/ 399743 w 10663858"/>
              <a:gd name="connsiteY697" fmla="*/ 217349 h 1775032"/>
              <a:gd name="connsiteX698" fmla="*/ 399743 w 10663858"/>
              <a:gd name="connsiteY698" fmla="*/ 284322 h 1775032"/>
              <a:gd name="connsiteX699" fmla="*/ 393046 w 10663858"/>
              <a:gd name="connsiteY699" fmla="*/ 412686 h 1775032"/>
              <a:gd name="connsiteX700" fmla="*/ 390814 w 10663858"/>
              <a:gd name="connsiteY700" fmla="*/ 498634 h 1775032"/>
              <a:gd name="connsiteX701" fmla="*/ 387465 w 10663858"/>
              <a:gd name="connsiteY701" fmla="*/ 592396 h 1775032"/>
              <a:gd name="connsiteX702" fmla="*/ 388581 w 10663858"/>
              <a:gd name="connsiteY702" fmla="*/ 652672 h 1775032"/>
              <a:gd name="connsiteX703" fmla="*/ 410906 w 10663858"/>
              <a:gd name="connsiteY703" fmla="*/ 677228 h 1775032"/>
              <a:gd name="connsiteX704" fmla="*/ 457786 w 10663858"/>
              <a:gd name="connsiteY704" fmla="*/ 690623 h 1775032"/>
              <a:gd name="connsiteX705" fmla="*/ 522527 w 10663858"/>
              <a:gd name="connsiteY705" fmla="*/ 645974 h 1775032"/>
              <a:gd name="connsiteX706" fmla="*/ 523643 w 10663858"/>
              <a:gd name="connsiteY706" fmla="*/ 577885 h 1775032"/>
              <a:gd name="connsiteX707" fmla="*/ 522527 w 10663858"/>
              <a:gd name="connsiteY707" fmla="*/ 483007 h 1775032"/>
              <a:gd name="connsiteX708" fmla="*/ 521410 w 10663858"/>
              <a:gd name="connsiteY708" fmla="*/ 397059 h 1775032"/>
              <a:gd name="connsiteX709" fmla="*/ 512481 w 10663858"/>
              <a:gd name="connsiteY709" fmla="*/ 313343 h 1775032"/>
              <a:gd name="connsiteX710" fmla="*/ 509132 w 10663858"/>
              <a:gd name="connsiteY710" fmla="*/ 221814 h 1775032"/>
              <a:gd name="connsiteX711" fmla="*/ 533689 w 10663858"/>
              <a:gd name="connsiteY711" fmla="*/ 83404 h 1775032"/>
              <a:gd name="connsiteX712" fmla="*/ 610707 w 10663858"/>
              <a:gd name="connsiteY712" fmla="*/ 39872 h 1775032"/>
              <a:gd name="connsiteX713" fmla="*/ 723445 w 10663858"/>
              <a:gd name="connsiteY713" fmla="*/ 25361 h 1775032"/>
              <a:gd name="connsiteX714" fmla="*/ 908736 w 10663858"/>
              <a:gd name="connsiteY714" fmla="*/ 87869 h 1775032"/>
              <a:gd name="connsiteX715" fmla="*/ 928827 w 10663858"/>
              <a:gd name="connsiteY715" fmla="*/ 141447 h 1775032"/>
              <a:gd name="connsiteX716" fmla="*/ 926595 w 10663858"/>
              <a:gd name="connsiteY716" fmla="*/ 182747 h 1775032"/>
              <a:gd name="connsiteX717" fmla="*/ 926595 w 10663858"/>
              <a:gd name="connsiteY717" fmla="*/ 217349 h 1775032"/>
              <a:gd name="connsiteX718" fmla="*/ 919898 w 10663858"/>
              <a:gd name="connsiteY718" fmla="*/ 324505 h 1775032"/>
              <a:gd name="connsiteX719" fmla="*/ 900922 w 10663858"/>
              <a:gd name="connsiteY719" fmla="*/ 429429 h 1775032"/>
              <a:gd name="connsiteX720" fmla="*/ 893109 w 10663858"/>
              <a:gd name="connsiteY720" fmla="*/ 541050 h 1775032"/>
              <a:gd name="connsiteX721" fmla="*/ 886412 w 10663858"/>
              <a:gd name="connsiteY721" fmla="*/ 755363 h 1775032"/>
              <a:gd name="connsiteX722" fmla="*/ 870784 w 10663858"/>
              <a:gd name="connsiteY722" fmla="*/ 1012091 h 1775032"/>
              <a:gd name="connsiteX723" fmla="*/ 857390 w 10663858"/>
              <a:gd name="connsiteY723" fmla="*/ 1183988 h 1775032"/>
              <a:gd name="connsiteX724" fmla="*/ 862971 w 10663858"/>
              <a:gd name="connsiteY724" fmla="*/ 1220823 h 1775032"/>
              <a:gd name="connsiteX725" fmla="*/ 860739 w 10663858"/>
              <a:gd name="connsiteY725" fmla="*/ 1265471 h 1775032"/>
              <a:gd name="connsiteX726" fmla="*/ 859622 w 10663858"/>
              <a:gd name="connsiteY726" fmla="*/ 1311236 h 1775032"/>
              <a:gd name="connsiteX727" fmla="*/ 870784 w 10663858"/>
              <a:gd name="connsiteY727" fmla="*/ 1362582 h 1775032"/>
              <a:gd name="connsiteX728" fmla="*/ 832833 w 10663858"/>
              <a:gd name="connsiteY728" fmla="*/ 1489830 h 1775032"/>
              <a:gd name="connsiteX729" fmla="*/ 814974 w 10663858"/>
              <a:gd name="connsiteY729" fmla="*/ 1566848 h 1775032"/>
              <a:gd name="connsiteX730" fmla="*/ 817206 w 10663858"/>
              <a:gd name="connsiteY730" fmla="*/ 1647215 h 1775032"/>
              <a:gd name="connsiteX731" fmla="*/ 804928 w 10663858"/>
              <a:gd name="connsiteY731" fmla="*/ 1685167 h 1775032"/>
              <a:gd name="connsiteX732" fmla="*/ 753582 w 10663858"/>
              <a:gd name="connsiteY732" fmla="*/ 1710839 h 1775032"/>
              <a:gd name="connsiteX733" fmla="*/ 667634 w 10663858"/>
              <a:gd name="connsiteY733" fmla="*/ 1728699 h 1775032"/>
              <a:gd name="connsiteX734" fmla="*/ 518062 w 10663858"/>
              <a:gd name="connsiteY734" fmla="*/ 1681818 h 1775032"/>
              <a:gd name="connsiteX735" fmla="*/ 505784 w 10663858"/>
              <a:gd name="connsiteY735" fmla="*/ 1486481 h 1775032"/>
              <a:gd name="connsiteX736" fmla="*/ 525875 w 10663858"/>
              <a:gd name="connsiteY736" fmla="*/ 1266588 h 1775032"/>
              <a:gd name="connsiteX737" fmla="*/ 522527 w 10663858"/>
              <a:gd name="connsiteY737" fmla="*/ 1163896 h 1775032"/>
              <a:gd name="connsiteX738" fmla="*/ 493505 w 10663858"/>
              <a:gd name="connsiteY738" fmla="*/ 1128177 h 1775032"/>
              <a:gd name="connsiteX739" fmla="*/ 451089 w 10663858"/>
              <a:gd name="connsiteY739" fmla="*/ 1123713 h 1775032"/>
              <a:gd name="connsiteX740" fmla="*/ 384117 w 10663858"/>
              <a:gd name="connsiteY740" fmla="*/ 1152734 h 1775032"/>
              <a:gd name="connsiteX741" fmla="*/ 386349 w 10663858"/>
              <a:gd name="connsiteY741" fmla="*/ 1294493 h 1775032"/>
              <a:gd name="connsiteX742" fmla="*/ 384117 w 10663858"/>
              <a:gd name="connsiteY742" fmla="*/ 1476435 h 1775032"/>
              <a:gd name="connsiteX743" fmla="*/ 367373 w 10663858"/>
              <a:gd name="connsiteY743" fmla="*/ 1716420 h 1775032"/>
              <a:gd name="connsiteX744" fmla="*/ 330538 w 10663858"/>
              <a:gd name="connsiteY744" fmla="*/ 1737628 h 1775032"/>
              <a:gd name="connsiteX745" fmla="*/ 272495 w 10663858"/>
              <a:gd name="connsiteY745" fmla="*/ 1744326 h 1775032"/>
              <a:gd name="connsiteX746" fmla="*/ 178734 w 10663858"/>
              <a:gd name="connsiteY746" fmla="*/ 1720885 h 1775032"/>
              <a:gd name="connsiteX747" fmla="*/ 143015 w 10663858"/>
              <a:gd name="connsiteY747" fmla="*/ 1677353 h 1775032"/>
              <a:gd name="connsiteX748" fmla="*/ 106180 w 10663858"/>
              <a:gd name="connsiteY748" fmla="*/ 1653913 h 1775032"/>
              <a:gd name="connsiteX749" fmla="*/ 78275 w 10663858"/>
              <a:gd name="connsiteY749" fmla="*/ 1628240 h 1775032"/>
              <a:gd name="connsiteX750" fmla="*/ 69345 w 10663858"/>
              <a:gd name="connsiteY750" fmla="*/ 1583591 h 1775032"/>
              <a:gd name="connsiteX751" fmla="*/ 69345 w 10663858"/>
              <a:gd name="connsiteY751" fmla="*/ 1504340 h 1775032"/>
              <a:gd name="connsiteX752" fmla="*/ 81623 w 10663858"/>
              <a:gd name="connsiteY752" fmla="*/ 1458576 h 1775032"/>
              <a:gd name="connsiteX753" fmla="*/ 73810 w 10663858"/>
              <a:gd name="connsiteY753" fmla="*/ 1421741 h 1775032"/>
              <a:gd name="connsiteX754" fmla="*/ 57066 w 10663858"/>
              <a:gd name="connsiteY754" fmla="*/ 1358117 h 1775032"/>
              <a:gd name="connsiteX755" fmla="*/ 44788 w 10663858"/>
              <a:gd name="connsiteY755" fmla="*/ 1233101 h 1775032"/>
              <a:gd name="connsiteX756" fmla="*/ 40324 w 10663858"/>
              <a:gd name="connsiteY756" fmla="*/ 1100272 h 1775032"/>
              <a:gd name="connsiteX757" fmla="*/ 53718 w 10663858"/>
              <a:gd name="connsiteY757" fmla="*/ 1005394 h 1775032"/>
              <a:gd name="connsiteX758" fmla="*/ 59299 w 10663858"/>
              <a:gd name="connsiteY758" fmla="*/ 866984 h 1775032"/>
              <a:gd name="connsiteX759" fmla="*/ 29161 w 10663858"/>
              <a:gd name="connsiteY759" fmla="*/ 760944 h 1775032"/>
              <a:gd name="connsiteX760" fmla="*/ 22464 w 10663858"/>
              <a:gd name="connsiteY760" fmla="*/ 690623 h 1775032"/>
              <a:gd name="connsiteX761" fmla="*/ 13534 w 10663858"/>
              <a:gd name="connsiteY761" fmla="*/ 585699 h 1775032"/>
              <a:gd name="connsiteX762" fmla="*/ 4605 w 10663858"/>
              <a:gd name="connsiteY762" fmla="*/ 524307 h 1775032"/>
              <a:gd name="connsiteX763" fmla="*/ 2372 w 10663858"/>
              <a:gd name="connsiteY763" fmla="*/ 440591 h 1775032"/>
              <a:gd name="connsiteX764" fmla="*/ 3488 w 10663858"/>
              <a:gd name="connsiteY764" fmla="*/ 349062 h 1775032"/>
              <a:gd name="connsiteX765" fmla="*/ 1256 w 10663858"/>
              <a:gd name="connsiteY765" fmla="*/ 244138 h 1775032"/>
              <a:gd name="connsiteX766" fmla="*/ 3488 w 10663858"/>
              <a:gd name="connsiteY766" fmla="*/ 128052 h 1775032"/>
              <a:gd name="connsiteX767" fmla="*/ 43672 w 10663858"/>
              <a:gd name="connsiteY767" fmla="*/ 38755 h 1775032"/>
              <a:gd name="connsiteX768" fmla="*/ 128504 w 10663858"/>
              <a:gd name="connsiteY768" fmla="*/ 804 h 1775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Lst>
            <a:rect l="l" t="t" r="r" b="b"/>
            <a:pathLst>
              <a:path w="10663858" h="1775032">
                <a:moveTo>
                  <a:pt x="7145238" y="582211"/>
                </a:moveTo>
                <a:cubicBezTo>
                  <a:pt x="7139564" y="581746"/>
                  <a:pt x="7133285" y="581792"/>
                  <a:pt x="7126402" y="582350"/>
                </a:cubicBezTo>
                <a:cubicBezTo>
                  <a:pt x="7098869" y="584583"/>
                  <a:pt x="7080638" y="595001"/>
                  <a:pt x="7071708" y="613604"/>
                </a:cubicBezTo>
                <a:cubicBezTo>
                  <a:pt x="7062778" y="632208"/>
                  <a:pt x="7056081" y="650067"/>
                  <a:pt x="7051616" y="667182"/>
                </a:cubicBezTo>
                <a:cubicBezTo>
                  <a:pt x="7047151" y="684297"/>
                  <a:pt x="7041570" y="698064"/>
                  <a:pt x="7034873" y="708482"/>
                </a:cubicBezTo>
                <a:cubicBezTo>
                  <a:pt x="7028176" y="718900"/>
                  <a:pt x="7021850" y="729318"/>
                  <a:pt x="7015897" y="739736"/>
                </a:cubicBezTo>
                <a:cubicBezTo>
                  <a:pt x="6990596" y="776943"/>
                  <a:pt x="6987620" y="815638"/>
                  <a:pt x="7006968" y="855822"/>
                </a:cubicBezTo>
                <a:cubicBezTo>
                  <a:pt x="7035245" y="913865"/>
                  <a:pt x="7050128" y="952188"/>
                  <a:pt x="7051616" y="970792"/>
                </a:cubicBezTo>
                <a:cubicBezTo>
                  <a:pt x="7053104" y="989395"/>
                  <a:pt x="7054593" y="1016184"/>
                  <a:pt x="7056081" y="1051159"/>
                </a:cubicBezTo>
                <a:cubicBezTo>
                  <a:pt x="7057569" y="1086133"/>
                  <a:pt x="7060546" y="1122224"/>
                  <a:pt x="7065011" y="1159431"/>
                </a:cubicBezTo>
                <a:cubicBezTo>
                  <a:pt x="7078405" y="1253193"/>
                  <a:pt x="7098497" y="1300074"/>
                  <a:pt x="7125286" y="1300074"/>
                </a:cubicBezTo>
                <a:cubicBezTo>
                  <a:pt x="7140169" y="1300074"/>
                  <a:pt x="7154307" y="1282959"/>
                  <a:pt x="7167702" y="1248728"/>
                </a:cubicBezTo>
                <a:cubicBezTo>
                  <a:pt x="7170679" y="1241287"/>
                  <a:pt x="7172539" y="1228636"/>
                  <a:pt x="7173283" y="1210777"/>
                </a:cubicBezTo>
                <a:cubicBezTo>
                  <a:pt x="7174027" y="1192918"/>
                  <a:pt x="7176632" y="1172082"/>
                  <a:pt x="7181096" y="1148269"/>
                </a:cubicBezTo>
                <a:cubicBezTo>
                  <a:pt x="7197468" y="1063437"/>
                  <a:pt x="7203793" y="1004650"/>
                  <a:pt x="7200072" y="971908"/>
                </a:cubicBezTo>
                <a:cubicBezTo>
                  <a:pt x="7196351" y="939166"/>
                  <a:pt x="7194119" y="910144"/>
                  <a:pt x="7193375" y="884843"/>
                </a:cubicBezTo>
                <a:cubicBezTo>
                  <a:pt x="7192631" y="859543"/>
                  <a:pt x="7192259" y="833498"/>
                  <a:pt x="7192259" y="806709"/>
                </a:cubicBezTo>
                <a:lnTo>
                  <a:pt x="7192259" y="670531"/>
                </a:lnTo>
                <a:cubicBezTo>
                  <a:pt x="7192259" y="637789"/>
                  <a:pt x="7188166" y="614348"/>
                  <a:pt x="7179980" y="600210"/>
                </a:cubicBezTo>
                <a:cubicBezTo>
                  <a:pt x="7173841" y="589606"/>
                  <a:pt x="7162260" y="583606"/>
                  <a:pt x="7145238" y="582211"/>
                </a:cubicBezTo>
                <a:close/>
                <a:moveTo>
                  <a:pt x="1525489" y="582211"/>
                </a:moveTo>
                <a:cubicBezTo>
                  <a:pt x="1519815" y="581746"/>
                  <a:pt x="1513536" y="581792"/>
                  <a:pt x="1506653" y="582350"/>
                </a:cubicBezTo>
                <a:cubicBezTo>
                  <a:pt x="1479119" y="584583"/>
                  <a:pt x="1460888" y="595001"/>
                  <a:pt x="1451958" y="613604"/>
                </a:cubicBezTo>
                <a:cubicBezTo>
                  <a:pt x="1443029" y="632208"/>
                  <a:pt x="1436331" y="650067"/>
                  <a:pt x="1431867" y="667182"/>
                </a:cubicBezTo>
                <a:cubicBezTo>
                  <a:pt x="1427402" y="684297"/>
                  <a:pt x="1421821" y="698064"/>
                  <a:pt x="1415124" y="708482"/>
                </a:cubicBezTo>
                <a:cubicBezTo>
                  <a:pt x="1408426" y="718900"/>
                  <a:pt x="1402101" y="729318"/>
                  <a:pt x="1396148" y="739736"/>
                </a:cubicBezTo>
                <a:cubicBezTo>
                  <a:pt x="1370847" y="776943"/>
                  <a:pt x="1367870" y="815638"/>
                  <a:pt x="1387218" y="855822"/>
                </a:cubicBezTo>
                <a:cubicBezTo>
                  <a:pt x="1415495" y="913865"/>
                  <a:pt x="1430378" y="952188"/>
                  <a:pt x="1431867" y="970792"/>
                </a:cubicBezTo>
                <a:cubicBezTo>
                  <a:pt x="1433355" y="989395"/>
                  <a:pt x="1434843" y="1016184"/>
                  <a:pt x="1436331" y="1051159"/>
                </a:cubicBezTo>
                <a:cubicBezTo>
                  <a:pt x="1437820" y="1086133"/>
                  <a:pt x="1440796" y="1122224"/>
                  <a:pt x="1445261" y="1159431"/>
                </a:cubicBezTo>
                <a:cubicBezTo>
                  <a:pt x="1458656" y="1253193"/>
                  <a:pt x="1478747" y="1300074"/>
                  <a:pt x="1505536" y="1300074"/>
                </a:cubicBezTo>
                <a:cubicBezTo>
                  <a:pt x="1520419" y="1300074"/>
                  <a:pt x="1534558" y="1282959"/>
                  <a:pt x="1547952" y="1248728"/>
                </a:cubicBezTo>
                <a:cubicBezTo>
                  <a:pt x="1550929" y="1241287"/>
                  <a:pt x="1552789" y="1228636"/>
                  <a:pt x="1553534" y="1210777"/>
                </a:cubicBezTo>
                <a:cubicBezTo>
                  <a:pt x="1554278" y="1192918"/>
                  <a:pt x="1556882" y="1172082"/>
                  <a:pt x="1561347" y="1148269"/>
                </a:cubicBezTo>
                <a:cubicBezTo>
                  <a:pt x="1577718" y="1063437"/>
                  <a:pt x="1584043" y="1004650"/>
                  <a:pt x="1580322" y="971908"/>
                </a:cubicBezTo>
                <a:cubicBezTo>
                  <a:pt x="1576602" y="939166"/>
                  <a:pt x="1574369" y="910144"/>
                  <a:pt x="1573625" y="884843"/>
                </a:cubicBezTo>
                <a:cubicBezTo>
                  <a:pt x="1572881" y="859543"/>
                  <a:pt x="1572509" y="833498"/>
                  <a:pt x="1572509" y="806709"/>
                </a:cubicBezTo>
                <a:lnTo>
                  <a:pt x="1572509" y="670531"/>
                </a:lnTo>
                <a:cubicBezTo>
                  <a:pt x="1572509" y="637789"/>
                  <a:pt x="1568416" y="614348"/>
                  <a:pt x="1560231" y="600210"/>
                </a:cubicBezTo>
                <a:cubicBezTo>
                  <a:pt x="1554092" y="589606"/>
                  <a:pt x="1542511" y="583606"/>
                  <a:pt x="1525489" y="582211"/>
                </a:cubicBezTo>
                <a:close/>
                <a:moveTo>
                  <a:pt x="6118147" y="474915"/>
                </a:moveTo>
                <a:cubicBezTo>
                  <a:pt x="6102707" y="474729"/>
                  <a:pt x="6088103" y="477798"/>
                  <a:pt x="6074336" y="484124"/>
                </a:cubicBezTo>
                <a:cubicBezTo>
                  <a:pt x="6046803" y="496774"/>
                  <a:pt x="6028944" y="515005"/>
                  <a:pt x="6020758" y="538818"/>
                </a:cubicBezTo>
                <a:cubicBezTo>
                  <a:pt x="6012572" y="562631"/>
                  <a:pt x="6008852" y="580862"/>
                  <a:pt x="6009596" y="593512"/>
                </a:cubicBezTo>
                <a:cubicBezTo>
                  <a:pt x="6010340" y="606163"/>
                  <a:pt x="6011456" y="615092"/>
                  <a:pt x="6012945" y="620301"/>
                </a:cubicBezTo>
                <a:cubicBezTo>
                  <a:pt x="6014433" y="625510"/>
                  <a:pt x="6016665" y="631464"/>
                  <a:pt x="6019642" y="638161"/>
                </a:cubicBezTo>
                <a:cubicBezTo>
                  <a:pt x="6022618" y="644858"/>
                  <a:pt x="6025223" y="653788"/>
                  <a:pt x="6027455" y="664950"/>
                </a:cubicBezTo>
                <a:cubicBezTo>
                  <a:pt x="6029688" y="676112"/>
                  <a:pt x="6031920" y="692111"/>
                  <a:pt x="6034153" y="712947"/>
                </a:cubicBezTo>
                <a:cubicBezTo>
                  <a:pt x="6036385" y="733783"/>
                  <a:pt x="6036385" y="755735"/>
                  <a:pt x="6034153" y="778803"/>
                </a:cubicBezTo>
                <a:cubicBezTo>
                  <a:pt x="6031920" y="801872"/>
                  <a:pt x="6030060" y="823080"/>
                  <a:pt x="6028571" y="842427"/>
                </a:cubicBezTo>
                <a:cubicBezTo>
                  <a:pt x="6025595" y="891541"/>
                  <a:pt x="6031548" y="919074"/>
                  <a:pt x="6046431" y="925027"/>
                </a:cubicBezTo>
                <a:cubicBezTo>
                  <a:pt x="6062802" y="932468"/>
                  <a:pt x="6089591" y="912377"/>
                  <a:pt x="6126798" y="864752"/>
                </a:cubicBezTo>
                <a:cubicBezTo>
                  <a:pt x="6166982" y="815638"/>
                  <a:pt x="6200468" y="756107"/>
                  <a:pt x="6227257" y="686158"/>
                </a:cubicBezTo>
                <a:cubicBezTo>
                  <a:pt x="6240652" y="648951"/>
                  <a:pt x="6241396" y="621418"/>
                  <a:pt x="6229489" y="603558"/>
                </a:cubicBezTo>
                <a:cubicBezTo>
                  <a:pt x="6204189" y="573793"/>
                  <a:pt x="6193771" y="547004"/>
                  <a:pt x="6198236" y="523191"/>
                </a:cubicBezTo>
                <a:cubicBezTo>
                  <a:pt x="6199724" y="521703"/>
                  <a:pt x="6199724" y="517982"/>
                  <a:pt x="6198236" y="512029"/>
                </a:cubicBezTo>
                <a:cubicBezTo>
                  <a:pt x="6195259" y="509052"/>
                  <a:pt x="6191538" y="504960"/>
                  <a:pt x="6187073" y="499750"/>
                </a:cubicBezTo>
                <a:cubicBezTo>
                  <a:pt x="6182609" y="494542"/>
                  <a:pt x="6175911" y="489705"/>
                  <a:pt x="6166982" y="485240"/>
                </a:cubicBezTo>
                <a:cubicBezTo>
                  <a:pt x="6149866" y="478542"/>
                  <a:pt x="6133588" y="475101"/>
                  <a:pt x="6118147" y="474915"/>
                </a:cubicBezTo>
                <a:close/>
                <a:moveTo>
                  <a:pt x="5761797" y="55499"/>
                </a:moveTo>
                <a:cubicBezTo>
                  <a:pt x="5778912" y="54754"/>
                  <a:pt x="5797144" y="55126"/>
                  <a:pt x="5816491" y="56615"/>
                </a:cubicBezTo>
                <a:cubicBezTo>
                  <a:pt x="5862628" y="59591"/>
                  <a:pt x="5893510" y="66289"/>
                  <a:pt x="5909137" y="76707"/>
                </a:cubicBezTo>
                <a:cubicBezTo>
                  <a:pt x="5924764" y="87125"/>
                  <a:pt x="5942251" y="93822"/>
                  <a:pt x="5961599" y="96798"/>
                </a:cubicBezTo>
                <a:cubicBezTo>
                  <a:pt x="5980946" y="99775"/>
                  <a:pt x="6000666" y="101635"/>
                  <a:pt x="6020758" y="102379"/>
                </a:cubicBezTo>
                <a:cubicBezTo>
                  <a:pt x="6040850" y="103124"/>
                  <a:pt x="6059825" y="103124"/>
                  <a:pt x="6077685" y="102379"/>
                </a:cubicBezTo>
                <a:cubicBezTo>
                  <a:pt x="6095544" y="101635"/>
                  <a:pt x="6111543" y="101263"/>
                  <a:pt x="6125682" y="101263"/>
                </a:cubicBezTo>
                <a:cubicBezTo>
                  <a:pt x="6139821" y="101263"/>
                  <a:pt x="6149122" y="102751"/>
                  <a:pt x="6153587" y="105728"/>
                </a:cubicBezTo>
                <a:cubicBezTo>
                  <a:pt x="6171446" y="113169"/>
                  <a:pt x="6186701" y="116146"/>
                  <a:pt x="6199352" y="114658"/>
                </a:cubicBezTo>
                <a:cubicBezTo>
                  <a:pt x="6212002" y="113169"/>
                  <a:pt x="6224280" y="118751"/>
                  <a:pt x="6236187" y="131401"/>
                </a:cubicBezTo>
                <a:cubicBezTo>
                  <a:pt x="6248093" y="144051"/>
                  <a:pt x="6256279" y="153725"/>
                  <a:pt x="6260743" y="160422"/>
                </a:cubicBezTo>
                <a:cubicBezTo>
                  <a:pt x="6265208" y="167120"/>
                  <a:pt x="6279719" y="171957"/>
                  <a:pt x="6304276" y="174933"/>
                </a:cubicBezTo>
                <a:cubicBezTo>
                  <a:pt x="6328832" y="177910"/>
                  <a:pt x="6349296" y="180514"/>
                  <a:pt x="6365667" y="182747"/>
                </a:cubicBezTo>
                <a:cubicBezTo>
                  <a:pt x="6382038" y="184979"/>
                  <a:pt x="6398409" y="192048"/>
                  <a:pt x="6414780" y="203955"/>
                </a:cubicBezTo>
                <a:cubicBezTo>
                  <a:pt x="6431152" y="215861"/>
                  <a:pt x="6444546" y="223302"/>
                  <a:pt x="6454964" y="226279"/>
                </a:cubicBezTo>
                <a:cubicBezTo>
                  <a:pt x="6465382" y="229255"/>
                  <a:pt x="6476916" y="238929"/>
                  <a:pt x="6489567" y="255300"/>
                </a:cubicBezTo>
                <a:cubicBezTo>
                  <a:pt x="6502217" y="271671"/>
                  <a:pt x="6510775" y="283578"/>
                  <a:pt x="6515239" y="291019"/>
                </a:cubicBezTo>
                <a:cubicBezTo>
                  <a:pt x="6519704" y="298461"/>
                  <a:pt x="6522681" y="311111"/>
                  <a:pt x="6524169" y="328970"/>
                </a:cubicBezTo>
                <a:cubicBezTo>
                  <a:pt x="6525657" y="370642"/>
                  <a:pt x="6536075" y="401152"/>
                  <a:pt x="6555423" y="420500"/>
                </a:cubicBezTo>
                <a:cubicBezTo>
                  <a:pt x="6574771" y="439847"/>
                  <a:pt x="6585561" y="458451"/>
                  <a:pt x="6587793" y="476310"/>
                </a:cubicBezTo>
                <a:cubicBezTo>
                  <a:pt x="6590026" y="494170"/>
                  <a:pt x="6591886" y="515005"/>
                  <a:pt x="6593374" y="538818"/>
                </a:cubicBezTo>
                <a:cubicBezTo>
                  <a:pt x="6594863" y="562631"/>
                  <a:pt x="6597467" y="592024"/>
                  <a:pt x="6601188" y="626999"/>
                </a:cubicBezTo>
                <a:cubicBezTo>
                  <a:pt x="6604908" y="661973"/>
                  <a:pt x="6597467" y="700669"/>
                  <a:pt x="6578863" y="743085"/>
                </a:cubicBezTo>
                <a:cubicBezTo>
                  <a:pt x="6560260" y="785501"/>
                  <a:pt x="6541656" y="814894"/>
                  <a:pt x="6523053" y="831265"/>
                </a:cubicBezTo>
                <a:cubicBezTo>
                  <a:pt x="6504449" y="847636"/>
                  <a:pt x="6489195" y="867356"/>
                  <a:pt x="6477288" y="890424"/>
                </a:cubicBezTo>
                <a:cubicBezTo>
                  <a:pt x="6465382" y="913493"/>
                  <a:pt x="6456824" y="939538"/>
                  <a:pt x="6451615" y="968559"/>
                </a:cubicBezTo>
                <a:cubicBezTo>
                  <a:pt x="6446406" y="997581"/>
                  <a:pt x="6430407" y="1026974"/>
                  <a:pt x="6403618" y="1056740"/>
                </a:cubicBezTo>
                <a:cubicBezTo>
                  <a:pt x="6387247" y="1077576"/>
                  <a:pt x="6374225" y="1090226"/>
                  <a:pt x="6364551" y="1094691"/>
                </a:cubicBezTo>
                <a:cubicBezTo>
                  <a:pt x="6354877" y="1099156"/>
                  <a:pt x="6345575" y="1103993"/>
                  <a:pt x="6336646" y="1109202"/>
                </a:cubicBezTo>
                <a:cubicBezTo>
                  <a:pt x="6327716" y="1114411"/>
                  <a:pt x="6317298" y="1121108"/>
                  <a:pt x="6305392" y="1129294"/>
                </a:cubicBezTo>
                <a:cubicBezTo>
                  <a:pt x="6293486" y="1137479"/>
                  <a:pt x="6280091" y="1144548"/>
                  <a:pt x="6265208" y="1150502"/>
                </a:cubicBezTo>
                <a:cubicBezTo>
                  <a:pt x="6228001" y="1168361"/>
                  <a:pt x="6196003" y="1172082"/>
                  <a:pt x="6169214" y="1161664"/>
                </a:cubicBezTo>
                <a:cubicBezTo>
                  <a:pt x="6152843" y="1169105"/>
                  <a:pt x="6136844" y="1173942"/>
                  <a:pt x="6121217" y="1176174"/>
                </a:cubicBezTo>
                <a:cubicBezTo>
                  <a:pt x="6105590" y="1178407"/>
                  <a:pt x="6089591" y="1181755"/>
                  <a:pt x="6073220" y="1186220"/>
                </a:cubicBezTo>
                <a:cubicBezTo>
                  <a:pt x="6038989" y="1198127"/>
                  <a:pt x="6020014" y="1218218"/>
                  <a:pt x="6016293" y="1246496"/>
                </a:cubicBezTo>
                <a:cubicBezTo>
                  <a:pt x="6012572" y="1274773"/>
                  <a:pt x="6015549" y="1303795"/>
                  <a:pt x="6025223" y="1333560"/>
                </a:cubicBezTo>
                <a:cubicBezTo>
                  <a:pt x="6034897" y="1363326"/>
                  <a:pt x="6040478" y="1388627"/>
                  <a:pt x="6041966" y="1409463"/>
                </a:cubicBezTo>
                <a:cubicBezTo>
                  <a:pt x="6049407" y="1476435"/>
                  <a:pt x="6033036" y="1534478"/>
                  <a:pt x="5992853" y="1583591"/>
                </a:cubicBezTo>
                <a:cubicBezTo>
                  <a:pt x="5967552" y="1613357"/>
                  <a:pt x="5951181" y="1644983"/>
                  <a:pt x="5943739" y="1678469"/>
                </a:cubicBezTo>
                <a:cubicBezTo>
                  <a:pt x="5936298" y="1711956"/>
                  <a:pt x="5922904" y="1734652"/>
                  <a:pt x="5903556" y="1746558"/>
                </a:cubicBezTo>
                <a:cubicBezTo>
                  <a:pt x="5870814" y="1776324"/>
                  <a:pt x="5839560" y="1769627"/>
                  <a:pt x="5809794" y="1726466"/>
                </a:cubicBezTo>
                <a:cubicBezTo>
                  <a:pt x="5805329" y="1722002"/>
                  <a:pt x="5795655" y="1716048"/>
                  <a:pt x="5780773" y="1708607"/>
                </a:cubicBezTo>
                <a:cubicBezTo>
                  <a:pt x="5759937" y="1696701"/>
                  <a:pt x="5746914" y="1677725"/>
                  <a:pt x="5741705" y="1651680"/>
                </a:cubicBezTo>
                <a:cubicBezTo>
                  <a:pt x="5736496" y="1625635"/>
                  <a:pt x="5733892" y="1599218"/>
                  <a:pt x="5733892" y="1572429"/>
                </a:cubicBezTo>
                <a:cubicBezTo>
                  <a:pt x="5733892" y="1545640"/>
                  <a:pt x="5731659" y="1520339"/>
                  <a:pt x="5727195" y="1496527"/>
                </a:cubicBezTo>
                <a:cubicBezTo>
                  <a:pt x="5722730" y="1472714"/>
                  <a:pt x="5717521" y="1447414"/>
                  <a:pt x="5711568" y="1420625"/>
                </a:cubicBezTo>
                <a:cubicBezTo>
                  <a:pt x="5698173" y="1347699"/>
                  <a:pt x="5691476" y="1297841"/>
                  <a:pt x="5691476" y="1271052"/>
                </a:cubicBezTo>
                <a:cubicBezTo>
                  <a:pt x="5691476" y="1244263"/>
                  <a:pt x="5691104" y="1216730"/>
                  <a:pt x="5690360" y="1188453"/>
                </a:cubicBezTo>
                <a:cubicBezTo>
                  <a:pt x="5689615" y="1160175"/>
                  <a:pt x="5693336" y="1134875"/>
                  <a:pt x="5701522" y="1112550"/>
                </a:cubicBezTo>
                <a:cubicBezTo>
                  <a:pt x="5709707" y="1090226"/>
                  <a:pt x="5713056" y="1075343"/>
                  <a:pt x="5711568" y="1067902"/>
                </a:cubicBezTo>
                <a:cubicBezTo>
                  <a:pt x="5710079" y="1060461"/>
                  <a:pt x="5711568" y="1051903"/>
                  <a:pt x="5716032" y="1042229"/>
                </a:cubicBezTo>
                <a:cubicBezTo>
                  <a:pt x="5720497" y="1032555"/>
                  <a:pt x="5725706" y="1020649"/>
                  <a:pt x="5731659" y="1006510"/>
                </a:cubicBezTo>
                <a:cubicBezTo>
                  <a:pt x="5737613" y="992372"/>
                  <a:pt x="5742077" y="977861"/>
                  <a:pt x="5745054" y="962978"/>
                </a:cubicBezTo>
                <a:cubicBezTo>
                  <a:pt x="5751007" y="931724"/>
                  <a:pt x="5742077" y="904935"/>
                  <a:pt x="5718265" y="882611"/>
                </a:cubicBezTo>
                <a:cubicBezTo>
                  <a:pt x="5691476" y="857310"/>
                  <a:pt x="5678081" y="830521"/>
                  <a:pt x="5678081" y="802244"/>
                </a:cubicBezTo>
                <a:lnTo>
                  <a:pt x="5678081" y="788849"/>
                </a:lnTo>
                <a:cubicBezTo>
                  <a:pt x="5682546" y="738248"/>
                  <a:pt x="5683290" y="704017"/>
                  <a:pt x="5680314" y="686158"/>
                </a:cubicBezTo>
                <a:cubicBezTo>
                  <a:pt x="5668407" y="635556"/>
                  <a:pt x="5662454" y="585699"/>
                  <a:pt x="5662454" y="536586"/>
                </a:cubicBezTo>
                <a:lnTo>
                  <a:pt x="5651292" y="351294"/>
                </a:lnTo>
                <a:cubicBezTo>
                  <a:pt x="5651292" y="320041"/>
                  <a:pt x="5650548" y="286554"/>
                  <a:pt x="5649060" y="250835"/>
                </a:cubicBezTo>
                <a:cubicBezTo>
                  <a:pt x="5643107" y="161539"/>
                  <a:pt x="5649060" y="111681"/>
                  <a:pt x="5666919" y="101263"/>
                </a:cubicBezTo>
                <a:cubicBezTo>
                  <a:pt x="5683290" y="92334"/>
                  <a:pt x="5694824" y="82660"/>
                  <a:pt x="5701522" y="72242"/>
                </a:cubicBezTo>
                <a:cubicBezTo>
                  <a:pt x="5708219" y="61824"/>
                  <a:pt x="5715660" y="56615"/>
                  <a:pt x="5723846" y="56615"/>
                </a:cubicBezTo>
                <a:cubicBezTo>
                  <a:pt x="5732031" y="56615"/>
                  <a:pt x="5744682" y="56243"/>
                  <a:pt x="5761797" y="55499"/>
                </a:cubicBezTo>
                <a:close/>
                <a:moveTo>
                  <a:pt x="9570700" y="50127"/>
                </a:moveTo>
                <a:cubicBezTo>
                  <a:pt x="9594698" y="49429"/>
                  <a:pt x="9611162" y="52708"/>
                  <a:pt x="9620092" y="59963"/>
                </a:cubicBezTo>
                <a:cubicBezTo>
                  <a:pt x="9631998" y="69637"/>
                  <a:pt x="9640928" y="78195"/>
                  <a:pt x="9646881" y="85636"/>
                </a:cubicBezTo>
                <a:cubicBezTo>
                  <a:pt x="9652834" y="93078"/>
                  <a:pt x="9658043" y="105728"/>
                  <a:pt x="9662508" y="123587"/>
                </a:cubicBezTo>
                <a:cubicBezTo>
                  <a:pt x="9671438" y="159306"/>
                  <a:pt x="9674414" y="218093"/>
                  <a:pt x="9671438" y="299949"/>
                </a:cubicBezTo>
                <a:cubicBezTo>
                  <a:pt x="9668461" y="435382"/>
                  <a:pt x="9669950" y="552213"/>
                  <a:pt x="9675903" y="650439"/>
                </a:cubicBezTo>
                <a:cubicBezTo>
                  <a:pt x="9681856" y="748666"/>
                  <a:pt x="9681856" y="823080"/>
                  <a:pt x="9675903" y="873681"/>
                </a:cubicBezTo>
                <a:cubicBezTo>
                  <a:pt x="9669950" y="924283"/>
                  <a:pt x="9668089" y="971164"/>
                  <a:pt x="9670322" y="1014324"/>
                </a:cubicBezTo>
                <a:cubicBezTo>
                  <a:pt x="9672554" y="1057484"/>
                  <a:pt x="9668461" y="1098412"/>
                  <a:pt x="9658043" y="1137107"/>
                </a:cubicBezTo>
                <a:cubicBezTo>
                  <a:pt x="9647625" y="1175802"/>
                  <a:pt x="9638324" y="1213009"/>
                  <a:pt x="9630138" y="1248728"/>
                </a:cubicBezTo>
                <a:cubicBezTo>
                  <a:pt x="9621952" y="1284447"/>
                  <a:pt x="9614139" y="1311980"/>
                  <a:pt x="9606698" y="1331328"/>
                </a:cubicBezTo>
                <a:cubicBezTo>
                  <a:pt x="9599256" y="1350675"/>
                  <a:pt x="9591815" y="1369279"/>
                  <a:pt x="9584373" y="1387138"/>
                </a:cubicBezTo>
                <a:cubicBezTo>
                  <a:pt x="9568002" y="1431787"/>
                  <a:pt x="9556840" y="1474203"/>
                  <a:pt x="9550887" y="1514386"/>
                </a:cubicBezTo>
                <a:cubicBezTo>
                  <a:pt x="9540469" y="1576894"/>
                  <a:pt x="9518888" y="1618566"/>
                  <a:pt x="9486147" y="1639402"/>
                </a:cubicBezTo>
                <a:cubicBezTo>
                  <a:pt x="9471263" y="1651308"/>
                  <a:pt x="9454893" y="1657633"/>
                  <a:pt x="9437034" y="1658378"/>
                </a:cubicBezTo>
                <a:cubicBezTo>
                  <a:pt x="9419174" y="1659122"/>
                  <a:pt x="9405780" y="1662098"/>
                  <a:pt x="9396850" y="1667307"/>
                </a:cubicBezTo>
                <a:cubicBezTo>
                  <a:pt x="9387920" y="1672516"/>
                  <a:pt x="9378991" y="1679213"/>
                  <a:pt x="9370061" y="1687399"/>
                </a:cubicBezTo>
                <a:cubicBezTo>
                  <a:pt x="9361131" y="1695585"/>
                  <a:pt x="9351457" y="1704142"/>
                  <a:pt x="9341039" y="1713072"/>
                </a:cubicBezTo>
                <a:cubicBezTo>
                  <a:pt x="9314250" y="1733908"/>
                  <a:pt x="9295275" y="1742837"/>
                  <a:pt x="9284113" y="1739861"/>
                </a:cubicBezTo>
                <a:cubicBezTo>
                  <a:pt x="9272951" y="1736884"/>
                  <a:pt x="9263648" y="1730931"/>
                  <a:pt x="9256207" y="1722002"/>
                </a:cubicBezTo>
                <a:cubicBezTo>
                  <a:pt x="9248765" y="1713072"/>
                  <a:pt x="9242068" y="1703398"/>
                  <a:pt x="9236116" y="1692980"/>
                </a:cubicBezTo>
                <a:cubicBezTo>
                  <a:pt x="9219744" y="1664703"/>
                  <a:pt x="9207838" y="1649820"/>
                  <a:pt x="9200397" y="1648332"/>
                </a:cubicBezTo>
                <a:cubicBezTo>
                  <a:pt x="9192955" y="1646843"/>
                  <a:pt x="9181421" y="1648332"/>
                  <a:pt x="9165794" y="1652796"/>
                </a:cubicBezTo>
                <a:cubicBezTo>
                  <a:pt x="9150167" y="1657261"/>
                  <a:pt x="9131935" y="1661726"/>
                  <a:pt x="9111100" y="1666191"/>
                </a:cubicBezTo>
                <a:cubicBezTo>
                  <a:pt x="9009896" y="1687027"/>
                  <a:pt x="8932506" y="1662470"/>
                  <a:pt x="8878927" y="1592521"/>
                </a:cubicBezTo>
                <a:cubicBezTo>
                  <a:pt x="8835767" y="1535966"/>
                  <a:pt x="8804513" y="1464529"/>
                  <a:pt x="8785166" y="1378209"/>
                </a:cubicBezTo>
                <a:cubicBezTo>
                  <a:pt x="8777724" y="1341002"/>
                  <a:pt x="8769911" y="1300074"/>
                  <a:pt x="8761725" y="1255425"/>
                </a:cubicBezTo>
                <a:cubicBezTo>
                  <a:pt x="8753540" y="1210777"/>
                  <a:pt x="8742378" y="1171710"/>
                  <a:pt x="8728239" y="1138223"/>
                </a:cubicBezTo>
                <a:cubicBezTo>
                  <a:pt x="8714100" y="1104737"/>
                  <a:pt x="8704799" y="1076832"/>
                  <a:pt x="8700334" y="1054507"/>
                </a:cubicBezTo>
                <a:cubicBezTo>
                  <a:pt x="8695869" y="1032183"/>
                  <a:pt x="8695497" y="1010603"/>
                  <a:pt x="8699218" y="989767"/>
                </a:cubicBezTo>
                <a:cubicBezTo>
                  <a:pt x="8702938" y="968931"/>
                  <a:pt x="8707031" y="945863"/>
                  <a:pt x="8711496" y="920562"/>
                </a:cubicBezTo>
                <a:cubicBezTo>
                  <a:pt x="8724890" y="847636"/>
                  <a:pt x="8728239" y="789593"/>
                  <a:pt x="8721542" y="746433"/>
                </a:cubicBezTo>
                <a:cubicBezTo>
                  <a:pt x="8714844" y="703273"/>
                  <a:pt x="8708891" y="667926"/>
                  <a:pt x="8703682" y="640393"/>
                </a:cubicBezTo>
                <a:cubicBezTo>
                  <a:pt x="8698473" y="612860"/>
                  <a:pt x="8694381" y="585699"/>
                  <a:pt x="8691404" y="558910"/>
                </a:cubicBezTo>
                <a:cubicBezTo>
                  <a:pt x="8683963" y="505332"/>
                  <a:pt x="8685451" y="441336"/>
                  <a:pt x="8695869" y="366921"/>
                </a:cubicBezTo>
                <a:cubicBezTo>
                  <a:pt x="8701822" y="326738"/>
                  <a:pt x="8705915" y="290647"/>
                  <a:pt x="8708147" y="258649"/>
                </a:cubicBezTo>
                <a:cubicBezTo>
                  <a:pt x="8710380" y="226651"/>
                  <a:pt x="8712984" y="198746"/>
                  <a:pt x="8715961" y="174933"/>
                </a:cubicBezTo>
                <a:cubicBezTo>
                  <a:pt x="8724890" y="100519"/>
                  <a:pt x="8755400" y="61080"/>
                  <a:pt x="8807490" y="56615"/>
                </a:cubicBezTo>
                <a:cubicBezTo>
                  <a:pt x="8834279" y="53638"/>
                  <a:pt x="8862928" y="53638"/>
                  <a:pt x="8893438" y="56615"/>
                </a:cubicBezTo>
                <a:cubicBezTo>
                  <a:pt x="8923948" y="59591"/>
                  <a:pt x="8945156" y="60335"/>
                  <a:pt x="8957062" y="58847"/>
                </a:cubicBezTo>
                <a:lnTo>
                  <a:pt x="9026267" y="52150"/>
                </a:lnTo>
                <a:cubicBezTo>
                  <a:pt x="9061986" y="52150"/>
                  <a:pt x="9086543" y="62568"/>
                  <a:pt x="9099938" y="83404"/>
                </a:cubicBezTo>
                <a:cubicBezTo>
                  <a:pt x="9128215" y="119123"/>
                  <a:pt x="9142354" y="189072"/>
                  <a:pt x="9142354" y="293251"/>
                </a:cubicBezTo>
                <a:lnTo>
                  <a:pt x="9133424" y="534353"/>
                </a:lnTo>
                <a:cubicBezTo>
                  <a:pt x="9133424" y="561142"/>
                  <a:pt x="9134540" y="583094"/>
                  <a:pt x="9136773" y="600210"/>
                </a:cubicBezTo>
                <a:cubicBezTo>
                  <a:pt x="9139005" y="617325"/>
                  <a:pt x="9140865" y="631836"/>
                  <a:pt x="9142354" y="643742"/>
                </a:cubicBezTo>
                <a:cubicBezTo>
                  <a:pt x="9148306" y="686902"/>
                  <a:pt x="9143842" y="740852"/>
                  <a:pt x="9128959" y="805592"/>
                </a:cubicBezTo>
                <a:cubicBezTo>
                  <a:pt x="9114076" y="870333"/>
                  <a:pt x="9111100" y="928748"/>
                  <a:pt x="9120030" y="980838"/>
                </a:cubicBezTo>
                <a:cubicBezTo>
                  <a:pt x="9121517" y="992744"/>
                  <a:pt x="9123750" y="1000929"/>
                  <a:pt x="9126727" y="1005394"/>
                </a:cubicBezTo>
                <a:cubicBezTo>
                  <a:pt x="9129703" y="1009859"/>
                  <a:pt x="9131935" y="1014324"/>
                  <a:pt x="9133424" y="1018789"/>
                </a:cubicBezTo>
                <a:cubicBezTo>
                  <a:pt x="9140865" y="1032183"/>
                  <a:pt x="9144958" y="1049298"/>
                  <a:pt x="9145702" y="1070134"/>
                </a:cubicBezTo>
                <a:cubicBezTo>
                  <a:pt x="9146446" y="1090970"/>
                  <a:pt x="9154260" y="1113295"/>
                  <a:pt x="9169143" y="1137107"/>
                </a:cubicBezTo>
                <a:cubicBezTo>
                  <a:pt x="9184025" y="1160920"/>
                  <a:pt x="9202257" y="1171710"/>
                  <a:pt x="9223837" y="1169477"/>
                </a:cubicBezTo>
                <a:cubicBezTo>
                  <a:pt x="9245417" y="1167245"/>
                  <a:pt x="9263276" y="1145293"/>
                  <a:pt x="9277415" y="1103621"/>
                </a:cubicBezTo>
                <a:cubicBezTo>
                  <a:pt x="9291553" y="1061949"/>
                  <a:pt x="9295275" y="1005394"/>
                  <a:pt x="9288577" y="933957"/>
                </a:cubicBezTo>
                <a:cubicBezTo>
                  <a:pt x="9281880" y="862519"/>
                  <a:pt x="9277415" y="808197"/>
                  <a:pt x="9275183" y="770990"/>
                </a:cubicBezTo>
                <a:cubicBezTo>
                  <a:pt x="9272951" y="733783"/>
                  <a:pt x="9271834" y="700297"/>
                  <a:pt x="9271834" y="670531"/>
                </a:cubicBezTo>
                <a:cubicBezTo>
                  <a:pt x="9270345" y="618441"/>
                  <a:pt x="9272578" y="566351"/>
                  <a:pt x="9278532" y="514261"/>
                </a:cubicBezTo>
                <a:cubicBezTo>
                  <a:pt x="9291926" y="404128"/>
                  <a:pt x="9294159" y="311855"/>
                  <a:pt x="9285229" y="237441"/>
                </a:cubicBezTo>
                <a:cubicBezTo>
                  <a:pt x="9282252" y="210652"/>
                  <a:pt x="9279275" y="180514"/>
                  <a:pt x="9276299" y="147028"/>
                </a:cubicBezTo>
                <a:cubicBezTo>
                  <a:pt x="9273322" y="113542"/>
                  <a:pt x="9280764" y="88613"/>
                  <a:pt x="9298623" y="72242"/>
                </a:cubicBezTo>
                <a:cubicBezTo>
                  <a:pt x="9316483" y="55871"/>
                  <a:pt x="9335086" y="48801"/>
                  <a:pt x="9354434" y="51034"/>
                </a:cubicBezTo>
                <a:cubicBezTo>
                  <a:pt x="9373781" y="53266"/>
                  <a:pt x="9397594" y="55871"/>
                  <a:pt x="9425871" y="58847"/>
                </a:cubicBezTo>
                <a:cubicBezTo>
                  <a:pt x="9454148" y="61824"/>
                  <a:pt x="9477217" y="62196"/>
                  <a:pt x="9495077" y="59963"/>
                </a:cubicBezTo>
                <a:cubicBezTo>
                  <a:pt x="9512936" y="57731"/>
                  <a:pt x="9529306" y="55126"/>
                  <a:pt x="9544190" y="52150"/>
                </a:cubicBezTo>
                <a:cubicBezTo>
                  <a:pt x="9553864" y="51034"/>
                  <a:pt x="9562700" y="50359"/>
                  <a:pt x="9570700" y="50127"/>
                </a:cubicBezTo>
                <a:close/>
                <a:moveTo>
                  <a:pt x="3950950" y="50127"/>
                </a:moveTo>
                <a:cubicBezTo>
                  <a:pt x="3974948" y="49429"/>
                  <a:pt x="3991413" y="52708"/>
                  <a:pt x="4000342" y="59963"/>
                </a:cubicBezTo>
                <a:cubicBezTo>
                  <a:pt x="4012248" y="69637"/>
                  <a:pt x="4021179" y="78195"/>
                  <a:pt x="4027132" y="85636"/>
                </a:cubicBezTo>
                <a:cubicBezTo>
                  <a:pt x="4033084" y="93078"/>
                  <a:pt x="4038294" y="105728"/>
                  <a:pt x="4042758" y="123587"/>
                </a:cubicBezTo>
                <a:cubicBezTo>
                  <a:pt x="4051688" y="159306"/>
                  <a:pt x="4054665" y="218093"/>
                  <a:pt x="4051688" y="299949"/>
                </a:cubicBezTo>
                <a:cubicBezTo>
                  <a:pt x="4048711" y="435382"/>
                  <a:pt x="4050200" y="552213"/>
                  <a:pt x="4056153" y="650439"/>
                </a:cubicBezTo>
                <a:cubicBezTo>
                  <a:pt x="4062106" y="748666"/>
                  <a:pt x="4062106" y="823080"/>
                  <a:pt x="4056153" y="873681"/>
                </a:cubicBezTo>
                <a:cubicBezTo>
                  <a:pt x="4050200" y="924283"/>
                  <a:pt x="4048339" y="971164"/>
                  <a:pt x="4050572" y="1014324"/>
                </a:cubicBezTo>
                <a:cubicBezTo>
                  <a:pt x="4052805" y="1057484"/>
                  <a:pt x="4048711" y="1098412"/>
                  <a:pt x="4038294" y="1137107"/>
                </a:cubicBezTo>
                <a:cubicBezTo>
                  <a:pt x="4027876" y="1175802"/>
                  <a:pt x="4018574" y="1213009"/>
                  <a:pt x="4010389" y="1248728"/>
                </a:cubicBezTo>
                <a:cubicBezTo>
                  <a:pt x="4002202" y="1284447"/>
                  <a:pt x="3994389" y="1311980"/>
                  <a:pt x="3986948" y="1331328"/>
                </a:cubicBezTo>
                <a:cubicBezTo>
                  <a:pt x="3979506" y="1350675"/>
                  <a:pt x="3972065" y="1369279"/>
                  <a:pt x="3964624" y="1387138"/>
                </a:cubicBezTo>
                <a:cubicBezTo>
                  <a:pt x="3948254" y="1431787"/>
                  <a:pt x="3937090" y="1474203"/>
                  <a:pt x="3931137" y="1514386"/>
                </a:cubicBezTo>
                <a:cubicBezTo>
                  <a:pt x="3920719" y="1576894"/>
                  <a:pt x="3899139" y="1618566"/>
                  <a:pt x="3866397" y="1639402"/>
                </a:cubicBezTo>
                <a:cubicBezTo>
                  <a:pt x="3851514" y="1651308"/>
                  <a:pt x="3835143" y="1657633"/>
                  <a:pt x="3817283" y="1658378"/>
                </a:cubicBezTo>
                <a:cubicBezTo>
                  <a:pt x="3799424" y="1659122"/>
                  <a:pt x="3786029" y="1662098"/>
                  <a:pt x="3777100" y="1667307"/>
                </a:cubicBezTo>
                <a:cubicBezTo>
                  <a:pt x="3768171" y="1672516"/>
                  <a:pt x="3759240" y="1679213"/>
                  <a:pt x="3750312" y="1687399"/>
                </a:cubicBezTo>
                <a:cubicBezTo>
                  <a:pt x="3741381" y="1695585"/>
                  <a:pt x="3731707" y="1704142"/>
                  <a:pt x="3721289" y="1713072"/>
                </a:cubicBezTo>
                <a:cubicBezTo>
                  <a:pt x="3694501" y="1733908"/>
                  <a:pt x="3675525" y="1742837"/>
                  <a:pt x="3664363" y="1739861"/>
                </a:cubicBezTo>
                <a:cubicBezTo>
                  <a:pt x="3653202" y="1736884"/>
                  <a:pt x="3643899" y="1730931"/>
                  <a:pt x="3636457" y="1722002"/>
                </a:cubicBezTo>
                <a:cubicBezTo>
                  <a:pt x="3629016" y="1713072"/>
                  <a:pt x="3622319" y="1703398"/>
                  <a:pt x="3616366" y="1692980"/>
                </a:cubicBezTo>
                <a:cubicBezTo>
                  <a:pt x="3599995" y="1664703"/>
                  <a:pt x="3588088" y="1649820"/>
                  <a:pt x="3580647" y="1648332"/>
                </a:cubicBezTo>
                <a:cubicBezTo>
                  <a:pt x="3573205" y="1646843"/>
                  <a:pt x="3561671" y="1648332"/>
                  <a:pt x="3546044" y="1652796"/>
                </a:cubicBezTo>
                <a:cubicBezTo>
                  <a:pt x="3530417" y="1657261"/>
                  <a:pt x="3512186" y="1661726"/>
                  <a:pt x="3491351" y="1666191"/>
                </a:cubicBezTo>
                <a:cubicBezTo>
                  <a:pt x="3390147" y="1687027"/>
                  <a:pt x="3312757" y="1662470"/>
                  <a:pt x="3259178" y="1592521"/>
                </a:cubicBezTo>
                <a:cubicBezTo>
                  <a:pt x="3216018" y="1535966"/>
                  <a:pt x="3184764" y="1464529"/>
                  <a:pt x="3165416" y="1378209"/>
                </a:cubicBezTo>
                <a:cubicBezTo>
                  <a:pt x="3157975" y="1341002"/>
                  <a:pt x="3150162" y="1300074"/>
                  <a:pt x="3141976" y="1255425"/>
                </a:cubicBezTo>
                <a:cubicBezTo>
                  <a:pt x="3133791" y="1210777"/>
                  <a:pt x="3122628" y="1171710"/>
                  <a:pt x="3108490" y="1138223"/>
                </a:cubicBezTo>
                <a:cubicBezTo>
                  <a:pt x="3094351" y="1104737"/>
                  <a:pt x="3085050" y="1076832"/>
                  <a:pt x="3080585" y="1054507"/>
                </a:cubicBezTo>
                <a:cubicBezTo>
                  <a:pt x="3076120" y="1032183"/>
                  <a:pt x="3075748" y="1010603"/>
                  <a:pt x="3079468" y="989767"/>
                </a:cubicBezTo>
                <a:cubicBezTo>
                  <a:pt x="3083189" y="968931"/>
                  <a:pt x="3087282" y="945863"/>
                  <a:pt x="3091746" y="920562"/>
                </a:cubicBezTo>
                <a:cubicBezTo>
                  <a:pt x="3105141" y="847636"/>
                  <a:pt x="3108490" y="789593"/>
                  <a:pt x="3101792" y="746433"/>
                </a:cubicBezTo>
                <a:cubicBezTo>
                  <a:pt x="3095095" y="703273"/>
                  <a:pt x="3089142" y="667926"/>
                  <a:pt x="3083933" y="640393"/>
                </a:cubicBezTo>
                <a:cubicBezTo>
                  <a:pt x="3078724" y="612860"/>
                  <a:pt x="3074631" y="585699"/>
                  <a:pt x="3071655" y="558910"/>
                </a:cubicBezTo>
                <a:cubicBezTo>
                  <a:pt x="3064214" y="505332"/>
                  <a:pt x="3065702" y="441336"/>
                  <a:pt x="3076120" y="366921"/>
                </a:cubicBezTo>
                <a:cubicBezTo>
                  <a:pt x="3082073" y="326738"/>
                  <a:pt x="3086165" y="290647"/>
                  <a:pt x="3088398" y="258649"/>
                </a:cubicBezTo>
                <a:cubicBezTo>
                  <a:pt x="3090631" y="226651"/>
                  <a:pt x="3093235" y="198746"/>
                  <a:pt x="3096211" y="174933"/>
                </a:cubicBezTo>
                <a:cubicBezTo>
                  <a:pt x="3105141" y="100519"/>
                  <a:pt x="3135651" y="61080"/>
                  <a:pt x="3187741" y="56615"/>
                </a:cubicBezTo>
                <a:cubicBezTo>
                  <a:pt x="3214530" y="53638"/>
                  <a:pt x="3243179" y="53638"/>
                  <a:pt x="3273689" y="56615"/>
                </a:cubicBezTo>
                <a:cubicBezTo>
                  <a:pt x="3304199" y="59591"/>
                  <a:pt x="3325406" y="60335"/>
                  <a:pt x="3337313" y="58847"/>
                </a:cubicBezTo>
                <a:lnTo>
                  <a:pt x="3406518" y="52150"/>
                </a:lnTo>
                <a:cubicBezTo>
                  <a:pt x="3442237" y="52150"/>
                  <a:pt x="3466793" y="62568"/>
                  <a:pt x="3480188" y="83404"/>
                </a:cubicBezTo>
                <a:cubicBezTo>
                  <a:pt x="3508465" y="119123"/>
                  <a:pt x="3522604" y="189072"/>
                  <a:pt x="3522604" y="293251"/>
                </a:cubicBezTo>
                <a:lnTo>
                  <a:pt x="3513675" y="534353"/>
                </a:lnTo>
                <a:cubicBezTo>
                  <a:pt x="3513675" y="561142"/>
                  <a:pt x="3514791" y="583094"/>
                  <a:pt x="3517023" y="600210"/>
                </a:cubicBezTo>
                <a:cubicBezTo>
                  <a:pt x="3519256" y="617325"/>
                  <a:pt x="3521116" y="631836"/>
                  <a:pt x="3522604" y="643742"/>
                </a:cubicBezTo>
                <a:cubicBezTo>
                  <a:pt x="3528557" y="686902"/>
                  <a:pt x="3524092" y="740852"/>
                  <a:pt x="3509209" y="805592"/>
                </a:cubicBezTo>
                <a:cubicBezTo>
                  <a:pt x="3494327" y="870333"/>
                  <a:pt x="3491351" y="928748"/>
                  <a:pt x="3500280" y="980838"/>
                </a:cubicBezTo>
                <a:cubicBezTo>
                  <a:pt x="3501768" y="992744"/>
                  <a:pt x="3504000" y="1000929"/>
                  <a:pt x="3506977" y="1005394"/>
                </a:cubicBezTo>
                <a:cubicBezTo>
                  <a:pt x="3509954" y="1009859"/>
                  <a:pt x="3512186" y="1014324"/>
                  <a:pt x="3513675" y="1018789"/>
                </a:cubicBezTo>
                <a:cubicBezTo>
                  <a:pt x="3521116" y="1032183"/>
                  <a:pt x="3525209" y="1049298"/>
                  <a:pt x="3525953" y="1070134"/>
                </a:cubicBezTo>
                <a:cubicBezTo>
                  <a:pt x="3526696" y="1090970"/>
                  <a:pt x="3534510" y="1113295"/>
                  <a:pt x="3549393" y="1137107"/>
                </a:cubicBezTo>
                <a:cubicBezTo>
                  <a:pt x="3564277" y="1160920"/>
                  <a:pt x="3582508" y="1171710"/>
                  <a:pt x="3604088" y="1169477"/>
                </a:cubicBezTo>
                <a:cubicBezTo>
                  <a:pt x="3625668" y="1167245"/>
                  <a:pt x="3643527" y="1145293"/>
                  <a:pt x="3657665" y="1103621"/>
                </a:cubicBezTo>
                <a:cubicBezTo>
                  <a:pt x="3671804" y="1061949"/>
                  <a:pt x="3675525" y="1005394"/>
                  <a:pt x="3668828" y="933957"/>
                </a:cubicBezTo>
                <a:cubicBezTo>
                  <a:pt x="3662130" y="862519"/>
                  <a:pt x="3657665" y="808197"/>
                  <a:pt x="3655433" y="770990"/>
                </a:cubicBezTo>
                <a:cubicBezTo>
                  <a:pt x="3653202" y="733783"/>
                  <a:pt x="3652084" y="700297"/>
                  <a:pt x="3652084" y="670531"/>
                </a:cubicBezTo>
                <a:cubicBezTo>
                  <a:pt x="3650596" y="618441"/>
                  <a:pt x="3652829" y="566351"/>
                  <a:pt x="3658782" y="514261"/>
                </a:cubicBezTo>
                <a:cubicBezTo>
                  <a:pt x="3672176" y="404128"/>
                  <a:pt x="3674410" y="311855"/>
                  <a:pt x="3665479" y="237441"/>
                </a:cubicBezTo>
                <a:cubicBezTo>
                  <a:pt x="3662502" y="210652"/>
                  <a:pt x="3659526" y="180514"/>
                  <a:pt x="3656549" y="147028"/>
                </a:cubicBezTo>
                <a:cubicBezTo>
                  <a:pt x="3653573" y="113542"/>
                  <a:pt x="3661014" y="88613"/>
                  <a:pt x="3678874" y="72242"/>
                </a:cubicBezTo>
                <a:cubicBezTo>
                  <a:pt x="3696733" y="55871"/>
                  <a:pt x="3715336" y="48801"/>
                  <a:pt x="3734684" y="51034"/>
                </a:cubicBezTo>
                <a:cubicBezTo>
                  <a:pt x="3754032" y="53266"/>
                  <a:pt x="3777844" y="55871"/>
                  <a:pt x="3806122" y="58847"/>
                </a:cubicBezTo>
                <a:cubicBezTo>
                  <a:pt x="3834399" y="61824"/>
                  <a:pt x="3857468" y="62196"/>
                  <a:pt x="3875326" y="59963"/>
                </a:cubicBezTo>
                <a:cubicBezTo>
                  <a:pt x="3893186" y="57731"/>
                  <a:pt x="3909557" y="55126"/>
                  <a:pt x="3924440" y="52150"/>
                </a:cubicBezTo>
                <a:cubicBezTo>
                  <a:pt x="3934114" y="51034"/>
                  <a:pt x="3942950" y="50359"/>
                  <a:pt x="3950950" y="50127"/>
                </a:cubicBezTo>
                <a:close/>
                <a:moveTo>
                  <a:pt x="7141611" y="18315"/>
                </a:moveTo>
                <a:cubicBezTo>
                  <a:pt x="7155842" y="18733"/>
                  <a:pt x="7170492" y="19594"/>
                  <a:pt x="7185561" y="20896"/>
                </a:cubicBezTo>
                <a:cubicBezTo>
                  <a:pt x="7234675" y="25361"/>
                  <a:pt x="7286764" y="43220"/>
                  <a:pt x="7341831" y="74474"/>
                </a:cubicBezTo>
                <a:cubicBezTo>
                  <a:pt x="7368620" y="89357"/>
                  <a:pt x="7391688" y="116518"/>
                  <a:pt x="7411036" y="155958"/>
                </a:cubicBezTo>
                <a:cubicBezTo>
                  <a:pt x="7430384" y="195397"/>
                  <a:pt x="7443778" y="222558"/>
                  <a:pt x="7451220" y="237441"/>
                </a:cubicBezTo>
                <a:cubicBezTo>
                  <a:pt x="7458661" y="252324"/>
                  <a:pt x="7468335" y="263114"/>
                  <a:pt x="7480241" y="269811"/>
                </a:cubicBezTo>
                <a:cubicBezTo>
                  <a:pt x="7492147" y="276508"/>
                  <a:pt x="7502937" y="285810"/>
                  <a:pt x="7512611" y="297716"/>
                </a:cubicBezTo>
                <a:cubicBezTo>
                  <a:pt x="7522285" y="309623"/>
                  <a:pt x="7532703" y="328598"/>
                  <a:pt x="7543865" y="354643"/>
                </a:cubicBezTo>
                <a:cubicBezTo>
                  <a:pt x="7555027" y="380688"/>
                  <a:pt x="7565073" y="410826"/>
                  <a:pt x="7574003" y="445056"/>
                </a:cubicBezTo>
                <a:cubicBezTo>
                  <a:pt x="7597815" y="523935"/>
                  <a:pt x="7608233" y="590164"/>
                  <a:pt x="7605256" y="643742"/>
                </a:cubicBezTo>
                <a:cubicBezTo>
                  <a:pt x="7602280" y="697320"/>
                  <a:pt x="7600048" y="751642"/>
                  <a:pt x="7598559" y="806709"/>
                </a:cubicBezTo>
                <a:cubicBezTo>
                  <a:pt x="7595583" y="904935"/>
                  <a:pt x="7585909" y="975629"/>
                  <a:pt x="7569538" y="1018789"/>
                </a:cubicBezTo>
                <a:cubicBezTo>
                  <a:pt x="7553167" y="1061949"/>
                  <a:pt x="7540888" y="1098040"/>
                  <a:pt x="7532703" y="1127061"/>
                </a:cubicBezTo>
                <a:cubicBezTo>
                  <a:pt x="7524517" y="1156083"/>
                  <a:pt x="7519680" y="1182500"/>
                  <a:pt x="7518192" y="1206312"/>
                </a:cubicBezTo>
                <a:cubicBezTo>
                  <a:pt x="7516704" y="1230125"/>
                  <a:pt x="7515960" y="1253193"/>
                  <a:pt x="7515960" y="1275517"/>
                </a:cubicBezTo>
                <a:cubicBezTo>
                  <a:pt x="7512983" y="1335048"/>
                  <a:pt x="7508890" y="1370767"/>
                  <a:pt x="7503681" y="1382673"/>
                </a:cubicBezTo>
                <a:cubicBezTo>
                  <a:pt x="7498472" y="1394580"/>
                  <a:pt x="7489915" y="1406486"/>
                  <a:pt x="7478009" y="1418392"/>
                </a:cubicBezTo>
                <a:cubicBezTo>
                  <a:pt x="7466102" y="1430298"/>
                  <a:pt x="7453080" y="1441833"/>
                  <a:pt x="7438941" y="1452995"/>
                </a:cubicBezTo>
                <a:cubicBezTo>
                  <a:pt x="7424803" y="1464157"/>
                  <a:pt x="7411036" y="1474947"/>
                  <a:pt x="7397641" y="1485365"/>
                </a:cubicBezTo>
                <a:cubicBezTo>
                  <a:pt x="7384247" y="1495783"/>
                  <a:pt x="7374573" y="1504340"/>
                  <a:pt x="7368620" y="1511038"/>
                </a:cubicBezTo>
                <a:cubicBezTo>
                  <a:pt x="7362667" y="1517735"/>
                  <a:pt x="7355597" y="1527037"/>
                  <a:pt x="7347412" y="1538943"/>
                </a:cubicBezTo>
                <a:cubicBezTo>
                  <a:pt x="7339226" y="1550849"/>
                  <a:pt x="7331041" y="1563500"/>
                  <a:pt x="7322855" y="1576894"/>
                </a:cubicBezTo>
                <a:cubicBezTo>
                  <a:pt x="7314670" y="1590289"/>
                  <a:pt x="7307228" y="1602567"/>
                  <a:pt x="7300531" y="1613729"/>
                </a:cubicBezTo>
                <a:cubicBezTo>
                  <a:pt x="7293834" y="1624891"/>
                  <a:pt x="7288997" y="1633077"/>
                  <a:pt x="7286020" y="1638286"/>
                </a:cubicBezTo>
                <a:cubicBezTo>
                  <a:pt x="7283044" y="1643495"/>
                  <a:pt x="7277835" y="1652796"/>
                  <a:pt x="7270393" y="1666191"/>
                </a:cubicBezTo>
                <a:cubicBezTo>
                  <a:pt x="7262952" y="1679586"/>
                  <a:pt x="7254022" y="1693724"/>
                  <a:pt x="7243604" y="1708607"/>
                </a:cubicBezTo>
                <a:cubicBezTo>
                  <a:pt x="7185561" y="1780044"/>
                  <a:pt x="7130495" y="1783021"/>
                  <a:pt x="7078405" y="1717537"/>
                </a:cubicBezTo>
                <a:cubicBezTo>
                  <a:pt x="7073940" y="1710095"/>
                  <a:pt x="7066871" y="1706375"/>
                  <a:pt x="7057197" y="1706375"/>
                </a:cubicBezTo>
                <a:cubicBezTo>
                  <a:pt x="7047523" y="1706375"/>
                  <a:pt x="7036361" y="1709723"/>
                  <a:pt x="7023711" y="1716420"/>
                </a:cubicBezTo>
                <a:cubicBezTo>
                  <a:pt x="7011060" y="1723118"/>
                  <a:pt x="6993573" y="1722746"/>
                  <a:pt x="6971249" y="1715304"/>
                </a:cubicBezTo>
                <a:cubicBezTo>
                  <a:pt x="6948925" y="1707863"/>
                  <a:pt x="6931437" y="1695585"/>
                  <a:pt x="6918787" y="1678469"/>
                </a:cubicBezTo>
                <a:cubicBezTo>
                  <a:pt x="6906137" y="1661354"/>
                  <a:pt x="6894230" y="1647587"/>
                  <a:pt x="6883068" y="1637169"/>
                </a:cubicBezTo>
                <a:cubicBezTo>
                  <a:pt x="6871906" y="1626752"/>
                  <a:pt x="6861116" y="1618566"/>
                  <a:pt x="6850698" y="1612613"/>
                </a:cubicBezTo>
                <a:cubicBezTo>
                  <a:pt x="6840280" y="1606660"/>
                  <a:pt x="6829862" y="1601451"/>
                  <a:pt x="6819444" y="1596986"/>
                </a:cubicBezTo>
                <a:cubicBezTo>
                  <a:pt x="6791167" y="1582103"/>
                  <a:pt x="6776284" y="1569825"/>
                  <a:pt x="6774796" y="1560151"/>
                </a:cubicBezTo>
                <a:cubicBezTo>
                  <a:pt x="6773307" y="1550477"/>
                  <a:pt x="6772191" y="1541175"/>
                  <a:pt x="6771447" y="1532246"/>
                </a:cubicBezTo>
                <a:cubicBezTo>
                  <a:pt x="6770703" y="1523316"/>
                  <a:pt x="6768843" y="1512154"/>
                  <a:pt x="6765866" y="1498759"/>
                </a:cubicBezTo>
                <a:cubicBezTo>
                  <a:pt x="6753960" y="1427322"/>
                  <a:pt x="6724938" y="1326119"/>
                  <a:pt x="6678802" y="1195150"/>
                </a:cubicBezTo>
                <a:cubicBezTo>
                  <a:pt x="6643083" y="1096923"/>
                  <a:pt x="6633409" y="994976"/>
                  <a:pt x="6649780" y="889308"/>
                </a:cubicBezTo>
                <a:cubicBezTo>
                  <a:pt x="6661686" y="811918"/>
                  <a:pt x="6672848" y="747177"/>
                  <a:pt x="6683266" y="695088"/>
                </a:cubicBezTo>
                <a:cubicBezTo>
                  <a:pt x="6699638" y="616209"/>
                  <a:pt x="6705963" y="561142"/>
                  <a:pt x="6702242" y="529888"/>
                </a:cubicBezTo>
                <a:cubicBezTo>
                  <a:pt x="6698521" y="498634"/>
                  <a:pt x="6695545" y="473706"/>
                  <a:pt x="6693312" y="455102"/>
                </a:cubicBezTo>
                <a:cubicBezTo>
                  <a:pt x="6691080" y="436499"/>
                  <a:pt x="6689964" y="417523"/>
                  <a:pt x="6689964" y="398175"/>
                </a:cubicBezTo>
                <a:cubicBezTo>
                  <a:pt x="6689964" y="378828"/>
                  <a:pt x="6692940" y="356131"/>
                  <a:pt x="6698893" y="330087"/>
                </a:cubicBezTo>
                <a:cubicBezTo>
                  <a:pt x="6704846" y="304042"/>
                  <a:pt x="6720101" y="280229"/>
                  <a:pt x="6744658" y="258649"/>
                </a:cubicBezTo>
                <a:cubicBezTo>
                  <a:pt x="6769215" y="237069"/>
                  <a:pt x="6790423" y="215489"/>
                  <a:pt x="6808282" y="193909"/>
                </a:cubicBezTo>
                <a:cubicBezTo>
                  <a:pt x="6826141" y="172329"/>
                  <a:pt x="6841768" y="150376"/>
                  <a:pt x="6855163" y="128052"/>
                </a:cubicBezTo>
                <a:cubicBezTo>
                  <a:pt x="6868557" y="105728"/>
                  <a:pt x="6884929" y="87869"/>
                  <a:pt x="6904276" y="74474"/>
                </a:cubicBezTo>
                <a:cubicBezTo>
                  <a:pt x="6962877" y="34104"/>
                  <a:pt x="7041989" y="15385"/>
                  <a:pt x="7141611" y="18315"/>
                </a:cubicBezTo>
                <a:close/>
                <a:moveTo>
                  <a:pt x="1521861" y="18315"/>
                </a:moveTo>
                <a:cubicBezTo>
                  <a:pt x="1536093" y="18733"/>
                  <a:pt x="1550743" y="19594"/>
                  <a:pt x="1565812" y="20896"/>
                </a:cubicBezTo>
                <a:cubicBezTo>
                  <a:pt x="1614925" y="25361"/>
                  <a:pt x="1667015" y="43220"/>
                  <a:pt x="1722081" y="74474"/>
                </a:cubicBezTo>
                <a:cubicBezTo>
                  <a:pt x="1748870" y="89357"/>
                  <a:pt x="1771939" y="116518"/>
                  <a:pt x="1791286" y="155958"/>
                </a:cubicBezTo>
                <a:cubicBezTo>
                  <a:pt x="1810634" y="195397"/>
                  <a:pt x="1824029" y="222558"/>
                  <a:pt x="1831470" y="237441"/>
                </a:cubicBezTo>
                <a:cubicBezTo>
                  <a:pt x="1838911" y="252324"/>
                  <a:pt x="1848585" y="263114"/>
                  <a:pt x="1860492" y="269811"/>
                </a:cubicBezTo>
                <a:cubicBezTo>
                  <a:pt x="1872398" y="276508"/>
                  <a:pt x="1883188" y="285810"/>
                  <a:pt x="1892861" y="297716"/>
                </a:cubicBezTo>
                <a:cubicBezTo>
                  <a:pt x="1902535" y="309623"/>
                  <a:pt x="1912954" y="328598"/>
                  <a:pt x="1924115" y="354643"/>
                </a:cubicBezTo>
                <a:cubicBezTo>
                  <a:pt x="1935278" y="380688"/>
                  <a:pt x="1945324" y="410826"/>
                  <a:pt x="1954253" y="445056"/>
                </a:cubicBezTo>
                <a:cubicBezTo>
                  <a:pt x="1978066" y="523935"/>
                  <a:pt x="1988484" y="590164"/>
                  <a:pt x="1985507" y="643742"/>
                </a:cubicBezTo>
                <a:cubicBezTo>
                  <a:pt x="1982531" y="697320"/>
                  <a:pt x="1980298" y="751642"/>
                  <a:pt x="1978810" y="806709"/>
                </a:cubicBezTo>
                <a:cubicBezTo>
                  <a:pt x="1975833" y="904935"/>
                  <a:pt x="1966160" y="975629"/>
                  <a:pt x="1949788" y="1018789"/>
                </a:cubicBezTo>
                <a:cubicBezTo>
                  <a:pt x="1933417" y="1061949"/>
                  <a:pt x="1921139" y="1098040"/>
                  <a:pt x="1912954" y="1127061"/>
                </a:cubicBezTo>
                <a:cubicBezTo>
                  <a:pt x="1904768" y="1156083"/>
                  <a:pt x="1899931" y="1182500"/>
                  <a:pt x="1898443" y="1206312"/>
                </a:cubicBezTo>
                <a:cubicBezTo>
                  <a:pt x="1896954" y="1230125"/>
                  <a:pt x="1896210" y="1253193"/>
                  <a:pt x="1896210" y="1275517"/>
                </a:cubicBezTo>
                <a:cubicBezTo>
                  <a:pt x="1893234" y="1335048"/>
                  <a:pt x="1889141" y="1370767"/>
                  <a:pt x="1883932" y="1382673"/>
                </a:cubicBezTo>
                <a:cubicBezTo>
                  <a:pt x="1878723" y="1394580"/>
                  <a:pt x="1870165" y="1406486"/>
                  <a:pt x="1858259" y="1418392"/>
                </a:cubicBezTo>
                <a:cubicBezTo>
                  <a:pt x="1846353" y="1430298"/>
                  <a:pt x="1833330" y="1441833"/>
                  <a:pt x="1819192" y="1452995"/>
                </a:cubicBezTo>
                <a:cubicBezTo>
                  <a:pt x="1805053" y="1464157"/>
                  <a:pt x="1791286" y="1474947"/>
                  <a:pt x="1777892" y="1485365"/>
                </a:cubicBezTo>
                <a:cubicBezTo>
                  <a:pt x="1764497" y="1495783"/>
                  <a:pt x="1754824" y="1504340"/>
                  <a:pt x="1748870" y="1511038"/>
                </a:cubicBezTo>
                <a:cubicBezTo>
                  <a:pt x="1742917" y="1517735"/>
                  <a:pt x="1735848" y="1527037"/>
                  <a:pt x="1727662" y="1538943"/>
                </a:cubicBezTo>
                <a:cubicBezTo>
                  <a:pt x="1719477" y="1550849"/>
                  <a:pt x="1711291" y="1563500"/>
                  <a:pt x="1703106" y="1576894"/>
                </a:cubicBezTo>
                <a:cubicBezTo>
                  <a:pt x="1694920" y="1590289"/>
                  <a:pt x="1687479" y="1602567"/>
                  <a:pt x="1680782" y="1613729"/>
                </a:cubicBezTo>
                <a:cubicBezTo>
                  <a:pt x="1674084" y="1624891"/>
                  <a:pt x="1669247" y="1633077"/>
                  <a:pt x="1666271" y="1638286"/>
                </a:cubicBezTo>
                <a:cubicBezTo>
                  <a:pt x="1663294" y="1643495"/>
                  <a:pt x="1658085" y="1652796"/>
                  <a:pt x="1650644" y="1666191"/>
                </a:cubicBezTo>
                <a:cubicBezTo>
                  <a:pt x="1643202" y="1679586"/>
                  <a:pt x="1634273" y="1693724"/>
                  <a:pt x="1623855" y="1708607"/>
                </a:cubicBezTo>
                <a:cubicBezTo>
                  <a:pt x="1565812" y="1780044"/>
                  <a:pt x="1510745" y="1783021"/>
                  <a:pt x="1458656" y="1717537"/>
                </a:cubicBezTo>
                <a:cubicBezTo>
                  <a:pt x="1454191" y="1710095"/>
                  <a:pt x="1447121" y="1706375"/>
                  <a:pt x="1437448" y="1706375"/>
                </a:cubicBezTo>
                <a:cubicBezTo>
                  <a:pt x="1427774" y="1706375"/>
                  <a:pt x="1416612" y="1709723"/>
                  <a:pt x="1403961" y="1716420"/>
                </a:cubicBezTo>
                <a:cubicBezTo>
                  <a:pt x="1391311" y="1723118"/>
                  <a:pt x="1373824" y="1722746"/>
                  <a:pt x="1351499" y="1715304"/>
                </a:cubicBezTo>
                <a:cubicBezTo>
                  <a:pt x="1329175" y="1707863"/>
                  <a:pt x="1311688" y="1695585"/>
                  <a:pt x="1299037" y="1678469"/>
                </a:cubicBezTo>
                <a:cubicBezTo>
                  <a:pt x="1286387" y="1661354"/>
                  <a:pt x="1274481" y="1647587"/>
                  <a:pt x="1263319" y="1637169"/>
                </a:cubicBezTo>
                <a:cubicBezTo>
                  <a:pt x="1252156" y="1626752"/>
                  <a:pt x="1241367" y="1618566"/>
                  <a:pt x="1230948" y="1612613"/>
                </a:cubicBezTo>
                <a:cubicBezTo>
                  <a:pt x="1220531" y="1606660"/>
                  <a:pt x="1210113" y="1601451"/>
                  <a:pt x="1199695" y="1596986"/>
                </a:cubicBezTo>
                <a:cubicBezTo>
                  <a:pt x="1171417" y="1582103"/>
                  <a:pt x="1156534" y="1569825"/>
                  <a:pt x="1155046" y="1560151"/>
                </a:cubicBezTo>
                <a:cubicBezTo>
                  <a:pt x="1153558" y="1550477"/>
                  <a:pt x="1152442" y="1541175"/>
                  <a:pt x="1151697" y="1532246"/>
                </a:cubicBezTo>
                <a:cubicBezTo>
                  <a:pt x="1150953" y="1523316"/>
                  <a:pt x="1149093" y="1512154"/>
                  <a:pt x="1146117" y="1498759"/>
                </a:cubicBezTo>
                <a:cubicBezTo>
                  <a:pt x="1134210" y="1427322"/>
                  <a:pt x="1105189" y="1326119"/>
                  <a:pt x="1059052" y="1195150"/>
                </a:cubicBezTo>
                <a:cubicBezTo>
                  <a:pt x="1023333" y="1096923"/>
                  <a:pt x="1013659" y="994976"/>
                  <a:pt x="1030030" y="889308"/>
                </a:cubicBezTo>
                <a:cubicBezTo>
                  <a:pt x="1041937" y="811918"/>
                  <a:pt x="1053099" y="747177"/>
                  <a:pt x="1063517" y="695088"/>
                </a:cubicBezTo>
                <a:cubicBezTo>
                  <a:pt x="1079888" y="616209"/>
                  <a:pt x="1086213" y="561142"/>
                  <a:pt x="1082492" y="529888"/>
                </a:cubicBezTo>
                <a:cubicBezTo>
                  <a:pt x="1078772" y="498634"/>
                  <a:pt x="1075795" y="473706"/>
                  <a:pt x="1073563" y="455102"/>
                </a:cubicBezTo>
                <a:cubicBezTo>
                  <a:pt x="1071330" y="436499"/>
                  <a:pt x="1070214" y="417523"/>
                  <a:pt x="1070214" y="398175"/>
                </a:cubicBezTo>
                <a:cubicBezTo>
                  <a:pt x="1070214" y="378828"/>
                  <a:pt x="1073191" y="356131"/>
                  <a:pt x="1079144" y="330087"/>
                </a:cubicBezTo>
                <a:cubicBezTo>
                  <a:pt x="1085097" y="304042"/>
                  <a:pt x="1100352" y="280229"/>
                  <a:pt x="1124908" y="258649"/>
                </a:cubicBezTo>
                <a:cubicBezTo>
                  <a:pt x="1149465" y="237069"/>
                  <a:pt x="1170673" y="215489"/>
                  <a:pt x="1188532" y="193909"/>
                </a:cubicBezTo>
                <a:cubicBezTo>
                  <a:pt x="1206392" y="172329"/>
                  <a:pt x="1222019" y="150376"/>
                  <a:pt x="1235413" y="128052"/>
                </a:cubicBezTo>
                <a:cubicBezTo>
                  <a:pt x="1248808" y="105728"/>
                  <a:pt x="1265179" y="87869"/>
                  <a:pt x="1284527" y="74474"/>
                </a:cubicBezTo>
                <a:cubicBezTo>
                  <a:pt x="1343128" y="34104"/>
                  <a:pt x="1422239" y="15385"/>
                  <a:pt x="1521861" y="18315"/>
                </a:cubicBezTo>
                <a:close/>
                <a:moveTo>
                  <a:pt x="10201489" y="16431"/>
                </a:moveTo>
                <a:cubicBezTo>
                  <a:pt x="10218604" y="16431"/>
                  <a:pt x="10231999" y="17919"/>
                  <a:pt x="10241673" y="20896"/>
                </a:cubicBezTo>
                <a:cubicBezTo>
                  <a:pt x="10251347" y="23873"/>
                  <a:pt x="10262509" y="26105"/>
                  <a:pt x="10275159" y="27593"/>
                </a:cubicBezTo>
                <a:cubicBezTo>
                  <a:pt x="10287810" y="29082"/>
                  <a:pt x="10301204" y="29826"/>
                  <a:pt x="10315343" y="29826"/>
                </a:cubicBezTo>
                <a:cubicBezTo>
                  <a:pt x="10329481" y="29826"/>
                  <a:pt x="10345480" y="31314"/>
                  <a:pt x="10363340" y="34291"/>
                </a:cubicBezTo>
                <a:cubicBezTo>
                  <a:pt x="10419894" y="41732"/>
                  <a:pt x="10479426" y="78939"/>
                  <a:pt x="10541934" y="145912"/>
                </a:cubicBezTo>
                <a:cubicBezTo>
                  <a:pt x="10582117" y="189072"/>
                  <a:pt x="10607046" y="233720"/>
                  <a:pt x="10616720" y="279857"/>
                </a:cubicBezTo>
                <a:cubicBezTo>
                  <a:pt x="10626394" y="325994"/>
                  <a:pt x="10630486" y="371386"/>
                  <a:pt x="10628998" y="416035"/>
                </a:cubicBezTo>
                <a:cubicBezTo>
                  <a:pt x="10627510" y="480031"/>
                  <a:pt x="10631975" y="527656"/>
                  <a:pt x="10642393" y="558910"/>
                </a:cubicBezTo>
                <a:cubicBezTo>
                  <a:pt x="10652810" y="590164"/>
                  <a:pt x="10659508" y="613976"/>
                  <a:pt x="10662484" y="630347"/>
                </a:cubicBezTo>
                <a:cubicBezTo>
                  <a:pt x="10665461" y="646718"/>
                  <a:pt x="10663601" y="669415"/>
                  <a:pt x="10656903" y="698436"/>
                </a:cubicBezTo>
                <a:cubicBezTo>
                  <a:pt x="10650206" y="727458"/>
                  <a:pt x="10639416" y="747922"/>
                  <a:pt x="10624533" y="759828"/>
                </a:cubicBezTo>
                <a:cubicBezTo>
                  <a:pt x="10609650" y="771734"/>
                  <a:pt x="10593279" y="779175"/>
                  <a:pt x="10575420" y="782152"/>
                </a:cubicBezTo>
                <a:cubicBezTo>
                  <a:pt x="10557560" y="785129"/>
                  <a:pt x="10540445" y="785873"/>
                  <a:pt x="10524074" y="784384"/>
                </a:cubicBezTo>
                <a:cubicBezTo>
                  <a:pt x="10507703" y="782896"/>
                  <a:pt x="10494309" y="782152"/>
                  <a:pt x="10483891" y="782152"/>
                </a:cubicBezTo>
                <a:cubicBezTo>
                  <a:pt x="10473473" y="782152"/>
                  <a:pt x="10466403" y="784756"/>
                  <a:pt x="10462683" y="789965"/>
                </a:cubicBezTo>
                <a:cubicBezTo>
                  <a:pt x="10458962" y="795174"/>
                  <a:pt x="10454869" y="800755"/>
                  <a:pt x="10450404" y="806709"/>
                </a:cubicBezTo>
                <a:cubicBezTo>
                  <a:pt x="10439986" y="817127"/>
                  <a:pt x="10419894" y="817871"/>
                  <a:pt x="10390129" y="808941"/>
                </a:cubicBezTo>
                <a:cubicBezTo>
                  <a:pt x="10360363" y="800011"/>
                  <a:pt x="10335807" y="781036"/>
                  <a:pt x="10316459" y="752014"/>
                </a:cubicBezTo>
                <a:cubicBezTo>
                  <a:pt x="10297111" y="722993"/>
                  <a:pt x="10294879" y="685414"/>
                  <a:pt x="10309762" y="639277"/>
                </a:cubicBezTo>
                <a:cubicBezTo>
                  <a:pt x="10314227" y="624394"/>
                  <a:pt x="10318691" y="610628"/>
                  <a:pt x="10323156" y="597977"/>
                </a:cubicBezTo>
                <a:cubicBezTo>
                  <a:pt x="10327621" y="585327"/>
                  <a:pt x="10328365" y="574537"/>
                  <a:pt x="10325389" y="565607"/>
                </a:cubicBezTo>
                <a:cubicBezTo>
                  <a:pt x="10319435" y="544771"/>
                  <a:pt x="10305297" y="533609"/>
                  <a:pt x="10282973" y="532121"/>
                </a:cubicBezTo>
                <a:cubicBezTo>
                  <a:pt x="10260648" y="530632"/>
                  <a:pt x="10241301" y="536586"/>
                  <a:pt x="10224930" y="549980"/>
                </a:cubicBezTo>
                <a:cubicBezTo>
                  <a:pt x="10202605" y="570816"/>
                  <a:pt x="10188095" y="596489"/>
                  <a:pt x="10181397" y="626999"/>
                </a:cubicBezTo>
                <a:cubicBezTo>
                  <a:pt x="10174700" y="657508"/>
                  <a:pt x="10172468" y="679461"/>
                  <a:pt x="10174700" y="692855"/>
                </a:cubicBezTo>
                <a:cubicBezTo>
                  <a:pt x="10176933" y="706250"/>
                  <a:pt x="10178049" y="720388"/>
                  <a:pt x="10178049" y="735271"/>
                </a:cubicBezTo>
                <a:cubicBezTo>
                  <a:pt x="10178049" y="750154"/>
                  <a:pt x="10178793" y="765781"/>
                  <a:pt x="10180281" y="782152"/>
                </a:cubicBezTo>
                <a:cubicBezTo>
                  <a:pt x="10186234" y="820847"/>
                  <a:pt x="10195536" y="846892"/>
                  <a:pt x="10208186" y="860287"/>
                </a:cubicBezTo>
                <a:cubicBezTo>
                  <a:pt x="10220837" y="873681"/>
                  <a:pt x="10231627" y="881123"/>
                  <a:pt x="10240557" y="882611"/>
                </a:cubicBezTo>
                <a:cubicBezTo>
                  <a:pt x="10249486" y="884099"/>
                  <a:pt x="10258044" y="884471"/>
                  <a:pt x="10266229" y="883727"/>
                </a:cubicBezTo>
                <a:cubicBezTo>
                  <a:pt x="10274415" y="882983"/>
                  <a:pt x="10282973" y="882611"/>
                  <a:pt x="10291902" y="882611"/>
                </a:cubicBezTo>
                <a:cubicBezTo>
                  <a:pt x="10300832" y="882611"/>
                  <a:pt x="10313482" y="886332"/>
                  <a:pt x="10329853" y="893773"/>
                </a:cubicBezTo>
                <a:cubicBezTo>
                  <a:pt x="10346225" y="901214"/>
                  <a:pt x="10362968" y="908656"/>
                  <a:pt x="10380083" y="916097"/>
                </a:cubicBezTo>
                <a:cubicBezTo>
                  <a:pt x="10397198" y="923539"/>
                  <a:pt x="10412453" y="935445"/>
                  <a:pt x="10425848" y="951816"/>
                </a:cubicBezTo>
                <a:cubicBezTo>
                  <a:pt x="10439242" y="968187"/>
                  <a:pt x="10450776" y="978605"/>
                  <a:pt x="10460450" y="983070"/>
                </a:cubicBezTo>
                <a:cubicBezTo>
                  <a:pt x="10470124" y="987535"/>
                  <a:pt x="10478682" y="991628"/>
                  <a:pt x="10486123" y="995348"/>
                </a:cubicBezTo>
                <a:cubicBezTo>
                  <a:pt x="10493564" y="999069"/>
                  <a:pt x="10500634" y="1002418"/>
                  <a:pt x="10507331" y="1005394"/>
                </a:cubicBezTo>
                <a:cubicBezTo>
                  <a:pt x="10514028" y="1008371"/>
                  <a:pt x="10519609" y="1015812"/>
                  <a:pt x="10524074" y="1027718"/>
                </a:cubicBezTo>
                <a:cubicBezTo>
                  <a:pt x="10543422" y="1079808"/>
                  <a:pt x="10547887" y="1140084"/>
                  <a:pt x="10537469" y="1208545"/>
                </a:cubicBezTo>
                <a:cubicBezTo>
                  <a:pt x="10534492" y="1233845"/>
                  <a:pt x="10531888" y="1253937"/>
                  <a:pt x="10529655" y="1268820"/>
                </a:cubicBezTo>
                <a:cubicBezTo>
                  <a:pt x="10527423" y="1283703"/>
                  <a:pt x="10525562" y="1296725"/>
                  <a:pt x="10524074" y="1307887"/>
                </a:cubicBezTo>
                <a:cubicBezTo>
                  <a:pt x="10522586" y="1319049"/>
                  <a:pt x="10521098" y="1328723"/>
                  <a:pt x="10519609" y="1336909"/>
                </a:cubicBezTo>
                <a:cubicBezTo>
                  <a:pt x="10518121" y="1345094"/>
                  <a:pt x="10517377" y="1357373"/>
                  <a:pt x="10517377" y="1373744"/>
                </a:cubicBezTo>
                <a:cubicBezTo>
                  <a:pt x="10517377" y="1434763"/>
                  <a:pt x="10507331" y="1481644"/>
                  <a:pt x="10487239" y="1514386"/>
                </a:cubicBezTo>
                <a:cubicBezTo>
                  <a:pt x="10467147" y="1547128"/>
                  <a:pt x="10446684" y="1569453"/>
                  <a:pt x="10425848" y="1581359"/>
                </a:cubicBezTo>
                <a:cubicBezTo>
                  <a:pt x="10405012" y="1593265"/>
                  <a:pt x="10391617" y="1602195"/>
                  <a:pt x="10385664" y="1608148"/>
                </a:cubicBezTo>
                <a:cubicBezTo>
                  <a:pt x="10379711" y="1614101"/>
                  <a:pt x="10374874" y="1621543"/>
                  <a:pt x="10371153" y="1630472"/>
                </a:cubicBezTo>
                <a:cubicBezTo>
                  <a:pt x="10367433" y="1639402"/>
                  <a:pt x="10361852" y="1649076"/>
                  <a:pt x="10354410" y="1659494"/>
                </a:cubicBezTo>
                <a:cubicBezTo>
                  <a:pt x="10336551" y="1684794"/>
                  <a:pt x="10310506" y="1702654"/>
                  <a:pt x="10276275" y="1713072"/>
                </a:cubicBezTo>
                <a:cubicBezTo>
                  <a:pt x="10237580" y="1724978"/>
                  <a:pt x="10196280" y="1730559"/>
                  <a:pt x="10152376" y="1729815"/>
                </a:cubicBezTo>
                <a:cubicBezTo>
                  <a:pt x="10108472" y="1729071"/>
                  <a:pt x="10074613" y="1726466"/>
                  <a:pt x="10050801" y="1722002"/>
                </a:cubicBezTo>
                <a:cubicBezTo>
                  <a:pt x="10026988" y="1717537"/>
                  <a:pt x="10005036" y="1706375"/>
                  <a:pt x="9984944" y="1688515"/>
                </a:cubicBezTo>
                <a:cubicBezTo>
                  <a:pt x="9964852" y="1670656"/>
                  <a:pt x="9948481" y="1650936"/>
                  <a:pt x="9935831" y="1629356"/>
                </a:cubicBezTo>
                <a:cubicBezTo>
                  <a:pt x="9923181" y="1607776"/>
                  <a:pt x="9913135" y="1595870"/>
                  <a:pt x="9905693" y="1593637"/>
                </a:cubicBezTo>
                <a:cubicBezTo>
                  <a:pt x="9898252" y="1591405"/>
                  <a:pt x="9890066" y="1590289"/>
                  <a:pt x="9881137" y="1590289"/>
                </a:cubicBezTo>
                <a:lnTo>
                  <a:pt x="9854348" y="1590289"/>
                </a:lnTo>
                <a:cubicBezTo>
                  <a:pt x="9830535" y="1590289"/>
                  <a:pt x="9814536" y="1583219"/>
                  <a:pt x="9806351" y="1569081"/>
                </a:cubicBezTo>
                <a:cubicBezTo>
                  <a:pt x="9798165" y="1554942"/>
                  <a:pt x="9795188" y="1541547"/>
                  <a:pt x="9797421" y="1528897"/>
                </a:cubicBezTo>
                <a:cubicBezTo>
                  <a:pt x="9799653" y="1516247"/>
                  <a:pt x="9800025" y="1498015"/>
                  <a:pt x="9798537" y="1474203"/>
                </a:cubicBezTo>
                <a:cubicBezTo>
                  <a:pt x="9798537" y="1450390"/>
                  <a:pt x="9798909" y="1428066"/>
                  <a:pt x="9799653" y="1407230"/>
                </a:cubicBezTo>
                <a:cubicBezTo>
                  <a:pt x="9800397" y="1386394"/>
                  <a:pt x="9808955" y="1368535"/>
                  <a:pt x="9825326" y="1353652"/>
                </a:cubicBezTo>
                <a:cubicBezTo>
                  <a:pt x="9861045" y="1325375"/>
                  <a:pt x="9892299" y="1310492"/>
                  <a:pt x="9919088" y="1309004"/>
                </a:cubicBezTo>
                <a:cubicBezTo>
                  <a:pt x="9945877" y="1307515"/>
                  <a:pt x="9963736" y="1302306"/>
                  <a:pt x="9972666" y="1293377"/>
                </a:cubicBezTo>
                <a:cubicBezTo>
                  <a:pt x="9981596" y="1284447"/>
                  <a:pt x="9988665" y="1276261"/>
                  <a:pt x="9993874" y="1268820"/>
                </a:cubicBezTo>
                <a:cubicBezTo>
                  <a:pt x="9999083" y="1261379"/>
                  <a:pt x="10006524" y="1256914"/>
                  <a:pt x="10016198" y="1255425"/>
                </a:cubicBezTo>
                <a:cubicBezTo>
                  <a:pt x="10025872" y="1253937"/>
                  <a:pt x="10035918" y="1254681"/>
                  <a:pt x="10046336" y="1257658"/>
                </a:cubicBezTo>
                <a:cubicBezTo>
                  <a:pt x="10071637" y="1265099"/>
                  <a:pt x="10084287" y="1279982"/>
                  <a:pt x="10084287" y="1302306"/>
                </a:cubicBezTo>
                <a:cubicBezTo>
                  <a:pt x="10084287" y="1324630"/>
                  <a:pt x="10084659" y="1345094"/>
                  <a:pt x="10085403" y="1363698"/>
                </a:cubicBezTo>
                <a:cubicBezTo>
                  <a:pt x="10086147" y="1382301"/>
                  <a:pt x="10088752" y="1399045"/>
                  <a:pt x="10093217" y="1413927"/>
                </a:cubicBezTo>
                <a:cubicBezTo>
                  <a:pt x="10103635" y="1452623"/>
                  <a:pt x="10122982" y="1470482"/>
                  <a:pt x="10151260" y="1467505"/>
                </a:cubicBezTo>
                <a:cubicBezTo>
                  <a:pt x="10182514" y="1464529"/>
                  <a:pt x="10199629" y="1433275"/>
                  <a:pt x="10202605" y="1373744"/>
                </a:cubicBezTo>
                <a:cubicBezTo>
                  <a:pt x="10202605" y="1357373"/>
                  <a:pt x="10202605" y="1341746"/>
                  <a:pt x="10202605" y="1326863"/>
                </a:cubicBezTo>
                <a:lnTo>
                  <a:pt x="10202605" y="1277750"/>
                </a:lnTo>
                <a:cubicBezTo>
                  <a:pt x="10202605" y="1207800"/>
                  <a:pt x="10169119" y="1154222"/>
                  <a:pt x="10102146" y="1117015"/>
                </a:cubicBezTo>
                <a:cubicBezTo>
                  <a:pt x="10075357" y="1102132"/>
                  <a:pt x="10049312" y="1087994"/>
                  <a:pt x="10024012" y="1074599"/>
                </a:cubicBezTo>
                <a:cubicBezTo>
                  <a:pt x="9998711" y="1061205"/>
                  <a:pt x="9974898" y="1044834"/>
                  <a:pt x="9952574" y="1025486"/>
                </a:cubicBezTo>
                <a:cubicBezTo>
                  <a:pt x="9901973" y="980838"/>
                  <a:pt x="9869975" y="929492"/>
                  <a:pt x="9856580" y="871449"/>
                </a:cubicBezTo>
                <a:cubicBezTo>
                  <a:pt x="9843185" y="813406"/>
                  <a:pt x="9833512" y="775827"/>
                  <a:pt x="9827559" y="758712"/>
                </a:cubicBezTo>
                <a:cubicBezTo>
                  <a:pt x="9821605" y="741596"/>
                  <a:pt x="9816024" y="730062"/>
                  <a:pt x="9810815" y="724109"/>
                </a:cubicBezTo>
                <a:cubicBezTo>
                  <a:pt x="9805606" y="718156"/>
                  <a:pt x="9800025" y="713691"/>
                  <a:pt x="9794072" y="710714"/>
                </a:cubicBezTo>
                <a:cubicBezTo>
                  <a:pt x="9788119" y="707738"/>
                  <a:pt x="9779934" y="698808"/>
                  <a:pt x="9769516" y="683925"/>
                </a:cubicBezTo>
                <a:cubicBezTo>
                  <a:pt x="9753144" y="661601"/>
                  <a:pt x="9749424" y="635556"/>
                  <a:pt x="9758353" y="605791"/>
                </a:cubicBezTo>
                <a:cubicBezTo>
                  <a:pt x="9767283" y="576025"/>
                  <a:pt x="9774725" y="551096"/>
                  <a:pt x="9780678" y="531005"/>
                </a:cubicBezTo>
                <a:cubicBezTo>
                  <a:pt x="9786631" y="510913"/>
                  <a:pt x="9789607" y="488961"/>
                  <a:pt x="9789607" y="465148"/>
                </a:cubicBezTo>
                <a:cubicBezTo>
                  <a:pt x="9789607" y="441336"/>
                  <a:pt x="9788491" y="417895"/>
                  <a:pt x="9786259" y="394827"/>
                </a:cubicBezTo>
                <a:cubicBezTo>
                  <a:pt x="9784026" y="371758"/>
                  <a:pt x="9782910" y="348318"/>
                  <a:pt x="9782910" y="324505"/>
                </a:cubicBezTo>
                <a:cubicBezTo>
                  <a:pt x="9785887" y="270927"/>
                  <a:pt x="9805978" y="221814"/>
                  <a:pt x="9843185" y="177166"/>
                </a:cubicBezTo>
                <a:cubicBezTo>
                  <a:pt x="9878904" y="134005"/>
                  <a:pt x="9922064" y="107216"/>
                  <a:pt x="9972666" y="96798"/>
                </a:cubicBezTo>
                <a:cubicBezTo>
                  <a:pt x="9994990" y="90845"/>
                  <a:pt x="10017314" y="85636"/>
                  <a:pt x="10039639" y="81171"/>
                </a:cubicBezTo>
                <a:cubicBezTo>
                  <a:pt x="10061963" y="76707"/>
                  <a:pt x="10085031" y="67777"/>
                  <a:pt x="10108844" y="54382"/>
                </a:cubicBezTo>
                <a:cubicBezTo>
                  <a:pt x="10153492" y="29082"/>
                  <a:pt x="10184374" y="16431"/>
                  <a:pt x="10201489" y="16431"/>
                </a:cubicBezTo>
                <a:close/>
                <a:moveTo>
                  <a:pt x="4581740" y="16431"/>
                </a:moveTo>
                <a:cubicBezTo>
                  <a:pt x="4598854" y="16431"/>
                  <a:pt x="4612249" y="17919"/>
                  <a:pt x="4621923" y="20896"/>
                </a:cubicBezTo>
                <a:cubicBezTo>
                  <a:pt x="4631598" y="23873"/>
                  <a:pt x="4642759" y="26105"/>
                  <a:pt x="4655409" y="27593"/>
                </a:cubicBezTo>
                <a:cubicBezTo>
                  <a:pt x="4668059" y="29082"/>
                  <a:pt x="4681454" y="29826"/>
                  <a:pt x="4695593" y="29826"/>
                </a:cubicBezTo>
                <a:cubicBezTo>
                  <a:pt x="4709732" y="29826"/>
                  <a:pt x="4725730" y="31314"/>
                  <a:pt x="4743589" y="34291"/>
                </a:cubicBezTo>
                <a:cubicBezTo>
                  <a:pt x="4800146" y="41732"/>
                  <a:pt x="4859675" y="78939"/>
                  <a:pt x="4922183" y="145912"/>
                </a:cubicBezTo>
                <a:cubicBezTo>
                  <a:pt x="4962367" y="189072"/>
                  <a:pt x="4987296" y="233720"/>
                  <a:pt x="4996970" y="279857"/>
                </a:cubicBezTo>
                <a:cubicBezTo>
                  <a:pt x="5006643" y="325994"/>
                  <a:pt x="5010736" y="371386"/>
                  <a:pt x="5009248" y="416035"/>
                </a:cubicBezTo>
                <a:cubicBezTo>
                  <a:pt x="5007759" y="480031"/>
                  <a:pt x="5012224" y="527656"/>
                  <a:pt x="5022642" y="558910"/>
                </a:cubicBezTo>
                <a:cubicBezTo>
                  <a:pt x="5033061" y="590164"/>
                  <a:pt x="5039757" y="613976"/>
                  <a:pt x="5042734" y="630347"/>
                </a:cubicBezTo>
                <a:cubicBezTo>
                  <a:pt x="5045711" y="646718"/>
                  <a:pt x="5043850" y="669415"/>
                  <a:pt x="5037153" y="698436"/>
                </a:cubicBezTo>
                <a:cubicBezTo>
                  <a:pt x="5030456" y="727458"/>
                  <a:pt x="5019666" y="747922"/>
                  <a:pt x="5004783" y="759828"/>
                </a:cubicBezTo>
                <a:cubicBezTo>
                  <a:pt x="4989900" y="771734"/>
                  <a:pt x="4973529" y="779175"/>
                  <a:pt x="4955670" y="782152"/>
                </a:cubicBezTo>
                <a:cubicBezTo>
                  <a:pt x="4937811" y="785129"/>
                  <a:pt x="4920695" y="785873"/>
                  <a:pt x="4904324" y="784384"/>
                </a:cubicBezTo>
                <a:cubicBezTo>
                  <a:pt x="4887953" y="782896"/>
                  <a:pt x="4874558" y="782152"/>
                  <a:pt x="4864140" y="782152"/>
                </a:cubicBezTo>
                <a:cubicBezTo>
                  <a:pt x="4853722" y="782152"/>
                  <a:pt x="4846653" y="784756"/>
                  <a:pt x="4842932" y="789965"/>
                </a:cubicBezTo>
                <a:cubicBezTo>
                  <a:pt x="4839212" y="795174"/>
                  <a:pt x="4835119" y="800755"/>
                  <a:pt x="4830654" y="806709"/>
                </a:cubicBezTo>
                <a:cubicBezTo>
                  <a:pt x="4820237" y="817127"/>
                  <a:pt x="4800146" y="817871"/>
                  <a:pt x="4770379" y="808941"/>
                </a:cubicBezTo>
                <a:cubicBezTo>
                  <a:pt x="4740613" y="800011"/>
                  <a:pt x="4716056" y="781036"/>
                  <a:pt x="4696709" y="752014"/>
                </a:cubicBezTo>
                <a:cubicBezTo>
                  <a:pt x="4677362" y="722993"/>
                  <a:pt x="4675129" y="685414"/>
                  <a:pt x="4690012" y="639277"/>
                </a:cubicBezTo>
                <a:cubicBezTo>
                  <a:pt x="4694477" y="624394"/>
                  <a:pt x="4698942" y="610628"/>
                  <a:pt x="4703406" y="597977"/>
                </a:cubicBezTo>
                <a:cubicBezTo>
                  <a:pt x="4707871" y="585327"/>
                  <a:pt x="4708615" y="574537"/>
                  <a:pt x="4705639" y="565607"/>
                </a:cubicBezTo>
                <a:cubicBezTo>
                  <a:pt x="4699686" y="544771"/>
                  <a:pt x="4685547" y="533609"/>
                  <a:pt x="4663224" y="532121"/>
                </a:cubicBezTo>
                <a:cubicBezTo>
                  <a:pt x="4640899" y="530632"/>
                  <a:pt x="4621551" y="536586"/>
                  <a:pt x="4605180" y="549980"/>
                </a:cubicBezTo>
                <a:cubicBezTo>
                  <a:pt x="4582857" y="570816"/>
                  <a:pt x="4568346" y="596489"/>
                  <a:pt x="4561647" y="626999"/>
                </a:cubicBezTo>
                <a:cubicBezTo>
                  <a:pt x="4554950" y="657508"/>
                  <a:pt x="4552718" y="679461"/>
                  <a:pt x="4554950" y="692855"/>
                </a:cubicBezTo>
                <a:cubicBezTo>
                  <a:pt x="4557183" y="706250"/>
                  <a:pt x="4558299" y="720388"/>
                  <a:pt x="4558299" y="735271"/>
                </a:cubicBezTo>
                <a:cubicBezTo>
                  <a:pt x="4558299" y="750154"/>
                  <a:pt x="4559043" y="765781"/>
                  <a:pt x="4560532" y="782152"/>
                </a:cubicBezTo>
                <a:cubicBezTo>
                  <a:pt x="4566484" y="820847"/>
                  <a:pt x="4575786" y="846892"/>
                  <a:pt x="4588437" y="860287"/>
                </a:cubicBezTo>
                <a:cubicBezTo>
                  <a:pt x="4601087" y="873681"/>
                  <a:pt x="4611877" y="881123"/>
                  <a:pt x="4620807" y="882611"/>
                </a:cubicBezTo>
                <a:cubicBezTo>
                  <a:pt x="4629737" y="884099"/>
                  <a:pt x="4638295" y="884471"/>
                  <a:pt x="4646480" y="883727"/>
                </a:cubicBezTo>
                <a:cubicBezTo>
                  <a:pt x="4654665" y="882983"/>
                  <a:pt x="4663224" y="882611"/>
                  <a:pt x="4672152" y="882611"/>
                </a:cubicBezTo>
                <a:cubicBezTo>
                  <a:pt x="4681082" y="882611"/>
                  <a:pt x="4693732" y="886332"/>
                  <a:pt x="4710103" y="893773"/>
                </a:cubicBezTo>
                <a:cubicBezTo>
                  <a:pt x="4726474" y="901214"/>
                  <a:pt x="4743218" y="908656"/>
                  <a:pt x="4760333" y="916097"/>
                </a:cubicBezTo>
                <a:cubicBezTo>
                  <a:pt x="4777448" y="923539"/>
                  <a:pt x="4792703" y="935445"/>
                  <a:pt x="4806098" y="951816"/>
                </a:cubicBezTo>
                <a:cubicBezTo>
                  <a:pt x="4819492" y="968187"/>
                  <a:pt x="4831026" y="978605"/>
                  <a:pt x="4840700" y="983070"/>
                </a:cubicBezTo>
                <a:cubicBezTo>
                  <a:pt x="4850374" y="987535"/>
                  <a:pt x="4858931" y="991628"/>
                  <a:pt x="4866374" y="995348"/>
                </a:cubicBezTo>
                <a:cubicBezTo>
                  <a:pt x="4873814" y="999069"/>
                  <a:pt x="4880883" y="1002418"/>
                  <a:pt x="4887581" y="1005394"/>
                </a:cubicBezTo>
                <a:cubicBezTo>
                  <a:pt x="4894278" y="1008371"/>
                  <a:pt x="4899859" y="1015812"/>
                  <a:pt x="4904324" y="1027718"/>
                </a:cubicBezTo>
                <a:cubicBezTo>
                  <a:pt x="4923671" y="1079808"/>
                  <a:pt x="4928136" y="1140084"/>
                  <a:pt x="4917718" y="1208545"/>
                </a:cubicBezTo>
                <a:cubicBezTo>
                  <a:pt x="4914742" y="1233845"/>
                  <a:pt x="4912137" y="1253937"/>
                  <a:pt x="4909905" y="1268820"/>
                </a:cubicBezTo>
                <a:cubicBezTo>
                  <a:pt x="4907672" y="1283703"/>
                  <a:pt x="4905812" y="1296725"/>
                  <a:pt x="4904324" y="1307887"/>
                </a:cubicBezTo>
                <a:cubicBezTo>
                  <a:pt x="4902836" y="1319049"/>
                  <a:pt x="4901347" y="1328723"/>
                  <a:pt x="4899859" y="1336909"/>
                </a:cubicBezTo>
                <a:cubicBezTo>
                  <a:pt x="4898371" y="1345094"/>
                  <a:pt x="4897627" y="1357373"/>
                  <a:pt x="4897627" y="1373744"/>
                </a:cubicBezTo>
                <a:cubicBezTo>
                  <a:pt x="4897627" y="1434763"/>
                  <a:pt x="4887581" y="1481644"/>
                  <a:pt x="4867489" y="1514386"/>
                </a:cubicBezTo>
                <a:cubicBezTo>
                  <a:pt x="4847397" y="1547128"/>
                  <a:pt x="4826934" y="1569453"/>
                  <a:pt x="4806098" y="1581359"/>
                </a:cubicBezTo>
                <a:cubicBezTo>
                  <a:pt x="4785261" y="1593265"/>
                  <a:pt x="4771867" y="1602195"/>
                  <a:pt x="4765914" y="1608148"/>
                </a:cubicBezTo>
                <a:cubicBezTo>
                  <a:pt x="4759961" y="1614101"/>
                  <a:pt x="4755124" y="1621543"/>
                  <a:pt x="4751405" y="1630472"/>
                </a:cubicBezTo>
                <a:cubicBezTo>
                  <a:pt x="4747683" y="1639402"/>
                  <a:pt x="4742102" y="1649076"/>
                  <a:pt x="4734660" y="1659494"/>
                </a:cubicBezTo>
                <a:cubicBezTo>
                  <a:pt x="4716801" y="1684794"/>
                  <a:pt x="4690755" y="1702654"/>
                  <a:pt x="4656527" y="1713072"/>
                </a:cubicBezTo>
                <a:cubicBezTo>
                  <a:pt x="4617830" y="1724978"/>
                  <a:pt x="4576530" y="1730559"/>
                  <a:pt x="4532626" y="1729815"/>
                </a:cubicBezTo>
                <a:cubicBezTo>
                  <a:pt x="4488722" y="1729071"/>
                  <a:pt x="4454863" y="1726466"/>
                  <a:pt x="4431051" y="1722002"/>
                </a:cubicBezTo>
                <a:cubicBezTo>
                  <a:pt x="4407238" y="1717537"/>
                  <a:pt x="4385287" y="1706375"/>
                  <a:pt x="4365196" y="1688515"/>
                </a:cubicBezTo>
                <a:cubicBezTo>
                  <a:pt x="4345103" y="1670656"/>
                  <a:pt x="4328732" y="1650936"/>
                  <a:pt x="4316081" y="1629356"/>
                </a:cubicBezTo>
                <a:cubicBezTo>
                  <a:pt x="4303431" y="1607776"/>
                  <a:pt x="4293385" y="1595870"/>
                  <a:pt x="4285944" y="1593637"/>
                </a:cubicBezTo>
                <a:cubicBezTo>
                  <a:pt x="4278502" y="1591405"/>
                  <a:pt x="4270316" y="1590289"/>
                  <a:pt x="4261387" y="1590289"/>
                </a:cubicBezTo>
                <a:lnTo>
                  <a:pt x="4234598" y="1590289"/>
                </a:lnTo>
                <a:cubicBezTo>
                  <a:pt x="4210785" y="1590289"/>
                  <a:pt x="4194786" y="1583219"/>
                  <a:pt x="4186601" y="1569081"/>
                </a:cubicBezTo>
                <a:cubicBezTo>
                  <a:pt x="4178416" y="1554942"/>
                  <a:pt x="4175439" y="1541547"/>
                  <a:pt x="4177671" y="1528897"/>
                </a:cubicBezTo>
                <a:cubicBezTo>
                  <a:pt x="4179903" y="1516247"/>
                  <a:pt x="4180276" y="1498015"/>
                  <a:pt x="4178788" y="1474203"/>
                </a:cubicBezTo>
                <a:cubicBezTo>
                  <a:pt x="4178788" y="1450390"/>
                  <a:pt x="4179159" y="1428066"/>
                  <a:pt x="4179903" y="1407230"/>
                </a:cubicBezTo>
                <a:cubicBezTo>
                  <a:pt x="4180648" y="1386394"/>
                  <a:pt x="4189205" y="1368535"/>
                  <a:pt x="4205576" y="1353652"/>
                </a:cubicBezTo>
                <a:cubicBezTo>
                  <a:pt x="4241295" y="1325375"/>
                  <a:pt x="4272549" y="1310492"/>
                  <a:pt x="4299338" y="1309004"/>
                </a:cubicBezTo>
                <a:cubicBezTo>
                  <a:pt x="4326127" y="1307515"/>
                  <a:pt x="4343986" y="1302306"/>
                  <a:pt x="4352916" y="1293377"/>
                </a:cubicBezTo>
                <a:cubicBezTo>
                  <a:pt x="4361846" y="1284447"/>
                  <a:pt x="4368915" y="1276261"/>
                  <a:pt x="4374124" y="1268820"/>
                </a:cubicBezTo>
                <a:cubicBezTo>
                  <a:pt x="4379334" y="1261379"/>
                  <a:pt x="4386775" y="1256914"/>
                  <a:pt x="4396448" y="1255425"/>
                </a:cubicBezTo>
                <a:cubicBezTo>
                  <a:pt x="4406122" y="1253937"/>
                  <a:pt x="4416168" y="1254681"/>
                  <a:pt x="4426586" y="1257658"/>
                </a:cubicBezTo>
                <a:cubicBezTo>
                  <a:pt x="4451887" y="1265099"/>
                  <a:pt x="4464537" y="1279982"/>
                  <a:pt x="4464537" y="1302306"/>
                </a:cubicBezTo>
                <a:cubicBezTo>
                  <a:pt x="4464537" y="1324630"/>
                  <a:pt x="4464909" y="1345094"/>
                  <a:pt x="4465654" y="1363698"/>
                </a:cubicBezTo>
                <a:cubicBezTo>
                  <a:pt x="4466397" y="1382301"/>
                  <a:pt x="4469002" y="1399045"/>
                  <a:pt x="4473468" y="1413927"/>
                </a:cubicBezTo>
                <a:cubicBezTo>
                  <a:pt x="4483885" y="1452623"/>
                  <a:pt x="4503233" y="1470482"/>
                  <a:pt x="4531510" y="1467505"/>
                </a:cubicBezTo>
                <a:cubicBezTo>
                  <a:pt x="4562764" y="1464529"/>
                  <a:pt x="4579879" y="1433275"/>
                  <a:pt x="4582857" y="1373744"/>
                </a:cubicBezTo>
                <a:cubicBezTo>
                  <a:pt x="4582857" y="1357373"/>
                  <a:pt x="4582857" y="1341746"/>
                  <a:pt x="4582857" y="1326863"/>
                </a:cubicBezTo>
                <a:lnTo>
                  <a:pt x="4582857" y="1277750"/>
                </a:lnTo>
                <a:cubicBezTo>
                  <a:pt x="4582857" y="1207800"/>
                  <a:pt x="4549369" y="1154222"/>
                  <a:pt x="4482396" y="1117015"/>
                </a:cubicBezTo>
                <a:cubicBezTo>
                  <a:pt x="4455608" y="1102132"/>
                  <a:pt x="4429563" y="1087994"/>
                  <a:pt x="4404262" y="1074599"/>
                </a:cubicBezTo>
                <a:cubicBezTo>
                  <a:pt x="4378961" y="1061205"/>
                  <a:pt x="4355149" y="1044834"/>
                  <a:pt x="4332825" y="1025486"/>
                </a:cubicBezTo>
                <a:cubicBezTo>
                  <a:pt x="4282223" y="980838"/>
                  <a:pt x="4250225" y="929492"/>
                  <a:pt x="4236830" y="871449"/>
                </a:cubicBezTo>
                <a:cubicBezTo>
                  <a:pt x="4223436" y="813406"/>
                  <a:pt x="4213762" y="775827"/>
                  <a:pt x="4207809" y="758712"/>
                </a:cubicBezTo>
                <a:cubicBezTo>
                  <a:pt x="4201856" y="741596"/>
                  <a:pt x="4196275" y="730062"/>
                  <a:pt x="4191066" y="724109"/>
                </a:cubicBezTo>
                <a:cubicBezTo>
                  <a:pt x="4185856" y="718156"/>
                  <a:pt x="4180276" y="713691"/>
                  <a:pt x="4174322" y="710714"/>
                </a:cubicBezTo>
                <a:cubicBezTo>
                  <a:pt x="4168369" y="707738"/>
                  <a:pt x="4160184" y="698808"/>
                  <a:pt x="4149766" y="683925"/>
                </a:cubicBezTo>
                <a:cubicBezTo>
                  <a:pt x="4133394" y="661601"/>
                  <a:pt x="4129675" y="635556"/>
                  <a:pt x="4138604" y="605791"/>
                </a:cubicBezTo>
                <a:cubicBezTo>
                  <a:pt x="4147534" y="576025"/>
                  <a:pt x="4154975" y="551096"/>
                  <a:pt x="4160928" y="531005"/>
                </a:cubicBezTo>
                <a:cubicBezTo>
                  <a:pt x="4166881" y="510913"/>
                  <a:pt x="4169857" y="488961"/>
                  <a:pt x="4169857" y="465148"/>
                </a:cubicBezTo>
                <a:cubicBezTo>
                  <a:pt x="4169857" y="441336"/>
                  <a:pt x="4168741" y="417895"/>
                  <a:pt x="4166509" y="394827"/>
                </a:cubicBezTo>
                <a:cubicBezTo>
                  <a:pt x="4164276" y="371758"/>
                  <a:pt x="4163160" y="348318"/>
                  <a:pt x="4163160" y="324505"/>
                </a:cubicBezTo>
                <a:cubicBezTo>
                  <a:pt x="4166137" y="270927"/>
                  <a:pt x="4186230" y="221814"/>
                  <a:pt x="4223436" y="177166"/>
                </a:cubicBezTo>
                <a:cubicBezTo>
                  <a:pt x="4259154" y="134005"/>
                  <a:pt x="4302315" y="107216"/>
                  <a:pt x="4352916" y="96798"/>
                </a:cubicBezTo>
                <a:cubicBezTo>
                  <a:pt x="4375240" y="90845"/>
                  <a:pt x="4397565" y="85636"/>
                  <a:pt x="4419889" y="81171"/>
                </a:cubicBezTo>
                <a:cubicBezTo>
                  <a:pt x="4442213" y="76707"/>
                  <a:pt x="4465281" y="67777"/>
                  <a:pt x="4489094" y="54382"/>
                </a:cubicBezTo>
                <a:cubicBezTo>
                  <a:pt x="4533742" y="29082"/>
                  <a:pt x="4564625" y="16431"/>
                  <a:pt x="4581740" y="16431"/>
                </a:cubicBezTo>
                <a:close/>
                <a:moveTo>
                  <a:pt x="8210496" y="15838"/>
                </a:moveTo>
                <a:cubicBezTo>
                  <a:pt x="8222147" y="17164"/>
                  <a:pt x="8233274" y="22570"/>
                  <a:pt x="8243878" y="32058"/>
                </a:cubicBezTo>
                <a:cubicBezTo>
                  <a:pt x="8270667" y="63312"/>
                  <a:pt x="8291503" y="84148"/>
                  <a:pt x="8306386" y="94566"/>
                </a:cubicBezTo>
                <a:cubicBezTo>
                  <a:pt x="8331686" y="113914"/>
                  <a:pt x="8369638" y="125076"/>
                  <a:pt x="8420239" y="128052"/>
                </a:cubicBezTo>
                <a:cubicBezTo>
                  <a:pt x="8463399" y="131029"/>
                  <a:pt x="8502095" y="153353"/>
                  <a:pt x="8536325" y="195025"/>
                </a:cubicBezTo>
                <a:cubicBezTo>
                  <a:pt x="8542278" y="203955"/>
                  <a:pt x="8548231" y="212512"/>
                  <a:pt x="8554185" y="220698"/>
                </a:cubicBezTo>
                <a:cubicBezTo>
                  <a:pt x="8560138" y="228883"/>
                  <a:pt x="8564602" y="238185"/>
                  <a:pt x="8567579" y="248603"/>
                </a:cubicBezTo>
                <a:cubicBezTo>
                  <a:pt x="8576509" y="270927"/>
                  <a:pt x="8579485" y="302925"/>
                  <a:pt x="8576509" y="344597"/>
                </a:cubicBezTo>
                <a:cubicBezTo>
                  <a:pt x="8573532" y="386269"/>
                  <a:pt x="8575765" y="420127"/>
                  <a:pt x="8583206" y="446172"/>
                </a:cubicBezTo>
                <a:cubicBezTo>
                  <a:pt x="8590647" y="472217"/>
                  <a:pt x="8598089" y="497146"/>
                  <a:pt x="8605530" y="520959"/>
                </a:cubicBezTo>
                <a:cubicBezTo>
                  <a:pt x="8618925" y="562631"/>
                  <a:pt x="8610739" y="618441"/>
                  <a:pt x="8580974" y="688390"/>
                </a:cubicBezTo>
                <a:cubicBezTo>
                  <a:pt x="8558649" y="752386"/>
                  <a:pt x="8531116" y="790338"/>
                  <a:pt x="8498374" y="802244"/>
                </a:cubicBezTo>
                <a:lnTo>
                  <a:pt x="8458190" y="815638"/>
                </a:lnTo>
                <a:cubicBezTo>
                  <a:pt x="8419495" y="829033"/>
                  <a:pt x="8386381" y="833870"/>
                  <a:pt x="8358848" y="830149"/>
                </a:cubicBezTo>
                <a:cubicBezTo>
                  <a:pt x="8331314" y="826428"/>
                  <a:pt x="8312339" y="818615"/>
                  <a:pt x="8301921" y="806709"/>
                </a:cubicBezTo>
                <a:cubicBezTo>
                  <a:pt x="8272155" y="768013"/>
                  <a:pt x="8264714" y="723365"/>
                  <a:pt x="8279597" y="672763"/>
                </a:cubicBezTo>
                <a:cubicBezTo>
                  <a:pt x="8282573" y="662345"/>
                  <a:pt x="8282573" y="645974"/>
                  <a:pt x="8279597" y="623650"/>
                </a:cubicBezTo>
                <a:cubicBezTo>
                  <a:pt x="8276620" y="601326"/>
                  <a:pt x="8263970" y="587187"/>
                  <a:pt x="8241645" y="581234"/>
                </a:cubicBezTo>
                <a:cubicBezTo>
                  <a:pt x="8229739" y="578257"/>
                  <a:pt x="8221926" y="573048"/>
                  <a:pt x="8218205" y="565607"/>
                </a:cubicBezTo>
                <a:cubicBezTo>
                  <a:pt x="8214484" y="558166"/>
                  <a:pt x="8211508" y="551840"/>
                  <a:pt x="8209275" y="546632"/>
                </a:cubicBezTo>
                <a:cubicBezTo>
                  <a:pt x="8207043" y="541423"/>
                  <a:pt x="8204810" y="537702"/>
                  <a:pt x="8202578" y="535469"/>
                </a:cubicBezTo>
                <a:cubicBezTo>
                  <a:pt x="8200346" y="533237"/>
                  <a:pt x="8193276" y="536586"/>
                  <a:pt x="8181370" y="545515"/>
                </a:cubicBezTo>
                <a:cubicBezTo>
                  <a:pt x="8169464" y="554445"/>
                  <a:pt x="8162766" y="559282"/>
                  <a:pt x="8161278" y="560026"/>
                </a:cubicBezTo>
                <a:cubicBezTo>
                  <a:pt x="8159790" y="560770"/>
                  <a:pt x="8154953" y="559654"/>
                  <a:pt x="8146768" y="556677"/>
                </a:cubicBezTo>
                <a:cubicBezTo>
                  <a:pt x="8138582" y="553701"/>
                  <a:pt x="8130768" y="554445"/>
                  <a:pt x="8123327" y="558910"/>
                </a:cubicBezTo>
                <a:cubicBezTo>
                  <a:pt x="8115886" y="563375"/>
                  <a:pt x="8108444" y="571560"/>
                  <a:pt x="8101003" y="583466"/>
                </a:cubicBezTo>
                <a:cubicBezTo>
                  <a:pt x="8074214" y="629603"/>
                  <a:pt x="8069005" y="704761"/>
                  <a:pt x="8085376" y="808941"/>
                </a:cubicBezTo>
                <a:cubicBezTo>
                  <a:pt x="8091329" y="840195"/>
                  <a:pt x="8097282" y="869216"/>
                  <a:pt x="8103236" y="896005"/>
                </a:cubicBezTo>
                <a:cubicBezTo>
                  <a:pt x="8115142" y="962978"/>
                  <a:pt x="8120722" y="1007627"/>
                  <a:pt x="8119978" y="1029951"/>
                </a:cubicBezTo>
                <a:cubicBezTo>
                  <a:pt x="8119234" y="1052275"/>
                  <a:pt x="8114770" y="1075715"/>
                  <a:pt x="8106584" y="1100272"/>
                </a:cubicBezTo>
                <a:cubicBezTo>
                  <a:pt x="8098398" y="1124829"/>
                  <a:pt x="8091329" y="1149013"/>
                  <a:pt x="8085376" y="1172826"/>
                </a:cubicBezTo>
                <a:cubicBezTo>
                  <a:pt x="8067516" y="1233845"/>
                  <a:pt x="8069749" y="1285935"/>
                  <a:pt x="8092073" y="1329095"/>
                </a:cubicBezTo>
                <a:cubicBezTo>
                  <a:pt x="8118862" y="1382673"/>
                  <a:pt x="8135978" y="1413927"/>
                  <a:pt x="8143419" y="1422857"/>
                </a:cubicBezTo>
                <a:cubicBezTo>
                  <a:pt x="8156814" y="1436252"/>
                  <a:pt x="8173184" y="1441833"/>
                  <a:pt x="8192532" y="1439600"/>
                </a:cubicBezTo>
                <a:cubicBezTo>
                  <a:pt x="8211880" y="1437368"/>
                  <a:pt x="8226763" y="1427694"/>
                  <a:pt x="8237181" y="1410579"/>
                </a:cubicBezTo>
                <a:cubicBezTo>
                  <a:pt x="8247599" y="1393464"/>
                  <a:pt x="8257272" y="1374860"/>
                  <a:pt x="8266202" y="1354768"/>
                </a:cubicBezTo>
                <a:cubicBezTo>
                  <a:pt x="8275132" y="1334676"/>
                  <a:pt x="8284806" y="1315701"/>
                  <a:pt x="8295224" y="1297841"/>
                </a:cubicBezTo>
                <a:cubicBezTo>
                  <a:pt x="8305642" y="1279982"/>
                  <a:pt x="8317920" y="1269564"/>
                  <a:pt x="8332059" y="1266588"/>
                </a:cubicBezTo>
                <a:cubicBezTo>
                  <a:pt x="8346197" y="1263611"/>
                  <a:pt x="8364429" y="1263239"/>
                  <a:pt x="8386753" y="1265471"/>
                </a:cubicBezTo>
                <a:cubicBezTo>
                  <a:pt x="8409077" y="1267704"/>
                  <a:pt x="8424332" y="1268820"/>
                  <a:pt x="8432518" y="1268820"/>
                </a:cubicBezTo>
                <a:cubicBezTo>
                  <a:pt x="8440703" y="1268820"/>
                  <a:pt x="8450749" y="1273657"/>
                  <a:pt x="8462655" y="1283331"/>
                </a:cubicBezTo>
                <a:cubicBezTo>
                  <a:pt x="8474561" y="1293005"/>
                  <a:pt x="8480887" y="1314585"/>
                  <a:pt x="8481631" y="1348071"/>
                </a:cubicBezTo>
                <a:cubicBezTo>
                  <a:pt x="8482375" y="1381557"/>
                  <a:pt x="8483491" y="1408346"/>
                  <a:pt x="8484979" y="1428438"/>
                </a:cubicBezTo>
                <a:cubicBezTo>
                  <a:pt x="8486468" y="1448530"/>
                  <a:pt x="8481259" y="1466389"/>
                  <a:pt x="8469352" y="1482016"/>
                </a:cubicBezTo>
                <a:cubicBezTo>
                  <a:pt x="8457446" y="1497643"/>
                  <a:pt x="8449633" y="1511782"/>
                  <a:pt x="8445912" y="1524432"/>
                </a:cubicBezTo>
                <a:cubicBezTo>
                  <a:pt x="8442191" y="1537083"/>
                  <a:pt x="8439587" y="1549361"/>
                  <a:pt x="8438099" y="1561267"/>
                </a:cubicBezTo>
                <a:cubicBezTo>
                  <a:pt x="8436610" y="1592521"/>
                  <a:pt x="8431029" y="1615589"/>
                  <a:pt x="8421355" y="1630472"/>
                </a:cubicBezTo>
                <a:cubicBezTo>
                  <a:pt x="8411682" y="1645355"/>
                  <a:pt x="8402752" y="1657633"/>
                  <a:pt x="8394566" y="1667307"/>
                </a:cubicBezTo>
                <a:cubicBezTo>
                  <a:pt x="8386381" y="1676981"/>
                  <a:pt x="8364801" y="1681818"/>
                  <a:pt x="8329826" y="1681818"/>
                </a:cubicBezTo>
                <a:cubicBezTo>
                  <a:pt x="8294852" y="1681818"/>
                  <a:pt x="8263226" y="1698189"/>
                  <a:pt x="8234948" y="1730931"/>
                </a:cubicBezTo>
                <a:cubicBezTo>
                  <a:pt x="8206671" y="1763673"/>
                  <a:pt x="8179882" y="1778184"/>
                  <a:pt x="8154581" y="1774463"/>
                </a:cubicBezTo>
                <a:cubicBezTo>
                  <a:pt x="8129280" y="1770743"/>
                  <a:pt x="8111421" y="1755488"/>
                  <a:pt x="8101003" y="1728699"/>
                </a:cubicBezTo>
                <a:cubicBezTo>
                  <a:pt x="8090585" y="1704886"/>
                  <a:pt x="8067516" y="1692236"/>
                  <a:pt x="8031798" y="1690748"/>
                </a:cubicBezTo>
                <a:cubicBezTo>
                  <a:pt x="8021380" y="1689259"/>
                  <a:pt x="8011706" y="1686655"/>
                  <a:pt x="8002776" y="1682934"/>
                </a:cubicBezTo>
                <a:cubicBezTo>
                  <a:pt x="7993846" y="1679213"/>
                  <a:pt x="7983428" y="1676237"/>
                  <a:pt x="7971522" y="1674004"/>
                </a:cubicBezTo>
                <a:cubicBezTo>
                  <a:pt x="7959616" y="1671772"/>
                  <a:pt x="7947710" y="1666935"/>
                  <a:pt x="7935804" y="1659494"/>
                </a:cubicBezTo>
                <a:cubicBezTo>
                  <a:pt x="7906038" y="1643123"/>
                  <a:pt x="7881482" y="1617078"/>
                  <a:pt x="7862134" y="1581359"/>
                </a:cubicBezTo>
                <a:cubicBezTo>
                  <a:pt x="7850228" y="1559035"/>
                  <a:pt x="7838694" y="1540431"/>
                  <a:pt x="7827531" y="1525548"/>
                </a:cubicBezTo>
                <a:cubicBezTo>
                  <a:pt x="7816369" y="1510666"/>
                  <a:pt x="7807068" y="1496527"/>
                  <a:pt x="7799626" y="1483132"/>
                </a:cubicBezTo>
                <a:cubicBezTo>
                  <a:pt x="7780278" y="1453367"/>
                  <a:pt x="7772837" y="1425089"/>
                  <a:pt x="7777302" y="1398300"/>
                </a:cubicBezTo>
                <a:cubicBezTo>
                  <a:pt x="7786232" y="1326863"/>
                  <a:pt x="7776558" y="1279982"/>
                  <a:pt x="7748280" y="1257658"/>
                </a:cubicBezTo>
                <a:cubicBezTo>
                  <a:pt x="7731909" y="1247240"/>
                  <a:pt x="7723724" y="1239054"/>
                  <a:pt x="7723724" y="1233101"/>
                </a:cubicBezTo>
                <a:cubicBezTo>
                  <a:pt x="7723724" y="1227148"/>
                  <a:pt x="7720747" y="1214498"/>
                  <a:pt x="7714794" y="1195150"/>
                </a:cubicBezTo>
                <a:cubicBezTo>
                  <a:pt x="7705864" y="1168361"/>
                  <a:pt x="7706236" y="1137107"/>
                  <a:pt x="7715910" y="1101388"/>
                </a:cubicBezTo>
                <a:cubicBezTo>
                  <a:pt x="7725584" y="1065670"/>
                  <a:pt x="7728932" y="1036276"/>
                  <a:pt x="7725956" y="1013208"/>
                </a:cubicBezTo>
                <a:cubicBezTo>
                  <a:pt x="7722980" y="990139"/>
                  <a:pt x="7719258" y="965955"/>
                  <a:pt x="7714794" y="940654"/>
                </a:cubicBezTo>
                <a:cubicBezTo>
                  <a:pt x="7705864" y="875170"/>
                  <a:pt x="7705120" y="832009"/>
                  <a:pt x="7712562" y="811173"/>
                </a:cubicBezTo>
                <a:cubicBezTo>
                  <a:pt x="7720003" y="790338"/>
                  <a:pt x="7721863" y="760572"/>
                  <a:pt x="7718142" y="721877"/>
                </a:cubicBezTo>
                <a:cubicBezTo>
                  <a:pt x="7714422" y="683181"/>
                  <a:pt x="7712562" y="651555"/>
                  <a:pt x="7712562" y="626999"/>
                </a:cubicBezTo>
                <a:cubicBezTo>
                  <a:pt x="7712562" y="602442"/>
                  <a:pt x="7710701" y="570072"/>
                  <a:pt x="7706980" y="529888"/>
                </a:cubicBezTo>
                <a:cubicBezTo>
                  <a:pt x="7703260" y="489705"/>
                  <a:pt x="7702888" y="446544"/>
                  <a:pt x="7705864" y="400408"/>
                </a:cubicBezTo>
                <a:cubicBezTo>
                  <a:pt x="7716282" y="284322"/>
                  <a:pt x="7755722" y="204699"/>
                  <a:pt x="7824182" y="161539"/>
                </a:cubicBezTo>
                <a:cubicBezTo>
                  <a:pt x="7926874" y="100519"/>
                  <a:pt x="7992358" y="71498"/>
                  <a:pt x="8020636" y="74474"/>
                </a:cubicBezTo>
                <a:cubicBezTo>
                  <a:pt x="8029566" y="74474"/>
                  <a:pt x="8040356" y="75590"/>
                  <a:pt x="8053006" y="77823"/>
                </a:cubicBezTo>
                <a:cubicBezTo>
                  <a:pt x="8065656" y="80055"/>
                  <a:pt x="8077934" y="79683"/>
                  <a:pt x="8089841" y="76707"/>
                </a:cubicBezTo>
                <a:cubicBezTo>
                  <a:pt x="8101747" y="73730"/>
                  <a:pt x="8112165" y="69265"/>
                  <a:pt x="8121094" y="63312"/>
                </a:cubicBezTo>
                <a:cubicBezTo>
                  <a:pt x="8130024" y="57359"/>
                  <a:pt x="8138954" y="50662"/>
                  <a:pt x="8147884" y="43220"/>
                </a:cubicBezTo>
                <a:cubicBezTo>
                  <a:pt x="8170208" y="22756"/>
                  <a:pt x="8191079" y="13629"/>
                  <a:pt x="8210496" y="15838"/>
                </a:cubicBezTo>
                <a:close/>
                <a:moveTo>
                  <a:pt x="2590747" y="15838"/>
                </a:moveTo>
                <a:cubicBezTo>
                  <a:pt x="2602398" y="17164"/>
                  <a:pt x="2613525" y="22570"/>
                  <a:pt x="2624129" y="32058"/>
                </a:cubicBezTo>
                <a:cubicBezTo>
                  <a:pt x="2650918" y="63312"/>
                  <a:pt x="2671754" y="84148"/>
                  <a:pt x="2686636" y="94566"/>
                </a:cubicBezTo>
                <a:cubicBezTo>
                  <a:pt x="2711937" y="113914"/>
                  <a:pt x="2749888" y="125076"/>
                  <a:pt x="2800490" y="128052"/>
                </a:cubicBezTo>
                <a:cubicBezTo>
                  <a:pt x="2843650" y="131029"/>
                  <a:pt x="2882346" y="153353"/>
                  <a:pt x="2916576" y="195025"/>
                </a:cubicBezTo>
                <a:cubicBezTo>
                  <a:pt x="2922529" y="203955"/>
                  <a:pt x="2928482" y="212512"/>
                  <a:pt x="2934435" y="220698"/>
                </a:cubicBezTo>
                <a:cubicBezTo>
                  <a:pt x="2940389" y="228883"/>
                  <a:pt x="2944853" y="238185"/>
                  <a:pt x="2947830" y="248603"/>
                </a:cubicBezTo>
                <a:cubicBezTo>
                  <a:pt x="2956759" y="270927"/>
                  <a:pt x="2959736" y="302925"/>
                  <a:pt x="2956759" y="344597"/>
                </a:cubicBezTo>
                <a:cubicBezTo>
                  <a:pt x="2953783" y="386269"/>
                  <a:pt x="2956015" y="420127"/>
                  <a:pt x="2963457" y="446172"/>
                </a:cubicBezTo>
                <a:cubicBezTo>
                  <a:pt x="2970898" y="472217"/>
                  <a:pt x="2978340" y="497146"/>
                  <a:pt x="2985781" y="520959"/>
                </a:cubicBezTo>
                <a:cubicBezTo>
                  <a:pt x="2999176" y="562631"/>
                  <a:pt x="2990990" y="618441"/>
                  <a:pt x="2961225" y="688390"/>
                </a:cubicBezTo>
                <a:cubicBezTo>
                  <a:pt x="2938900" y="752386"/>
                  <a:pt x="2911367" y="790338"/>
                  <a:pt x="2878625" y="802244"/>
                </a:cubicBezTo>
                <a:lnTo>
                  <a:pt x="2838441" y="815638"/>
                </a:lnTo>
                <a:cubicBezTo>
                  <a:pt x="2799746" y="829033"/>
                  <a:pt x="2766632" y="833870"/>
                  <a:pt x="2739099" y="830149"/>
                </a:cubicBezTo>
                <a:cubicBezTo>
                  <a:pt x="2711565" y="826428"/>
                  <a:pt x="2692590" y="818615"/>
                  <a:pt x="2682172" y="806709"/>
                </a:cubicBezTo>
                <a:cubicBezTo>
                  <a:pt x="2652406" y="768013"/>
                  <a:pt x="2644964" y="723365"/>
                  <a:pt x="2659848" y="672763"/>
                </a:cubicBezTo>
                <a:cubicBezTo>
                  <a:pt x="2662824" y="662345"/>
                  <a:pt x="2662824" y="645974"/>
                  <a:pt x="2659848" y="623650"/>
                </a:cubicBezTo>
                <a:cubicBezTo>
                  <a:pt x="2656871" y="601326"/>
                  <a:pt x="2644221" y="587187"/>
                  <a:pt x="2621896" y="581234"/>
                </a:cubicBezTo>
                <a:cubicBezTo>
                  <a:pt x="2609990" y="578257"/>
                  <a:pt x="2602176" y="573048"/>
                  <a:pt x="2598456" y="565607"/>
                </a:cubicBezTo>
                <a:cubicBezTo>
                  <a:pt x="2594735" y="558166"/>
                  <a:pt x="2591759" y="551840"/>
                  <a:pt x="2589526" y="546632"/>
                </a:cubicBezTo>
                <a:cubicBezTo>
                  <a:pt x="2587294" y="541423"/>
                  <a:pt x="2585061" y="537702"/>
                  <a:pt x="2582829" y="535469"/>
                </a:cubicBezTo>
                <a:cubicBezTo>
                  <a:pt x="2580596" y="533237"/>
                  <a:pt x="2573527" y="536586"/>
                  <a:pt x="2561621" y="545515"/>
                </a:cubicBezTo>
                <a:cubicBezTo>
                  <a:pt x="2549714" y="554445"/>
                  <a:pt x="2543018" y="559282"/>
                  <a:pt x="2541529" y="560026"/>
                </a:cubicBezTo>
                <a:cubicBezTo>
                  <a:pt x="2540041" y="560770"/>
                  <a:pt x="2535204" y="559654"/>
                  <a:pt x="2527018" y="556677"/>
                </a:cubicBezTo>
                <a:cubicBezTo>
                  <a:pt x="2518833" y="553701"/>
                  <a:pt x="2511019" y="554445"/>
                  <a:pt x="2503578" y="558910"/>
                </a:cubicBezTo>
                <a:cubicBezTo>
                  <a:pt x="2496136" y="563375"/>
                  <a:pt x="2488695" y="571560"/>
                  <a:pt x="2481254" y="583466"/>
                </a:cubicBezTo>
                <a:cubicBezTo>
                  <a:pt x="2454464" y="629603"/>
                  <a:pt x="2449256" y="704761"/>
                  <a:pt x="2465627" y="808941"/>
                </a:cubicBezTo>
                <a:cubicBezTo>
                  <a:pt x="2471580" y="840195"/>
                  <a:pt x="2477533" y="869216"/>
                  <a:pt x="2483486" y="896005"/>
                </a:cubicBezTo>
                <a:cubicBezTo>
                  <a:pt x="2495392" y="962978"/>
                  <a:pt x="2500973" y="1007627"/>
                  <a:pt x="2500229" y="1029951"/>
                </a:cubicBezTo>
                <a:cubicBezTo>
                  <a:pt x="2499485" y="1052275"/>
                  <a:pt x="2495020" y="1075715"/>
                  <a:pt x="2486834" y="1100272"/>
                </a:cubicBezTo>
                <a:cubicBezTo>
                  <a:pt x="2478649" y="1124829"/>
                  <a:pt x="2471580" y="1149013"/>
                  <a:pt x="2465627" y="1172826"/>
                </a:cubicBezTo>
                <a:cubicBezTo>
                  <a:pt x="2447768" y="1233845"/>
                  <a:pt x="2450000" y="1285935"/>
                  <a:pt x="2472324" y="1329095"/>
                </a:cubicBezTo>
                <a:cubicBezTo>
                  <a:pt x="2499113" y="1382673"/>
                  <a:pt x="2516228" y="1413927"/>
                  <a:pt x="2523670" y="1422857"/>
                </a:cubicBezTo>
                <a:cubicBezTo>
                  <a:pt x="2537064" y="1436252"/>
                  <a:pt x="2553435" y="1441833"/>
                  <a:pt x="2572783" y="1439600"/>
                </a:cubicBezTo>
                <a:cubicBezTo>
                  <a:pt x="2592130" y="1437368"/>
                  <a:pt x="2607013" y="1427694"/>
                  <a:pt x="2617432" y="1410579"/>
                </a:cubicBezTo>
                <a:cubicBezTo>
                  <a:pt x="2627849" y="1393464"/>
                  <a:pt x="2637523" y="1374860"/>
                  <a:pt x="2646453" y="1354768"/>
                </a:cubicBezTo>
                <a:cubicBezTo>
                  <a:pt x="2655383" y="1334676"/>
                  <a:pt x="2665056" y="1315701"/>
                  <a:pt x="2675475" y="1297841"/>
                </a:cubicBezTo>
                <a:cubicBezTo>
                  <a:pt x="2685892" y="1279982"/>
                  <a:pt x="2698171" y="1269564"/>
                  <a:pt x="2712309" y="1266588"/>
                </a:cubicBezTo>
                <a:cubicBezTo>
                  <a:pt x="2726448" y="1263611"/>
                  <a:pt x="2744679" y="1263239"/>
                  <a:pt x="2767004" y="1265471"/>
                </a:cubicBezTo>
                <a:cubicBezTo>
                  <a:pt x="2789328" y="1267704"/>
                  <a:pt x="2804583" y="1268820"/>
                  <a:pt x="2812768" y="1268820"/>
                </a:cubicBezTo>
                <a:cubicBezTo>
                  <a:pt x="2820954" y="1268820"/>
                  <a:pt x="2831000" y="1273657"/>
                  <a:pt x="2842906" y="1283331"/>
                </a:cubicBezTo>
                <a:cubicBezTo>
                  <a:pt x="2854812" y="1293005"/>
                  <a:pt x="2861138" y="1314585"/>
                  <a:pt x="2861882" y="1348071"/>
                </a:cubicBezTo>
                <a:cubicBezTo>
                  <a:pt x="2862626" y="1381557"/>
                  <a:pt x="2863742" y="1408346"/>
                  <a:pt x="2865230" y="1428438"/>
                </a:cubicBezTo>
                <a:cubicBezTo>
                  <a:pt x="2866718" y="1448530"/>
                  <a:pt x="2861509" y="1466389"/>
                  <a:pt x="2849603" y="1482016"/>
                </a:cubicBezTo>
                <a:cubicBezTo>
                  <a:pt x="2837697" y="1497643"/>
                  <a:pt x="2829883" y="1511782"/>
                  <a:pt x="2826163" y="1524432"/>
                </a:cubicBezTo>
                <a:cubicBezTo>
                  <a:pt x="2822442" y="1537083"/>
                  <a:pt x="2819838" y="1549361"/>
                  <a:pt x="2818349" y="1561267"/>
                </a:cubicBezTo>
                <a:cubicBezTo>
                  <a:pt x="2816861" y="1592521"/>
                  <a:pt x="2811280" y="1615589"/>
                  <a:pt x="2801606" y="1630472"/>
                </a:cubicBezTo>
                <a:cubicBezTo>
                  <a:pt x="2791932" y="1645355"/>
                  <a:pt x="2783003" y="1657633"/>
                  <a:pt x="2774817" y="1667307"/>
                </a:cubicBezTo>
                <a:cubicBezTo>
                  <a:pt x="2766632" y="1676981"/>
                  <a:pt x="2745051" y="1681818"/>
                  <a:pt x="2710077" y="1681818"/>
                </a:cubicBezTo>
                <a:cubicBezTo>
                  <a:pt x="2675102" y="1681818"/>
                  <a:pt x="2643476" y="1698189"/>
                  <a:pt x="2615199" y="1730931"/>
                </a:cubicBezTo>
                <a:cubicBezTo>
                  <a:pt x="2586922" y="1763673"/>
                  <a:pt x="2560133" y="1778184"/>
                  <a:pt x="2534832" y="1774463"/>
                </a:cubicBezTo>
                <a:cubicBezTo>
                  <a:pt x="2509531" y="1770743"/>
                  <a:pt x="2491671" y="1755488"/>
                  <a:pt x="2481254" y="1728699"/>
                </a:cubicBezTo>
                <a:cubicBezTo>
                  <a:pt x="2470836" y="1704886"/>
                  <a:pt x="2447768" y="1692236"/>
                  <a:pt x="2412049" y="1690748"/>
                </a:cubicBezTo>
                <a:cubicBezTo>
                  <a:pt x="2401631" y="1689259"/>
                  <a:pt x="2391957" y="1686655"/>
                  <a:pt x="2383027" y="1682934"/>
                </a:cubicBezTo>
                <a:cubicBezTo>
                  <a:pt x="2374098" y="1679213"/>
                  <a:pt x="2363679" y="1676237"/>
                  <a:pt x="2351773" y="1674004"/>
                </a:cubicBezTo>
                <a:cubicBezTo>
                  <a:pt x="2339867" y="1671772"/>
                  <a:pt x="2327961" y="1666935"/>
                  <a:pt x="2316054" y="1659494"/>
                </a:cubicBezTo>
                <a:cubicBezTo>
                  <a:pt x="2286289" y="1643123"/>
                  <a:pt x="2261732" y="1617078"/>
                  <a:pt x="2242384" y="1581359"/>
                </a:cubicBezTo>
                <a:cubicBezTo>
                  <a:pt x="2230478" y="1559035"/>
                  <a:pt x="2218944" y="1540431"/>
                  <a:pt x="2207782" y="1525548"/>
                </a:cubicBezTo>
                <a:cubicBezTo>
                  <a:pt x="2196620" y="1510666"/>
                  <a:pt x="2187318" y="1496527"/>
                  <a:pt x="2179877" y="1483132"/>
                </a:cubicBezTo>
                <a:cubicBezTo>
                  <a:pt x="2160529" y="1453367"/>
                  <a:pt x="2153088" y="1425089"/>
                  <a:pt x="2157552" y="1398300"/>
                </a:cubicBezTo>
                <a:cubicBezTo>
                  <a:pt x="2166482" y="1326863"/>
                  <a:pt x="2156808" y="1279982"/>
                  <a:pt x="2128531" y="1257658"/>
                </a:cubicBezTo>
                <a:cubicBezTo>
                  <a:pt x="2112160" y="1247240"/>
                  <a:pt x="2103974" y="1239054"/>
                  <a:pt x="2103974" y="1233101"/>
                </a:cubicBezTo>
                <a:cubicBezTo>
                  <a:pt x="2103974" y="1227148"/>
                  <a:pt x="2100998" y="1214498"/>
                  <a:pt x="2095044" y="1195150"/>
                </a:cubicBezTo>
                <a:cubicBezTo>
                  <a:pt x="2086115" y="1168361"/>
                  <a:pt x="2086487" y="1137107"/>
                  <a:pt x="2096161" y="1101388"/>
                </a:cubicBezTo>
                <a:cubicBezTo>
                  <a:pt x="2105835" y="1065670"/>
                  <a:pt x="2109183" y="1036276"/>
                  <a:pt x="2106207" y="1013208"/>
                </a:cubicBezTo>
                <a:cubicBezTo>
                  <a:pt x="2103230" y="990139"/>
                  <a:pt x="2099510" y="965955"/>
                  <a:pt x="2095044" y="940654"/>
                </a:cubicBezTo>
                <a:cubicBezTo>
                  <a:pt x="2086115" y="875170"/>
                  <a:pt x="2085371" y="832009"/>
                  <a:pt x="2092812" y="811173"/>
                </a:cubicBezTo>
                <a:cubicBezTo>
                  <a:pt x="2100254" y="790338"/>
                  <a:pt x="2102114" y="760572"/>
                  <a:pt x="2098393" y="721877"/>
                </a:cubicBezTo>
                <a:cubicBezTo>
                  <a:pt x="2094673" y="683181"/>
                  <a:pt x="2092812" y="651555"/>
                  <a:pt x="2092812" y="626999"/>
                </a:cubicBezTo>
                <a:cubicBezTo>
                  <a:pt x="2092812" y="602442"/>
                  <a:pt x="2090952" y="570072"/>
                  <a:pt x="2087231" y="529888"/>
                </a:cubicBezTo>
                <a:cubicBezTo>
                  <a:pt x="2083510" y="489705"/>
                  <a:pt x="2083138" y="446544"/>
                  <a:pt x="2086115" y="400408"/>
                </a:cubicBezTo>
                <a:cubicBezTo>
                  <a:pt x="2096533" y="284322"/>
                  <a:pt x="2135972" y="204699"/>
                  <a:pt x="2204433" y="161539"/>
                </a:cubicBezTo>
                <a:cubicBezTo>
                  <a:pt x="2307125" y="100519"/>
                  <a:pt x="2372609" y="71498"/>
                  <a:pt x="2400886" y="74474"/>
                </a:cubicBezTo>
                <a:cubicBezTo>
                  <a:pt x="2409816" y="74474"/>
                  <a:pt x="2420606" y="75590"/>
                  <a:pt x="2433257" y="77823"/>
                </a:cubicBezTo>
                <a:cubicBezTo>
                  <a:pt x="2445907" y="80055"/>
                  <a:pt x="2458185" y="79683"/>
                  <a:pt x="2470091" y="76707"/>
                </a:cubicBezTo>
                <a:cubicBezTo>
                  <a:pt x="2481998" y="73730"/>
                  <a:pt x="2492416" y="69265"/>
                  <a:pt x="2501345" y="63312"/>
                </a:cubicBezTo>
                <a:cubicBezTo>
                  <a:pt x="2510275" y="57359"/>
                  <a:pt x="2519205" y="50662"/>
                  <a:pt x="2528135" y="43220"/>
                </a:cubicBezTo>
                <a:cubicBezTo>
                  <a:pt x="2550459" y="22756"/>
                  <a:pt x="2571330" y="13629"/>
                  <a:pt x="2590747" y="15838"/>
                </a:cubicBezTo>
                <a:close/>
                <a:moveTo>
                  <a:pt x="128504" y="804"/>
                </a:moveTo>
                <a:cubicBezTo>
                  <a:pt x="161991" y="-3661"/>
                  <a:pt x="191384" y="10478"/>
                  <a:pt x="216685" y="43220"/>
                </a:cubicBezTo>
                <a:cubicBezTo>
                  <a:pt x="322353" y="11966"/>
                  <a:pt x="383372" y="31314"/>
                  <a:pt x="399743" y="101263"/>
                </a:cubicBezTo>
                <a:cubicBezTo>
                  <a:pt x="405697" y="126564"/>
                  <a:pt x="407185" y="147400"/>
                  <a:pt x="404208" y="163771"/>
                </a:cubicBezTo>
                <a:cubicBezTo>
                  <a:pt x="401232" y="180142"/>
                  <a:pt x="399743" y="198001"/>
                  <a:pt x="399743" y="217349"/>
                </a:cubicBezTo>
                <a:lnTo>
                  <a:pt x="399743" y="284322"/>
                </a:lnTo>
                <a:cubicBezTo>
                  <a:pt x="399743" y="345341"/>
                  <a:pt x="397511" y="388129"/>
                  <a:pt x="393046" y="412686"/>
                </a:cubicBezTo>
                <a:cubicBezTo>
                  <a:pt x="388581" y="437243"/>
                  <a:pt x="387837" y="465892"/>
                  <a:pt x="390814" y="498634"/>
                </a:cubicBezTo>
                <a:cubicBezTo>
                  <a:pt x="393790" y="531377"/>
                  <a:pt x="392674" y="562631"/>
                  <a:pt x="387465" y="592396"/>
                </a:cubicBezTo>
                <a:cubicBezTo>
                  <a:pt x="382256" y="622162"/>
                  <a:pt x="382628" y="642254"/>
                  <a:pt x="388581" y="652672"/>
                </a:cubicBezTo>
                <a:cubicBezTo>
                  <a:pt x="394534" y="663089"/>
                  <a:pt x="401976" y="671275"/>
                  <a:pt x="410906" y="677228"/>
                </a:cubicBezTo>
                <a:cubicBezTo>
                  <a:pt x="422812" y="686158"/>
                  <a:pt x="438439" y="690623"/>
                  <a:pt x="457786" y="690623"/>
                </a:cubicBezTo>
                <a:cubicBezTo>
                  <a:pt x="490528" y="690623"/>
                  <a:pt x="512108" y="675740"/>
                  <a:pt x="522527" y="645974"/>
                </a:cubicBezTo>
                <a:cubicBezTo>
                  <a:pt x="526991" y="632580"/>
                  <a:pt x="527364" y="609883"/>
                  <a:pt x="523643" y="577885"/>
                </a:cubicBezTo>
                <a:cubicBezTo>
                  <a:pt x="519922" y="545887"/>
                  <a:pt x="519550" y="514261"/>
                  <a:pt x="522527" y="483007"/>
                </a:cubicBezTo>
                <a:cubicBezTo>
                  <a:pt x="525503" y="451753"/>
                  <a:pt x="525131" y="423104"/>
                  <a:pt x="521410" y="397059"/>
                </a:cubicBezTo>
                <a:cubicBezTo>
                  <a:pt x="517690" y="371014"/>
                  <a:pt x="514713" y="343109"/>
                  <a:pt x="512481" y="313343"/>
                </a:cubicBezTo>
                <a:cubicBezTo>
                  <a:pt x="510248" y="283578"/>
                  <a:pt x="509132" y="253068"/>
                  <a:pt x="509132" y="221814"/>
                </a:cubicBezTo>
                <a:cubicBezTo>
                  <a:pt x="509132" y="148888"/>
                  <a:pt x="517318" y="102751"/>
                  <a:pt x="533689" y="83404"/>
                </a:cubicBezTo>
                <a:cubicBezTo>
                  <a:pt x="550060" y="64056"/>
                  <a:pt x="575733" y="49545"/>
                  <a:pt x="610707" y="39872"/>
                </a:cubicBezTo>
                <a:cubicBezTo>
                  <a:pt x="645682" y="30198"/>
                  <a:pt x="683261" y="25361"/>
                  <a:pt x="723445" y="25361"/>
                </a:cubicBezTo>
                <a:cubicBezTo>
                  <a:pt x="817206" y="25361"/>
                  <a:pt x="878970" y="46197"/>
                  <a:pt x="908736" y="87869"/>
                </a:cubicBezTo>
                <a:cubicBezTo>
                  <a:pt x="922130" y="105728"/>
                  <a:pt x="928827" y="123587"/>
                  <a:pt x="928827" y="141447"/>
                </a:cubicBezTo>
                <a:cubicBezTo>
                  <a:pt x="928827" y="159306"/>
                  <a:pt x="928083" y="173073"/>
                  <a:pt x="926595" y="182747"/>
                </a:cubicBezTo>
                <a:cubicBezTo>
                  <a:pt x="925107" y="192420"/>
                  <a:pt x="925107" y="203955"/>
                  <a:pt x="926595" y="217349"/>
                </a:cubicBezTo>
                <a:cubicBezTo>
                  <a:pt x="931060" y="253068"/>
                  <a:pt x="928827" y="288787"/>
                  <a:pt x="919898" y="324505"/>
                </a:cubicBezTo>
                <a:cubicBezTo>
                  <a:pt x="910968" y="360224"/>
                  <a:pt x="904643" y="395199"/>
                  <a:pt x="900922" y="429429"/>
                </a:cubicBezTo>
                <a:cubicBezTo>
                  <a:pt x="897201" y="463660"/>
                  <a:pt x="894597" y="500867"/>
                  <a:pt x="893109" y="541050"/>
                </a:cubicBezTo>
                <a:cubicBezTo>
                  <a:pt x="888644" y="608023"/>
                  <a:pt x="886412" y="679461"/>
                  <a:pt x="886412" y="755363"/>
                </a:cubicBezTo>
                <a:cubicBezTo>
                  <a:pt x="886412" y="890797"/>
                  <a:pt x="881202" y="976373"/>
                  <a:pt x="870784" y="1012091"/>
                </a:cubicBezTo>
                <a:cubicBezTo>
                  <a:pt x="845484" y="1087994"/>
                  <a:pt x="841019" y="1145293"/>
                  <a:pt x="857390" y="1183988"/>
                </a:cubicBezTo>
                <a:cubicBezTo>
                  <a:pt x="861855" y="1194406"/>
                  <a:pt x="863715" y="1206684"/>
                  <a:pt x="862971" y="1220823"/>
                </a:cubicBezTo>
                <a:cubicBezTo>
                  <a:pt x="862227" y="1234962"/>
                  <a:pt x="861483" y="1249844"/>
                  <a:pt x="860739" y="1265471"/>
                </a:cubicBezTo>
                <a:cubicBezTo>
                  <a:pt x="859995" y="1281098"/>
                  <a:pt x="859622" y="1296353"/>
                  <a:pt x="859622" y="1311236"/>
                </a:cubicBezTo>
                <a:cubicBezTo>
                  <a:pt x="859622" y="1326119"/>
                  <a:pt x="863343" y="1343234"/>
                  <a:pt x="870784" y="1362582"/>
                </a:cubicBezTo>
                <a:cubicBezTo>
                  <a:pt x="884179" y="1402765"/>
                  <a:pt x="871529" y="1445181"/>
                  <a:pt x="832833" y="1489830"/>
                </a:cubicBezTo>
                <a:cubicBezTo>
                  <a:pt x="819439" y="1504713"/>
                  <a:pt x="813486" y="1530385"/>
                  <a:pt x="814974" y="1566848"/>
                </a:cubicBezTo>
                <a:cubicBezTo>
                  <a:pt x="816462" y="1603311"/>
                  <a:pt x="817206" y="1630100"/>
                  <a:pt x="817206" y="1647215"/>
                </a:cubicBezTo>
                <a:cubicBezTo>
                  <a:pt x="817206" y="1664331"/>
                  <a:pt x="813113" y="1676981"/>
                  <a:pt x="804928" y="1685167"/>
                </a:cubicBezTo>
                <a:cubicBezTo>
                  <a:pt x="796742" y="1693352"/>
                  <a:pt x="779627" y="1701910"/>
                  <a:pt x="753582" y="1710839"/>
                </a:cubicBezTo>
                <a:cubicBezTo>
                  <a:pt x="727537" y="1719769"/>
                  <a:pt x="698888" y="1725722"/>
                  <a:pt x="667634" y="1728699"/>
                </a:cubicBezTo>
                <a:cubicBezTo>
                  <a:pt x="588755" y="1736140"/>
                  <a:pt x="538898" y="1720513"/>
                  <a:pt x="518062" y="1681818"/>
                </a:cubicBezTo>
                <a:cubicBezTo>
                  <a:pt x="500202" y="1649076"/>
                  <a:pt x="496110" y="1583963"/>
                  <a:pt x="505784" y="1486481"/>
                </a:cubicBezTo>
                <a:cubicBezTo>
                  <a:pt x="515457" y="1388999"/>
                  <a:pt x="522154" y="1315701"/>
                  <a:pt x="525875" y="1266588"/>
                </a:cubicBezTo>
                <a:cubicBezTo>
                  <a:pt x="529596" y="1217474"/>
                  <a:pt x="528480" y="1183244"/>
                  <a:pt x="522527" y="1163896"/>
                </a:cubicBezTo>
                <a:cubicBezTo>
                  <a:pt x="516573" y="1144548"/>
                  <a:pt x="506900" y="1132642"/>
                  <a:pt x="493505" y="1128177"/>
                </a:cubicBezTo>
                <a:cubicBezTo>
                  <a:pt x="480111" y="1123713"/>
                  <a:pt x="465972" y="1122224"/>
                  <a:pt x="451089" y="1123713"/>
                </a:cubicBezTo>
                <a:cubicBezTo>
                  <a:pt x="418347" y="1126689"/>
                  <a:pt x="396023" y="1136363"/>
                  <a:pt x="384117" y="1152734"/>
                </a:cubicBezTo>
                <a:cubicBezTo>
                  <a:pt x="385605" y="1186964"/>
                  <a:pt x="386349" y="1234217"/>
                  <a:pt x="386349" y="1294493"/>
                </a:cubicBezTo>
                <a:cubicBezTo>
                  <a:pt x="386349" y="1354768"/>
                  <a:pt x="385605" y="1415416"/>
                  <a:pt x="384117" y="1476435"/>
                </a:cubicBezTo>
                <a:cubicBezTo>
                  <a:pt x="379652" y="1626752"/>
                  <a:pt x="374070" y="1706747"/>
                  <a:pt x="367373" y="1716420"/>
                </a:cubicBezTo>
                <a:cubicBezTo>
                  <a:pt x="360676" y="1726094"/>
                  <a:pt x="348398" y="1733164"/>
                  <a:pt x="330538" y="1737628"/>
                </a:cubicBezTo>
                <a:cubicBezTo>
                  <a:pt x="312679" y="1742093"/>
                  <a:pt x="293331" y="1744326"/>
                  <a:pt x="272495" y="1744326"/>
                </a:cubicBezTo>
                <a:cubicBezTo>
                  <a:pt x="224870" y="1747302"/>
                  <a:pt x="193616" y="1739489"/>
                  <a:pt x="178734" y="1720885"/>
                </a:cubicBezTo>
                <a:cubicBezTo>
                  <a:pt x="163851" y="1702282"/>
                  <a:pt x="151945" y="1687771"/>
                  <a:pt x="143015" y="1677353"/>
                </a:cubicBezTo>
                <a:cubicBezTo>
                  <a:pt x="134085" y="1666935"/>
                  <a:pt x="121807" y="1659122"/>
                  <a:pt x="106180" y="1653913"/>
                </a:cubicBezTo>
                <a:cubicBezTo>
                  <a:pt x="90553" y="1648704"/>
                  <a:pt x="81251" y="1640146"/>
                  <a:pt x="78275" y="1628240"/>
                </a:cubicBezTo>
                <a:cubicBezTo>
                  <a:pt x="75298" y="1616334"/>
                  <a:pt x="72321" y="1601451"/>
                  <a:pt x="69345" y="1583591"/>
                </a:cubicBezTo>
                <a:cubicBezTo>
                  <a:pt x="61904" y="1541919"/>
                  <a:pt x="61904" y="1515503"/>
                  <a:pt x="69345" y="1504340"/>
                </a:cubicBezTo>
                <a:cubicBezTo>
                  <a:pt x="76786" y="1493178"/>
                  <a:pt x="80879" y="1477923"/>
                  <a:pt x="81623" y="1458576"/>
                </a:cubicBezTo>
                <a:cubicBezTo>
                  <a:pt x="82367" y="1439228"/>
                  <a:pt x="79763" y="1426950"/>
                  <a:pt x="73810" y="1421741"/>
                </a:cubicBezTo>
                <a:cubicBezTo>
                  <a:pt x="67857" y="1416532"/>
                  <a:pt x="62276" y="1395324"/>
                  <a:pt x="57066" y="1358117"/>
                </a:cubicBezTo>
                <a:cubicBezTo>
                  <a:pt x="51858" y="1320910"/>
                  <a:pt x="47765" y="1279238"/>
                  <a:pt x="44788" y="1233101"/>
                </a:cubicBezTo>
                <a:cubicBezTo>
                  <a:pt x="41812" y="1186964"/>
                  <a:pt x="40324" y="1142688"/>
                  <a:pt x="40324" y="1100272"/>
                </a:cubicBezTo>
                <a:cubicBezTo>
                  <a:pt x="40324" y="1057856"/>
                  <a:pt x="44788" y="1026230"/>
                  <a:pt x="53718" y="1005394"/>
                </a:cubicBezTo>
                <a:cubicBezTo>
                  <a:pt x="74554" y="957769"/>
                  <a:pt x="76414" y="911632"/>
                  <a:pt x="59299" y="866984"/>
                </a:cubicBezTo>
                <a:cubicBezTo>
                  <a:pt x="42184" y="822336"/>
                  <a:pt x="32138" y="786989"/>
                  <a:pt x="29161" y="760944"/>
                </a:cubicBezTo>
                <a:cubicBezTo>
                  <a:pt x="26185" y="734899"/>
                  <a:pt x="23952" y="711459"/>
                  <a:pt x="22464" y="690623"/>
                </a:cubicBezTo>
                <a:cubicBezTo>
                  <a:pt x="20976" y="635556"/>
                  <a:pt x="17999" y="600582"/>
                  <a:pt x="13534" y="585699"/>
                </a:cubicBezTo>
                <a:cubicBezTo>
                  <a:pt x="9070" y="570816"/>
                  <a:pt x="6093" y="550352"/>
                  <a:pt x="4605" y="524307"/>
                </a:cubicBezTo>
                <a:cubicBezTo>
                  <a:pt x="3116" y="498262"/>
                  <a:pt x="2372" y="470357"/>
                  <a:pt x="2372" y="440591"/>
                </a:cubicBezTo>
                <a:cubicBezTo>
                  <a:pt x="2372" y="410826"/>
                  <a:pt x="2744" y="380316"/>
                  <a:pt x="3488" y="349062"/>
                </a:cubicBezTo>
                <a:cubicBezTo>
                  <a:pt x="4233" y="317808"/>
                  <a:pt x="3488" y="282834"/>
                  <a:pt x="1256" y="244138"/>
                </a:cubicBezTo>
                <a:cubicBezTo>
                  <a:pt x="-976" y="205443"/>
                  <a:pt x="-232" y="166748"/>
                  <a:pt x="3488" y="128052"/>
                </a:cubicBezTo>
                <a:cubicBezTo>
                  <a:pt x="7209" y="89357"/>
                  <a:pt x="20604" y="59591"/>
                  <a:pt x="43672" y="38755"/>
                </a:cubicBezTo>
                <a:cubicBezTo>
                  <a:pt x="66741" y="17919"/>
                  <a:pt x="95018" y="5269"/>
                  <a:pt x="128504" y="804"/>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 name="Freeform: Shape 1">
            <a:extLst>
              <a:ext uri="{FF2B5EF4-FFF2-40B4-BE49-F238E27FC236}">
                <a16:creationId xmlns:a16="http://schemas.microsoft.com/office/drawing/2014/main" id="{D73625D4-0672-4E91-A450-32B50A7912D3}"/>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6" name="Rectangle 5">
            <a:extLst>
              <a:ext uri="{FF2B5EF4-FFF2-40B4-BE49-F238E27FC236}">
                <a16:creationId xmlns:a16="http://schemas.microsoft.com/office/drawing/2014/main" id="{807BA63B-F566-47F4-942C-44CAAA34829E}"/>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23721142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pSp>
        <p:nvGrpSpPr>
          <p:cNvPr id="428" name="Group 427">
            <a:extLst>
              <a:ext uri="{FF2B5EF4-FFF2-40B4-BE49-F238E27FC236}">
                <a16:creationId xmlns:a16="http://schemas.microsoft.com/office/drawing/2014/main" id="{9576F631-4D95-4C8E-B58A-E3590E590A8A}"/>
              </a:ext>
            </a:extLst>
          </p:cNvPr>
          <p:cNvGrpSpPr/>
          <p:nvPr userDrawn="1"/>
        </p:nvGrpSpPr>
        <p:grpSpPr>
          <a:xfrm>
            <a:off x="0" y="1142644"/>
            <a:ext cx="12192000" cy="5715356"/>
            <a:chOff x="0" y="1142644"/>
            <a:chExt cx="12192000" cy="5715356"/>
          </a:xfrm>
        </p:grpSpPr>
        <p:sp>
          <p:nvSpPr>
            <p:cNvPr id="429" name="Freeform: Shape 428">
              <a:extLst>
                <a:ext uri="{FF2B5EF4-FFF2-40B4-BE49-F238E27FC236}">
                  <a16:creationId xmlns:a16="http://schemas.microsoft.com/office/drawing/2014/main" id="{28EAE013-8F39-4DE4-8E5C-786E4E551B2D}"/>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430" name="Freeform: Shape 429">
              <a:extLst>
                <a:ext uri="{FF2B5EF4-FFF2-40B4-BE49-F238E27FC236}">
                  <a16:creationId xmlns:a16="http://schemas.microsoft.com/office/drawing/2014/main" id="{EDCDFC0E-790F-45FE-9E13-86AF2356518F}"/>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431" name="Freeform: Shape 430">
              <a:extLst>
                <a:ext uri="{FF2B5EF4-FFF2-40B4-BE49-F238E27FC236}">
                  <a16:creationId xmlns:a16="http://schemas.microsoft.com/office/drawing/2014/main" id="{CB358862-A114-4732-A18A-3262F903394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432" name="Freeform: Shape 431">
              <a:extLst>
                <a:ext uri="{FF2B5EF4-FFF2-40B4-BE49-F238E27FC236}">
                  <a16:creationId xmlns:a16="http://schemas.microsoft.com/office/drawing/2014/main" id="{DB65E093-048B-448C-9976-F3C980C62D84}"/>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433" name="Freeform: Shape 432">
              <a:extLst>
                <a:ext uri="{FF2B5EF4-FFF2-40B4-BE49-F238E27FC236}">
                  <a16:creationId xmlns:a16="http://schemas.microsoft.com/office/drawing/2014/main" id="{D57F52C2-64BC-45C0-9B9D-FE5622C37A4A}"/>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434" name="Freeform: Shape 433">
              <a:extLst>
                <a:ext uri="{FF2B5EF4-FFF2-40B4-BE49-F238E27FC236}">
                  <a16:creationId xmlns:a16="http://schemas.microsoft.com/office/drawing/2014/main" id="{924F900B-4441-475E-8F7D-C8C7396995D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435" name="Freeform: Shape 434">
              <a:extLst>
                <a:ext uri="{FF2B5EF4-FFF2-40B4-BE49-F238E27FC236}">
                  <a16:creationId xmlns:a16="http://schemas.microsoft.com/office/drawing/2014/main" id="{6E33E186-F3EF-4776-9B99-8490076EDE0B}"/>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436" name="Freeform: Shape 435">
              <a:extLst>
                <a:ext uri="{FF2B5EF4-FFF2-40B4-BE49-F238E27FC236}">
                  <a16:creationId xmlns:a16="http://schemas.microsoft.com/office/drawing/2014/main" id="{4862C7E9-CD6B-43DC-8441-C28B0C7E53BB}"/>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437" name="Freeform: Shape 436">
              <a:extLst>
                <a:ext uri="{FF2B5EF4-FFF2-40B4-BE49-F238E27FC236}">
                  <a16:creationId xmlns:a16="http://schemas.microsoft.com/office/drawing/2014/main" id="{8FEF813C-66B0-4172-AFCE-EA625331A582}"/>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438" name="Freeform: Shape 437">
              <a:extLst>
                <a:ext uri="{FF2B5EF4-FFF2-40B4-BE49-F238E27FC236}">
                  <a16:creationId xmlns:a16="http://schemas.microsoft.com/office/drawing/2014/main" id="{ABECE7AE-FA78-4E11-8C55-A53E11E2272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439" name="Freeform: Shape 438">
              <a:extLst>
                <a:ext uri="{FF2B5EF4-FFF2-40B4-BE49-F238E27FC236}">
                  <a16:creationId xmlns:a16="http://schemas.microsoft.com/office/drawing/2014/main" id="{AB5628F6-9FD8-4E9C-9456-02A020D2291A}"/>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440" name="Freeform: Shape 439">
              <a:extLst>
                <a:ext uri="{FF2B5EF4-FFF2-40B4-BE49-F238E27FC236}">
                  <a16:creationId xmlns:a16="http://schemas.microsoft.com/office/drawing/2014/main" id="{D1890B6D-1EA6-4E42-81EA-6D48BEF3DFE7}"/>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441" name="Freeform: Shape 440">
              <a:extLst>
                <a:ext uri="{FF2B5EF4-FFF2-40B4-BE49-F238E27FC236}">
                  <a16:creationId xmlns:a16="http://schemas.microsoft.com/office/drawing/2014/main" id="{A83DDB5A-6324-47D8-8BBF-6FC23549D5BA}"/>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442" name="Freeform: Shape 441">
              <a:extLst>
                <a:ext uri="{FF2B5EF4-FFF2-40B4-BE49-F238E27FC236}">
                  <a16:creationId xmlns:a16="http://schemas.microsoft.com/office/drawing/2014/main" id="{6DC0FEE3-DDB6-4A09-8C76-4DE923C59973}"/>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443" name="Freeform: Shape 442">
              <a:extLst>
                <a:ext uri="{FF2B5EF4-FFF2-40B4-BE49-F238E27FC236}">
                  <a16:creationId xmlns:a16="http://schemas.microsoft.com/office/drawing/2014/main" id="{B2820066-6752-432C-94D7-29A8FA6B57F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444" name="Freeform: Shape 443">
              <a:extLst>
                <a:ext uri="{FF2B5EF4-FFF2-40B4-BE49-F238E27FC236}">
                  <a16:creationId xmlns:a16="http://schemas.microsoft.com/office/drawing/2014/main" id="{3E690554-0188-4845-90AA-D555A2D988FF}"/>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445" name="Freeform: Shape 444">
              <a:extLst>
                <a:ext uri="{FF2B5EF4-FFF2-40B4-BE49-F238E27FC236}">
                  <a16:creationId xmlns:a16="http://schemas.microsoft.com/office/drawing/2014/main" id="{4D1A497E-A277-44F1-AED9-6949CE03872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6" name="Freeform: Shape 445">
              <a:extLst>
                <a:ext uri="{FF2B5EF4-FFF2-40B4-BE49-F238E27FC236}">
                  <a16:creationId xmlns:a16="http://schemas.microsoft.com/office/drawing/2014/main" id="{8853AC30-5B46-4A94-81F3-72654443563D}"/>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7" name="Freeform: Shape 446">
              <a:extLst>
                <a:ext uri="{FF2B5EF4-FFF2-40B4-BE49-F238E27FC236}">
                  <a16:creationId xmlns:a16="http://schemas.microsoft.com/office/drawing/2014/main" id="{5C9717C1-7165-4D8B-938A-7CC341AF6B67}"/>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448" name="Freeform: Shape 447">
              <a:extLst>
                <a:ext uri="{FF2B5EF4-FFF2-40B4-BE49-F238E27FC236}">
                  <a16:creationId xmlns:a16="http://schemas.microsoft.com/office/drawing/2014/main" id="{363787E0-3111-4958-85F6-C635B5585F77}"/>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449" name="Freeform: Shape 448">
              <a:extLst>
                <a:ext uri="{FF2B5EF4-FFF2-40B4-BE49-F238E27FC236}">
                  <a16:creationId xmlns:a16="http://schemas.microsoft.com/office/drawing/2014/main" id="{AA8E587C-EBB2-4A5A-9385-BADF536D8A20}"/>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0" name="Freeform: Shape 449">
              <a:extLst>
                <a:ext uri="{FF2B5EF4-FFF2-40B4-BE49-F238E27FC236}">
                  <a16:creationId xmlns:a16="http://schemas.microsoft.com/office/drawing/2014/main" id="{4599F1FE-458B-4005-BCCA-A8F81D7E1D04}"/>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1" name="Freeform: Shape 450">
              <a:extLst>
                <a:ext uri="{FF2B5EF4-FFF2-40B4-BE49-F238E27FC236}">
                  <a16:creationId xmlns:a16="http://schemas.microsoft.com/office/drawing/2014/main" id="{6526D928-F927-4257-A709-3A6A8DCF2AA6}"/>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2" name="Freeform: Shape 451">
              <a:extLst>
                <a:ext uri="{FF2B5EF4-FFF2-40B4-BE49-F238E27FC236}">
                  <a16:creationId xmlns:a16="http://schemas.microsoft.com/office/drawing/2014/main" id="{18CF93C3-6AB8-48E8-B0CD-DD2F1E6B9AB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3" name="Freeform: Shape 452">
              <a:extLst>
                <a:ext uri="{FF2B5EF4-FFF2-40B4-BE49-F238E27FC236}">
                  <a16:creationId xmlns:a16="http://schemas.microsoft.com/office/drawing/2014/main" id="{76093C22-6A24-4D3F-AFEE-6F7A88C4AD8A}"/>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4" name="Freeform: Shape 453">
              <a:extLst>
                <a:ext uri="{FF2B5EF4-FFF2-40B4-BE49-F238E27FC236}">
                  <a16:creationId xmlns:a16="http://schemas.microsoft.com/office/drawing/2014/main" id="{D2EC7041-A93B-4606-A11D-D174AEAC3D5F}"/>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5" name="Freeform: Shape 454">
              <a:extLst>
                <a:ext uri="{FF2B5EF4-FFF2-40B4-BE49-F238E27FC236}">
                  <a16:creationId xmlns:a16="http://schemas.microsoft.com/office/drawing/2014/main" id="{1FA09524-3A28-4E8E-8C4B-B48225C3F78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6" name="Freeform: Shape 455">
              <a:extLst>
                <a:ext uri="{FF2B5EF4-FFF2-40B4-BE49-F238E27FC236}">
                  <a16:creationId xmlns:a16="http://schemas.microsoft.com/office/drawing/2014/main" id="{48573F6E-E2F5-48E5-9CD5-5FE7DFDEBB32}"/>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7" name="Freeform: Shape 456">
              <a:extLst>
                <a:ext uri="{FF2B5EF4-FFF2-40B4-BE49-F238E27FC236}">
                  <a16:creationId xmlns:a16="http://schemas.microsoft.com/office/drawing/2014/main" id="{1B58ADF5-971B-406F-8AD6-F3B44583495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8" name="Freeform: Shape 457">
              <a:extLst>
                <a:ext uri="{FF2B5EF4-FFF2-40B4-BE49-F238E27FC236}">
                  <a16:creationId xmlns:a16="http://schemas.microsoft.com/office/drawing/2014/main" id="{6BA1AADD-20DA-4F65-83FC-031DFDF8C49A}"/>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9" name="Freeform: Shape 458">
              <a:extLst>
                <a:ext uri="{FF2B5EF4-FFF2-40B4-BE49-F238E27FC236}">
                  <a16:creationId xmlns:a16="http://schemas.microsoft.com/office/drawing/2014/main" id="{DC08E4B3-59D1-4D98-ACDE-8796D36A3FE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0" name="Freeform: Shape 459">
              <a:extLst>
                <a:ext uri="{FF2B5EF4-FFF2-40B4-BE49-F238E27FC236}">
                  <a16:creationId xmlns:a16="http://schemas.microsoft.com/office/drawing/2014/main" id="{AB985518-1C5F-4DD6-B28D-16909346A885}"/>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1" name="Freeform: Shape 460">
              <a:extLst>
                <a:ext uri="{FF2B5EF4-FFF2-40B4-BE49-F238E27FC236}">
                  <a16:creationId xmlns:a16="http://schemas.microsoft.com/office/drawing/2014/main" id="{A35C4B30-C5BA-4EAF-81A8-DF999586CBD3}"/>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2" name="Freeform: Shape 461">
              <a:extLst>
                <a:ext uri="{FF2B5EF4-FFF2-40B4-BE49-F238E27FC236}">
                  <a16:creationId xmlns:a16="http://schemas.microsoft.com/office/drawing/2014/main" id="{141EDEA4-40C4-4ADF-B30F-C9017B6384F7}"/>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3" name="Freeform: Shape 462">
              <a:extLst>
                <a:ext uri="{FF2B5EF4-FFF2-40B4-BE49-F238E27FC236}">
                  <a16:creationId xmlns:a16="http://schemas.microsoft.com/office/drawing/2014/main" id="{7F897CFA-EFAD-4B22-A8E6-C8553D2C7EC2}"/>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4" name="Freeform: Shape 463">
              <a:extLst>
                <a:ext uri="{FF2B5EF4-FFF2-40B4-BE49-F238E27FC236}">
                  <a16:creationId xmlns:a16="http://schemas.microsoft.com/office/drawing/2014/main" id="{358ED058-DF7B-4AD0-981F-8F6A282AAFB7}"/>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5" name="Freeform: Shape 464">
              <a:extLst>
                <a:ext uri="{FF2B5EF4-FFF2-40B4-BE49-F238E27FC236}">
                  <a16:creationId xmlns:a16="http://schemas.microsoft.com/office/drawing/2014/main" id="{95113A0E-17DA-4534-B068-A3C8C6D20E0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6" name="Freeform: Shape 465">
              <a:extLst>
                <a:ext uri="{FF2B5EF4-FFF2-40B4-BE49-F238E27FC236}">
                  <a16:creationId xmlns:a16="http://schemas.microsoft.com/office/drawing/2014/main" id="{9FB8EEEA-AC0D-4E37-B156-FA1060C696DB}"/>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7" name="Freeform: Shape 466">
              <a:extLst>
                <a:ext uri="{FF2B5EF4-FFF2-40B4-BE49-F238E27FC236}">
                  <a16:creationId xmlns:a16="http://schemas.microsoft.com/office/drawing/2014/main" id="{DAE0D193-4999-4F85-865E-40C9D80030FB}"/>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8" name="Freeform: Shape 467">
              <a:extLst>
                <a:ext uri="{FF2B5EF4-FFF2-40B4-BE49-F238E27FC236}">
                  <a16:creationId xmlns:a16="http://schemas.microsoft.com/office/drawing/2014/main" id="{9A02211D-6113-4949-BF7D-42D3E8D1AF13}"/>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9" name="Freeform: Shape 468">
              <a:extLst>
                <a:ext uri="{FF2B5EF4-FFF2-40B4-BE49-F238E27FC236}">
                  <a16:creationId xmlns:a16="http://schemas.microsoft.com/office/drawing/2014/main" id="{0075AA81-04A8-40B5-B559-40CE02900C79}"/>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0" name="Freeform: Shape 469">
              <a:extLst>
                <a:ext uri="{FF2B5EF4-FFF2-40B4-BE49-F238E27FC236}">
                  <a16:creationId xmlns:a16="http://schemas.microsoft.com/office/drawing/2014/main" id="{B6324A4F-B055-42E8-B09E-A6CB25BEBE96}"/>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1" name="Freeform: Shape 470">
              <a:extLst>
                <a:ext uri="{FF2B5EF4-FFF2-40B4-BE49-F238E27FC236}">
                  <a16:creationId xmlns:a16="http://schemas.microsoft.com/office/drawing/2014/main" id="{058CC29A-364A-4C72-97B6-1B4C1521347D}"/>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2" name="Freeform: Shape 471">
              <a:extLst>
                <a:ext uri="{FF2B5EF4-FFF2-40B4-BE49-F238E27FC236}">
                  <a16:creationId xmlns:a16="http://schemas.microsoft.com/office/drawing/2014/main" id="{906E2015-9101-44F8-BA48-5DF90A936E4D}"/>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3" name="Freeform: Shape 472">
              <a:extLst>
                <a:ext uri="{FF2B5EF4-FFF2-40B4-BE49-F238E27FC236}">
                  <a16:creationId xmlns:a16="http://schemas.microsoft.com/office/drawing/2014/main" id="{3615AF1C-4296-4973-A72D-495B540E5030}"/>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4" name="Freeform: Shape 473">
              <a:extLst>
                <a:ext uri="{FF2B5EF4-FFF2-40B4-BE49-F238E27FC236}">
                  <a16:creationId xmlns:a16="http://schemas.microsoft.com/office/drawing/2014/main" id="{DFAD2ADA-6BAC-45B3-933D-B63B39B3F5A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5" name="Freeform: Shape 474">
              <a:extLst>
                <a:ext uri="{FF2B5EF4-FFF2-40B4-BE49-F238E27FC236}">
                  <a16:creationId xmlns:a16="http://schemas.microsoft.com/office/drawing/2014/main" id="{98054247-1C6C-4786-A22D-A7717DF7D85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6" name="Freeform: Shape 475">
              <a:extLst>
                <a:ext uri="{FF2B5EF4-FFF2-40B4-BE49-F238E27FC236}">
                  <a16:creationId xmlns:a16="http://schemas.microsoft.com/office/drawing/2014/main" id="{7227EE47-A1BE-439C-B17A-DFDD08139402}"/>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7" name="Freeform: Shape 476">
              <a:extLst>
                <a:ext uri="{FF2B5EF4-FFF2-40B4-BE49-F238E27FC236}">
                  <a16:creationId xmlns:a16="http://schemas.microsoft.com/office/drawing/2014/main" id="{019F84E7-7F35-44D9-A207-610FF3A3A34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8" name="Freeform: Shape 477">
              <a:extLst>
                <a:ext uri="{FF2B5EF4-FFF2-40B4-BE49-F238E27FC236}">
                  <a16:creationId xmlns:a16="http://schemas.microsoft.com/office/drawing/2014/main" id="{0F653E4B-A997-461C-83EB-D312F2C7268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9" name="Freeform: Shape 478">
              <a:extLst>
                <a:ext uri="{FF2B5EF4-FFF2-40B4-BE49-F238E27FC236}">
                  <a16:creationId xmlns:a16="http://schemas.microsoft.com/office/drawing/2014/main" id="{04678A7A-A868-4E28-9E36-18932EB5338D}"/>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0" name="Freeform: Shape 479">
              <a:extLst>
                <a:ext uri="{FF2B5EF4-FFF2-40B4-BE49-F238E27FC236}">
                  <a16:creationId xmlns:a16="http://schemas.microsoft.com/office/drawing/2014/main" id="{258C2D43-C9AA-4F65-8422-0DC3CBC11095}"/>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1" name="Freeform: Shape 480">
              <a:extLst>
                <a:ext uri="{FF2B5EF4-FFF2-40B4-BE49-F238E27FC236}">
                  <a16:creationId xmlns:a16="http://schemas.microsoft.com/office/drawing/2014/main" id="{C3BE9EC9-304D-4BF8-AE1C-0C812CA5B4A5}"/>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2" name="Freeform: Shape 481">
              <a:extLst>
                <a:ext uri="{FF2B5EF4-FFF2-40B4-BE49-F238E27FC236}">
                  <a16:creationId xmlns:a16="http://schemas.microsoft.com/office/drawing/2014/main" id="{AB91B55F-ECBB-4C7B-885A-A66CCBE6FA9C}"/>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3" name="Freeform: Shape 482">
              <a:extLst>
                <a:ext uri="{FF2B5EF4-FFF2-40B4-BE49-F238E27FC236}">
                  <a16:creationId xmlns:a16="http://schemas.microsoft.com/office/drawing/2014/main" id="{5892389D-3895-46B1-870C-03C5F636C070}"/>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4" name="Freeform: Shape 483">
              <a:extLst>
                <a:ext uri="{FF2B5EF4-FFF2-40B4-BE49-F238E27FC236}">
                  <a16:creationId xmlns:a16="http://schemas.microsoft.com/office/drawing/2014/main" id="{4D6B1621-3534-457C-AA2A-DC1FB7038556}"/>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5" name="Freeform: Shape 484">
              <a:extLst>
                <a:ext uri="{FF2B5EF4-FFF2-40B4-BE49-F238E27FC236}">
                  <a16:creationId xmlns:a16="http://schemas.microsoft.com/office/drawing/2014/main" id="{7A1162B2-E503-4886-B675-E57B25F614A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486" name="Freeform: Shape 485">
              <a:extLst>
                <a:ext uri="{FF2B5EF4-FFF2-40B4-BE49-F238E27FC236}">
                  <a16:creationId xmlns:a16="http://schemas.microsoft.com/office/drawing/2014/main" id="{ABCD50F0-4520-427C-9194-5CD0F5D2C67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487" name="Freeform: Shape 486">
              <a:extLst>
                <a:ext uri="{FF2B5EF4-FFF2-40B4-BE49-F238E27FC236}">
                  <a16:creationId xmlns:a16="http://schemas.microsoft.com/office/drawing/2014/main" id="{2CD42BA8-9D70-4BAE-8E8A-22F495B8B18E}"/>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488" name="Freeform: Shape 487">
              <a:extLst>
                <a:ext uri="{FF2B5EF4-FFF2-40B4-BE49-F238E27FC236}">
                  <a16:creationId xmlns:a16="http://schemas.microsoft.com/office/drawing/2014/main" id="{D0D374B6-D4C1-42BB-898E-22EF75B48C63}"/>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489" name="Freeform: Shape 488">
              <a:extLst>
                <a:ext uri="{FF2B5EF4-FFF2-40B4-BE49-F238E27FC236}">
                  <a16:creationId xmlns:a16="http://schemas.microsoft.com/office/drawing/2014/main" id="{3D850657-99FE-4F84-898E-A419DB6DD395}"/>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490" name="Freeform: Shape 489">
              <a:extLst>
                <a:ext uri="{FF2B5EF4-FFF2-40B4-BE49-F238E27FC236}">
                  <a16:creationId xmlns:a16="http://schemas.microsoft.com/office/drawing/2014/main" id="{951C85F9-5747-4026-881F-87FE12C2FB6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491" name="Freeform: Shape 490">
              <a:extLst>
                <a:ext uri="{FF2B5EF4-FFF2-40B4-BE49-F238E27FC236}">
                  <a16:creationId xmlns:a16="http://schemas.microsoft.com/office/drawing/2014/main" id="{1FF970AF-EED4-4A3B-9252-5BD527B6F1F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492" name="Freeform: Shape 491">
              <a:extLst>
                <a:ext uri="{FF2B5EF4-FFF2-40B4-BE49-F238E27FC236}">
                  <a16:creationId xmlns:a16="http://schemas.microsoft.com/office/drawing/2014/main" id="{800B5452-41C1-4E68-8C2E-ADBEBB7E6508}"/>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493" name="Freeform: Shape 492">
              <a:extLst>
                <a:ext uri="{FF2B5EF4-FFF2-40B4-BE49-F238E27FC236}">
                  <a16:creationId xmlns:a16="http://schemas.microsoft.com/office/drawing/2014/main" id="{F086841A-52A4-4CD9-91EF-A21D6EF3EC1D}"/>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494" name="Freeform: Shape 493">
              <a:extLst>
                <a:ext uri="{FF2B5EF4-FFF2-40B4-BE49-F238E27FC236}">
                  <a16:creationId xmlns:a16="http://schemas.microsoft.com/office/drawing/2014/main" id="{F94A7BBB-592F-4BA7-814F-9E3FD2837F1B}"/>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495" name="Freeform: Shape 494">
              <a:extLst>
                <a:ext uri="{FF2B5EF4-FFF2-40B4-BE49-F238E27FC236}">
                  <a16:creationId xmlns:a16="http://schemas.microsoft.com/office/drawing/2014/main" id="{BDD96F78-F7C7-4406-A4E7-17DCC51660F6}"/>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496" name="Freeform: Shape 495">
              <a:extLst>
                <a:ext uri="{FF2B5EF4-FFF2-40B4-BE49-F238E27FC236}">
                  <a16:creationId xmlns:a16="http://schemas.microsoft.com/office/drawing/2014/main" id="{95B2388E-BA1B-4A58-A352-06E02B7CB78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497" name="Freeform: Shape 496">
              <a:extLst>
                <a:ext uri="{FF2B5EF4-FFF2-40B4-BE49-F238E27FC236}">
                  <a16:creationId xmlns:a16="http://schemas.microsoft.com/office/drawing/2014/main" id="{C1C88279-6A4F-4D47-B0B7-26796001A144}"/>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498" name="Freeform: Shape 497">
              <a:extLst>
                <a:ext uri="{FF2B5EF4-FFF2-40B4-BE49-F238E27FC236}">
                  <a16:creationId xmlns:a16="http://schemas.microsoft.com/office/drawing/2014/main" id="{FEC3008C-622B-41C2-AC5D-F838BD141453}"/>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499" name="Freeform: Shape 498">
              <a:extLst>
                <a:ext uri="{FF2B5EF4-FFF2-40B4-BE49-F238E27FC236}">
                  <a16:creationId xmlns:a16="http://schemas.microsoft.com/office/drawing/2014/main" id="{DACA1396-020A-47FB-89B3-3AD1078BF48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500" name="Freeform: Shape 499">
              <a:extLst>
                <a:ext uri="{FF2B5EF4-FFF2-40B4-BE49-F238E27FC236}">
                  <a16:creationId xmlns:a16="http://schemas.microsoft.com/office/drawing/2014/main" id="{E01F6A6D-826C-46FA-A8DC-CEBA0C64ACE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501" name="Freeform: Shape 500">
              <a:extLst>
                <a:ext uri="{FF2B5EF4-FFF2-40B4-BE49-F238E27FC236}">
                  <a16:creationId xmlns:a16="http://schemas.microsoft.com/office/drawing/2014/main" id="{3441D7E7-E430-4CEA-8D9F-F4C87D584071}"/>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502" name="Freeform: Shape 501">
              <a:extLst>
                <a:ext uri="{FF2B5EF4-FFF2-40B4-BE49-F238E27FC236}">
                  <a16:creationId xmlns:a16="http://schemas.microsoft.com/office/drawing/2014/main" id="{EA2AA366-ACCA-43FF-A0C9-C3B4D95E2E24}"/>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503" name="Freeform: Shape 502">
              <a:extLst>
                <a:ext uri="{FF2B5EF4-FFF2-40B4-BE49-F238E27FC236}">
                  <a16:creationId xmlns:a16="http://schemas.microsoft.com/office/drawing/2014/main" id="{E616FACE-8A4B-4B30-97B1-1A76F858C6DF}"/>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504" name="Freeform: Shape 503">
              <a:extLst>
                <a:ext uri="{FF2B5EF4-FFF2-40B4-BE49-F238E27FC236}">
                  <a16:creationId xmlns:a16="http://schemas.microsoft.com/office/drawing/2014/main" id="{2E5F7FFD-169E-4CAD-B0DF-68C0AA71A9DB}"/>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505" name="Freeform: Shape 504">
              <a:extLst>
                <a:ext uri="{FF2B5EF4-FFF2-40B4-BE49-F238E27FC236}">
                  <a16:creationId xmlns:a16="http://schemas.microsoft.com/office/drawing/2014/main" id="{DC8A906B-0A26-4C05-82F6-9C312C641F50}"/>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506" name="Freeform: Shape 505">
              <a:extLst>
                <a:ext uri="{FF2B5EF4-FFF2-40B4-BE49-F238E27FC236}">
                  <a16:creationId xmlns:a16="http://schemas.microsoft.com/office/drawing/2014/main" id="{C022E0F9-7430-4B27-A4A0-8145D84DEFB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507" name="Freeform: Shape 506">
              <a:extLst>
                <a:ext uri="{FF2B5EF4-FFF2-40B4-BE49-F238E27FC236}">
                  <a16:creationId xmlns:a16="http://schemas.microsoft.com/office/drawing/2014/main" id="{93106F40-B367-4E63-B4A6-941766B2BD7B}"/>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508" name="Freeform: Shape 507">
              <a:extLst>
                <a:ext uri="{FF2B5EF4-FFF2-40B4-BE49-F238E27FC236}">
                  <a16:creationId xmlns:a16="http://schemas.microsoft.com/office/drawing/2014/main" id="{EC0FF8B1-1528-4721-BDBB-942AABE559C6}"/>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509" name="Freeform: Shape 508">
              <a:extLst>
                <a:ext uri="{FF2B5EF4-FFF2-40B4-BE49-F238E27FC236}">
                  <a16:creationId xmlns:a16="http://schemas.microsoft.com/office/drawing/2014/main" id="{8842071F-E6B2-42B8-800E-13159CC6EBA1}"/>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510" name="Freeform: Shape 509">
              <a:extLst>
                <a:ext uri="{FF2B5EF4-FFF2-40B4-BE49-F238E27FC236}">
                  <a16:creationId xmlns:a16="http://schemas.microsoft.com/office/drawing/2014/main" id="{892F040C-ED24-4C7D-BC7B-081739E6874D}"/>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511" name="Freeform: Shape 510">
              <a:extLst>
                <a:ext uri="{FF2B5EF4-FFF2-40B4-BE49-F238E27FC236}">
                  <a16:creationId xmlns:a16="http://schemas.microsoft.com/office/drawing/2014/main" id="{40589F44-EB5D-4909-8FDF-4AF6D9C30868}"/>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512" name="Freeform: Shape 511">
              <a:extLst>
                <a:ext uri="{FF2B5EF4-FFF2-40B4-BE49-F238E27FC236}">
                  <a16:creationId xmlns:a16="http://schemas.microsoft.com/office/drawing/2014/main" id="{BDC3A0C0-D0C5-4122-A7CD-7C446888D782}"/>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513" name="Freeform: Shape 512">
              <a:extLst>
                <a:ext uri="{FF2B5EF4-FFF2-40B4-BE49-F238E27FC236}">
                  <a16:creationId xmlns:a16="http://schemas.microsoft.com/office/drawing/2014/main" id="{E3B5C78C-074A-4FB9-9BA7-B7FA0D67D132}"/>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514" name="Freeform: Shape 513">
              <a:extLst>
                <a:ext uri="{FF2B5EF4-FFF2-40B4-BE49-F238E27FC236}">
                  <a16:creationId xmlns:a16="http://schemas.microsoft.com/office/drawing/2014/main" id="{DBA2875F-F9A8-4D61-BB05-DF24CCCFB3EB}"/>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515" name="Freeform: Shape 514">
              <a:extLst>
                <a:ext uri="{FF2B5EF4-FFF2-40B4-BE49-F238E27FC236}">
                  <a16:creationId xmlns:a16="http://schemas.microsoft.com/office/drawing/2014/main" id="{3CA368F6-27DA-43CF-B3C9-D0DF7D9A73E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516" name="Freeform: Shape 515">
              <a:extLst>
                <a:ext uri="{FF2B5EF4-FFF2-40B4-BE49-F238E27FC236}">
                  <a16:creationId xmlns:a16="http://schemas.microsoft.com/office/drawing/2014/main" id="{5019E1A3-850A-4F05-9424-C1DACE3113F0}"/>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517" name="Freeform: Shape 516">
              <a:extLst>
                <a:ext uri="{FF2B5EF4-FFF2-40B4-BE49-F238E27FC236}">
                  <a16:creationId xmlns:a16="http://schemas.microsoft.com/office/drawing/2014/main" id="{650CCE95-0B12-4B31-B131-FD7766426C2E}"/>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518" name="Freeform: Shape 517">
              <a:extLst>
                <a:ext uri="{FF2B5EF4-FFF2-40B4-BE49-F238E27FC236}">
                  <a16:creationId xmlns:a16="http://schemas.microsoft.com/office/drawing/2014/main" id="{CCDD5E3D-E3AB-4927-B963-3C583A9837B7}"/>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519" name="Freeform: Shape 518">
              <a:extLst>
                <a:ext uri="{FF2B5EF4-FFF2-40B4-BE49-F238E27FC236}">
                  <a16:creationId xmlns:a16="http://schemas.microsoft.com/office/drawing/2014/main" id="{39112F86-238D-4722-8D02-AA5D1AFFE297}"/>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520" name="Freeform: Shape 519">
              <a:extLst>
                <a:ext uri="{FF2B5EF4-FFF2-40B4-BE49-F238E27FC236}">
                  <a16:creationId xmlns:a16="http://schemas.microsoft.com/office/drawing/2014/main" id="{3DB7660D-A347-4178-8CD6-A8121A83CC04}"/>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521" name="Freeform: Shape 520">
              <a:extLst>
                <a:ext uri="{FF2B5EF4-FFF2-40B4-BE49-F238E27FC236}">
                  <a16:creationId xmlns:a16="http://schemas.microsoft.com/office/drawing/2014/main" id="{5A664527-731F-45DE-93EB-9B3D601B5D92}"/>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522" name="Freeform: Shape 521">
              <a:extLst>
                <a:ext uri="{FF2B5EF4-FFF2-40B4-BE49-F238E27FC236}">
                  <a16:creationId xmlns:a16="http://schemas.microsoft.com/office/drawing/2014/main" id="{26EDBEF5-B3D6-4694-808E-C80D26CDC011}"/>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523" name="Freeform: Shape 522">
              <a:extLst>
                <a:ext uri="{FF2B5EF4-FFF2-40B4-BE49-F238E27FC236}">
                  <a16:creationId xmlns:a16="http://schemas.microsoft.com/office/drawing/2014/main" id="{544DF5BF-2615-4323-865D-6C7CA1090892}"/>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524" name="Freeform: Shape 523">
              <a:extLst>
                <a:ext uri="{FF2B5EF4-FFF2-40B4-BE49-F238E27FC236}">
                  <a16:creationId xmlns:a16="http://schemas.microsoft.com/office/drawing/2014/main" id="{CEDBCB43-9553-4CF3-93EB-C5D5721631F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525" name="Freeform: Shape 524">
              <a:extLst>
                <a:ext uri="{FF2B5EF4-FFF2-40B4-BE49-F238E27FC236}">
                  <a16:creationId xmlns:a16="http://schemas.microsoft.com/office/drawing/2014/main" id="{2D394B5B-B8D6-4593-807D-0EFAEAC7CBC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526" name="Freeform: Shape 525">
              <a:extLst>
                <a:ext uri="{FF2B5EF4-FFF2-40B4-BE49-F238E27FC236}">
                  <a16:creationId xmlns:a16="http://schemas.microsoft.com/office/drawing/2014/main" id="{90736879-E7E1-488F-93F8-6E1684916CB3}"/>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527" name="Freeform: Shape 526">
              <a:extLst>
                <a:ext uri="{FF2B5EF4-FFF2-40B4-BE49-F238E27FC236}">
                  <a16:creationId xmlns:a16="http://schemas.microsoft.com/office/drawing/2014/main" id="{15E2316D-5DA7-4C4C-9C69-D1972B5A723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528" name="Freeform: Shape 527">
              <a:extLst>
                <a:ext uri="{FF2B5EF4-FFF2-40B4-BE49-F238E27FC236}">
                  <a16:creationId xmlns:a16="http://schemas.microsoft.com/office/drawing/2014/main" id="{96AD85AB-F28F-4570-B3F5-04A1B6E44C1E}"/>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529" name="Freeform: Shape 528">
              <a:extLst>
                <a:ext uri="{FF2B5EF4-FFF2-40B4-BE49-F238E27FC236}">
                  <a16:creationId xmlns:a16="http://schemas.microsoft.com/office/drawing/2014/main" id="{08B90F90-8505-464B-924B-30E960CCA003}"/>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530" name="Freeform: Shape 529">
              <a:extLst>
                <a:ext uri="{FF2B5EF4-FFF2-40B4-BE49-F238E27FC236}">
                  <a16:creationId xmlns:a16="http://schemas.microsoft.com/office/drawing/2014/main" id="{3B50480D-183E-4F9B-85C3-CF99F5EE51FB}"/>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531" name="Freeform: Shape 530">
              <a:extLst>
                <a:ext uri="{FF2B5EF4-FFF2-40B4-BE49-F238E27FC236}">
                  <a16:creationId xmlns:a16="http://schemas.microsoft.com/office/drawing/2014/main" id="{72D374FF-BFE8-460A-986D-06202D3B97C6}"/>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2" name="Freeform: Shape 1">
            <a:extLst>
              <a:ext uri="{FF2B5EF4-FFF2-40B4-BE49-F238E27FC236}">
                <a16:creationId xmlns:a16="http://schemas.microsoft.com/office/drawing/2014/main" id="{E03FE5B5-6727-4BE9-979B-D5FD1CC95998}"/>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17" name="Picture Placeholder 16">
            <a:extLst>
              <a:ext uri="{FF2B5EF4-FFF2-40B4-BE49-F238E27FC236}">
                <a16:creationId xmlns:a16="http://schemas.microsoft.com/office/drawing/2014/main" id="{28697AAB-F7FC-435D-BED1-D2A403CACA9F}"/>
              </a:ext>
            </a:extLst>
          </p:cNvPr>
          <p:cNvSpPr>
            <a:spLocks noGrp="1"/>
          </p:cNvSpPr>
          <p:nvPr>
            <p:ph type="pic" sz="quarter" idx="10"/>
          </p:nvPr>
        </p:nvSpPr>
        <p:spPr>
          <a:xfrm>
            <a:off x="0" y="256676"/>
            <a:ext cx="4717557" cy="6601325"/>
          </a:xfrm>
          <a:custGeom>
            <a:avLst/>
            <a:gdLst>
              <a:gd name="connsiteX0" fmla="*/ 2791759 w 4717557"/>
              <a:gd name="connsiteY0" fmla="*/ 1400 h 6601325"/>
              <a:gd name="connsiteX1" fmla="*/ 3497284 w 4717557"/>
              <a:gd name="connsiteY1" fmla="*/ 126571 h 6601325"/>
              <a:gd name="connsiteX2" fmla="*/ 4242211 w 4717557"/>
              <a:gd name="connsiteY2" fmla="*/ 693648 h 6601325"/>
              <a:gd name="connsiteX3" fmla="*/ 4646147 w 4717557"/>
              <a:gd name="connsiteY3" fmla="*/ 1702941 h 6601325"/>
              <a:gd name="connsiteX4" fmla="*/ 4707789 w 4717557"/>
              <a:gd name="connsiteY4" fmla="*/ 2829619 h 6601325"/>
              <a:gd name="connsiteX5" fmla="*/ 4552969 w 4717557"/>
              <a:gd name="connsiteY5" fmla="*/ 3949278 h 6601325"/>
              <a:gd name="connsiteX6" fmla="*/ 4239879 w 4717557"/>
              <a:gd name="connsiteY6" fmla="*/ 5030472 h 6601325"/>
              <a:gd name="connsiteX7" fmla="*/ 3777993 w 4717557"/>
              <a:gd name="connsiteY7" fmla="*/ 6023604 h 6601325"/>
              <a:gd name="connsiteX8" fmla="*/ 3474015 w 4717557"/>
              <a:gd name="connsiteY8" fmla="*/ 6466516 h 6601325"/>
              <a:gd name="connsiteX9" fmla="*/ 3385786 w 4717557"/>
              <a:gd name="connsiteY9" fmla="*/ 6569138 h 6601325"/>
              <a:gd name="connsiteX10" fmla="*/ 3354196 w 4717557"/>
              <a:gd name="connsiteY10" fmla="*/ 6601325 h 6601325"/>
              <a:gd name="connsiteX11" fmla="*/ 2168168 w 4717557"/>
              <a:gd name="connsiteY11" fmla="*/ 6601325 h 6601325"/>
              <a:gd name="connsiteX12" fmla="*/ 2158645 w 4717557"/>
              <a:gd name="connsiteY12" fmla="*/ 6582806 h 6601325"/>
              <a:gd name="connsiteX13" fmla="*/ 2095676 w 4717557"/>
              <a:gd name="connsiteY13" fmla="*/ 6424636 h 6601325"/>
              <a:gd name="connsiteX14" fmla="*/ 2013364 w 4717557"/>
              <a:gd name="connsiteY14" fmla="*/ 6250115 h 6601325"/>
              <a:gd name="connsiteX15" fmla="*/ 1907601 w 4717557"/>
              <a:gd name="connsiteY15" fmla="*/ 6170042 h 6601325"/>
              <a:gd name="connsiteX16" fmla="*/ 1866566 w 4717557"/>
              <a:gd name="connsiteY16" fmla="*/ 6165201 h 6601325"/>
              <a:gd name="connsiteX17" fmla="*/ 1766186 w 4717557"/>
              <a:gd name="connsiteY17" fmla="*/ 6167015 h 6601325"/>
              <a:gd name="connsiteX18" fmla="*/ 1524396 w 4717557"/>
              <a:gd name="connsiteY18" fmla="*/ 6202814 h 6601325"/>
              <a:gd name="connsiteX19" fmla="*/ 1044623 w 4717557"/>
              <a:gd name="connsiteY19" fmla="*/ 6268907 h 6601325"/>
              <a:gd name="connsiteX20" fmla="*/ 806252 w 4717557"/>
              <a:gd name="connsiteY20" fmla="*/ 6234801 h 6601325"/>
              <a:gd name="connsiteX21" fmla="*/ 615572 w 4717557"/>
              <a:gd name="connsiteY21" fmla="*/ 6113573 h 6601325"/>
              <a:gd name="connsiteX22" fmla="*/ 379377 w 4717557"/>
              <a:gd name="connsiteY22" fmla="*/ 5659432 h 6601325"/>
              <a:gd name="connsiteX23" fmla="*/ 313287 w 4717557"/>
              <a:gd name="connsiteY23" fmla="*/ 5552549 h 6601325"/>
              <a:gd name="connsiteX24" fmla="*/ 240567 w 4717557"/>
              <a:gd name="connsiteY24" fmla="*/ 5484066 h 6601325"/>
              <a:gd name="connsiteX25" fmla="*/ 156831 w 4717557"/>
              <a:gd name="connsiteY25" fmla="*/ 5441852 h 6601325"/>
              <a:gd name="connsiteX26" fmla="*/ 63262 w 4717557"/>
              <a:gd name="connsiteY26" fmla="*/ 5415552 h 6601325"/>
              <a:gd name="connsiteX27" fmla="*/ 0 w 4717557"/>
              <a:gd name="connsiteY27" fmla="*/ 5400817 h 6601325"/>
              <a:gd name="connsiteX28" fmla="*/ 0 w 4717557"/>
              <a:gd name="connsiteY28" fmla="*/ 3424998 h 6601325"/>
              <a:gd name="connsiteX29" fmla="*/ 166822 w 4717557"/>
              <a:gd name="connsiteY29" fmla="*/ 3301099 h 6601325"/>
              <a:gd name="connsiteX30" fmla="*/ 358891 w 4717557"/>
              <a:gd name="connsiteY30" fmla="*/ 3120345 h 6601325"/>
              <a:gd name="connsiteX31" fmla="*/ 707295 w 4717557"/>
              <a:gd name="connsiteY31" fmla="*/ 2670504 h 6601325"/>
              <a:gd name="connsiteX32" fmla="*/ 1213273 w 4717557"/>
              <a:gd name="connsiteY32" fmla="*/ 1650920 h 6601325"/>
              <a:gd name="connsiteX33" fmla="*/ 1707054 w 4717557"/>
              <a:gd name="connsiteY33" fmla="*/ 668047 h 6601325"/>
              <a:gd name="connsiteX34" fmla="*/ 2054914 w 4717557"/>
              <a:gd name="connsiteY34" fmla="*/ 272947 h 6601325"/>
              <a:gd name="connsiteX35" fmla="*/ 2554569 w 4717557"/>
              <a:gd name="connsiteY35" fmla="*/ 31913 h 6601325"/>
              <a:gd name="connsiteX36" fmla="*/ 2791759 w 4717557"/>
              <a:gd name="connsiteY36" fmla="*/ 1400 h 6601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717557" h="6601325">
                <a:moveTo>
                  <a:pt x="2791759" y="1400"/>
                </a:moveTo>
                <a:cubicBezTo>
                  <a:pt x="3031779" y="-8983"/>
                  <a:pt x="3276949" y="38966"/>
                  <a:pt x="3497284" y="126571"/>
                </a:cubicBezTo>
                <a:cubicBezTo>
                  <a:pt x="3791219" y="243444"/>
                  <a:pt x="4053618" y="438994"/>
                  <a:pt x="4242211" y="693648"/>
                </a:cubicBezTo>
                <a:cubicBezTo>
                  <a:pt x="4460611" y="988489"/>
                  <a:pt x="4578481" y="1345760"/>
                  <a:pt x="4646147" y="1702941"/>
                </a:cubicBezTo>
                <a:cubicBezTo>
                  <a:pt x="4716475" y="2074163"/>
                  <a:pt x="4729940" y="2453133"/>
                  <a:pt x="4707789" y="2829619"/>
                </a:cubicBezTo>
                <a:cubicBezTo>
                  <a:pt x="4685759" y="3205895"/>
                  <a:pt x="4632619" y="3580961"/>
                  <a:pt x="4552969" y="3949278"/>
                </a:cubicBezTo>
                <a:cubicBezTo>
                  <a:pt x="4473624" y="4316201"/>
                  <a:pt x="4367798" y="4677529"/>
                  <a:pt x="4239879" y="5030472"/>
                </a:cubicBezTo>
                <a:cubicBezTo>
                  <a:pt x="4115292" y="5374066"/>
                  <a:pt x="3965222" y="5709335"/>
                  <a:pt x="3777993" y="6023604"/>
                </a:cubicBezTo>
                <a:cubicBezTo>
                  <a:pt x="3686422" y="6177334"/>
                  <a:pt x="3586890" y="6327525"/>
                  <a:pt x="3474015" y="6466516"/>
                </a:cubicBezTo>
                <a:cubicBezTo>
                  <a:pt x="3445645" y="6501416"/>
                  <a:pt x="3416279" y="6535763"/>
                  <a:pt x="3385786" y="6569138"/>
                </a:cubicBezTo>
                <a:lnTo>
                  <a:pt x="3354196" y="6601325"/>
                </a:lnTo>
                <a:lnTo>
                  <a:pt x="2168168" y="6601325"/>
                </a:lnTo>
                <a:lnTo>
                  <a:pt x="2158645" y="6582806"/>
                </a:lnTo>
                <a:cubicBezTo>
                  <a:pt x="2136282" y="6530589"/>
                  <a:pt x="2116377" y="6477200"/>
                  <a:pt x="2095676" y="6424636"/>
                </a:cubicBezTo>
                <a:cubicBezTo>
                  <a:pt x="2072134" y="6364837"/>
                  <a:pt x="2049770" y="6303496"/>
                  <a:pt x="2013364" y="6250115"/>
                </a:cubicBezTo>
                <a:cubicBezTo>
                  <a:pt x="1997780" y="6227268"/>
                  <a:pt x="1963283" y="6184174"/>
                  <a:pt x="1907601" y="6170042"/>
                </a:cubicBezTo>
                <a:cubicBezTo>
                  <a:pt x="1894286" y="6166653"/>
                  <a:pt x="1880243" y="6166592"/>
                  <a:pt x="1866566" y="6165201"/>
                </a:cubicBezTo>
                <a:cubicBezTo>
                  <a:pt x="1832943" y="6161779"/>
                  <a:pt x="1799930" y="6164019"/>
                  <a:pt x="1766186" y="6167015"/>
                </a:cubicBezTo>
                <a:cubicBezTo>
                  <a:pt x="1684903" y="6174157"/>
                  <a:pt x="1604468" y="6187625"/>
                  <a:pt x="1524396" y="6202814"/>
                </a:cubicBezTo>
                <a:cubicBezTo>
                  <a:pt x="1365973" y="6232895"/>
                  <a:pt x="1206766" y="6269543"/>
                  <a:pt x="1044623" y="6268907"/>
                </a:cubicBezTo>
                <a:cubicBezTo>
                  <a:pt x="964036" y="6268605"/>
                  <a:pt x="883420" y="6258436"/>
                  <a:pt x="806252" y="6234801"/>
                </a:cubicBezTo>
                <a:cubicBezTo>
                  <a:pt x="731504" y="6211923"/>
                  <a:pt x="668258" y="6171402"/>
                  <a:pt x="615572" y="6113573"/>
                </a:cubicBezTo>
                <a:cubicBezTo>
                  <a:pt x="497641" y="5984112"/>
                  <a:pt x="451612" y="5814586"/>
                  <a:pt x="379377" y="5659432"/>
                </a:cubicBezTo>
                <a:cubicBezTo>
                  <a:pt x="361674" y="5621425"/>
                  <a:pt x="339009" y="5585654"/>
                  <a:pt x="313287" y="5552549"/>
                </a:cubicBezTo>
                <a:cubicBezTo>
                  <a:pt x="292525" y="5525829"/>
                  <a:pt x="266835" y="5505099"/>
                  <a:pt x="240567" y="5484066"/>
                </a:cubicBezTo>
                <a:cubicBezTo>
                  <a:pt x="216510" y="5464791"/>
                  <a:pt x="185399" y="5453048"/>
                  <a:pt x="156831" y="5441852"/>
                </a:cubicBezTo>
                <a:cubicBezTo>
                  <a:pt x="126267" y="5429868"/>
                  <a:pt x="95764" y="5422180"/>
                  <a:pt x="63262" y="5415552"/>
                </a:cubicBezTo>
                <a:lnTo>
                  <a:pt x="0" y="5400817"/>
                </a:lnTo>
                <a:lnTo>
                  <a:pt x="0" y="3424998"/>
                </a:lnTo>
                <a:lnTo>
                  <a:pt x="166822" y="3301099"/>
                </a:lnTo>
                <a:cubicBezTo>
                  <a:pt x="234324" y="3244865"/>
                  <a:pt x="298533" y="3184728"/>
                  <a:pt x="358891" y="3120345"/>
                </a:cubicBezTo>
                <a:cubicBezTo>
                  <a:pt x="488170" y="2982440"/>
                  <a:pt x="606918" y="2830769"/>
                  <a:pt x="707295" y="2670504"/>
                </a:cubicBezTo>
                <a:cubicBezTo>
                  <a:pt x="910111" y="2348486"/>
                  <a:pt x="1063628" y="1999781"/>
                  <a:pt x="1213273" y="1650920"/>
                </a:cubicBezTo>
                <a:cubicBezTo>
                  <a:pt x="1357681" y="1314319"/>
                  <a:pt x="1502668" y="973630"/>
                  <a:pt x="1707054" y="668047"/>
                </a:cubicBezTo>
                <a:cubicBezTo>
                  <a:pt x="1804892" y="521761"/>
                  <a:pt x="1918464" y="384946"/>
                  <a:pt x="2054914" y="272947"/>
                </a:cubicBezTo>
                <a:cubicBezTo>
                  <a:pt x="2200050" y="153837"/>
                  <a:pt x="2371273" y="72253"/>
                  <a:pt x="2554569" y="31913"/>
                </a:cubicBezTo>
                <a:cubicBezTo>
                  <a:pt x="2632319" y="14801"/>
                  <a:pt x="2711753" y="4860"/>
                  <a:pt x="2791759" y="1400"/>
                </a:cubicBezTo>
                <a:close/>
              </a:path>
            </a:pathLst>
          </a:custGeom>
          <a:blipFill>
            <a:blip r:embed="rId2"/>
            <a:stretch>
              <a:fillRect/>
            </a:stretch>
          </a:blipFill>
        </p:spPr>
        <p:txBody>
          <a:bodyPr wrap="square">
            <a:noAutofit/>
          </a:bodyPr>
          <a:lstStyle/>
          <a:p>
            <a:endParaRPr lang="en-US"/>
          </a:p>
        </p:txBody>
      </p:sp>
      <p:sp>
        <p:nvSpPr>
          <p:cNvPr id="21" name="Freeform: Shape 20">
            <a:extLst>
              <a:ext uri="{FF2B5EF4-FFF2-40B4-BE49-F238E27FC236}">
                <a16:creationId xmlns:a16="http://schemas.microsoft.com/office/drawing/2014/main" id="{2355F2EE-84EA-4507-BD49-CB0B58901E95}"/>
              </a:ext>
            </a:extLst>
          </p:cNvPr>
          <p:cNvSpPr/>
          <p:nvPr userDrawn="1"/>
        </p:nvSpPr>
        <p:spPr>
          <a:xfrm>
            <a:off x="5562071" y="1811521"/>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0" name="Title 29">
            <a:extLst>
              <a:ext uri="{FF2B5EF4-FFF2-40B4-BE49-F238E27FC236}">
                <a16:creationId xmlns:a16="http://schemas.microsoft.com/office/drawing/2014/main" id="{ED86D557-7751-411F-97DA-C100C932CF04}"/>
              </a:ext>
            </a:extLst>
          </p:cNvPr>
          <p:cNvSpPr>
            <a:spLocks noGrp="1"/>
          </p:cNvSpPr>
          <p:nvPr>
            <p:ph type="title" hasCustomPrompt="1"/>
          </p:nvPr>
        </p:nvSpPr>
        <p:spPr>
          <a:xfrm>
            <a:off x="5475366" y="1896284"/>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5" name="Rectangle 4">
            <a:extLst>
              <a:ext uri="{FF2B5EF4-FFF2-40B4-BE49-F238E27FC236}">
                <a16:creationId xmlns:a16="http://schemas.microsoft.com/office/drawing/2014/main" id="{1338D035-2477-41C9-B3E8-C662187E9ABE}"/>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827757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grpSp>
        <p:nvGrpSpPr>
          <p:cNvPr id="115" name="Group 114">
            <a:extLst>
              <a:ext uri="{FF2B5EF4-FFF2-40B4-BE49-F238E27FC236}">
                <a16:creationId xmlns:a16="http://schemas.microsoft.com/office/drawing/2014/main" id="{34F3E814-081E-47D9-8B6A-B9579835F8AE}"/>
              </a:ext>
            </a:extLst>
          </p:cNvPr>
          <p:cNvGrpSpPr/>
          <p:nvPr userDrawn="1"/>
        </p:nvGrpSpPr>
        <p:grpSpPr>
          <a:xfrm>
            <a:off x="0" y="1142644"/>
            <a:ext cx="12192000" cy="5715356"/>
            <a:chOff x="0" y="1142644"/>
            <a:chExt cx="12192000" cy="5715356"/>
          </a:xfrm>
        </p:grpSpPr>
        <p:sp>
          <p:nvSpPr>
            <p:cNvPr id="116" name="Freeform: Shape 115">
              <a:extLst>
                <a:ext uri="{FF2B5EF4-FFF2-40B4-BE49-F238E27FC236}">
                  <a16:creationId xmlns:a16="http://schemas.microsoft.com/office/drawing/2014/main" id="{FAC67D1A-8E75-4CF0-AA47-2FF06D167E30}"/>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9935E35F-0B84-4170-844E-DDBFAE9B1B54}"/>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E745FCEB-6830-4404-B135-03EE0A70BADC}"/>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7564C1B3-F941-4718-9554-EDA68CD7553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FDA87B51-9C43-49C0-8099-C66D3B202C75}"/>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21" name="Freeform: Shape 120">
              <a:extLst>
                <a:ext uri="{FF2B5EF4-FFF2-40B4-BE49-F238E27FC236}">
                  <a16:creationId xmlns:a16="http://schemas.microsoft.com/office/drawing/2014/main" id="{2F2AFFAF-166E-4E56-B1B0-FE191D0B20F9}"/>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4C6A875E-B397-48E4-B481-742E97D275C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D12FADF5-31DA-472A-A9DB-03E5DF6EABA0}"/>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2032962C-2593-4C48-AE17-EA077F205908}"/>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FD3D2BCB-F6BA-4B71-A66E-861CA57BE750}"/>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25FDC588-0E81-4011-B3DB-425DC6BA9CDF}"/>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67CE9F56-EE3D-43CF-9E64-80ECCC0E11CD}"/>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5A7FB09F-3A1E-47F4-9A11-3E42E36CE0B6}"/>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9058B002-A7A3-48D0-82D0-B939F4175C6F}"/>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0186D5C8-A5F1-4839-BC90-AF2AEFB2F599}"/>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74B03123-C153-47F3-B265-5C05D65A5249}"/>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19061AF3-4734-4FE4-96C1-88F9322576EB}"/>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9582BE75-EB02-451C-8593-1871E38EA011}"/>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DEEBC5B2-CE85-4C8F-8550-4C6E6789525D}"/>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1A1AA32B-AC0F-46A0-A129-15AD5BB9E4E9}"/>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005EF074-C573-45EF-AE5C-36EC0E0718B8}"/>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78E8AA74-039F-48C2-8F55-4E0A43A82CB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3BDC6A4B-91A6-4129-96E5-975D326783C7}"/>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279CE8BB-38EF-4230-9CD7-8AF9A13671D8}"/>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54E92A95-26EC-4200-9936-99F9FDD12227}"/>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1FEB8A52-381B-4E27-8636-858DC58F0068}"/>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FE9B3E3B-842B-44DD-8561-4E3281B91FC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D60EE250-5D49-4B77-B149-0E80A7AD6410}"/>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02DEE70C-0FA4-4628-9A39-0D966A294A50}"/>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700FB980-A64B-4BCD-91E1-66C1735CD66E}"/>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CD98E2F7-B258-4206-85A5-EA597AEA863C}"/>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C411917D-C14F-4214-A79B-1B012756F0B2}"/>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FB77CF10-95CF-4989-A2D9-3CACD2135F55}"/>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9A47D698-FB9A-46F5-BDD9-31AD42FF63E7}"/>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8825711E-E316-4225-B369-3C7102E0D57C}"/>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F5B29484-E8E3-4918-B90E-3505E625AC10}"/>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D5166258-4326-4D04-AA33-1527A1486B8F}"/>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0DE2B33B-80F5-4C5A-8A08-4614BA622DB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0E80A878-7C2D-47E5-B1D2-DF743FFE9597}"/>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5AFF651B-DAAD-4FBF-81EC-C0AB031FFCBD}"/>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253042EE-E97A-4722-B30C-F0DA0B116D25}"/>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84CB01CA-1302-49CC-99A0-9633DA5267E3}"/>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3865E4F2-B6D1-453D-91BD-7C98D9E14D06}"/>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5362F2CC-071E-481F-A239-3F55E31E058F}"/>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01CF1048-F39B-4481-BFEB-51E9D7F39967}"/>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522F00F4-D2BF-4F92-9E70-2641E1EC397F}"/>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92ED22BD-42C8-4AC0-BFB3-5FCFAB58EA19}"/>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6AAA8DC5-AB79-4359-B1A2-5C866A487E9E}"/>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AC0026ED-CCA2-43DF-BFBC-32132C1837FB}"/>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9CCA20C9-790A-4584-B17F-2D493B55F17B}"/>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3B1C8B67-99FE-4A98-915C-CF4A999D323A}"/>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2C967EE4-25D4-484F-8292-054C4CBAB15C}"/>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A17B1B40-3B2A-410C-B454-52B4BCBC6434}"/>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A4E666CA-3CBE-4616-9D99-2CC2180AC9AE}"/>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87A50B4C-1979-4073-B2F6-6A28B43ACB64}"/>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48F8B32E-186F-4D03-A759-0E1FD685E524}"/>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6598D0A8-7DE8-4495-BB31-BE977329ABFB}"/>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D71DC844-2316-457A-AF2C-9C343007ED68}"/>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00EC69FA-F9B9-48C5-B3CA-676C6934CAD8}"/>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719BD1AB-7458-46BE-A5B8-568D405FE3F2}"/>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B3FA178E-19FF-45EC-B7A2-22CB2A46156C}"/>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558C93A9-841B-41F2-877D-01E4000CA5D5}"/>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9CCB1B2B-054A-4AE4-B738-5F86812D22FB}"/>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E3150894-CA0F-47EE-B71E-9BA0E3C18461}"/>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40C13254-E488-49AB-B83D-E150ADA15BC1}"/>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C77FDED0-2AC8-4C06-8735-264BAF4058F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72E0D42F-40CC-4440-BF5A-3879C412CB69}"/>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C9C45143-B6E6-46B9-9185-953897BB06F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D3E51266-C2BB-4CB9-88A7-1F86D52498EB}"/>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4A1609BE-A5D8-4347-A7DE-CD5B28072C75}"/>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7B0F0283-7D0F-4DF0-9482-1E1BB052EF0F}"/>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FAF69680-3AED-432F-9677-102FF9DF17C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537AB81B-FE35-4DE6-98E1-9DE06A8A3F08}"/>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17F9D134-2E13-44F2-87B5-59E266B0A888}"/>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BCB45BCA-167C-4802-8703-CC846F6E0E71}"/>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84F495DF-BA30-413E-8920-8A2BBC5C4B85}"/>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60FAC12A-8C1B-4902-A305-54ED49F4E881}"/>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A82BCFEE-8D1F-49B6-A5FA-B6727971E7F0}"/>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2B5AC11C-5E7A-424D-9277-D23834007FB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BAAD367B-1DB8-4F63-B5ED-C26DF48E7434}"/>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451D75FE-2B29-415C-9225-A35C257F8E3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587B131F-BE9F-47BD-BF04-04B777D1D1C6}"/>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E64EC6CD-32A1-4FCB-B5A6-410E00EE6523}"/>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93E89168-A584-40FA-BBFF-2153AE871DD2}"/>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3B1197E3-00C3-4290-BFBD-B8DBDF675E51}"/>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E772AABC-A118-4EFF-A24B-8BA77EC6E15D}"/>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D8B3A121-6ED5-454F-9AF3-E5B3EB6F0014}"/>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6AE8C7D8-B1CE-4CEC-B961-692F75E3836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7ECFD746-2687-427E-8B2B-2E935EBD23F5}"/>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8521F322-44AC-4BF1-BB59-4632009F9041}"/>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2F333754-9AC4-4F13-8C99-4AFFC5EF35D9}"/>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539DEA4A-BA43-4DC0-94BB-7934F518C2A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0ACB2512-656E-4196-9C39-6B16DB1A112A}"/>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1B22493A-8A0E-4E6D-AD6E-55F2F5CAD8A4}"/>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31886D06-85C3-4BDA-96F7-F92B30527E3A}"/>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69A9CBC3-AF05-4F72-8025-0263857D9001}"/>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616374AE-8C24-4F99-B262-E64B6200EB6C}"/>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648CC78E-9B12-423A-A7FF-07AE5700C65B}"/>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D2E595B9-B26F-4EDF-8434-970E3E210A9C}"/>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B768CD55-F23C-48B4-9099-864ADF1C7E16}"/>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28D9DCF4-D519-47DC-99DF-BA8469AF4E3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F0E28AEE-B882-402D-A2A1-BC3043D0CAC9}"/>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8" name="Freeform: Shape 217">
              <a:extLst>
                <a:ext uri="{FF2B5EF4-FFF2-40B4-BE49-F238E27FC236}">
                  <a16:creationId xmlns:a16="http://schemas.microsoft.com/office/drawing/2014/main" id="{53538D2B-5219-4299-984D-E3E2DAF0D3F7}"/>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6" name="Freeform: Shape 5">
            <a:extLst>
              <a:ext uri="{FF2B5EF4-FFF2-40B4-BE49-F238E27FC236}">
                <a16:creationId xmlns:a16="http://schemas.microsoft.com/office/drawing/2014/main" id="{F882F036-3C14-4249-AD65-1CDA0446F004}"/>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itle 29">
            <a:extLst>
              <a:ext uri="{FF2B5EF4-FFF2-40B4-BE49-F238E27FC236}">
                <a16:creationId xmlns:a16="http://schemas.microsoft.com/office/drawing/2014/main" id="{E7C9192D-1D6F-476A-8997-172239171A35}"/>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856F8330-CFEE-452E-943B-102BACC469CE}"/>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C590A556-7543-41E4-AEFD-47618EB6EFFE}"/>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190769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1CB25A14-CD6D-4809-BE43-1BB50A1AA6EE}"/>
              </a:ext>
            </a:extLst>
          </p:cNvPr>
          <p:cNvGrpSpPr/>
          <p:nvPr userDrawn="1"/>
        </p:nvGrpSpPr>
        <p:grpSpPr>
          <a:xfrm>
            <a:off x="0" y="1142644"/>
            <a:ext cx="12192000" cy="5715356"/>
            <a:chOff x="0" y="1142644"/>
            <a:chExt cx="12192000" cy="5715356"/>
          </a:xfrm>
        </p:grpSpPr>
        <p:sp>
          <p:nvSpPr>
            <p:cNvPr id="10" name="Freeform: Shape 9">
              <a:extLst>
                <a:ext uri="{FF2B5EF4-FFF2-40B4-BE49-F238E27FC236}">
                  <a16:creationId xmlns:a16="http://schemas.microsoft.com/office/drawing/2014/main" id="{1173E2DA-C25F-4177-AD0B-59A5FFF2EE5E}"/>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7E12710B-27AC-477C-9CAD-EBA29F5A0D6B}"/>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0665807A-5500-4C1F-848F-C1184459BCBD}"/>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52B275DE-ADDF-4064-B316-548AC123BD87}"/>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7A6DFDE9-BF35-4FDE-B54D-D9C383095FC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7" name="Freeform: Shape 16">
              <a:extLst>
                <a:ext uri="{FF2B5EF4-FFF2-40B4-BE49-F238E27FC236}">
                  <a16:creationId xmlns:a16="http://schemas.microsoft.com/office/drawing/2014/main" id="{4925B0EB-9D0B-4C39-B298-E9ED0DB871C3}"/>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E0244A41-D83A-4CF1-8031-96C2CA9C472E}"/>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F04C6C8E-E142-415E-90C0-A72941749E35}"/>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8613BDEC-70D4-4A76-895F-1381EC4E6A82}"/>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73EEA679-F720-4273-8BAB-16B9CB8C5B5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A8DC978A-6FAB-4290-BB65-DB8B36952593}"/>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04670177-0F27-4EE2-9AD8-32914CBC458F}"/>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1715A79D-E4DA-46BF-91E1-920FB3BD0D12}"/>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55D4A346-DF14-4037-91A4-17FD55F197DB}"/>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BFE5AA94-5748-49BF-BFF6-DB98E4EE5BD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A708AD84-3BFB-42D4-8D54-B7CABEC94378}"/>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F727B403-0A6F-4C66-9723-A27F163FDBF8}"/>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8D192EAD-7350-4E28-9D0E-F5230C76C2D0}"/>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A0A064F6-CF31-4C9C-95B9-BDE6C236D7E4}"/>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775CEB27-B0E1-4D92-96D3-6554FD7385C5}"/>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3A666000-5D18-46A7-A0D6-14F45C1F0032}"/>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9A61AC50-4A56-4809-A966-F80B63DADDA6}"/>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45CAD4BA-1A7E-455C-BC94-5271D01D164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6414822E-6D3C-492B-B95A-C6E7A7B6BB02}"/>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F76CE66D-5852-4E2A-81B1-FCC4FB57ADC5}"/>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D62E5A3C-DCB4-40BE-A767-C1210729D590}"/>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C728B110-4D56-4D5A-9093-666EB5A4906C}"/>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EB9649A4-79A0-4750-9F60-FB9F7B93E914}"/>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D377F4F0-7B98-48C7-AF90-C01792CE7C06}"/>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EAEA0D49-4990-4C4C-888D-BBE7487F935F}"/>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FDE16D24-5DBA-4483-88BC-2A889E929295}"/>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E86541E6-AF2B-4BFD-A697-BE7757F98125}"/>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7BDDF611-1307-4374-BE12-D938F4D93E4E}"/>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FDF74E4B-1518-43A4-80BA-5551BC57D234}"/>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2A36D70E-F511-4827-A4A3-615B4AF3F0DB}"/>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C5D4AD9F-6755-4DE1-97ED-D50DB3FDBDAC}"/>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6DA5656D-863C-4029-AB10-6FB2D067E983}"/>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7C1F3571-D51B-4D5D-957D-7FF0E7494DA9}"/>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560206E2-9915-45BE-8F7C-A0FE39B889CC}"/>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83644839-CC92-4B3E-875B-390E51BBABE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5856B0DC-E37E-4BE7-BD54-D80D4873F71F}"/>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9597EAD3-5899-40A8-AA8D-E77BFDC2639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C5D80587-135D-4F01-AD62-65B4596C8FE9}"/>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C58B3F8B-3430-40D5-AF6F-7E2850955818}"/>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8BF72EFF-BAB2-4C06-9B55-43E6FF28CD7A}"/>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14083C9D-6522-41F5-A285-D028756D92A7}"/>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2AA36DA1-2263-496A-BC6F-E67FEFC8879A}"/>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3D4829AA-FAFD-465A-9FF7-FC60FBCD93AD}"/>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A4D3B025-0A4F-4650-A0A9-B89EA44E68E4}"/>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B856B045-3D8A-4148-A6AA-4C1C7EA34B3E}"/>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CD0C1C12-4953-4DF6-9031-9E181460A080}"/>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D084CD60-B660-4999-9AAB-60DFB56294F1}"/>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E5D2563D-BBE8-401D-A555-3B37034065EC}"/>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AC8D4337-6F49-49D3-A81B-2291951768CD}"/>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A2204839-6090-46E5-AB36-61B653FCFEFC}"/>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B32337CC-E87E-44B5-9565-C44D0AA84752}"/>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F40295F6-69FB-4EAB-8B87-F2029E71878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E9DBD0E5-FE7C-4193-896A-C12BD3070219}"/>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726D6EB9-0032-4C84-8AD0-C7DDF0E81F29}"/>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E5029239-8595-4698-8FBA-419D57F3BBB6}"/>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AD1F04FE-D870-43D7-92DF-083F77632A39}"/>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F703C39F-146D-4778-A880-79CBD9B499C3}"/>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7CDCF10A-E3DD-41D9-B13C-33E32ED9359F}"/>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BF478F08-8CE9-4BDF-A2EE-84DE87888EA9}"/>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2456F4A2-026C-4B7A-A128-342F3E7A31BC}"/>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A23DC65D-182D-4BF4-9AAE-4662F5136684}"/>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B8F34DDE-0749-4EA4-B50F-BD360C280A91}"/>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9E4430D6-F43E-4C0A-92DC-98432A3AC5F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0C2BC6B6-292E-4671-863E-FFB4EBF3A774}"/>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EEC8E99D-0CBD-47FA-96B1-11D0E878D0F9}"/>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EFDC3EB0-EB99-4928-9325-2B9340240530}"/>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F291A89D-0905-4C2E-B0CF-943DEBA1C62A}"/>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FCFCC806-56B6-4E30-BB5C-A12E5823E2AC}"/>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5006434B-5504-4849-BE3B-D1C0B4745511}"/>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040FDCBB-EA99-4F87-B700-1645EEE28F93}"/>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8D577976-696E-4EE5-BAA4-E50B6515D10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50FB3A4F-09E6-4346-9F0A-42FC88BF10BD}"/>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C0F932A4-C391-42F5-BFF3-E48299BA24B9}"/>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6DF97935-D93A-4511-BCEC-C55CA8C126D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DF0F68E0-E136-4804-A873-E31D55275331}"/>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ADC10119-0560-45DB-8082-32CF9A2B8E7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25DC0AAF-A8D4-4945-A382-6088D4F71552}"/>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50B2B11B-FEB9-4403-92D5-518588569AF1}"/>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B0B20796-493C-4F4B-B312-7845BE554BFE}"/>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4182E23E-8785-4D25-8F45-37AA5C9898ED}"/>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182C8A58-88AE-40FC-A199-4975BFB416DF}"/>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52152662-79BE-40F9-884A-F84133E5F88E}"/>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AD7972CF-F555-427B-AC69-C28CC808A4D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3FC434D7-F5C1-4D63-AE55-CAECEB9350C0}"/>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F7B56B96-31E2-4DA9-96BD-DDB7552F8B70}"/>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D13A6285-CEEF-426D-BF43-33670B72E3B4}"/>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6E66FE3B-BB1A-42D3-BF82-980A8F75A07A}"/>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5CD657C7-B269-4E53-BB94-5A3C9042AE8A}"/>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78E43573-BD69-4ED3-B3EB-33FAB38C650E}"/>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2D090CE1-BD9C-4891-8561-4D125AD89DF7}"/>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09ADDC38-F487-4BA0-99B2-50DF94C2E20B}"/>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480C7FE3-01B1-495E-B638-D418E79A05F2}"/>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20B075AD-E374-4F5E-BEF8-383EFBA7FBB9}"/>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CF1ABB8D-9C67-4547-9405-4E7F62D005E2}"/>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23F428EF-29FD-443A-9536-177FC3CD43F4}"/>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9818F68B-87DE-4AC9-BFBF-EF914FDC3382}"/>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A6CEBC12-A4D7-4B8C-B237-C3847D526728}"/>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AF807215-0E2F-48BC-9FC4-7D02B25770AE}"/>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5" name="Picture Placeholder 4">
            <a:extLst>
              <a:ext uri="{FF2B5EF4-FFF2-40B4-BE49-F238E27FC236}">
                <a16:creationId xmlns:a16="http://schemas.microsoft.com/office/drawing/2014/main" id="{7400E2F0-7284-4B16-900C-2E7D1D76FEAD}"/>
              </a:ext>
            </a:extLst>
          </p:cNvPr>
          <p:cNvSpPr>
            <a:spLocks noGrp="1"/>
          </p:cNvSpPr>
          <p:nvPr>
            <p:ph type="pic" sz="quarter" idx="10"/>
          </p:nvPr>
        </p:nvSpPr>
        <p:spPr>
          <a:xfrm>
            <a:off x="1940108" y="3626180"/>
            <a:ext cx="1080000" cy="1080000"/>
          </a:xfrm>
          <a:prstGeom prst="ellipse">
            <a:avLst/>
          </a:prstGeom>
          <a:blipFill dpi="0" rotWithShape="1">
            <a:blip r:embed="rId2"/>
            <a:srcRect/>
            <a:tile tx="0" ty="0" sx="100000" sy="100000" flip="none" algn="tl"/>
          </a:blipFill>
        </p:spPr>
        <p:txBody>
          <a:bodyPr/>
          <a:lstStyle/>
          <a:p>
            <a:endParaRPr lang="en-US"/>
          </a:p>
        </p:txBody>
      </p:sp>
      <p:sp>
        <p:nvSpPr>
          <p:cNvPr id="13" name="Picture Placeholder 4">
            <a:extLst>
              <a:ext uri="{FF2B5EF4-FFF2-40B4-BE49-F238E27FC236}">
                <a16:creationId xmlns:a16="http://schemas.microsoft.com/office/drawing/2014/main" id="{0C7A4AD2-CB1F-4B8E-87F9-B643F00FD675}"/>
              </a:ext>
            </a:extLst>
          </p:cNvPr>
          <p:cNvSpPr>
            <a:spLocks noGrp="1"/>
          </p:cNvSpPr>
          <p:nvPr>
            <p:ph type="pic" sz="quarter" idx="11"/>
          </p:nvPr>
        </p:nvSpPr>
        <p:spPr>
          <a:xfrm>
            <a:off x="5604462" y="3626180"/>
            <a:ext cx="1080000" cy="1080000"/>
          </a:xfrm>
          <a:prstGeom prst="ellipse">
            <a:avLst/>
          </a:prstGeom>
          <a:blipFill dpi="0" rotWithShape="1">
            <a:blip r:embed="rId2"/>
            <a:srcRect/>
            <a:tile tx="0" ty="0" sx="100000" sy="100000" flip="none" algn="tl"/>
          </a:blipFill>
        </p:spPr>
        <p:txBody>
          <a:bodyPr/>
          <a:lstStyle/>
          <a:p>
            <a:endParaRPr lang="en-US"/>
          </a:p>
        </p:txBody>
      </p:sp>
      <p:sp>
        <p:nvSpPr>
          <p:cNvPr id="14" name="Picture Placeholder 4">
            <a:extLst>
              <a:ext uri="{FF2B5EF4-FFF2-40B4-BE49-F238E27FC236}">
                <a16:creationId xmlns:a16="http://schemas.microsoft.com/office/drawing/2014/main" id="{77E715FE-0D80-4AB1-85C0-848DD8AE1F12}"/>
              </a:ext>
            </a:extLst>
          </p:cNvPr>
          <p:cNvSpPr>
            <a:spLocks noGrp="1"/>
          </p:cNvSpPr>
          <p:nvPr>
            <p:ph type="pic" sz="quarter" idx="12"/>
          </p:nvPr>
        </p:nvSpPr>
        <p:spPr>
          <a:xfrm>
            <a:off x="9251320" y="3626180"/>
            <a:ext cx="1080000" cy="1080000"/>
          </a:xfrm>
          <a:prstGeom prst="ellipse">
            <a:avLst/>
          </a:prstGeom>
          <a:blipFill dpi="0" rotWithShape="1">
            <a:blip r:embed="rId2"/>
            <a:srcRect/>
            <a:tile tx="0" ty="0" sx="100000" sy="100000" flip="none" algn="tl"/>
          </a:blipFill>
        </p:spPr>
        <p:txBody>
          <a:bodyPr/>
          <a:lstStyle/>
          <a:p>
            <a:endParaRPr lang="en-US"/>
          </a:p>
        </p:txBody>
      </p:sp>
      <p:sp>
        <p:nvSpPr>
          <p:cNvPr id="6" name="Freeform: Shape 5">
            <a:extLst>
              <a:ext uri="{FF2B5EF4-FFF2-40B4-BE49-F238E27FC236}">
                <a16:creationId xmlns:a16="http://schemas.microsoft.com/office/drawing/2014/main" id="{F882F036-3C14-4249-AD65-1CDA0446F004}"/>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itle 29">
            <a:extLst>
              <a:ext uri="{FF2B5EF4-FFF2-40B4-BE49-F238E27FC236}">
                <a16:creationId xmlns:a16="http://schemas.microsoft.com/office/drawing/2014/main" id="{E7C9192D-1D6F-476A-8997-172239171A35}"/>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7BE8E997-1557-4A36-98E1-E35DB9193C6B}"/>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8" name="Rectangle 7">
            <a:extLst>
              <a:ext uri="{FF2B5EF4-FFF2-40B4-BE49-F238E27FC236}">
                <a16:creationId xmlns:a16="http://schemas.microsoft.com/office/drawing/2014/main" id="{163FA048-C949-4DEC-86B6-FD87D0E8A029}"/>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9256204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BF21A0C7-0EB5-47FA-951C-C1E31AB12706}"/>
              </a:ext>
            </a:extLst>
          </p:cNvPr>
          <p:cNvGrpSpPr/>
          <p:nvPr userDrawn="1"/>
        </p:nvGrpSpPr>
        <p:grpSpPr>
          <a:xfrm>
            <a:off x="0" y="1142644"/>
            <a:ext cx="12192000" cy="5715356"/>
            <a:chOff x="0" y="1142644"/>
            <a:chExt cx="12192000" cy="5715356"/>
          </a:xfrm>
        </p:grpSpPr>
        <p:sp>
          <p:nvSpPr>
            <p:cNvPr id="11" name="Freeform: Shape 10">
              <a:extLst>
                <a:ext uri="{FF2B5EF4-FFF2-40B4-BE49-F238E27FC236}">
                  <a16:creationId xmlns:a16="http://schemas.microsoft.com/office/drawing/2014/main" id="{927EB28F-3B15-4373-BAF0-05315117379F}"/>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FC0FF6F2-2A8C-404D-9E2D-F1DF6E93C88C}"/>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2DDDC871-926D-4CAF-8E6F-EEE9A61FFF63}"/>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58DD1F9C-C2CF-47F3-B265-E21F1D76499A}"/>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C3AF78BD-008D-4E67-9D6D-1E47578FBB15}"/>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7" name="Freeform: Shape 16">
              <a:extLst>
                <a:ext uri="{FF2B5EF4-FFF2-40B4-BE49-F238E27FC236}">
                  <a16:creationId xmlns:a16="http://schemas.microsoft.com/office/drawing/2014/main" id="{9A84039E-8233-4E24-BF7C-5816B864764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77E47DDB-1F16-4BC0-979D-6CAD55BA0D73}"/>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8FDC8738-F487-496F-BDBF-4CAB8FE93704}"/>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C236C356-328B-4679-BC73-5AD6F843A3C1}"/>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73083C03-0E05-41A3-A85E-B8486B00A9FB}"/>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675D7F87-9C25-4704-828F-6C5FD4DE91E9}"/>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BED0C8D6-72D6-496B-B2DE-6F943452488F}"/>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31EBFEDC-59CC-432F-A642-03221566A1AF}"/>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4A7540CA-BEC9-41E9-9766-CF7AA40EEDE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5CD991D6-7E09-4283-9921-57C93F6029CC}"/>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A555B08A-7AD4-413C-9C38-F8B2A9DCEC3E}"/>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E58E0FCD-83F9-4A21-9EF6-EA1F2C631605}"/>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6ED9412-1231-447D-9F9F-CB9522CFDE73}"/>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B46E62D4-F391-4A31-B3BA-5601927FB46B}"/>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028F7759-89A1-4585-AEE6-8ACCFE0142B6}"/>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B9F3B2B-99D3-40ED-9630-5A22BE598BF3}"/>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CBDDA6F0-C460-47A9-9A1D-DCB381B49E6A}"/>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748B7024-77AC-4530-B9DE-4C525C7FF431}"/>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AFE33A33-F0C5-450E-A3B7-0C7E73C37ACD}"/>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2D4C0037-D22C-43EB-BD11-6A69F61216D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BC0BD19B-0B47-4DCA-A8E6-D72D658AD4A6}"/>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BDDED557-54A1-477D-92C0-75EB54501C54}"/>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DFF0EE11-5B58-471D-A29B-FE5512E073CE}"/>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98A84CA3-CD9C-454C-8D28-D9DC51239176}"/>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4F8C5548-9A70-4B9A-BF3F-D3254C208256}"/>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86E74B1E-5391-49A7-8407-7A6386719A1F}"/>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70C19CEA-D0BA-4915-BB68-0274B28FEA10}"/>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0AD78553-2F90-4F2F-830F-9A26E80E5647}"/>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335BF7D2-7DBA-4F7E-8B60-92E8F41426BD}"/>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3E9F308D-576D-4704-B8E0-2CAFE0B5AF56}"/>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9DED92E8-84F9-4765-8CD5-D403531B8611}"/>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800CF410-09C4-41F2-843E-60353D3D041B}"/>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A4A1106C-45C3-435D-9C88-0EAEB751D4A3}"/>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D0BACF21-1D41-41C5-B6C3-D3D246A6D473}"/>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29F47F12-7031-40C3-A5A4-ED2E1FED7007}"/>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8C63ED0C-FA20-47A1-85BE-D880D9EDC5D3}"/>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96EB6A48-0810-483B-B083-5A643898E556}"/>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A8CC2263-93B5-45DC-978E-15493ECAEF7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B77D8DA4-AA68-4C9D-82E5-935944E93265}"/>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303EC5A4-D514-44BA-8B1D-DD47DBB0F769}"/>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69D54074-88C6-4650-A4EE-9EE57B0D4763}"/>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5BC08420-2A48-4FA6-9F26-0882753F55E2}"/>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331D9502-39C0-41AB-B110-D02374542E4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189D4E6D-ADF2-47CC-857B-F025BA2BD591}"/>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CDDCF2F5-1481-4763-8400-58871FC8A5CC}"/>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FBFD5CCC-87AC-4190-A5B0-4492A4A681CB}"/>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B867E833-7376-4B97-B51E-EAA2EF63E1BF}"/>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660DD879-4FDA-4C57-B0B7-08E7164B2A60}"/>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EBE2F131-98DD-4670-8944-24F284774003}"/>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D8E4E1C6-45B0-4480-98EB-9B7F979D06D1}"/>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92E89936-E9F8-4C24-89F0-63278985E4B8}"/>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02E0BF78-17A5-42CD-857C-C6F02D26C088}"/>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334EC235-3513-44C7-AB1F-0A6B0376F964}"/>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0FE817E8-A86B-423A-8B5B-9E98362E01A4}"/>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F43D6300-3E9B-4956-A75B-5AE38D0E06A6}"/>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6150CCDF-84DE-48DE-9C74-7C5E965C2F0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DF442722-A2DB-408C-8389-18CDC2DF05D4}"/>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6DFC76F4-F38D-4D94-A2AC-3AB108A0C646}"/>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56E1BB0A-DDD2-464A-A879-304D7012C831}"/>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26F3B6A8-A6B3-4BFE-AADD-237F2926C2F1}"/>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97D06342-4651-4D54-A756-5C9588E1B6F9}"/>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F4AEDFDF-2805-4669-88FA-C82B45452941}"/>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A5134908-E27A-4936-8662-252C77449FD0}"/>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9B7A785B-4B8F-4ADA-97D6-EB991DF78E4D}"/>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EE3ED9C5-12D5-48A9-A154-3FD9BF13D9F9}"/>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41404196-B2BE-409D-BAC3-2B6F6010ED3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FF2C8648-48DE-4785-BE68-2B841B92E5A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F38A10AD-AD0F-4B1C-AA57-8F906D5C0FE7}"/>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180599B9-A887-44AC-9DC5-07D9F2D26F0A}"/>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505CB176-34FF-48AC-BECB-7AE3E08E5877}"/>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9129BA10-C5B5-4270-8FCE-00A4F670605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9D46F1AD-39D5-4FA7-AE3F-60134B6BF431}"/>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A96956AF-6BDE-494D-A886-C1733CB4937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7531CEA2-4367-4A5C-9209-5ABA2D38F3D2}"/>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7FB7CCB6-3EEA-4FE8-9AEA-799E2005B86B}"/>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EF1FFCA6-4E64-4F15-A5D7-05BC5BA7F9D0}"/>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C00F25E3-84B2-441F-898D-D450D2420E9A}"/>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6E81E7A2-217A-446A-9732-A4FB0A406BE5}"/>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F07CD075-78B9-4DBD-B421-161FB88AD53E}"/>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E6DC3890-63D8-490A-86DF-873CF98F0455}"/>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0E5EAF92-D38C-454E-8107-285B7BEAC661}"/>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62D59F8D-143E-4056-841F-FB14C0D0DBBF}"/>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8E2E36B0-4B5A-4920-9D82-221DF663DDE3}"/>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B52839D8-3C4D-4E73-B718-07048B7305B5}"/>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42F59531-E1A3-4C3F-AE95-FF371A2BBD18}"/>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B36A9A6E-09D5-4842-87A6-96B3D1571B85}"/>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82CEC06E-3655-427E-B2CF-25C02BD9DC5A}"/>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73AD0AD0-1060-4A1F-814B-E9137763F25A}"/>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4F7F2B7E-927D-48A5-9C7B-158B1E7C7CA4}"/>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E561E9FF-15A9-4D40-A7F4-97C08C19C2A8}"/>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2B1E6B6B-1B56-4DEA-9211-14D4DB5EB11D}"/>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FCA86FB5-6323-406E-AA67-3D82110B197C}"/>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7E5D8A0F-0552-4D35-AEA3-C6F4DC0A944C}"/>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1D2267BC-940A-4958-8CE1-D8B65862E7AA}"/>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007D1420-9244-4740-866F-2E99A2CA87DA}"/>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74F7A2D9-8090-4D67-9C3A-4DD8D9B52356}"/>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86E3665C-48EF-487E-A656-E38F82D1A8CA}"/>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E1F6F22C-75E2-4263-980B-2F5C12BCDA5E}"/>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5" name="Picture Placeholder 14">
            <a:extLst>
              <a:ext uri="{FF2B5EF4-FFF2-40B4-BE49-F238E27FC236}">
                <a16:creationId xmlns:a16="http://schemas.microsoft.com/office/drawing/2014/main" id="{B53ACBCA-F9A2-48F5-AD6F-84C55A445AEA}"/>
              </a:ext>
            </a:extLst>
          </p:cNvPr>
          <p:cNvSpPr>
            <a:spLocks noGrp="1"/>
          </p:cNvSpPr>
          <p:nvPr>
            <p:ph type="pic" sz="quarter" idx="10"/>
          </p:nvPr>
        </p:nvSpPr>
        <p:spPr>
          <a:xfrm>
            <a:off x="925034" y="364796"/>
            <a:ext cx="4348637" cy="6128409"/>
          </a:xfrm>
          <a:custGeom>
            <a:avLst/>
            <a:gdLst>
              <a:gd name="connsiteX0" fmla="*/ 927998 w 4348637"/>
              <a:gd name="connsiteY0" fmla="*/ 5448193 h 6128409"/>
              <a:gd name="connsiteX1" fmla="*/ 929675 w 4348637"/>
              <a:gd name="connsiteY1" fmla="*/ 5479766 h 6128409"/>
              <a:gd name="connsiteX2" fmla="*/ 944333 w 4348637"/>
              <a:gd name="connsiteY2" fmla="*/ 5479766 h 6128409"/>
              <a:gd name="connsiteX3" fmla="*/ 610035 w 4348637"/>
              <a:gd name="connsiteY3" fmla="*/ 5311622 h 6128409"/>
              <a:gd name="connsiteX4" fmla="*/ 560080 w 4348637"/>
              <a:gd name="connsiteY4" fmla="*/ 5317712 h 6128409"/>
              <a:gd name="connsiteX5" fmla="*/ 510530 w 4348637"/>
              <a:gd name="connsiteY5" fmla="*/ 5324619 h 6128409"/>
              <a:gd name="connsiteX6" fmla="*/ 510530 w 4348637"/>
              <a:gd name="connsiteY6" fmla="*/ 5372137 h 6128409"/>
              <a:gd name="connsiteX7" fmla="*/ 514998 w 4348637"/>
              <a:gd name="connsiteY7" fmla="*/ 5478955 h 6128409"/>
              <a:gd name="connsiteX8" fmla="*/ 610035 w 4348637"/>
              <a:gd name="connsiteY8" fmla="*/ 5479361 h 6128409"/>
              <a:gd name="connsiteX9" fmla="*/ 610035 w 4348637"/>
              <a:gd name="connsiteY9" fmla="*/ 5311622 h 6128409"/>
              <a:gd name="connsiteX10" fmla="*/ 788335 w 4348637"/>
              <a:gd name="connsiteY10" fmla="*/ 5287659 h 6128409"/>
              <a:gd name="connsiteX11" fmla="*/ 727005 w 4348637"/>
              <a:gd name="connsiteY11" fmla="*/ 5296596 h 6128409"/>
              <a:gd name="connsiteX12" fmla="*/ 710354 w 4348637"/>
              <a:gd name="connsiteY12" fmla="*/ 5299030 h 6128409"/>
              <a:gd name="connsiteX13" fmla="*/ 710354 w 4348637"/>
              <a:gd name="connsiteY13" fmla="*/ 5369698 h 6128409"/>
              <a:gd name="connsiteX14" fmla="*/ 715228 w 4348637"/>
              <a:gd name="connsiteY14" fmla="*/ 5480986 h 6128409"/>
              <a:gd name="connsiteX15" fmla="*/ 819611 w 4348637"/>
              <a:gd name="connsiteY15" fmla="*/ 5484234 h 6128409"/>
              <a:gd name="connsiteX16" fmla="*/ 819611 w 4348637"/>
              <a:gd name="connsiteY16" fmla="*/ 5390413 h 6128409"/>
              <a:gd name="connsiteX17" fmla="*/ 796457 w 4348637"/>
              <a:gd name="connsiteY17" fmla="*/ 5287659 h 6128409"/>
              <a:gd name="connsiteX18" fmla="*/ 341571 w 4348637"/>
              <a:gd name="connsiteY18" fmla="*/ 4421343 h 6128409"/>
              <a:gd name="connsiteX19" fmla="*/ 341571 w 4348637"/>
              <a:gd name="connsiteY19" fmla="*/ 4424592 h 6128409"/>
              <a:gd name="connsiteX20" fmla="*/ 367160 w 4348637"/>
              <a:gd name="connsiteY20" fmla="*/ 4577709 h 6128409"/>
              <a:gd name="connsiteX21" fmla="*/ 363502 w 4348637"/>
              <a:gd name="connsiteY21" fmla="*/ 4577709 h 6128409"/>
              <a:gd name="connsiteX22" fmla="*/ 389904 w 4348637"/>
              <a:gd name="connsiteY22" fmla="*/ 4708896 h 6128409"/>
              <a:gd name="connsiteX23" fmla="*/ 454078 w 4348637"/>
              <a:gd name="connsiteY23" fmla="*/ 5141850 h 6128409"/>
              <a:gd name="connsiteX24" fmla="*/ 460167 w 4348637"/>
              <a:gd name="connsiteY24" fmla="*/ 5143884 h 6128409"/>
              <a:gd name="connsiteX25" fmla="*/ 482910 w 4348637"/>
              <a:gd name="connsiteY25" fmla="*/ 5168252 h 6128409"/>
              <a:gd name="connsiteX26" fmla="*/ 504030 w 4348637"/>
              <a:gd name="connsiteY26" fmla="*/ 5236076 h 6128409"/>
              <a:gd name="connsiteX27" fmla="*/ 510935 w 4348637"/>
              <a:gd name="connsiteY27" fmla="*/ 5301875 h 6128409"/>
              <a:gd name="connsiteX28" fmla="*/ 599477 w 4348637"/>
              <a:gd name="connsiteY28" fmla="*/ 5290502 h 6128409"/>
              <a:gd name="connsiteX29" fmla="*/ 612065 w 4348637"/>
              <a:gd name="connsiteY29" fmla="*/ 5290502 h 6128409"/>
              <a:gd name="connsiteX30" fmla="*/ 619377 w 4348637"/>
              <a:gd name="connsiteY30" fmla="*/ 5173936 h 6128409"/>
              <a:gd name="connsiteX31" fmla="*/ 628720 w 4348637"/>
              <a:gd name="connsiteY31" fmla="*/ 5146318 h 6128409"/>
              <a:gd name="connsiteX32" fmla="*/ 659991 w 4348637"/>
              <a:gd name="connsiteY32" fmla="*/ 5143069 h 6128409"/>
              <a:gd name="connsiteX33" fmla="*/ 682737 w 4348637"/>
              <a:gd name="connsiteY33" fmla="*/ 5167438 h 6128409"/>
              <a:gd name="connsiteX34" fmla="*/ 703855 w 4348637"/>
              <a:gd name="connsiteY34" fmla="*/ 5235266 h 6128409"/>
              <a:gd name="connsiteX35" fmla="*/ 708729 w 4348637"/>
              <a:gd name="connsiteY35" fmla="*/ 5275881 h 6128409"/>
              <a:gd name="connsiteX36" fmla="*/ 741221 w 4348637"/>
              <a:gd name="connsiteY36" fmla="*/ 5271413 h 6128409"/>
              <a:gd name="connsiteX37" fmla="*/ 791583 w 4348637"/>
              <a:gd name="connsiteY37" fmla="*/ 5264100 h 6128409"/>
              <a:gd name="connsiteX38" fmla="*/ 643745 w 4348637"/>
              <a:gd name="connsiteY38" fmla="*/ 4426622 h 6128409"/>
              <a:gd name="connsiteX39" fmla="*/ 341571 w 4348637"/>
              <a:gd name="connsiteY39" fmla="*/ 4421343 h 6128409"/>
              <a:gd name="connsiteX40" fmla="*/ 2472636 w 4348637"/>
              <a:gd name="connsiteY40" fmla="*/ 0 h 6128409"/>
              <a:gd name="connsiteX41" fmla="*/ 2513252 w 4348637"/>
              <a:gd name="connsiteY41" fmla="*/ 22340 h 6128409"/>
              <a:gd name="connsiteX42" fmla="*/ 2984385 w 4348637"/>
              <a:gd name="connsiteY42" fmla="*/ 656337 h 6128409"/>
              <a:gd name="connsiteX43" fmla="*/ 2740695 w 4348637"/>
              <a:gd name="connsiteY43" fmla="*/ 577137 h 6128409"/>
              <a:gd name="connsiteX44" fmla="*/ 2702516 w 4348637"/>
              <a:gd name="connsiteY44" fmla="*/ 851289 h 6128409"/>
              <a:gd name="connsiteX45" fmla="*/ 2924679 w 4348637"/>
              <a:gd name="connsiteY45" fmla="*/ 895968 h 6128409"/>
              <a:gd name="connsiteX46" fmla="*/ 3026624 w 4348637"/>
              <a:gd name="connsiteY46" fmla="*/ 1410965 h 6128409"/>
              <a:gd name="connsiteX47" fmla="*/ 3154563 w 4348637"/>
              <a:gd name="connsiteY47" fmla="*/ 1710296 h 6128409"/>
              <a:gd name="connsiteX48" fmla="*/ 2850758 w 4348637"/>
              <a:gd name="connsiteY48" fmla="*/ 1761468 h 6128409"/>
              <a:gd name="connsiteX49" fmla="*/ 2844670 w 4348637"/>
              <a:gd name="connsiteY49" fmla="*/ 2019783 h 6128409"/>
              <a:gd name="connsiteX50" fmla="*/ 3372663 w 4348637"/>
              <a:gd name="connsiteY50" fmla="*/ 1691205 h 6128409"/>
              <a:gd name="connsiteX51" fmla="*/ 3439272 w 4348637"/>
              <a:gd name="connsiteY51" fmla="*/ 1675368 h 6128409"/>
              <a:gd name="connsiteX52" fmla="*/ 3495318 w 4348637"/>
              <a:gd name="connsiteY52" fmla="*/ 1733039 h 6128409"/>
              <a:gd name="connsiteX53" fmla="*/ 4002193 w 4348637"/>
              <a:gd name="connsiteY53" fmla="*/ 2678150 h 6128409"/>
              <a:gd name="connsiteX54" fmla="*/ 4260504 w 4348637"/>
              <a:gd name="connsiteY54" fmla="*/ 3160250 h 6128409"/>
              <a:gd name="connsiteX55" fmla="*/ 4281219 w 4348637"/>
              <a:gd name="connsiteY55" fmla="*/ 3293463 h 6128409"/>
              <a:gd name="connsiteX56" fmla="*/ 4020878 w 4348637"/>
              <a:gd name="connsiteY56" fmla="*/ 3311742 h 6128409"/>
              <a:gd name="connsiteX57" fmla="*/ 4004631 w 4348637"/>
              <a:gd name="connsiteY57" fmla="*/ 3825926 h 6128409"/>
              <a:gd name="connsiteX58" fmla="*/ 4348637 w 4348637"/>
              <a:gd name="connsiteY58" fmla="*/ 4338894 h 6128409"/>
              <a:gd name="connsiteX59" fmla="*/ 3980668 w 4348637"/>
              <a:gd name="connsiteY59" fmla="*/ 4329956 h 6128409"/>
              <a:gd name="connsiteX60" fmla="*/ 3897409 w 4348637"/>
              <a:gd name="connsiteY60" fmla="*/ 5417626 h 6128409"/>
              <a:gd name="connsiteX61" fmla="*/ 3883192 w 4348637"/>
              <a:gd name="connsiteY61" fmla="*/ 5515507 h 6128409"/>
              <a:gd name="connsiteX62" fmla="*/ 3942897 w 4348637"/>
              <a:gd name="connsiteY62" fmla="*/ 5567903 h 6128409"/>
              <a:gd name="connsiteX63" fmla="*/ 4158559 w 4348637"/>
              <a:gd name="connsiteY63" fmla="*/ 5811184 h 6128409"/>
              <a:gd name="connsiteX64" fmla="*/ 4233700 w 4348637"/>
              <a:gd name="connsiteY64" fmla="*/ 6002481 h 6128409"/>
              <a:gd name="connsiteX65" fmla="*/ 4189431 w 4348637"/>
              <a:gd name="connsiteY65" fmla="*/ 6032538 h 6128409"/>
              <a:gd name="connsiteX66" fmla="*/ 2940111 w 4348637"/>
              <a:gd name="connsiteY66" fmla="*/ 6064621 h 6128409"/>
              <a:gd name="connsiteX67" fmla="*/ 2295556 w 4348637"/>
              <a:gd name="connsiteY67" fmla="*/ 6115797 h 6128409"/>
              <a:gd name="connsiteX68" fmla="*/ 1437359 w 4348637"/>
              <a:gd name="connsiteY68" fmla="*/ 6117828 h 6128409"/>
              <a:gd name="connsiteX69" fmla="*/ 0 w 4348637"/>
              <a:gd name="connsiteY69" fmla="*/ 6051624 h 6128409"/>
              <a:gd name="connsiteX70" fmla="*/ 365535 w 4348637"/>
              <a:gd name="connsiteY70" fmla="*/ 5533787 h 6128409"/>
              <a:gd name="connsiteX71" fmla="*/ 392338 w 4348637"/>
              <a:gd name="connsiteY71" fmla="*/ 5486265 h 6128409"/>
              <a:gd name="connsiteX72" fmla="*/ 406960 w 4348637"/>
              <a:gd name="connsiteY72" fmla="*/ 5480986 h 6128409"/>
              <a:gd name="connsiteX73" fmla="*/ 406960 w 4348637"/>
              <a:gd name="connsiteY73" fmla="*/ 5342489 h 6128409"/>
              <a:gd name="connsiteX74" fmla="*/ 391528 w 4348637"/>
              <a:gd name="connsiteY74" fmla="*/ 5342489 h 6128409"/>
              <a:gd name="connsiteX75" fmla="*/ 387427 w 4348637"/>
              <a:gd name="connsiteY75" fmla="*/ 5340703 h 6128409"/>
              <a:gd name="connsiteX76" fmla="*/ 378532 w 4348637"/>
              <a:gd name="connsiteY76" fmla="*/ 5309183 h 6128409"/>
              <a:gd name="connsiteX77" fmla="*/ 407773 w 4348637"/>
              <a:gd name="connsiteY77" fmla="*/ 5309183 h 6128409"/>
              <a:gd name="connsiteX78" fmla="*/ 413462 w 4348637"/>
              <a:gd name="connsiteY78" fmla="*/ 5214147 h 6128409"/>
              <a:gd name="connsiteX79" fmla="*/ 336697 w 4348637"/>
              <a:gd name="connsiteY79" fmla="*/ 4682088 h 6128409"/>
              <a:gd name="connsiteX80" fmla="*/ 316797 w 4348637"/>
              <a:gd name="connsiteY80" fmla="*/ 4529376 h 6128409"/>
              <a:gd name="connsiteX81" fmla="*/ 300142 w 4348637"/>
              <a:gd name="connsiteY81" fmla="*/ 4416469 h 6128409"/>
              <a:gd name="connsiteX82" fmla="*/ 88133 w 4348637"/>
              <a:gd name="connsiteY82" fmla="*/ 4368541 h 6128409"/>
              <a:gd name="connsiteX83" fmla="*/ 267244 w 4348637"/>
              <a:gd name="connsiteY83" fmla="*/ 4134194 h 6128409"/>
              <a:gd name="connsiteX84" fmla="*/ 514184 w 4348637"/>
              <a:gd name="connsiteY84" fmla="*/ 3945741 h 6128409"/>
              <a:gd name="connsiteX85" fmla="*/ 494692 w 4348637"/>
              <a:gd name="connsiteY85" fmla="*/ 3555027 h 6128409"/>
              <a:gd name="connsiteX86" fmla="*/ 474788 w 4348637"/>
              <a:gd name="connsiteY86" fmla="*/ 3489229 h 6128409"/>
              <a:gd name="connsiteX87" fmla="*/ 411019 w 4348637"/>
              <a:gd name="connsiteY87" fmla="*/ 3468924 h 6128409"/>
              <a:gd name="connsiteX88" fmla="*/ 138092 w 4348637"/>
              <a:gd name="connsiteY88" fmla="*/ 3449833 h 6128409"/>
              <a:gd name="connsiteX89" fmla="*/ 649838 w 4348637"/>
              <a:gd name="connsiteY89" fmla="*/ 2174524 h 6128409"/>
              <a:gd name="connsiteX90" fmla="*/ 1146151 w 4348637"/>
              <a:gd name="connsiteY90" fmla="*/ 2658654 h 6128409"/>
              <a:gd name="connsiteX91" fmla="*/ 1068171 w 4348637"/>
              <a:gd name="connsiteY91" fmla="*/ 1927587 h 6128409"/>
              <a:gd name="connsiteX92" fmla="*/ 772495 w 4348637"/>
              <a:gd name="connsiteY92" fmla="*/ 1910120 h 6128409"/>
              <a:gd name="connsiteX93" fmla="*/ 1031619 w 4348637"/>
              <a:gd name="connsiteY93" fmla="*/ 1488945 h 6128409"/>
              <a:gd name="connsiteX94" fmla="*/ 1203826 w 4348637"/>
              <a:gd name="connsiteY94" fmla="*/ 1089700 h 6128409"/>
              <a:gd name="connsiteX95" fmla="*/ 1379283 w 4348637"/>
              <a:gd name="connsiteY95" fmla="*/ 1075889 h 6128409"/>
              <a:gd name="connsiteX96" fmla="*/ 1367911 w 4348637"/>
              <a:gd name="connsiteY96" fmla="*/ 930084 h 6128409"/>
              <a:gd name="connsiteX97" fmla="*/ 1223726 w 4348637"/>
              <a:gd name="connsiteY97" fmla="*/ 912214 h 6128409"/>
              <a:gd name="connsiteX98" fmla="*/ 1477974 w 4348637"/>
              <a:gd name="connsiteY98" fmla="*/ 324919 h 6128409"/>
              <a:gd name="connsiteX99" fmla="*/ 2416181 w 4348637"/>
              <a:gd name="connsiteY99" fmla="*/ 25183 h 6128409"/>
              <a:gd name="connsiteX100" fmla="*/ 2472636 w 4348637"/>
              <a:gd name="connsiteY100" fmla="*/ 0 h 6128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4348637" h="6128409">
                <a:moveTo>
                  <a:pt x="927998" y="5448193"/>
                </a:moveTo>
                <a:lnTo>
                  <a:pt x="929675" y="5479766"/>
                </a:lnTo>
                <a:lnTo>
                  <a:pt x="944333" y="5479766"/>
                </a:lnTo>
                <a:close/>
                <a:moveTo>
                  <a:pt x="610035" y="5311622"/>
                </a:moveTo>
                <a:lnTo>
                  <a:pt x="560080" y="5317712"/>
                </a:lnTo>
                <a:lnTo>
                  <a:pt x="510530" y="5324619"/>
                </a:lnTo>
                <a:cubicBezTo>
                  <a:pt x="510530" y="5340455"/>
                  <a:pt x="510530" y="5356296"/>
                  <a:pt x="510530" y="5372137"/>
                </a:cubicBezTo>
                <a:cubicBezTo>
                  <a:pt x="510935" y="5407879"/>
                  <a:pt x="512964" y="5443620"/>
                  <a:pt x="514998" y="5478955"/>
                </a:cubicBezTo>
                <a:lnTo>
                  <a:pt x="610035" y="5479361"/>
                </a:lnTo>
                <a:cubicBezTo>
                  <a:pt x="607192" y="5423720"/>
                  <a:pt x="610035" y="5367668"/>
                  <a:pt x="610035" y="5311622"/>
                </a:cubicBezTo>
                <a:close/>
                <a:moveTo>
                  <a:pt x="788335" y="5287659"/>
                </a:moveTo>
                <a:lnTo>
                  <a:pt x="727005" y="5296596"/>
                </a:lnTo>
                <a:lnTo>
                  <a:pt x="710354" y="5299030"/>
                </a:lnTo>
                <a:cubicBezTo>
                  <a:pt x="710354" y="5322585"/>
                  <a:pt x="710354" y="5346143"/>
                  <a:pt x="710354" y="5369698"/>
                </a:cubicBezTo>
                <a:cubicBezTo>
                  <a:pt x="710759" y="5407068"/>
                  <a:pt x="712793" y="5444025"/>
                  <a:pt x="715228" y="5480986"/>
                </a:cubicBezTo>
                <a:lnTo>
                  <a:pt x="819611" y="5484234"/>
                </a:lnTo>
                <a:cubicBezTo>
                  <a:pt x="819611" y="5452962"/>
                  <a:pt x="819611" y="5421685"/>
                  <a:pt x="819611" y="5390413"/>
                </a:cubicBezTo>
                <a:cubicBezTo>
                  <a:pt x="811894" y="5356296"/>
                  <a:pt x="803770" y="5322180"/>
                  <a:pt x="796457" y="5287659"/>
                </a:cubicBezTo>
                <a:close/>
                <a:moveTo>
                  <a:pt x="341571" y="4421343"/>
                </a:moveTo>
                <a:lnTo>
                  <a:pt x="341571" y="4424592"/>
                </a:lnTo>
                <a:lnTo>
                  <a:pt x="367160" y="4577709"/>
                </a:lnTo>
                <a:lnTo>
                  <a:pt x="363502" y="4577709"/>
                </a:lnTo>
                <a:cubicBezTo>
                  <a:pt x="371219" y="4621574"/>
                  <a:pt x="378532" y="4665843"/>
                  <a:pt x="389904" y="4708896"/>
                </a:cubicBezTo>
                <a:cubicBezTo>
                  <a:pt x="413462" y="4852671"/>
                  <a:pt x="434173" y="4997261"/>
                  <a:pt x="454078" y="5141850"/>
                </a:cubicBezTo>
                <a:lnTo>
                  <a:pt x="460167" y="5143884"/>
                </a:lnTo>
                <a:cubicBezTo>
                  <a:pt x="469914" y="5149691"/>
                  <a:pt x="477793" y="5158138"/>
                  <a:pt x="482910" y="5168252"/>
                </a:cubicBezTo>
                <a:cubicBezTo>
                  <a:pt x="493835" y="5189453"/>
                  <a:pt x="500986" y="5212398"/>
                  <a:pt x="504030" y="5236076"/>
                </a:cubicBezTo>
                <a:cubicBezTo>
                  <a:pt x="507522" y="5257849"/>
                  <a:pt x="509838" y="5279821"/>
                  <a:pt x="510935" y="5301875"/>
                </a:cubicBezTo>
                <a:cubicBezTo>
                  <a:pt x="540177" y="5298625"/>
                  <a:pt x="569829" y="5294971"/>
                  <a:pt x="599477" y="5290502"/>
                </a:cubicBezTo>
                <a:lnTo>
                  <a:pt x="612065" y="5290502"/>
                </a:lnTo>
                <a:cubicBezTo>
                  <a:pt x="613693" y="5251512"/>
                  <a:pt x="616129" y="5214551"/>
                  <a:pt x="619377" y="5173936"/>
                </a:cubicBezTo>
                <a:cubicBezTo>
                  <a:pt x="619134" y="5163903"/>
                  <a:pt x="622465" y="5154156"/>
                  <a:pt x="628720" y="5146318"/>
                </a:cubicBezTo>
                <a:cubicBezTo>
                  <a:pt x="637448" y="5138843"/>
                  <a:pt x="649921" y="5137547"/>
                  <a:pt x="659991" y="5143069"/>
                </a:cubicBezTo>
                <a:cubicBezTo>
                  <a:pt x="669739" y="5148877"/>
                  <a:pt x="677621" y="5157324"/>
                  <a:pt x="682737" y="5167438"/>
                </a:cubicBezTo>
                <a:cubicBezTo>
                  <a:pt x="693661" y="5188639"/>
                  <a:pt x="700768" y="5211588"/>
                  <a:pt x="703855" y="5235266"/>
                </a:cubicBezTo>
                <a:cubicBezTo>
                  <a:pt x="706291" y="5248263"/>
                  <a:pt x="708729" y="5262070"/>
                  <a:pt x="708729" y="5275881"/>
                </a:cubicBezTo>
                <a:lnTo>
                  <a:pt x="741221" y="5271413"/>
                </a:lnTo>
                <a:lnTo>
                  <a:pt x="791583" y="5264100"/>
                </a:lnTo>
                <a:cubicBezTo>
                  <a:pt x="732288" y="4987108"/>
                  <a:pt x="682331" y="4707678"/>
                  <a:pt x="643745" y="4426622"/>
                </a:cubicBezTo>
                <a:cubicBezTo>
                  <a:pt x="543103" y="4435436"/>
                  <a:pt x="441848" y="4433649"/>
                  <a:pt x="341571" y="4421343"/>
                </a:cubicBezTo>
                <a:close/>
                <a:moveTo>
                  <a:pt x="2472636" y="0"/>
                </a:moveTo>
                <a:cubicBezTo>
                  <a:pt x="2488149" y="3049"/>
                  <a:pt x="2502366" y="10843"/>
                  <a:pt x="2513252" y="22340"/>
                </a:cubicBezTo>
                <a:cubicBezTo>
                  <a:pt x="2712182" y="199053"/>
                  <a:pt x="2872573" y="414881"/>
                  <a:pt x="2984385" y="656337"/>
                </a:cubicBezTo>
                <a:lnTo>
                  <a:pt x="2740695" y="577137"/>
                </a:lnTo>
                <a:cubicBezTo>
                  <a:pt x="2727985" y="668643"/>
                  <a:pt x="2715231" y="760030"/>
                  <a:pt x="2702516" y="851289"/>
                </a:cubicBezTo>
                <a:lnTo>
                  <a:pt x="2924679" y="895968"/>
                </a:lnTo>
                <a:cubicBezTo>
                  <a:pt x="2924275" y="1074673"/>
                  <a:pt x="2988853" y="1236724"/>
                  <a:pt x="3026624" y="1410965"/>
                </a:cubicBezTo>
                <a:cubicBezTo>
                  <a:pt x="3058020" y="1515182"/>
                  <a:pt x="3100951" y="1615582"/>
                  <a:pt x="3154563" y="1710296"/>
                </a:cubicBezTo>
                <a:cubicBezTo>
                  <a:pt x="3154563" y="1710296"/>
                  <a:pt x="2968139" y="1737509"/>
                  <a:pt x="2850758" y="1761468"/>
                </a:cubicBezTo>
                <a:lnTo>
                  <a:pt x="2844670" y="2019783"/>
                </a:lnTo>
                <a:cubicBezTo>
                  <a:pt x="3011760" y="1896557"/>
                  <a:pt x="3188313" y="1786694"/>
                  <a:pt x="3372663" y="1691205"/>
                </a:cubicBezTo>
                <a:cubicBezTo>
                  <a:pt x="3392278" y="1678169"/>
                  <a:pt x="3415876" y="1672563"/>
                  <a:pt x="3439272" y="1675368"/>
                </a:cubicBezTo>
                <a:cubicBezTo>
                  <a:pt x="3466076" y="1681867"/>
                  <a:pt x="3482326" y="1708671"/>
                  <a:pt x="3495318" y="1733039"/>
                </a:cubicBezTo>
                <a:cubicBezTo>
                  <a:pt x="3663466" y="2048211"/>
                  <a:pt x="3833235" y="2362978"/>
                  <a:pt x="4002193" y="2678150"/>
                </a:cubicBezTo>
                <a:cubicBezTo>
                  <a:pt x="4088296" y="2838575"/>
                  <a:pt x="4175620" y="2997790"/>
                  <a:pt x="4260504" y="3160250"/>
                </a:cubicBezTo>
                <a:cubicBezTo>
                  <a:pt x="4289341" y="3214267"/>
                  <a:pt x="4329552" y="3254882"/>
                  <a:pt x="4281219" y="3293463"/>
                </a:cubicBezTo>
                <a:cubicBezTo>
                  <a:pt x="4241008" y="3325145"/>
                  <a:pt x="4073679" y="3308084"/>
                  <a:pt x="4020878" y="3311742"/>
                </a:cubicBezTo>
                <a:cubicBezTo>
                  <a:pt x="3985137" y="3443335"/>
                  <a:pt x="4004631" y="3825926"/>
                  <a:pt x="4004631" y="3825926"/>
                </a:cubicBezTo>
                <a:cubicBezTo>
                  <a:pt x="4004631" y="3825926"/>
                  <a:pt x="4254820" y="4217049"/>
                  <a:pt x="4348637" y="4338894"/>
                </a:cubicBezTo>
                <a:cubicBezTo>
                  <a:pt x="4227244" y="4316435"/>
                  <a:pt x="4103042" y="4313429"/>
                  <a:pt x="3980668" y="4329956"/>
                </a:cubicBezTo>
                <a:cubicBezTo>
                  <a:pt x="3952235" y="4692246"/>
                  <a:pt x="3924498" y="5054812"/>
                  <a:pt x="3897409" y="5417626"/>
                </a:cubicBezTo>
                <a:cubicBezTo>
                  <a:pt x="3895703" y="5450604"/>
                  <a:pt x="3890948" y="5483382"/>
                  <a:pt x="3883192" y="5515507"/>
                </a:cubicBezTo>
                <a:cubicBezTo>
                  <a:pt x="3905894" y="5529480"/>
                  <a:pt x="3926080" y="5547189"/>
                  <a:pt x="3942897" y="5567903"/>
                </a:cubicBezTo>
                <a:cubicBezTo>
                  <a:pt x="4011130" y="5642631"/>
                  <a:pt x="4109421" y="5721831"/>
                  <a:pt x="4158559" y="5811184"/>
                </a:cubicBezTo>
                <a:cubicBezTo>
                  <a:pt x="4177245" y="5845301"/>
                  <a:pt x="4247916" y="5976083"/>
                  <a:pt x="4233700" y="6002481"/>
                </a:cubicBezTo>
                <a:cubicBezTo>
                  <a:pt x="4223058" y="6017550"/>
                  <a:pt x="4207340" y="6028231"/>
                  <a:pt x="4189431" y="6032538"/>
                </a:cubicBezTo>
                <a:cubicBezTo>
                  <a:pt x="3793024" y="6173063"/>
                  <a:pt x="3359667" y="6060562"/>
                  <a:pt x="2940111" y="6064621"/>
                </a:cubicBezTo>
                <a:cubicBezTo>
                  <a:pt x="2724450" y="6066655"/>
                  <a:pt x="2510813" y="6099957"/>
                  <a:pt x="2295556" y="6115797"/>
                </a:cubicBezTo>
                <a:cubicBezTo>
                  <a:pt x="2009746" y="6131920"/>
                  <a:pt x="1723249" y="6132572"/>
                  <a:pt x="1437359" y="6117828"/>
                </a:cubicBezTo>
                <a:cubicBezTo>
                  <a:pt x="958107" y="6101987"/>
                  <a:pt x="478442" y="6086150"/>
                  <a:pt x="0" y="6051624"/>
                </a:cubicBezTo>
                <a:cubicBezTo>
                  <a:pt x="6499" y="5835552"/>
                  <a:pt x="297707" y="5736861"/>
                  <a:pt x="365535" y="5533787"/>
                </a:cubicBezTo>
                <a:cubicBezTo>
                  <a:pt x="368741" y="5515345"/>
                  <a:pt x="378203" y="5498532"/>
                  <a:pt x="392338" y="5486265"/>
                </a:cubicBezTo>
                <a:cubicBezTo>
                  <a:pt x="396889" y="5483748"/>
                  <a:pt x="401843" y="5481962"/>
                  <a:pt x="406960" y="5480986"/>
                </a:cubicBezTo>
                <a:cubicBezTo>
                  <a:pt x="406960" y="5434687"/>
                  <a:pt x="406960" y="5388788"/>
                  <a:pt x="406960" y="5342489"/>
                </a:cubicBezTo>
                <a:cubicBezTo>
                  <a:pt x="401886" y="5343709"/>
                  <a:pt x="396603" y="5343709"/>
                  <a:pt x="391528" y="5342489"/>
                </a:cubicBezTo>
                <a:cubicBezTo>
                  <a:pt x="390109" y="5342042"/>
                  <a:pt x="388726" y="5341432"/>
                  <a:pt x="387427" y="5340703"/>
                </a:cubicBezTo>
                <a:cubicBezTo>
                  <a:pt x="376254" y="5334448"/>
                  <a:pt x="372277" y="5320355"/>
                  <a:pt x="378532" y="5309183"/>
                </a:cubicBezTo>
                <a:lnTo>
                  <a:pt x="407773" y="5309183"/>
                </a:lnTo>
                <a:cubicBezTo>
                  <a:pt x="408989" y="5277505"/>
                  <a:pt x="411019" y="5245823"/>
                  <a:pt x="413462" y="5214147"/>
                </a:cubicBezTo>
                <a:cubicBezTo>
                  <a:pt x="386370" y="5037065"/>
                  <a:pt x="360780" y="4859698"/>
                  <a:pt x="336697" y="4682088"/>
                </a:cubicBezTo>
                <a:cubicBezTo>
                  <a:pt x="330198" y="4630916"/>
                  <a:pt x="323294" y="4580144"/>
                  <a:pt x="316797" y="4529376"/>
                </a:cubicBezTo>
                <a:cubicBezTo>
                  <a:pt x="308470" y="4492215"/>
                  <a:pt x="302904" y="4454444"/>
                  <a:pt x="300142" y="4416469"/>
                </a:cubicBezTo>
                <a:cubicBezTo>
                  <a:pt x="228416" y="4405625"/>
                  <a:pt x="157545" y="4389580"/>
                  <a:pt x="88133" y="4368541"/>
                </a:cubicBezTo>
                <a:cubicBezTo>
                  <a:pt x="137115" y="4282804"/>
                  <a:pt x="197348" y="4203971"/>
                  <a:pt x="267244" y="4134194"/>
                </a:cubicBezTo>
                <a:cubicBezTo>
                  <a:pt x="343925" y="4064298"/>
                  <a:pt x="426536" y="4001220"/>
                  <a:pt x="514184" y="3945741"/>
                </a:cubicBezTo>
                <a:lnTo>
                  <a:pt x="494692" y="3555027"/>
                </a:lnTo>
                <a:cubicBezTo>
                  <a:pt x="496475" y="3531387"/>
                  <a:pt x="489409" y="3507910"/>
                  <a:pt x="474788" y="3489229"/>
                </a:cubicBezTo>
                <a:cubicBezTo>
                  <a:pt x="456632" y="3475055"/>
                  <a:pt x="434010" y="3467866"/>
                  <a:pt x="411019" y="3468924"/>
                </a:cubicBezTo>
                <a:lnTo>
                  <a:pt x="138092" y="3449833"/>
                </a:lnTo>
                <a:cubicBezTo>
                  <a:pt x="267531" y="3009363"/>
                  <a:pt x="438884" y="2582299"/>
                  <a:pt x="649838" y="2174524"/>
                </a:cubicBezTo>
                <a:cubicBezTo>
                  <a:pt x="808763" y="2342387"/>
                  <a:pt x="974229" y="2503789"/>
                  <a:pt x="1146151" y="2658654"/>
                </a:cubicBezTo>
                <a:lnTo>
                  <a:pt x="1068171" y="1927587"/>
                </a:lnTo>
                <a:cubicBezTo>
                  <a:pt x="989785" y="1925961"/>
                  <a:pt x="772495" y="1910120"/>
                  <a:pt x="772495" y="1910120"/>
                </a:cubicBezTo>
                <a:cubicBezTo>
                  <a:pt x="772090" y="1884941"/>
                  <a:pt x="956482" y="1566926"/>
                  <a:pt x="1031619" y="1488945"/>
                </a:cubicBezTo>
                <a:cubicBezTo>
                  <a:pt x="1134902" y="1380707"/>
                  <a:pt x="1195985" y="1239081"/>
                  <a:pt x="1203826" y="1089700"/>
                </a:cubicBezTo>
                <a:lnTo>
                  <a:pt x="1379283" y="1075889"/>
                </a:lnTo>
                <a:cubicBezTo>
                  <a:pt x="1375219" y="1027560"/>
                  <a:pt x="1371565" y="978822"/>
                  <a:pt x="1367911" y="930084"/>
                </a:cubicBezTo>
                <a:lnTo>
                  <a:pt x="1223726" y="912214"/>
                </a:lnTo>
                <a:lnTo>
                  <a:pt x="1477974" y="324919"/>
                </a:lnTo>
                <a:cubicBezTo>
                  <a:pt x="1816909" y="343523"/>
                  <a:pt x="2150843" y="236867"/>
                  <a:pt x="2416181" y="25183"/>
                </a:cubicBezTo>
                <a:cubicBezTo>
                  <a:pt x="2430964" y="9667"/>
                  <a:pt x="2451231" y="609"/>
                  <a:pt x="2472636" y="0"/>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7" name="Freeform: Shape 6">
            <a:extLst>
              <a:ext uri="{FF2B5EF4-FFF2-40B4-BE49-F238E27FC236}">
                <a16:creationId xmlns:a16="http://schemas.microsoft.com/office/drawing/2014/main" id="{CC6BD64C-6D0A-4F3B-9790-53D872EC716A}"/>
              </a:ext>
            </a:extLst>
          </p:cNvPr>
          <p:cNvSpPr/>
          <p:nvPr userDrawn="1"/>
        </p:nvSpPr>
        <p:spPr>
          <a:xfrm>
            <a:off x="6349283" y="818368"/>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Title 29">
            <a:extLst>
              <a:ext uri="{FF2B5EF4-FFF2-40B4-BE49-F238E27FC236}">
                <a16:creationId xmlns:a16="http://schemas.microsoft.com/office/drawing/2014/main" id="{66F6C6E6-91F4-4321-A241-4BCBA31EA1B0}"/>
              </a:ext>
            </a:extLst>
          </p:cNvPr>
          <p:cNvSpPr>
            <a:spLocks noGrp="1"/>
          </p:cNvSpPr>
          <p:nvPr>
            <p:ph type="title" hasCustomPrompt="1"/>
          </p:nvPr>
        </p:nvSpPr>
        <p:spPr>
          <a:xfrm>
            <a:off x="6262578" y="903131"/>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6" name="Freeform: Shape 5">
            <a:extLst>
              <a:ext uri="{FF2B5EF4-FFF2-40B4-BE49-F238E27FC236}">
                <a16:creationId xmlns:a16="http://schemas.microsoft.com/office/drawing/2014/main" id="{CE60EAAC-A268-4989-B8EE-36D7CA3FBEDB}"/>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10" name="Rectangle 9">
            <a:extLst>
              <a:ext uri="{FF2B5EF4-FFF2-40B4-BE49-F238E27FC236}">
                <a16:creationId xmlns:a16="http://schemas.microsoft.com/office/drawing/2014/main" id="{7E081927-D653-4441-A78C-0A7126F530AF}"/>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32358445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grpSp>
        <p:nvGrpSpPr>
          <p:cNvPr id="112" name="Group 111">
            <a:extLst>
              <a:ext uri="{FF2B5EF4-FFF2-40B4-BE49-F238E27FC236}">
                <a16:creationId xmlns:a16="http://schemas.microsoft.com/office/drawing/2014/main" id="{B99D4863-FB76-474B-9646-F1A1A961DD4E}"/>
              </a:ext>
            </a:extLst>
          </p:cNvPr>
          <p:cNvGrpSpPr/>
          <p:nvPr userDrawn="1"/>
        </p:nvGrpSpPr>
        <p:grpSpPr>
          <a:xfrm>
            <a:off x="0" y="1142644"/>
            <a:ext cx="12192000" cy="5715356"/>
            <a:chOff x="0" y="1142644"/>
            <a:chExt cx="12192000" cy="5715356"/>
          </a:xfrm>
        </p:grpSpPr>
        <p:sp>
          <p:nvSpPr>
            <p:cNvPr id="113" name="Freeform: Shape 112">
              <a:extLst>
                <a:ext uri="{FF2B5EF4-FFF2-40B4-BE49-F238E27FC236}">
                  <a16:creationId xmlns:a16="http://schemas.microsoft.com/office/drawing/2014/main" id="{834CC79E-3017-471C-99F1-04FB61F48164}"/>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3AA697AB-CFF4-47A0-B682-789A74F78490}"/>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3CDE423D-B54D-4267-BB4D-65CF70935338}"/>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47E571C2-3F82-4E4D-B588-9A3207741F78}"/>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EF0CA22F-644F-4AF4-BF66-62A7C2171D8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18" name="Freeform: Shape 117">
              <a:extLst>
                <a:ext uri="{FF2B5EF4-FFF2-40B4-BE49-F238E27FC236}">
                  <a16:creationId xmlns:a16="http://schemas.microsoft.com/office/drawing/2014/main" id="{0DC611D3-B88D-4466-A524-FC6BB8CE6EC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E5AC1B34-F120-480C-B2FF-2EDBB5A89537}"/>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91E60104-3002-46B5-8250-CCC243201E8E}"/>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27D50245-7BF2-4448-8BA8-C2BE451F343E}"/>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C4834FC2-96AE-46D8-B6BF-F32258CED446}"/>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8392825A-1F59-49FC-B4A4-188A130E672A}"/>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64DB48E8-1BDF-487F-8DE4-74462293175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2B7E3982-FA3F-4EDE-9FD5-F6F03A758A1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05255E74-5375-47C8-BBDC-D70C70972A10}"/>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7AD85698-8E3A-40AB-99C6-D9EB970187A7}"/>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662CDD60-FFE6-4ED3-8DB8-53780797B34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EF59CFEA-4241-41DF-BB0E-5E1AED724182}"/>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9502E111-8F8D-4E40-BB74-408971682DB4}"/>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FD8AE3A1-F33E-48C1-AA3F-6EE9BD5B6516}"/>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11146EBC-CAE0-4F48-9DC5-3C8E4BF3A99D}"/>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F051FFD5-F0B0-4C91-8131-AC207A99E5EB}"/>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DAF82D19-DA2E-470D-9476-43FA02FA802A}"/>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F7543B94-2D67-410A-AC48-DD0FAA742F1C}"/>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CD72A0CC-B4BA-46C6-A821-7466870EBE5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3AF1070F-5789-4698-8B4D-A5D7313ADF0E}"/>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E49E8BC9-4777-411D-BA5A-530B86A8AB5A}"/>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665773B1-870D-4EF6-A9E2-0BD467A65195}"/>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9E576467-B402-408D-B87D-22388CCA5E24}"/>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B577DAE1-4520-4B27-A05F-980E16CBD141}"/>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67838FD6-36C5-4996-AF88-63A8BFCF61A6}"/>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0E4CF8FF-6D87-476C-9BFE-A5DC378CF4B2}"/>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78168B16-9A15-4E2B-BBD5-E39307853C47}"/>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230481AA-2A1F-4D3D-B051-22F54CF241EE}"/>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AD3DFBB7-1C00-43F1-800A-92561D551B7E}"/>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ECFB1545-1084-4D73-A7B1-64BCFB317AF1}"/>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97E00FAD-2F0F-4BC5-BEAB-6E32CE3D6C8A}"/>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BF74F48F-4B56-482F-8800-1192FC82CE24}"/>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295D31CC-1D9E-4D04-A287-A0C7133B071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004049A0-BC23-460F-A404-FEF6FCB4212C}"/>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B78D4A29-C367-4406-AE74-27E5D9AB7DC3}"/>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D82E2D73-C436-4A73-8D57-78E6C4A65317}"/>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D3C65EBC-2696-4DC5-812F-C22AFE5DFF7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F18E936E-E3BA-4A34-AC5F-F1C8F6E13892}"/>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5F31F306-3B01-4150-B77C-26FEEB14249E}"/>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78D1AD52-4D71-4929-93DA-E24AB7D640C2}"/>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A8C30E47-284F-485F-85C3-76A235FBEB96}"/>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DD149D3C-51C1-4D24-9F81-B0E7DA7419EC}"/>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7D3B0E7F-80D6-4295-9D45-6ABB86083A08}"/>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62D05085-D640-4DD0-90BF-446ACA62BF84}"/>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4ADB9E25-A457-435C-B22B-6C197A65E28C}"/>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690A0435-E885-4772-9E69-4148A2374F95}"/>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2AD96CD5-6DE6-4BB7-AAB3-8BB434ECC52C}"/>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FC826493-1B19-40CA-9F05-35E91D4B17D2}"/>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F1CC1B00-31D9-40EB-B8F2-22A47E03D2E5}"/>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D200B33B-3A8F-4C11-9D26-F65FD856515F}"/>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7D428E4F-74B2-47C6-84E6-8B376D8AFBA0}"/>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77554D89-121D-44D6-9517-48D9E6FDE374}"/>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431B0D8D-0C83-4BDA-BCB8-BAF595B213F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F4553011-9089-4F4B-8874-7E6299E69ECC}"/>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454E094B-95F2-42C4-A8A6-750044CB39BE}"/>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DF922E1B-9057-4786-BF62-8CE6A79FCA2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ACB47894-E5F5-48E3-ACC9-FEE909ACFF6A}"/>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A9AE0933-C623-412C-BFBB-031D1DB1CD7A}"/>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4896543A-C050-44D0-8D75-EF07627D5EA3}"/>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98CA56FC-B86F-4FFE-B6D2-DAC69B72393D}"/>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23DD609F-3F07-451F-92CA-195D3E3F1DAD}"/>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8C0A2932-6F3E-45BF-88B6-9639489048D2}"/>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7920BB6E-503E-4406-B375-B5E89508D8F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6FCE11BF-C9EC-4B59-BAF1-8630E52ECAEB}"/>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877C6D77-27B5-4361-B05D-C13DCC2CB351}"/>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42863576-A1D8-4B8F-84AD-8F79369968D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7156B5F6-7F5C-4817-B095-442468F63C97}"/>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D31B37F0-665E-4AB1-BE52-2BECFB9B2C2E}"/>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35C56C6F-D50F-4015-B356-73CAA1B4FEFB}"/>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76AE5AEE-CF4F-4648-A924-A4BBAE92ED4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F42BB52F-EA43-4FBC-88EA-31C8253FAA1E}"/>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B3D5BBA7-6631-4606-BCCE-B52D00BBB4DA}"/>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80E33482-1A26-4E66-B325-4A7558DFDC24}"/>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720801B9-E99A-4ACF-AE6B-56F792E8410A}"/>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EB6D76CB-4DF6-4F53-A2ED-E0895FA5A019}"/>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F043666D-2F55-4CFF-AFD7-6184279272E1}"/>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91FF6B01-F859-4394-B013-23BCC9406BB6}"/>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CF56CC7D-F90F-4CAB-B05E-0C70CE68F28D}"/>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BD502436-D5B3-4590-B2D1-559E563BCEB9}"/>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A1F85529-4943-4281-B411-3C5C758066AF}"/>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7A05D744-50D8-40FF-AB80-751FCDECB073}"/>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D93EBF0A-786A-464B-93A7-987A84C63AD9}"/>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E8B65AAA-EFBB-4E83-BF82-EFA05D9D41A9}"/>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0B4E86A1-82B6-4CE6-B127-304158E21A63}"/>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87C5DDF9-50C7-4DA0-8E77-30FE9FDF4919}"/>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B51BA567-AC4A-4392-9593-F42936A9A8F5}"/>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83C95424-9979-4699-A1F8-9EE0D05B6660}"/>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CC0A5D42-0995-4A8C-B04A-CB5C996423BC}"/>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D71236D2-206B-4BE0-B352-3EAE127AC45A}"/>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0173F683-14DD-483B-BB70-68A6498C5272}"/>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FE63C341-8795-4CA4-859E-BF858F1DFC2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79ECE0BB-B2F4-4438-80CC-29902E8E003F}"/>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37B7F7AA-430A-4E76-BA06-FEEB68A1CF86}"/>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D7AC72C7-440E-4059-B718-7ED733684E61}"/>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9378E4E4-ABD0-4B48-ABCC-15FAACDA9A49}"/>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7D301986-FEFF-429E-AA25-9FF35E899CB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979EC5AE-1E06-4C5F-A3B4-94B2AF4A22D5}"/>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FEA5D12F-806F-4EE2-A98C-4F5CB7E87134}"/>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4" name="Picture Placeholder 13">
            <a:extLst>
              <a:ext uri="{FF2B5EF4-FFF2-40B4-BE49-F238E27FC236}">
                <a16:creationId xmlns:a16="http://schemas.microsoft.com/office/drawing/2014/main" id="{DAEB8E1B-D991-439A-884B-4F6F8C8C874C}"/>
              </a:ext>
            </a:extLst>
          </p:cNvPr>
          <p:cNvSpPr>
            <a:spLocks noGrp="1"/>
          </p:cNvSpPr>
          <p:nvPr>
            <p:ph type="pic" sz="quarter" idx="10"/>
          </p:nvPr>
        </p:nvSpPr>
        <p:spPr>
          <a:xfrm>
            <a:off x="0" y="-1"/>
            <a:ext cx="12192000" cy="3132084"/>
          </a:xfrm>
          <a:custGeom>
            <a:avLst/>
            <a:gdLst>
              <a:gd name="connsiteX0" fmla="*/ 0 w 12192000"/>
              <a:gd name="connsiteY0" fmla="*/ 0 h 2966485"/>
              <a:gd name="connsiteX1" fmla="*/ 12192000 w 12192000"/>
              <a:gd name="connsiteY1" fmla="*/ 0 h 2966485"/>
              <a:gd name="connsiteX2" fmla="*/ 12192000 w 12192000"/>
              <a:gd name="connsiteY2" fmla="*/ 2296409 h 2966485"/>
              <a:gd name="connsiteX3" fmla="*/ 9164094 w 12192000"/>
              <a:gd name="connsiteY3" fmla="*/ 2203448 h 2966485"/>
              <a:gd name="connsiteX4" fmla="*/ 6233220 w 12192000"/>
              <a:gd name="connsiteY4" fmla="*/ 2801758 h 2966485"/>
              <a:gd name="connsiteX5" fmla="*/ 2362843 w 12192000"/>
              <a:gd name="connsiteY5" fmla="*/ 2552687 h 2966485"/>
              <a:gd name="connsiteX6" fmla="*/ 0 w 12192000"/>
              <a:gd name="connsiteY6" fmla="*/ 2966485 h 2966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966485">
                <a:moveTo>
                  <a:pt x="0" y="0"/>
                </a:moveTo>
                <a:lnTo>
                  <a:pt x="12192000" y="0"/>
                </a:lnTo>
                <a:lnTo>
                  <a:pt x="12192000" y="2296409"/>
                </a:lnTo>
                <a:cubicBezTo>
                  <a:pt x="11189022" y="2319673"/>
                  <a:pt x="10156304" y="2123140"/>
                  <a:pt x="9164094" y="2203448"/>
                </a:cubicBezTo>
                <a:cubicBezTo>
                  <a:pt x="8048748" y="2293709"/>
                  <a:pt x="7343525" y="2704431"/>
                  <a:pt x="6233220" y="2801758"/>
                </a:cubicBezTo>
                <a:cubicBezTo>
                  <a:pt x="4946181" y="2914582"/>
                  <a:pt x="3690031" y="2569260"/>
                  <a:pt x="2362843" y="2552687"/>
                </a:cubicBezTo>
                <a:cubicBezTo>
                  <a:pt x="1440794" y="2541184"/>
                  <a:pt x="518609" y="2704454"/>
                  <a:pt x="0" y="2966485"/>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8" name="Title 29">
            <a:extLst>
              <a:ext uri="{FF2B5EF4-FFF2-40B4-BE49-F238E27FC236}">
                <a16:creationId xmlns:a16="http://schemas.microsoft.com/office/drawing/2014/main" id="{77B9352E-744D-4992-86CF-8622BB7A2CD2}"/>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1622E170-A071-4F62-8AED-2275B2EE7DE4}"/>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3" name="Rectangle 2">
            <a:extLst>
              <a:ext uri="{FF2B5EF4-FFF2-40B4-BE49-F238E27FC236}">
                <a16:creationId xmlns:a16="http://schemas.microsoft.com/office/drawing/2014/main" id="{49D8B405-58D3-4DF3-9F5B-DE1E827FD088}"/>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5019348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grpSp>
        <p:nvGrpSpPr>
          <p:cNvPr id="116" name="Group 115">
            <a:extLst>
              <a:ext uri="{FF2B5EF4-FFF2-40B4-BE49-F238E27FC236}">
                <a16:creationId xmlns:a16="http://schemas.microsoft.com/office/drawing/2014/main" id="{7FEDAF61-F65A-467F-AE3A-BDDFCF148180}"/>
              </a:ext>
            </a:extLst>
          </p:cNvPr>
          <p:cNvGrpSpPr/>
          <p:nvPr userDrawn="1"/>
        </p:nvGrpSpPr>
        <p:grpSpPr>
          <a:xfrm>
            <a:off x="0" y="1142644"/>
            <a:ext cx="12192000" cy="5715356"/>
            <a:chOff x="0" y="1142644"/>
            <a:chExt cx="12192000" cy="5715356"/>
          </a:xfrm>
        </p:grpSpPr>
        <p:sp>
          <p:nvSpPr>
            <p:cNvPr id="117" name="Freeform: Shape 116">
              <a:extLst>
                <a:ext uri="{FF2B5EF4-FFF2-40B4-BE49-F238E27FC236}">
                  <a16:creationId xmlns:a16="http://schemas.microsoft.com/office/drawing/2014/main" id="{00586313-6571-441D-8502-00D232B5D2B3}"/>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016298C6-5088-4E55-965B-C7168F197348}"/>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60CDAD4C-6453-4B48-B34F-704438708E6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9CCEEED9-BF12-46A2-8A12-121F38D5502D}"/>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1A5E541A-FF8F-4F17-84B5-95B6EA785B96}"/>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22" name="Freeform: Shape 121">
              <a:extLst>
                <a:ext uri="{FF2B5EF4-FFF2-40B4-BE49-F238E27FC236}">
                  <a16:creationId xmlns:a16="http://schemas.microsoft.com/office/drawing/2014/main" id="{D0D34187-B226-43D0-8631-659BEF4F5C76}"/>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271F7CFA-2095-443B-A84B-2C85AA96F4D9}"/>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5CF62BBA-DF61-476C-8E4B-13645E05B0B2}"/>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C2909DEF-A1BE-4274-94B2-18D9E60A8074}"/>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FD7B8AE9-A7B5-4B71-BE4D-E14CAA613A8E}"/>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4BDE30F2-FA76-41D6-8860-2939A090326B}"/>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C7A5F095-2BD5-466C-AD9F-F2EF2404A1A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F914E8B0-04E3-4DF9-9DBB-6529D22B3C5E}"/>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59263A0A-76D4-4208-A9C9-E7D3999DB4C5}"/>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1D3C0218-2940-477B-9991-25082BDB0CAD}"/>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9F3B33A5-8920-4A72-A424-0AB9B9ECE637}"/>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F9726E71-8007-48FD-B34F-A8E4F2DBFD1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B3F5EC5D-332E-4D94-BCF7-63EEDE7BE2D2}"/>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E91AAE84-BBEB-4516-8912-E3F7C691008F}"/>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119F818E-D8B7-422F-8122-F0D7B629AA51}"/>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01510A03-83F4-4D25-AADA-A742078E8E30}"/>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A1679121-C1FB-44BD-83BF-F765A8C9645B}"/>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1ED261B1-D0EC-4BC6-BE2E-1C0CF814B4B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DF932800-9BC9-4112-9E30-41BDABD3ECDC}"/>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D2CB62B7-C70F-4B51-A130-768BD2AB3632}"/>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664C7B7E-1ECA-4CED-A90D-8655196851D0}"/>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A0E7B387-72E5-4929-B5E5-7E27AC4CBEF7}"/>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F5B60EDD-A24F-4EC5-8267-D99A7B0256A8}"/>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43842784-D7A1-4C3A-907F-81BD58481C5D}"/>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F524582B-6B41-435E-A48B-916CE6F51B2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FCFBC6A0-6272-4BB4-B103-205DAE6F23A0}"/>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AC1B286A-F5B2-4D50-8652-735B360E3B7C}"/>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B3BEE414-5692-4EBE-B26D-9A4C1498F381}"/>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146A01BA-1642-435B-8E28-48FFFBB84349}"/>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C4447B1B-87FC-45E4-A354-15861F83FB33}"/>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8AF353B7-3350-4380-9F42-46D51AA8A092}"/>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7088C226-7F18-47FF-A20E-B72E91F4E761}"/>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BDB01AA6-068E-4311-A4B4-056235EC7DE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ACA32508-BF07-4033-86D9-416093481D9C}"/>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0785FFC9-A436-4FFF-9430-8918DBD4BB1B}"/>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F5521268-0001-4F50-B115-C4079E25ABA5}"/>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8AC40C41-89A9-4063-A62A-CF7824281B6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CBEF98E1-0819-4D37-9EB7-EB5E56F9B494}"/>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B5FC2C2C-9813-43EA-B875-64127B40D6B8}"/>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86E50E5C-02EB-45FF-8A7F-6DD2714D3C0A}"/>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74A9BC95-8B03-4EC9-8077-FB51EC565C96}"/>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5DE9F81F-2D2E-47D5-8C24-5F225C758C53}"/>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9C58BD15-7319-4AD6-9934-450E1A149859}"/>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00114B4D-D964-41F0-8D9C-926FEB0BA28A}"/>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DB1E2BA6-51D3-4A58-85D8-E656690B2EC6}"/>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3974C7D5-9545-424D-8810-E2BBFCAA601F}"/>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E7AB1E5F-E5D7-444E-A1F0-06F3FA01D754}"/>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26ED56AE-DE24-45AC-B030-6D10268337ED}"/>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17B36971-ADC1-4C25-B33B-33904D017500}"/>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A795AC28-BEB6-41D6-9ECC-2B445912A718}"/>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955C5E67-9D0A-4F85-BE12-A0643C0E63AB}"/>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F6309AD1-5843-485F-A412-462EB0743B53}"/>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49A54A1F-8848-43B0-B2B5-EE28A0F7F27A}"/>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EEC86E39-194C-4E5E-8AB8-24DBED2A68D3}"/>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18965833-1AA9-418B-827F-42162561AA14}"/>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700AEE5A-7D4F-45A0-ACB4-E2394307AFE2}"/>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A700AC41-5BFC-4686-85A2-F1DDFE5575CF}"/>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71935BDE-D2E3-4CF8-A4B9-DB4C1E151394}"/>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83137EAE-CC6B-42D4-982C-421D981E8EBB}"/>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B772BF4A-2B14-4A41-ACDF-D05485B33299}"/>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6487D878-CF20-4AAE-9D6C-EDF67D1BA1DE}"/>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620CD5AE-6632-4F70-9EC1-E001D8B0CC0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0B0203DC-2EE1-4489-9555-DE3E11C0ABA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0D5E3D27-18AF-4D81-9822-B04A7183B321}"/>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795391E7-F1CF-4A9C-B408-47BD6185C609}"/>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398B11F8-D211-4878-905D-006D28DF6AEA}"/>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4AEC291A-22DA-47D2-95FD-E882FF58ABA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D2993659-B740-4E9B-9550-F1A977FF7A28}"/>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B9B78963-6343-40F1-9EC1-0C9199F0CAF2}"/>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977D1DCE-EF55-431B-9613-B1846574912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802F0C30-FEF9-4191-80D8-E46CB15FFBAC}"/>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A1545F92-1A91-4B21-8EAE-9DE44ED15749}"/>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1A49619D-D5AD-438D-A7E8-0551AD9B7206}"/>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74D88261-C39A-429C-A5BE-6B3B14A017A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13117FDD-3A82-4003-985F-A1029F9FEDC8}"/>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5B1C68C4-2281-4112-B028-4BABE86E671D}"/>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6F27AA9A-ED49-43CE-836B-1A0DDAD4B463}"/>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539FCB4B-51D1-4B77-9F69-D8D5D58F10CB}"/>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45499F78-40AD-4817-96D5-1A9CB6E8BFE3}"/>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E1F6B9D1-64B0-4E3F-86AC-7555EAC209D0}"/>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E619DDC1-6479-4D5D-A443-C82847B0ADEE}"/>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0881BF0B-A97D-4C0F-96C9-5C1B1A7EE87A}"/>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3FDFFFA9-ABCB-4C00-961A-E6E57D34D07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ECC985BD-3F86-4BFF-A347-D73E4392C06D}"/>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E0F27FBC-F31E-4E82-B1D9-CD4B6BC2E9B3}"/>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6EED735A-F772-4DF0-A374-DA708885AA9C}"/>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929B859F-0EE2-4058-B548-C35EE39CAD7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61B01A65-35C7-4DC1-A6DE-E444472DC559}"/>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0ED4C6C6-D89E-44BA-BC1C-86F5D9193D1D}"/>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7B855F5F-CCD7-496E-AB6B-9598AA12A269}"/>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6101D9B4-E448-4C17-ACF1-FCC4B100C9EB}"/>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78C14267-8937-464C-A008-405EC055D817}"/>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CD02A5DB-0AA1-41CA-A012-7104D0BE492C}"/>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BDE75C8F-0165-4A9C-8A3E-DD18FC1C1753}"/>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41A0EC2B-9550-4A45-8DD9-E47768B23A9A}"/>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B016B66E-8FD5-4A41-A113-1008197469D6}"/>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8" name="Freeform: Shape 217">
              <a:extLst>
                <a:ext uri="{FF2B5EF4-FFF2-40B4-BE49-F238E27FC236}">
                  <a16:creationId xmlns:a16="http://schemas.microsoft.com/office/drawing/2014/main" id="{C591E9FF-3369-470D-B4D7-3DE18959F4AF}"/>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9" name="Freeform: Shape 218">
              <a:extLst>
                <a:ext uri="{FF2B5EF4-FFF2-40B4-BE49-F238E27FC236}">
                  <a16:creationId xmlns:a16="http://schemas.microsoft.com/office/drawing/2014/main" id="{C8253200-7A0F-4467-A905-ED3188D23B0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20" name="Picture Placeholder 19">
            <a:extLst>
              <a:ext uri="{FF2B5EF4-FFF2-40B4-BE49-F238E27FC236}">
                <a16:creationId xmlns:a16="http://schemas.microsoft.com/office/drawing/2014/main" id="{A90421D3-65A0-4B4A-ACA6-3039413AA26B}"/>
              </a:ext>
            </a:extLst>
          </p:cNvPr>
          <p:cNvSpPr>
            <a:spLocks noGrp="1"/>
          </p:cNvSpPr>
          <p:nvPr>
            <p:ph type="pic" sz="quarter" idx="11"/>
          </p:nvPr>
        </p:nvSpPr>
        <p:spPr>
          <a:xfrm>
            <a:off x="6788340" y="296664"/>
            <a:ext cx="4517473" cy="6032321"/>
          </a:xfrm>
          <a:custGeom>
            <a:avLst/>
            <a:gdLst>
              <a:gd name="connsiteX0" fmla="*/ 1824385 w 4517473"/>
              <a:gd name="connsiteY0" fmla="*/ 210 h 6032321"/>
              <a:gd name="connsiteX1" fmla="*/ 3456508 w 4517473"/>
              <a:gd name="connsiteY1" fmla="*/ 649877 h 6032321"/>
              <a:gd name="connsiteX2" fmla="*/ 4435731 w 4517473"/>
              <a:gd name="connsiteY2" fmla="*/ 2366627 h 6032321"/>
              <a:gd name="connsiteX3" fmla="*/ 4267626 w 4517473"/>
              <a:gd name="connsiteY3" fmla="*/ 3892535 h 6032321"/>
              <a:gd name="connsiteX4" fmla="*/ 3698974 w 4517473"/>
              <a:gd name="connsiteY4" fmla="*/ 4528059 h 6032321"/>
              <a:gd name="connsiteX5" fmla="*/ 2985612 w 4517473"/>
              <a:gd name="connsiteY5" fmla="*/ 4987164 h 6032321"/>
              <a:gd name="connsiteX6" fmla="*/ 3126182 w 4517473"/>
              <a:gd name="connsiteY6" fmla="*/ 5504149 h 6032321"/>
              <a:gd name="connsiteX7" fmla="*/ 3893285 w 4517473"/>
              <a:gd name="connsiteY7" fmla="*/ 5503189 h 6032321"/>
              <a:gd name="connsiteX8" fmla="*/ 3469559 w 4517473"/>
              <a:gd name="connsiteY8" fmla="*/ 6005219 h 6032321"/>
              <a:gd name="connsiteX9" fmla="*/ 2269513 w 4517473"/>
              <a:gd name="connsiteY9" fmla="*/ 5731546 h 6032321"/>
              <a:gd name="connsiteX10" fmla="*/ 2903940 w 4517473"/>
              <a:gd name="connsiteY10" fmla="*/ 4198906 h 6032321"/>
              <a:gd name="connsiteX11" fmla="*/ 1740272 w 4517473"/>
              <a:gd name="connsiteY11" fmla="*/ 3425888 h 6032321"/>
              <a:gd name="connsiteX12" fmla="*/ 181757 w 4517473"/>
              <a:gd name="connsiteY12" fmla="*/ 2392305 h 6032321"/>
              <a:gd name="connsiteX13" fmla="*/ 221291 w 4517473"/>
              <a:gd name="connsiteY13" fmla="*/ 813046 h 6032321"/>
              <a:gd name="connsiteX14" fmla="*/ 631252 w 4517473"/>
              <a:gd name="connsiteY14" fmla="*/ 409807 h 6032321"/>
              <a:gd name="connsiteX15" fmla="*/ 1824385 w 4517473"/>
              <a:gd name="connsiteY15" fmla="*/ 210 h 6032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517473" h="6032321">
                <a:moveTo>
                  <a:pt x="1824385" y="210"/>
                </a:moveTo>
                <a:cubicBezTo>
                  <a:pt x="2492786" y="-9115"/>
                  <a:pt x="3120332" y="293585"/>
                  <a:pt x="3456508" y="649877"/>
                </a:cubicBezTo>
                <a:cubicBezTo>
                  <a:pt x="3899934" y="1103603"/>
                  <a:pt x="4298616" y="1753080"/>
                  <a:pt x="4435731" y="2366627"/>
                </a:cubicBezTo>
                <a:cubicBezTo>
                  <a:pt x="4572497" y="2899681"/>
                  <a:pt x="4551239" y="3399915"/>
                  <a:pt x="4267626" y="3892535"/>
                </a:cubicBezTo>
                <a:cubicBezTo>
                  <a:pt x="4116802" y="4136101"/>
                  <a:pt x="3924354" y="4351206"/>
                  <a:pt x="3698974" y="4528059"/>
                </a:cubicBezTo>
                <a:cubicBezTo>
                  <a:pt x="3478274" y="4704242"/>
                  <a:pt x="3200090" y="4787862"/>
                  <a:pt x="2985612" y="4987164"/>
                </a:cubicBezTo>
                <a:cubicBezTo>
                  <a:pt x="2771141" y="5186475"/>
                  <a:pt x="2763117" y="5502168"/>
                  <a:pt x="3126182" y="5504149"/>
                </a:cubicBezTo>
                <a:cubicBezTo>
                  <a:pt x="3336679" y="5497020"/>
                  <a:pt x="3723611" y="5345184"/>
                  <a:pt x="3893285" y="5503189"/>
                </a:cubicBezTo>
                <a:cubicBezTo>
                  <a:pt x="4174351" y="5754938"/>
                  <a:pt x="3644772" y="5969886"/>
                  <a:pt x="3469559" y="6005219"/>
                </a:cubicBezTo>
                <a:cubicBezTo>
                  <a:pt x="3078579" y="6078080"/>
                  <a:pt x="2568803" y="6009628"/>
                  <a:pt x="2269513" y="5731546"/>
                </a:cubicBezTo>
                <a:cubicBezTo>
                  <a:pt x="1694224" y="5172666"/>
                  <a:pt x="2726713" y="4652766"/>
                  <a:pt x="2903940" y="4198906"/>
                </a:cubicBezTo>
                <a:cubicBezTo>
                  <a:pt x="3193708" y="3458258"/>
                  <a:pt x="2161506" y="3506667"/>
                  <a:pt x="1740272" y="3425888"/>
                </a:cubicBezTo>
                <a:cubicBezTo>
                  <a:pt x="1098027" y="3306965"/>
                  <a:pt x="468332" y="3017267"/>
                  <a:pt x="181757" y="2392305"/>
                </a:cubicBezTo>
                <a:cubicBezTo>
                  <a:pt x="-60109" y="1857289"/>
                  <a:pt x="-73930" y="1327499"/>
                  <a:pt x="221291" y="813046"/>
                </a:cubicBezTo>
                <a:cubicBezTo>
                  <a:pt x="350233" y="652172"/>
                  <a:pt x="487883" y="518788"/>
                  <a:pt x="631252" y="409807"/>
                </a:cubicBezTo>
                <a:cubicBezTo>
                  <a:pt x="1007596" y="123731"/>
                  <a:pt x="1423345" y="5806"/>
                  <a:pt x="1824385" y="210"/>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16" name="Picture Placeholder 15">
            <a:extLst>
              <a:ext uri="{FF2B5EF4-FFF2-40B4-BE49-F238E27FC236}">
                <a16:creationId xmlns:a16="http://schemas.microsoft.com/office/drawing/2014/main" id="{D8433B30-7713-47C2-9BD5-7C14BEF1BF7A}"/>
              </a:ext>
            </a:extLst>
          </p:cNvPr>
          <p:cNvSpPr>
            <a:spLocks noGrp="1"/>
          </p:cNvSpPr>
          <p:nvPr>
            <p:ph type="pic" sz="quarter" idx="10"/>
          </p:nvPr>
        </p:nvSpPr>
        <p:spPr>
          <a:xfrm>
            <a:off x="219543" y="205704"/>
            <a:ext cx="2529373" cy="2512386"/>
          </a:xfrm>
          <a:custGeom>
            <a:avLst/>
            <a:gdLst>
              <a:gd name="connsiteX0" fmla="*/ 1647287 w 2529373"/>
              <a:gd name="connsiteY0" fmla="*/ 154 h 2512386"/>
              <a:gd name="connsiteX1" fmla="*/ 2277422 w 2529373"/>
              <a:gd name="connsiteY1" fmla="*/ 209055 h 2512386"/>
              <a:gd name="connsiteX2" fmla="*/ 2466510 w 2529373"/>
              <a:gd name="connsiteY2" fmla="*/ 1166557 h 2512386"/>
              <a:gd name="connsiteX3" fmla="*/ 2198216 w 2529373"/>
              <a:gd name="connsiteY3" fmla="*/ 1588247 h 2512386"/>
              <a:gd name="connsiteX4" fmla="*/ 1743465 w 2529373"/>
              <a:gd name="connsiteY4" fmla="*/ 1817788 h 2512386"/>
              <a:gd name="connsiteX5" fmla="*/ 1477440 w 2529373"/>
              <a:gd name="connsiteY5" fmla="*/ 2171353 h 2512386"/>
              <a:gd name="connsiteX6" fmla="*/ 1081478 w 2529373"/>
              <a:gd name="connsiteY6" fmla="*/ 2496527 h 2512386"/>
              <a:gd name="connsiteX7" fmla="*/ 144938 w 2529373"/>
              <a:gd name="connsiteY7" fmla="*/ 2006436 h 2512386"/>
              <a:gd name="connsiteX8" fmla="*/ 106446 w 2529373"/>
              <a:gd name="connsiteY8" fmla="*/ 1128152 h 2512386"/>
              <a:gd name="connsiteX9" fmla="*/ 471526 w 2529373"/>
              <a:gd name="connsiteY9" fmla="*/ 1000329 h 2512386"/>
              <a:gd name="connsiteX10" fmla="*/ 491517 w 2529373"/>
              <a:gd name="connsiteY10" fmla="*/ 1183541 h 2512386"/>
              <a:gd name="connsiteX11" fmla="*/ 279756 w 2529373"/>
              <a:gd name="connsiteY11" fmla="*/ 1166251 h 2512386"/>
              <a:gd name="connsiteX12" fmla="*/ 713771 w 2529373"/>
              <a:gd name="connsiteY12" fmla="*/ 1475546 h 2512386"/>
              <a:gd name="connsiteX13" fmla="*/ 759769 w 2529373"/>
              <a:gd name="connsiteY13" fmla="*/ 966892 h 2512386"/>
              <a:gd name="connsiteX14" fmla="*/ 913286 w 2529373"/>
              <a:gd name="connsiteY14" fmla="*/ 423612 h 2512386"/>
              <a:gd name="connsiteX15" fmla="*/ 1647287 w 2529373"/>
              <a:gd name="connsiteY15" fmla="*/ 154 h 2512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29373" h="2512386">
                <a:moveTo>
                  <a:pt x="1647287" y="154"/>
                </a:moveTo>
                <a:cubicBezTo>
                  <a:pt x="1841668" y="-3477"/>
                  <a:pt x="2056545" y="56921"/>
                  <a:pt x="2277422" y="209055"/>
                </a:cubicBezTo>
                <a:cubicBezTo>
                  <a:pt x="2552220" y="391232"/>
                  <a:pt x="2580313" y="889953"/>
                  <a:pt x="2466510" y="1166557"/>
                </a:cubicBezTo>
                <a:cubicBezTo>
                  <a:pt x="2406337" y="1323726"/>
                  <a:pt x="2315045" y="1467120"/>
                  <a:pt x="2198216" y="1588247"/>
                </a:cubicBezTo>
                <a:cubicBezTo>
                  <a:pt x="2069180" y="1725682"/>
                  <a:pt x="1913121" y="1759096"/>
                  <a:pt x="1743465" y="1817788"/>
                </a:cubicBezTo>
                <a:cubicBezTo>
                  <a:pt x="1553839" y="1888263"/>
                  <a:pt x="1530629" y="1993123"/>
                  <a:pt x="1477440" y="2171353"/>
                </a:cubicBezTo>
                <a:cubicBezTo>
                  <a:pt x="1429014" y="2338517"/>
                  <a:pt x="1245533" y="2461484"/>
                  <a:pt x="1081478" y="2496527"/>
                </a:cubicBezTo>
                <a:cubicBezTo>
                  <a:pt x="698562" y="2580385"/>
                  <a:pt x="328736" y="2319247"/>
                  <a:pt x="144938" y="2006436"/>
                </a:cubicBezTo>
                <a:cubicBezTo>
                  <a:pt x="-9878" y="1755450"/>
                  <a:pt x="-67075" y="1386867"/>
                  <a:pt x="106446" y="1128152"/>
                </a:cubicBezTo>
                <a:cubicBezTo>
                  <a:pt x="182863" y="1024644"/>
                  <a:pt x="343907" y="918057"/>
                  <a:pt x="471526" y="1000329"/>
                </a:cubicBezTo>
                <a:cubicBezTo>
                  <a:pt x="521887" y="1034528"/>
                  <a:pt x="625585" y="1214166"/>
                  <a:pt x="491517" y="1183541"/>
                </a:cubicBezTo>
                <a:cubicBezTo>
                  <a:pt x="415685" y="1165870"/>
                  <a:pt x="390444" y="1025469"/>
                  <a:pt x="279756" y="1166251"/>
                </a:cubicBezTo>
                <a:cubicBezTo>
                  <a:pt x="83959" y="1420097"/>
                  <a:pt x="491294" y="1825273"/>
                  <a:pt x="713771" y="1475546"/>
                </a:cubicBezTo>
                <a:cubicBezTo>
                  <a:pt x="819110" y="1318253"/>
                  <a:pt x="764724" y="1137281"/>
                  <a:pt x="759769" y="966892"/>
                </a:cubicBezTo>
                <a:cubicBezTo>
                  <a:pt x="757206" y="774736"/>
                  <a:pt x="810550" y="585981"/>
                  <a:pt x="913286" y="423612"/>
                </a:cubicBezTo>
                <a:cubicBezTo>
                  <a:pt x="1056281" y="190118"/>
                  <a:pt x="1323318" y="6207"/>
                  <a:pt x="1647287" y="154"/>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12" name="Freeform: Shape 11">
            <a:extLst>
              <a:ext uri="{FF2B5EF4-FFF2-40B4-BE49-F238E27FC236}">
                <a16:creationId xmlns:a16="http://schemas.microsoft.com/office/drawing/2014/main" id="{D755E3F0-6E47-4881-AA64-AD620798C0A0}"/>
              </a:ext>
            </a:extLst>
          </p:cNvPr>
          <p:cNvSpPr/>
          <p:nvPr userDrawn="1"/>
        </p:nvSpPr>
        <p:spPr>
          <a:xfrm>
            <a:off x="2032539" y="2757031"/>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Title 29">
            <a:extLst>
              <a:ext uri="{FF2B5EF4-FFF2-40B4-BE49-F238E27FC236}">
                <a16:creationId xmlns:a16="http://schemas.microsoft.com/office/drawing/2014/main" id="{9AE41936-3E86-4516-8D02-AEF0A17A6B87}"/>
              </a:ext>
            </a:extLst>
          </p:cNvPr>
          <p:cNvSpPr>
            <a:spLocks noGrp="1"/>
          </p:cNvSpPr>
          <p:nvPr>
            <p:ph type="title" hasCustomPrompt="1"/>
          </p:nvPr>
        </p:nvSpPr>
        <p:spPr>
          <a:xfrm>
            <a:off x="1945834" y="2841794"/>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47C87B55-0986-44DA-85DD-46BD82BD7A4F}"/>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3" name="Rectangle 2">
            <a:extLst>
              <a:ext uri="{FF2B5EF4-FFF2-40B4-BE49-F238E27FC236}">
                <a16:creationId xmlns:a16="http://schemas.microsoft.com/office/drawing/2014/main" id="{01BF2430-D56F-4E5A-9C17-8772E0D44F49}"/>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24400224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grpSp>
        <p:nvGrpSpPr>
          <p:cNvPr id="114" name="Group 113">
            <a:extLst>
              <a:ext uri="{FF2B5EF4-FFF2-40B4-BE49-F238E27FC236}">
                <a16:creationId xmlns:a16="http://schemas.microsoft.com/office/drawing/2014/main" id="{854FEB2E-FB90-418D-A6DF-A3FCE6D90D50}"/>
              </a:ext>
            </a:extLst>
          </p:cNvPr>
          <p:cNvGrpSpPr/>
          <p:nvPr userDrawn="1"/>
        </p:nvGrpSpPr>
        <p:grpSpPr>
          <a:xfrm>
            <a:off x="0" y="1142644"/>
            <a:ext cx="12192000" cy="5715356"/>
            <a:chOff x="0" y="1142644"/>
            <a:chExt cx="12192000" cy="5715356"/>
          </a:xfrm>
        </p:grpSpPr>
        <p:sp>
          <p:nvSpPr>
            <p:cNvPr id="115" name="Freeform: Shape 114">
              <a:extLst>
                <a:ext uri="{FF2B5EF4-FFF2-40B4-BE49-F238E27FC236}">
                  <a16:creationId xmlns:a16="http://schemas.microsoft.com/office/drawing/2014/main" id="{E19D6AD6-4164-4AB7-ACF0-6F487087DBDB}"/>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F5D91183-08BF-4D9C-97E0-2B49F0F6598C}"/>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B5FDCBAA-62CB-4B72-9D40-1BA9C4C068F0}"/>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35405214-B110-476F-8600-C113B269A731}"/>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E911F843-C644-4746-A2FB-F1185564A038}"/>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20" name="Freeform: Shape 119">
              <a:extLst>
                <a:ext uri="{FF2B5EF4-FFF2-40B4-BE49-F238E27FC236}">
                  <a16:creationId xmlns:a16="http://schemas.microsoft.com/office/drawing/2014/main" id="{7548F0E3-F309-4510-A96C-AF0340E9501B}"/>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DE8DFD05-AF0E-42F3-BE82-00C70482439D}"/>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5BACEDC2-1937-4367-BE89-4D5112150A46}"/>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103BA602-E82D-4885-B4D1-DF986F0BC6DA}"/>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AA3BCB9B-6A57-43B0-9040-26CEE137F93C}"/>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BDBFC5D0-6410-49AC-BF0E-36F7813DDBB2}"/>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614A6436-5D17-4BE3-B36C-1DDEE64B4DEB}"/>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CCA441FC-45E8-4147-A780-97B74E57781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4C6DCF44-55AE-4A15-8382-3F5AF5F22C0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AAA67601-3A8D-4322-826E-479E28E1F4F7}"/>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606F7980-FE95-4F5C-BD25-EE8AA31A1DA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185ED351-04E7-4B04-9470-8CA87B5C6FCD}"/>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E5481E01-A2A3-4482-A1F0-D62EE862792E}"/>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8809F711-8D68-4714-8D9F-C65B2DCBD05F}"/>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7ADCA90B-D0D3-4952-8B24-295A1F3D0CF1}"/>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50B622DE-99DC-46F9-804F-D115F8207B46}"/>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3C604CCE-B393-4279-A83A-6F4875FE1F71}"/>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29E6919E-6AB0-442F-81A0-AF8B80175A1D}"/>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34A10D63-2615-454F-92DC-53902DAD80B4}"/>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DAD87D5E-730A-47C0-8E3A-5D0767E1B42C}"/>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69456D7D-E736-4ACA-A6E0-97D0F96CBF4E}"/>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22874F5A-D7D0-40B2-BF9E-2F3456DCB01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4985AC4B-1CAB-47E6-84D9-E41C282402CB}"/>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AF6730E4-7E6B-4032-AC86-5AE8EE00705A}"/>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441DBD2C-FA30-4EF4-8899-360A4777FC0D}"/>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2CC5B0FF-18D6-4AFD-9D10-4AD9957E7038}"/>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7822828E-A073-4D74-B677-96FDAA7AECF8}"/>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51210E57-BEB4-4705-9F22-C2DBE4E7E2E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F6EA8824-EB34-4C83-B97C-EFA203A14886}"/>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29ECF87D-07CD-4F1F-ADCC-66788BAEB6B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ABDEDFCB-5549-470A-9FB6-EDA0027E5035}"/>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2446A178-1303-4BF8-A5D8-B26D9B767AE6}"/>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48C46C57-2778-4E19-88E9-2E647675A497}"/>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503C1951-E08E-470D-9C88-D7CE979A1FD7}"/>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381A6BBA-7459-44BB-BA63-2EA296C867EF}"/>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B658BF60-ABE6-4D21-B3A8-63114B49A6A8}"/>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F0093EEE-304A-46F0-9617-B51A48ED0FE0}"/>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1FAC1D48-B7D7-4BC8-A833-145DFA5E382E}"/>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64728E07-17A7-4686-9F66-A880174702F3}"/>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AE1700E4-F9CC-44E6-ADD7-A358F78FA2CD}"/>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759A57B8-6401-45F8-BA31-2A2F48D7611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DC654C25-3257-4A37-ACAE-B0A0114BAA94}"/>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EA18A62D-735A-4AB5-BCD3-B7B773AF745E}"/>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91D61B51-A3B0-4C9B-9512-B7B41ECAB589}"/>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10B5223E-9002-453D-83A3-DF12A099A02B}"/>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EF2D6EBA-C65E-48B5-95F4-E72C6D6D5AE0}"/>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A03C4F0A-7BDC-4854-89AD-CAE796C43BF0}"/>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7DBBC3B9-EC87-4880-BD82-23EA1022EC45}"/>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CA1A3DC3-9E0D-444E-8DA0-A4A9196A1CDD}"/>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C7359A88-BA4D-4892-88FF-DD4E7C25A27B}"/>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3F501F70-3058-4395-A584-1B5B6226A7C8}"/>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B5B612C3-CE8F-4AFB-9784-9956890E8306}"/>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FD832195-6C6B-4CAD-9D54-8051FC63822A}"/>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7130F66F-8221-4D37-80DF-23F2D71767F8}"/>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E39D5CCA-5DF3-47A0-8E9E-A65BA6E8683F}"/>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4576BF49-E479-43D6-9E4F-B965BAF1B0FE}"/>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27E92544-5126-4AEF-AE28-E9B8E1E9A5CB}"/>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A8B30BA9-4E0A-4DD5-A55D-4BA9866810D0}"/>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97A6326C-E2FE-43C1-AA98-5CAC18E83A5A}"/>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B610941D-A07A-4BD3-A333-767597B57C51}"/>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799E73FF-C8DC-4122-8677-1AB9124722ED}"/>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3BA2A23F-103C-453A-B219-9620EA504F3F}"/>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B88FE41A-D9C9-4B39-9683-E31AE2BE8639}"/>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24EBD97D-8809-4A56-80F0-2639EE894957}"/>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AFD11786-766A-4B0A-ACCB-511DFDDC6C1F}"/>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C2006701-761F-4901-8D8A-EE0EC79C4871}"/>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62B92B9F-4D35-4F54-8BB5-30F5DE65CB79}"/>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D6E3CD58-7D57-4618-975A-A0E4D3EEADA8}"/>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553033E6-925D-4521-93E4-CE486E1F6309}"/>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706F8A3F-595A-49ED-96CC-1F06C909FEE7}"/>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8F690CBC-8BE3-4F9D-9D62-088A12A3A253}"/>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8C064FDB-B5E7-4973-A990-584CD295AB50}"/>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D14A4AFF-2823-4F7F-8E04-B848A7F9D067}"/>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F52C1D3E-CD36-455E-9E5B-5CE2360343AA}"/>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DD3D7F98-7F4F-41AC-8F01-762C5E82D523}"/>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43A30A51-011E-4D13-9180-2A54C96BBDF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D68BB7D5-B39F-4134-B99C-492F204891BD}"/>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BBFE2301-1399-4212-8301-27515B25B400}"/>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5163D409-160B-4AA0-A33E-A01C1DD45352}"/>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F82990B1-BED0-442B-BAF5-42748C0A117A}"/>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2DAB2F53-6565-4021-BE45-3F154C35F702}"/>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187BBDDA-1829-466C-9D19-A8164906D734}"/>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EA75A6EC-94C6-4DB8-82D7-8B1F328F719D}"/>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FE84ED18-7079-4555-80AE-78D6427A2BFD}"/>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5A133069-6F59-45C6-A7EB-FA12BF968406}"/>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82DF05CA-244D-42D4-8EDF-5BCD21454FD3}"/>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605957B1-E76D-4D8F-A978-72E845D3B40F}"/>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FD187CFC-D4EA-4339-9A81-55C6B3A33BF8}"/>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157BEC8F-D81F-408A-8E45-F921204024B7}"/>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14C14245-9ECB-4039-BEDA-78F90CE7D886}"/>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DC6A4C05-522C-4E70-97E3-A8E15B793355}"/>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EA9CCC21-1946-4B17-94A4-2E808BB6383A}"/>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D4897D6E-C5A2-434A-8215-5FF4E331AAC8}"/>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37EE4EAF-6D9B-4AA1-B9FA-4ADA9CDCBA2D}"/>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CBB52763-ED6E-4BB9-AF2F-078CB657B380}"/>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B81C18F2-533D-458C-AC5C-C88C8119E94E}"/>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48204DCD-9884-4FAE-B41C-7B04F982865C}"/>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9F6D427C-165C-4690-B2D1-A4C96E34FD7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21" name="Picture Placeholder 20">
            <a:extLst>
              <a:ext uri="{FF2B5EF4-FFF2-40B4-BE49-F238E27FC236}">
                <a16:creationId xmlns:a16="http://schemas.microsoft.com/office/drawing/2014/main" id="{F96AE289-5477-4EE6-BABE-10C8FED414DF}"/>
              </a:ext>
            </a:extLst>
          </p:cNvPr>
          <p:cNvSpPr>
            <a:spLocks noGrp="1"/>
          </p:cNvSpPr>
          <p:nvPr>
            <p:ph type="pic" sz="quarter" idx="10"/>
          </p:nvPr>
        </p:nvSpPr>
        <p:spPr>
          <a:xfrm>
            <a:off x="619301" y="829197"/>
            <a:ext cx="4629779" cy="5279207"/>
          </a:xfrm>
          <a:custGeom>
            <a:avLst/>
            <a:gdLst>
              <a:gd name="connsiteX0" fmla="*/ 2744365 w 4629779"/>
              <a:gd name="connsiteY0" fmla="*/ 0 h 5279207"/>
              <a:gd name="connsiteX1" fmla="*/ 2773646 w 4629779"/>
              <a:gd name="connsiteY1" fmla="*/ 0 h 5279207"/>
              <a:gd name="connsiteX2" fmla="*/ 4629779 w 4629779"/>
              <a:gd name="connsiteY2" fmla="*/ 1930042 h 5279207"/>
              <a:gd name="connsiteX3" fmla="*/ 4629779 w 4629779"/>
              <a:gd name="connsiteY3" fmla="*/ 3770869 h 5279207"/>
              <a:gd name="connsiteX4" fmla="*/ 4529570 w 4629779"/>
              <a:gd name="connsiteY4" fmla="*/ 4201793 h 5279207"/>
              <a:gd name="connsiteX5" fmla="*/ 2225837 w 4629779"/>
              <a:gd name="connsiteY5" fmla="*/ 5279207 h 5279207"/>
              <a:gd name="connsiteX6" fmla="*/ 0 w 4629779"/>
              <a:gd name="connsiteY6" fmla="*/ 4361936 h 5279207"/>
              <a:gd name="connsiteX7" fmla="*/ 712704 w 4629779"/>
              <a:gd name="connsiteY7" fmla="*/ 3993641 h 5279207"/>
              <a:gd name="connsiteX8" fmla="*/ 858910 w 4629779"/>
              <a:gd name="connsiteY8" fmla="*/ 3422068 h 5279207"/>
              <a:gd name="connsiteX9" fmla="*/ 858910 w 4629779"/>
              <a:gd name="connsiteY9" fmla="*/ 1885414 h 5279207"/>
              <a:gd name="connsiteX10" fmla="*/ 2744365 w 4629779"/>
              <a:gd name="connsiteY10" fmla="*/ 0 h 5279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29779" h="5279207">
                <a:moveTo>
                  <a:pt x="2744365" y="0"/>
                </a:moveTo>
                <a:lnTo>
                  <a:pt x="2773646" y="0"/>
                </a:lnTo>
                <a:cubicBezTo>
                  <a:pt x="3796968" y="15668"/>
                  <a:pt x="4629779" y="881344"/>
                  <a:pt x="4629779" y="1930042"/>
                </a:cubicBezTo>
                <a:lnTo>
                  <a:pt x="4629779" y="3770869"/>
                </a:lnTo>
                <a:cubicBezTo>
                  <a:pt x="4628934" y="3920175"/>
                  <a:pt x="4594698" y="4067429"/>
                  <a:pt x="4529570" y="4201793"/>
                </a:cubicBezTo>
                <a:cubicBezTo>
                  <a:pt x="4225638" y="4836118"/>
                  <a:pt x="3278319" y="5279207"/>
                  <a:pt x="2225837" y="5279207"/>
                </a:cubicBezTo>
                <a:cubicBezTo>
                  <a:pt x="1186888" y="5279207"/>
                  <a:pt x="388876" y="4947364"/>
                  <a:pt x="0" y="4361936"/>
                </a:cubicBezTo>
                <a:cubicBezTo>
                  <a:pt x="288707" y="4386867"/>
                  <a:pt x="566055" y="4243561"/>
                  <a:pt x="712704" y="3993641"/>
                </a:cubicBezTo>
                <a:cubicBezTo>
                  <a:pt x="810980" y="3819322"/>
                  <a:pt x="861448" y="3622125"/>
                  <a:pt x="858910" y="3422068"/>
                </a:cubicBezTo>
                <a:lnTo>
                  <a:pt x="858910" y="1885414"/>
                </a:lnTo>
                <a:cubicBezTo>
                  <a:pt x="858910" y="844129"/>
                  <a:pt x="1703039" y="0"/>
                  <a:pt x="2744365" y="0"/>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3" name="Freeform: Shape 22">
            <a:extLst>
              <a:ext uri="{FF2B5EF4-FFF2-40B4-BE49-F238E27FC236}">
                <a16:creationId xmlns:a16="http://schemas.microsoft.com/office/drawing/2014/main" id="{20FCE5D5-401B-48C0-B4C4-5CC4872889DF}"/>
              </a:ext>
            </a:extLst>
          </p:cNvPr>
          <p:cNvSpPr/>
          <p:nvPr userDrawn="1"/>
        </p:nvSpPr>
        <p:spPr>
          <a:xfrm>
            <a:off x="6182705" y="1351479"/>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4" name="Title 29">
            <a:extLst>
              <a:ext uri="{FF2B5EF4-FFF2-40B4-BE49-F238E27FC236}">
                <a16:creationId xmlns:a16="http://schemas.microsoft.com/office/drawing/2014/main" id="{43BD4A44-E4AF-4F3F-8BF8-F94939E85625}"/>
              </a:ext>
            </a:extLst>
          </p:cNvPr>
          <p:cNvSpPr>
            <a:spLocks noGrp="1"/>
          </p:cNvSpPr>
          <p:nvPr>
            <p:ph type="title" hasCustomPrompt="1"/>
          </p:nvPr>
        </p:nvSpPr>
        <p:spPr>
          <a:xfrm>
            <a:off x="6096000" y="1436242"/>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B3E25D9D-A716-47E9-A32D-057126FB900C}"/>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75A3D440-7CE0-477F-9A90-7362E9F202F4}"/>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5085786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grpSp>
        <p:nvGrpSpPr>
          <p:cNvPr id="114" name="Group 113">
            <a:extLst>
              <a:ext uri="{FF2B5EF4-FFF2-40B4-BE49-F238E27FC236}">
                <a16:creationId xmlns:a16="http://schemas.microsoft.com/office/drawing/2014/main" id="{C29CDF74-A19F-4F41-82C6-4DC1E5C3D24B}"/>
              </a:ext>
            </a:extLst>
          </p:cNvPr>
          <p:cNvGrpSpPr/>
          <p:nvPr userDrawn="1"/>
        </p:nvGrpSpPr>
        <p:grpSpPr>
          <a:xfrm>
            <a:off x="0" y="1142644"/>
            <a:ext cx="12192000" cy="5715356"/>
            <a:chOff x="0" y="1142644"/>
            <a:chExt cx="12192000" cy="5715356"/>
          </a:xfrm>
        </p:grpSpPr>
        <p:sp>
          <p:nvSpPr>
            <p:cNvPr id="115" name="Freeform: Shape 114">
              <a:extLst>
                <a:ext uri="{FF2B5EF4-FFF2-40B4-BE49-F238E27FC236}">
                  <a16:creationId xmlns:a16="http://schemas.microsoft.com/office/drawing/2014/main" id="{AB9D56CB-2171-4D50-9DCA-D668835CCD5C}"/>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22F2000D-8F7E-4969-BF88-3E9BBFC49A56}"/>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A90DCD4C-CEB6-4E97-B502-17386145EAF9}"/>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7C258BDD-5314-493C-9195-F6BD366DDE5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0A29BA93-AECE-4F37-9F0E-DE8B62BD5DF4}"/>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20" name="Freeform: Shape 119">
              <a:extLst>
                <a:ext uri="{FF2B5EF4-FFF2-40B4-BE49-F238E27FC236}">
                  <a16:creationId xmlns:a16="http://schemas.microsoft.com/office/drawing/2014/main" id="{12FAFE82-7A4C-4E60-8F64-CF42D9AD19CC}"/>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35C6D354-C184-4E5A-94DF-8E8FA37DAEEE}"/>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A7214C4A-99C5-4ECA-A8F8-243AFB224AB5}"/>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ADF58475-6F07-4CD2-9E6A-64F1CA8495A0}"/>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F4F0FDE4-A43A-411D-800D-4ED24D5077B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B8613794-7DBE-45AC-A96B-03EDF2F77657}"/>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3AB5B6E3-724A-4923-80BA-939483BF76F3}"/>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63709BCA-6BA9-4C1A-8872-19A4FFFAC36F}"/>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8C92C24B-A5C8-42B7-B39D-87BD9A2538A9}"/>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446B514F-CF0A-41A4-9152-E80B690CA41A}"/>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209ECFAC-87B0-4069-8C44-1F1BF9FCDAB5}"/>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0AD10CE2-AAC2-42A6-A9C8-AE0B00F4AA46}"/>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4A2A67D4-7689-4065-AFD3-06E15902FC75}"/>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955CE761-EDE1-4ED0-9D82-AEABE374AAF9}"/>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C0BAF651-EEC1-4A63-A7D0-2F5452A84910}"/>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7A29EB35-1537-45D1-83EB-4F579927349C}"/>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3B732871-852E-4C75-A6E6-13742FCB3E29}"/>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B15E5CBB-23B7-4227-A168-394B6C5D8E87}"/>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5E01A36C-0EE4-47B0-AFA9-DE4989E5318F}"/>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B0607457-0E7B-4946-97B2-9B11453062BD}"/>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FEA9D7E9-466A-4078-8639-886C7102FD9F}"/>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C2BA0E57-854F-4B87-AD2E-D0BADB115813}"/>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2FD8DC9A-484E-45B0-AA23-DE10F84CA994}"/>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A13805AA-6C2A-41C7-84A4-1F33CAC2C93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A724117F-4CA9-4076-8185-C029C2C6139E}"/>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A87AF3CC-E5D2-42DD-A692-688F1E0DAAF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438F2B93-48EC-495F-AD18-E5D7191E0F73}"/>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8E3B5BA8-85CF-499E-A330-0CD00C38A6FB}"/>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93827EEB-065B-4F66-9606-0D868CC9ACAE}"/>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80E01E27-C78A-4CFD-9FF9-8BF14FD49284}"/>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97469707-472C-416A-9870-0E352E11336F}"/>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BE69F1B1-2173-4BC9-8639-16B8A8E5D661}"/>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12518286-BF7E-40AA-ADE4-5E9A8E835705}"/>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4A03E6A8-02BC-49BD-93FC-6EFC7AB5AEE2}"/>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EC4593A4-CE1E-465B-AB0B-1696FDD5F395}"/>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C9888094-2684-4A11-B54F-BB7B9A42AC31}"/>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8121D7D1-ABAC-4D3F-8368-462CD336C354}"/>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84450667-8D55-410D-8E54-B93C60F3BCE1}"/>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0F19D34E-818A-4B2B-A256-29CCDCF54190}"/>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5E974207-DBB5-4DEA-BC08-0B11CC7C64BB}"/>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E120EFD2-8336-4879-9F90-2BFE4E304203}"/>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90B27453-A5AC-4FBF-8C6B-AE9FF92763B8}"/>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5ED8D3B6-88B7-4791-A2DA-566AA6D00B1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B9538BCB-D800-4380-8D14-8EFD25014306}"/>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160B9096-7E5E-451B-B7FF-E640ADA1A03F}"/>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6BDB15F6-92F8-4506-B57D-F4B96646CD2B}"/>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BD51B455-9B94-4315-8AA4-7ED64D89B260}"/>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02D7324F-666E-4729-A59B-4515766A23A0}"/>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BE9290C5-8FB7-4388-9909-5E62D9CCB355}"/>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8AE794BB-CBF6-43F4-8781-9E49BAE90A1F}"/>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485B4FE9-0C07-42EC-B420-0F60465B27E5}"/>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7C8A7B5B-9047-4C79-A1A4-9D4E1DF0BF52}"/>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95291F56-5E5C-4762-BA69-07189F35A6C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899BBC4A-EA58-4597-B893-78EFE3868083}"/>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944D85A3-00D9-4DEC-8DEA-5897DDB18B9B}"/>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1E2A06AD-43C4-48BE-99AD-8943BBD62D7E}"/>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0F3018FD-F54C-4F01-9583-B5AE43D53DF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7FF40AE0-45FC-424F-8604-96D3D0714AC1}"/>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A5B836EE-7D23-4296-ADB6-316B6FDAEF2C}"/>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95FD1370-52D1-467C-9691-9D3404A08CFE}"/>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84E2F619-D055-41D8-B420-53D63043BD1D}"/>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0A163366-84F6-4004-8EE6-04A6CA1CEADB}"/>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EF2FDFB9-BD83-468E-8829-D5AEE48E64A4}"/>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94EC8E3A-CB0B-47BE-973E-72BFE3A6E1C0}"/>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550D7F16-3DC3-429B-837A-6214E078E3A0}"/>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A4050623-C36A-4BEE-8377-8F702C7D9EEF}"/>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2D0DEDB9-031D-4D5E-84F0-24EFA4291CA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0706CBF6-23C8-4D34-858F-44E8076E5B11}"/>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5EA1E84A-8769-4486-AB44-C7908CDEEE8F}"/>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47FE1258-D1AA-4837-966D-33C20E09704C}"/>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AEF4182B-112D-4A4C-9122-67447CA80C14}"/>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9D8CFA0E-5399-4FA5-A446-9B9C9F45A047}"/>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093C3721-0F48-4DE5-9F7E-EB8A9D72029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DC1EA61B-446C-4581-A9A3-0D9AB33A227A}"/>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0B4283C6-D88E-40C1-905C-911183C352CE}"/>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47A63392-B0F2-4EF7-AC3E-2BB49C9033C2}"/>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4047A679-14C5-472F-B230-BA93B06BF2D5}"/>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7C9E3CB8-69C5-48AB-AB61-17D082240562}"/>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65717563-16B7-4CBD-BBFE-65691E2445FC}"/>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C7B7C1DD-FDA8-437E-8339-DFB9A80B9121}"/>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7C7ADE57-1E7C-410F-9C82-1255A11ED9AA}"/>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FD942B8A-6C94-4CE6-9C5E-A367EB55FFB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7059BE1E-B948-4D6B-90DD-1E3B4A90722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3E9A3213-5A29-42EB-9FBA-CD4726C80904}"/>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2491E2B6-E4F0-4B1A-8BF7-6F9E28BEEE69}"/>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105F2094-E61D-40A1-A421-67D7C37AEF5E}"/>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5729A845-FFD4-420D-ABFA-C3AF508068D1}"/>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4A911D07-E953-49BF-BDDD-6D715CCB3B94}"/>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5A0A770E-1E45-4FA5-9228-B030AC322398}"/>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5AAEC210-9A70-40B3-ACCD-FBD0DD3C26DF}"/>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F5B17BB9-03E9-4B47-AB93-12741AF5F82E}"/>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0D21002A-0143-469B-843B-C5366F62D56B}"/>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D88D9AEF-0F24-4DDA-B1A1-00B8FAFAFD6C}"/>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20AB4BA4-4DAE-4E14-BA08-1F7C80B4944C}"/>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315279F1-2C25-4A7F-9EBB-A0040ACF0988}"/>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C9F47481-FE53-466C-BAAA-71AE01546A41}"/>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2B00FAA3-EB2A-4A1D-9C15-DD7DE1DCAE0D}"/>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022C1B5D-A2A4-4F35-BE34-C8A8F92FC019}"/>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3" name="Picture Placeholder 12">
            <a:extLst>
              <a:ext uri="{FF2B5EF4-FFF2-40B4-BE49-F238E27FC236}">
                <a16:creationId xmlns:a16="http://schemas.microsoft.com/office/drawing/2014/main" id="{494CBD44-CE2D-4B15-B27C-A2BEE5F7BAD1}"/>
              </a:ext>
            </a:extLst>
          </p:cNvPr>
          <p:cNvSpPr>
            <a:spLocks noGrp="1"/>
          </p:cNvSpPr>
          <p:nvPr>
            <p:ph type="pic" sz="quarter" idx="10"/>
          </p:nvPr>
        </p:nvSpPr>
        <p:spPr>
          <a:xfrm>
            <a:off x="6849628" y="515847"/>
            <a:ext cx="4672138" cy="5580549"/>
          </a:xfrm>
          <a:custGeom>
            <a:avLst/>
            <a:gdLst>
              <a:gd name="connsiteX0" fmla="*/ 2294290 w 4672138"/>
              <a:gd name="connsiteY0" fmla="*/ 147 h 5580549"/>
              <a:gd name="connsiteX1" fmla="*/ 2518329 w 4672138"/>
              <a:gd name="connsiteY1" fmla="*/ 21396 h 5580549"/>
              <a:gd name="connsiteX2" fmla="*/ 4005796 w 4672138"/>
              <a:gd name="connsiteY2" fmla="*/ 1570569 h 5580549"/>
              <a:gd name="connsiteX3" fmla="*/ 3338398 w 4672138"/>
              <a:gd name="connsiteY3" fmla="*/ 3655964 h 5580549"/>
              <a:gd name="connsiteX4" fmla="*/ 4218197 w 4672138"/>
              <a:gd name="connsiteY4" fmla="*/ 3855892 h 5580549"/>
              <a:gd name="connsiteX5" fmla="*/ 4208679 w 4672138"/>
              <a:gd name="connsiteY5" fmla="*/ 4804619 h 5580549"/>
              <a:gd name="connsiteX6" fmla="*/ 4669641 w 4672138"/>
              <a:gd name="connsiteY6" fmla="*/ 5182362 h 5580549"/>
              <a:gd name="connsiteX7" fmla="*/ 4326795 w 4672138"/>
              <a:gd name="connsiteY7" fmla="*/ 5579869 h 5580549"/>
              <a:gd name="connsiteX8" fmla="*/ 4416614 w 4672138"/>
              <a:gd name="connsiteY8" fmla="*/ 5177832 h 5580549"/>
              <a:gd name="connsiteX9" fmla="*/ 3860231 w 4672138"/>
              <a:gd name="connsiteY9" fmla="*/ 4920131 h 5580549"/>
              <a:gd name="connsiteX10" fmla="*/ 3864026 w 4672138"/>
              <a:gd name="connsiteY10" fmla="*/ 4295714 h 5580549"/>
              <a:gd name="connsiteX11" fmla="*/ 1336327 w 4672138"/>
              <a:gd name="connsiteY11" fmla="*/ 4668766 h 5580549"/>
              <a:gd name="connsiteX12" fmla="*/ 335088 w 4672138"/>
              <a:gd name="connsiteY12" fmla="*/ 1745971 h 5580549"/>
              <a:gd name="connsiteX13" fmla="*/ 2294290 w 4672138"/>
              <a:gd name="connsiteY13" fmla="*/ 147 h 5580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672138" h="5580549">
                <a:moveTo>
                  <a:pt x="2294290" y="147"/>
                </a:moveTo>
                <a:cubicBezTo>
                  <a:pt x="2374691" y="-1164"/>
                  <a:pt x="2449855" y="6331"/>
                  <a:pt x="2518329" y="21396"/>
                </a:cubicBezTo>
                <a:cubicBezTo>
                  <a:pt x="3066118" y="141923"/>
                  <a:pt x="4148285" y="530959"/>
                  <a:pt x="4005796" y="1570569"/>
                </a:cubicBezTo>
                <a:cubicBezTo>
                  <a:pt x="3863293" y="2610188"/>
                  <a:pt x="3022237" y="3481727"/>
                  <a:pt x="3338398" y="3655964"/>
                </a:cubicBezTo>
                <a:cubicBezTo>
                  <a:pt x="3654261" y="3831311"/>
                  <a:pt x="3932235" y="3582331"/>
                  <a:pt x="4218197" y="3855892"/>
                </a:cubicBezTo>
                <a:cubicBezTo>
                  <a:pt x="4585615" y="4208570"/>
                  <a:pt x="4054977" y="4647661"/>
                  <a:pt x="4208679" y="4804619"/>
                </a:cubicBezTo>
                <a:cubicBezTo>
                  <a:pt x="4365116" y="4964703"/>
                  <a:pt x="4632778" y="4945711"/>
                  <a:pt x="4669641" y="5182362"/>
                </a:cubicBezTo>
                <a:cubicBezTo>
                  <a:pt x="4701827" y="5396293"/>
                  <a:pt x="4413817" y="5593638"/>
                  <a:pt x="4326795" y="5579869"/>
                </a:cubicBezTo>
                <a:cubicBezTo>
                  <a:pt x="4276602" y="5571194"/>
                  <a:pt x="4547478" y="5295250"/>
                  <a:pt x="4416614" y="5177832"/>
                </a:cubicBezTo>
                <a:cubicBezTo>
                  <a:pt x="4285753" y="5060402"/>
                  <a:pt x="3939402" y="5168131"/>
                  <a:pt x="3860231" y="4920131"/>
                </a:cubicBezTo>
                <a:cubicBezTo>
                  <a:pt x="3782178" y="4672444"/>
                  <a:pt x="4099771" y="4395886"/>
                  <a:pt x="3864026" y="4295714"/>
                </a:cubicBezTo>
                <a:cubicBezTo>
                  <a:pt x="3627979" y="4196664"/>
                  <a:pt x="2693253" y="5150521"/>
                  <a:pt x="1336327" y="4668766"/>
                </a:cubicBezTo>
                <a:cubicBezTo>
                  <a:pt x="-20588" y="4187015"/>
                  <a:pt x="-324366" y="3227146"/>
                  <a:pt x="335088" y="1745971"/>
                </a:cubicBezTo>
                <a:cubicBezTo>
                  <a:pt x="912130" y="449949"/>
                  <a:pt x="1731489" y="9318"/>
                  <a:pt x="2294290" y="147"/>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16" name="Freeform: Shape 15">
            <a:extLst>
              <a:ext uri="{FF2B5EF4-FFF2-40B4-BE49-F238E27FC236}">
                <a16:creationId xmlns:a16="http://schemas.microsoft.com/office/drawing/2014/main" id="{D1C80276-326E-4730-A8FF-C7C492220155}"/>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Title 29">
            <a:extLst>
              <a:ext uri="{FF2B5EF4-FFF2-40B4-BE49-F238E27FC236}">
                <a16:creationId xmlns:a16="http://schemas.microsoft.com/office/drawing/2014/main" id="{24275B1C-BCBA-42E0-BB47-66F160E771F0}"/>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B8B1E481-19FD-4556-91D7-79D9F9B573E5}"/>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EA28C536-9D5B-424F-B18E-A65DE5A86B9C}"/>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32146985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grpSp>
        <p:nvGrpSpPr>
          <p:cNvPr id="114" name="Group 113">
            <a:extLst>
              <a:ext uri="{FF2B5EF4-FFF2-40B4-BE49-F238E27FC236}">
                <a16:creationId xmlns:a16="http://schemas.microsoft.com/office/drawing/2014/main" id="{643DCB48-5A18-484E-A4C0-F9FD7943AFA9}"/>
              </a:ext>
            </a:extLst>
          </p:cNvPr>
          <p:cNvGrpSpPr/>
          <p:nvPr userDrawn="1"/>
        </p:nvGrpSpPr>
        <p:grpSpPr>
          <a:xfrm>
            <a:off x="0" y="1142644"/>
            <a:ext cx="12192000" cy="5715356"/>
            <a:chOff x="0" y="1142644"/>
            <a:chExt cx="12192000" cy="5715356"/>
          </a:xfrm>
        </p:grpSpPr>
        <p:sp>
          <p:nvSpPr>
            <p:cNvPr id="115" name="Freeform: Shape 114">
              <a:extLst>
                <a:ext uri="{FF2B5EF4-FFF2-40B4-BE49-F238E27FC236}">
                  <a16:creationId xmlns:a16="http://schemas.microsoft.com/office/drawing/2014/main" id="{9BEFBB2D-4555-4EF3-906F-41484C2D2736}"/>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337368AD-F701-4B78-A01C-B7178D255BEB}"/>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1268AE51-C849-4281-94A8-90B12E72E43F}"/>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C5AD1634-A213-4288-AAD8-8853A3D2A55D}"/>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0D8CED0D-07DE-4B7C-8BBE-D3E740BE39C6}"/>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20" name="Freeform: Shape 119">
              <a:extLst>
                <a:ext uri="{FF2B5EF4-FFF2-40B4-BE49-F238E27FC236}">
                  <a16:creationId xmlns:a16="http://schemas.microsoft.com/office/drawing/2014/main" id="{4E11F05A-7AFB-4F8E-A064-1A483CB2E414}"/>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DFC84A1A-5F0A-468F-AE03-610090BBE7DF}"/>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C7C1F2EF-E3B3-40FA-BFD6-45F6D031F388}"/>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05F72F61-C7CA-4E9C-8864-CE53AE4457EE}"/>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ED9F7E2C-C713-42F7-B5E3-0C97874E5E89}"/>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36A6108C-8FDC-4E59-9B9E-593F1A6D9E8E}"/>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D16C3927-3B88-4991-ADD1-19A44D0D2D8D}"/>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6BF922E7-A1A4-4192-8F65-FE3A9E1937ED}"/>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25D13F37-218A-4746-9FAF-2FC180C91EBD}"/>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232BCEE3-228E-48D7-A14F-DFCA7F9E1AC5}"/>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CD212293-2EBF-4755-B25D-6D984D7DCCF0}"/>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351F84A0-518B-4310-86AD-5CA2937FE281}"/>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AF619176-43C1-48E0-8A0D-C225706157F2}"/>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3867743F-FE4E-4910-B5C7-53E3314FA16C}"/>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22A62024-AAD0-4256-A312-8A0DF8A64A4B}"/>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25C6494D-D285-4CF6-8527-463F09E1659B}"/>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2D7E79EC-0C61-4920-B2BE-9E6B9FEBF953}"/>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C15D654A-6B37-4578-BE35-8D927A8077EE}"/>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B3918777-3FD2-4275-AB9F-9C8D0DCC0095}"/>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C69D95BC-ECBA-4FC7-9DC7-FCAFCEF50579}"/>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E4CB6590-6C4D-4248-9509-60F8373D43B9}"/>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B6F3E5A8-23BF-4FF4-B53B-618B430D2954}"/>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66164C44-8467-44FF-984F-C508599F45D3}"/>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2D79FC64-D0DC-452C-9DF0-6DBF221B70A4}"/>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A5B2227F-272B-476A-B758-43A79E6CF5A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3AAA33E9-65CA-4407-8989-8475AC6A992C}"/>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A912F019-638D-4D34-98A3-8958FCCC37ED}"/>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AAAC7B63-A7AF-4E2D-A3D0-940A66D0551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8898693C-5AB0-4451-81EF-93465B568C7D}"/>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30B7574E-DD23-4E9A-99D0-DEA814BCA1FF}"/>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A90C6492-8EF5-4E09-9582-D20C59A963BB}"/>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3BC1D5EA-1F7B-4ED6-BB50-8ACBF57B92B7}"/>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522891F2-31BA-42B7-8800-C1AB41C6C4DC}"/>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0E551800-1F34-459B-8543-D872B7499B2D}"/>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A4A494CB-9E52-4E0E-BA84-D1A816F6486A}"/>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531AD577-B2FC-46B0-8772-81D525CA2B8B}"/>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11F3BF62-6B16-4C20-BF54-0D1CAD1EBF41}"/>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2627148D-F251-4181-A3E1-3EC13396F808}"/>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883C19E3-0E76-4B20-B497-A7376D7D5361}"/>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E3594902-E845-4280-B84C-98D52B1F6AD4}"/>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E04609AA-1DE6-4B09-91D0-692759080F47}"/>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1A2E688C-FAF4-4412-B0F6-DD5B05D9758B}"/>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E57DA4CD-43C0-4A9F-8DB3-7B4F98087FFD}"/>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4D63CD60-9394-4B70-B0C7-E7474F63CB38}"/>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526E89FC-B4E8-463A-806E-680DE7DE29A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FDCD1E10-289D-4690-9FE6-462DC3D6517C}"/>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9A0E22C0-AC60-472B-BC85-814CCECF73B8}"/>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D4264046-20AD-48E1-B2C3-37231E101612}"/>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00F9A859-708E-4353-9A1F-1918911C52A4}"/>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AE82AA16-39C4-4676-A69A-D893CA701FA0}"/>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9A70F278-E3F3-4190-B6FA-C102A8B1B953}"/>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BA4D2678-EE51-4DE3-8BF5-FBCF35585BC4}"/>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C5BC13BB-EB4B-49A3-ADE6-22BCAA35AE2C}"/>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C69FBBEA-7C39-4BD8-B82A-AAD24D39E27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FD4A3F51-44E0-4A4D-AA9A-CBBA7784ECCA}"/>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57406AC1-3DD6-43DF-B168-B731ECA822F8}"/>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39387130-C6E7-4054-9B2A-864E700A309B}"/>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6ECC5F8C-AF94-4E2C-8E86-504276E35C9B}"/>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F307A733-A1E8-4199-B30E-1EE5ACBD7BD2}"/>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DD348D49-92D5-48EA-A18F-0973CE03F197}"/>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9DBA0DF1-A60F-443D-A904-5413CB14DB40}"/>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06157C62-F909-49D2-A992-14602D50FCFE}"/>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1F54FA09-2B75-4DF0-8D9F-B2034864A76F}"/>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6CAE0C4B-8348-4EED-9DBA-DA270ECE1ABA}"/>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1A2B25C8-F19C-4602-9172-5D695021E0BE}"/>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6EFBF648-B787-444E-8B7E-A23454A9AC94}"/>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889BB8F9-BA01-4308-8F8D-A941A05227E6}"/>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CE9D6A96-B818-4A08-8FAF-83657E808B89}"/>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EE9008F6-C120-490E-B9FA-C2898FCD5691}"/>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1A6BBD19-39E0-40D7-9567-F1135B147920}"/>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603DAE30-F5C7-492D-B638-37029592999C}"/>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88C9EC03-A304-4A17-95EB-67060FAF883A}"/>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AAD63705-D8C1-45E3-ADC3-B791DD1D0A33}"/>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E371D57C-AC97-413F-8724-34B36975D85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0787B56C-7813-4463-B005-186D09BAB785}"/>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11EF9CCB-18F5-4DC4-BF93-161950D61325}"/>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32FF1157-977B-4C07-AEE4-762F65B4BA53}"/>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33F7F3DE-8B45-44A3-B1A5-70AFCE541284}"/>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778FB5A4-E4AA-40EB-901A-7BE7989031FB}"/>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F8164C38-C735-4B43-B9E8-40E86C5A0461}"/>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AEA554CC-15D2-42B0-AF12-3E2C32822982}"/>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0CB54B77-D1F8-4A87-9ACF-B8C43858093C}"/>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23C6624B-65EA-4CA6-ADB9-DA26CEC452E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8109E276-62E3-4A73-98B4-3A37A6D342BD}"/>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BD547E18-590F-4730-B012-7A4069CA8915}"/>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D96A0EDD-8672-4F62-9035-CB5FF6083391}"/>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29886326-3CF6-451E-B6FF-91F646CD3B8E}"/>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885EC23C-2889-41D7-88FD-0CDACC997E2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E335F5A5-620F-41EF-82CB-37B9FBE3ED58}"/>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702D067F-B7B3-4629-A453-FD257BD2264B}"/>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B796F282-9B87-486D-920B-B818CFC078A3}"/>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B039D98C-53A6-4106-8614-188B431F9432}"/>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C2094F4F-51CD-4A44-BA22-CD8D14FB795E}"/>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2AC1CF83-B6BB-49B4-96AB-1A0B244DC4B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F9534548-8198-47F4-9144-82A74EF999B5}"/>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64113E4C-611D-4C98-BD6D-D321903A3E2F}"/>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8AF6A238-7047-4DD5-9CD5-A9D63289F8A3}"/>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28F2EB38-1F20-42D6-A934-7819ED4A56FF}"/>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3" name="Picture Placeholder 12">
            <a:extLst>
              <a:ext uri="{FF2B5EF4-FFF2-40B4-BE49-F238E27FC236}">
                <a16:creationId xmlns:a16="http://schemas.microsoft.com/office/drawing/2014/main" id="{DBF05C51-9F41-4CBD-B97A-6EF5C8A3A556}"/>
              </a:ext>
            </a:extLst>
          </p:cNvPr>
          <p:cNvSpPr>
            <a:spLocks noGrp="1"/>
          </p:cNvSpPr>
          <p:nvPr>
            <p:ph type="pic" sz="quarter" idx="10"/>
          </p:nvPr>
        </p:nvSpPr>
        <p:spPr>
          <a:xfrm>
            <a:off x="5848115" y="841938"/>
            <a:ext cx="5851660" cy="5286240"/>
          </a:xfrm>
          <a:custGeom>
            <a:avLst/>
            <a:gdLst>
              <a:gd name="connsiteX0" fmla="*/ 2838946 w 5334168"/>
              <a:gd name="connsiteY0" fmla="*/ 312 h 4818751"/>
              <a:gd name="connsiteX1" fmla="*/ 2976077 w 5334168"/>
              <a:gd name="connsiteY1" fmla="*/ 3009 h 4818751"/>
              <a:gd name="connsiteX2" fmla="*/ 3958065 w 5334168"/>
              <a:gd name="connsiteY2" fmla="*/ 654069 h 4818751"/>
              <a:gd name="connsiteX3" fmla="*/ 4171154 w 5334168"/>
              <a:gd name="connsiteY3" fmla="*/ 2300861 h 4818751"/>
              <a:gd name="connsiteX4" fmla="*/ 4724016 w 5334168"/>
              <a:gd name="connsiteY4" fmla="*/ 3675645 h 4818751"/>
              <a:gd name="connsiteX5" fmla="*/ 5329900 w 5334168"/>
              <a:gd name="connsiteY5" fmla="*/ 4027192 h 4818751"/>
              <a:gd name="connsiteX6" fmla="*/ 4845782 w 5334168"/>
              <a:gd name="connsiteY6" fmla="*/ 4478906 h 4818751"/>
              <a:gd name="connsiteX7" fmla="*/ 4185886 w 5334168"/>
              <a:gd name="connsiteY7" fmla="*/ 4510330 h 4818751"/>
              <a:gd name="connsiteX8" fmla="*/ 3891290 w 5334168"/>
              <a:gd name="connsiteY8" fmla="*/ 4755832 h 4818751"/>
              <a:gd name="connsiteX9" fmla="*/ 3528939 w 5334168"/>
              <a:gd name="connsiteY9" fmla="*/ 4606570 h 4818751"/>
              <a:gd name="connsiteX10" fmla="*/ 2816990 w 5334168"/>
              <a:gd name="connsiteY10" fmla="*/ 4704769 h 4818751"/>
              <a:gd name="connsiteX11" fmla="*/ 2220920 w 5334168"/>
              <a:gd name="connsiteY11" fmla="*/ 4598714 h 4818751"/>
              <a:gd name="connsiteX12" fmla="*/ 955140 w 5334168"/>
              <a:gd name="connsiteY12" fmla="*/ 4598714 h 4818751"/>
              <a:gd name="connsiteX13" fmla="*/ 380679 w 5334168"/>
              <a:gd name="connsiteY13" fmla="*/ 4481855 h 4818751"/>
              <a:gd name="connsiteX14" fmla="*/ 145981 w 5334168"/>
              <a:gd name="connsiteY14" fmla="*/ 3949622 h 4818751"/>
              <a:gd name="connsiteX15" fmla="*/ 891313 w 5334168"/>
              <a:gd name="connsiteY15" fmla="*/ 3449793 h 4818751"/>
              <a:gd name="connsiteX16" fmla="*/ 1199652 w 5334168"/>
              <a:gd name="connsiteY16" fmla="*/ 2694636 h 4818751"/>
              <a:gd name="connsiteX17" fmla="*/ 2838946 w 5334168"/>
              <a:gd name="connsiteY17" fmla="*/ 312 h 4818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334168" h="4818751">
                <a:moveTo>
                  <a:pt x="2838946" y="312"/>
                </a:moveTo>
                <a:cubicBezTo>
                  <a:pt x="2883189" y="-534"/>
                  <a:pt x="2928880" y="339"/>
                  <a:pt x="2976077" y="3009"/>
                </a:cubicBezTo>
                <a:cubicBezTo>
                  <a:pt x="3458225" y="12834"/>
                  <a:pt x="3906012" y="484177"/>
                  <a:pt x="3958065" y="654069"/>
                </a:cubicBezTo>
                <a:cubicBezTo>
                  <a:pt x="4138751" y="1247190"/>
                  <a:pt x="4160350" y="1768618"/>
                  <a:pt x="4171154" y="2300861"/>
                </a:cubicBezTo>
                <a:cubicBezTo>
                  <a:pt x="4180968" y="2856661"/>
                  <a:pt x="4149555" y="3399709"/>
                  <a:pt x="4724016" y="3675645"/>
                </a:cubicBezTo>
                <a:cubicBezTo>
                  <a:pt x="4915496" y="3761080"/>
                  <a:pt x="5287672" y="3771885"/>
                  <a:pt x="5329900" y="4027192"/>
                </a:cubicBezTo>
                <a:cubicBezTo>
                  <a:pt x="5373108" y="4282509"/>
                  <a:pt x="5079490" y="4468112"/>
                  <a:pt x="4845782" y="4478906"/>
                </a:cubicBezTo>
                <a:cubicBezTo>
                  <a:pt x="4612064" y="4489711"/>
                  <a:pt x="4398975" y="4318850"/>
                  <a:pt x="4185886" y="4510330"/>
                </a:cubicBezTo>
                <a:cubicBezTo>
                  <a:pt x="4071976" y="4617374"/>
                  <a:pt x="4071976" y="4724409"/>
                  <a:pt x="3891290" y="4755832"/>
                </a:cubicBezTo>
                <a:cubicBezTo>
                  <a:pt x="3710604" y="4787256"/>
                  <a:pt x="3656592" y="4704769"/>
                  <a:pt x="3528939" y="4606570"/>
                </a:cubicBezTo>
                <a:cubicBezTo>
                  <a:pt x="3231394" y="4396419"/>
                  <a:pt x="3083111" y="4523104"/>
                  <a:pt x="2816990" y="4704769"/>
                </a:cubicBezTo>
                <a:cubicBezTo>
                  <a:pt x="2550878" y="4886434"/>
                  <a:pt x="2454638" y="4737172"/>
                  <a:pt x="2220920" y="4598714"/>
                </a:cubicBezTo>
                <a:cubicBezTo>
                  <a:pt x="1805547" y="4364996"/>
                  <a:pt x="1284108" y="5194784"/>
                  <a:pt x="955140" y="4598714"/>
                </a:cubicBezTo>
                <a:cubicBezTo>
                  <a:pt x="784279" y="4279570"/>
                  <a:pt x="689018" y="4449452"/>
                  <a:pt x="380679" y="4481855"/>
                </a:cubicBezTo>
                <a:cubicBezTo>
                  <a:pt x="39927" y="4524083"/>
                  <a:pt x="-148615" y="4173516"/>
                  <a:pt x="145981" y="3949622"/>
                </a:cubicBezTo>
                <a:cubicBezTo>
                  <a:pt x="390494" y="3768936"/>
                  <a:pt x="689018" y="3705099"/>
                  <a:pt x="891313" y="3449793"/>
                </a:cubicBezTo>
                <a:cubicBezTo>
                  <a:pt x="1050390" y="3247498"/>
                  <a:pt x="1125021" y="2939149"/>
                  <a:pt x="1199652" y="2694636"/>
                </a:cubicBezTo>
                <a:cubicBezTo>
                  <a:pt x="1487899" y="1704334"/>
                  <a:pt x="1467417" y="26533"/>
                  <a:pt x="2838946" y="312"/>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9" name="Freeform: Shape 8">
            <a:extLst>
              <a:ext uri="{FF2B5EF4-FFF2-40B4-BE49-F238E27FC236}">
                <a16:creationId xmlns:a16="http://schemas.microsoft.com/office/drawing/2014/main" id="{4C04B59B-580E-429B-9D03-77C6E309582C}"/>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Title 29">
            <a:extLst>
              <a:ext uri="{FF2B5EF4-FFF2-40B4-BE49-F238E27FC236}">
                <a16:creationId xmlns:a16="http://schemas.microsoft.com/office/drawing/2014/main" id="{346B0D6B-3CC6-4069-AF7F-BAC17A4ACAAD}"/>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94309B0C-F8C1-4B69-A38F-A4F8D62EA9A5}"/>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9A4179BB-8E86-4E10-AABB-5766CB4AAD66}"/>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4370986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grpSp>
        <p:nvGrpSpPr>
          <p:cNvPr id="112" name="Group 111">
            <a:extLst>
              <a:ext uri="{FF2B5EF4-FFF2-40B4-BE49-F238E27FC236}">
                <a16:creationId xmlns:a16="http://schemas.microsoft.com/office/drawing/2014/main" id="{2130AACF-FE33-45DF-AD79-3F6664851B9B}"/>
              </a:ext>
            </a:extLst>
          </p:cNvPr>
          <p:cNvGrpSpPr/>
          <p:nvPr userDrawn="1"/>
        </p:nvGrpSpPr>
        <p:grpSpPr>
          <a:xfrm>
            <a:off x="0" y="1142644"/>
            <a:ext cx="12192000" cy="5715356"/>
            <a:chOff x="0" y="1142644"/>
            <a:chExt cx="12192000" cy="5715356"/>
          </a:xfrm>
        </p:grpSpPr>
        <p:sp>
          <p:nvSpPr>
            <p:cNvPr id="113" name="Freeform: Shape 112">
              <a:extLst>
                <a:ext uri="{FF2B5EF4-FFF2-40B4-BE49-F238E27FC236}">
                  <a16:creationId xmlns:a16="http://schemas.microsoft.com/office/drawing/2014/main" id="{1BA10A48-8203-46A9-91D0-0A3F3361F1F8}"/>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0992C7CD-1A43-4857-B8ED-98BD9FF6716C}"/>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8F491531-AD57-408A-9F18-56A0B526D97A}"/>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14BE1136-A0D8-4B7B-A6DD-BCC45676F0D8}"/>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0C8BEABA-EE44-4377-B0B8-86DB07011759}"/>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18" name="Freeform: Shape 117">
              <a:extLst>
                <a:ext uri="{FF2B5EF4-FFF2-40B4-BE49-F238E27FC236}">
                  <a16:creationId xmlns:a16="http://schemas.microsoft.com/office/drawing/2014/main" id="{5708B8BC-2AE2-4971-B319-6127004EC752}"/>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D01001E9-BBD9-428E-88A6-F458C89905B2}"/>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B21BB35C-1688-4417-A239-F4386D3B74CA}"/>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758AF950-BBE2-4189-B306-E8DEAD9BAC28}"/>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4438A970-873F-43B9-BB79-D4D622785A4E}"/>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A9CA1D18-8B2C-448A-990B-9B864FE78668}"/>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9E9487C4-C1BB-485C-A2C3-7B589EE95863}"/>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9BAB4117-789D-48E8-8F63-7AB2A926A661}"/>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94A7EF37-B1C6-4D63-9493-5D76BD87896A}"/>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CD45BA65-27B5-4992-AE7B-C5969BC69648}"/>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FAE80DB3-DD41-480E-80A9-AEDB2FAFC57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333C7906-FF11-4996-9D58-09EB6055F7EC}"/>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9C6B8C8C-1533-4BA5-8DAE-133CA21B2786}"/>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7683519B-1A5B-445C-AD07-D094C4DB8932}"/>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09DBE265-BD33-46E2-865B-8A7FBD9E2B1B}"/>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792C1E1A-1732-40D2-BFC3-A42E873D986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BEB02B62-C7C0-4DEA-B2C9-F6AE4B5C148A}"/>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B5553675-31CC-42E4-88E4-042C21561F0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82294884-A9E6-4B64-ABD6-B1857111D17A}"/>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861F56C4-2AB0-4164-83CB-D173919CFA11}"/>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E49AE31F-A559-4D0C-AFEB-A999EEEF5ECC}"/>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BAF920D1-97E8-42A9-AAF5-402D1615F3EB}"/>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837A7D96-02CC-4B35-AD97-434B72807A08}"/>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8DD89BB6-BDE4-488C-B940-E03BC0A2767C}"/>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740C6942-233B-4625-9C99-B485DDBD63EF}"/>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B797B7BF-FA1D-4076-9CF0-14669A53B7B6}"/>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33274BD9-52A1-4490-92EF-81A7208D54A7}"/>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0335C9EC-D441-4B13-B02F-37221B4AC53E}"/>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A76232C5-F75A-4DAC-80A7-D2B577E7A5FF}"/>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394796AE-2906-430F-8FD2-C308DB1A1168}"/>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F9F6D175-6121-468A-852F-9CDCEB17CF3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C563AF17-0C92-421A-82DC-5DE5C4CA04EB}"/>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300D3D86-0A83-4D26-9665-AD97C1BB4DDC}"/>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E6810A7C-FCA8-4D63-AF3D-CE1078FF881D}"/>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B88BF66C-27A6-486B-A835-4D2A8C8B75B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5159EB50-AAEE-41D9-9A78-D4326803FF01}"/>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7FF35424-EEF3-42B4-A013-4DB7424A8D29}"/>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9D50005B-AC4D-4EE0-86FA-3E60A622E1EE}"/>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C126246C-8408-47C9-9AC8-54684632FE0E}"/>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2E7F3F74-60B2-448E-B053-70C77AD186E7}"/>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369E9201-F5CA-4EF8-9A81-0F67412E5F1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7E4C2795-57B1-487E-89FF-4EBA729F40D4}"/>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B1E82F68-64FC-4253-9805-E722A4B2471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2505892A-12E4-4FE7-9C69-D864CB749E9F}"/>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4FDB381F-03E0-4238-A698-F8DC9F2CA481}"/>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B38697A0-4FB3-4C53-AFF8-25E722EE54B4}"/>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6EE624DB-779F-4ACF-BB96-41226DE416AE}"/>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E83C8DE8-EFD2-483D-A1BC-F78DB4D217F4}"/>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65327DE6-B2D7-4AC5-8DE2-CD00BB3F490A}"/>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11B82FC2-B085-496F-A752-F22B99D86E9F}"/>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6A4EA4C2-605E-46FD-9FB5-C90C7721C474}"/>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717DD134-5196-48D3-9D0F-7AD41DACBAD3}"/>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F84ED9C2-FC5D-4B9D-BC5A-2C5B7A9DFE15}"/>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6466FBCD-FB34-4B3D-93CE-A1C4C00D9943}"/>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EAA8A0D4-D299-4E9D-8C6C-D29E82A7D04C}"/>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52670168-2085-4AE3-B1F8-2E32BE3BCC4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1725AB5D-EC90-4C25-B4F1-09575DCC83CA}"/>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8242B175-2D47-4F90-8D2B-DA2995DEDD25}"/>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0217233B-4E1E-478C-B1F7-338A785E27CD}"/>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2AFA0442-A1F9-458E-9EAA-CDAD4BEE8858}"/>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390F0F88-4DFF-4547-A13F-39033A382A0D}"/>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EB494FD4-B073-47A2-AB38-F2D376D3499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1E1DC0FA-E350-4B45-9F63-917D1EBE14E7}"/>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119221D2-9ADA-449C-B163-3F2D99F87FB1}"/>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FC8B6D88-A34D-4674-BBF5-8E44A4DA22D7}"/>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8B99A7EE-2A43-475C-8A98-7DBDF049148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B9045D5F-E6C6-42E2-ABAA-0D80F68045F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22159E1C-560F-4097-93F6-74C259CE2D7B}"/>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12591E61-59B0-4C4D-B2B3-E03A28176998}"/>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235984C2-0793-4042-98CC-852FF2B2AD1F}"/>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0FF73A65-FDCB-4D2C-A3EF-98BC67D3FDD4}"/>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0B02B1FE-006E-46AF-B143-C0FA4A12FA2C}"/>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B8BBDE2A-6529-4B13-B8E6-08C04B4D5EBE}"/>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743B9D3A-527A-4F64-AC2A-231B8956AC22}"/>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ED6CCFED-DDE5-4300-B5A8-009BDBDC0164}"/>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108F1ED4-A59B-4AA4-8F92-2D846B5C3685}"/>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C6654242-A47F-4FC1-B8E0-53F806407D5F}"/>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E96132E4-7B36-4920-8A04-14A150E7D46D}"/>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00ACE9A5-6193-4978-92D3-1475553E1B8A}"/>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6E1C8FB2-129D-4FC1-AEEC-65354FFDBB6B}"/>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B7C0BC12-C547-48AC-88C1-C43F0F5B69A8}"/>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6942A30D-E7B2-4755-A08E-42BFD002BD1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B9FE276B-B6C3-416F-BC78-5573170F4B67}"/>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A4704D76-1BDB-4BED-B2F2-113F152441F6}"/>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34413963-C3CD-42BC-8FED-1CC5852EEA74}"/>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7D7FADFE-9BC6-4AD5-BBE4-25F4936D8E3B}"/>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5CEEFAC2-BEAE-4770-A7D9-DD2DB1169FB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56B31403-C0E6-4B3F-9597-F85D3DB872D3}"/>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A3767DF9-440D-4EBB-BEE1-73BC6B0E7AC5}"/>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ED246B2E-C47F-4BA4-99E8-BE2242B5BEC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FAEFE936-EF1E-423F-A0EC-DAD8F81BA65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39080C22-3CE6-4E07-9A81-B405E13843F2}"/>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85564F74-0DE6-45E1-8EDB-0EE51A51E88C}"/>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BB3587A9-8D30-4130-ACFE-C7CE681AA828}"/>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7C2451F5-0F07-46E1-A966-1D16184FC6DF}"/>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B3E5CAF5-4BE3-400E-BFCD-19A11344B47D}"/>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24FAC288-102E-41F2-B18A-8B4C19AA45CF}"/>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C724F012-104B-4B42-8F42-19EEBCA4C44B}"/>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4" name="Picture Placeholder 13">
            <a:extLst>
              <a:ext uri="{FF2B5EF4-FFF2-40B4-BE49-F238E27FC236}">
                <a16:creationId xmlns:a16="http://schemas.microsoft.com/office/drawing/2014/main" id="{37720804-A331-4412-96B5-242748B4B4E3}"/>
              </a:ext>
            </a:extLst>
          </p:cNvPr>
          <p:cNvSpPr>
            <a:spLocks noGrp="1"/>
          </p:cNvSpPr>
          <p:nvPr>
            <p:ph type="pic" sz="quarter" idx="10"/>
          </p:nvPr>
        </p:nvSpPr>
        <p:spPr>
          <a:xfrm>
            <a:off x="6283680" y="716713"/>
            <a:ext cx="5114689" cy="5670484"/>
          </a:xfrm>
          <a:custGeom>
            <a:avLst/>
            <a:gdLst>
              <a:gd name="connsiteX0" fmla="*/ 2672241 w 5114689"/>
              <a:gd name="connsiteY0" fmla="*/ 33 h 5670484"/>
              <a:gd name="connsiteX1" fmla="*/ 2691427 w 5114689"/>
              <a:gd name="connsiteY1" fmla="*/ 33 h 5670484"/>
              <a:gd name="connsiteX2" fmla="*/ 2706771 w 5114689"/>
              <a:gd name="connsiteY2" fmla="*/ 33 h 5670484"/>
              <a:gd name="connsiteX3" fmla="*/ 3470139 w 5114689"/>
              <a:gd name="connsiteY3" fmla="*/ 851641 h 5670484"/>
              <a:gd name="connsiteX4" fmla="*/ 4894081 w 5114689"/>
              <a:gd name="connsiteY4" fmla="*/ 841669 h 5670484"/>
              <a:gd name="connsiteX5" fmla="*/ 4850352 w 5114689"/>
              <a:gd name="connsiteY5" fmla="*/ 2350000 h 5670484"/>
              <a:gd name="connsiteX6" fmla="*/ 4653181 w 5114689"/>
              <a:gd name="connsiteY6" fmla="*/ 1889674 h 5670484"/>
              <a:gd name="connsiteX7" fmla="*/ 4436059 w 5114689"/>
              <a:gd name="connsiteY7" fmla="*/ 3342773 h 5670484"/>
              <a:gd name="connsiteX8" fmla="*/ 3998753 w 5114689"/>
              <a:gd name="connsiteY8" fmla="*/ 3442507 h 5670484"/>
              <a:gd name="connsiteX9" fmla="*/ 3763217 w 5114689"/>
              <a:gd name="connsiteY9" fmla="*/ 2794216 h 5670484"/>
              <a:gd name="connsiteX10" fmla="*/ 3525378 w 5114689"/>
              <a:gd name="connsiteY10" fmla="*/ 3153270 h 5670484"/>
              <a:gd name="connsiteX11" fmla="*/ 2412928 w 5114689"/>
              <a:gd name="connsiteY11" fmla="*/ 5670484 h 5670484"/>
              <a:gd name="connsiteX12" fmla="*/ 2040833 w 5114689"/>
              <a:gd name="connsiteY12" fmla="*/ 4879489 h 5670484"/>
              <a:gd name="connsiteX13" fmla="*/ 1492276 w 5114689"/>
              <a:gd name="connsiteY13" fmla="*/ 3075784 h 5670484"/>
              <a:gd name="connsiteX14" fmla="*/ 1276692 w 5114689"/>
              <a:gd name="connsiteY14" fmla="*/ 2748184 h 5670484"/>
              <a:gd name="connsiteX15" fmla="*/ 1002026 w 5114689"/>
              <a:gd name="connsiteY15" fmla="*/ 3384199 h 5670484"/>
              <a:gd name="connsiteX16" fmla="*/ 570858 w 5114689"/>
              <a:gd name="connsiteY16" fmla="*/ 3263749 h 5670484"/>
              <a:gd name="connsiteX17" fmla="*/ 443497 w 5114689"/>
              <a:gd name="connsiteY17" fmla="*/ 1806050 h 5670484"/>
              <a:gd name="connsiteX18" fmla="*/ 218707 w 5114689"/>
              <a:gd name="connsiteY18" fmla="*/ 2253335 h 5670484"/>
              <a:gd name="connsiteX19" fmla="*/ 267043 w 5114689"/>
              <a:gd name="connsiteY19" fmla="*/ 748830 h 5670484"/>
              <a:gd name="connsiteX20" fmla="*/ 1687916 w 5114689"/>
              <a:gd name="connsiteY20" fmla="*/ 825551 h 5670484"/>
              <a:gd name="connsiteX21" fmla="*/ 2672241 w 5114689"/>
              <a:gd name="connsiteY21" fmla="*/ 33 h 5670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114689" h="5670484">
                <a:moveTo>
                  <a:pt x="2672241" y="33"/>
                </a:moveTo>
                <a:lnTo>
                  <a:pt x="2691427" y="33"/>
                </a:lnTo>
                <a:lnTo>
                  <a:pt x="2706771" y="33"/>
                </a:lnTo>
                <a:cubicBezTo>
                  <a:pt x="3316697" y="112815"/>
                  <a:pt x="3320539" y="680551"/>
                  <a:pt x="3470139" y="851641"/>
                </a:cubicBezTo>
                <a:cubicBezTo>
                  <a:pt x="3635857" y="1040370"/>
                  <a:pt x="4538869" y="712778"/>
                  <a:pt x="4894081" y="841669"/>
                </a:cubicBezTo>
                <a:cubicBezTo>
                  <a:pt x="5248536" y="970560"/>
                  <a:pt x="5132685" y="2383757"/>
                  <a:pt x="4850352" y="2350000"/>
                </a:cubicBezTo>
                <a:cubicBezTo>
                  <a:pt x="4568019" y="2316242"/>
                  <a:pt x="4850352" y="2036978"/>
                  <a:pt x="4653181" y="1889674"/>
                </a:cubicBezTo>
                <a:cubicBezTo>
                  <a:pt x="4456010" y="1742369"/>
                  <a:pt x="4413046" y="2945355"/>
                  <a:pt x="4436059" y="3342773"/>
                </a:cubicBezTo>
                <a:cubicBezTo>
                  <a:pt x="4459079" y="3740184"/>
                  <a:pt x="3935072" y="4162154"/>
                  <a:pt x="3998753" y="3442507"/>
                </a:cubicBezTo>
                <a:cubicBezTo>
                  <a:pt x="4062425" y="2722868"/>
                  <a:pt x="3763217" y="2794216"/>
                  <a:pt x="3763217" y="2794216"/>
                </a:cubicBezTo>
                <a:cubicBezTo>
                  <a:pt x="3532289" y="2723633"/>
                  <a:pt x="3525378" y="3153270"/>
                  <a:pt x="3525378" y="3153270"/>
                </a:cubicBezTo>
                <a:cubicBezTo>
                  <a:pt x="3580617" y="4005643"/>
                  <a:pt x="2412928" y="5670484"/>
                  <a:pt x="2412928" y="5670484"/>
                </a:cubicBezTo>
                <a:cubicBezTo>
                  <a:pt x="2648463" y="5214766"/>
                  <a:pt x="2040833" y="4879489"/>
                  <a:pt x="2040833" y="4879489"/>
                </a:cubicBezTo>
                <a:cubicBezTo>
                  <a:pt x="1292801" y="4273397"/>
                  <a:pt x="1486903" y="3346607"/>
                  <a:pt x="1492276" y="3075784"/>
                </a:cubicBezTo>
                <a:cubicBezTo>
                  <a:pt x="1489972" y="2968375"/>
                  <a:pt x="1465421" y="2699847"/>
                  <a:pt x="1276692" y="2748184"/>
                </a:cubicBezTo>
                <a:cubicBezTo>
                  <a:pt x="1276692" y="2748184"/>
                  <a:pt x="982083" y="2660726"/>
                  <a:pt x="1002026" y="3384199"/>
                </a:cubicBezTo>
                <a:cubicBezTo>
                  <a:pt x="1021978" y="4107680"/>
                  <a:pt x="521757" y="3655795"/>
                  <a:pt x="570858" y="3263749"/>
                </a:cubicBezTo>
                <a:cubicBezTo>
                  <a:pt x="619960" y="2871702"/>
                  <a:pt x="649110" y="1665648"/>
                  <a:pt x="443497" y="1806050"/>
                </a:cubicBezTo>
                <a:cubicBezTo>
                  <a:pt x="237885" y="1946451"/>
                  <a:pt x="503344" y="2236453"/>
                  <a:pt x="218707" y="2253335"/>
                </a:cubicBezTo>
                <a:cubicBezTo>
                  <a:pt x="-65930" y="2270210"/>
                  <a:pt x="-95853" y="861612"/>
                  <a:pt x="267043" y="748830"/>
                </a:cubicBezTo>
                <a:cubicBezTo>
                  <a:pt x="629931" y="636057"/>
                  <a:pt x="1513757" y="1003552"/>
                  <a:pt x="1687916" y="825551"/>
                </a:cubicBezTo>
                <a:cubicBezTo>
                  <a:pt x="1862067" y="647559"/>
                  <a:pt x="1893528" y="-5331"/>
                  <a:pt x="2672241" y="33"/>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9" name="Freeform: Shape 28">
            <a:extLst>
              <a:ext uri="{FF2B5EF4-FFF2-40B4-BE49-F238E27FC236}">
                <a16:creationId xmlns:a16="http://schemas.microsoft.com/office/drawing/2014/main" id="{0E38A8DA-C817-41E3-A28F-6739887ECF8F}"/>
              </a:ext>
            </a:extLst>
          </p:cNvPr>
          <p:cNvSpPr/>
          <p:nvPr userDrawn="1"/>
        </p:nvSpPr>
        <p:spPr>
          <a:xfrm>
            <a:off x="11057860" y="1"/>
            <a:ext cx="1134140" cy="1822710"/>
          </a:xfrm>
          <a:custGeom>
            <a:avLst/>
            <a:gdLst>
              <a:gd name="connsiteX0" fmla="*/ 87248 w 445216"/>
              <a:gd name="connsiteY0" fmla="*/ -16 h 715520"/>
              <a:gd name="connsiteX1" fmla="*/ 38860 w 445216"/>
              <a:gd name="connsiteY1" fmla="*/ -16 h 715520"/>
              <a:gd name="connsiteX2" fmla="*/ 34098 w 445216"/>
              <a:gd name="connsiteY2" fmla="*/ 4747 h 715520"/>
              <a:gd name="connsiteX3" fmla="*/ 38860 w 445216"/>
              <a:gd name="connsiteY3" fmla="*/ 9509 h 715520"/>
              <a:gd name="connsiteX4" fmla="*/ 87248 w 445216"/>
              <a:gd name="connsiteY4" fmla="*/ 9509 h 715520"/>
              <a:gd name="connsiteX5" fmla="*/ 121728 w 445216"/>
              <a:gd name="connsiteY5" fmla="*/ 95234 h 715520"/>
              <a:gd name="connsiteX6" fmla="*/ 116489 w 445216"/>
              <a:gd name="connsiteY6" fmla="*/ 156480 h 715520"/>
              <a:gd name="connsiteX7" fmla="*/ 51338 w 445216"/>
              <a:gd name="connsiteY7" fmla="*/ 188103 h 715520"/>
              <a:gd name="connsiteX8" fmla="*/ 49338 w 445216"/>
              <a:gd name="connsiteY8" fmla="*/ 194485 h 715520"/>
              <a:gd name="connsiteX9" fmla="*/ 55720 w 445216"/>
              <a:gd name="connsiteY9" fmla="*/ 196485 h 715520"/>
              <a:gd name="connsiteX10" fmla="*/ 111632 w 445216"/>
              <a:gd name="connsiteY10" fmla="*/ 169339 h 715520"/>
              <a:gd name="connsiteX11" fmla="*/ 111632 w 445216"/>
              <a:gd name="connsiteY11" fmla="*/ 425085 h 715520"/>
              <a:gd name="connsiteX12" fmla="*/ 44004 w 445216"/>
              <a:gd name="connsiteY12" fmla="*/ 505190 h 715520"/>
              <a:gd name="connsiteX13" fmla="*/ 42956 w 445216"/>
              <a:gd name="connsiteY13" fmla="*/ 508810 h 715520"/>
              <a:gd name="connsiteX14" fmla="*/ 44957 w 445216"/>
              <a:gd name="connsiteY14" fmla="*/ 512048 h 715520"/>
              <a:gd name="connsiteX15" fmla="*/ 74770 w 445216"/>
              <a:gd name="connsiteY15" fmla="*/ 531956 h 715520"/>
              <a:gd name="connsiteX16" fmla="*/ 70103 w 445216"/>
              <a:gd name="connsiteY16" fmla="*/ 549291 h 715520"/>
              <a:gd name="connsiteX17" fmla="*/ 36765 w 445216"/>
              <a:gd name="connsiteY17" fmla="*/ 530241 h 715520"/>
              <a:gd name="connsiteX18" fmla="*/ 31812 w 445216"/>
              <a:gd name="connsiteY18" fmla="*/ 530241 h 715520"/>
              <a:gd name="connsiteX19" fmla="*/ 1903 w 445216"/>
              <a:gd name="connsiteY19" fmla="*/ 551768 h 715520"/>
              <a:gd name="connsiteX20" fmla="*/ 856 w 445216"/>
              <a:gd name="connsiteY20" fmla="*/ 558340 h 715520"/>
              <a:gd name="connsiteX21" fmla="*/ 7219 w 445216"/>
              <a:gd name="connsiteY21" fmla="*/ 559468 h 715520"/>
              <a:gd name="connsiteX22" fmla="*/ 7333 w 445216"/>
              <a:gd name="connsiteY22" fmla="*/ 559388 h 715520"/>
              <a:gd name="connsiteX23" fmla="*/ 34860 w 445216"/>
              <a:gd name="connsiteY23" fmla="*/ 539480 h 715520"/>
              <a:gd name="connsiteX24" fmla="*/ 69817 w 445216"/>
              <a:gd name="connsiteY24" fmla="*/ 559102 h 715520"/>
              <a:gd name="connsiteX25" fmla="*/ 72579 w 445216"/>
              <a:gd name="connsiteY25" fmla="*/ 574151 h 715520"/>
              <a:gd name="connsiteX26" fmla="*/ 32574 w 445216"/>
              <a:gd name="connsiteY26" fmla="*/ 574151 h 715520"/>
              <a:gd name="connsiteX27" fmla="*/ 28669 w 445216"/>
              <a:gd name="connsiteY27" fmla="*/ 576437 h 715520"/>
              <a:gd name="connsiteX28" fmla="*/ 9619 w 445216"/>
              <a:gd name="connsiteY28" fmla="*/ 607775 h 715520"/>
              <a:gd name="connsiteX29" fmla="*/ 10981 w 445216"/>
              <a:gd name="connsiteY29" fmla="*/ 614095 h 715520"/>
              <a:gd name="connsiteX30" fmla="*/ 13619 w 445216"/>
              <a:gd name="connsiteY30" fmla="*/ 614823 h 715520"/>
              <a:gd name="connsiteX31" fmla="*/ 17524 w 445216"/>
              <a:gd name="connsiteY31" fmla="*/ 612632 h 715520"/>
              <a:gd name="connsiteX32" fmla="*/ 35527 w 445216"/>
              <a:gd name="connsiteY32" fmla="*/ 583486 h 715520"/>
              <a:gd name="connsiteX33" fmla="*/ 76770 w 445216"/>
              <a:gd name="connsiteY33" fmla="*/ 583486 h 715520"/>
              <a:gd name="connsiteX34" fmla="*/ 77342 w 445216"/>
              <a:gd name="connsiteY34" fmla="*/ 584629 h 715520"/>
              <a:gd name="connsiteX35" fmla="*/ 92105 w 445216"/>
              <a:gd name="connsiteY35" fmla="*/ 602536 h 715520"/>
              <a:gd name="connsiteX36" fmla="*/ 93820 w 445216"/>
              <a:gd name="connsiteY36" fmla="*/ 603774 h 715520"/>
              <a:gd name="connsiteX37" fmla="*/ 52100 w 445216"/>
              <a:gd name="connsiteY37" fmla="*/ 645494 h 715520"/>
              <a:gd name="connsiteX38" fmla="*/ 50767 w 445216"/>
              <a:gd name="connsiteY38" fmla="*/ 648827 h 715520"/>
              <a:gd name="connsiteX39" fmla="*/ 52100 w 445216"/>
              <a:gd name="connsiteY39" fmla="*/ 652066 h 715520"/>
              <a:gd name="connsiteX40" fmla="*/ 112870 w 445216"/>
              <a:gd name="connsiteY40" fmla="*/ 714169 h 715520"/>
              <a:gd name="connsiteX41" fmla="*/ 116109 w 445216"/>
              <a:gd name="connsiteY41" fmla="*/ 715502 h 715520"/>
              <a:gd name="connsiteX42" fmla="*/ 119442 w 445216"/>
              <a:gd name="connsiteY42" fmla="*/ 714169 h 715520"/>
              <a:gd name="connsiteX43" fmla="*/ 119442 w 445216"/>
              <a:gd name="connsiteY43" fmla="*/ 707597 h 715520"/>
              <a:gd name="connsiteX44" fmla="*/ 61435 w 445216"/>
              <a:gd name="connsiteY44" fmla="*/ 649589 h 715520"/>
              <a:gd name="connsiteX45" fmla="*/ 101154 w 445216"/>
              <a:gd name="connsiteY45" fmla="*/ 609775 h 715520"/>
              <a:gd name="connsiteX46" fmla="*/ 113917 w 445216"/>
              <a:gd name="connsiteY46" fmla="*/ 614918 h 715520"/>
              <a:gd name="connsiteX47" fmla="*/ 138778 w 445216"/>
              <a:gd name="connsiteY47" fmla="*/ 633968 h 715520"/>
              <a:gd name="connsiteX48" fmla="*/ 138778 w 445216"/>
              <a:gd name="connsiteY48" fmla="*/ 633968 h 715520"/>
              <a:gd name="connsiteX49" fmla="*/ 142207 w 445216"/>
              <a:gd name="connsiteY49" fmla="*/ 633968 h 715520"/>
              <a:gd name="connsiteX50" fmla="*/ 146017 w 445216"/>
              <a:gd name="connsiteY50" fmla="*/ 633968 h 715520"/>
              <a:gd name="connsiteX51" fmla="*/ 146017 w 445216"/>
              <a:gd name="connsiteY51" fmla="*/ 633968 h 715520"/>
              <a:gd name="connsiteX52" fmla="*/ 169162 w 445216"/>
              <a:gd name="connsiteY52" fmla="*/ 618157 h 715520"/>
              <a:gd name="connsiteX53" fmla="*/ 170591 w 445216"/>
              <a:gd name="connsiteY53" fmla="*/ 615014 h 715520"/>
              <a:gd name="connsiteX54" fmla="*/ 204215 w 445216"/>
              <a:gd name="connsiteY54" fmla="*/ 647018 h 715520"/>
              <a:gd name="connsiteX55" fmla="*/ 172592 w 445216"/>
              <a:gd name="connsiteY55" fmla="*/ 703215 h 715520"/>
              <a:gd name="connsiteX56" fmla="*/ 174296 w 445216"/>
              <a:gd name="connsiteY56" fmla="*/ 709591 h 715520"/>
              <a:gd name="connsiteX57" fmla="*/ 174306 w 445216"/>
              <a:gd name="connsiteY57" fmla="*/ 709597 h 715520"/>
              <a:gd name="connsiteX58" fmla="*/ 176592 w 445216"/>
              <a:gd name="connsiteY58" fmla="*/ 710168 h 715520"/>
              <a:gd name="connsiteX59" fmla="*/ 180688 w 445216"/>
              <a:gd name="connsiteY59" fmla="*/ 707787 h 715520"/>
              <a:gd name="connsiteX60" fmla="*/ 214121 w 445216"/>
              <a:gd name="connsiteY60" fmla="*/ 648446 h 715520"/>
              <a:gd name="connsiteX61" fmla="*/ 213263 w 445216"/>
              <a:gd name="connsiteY61" fmla="*/ 642731 h 715520"/>
              <a:gd name="connsiteX62" fmla="*/ 172782 w 445216"/>
              <a:gd name="connsiteY62" fmla="*/ 604631 h 715520"/>
              <a:gd name="connsiteX63" fmla="*/ 172782 w 445216"/>
              <a:gd name="connsiteY63" fmla="*/ 603965 h 715520"/>
              <a:gd name="connsiteX64" fmla="*/ 172782 w 445216"/>
              <a:gd name="connsiteY64" fmla="*/ 600250 h 715520"/>
              <a:gd name="connsiteX65" fmla="*/ 183736 w 445216"/>
              <a:gd name="connsiteY65" fmla="*/ 585867 h 715520"/>
              <a:gd name="connsiteX66" fmla="*/ 187260 w 445216"/>
              <a:gd name="connsiteY66" fmla="*/ 577961 h 715520"/>
              <a:gd name="connsiteX67" fmla="*/ 224693 w 445216"/>
              <a:gd name="connsiteY67" fmla="*/ 577961 h 715520"/>
              <a:gd name="connsiteX68" fmla="*/ 243743 w 445216"/>
              <a:gd name="connsiteY68" fmla="*/ 596440 h 715520"/>
              <a:gd name="connsiteX69" fmla="*/ 247077 w 445216"/>
              <a:gd name="connsiteY69" fmla="*/ 597869 h 715520"/>
              <a:gd name="connsiteX70" fmla="*/ 250316 w 445216"/>
              <a:gd name="connsiteY70" fmla="*/ 596440 h 715520"/>
              <a:gd name="connsiteX71" fmla="*/ 250316 w 445216"/>
              <a:gd name="connsiteY71" fmla="*/ 589868 h 715520"/>
              <a:gd name="connsiteX72" fmla="*/ 230409 w 445216"/>
              <a:gd name="connsiteY72" fmla="*/ 569960 h 715520"/>
              <a:gd name="connsiteX73" fmla="*/ 227170 w 445216"/>
              <a:gd name="connsiteY73" fmla="*/ 567960 h 715520"/>
              <a:gd name="connsiteX74" fmla="*/ 190022 w 445216"/>
              <a:gd name="connsiteY74" fmla="*/ 567960 h 715520"/>
              <a:gd name="connsiteX75" fmla="*/ 191165 w 445216"/>
              <a:gd name="connsiteY75" fmla="*/ 556149 h 715520"/>
              <a:gd name="connsiteX76" fmla="*/ 190022 w 445216"/>
              <a:gd name="connsiteY76" fmla="*/ 544529 h 715520"/>
              <a:gd name="connsiteX77" fmla="*/ 217550 w 445216"/>
              <a:gd name="connsiteY77" fmla="*/ 533098 h 715520"/>
              <a:gd name="connsiteX78" fmla="*/ 240981 w 445216"/>
              <a:gd name="connsiteY78" fmla="*/ 549196 h 715520"/>
              <a:gd name="connsiteX79" fmla="*/ 247506 w 445216"/>
              <a:gd name="connsiteY79" fmla="*/ 548005 h 715520"/>
              <a:gd name="connsiteX80" fmla="*/ 246315 w 445216"/>
              <a:gd name="connsiteY80" fmla="*/ 541481 h 715520"/>
              <a:gd name="connsiteX81" fmla="*/ 220693 w 445216"/>
              <a:gd name="connsiteY81" fmla="*/ 523954 h 715520"/>
              <a:gd name="connsiteX82" fmla="*/ 216311 w 445216"/>
              <a:gd name="connsiteY82" fmla="*/ 523478 h 715520"/>
              <a:gd name="connsiteX83" fmla="*/ 187736 w 445216"/>
              <a:gd name="connsiteY83" fmla="*/ 535480 h 715520"/>
              <a:gd name="connsiteX84" fmla="*/ 183355 w 445216"/>
              <a:gd name="connsiteY84" fmla="*/ 525955 h 715520"/>
              <a:gd name="connsiteX85" fmla="*/ 203548 w 445216"/>
              <a:gd name="connsiteY85" fmla="*/ 498047 h 715520"/>
              <a:gd name="connsiteX86" fmla="*/ 202786 w 445216"/>
              <a:gd name="connsiteY86" fmla="*/ 491665 h 715520"/>
              <a:gd name="connsiteX87" fmla="*/ 120871 w 445216"/>
              <a:gd name="connsiteY87" fmla="*/ 424133 h 715520"/>
              <a:gd name="connsiteX88" fmla="*/ 120871 w 445216"/>
              <a:gd name="connsiteY88" fmla="*/ 167910 h 715520"/>
              <a:gd name="connsiteX89" fmla="*/ 240791 w 445216"/>
              <a:gd name="connsiteY89" fmla="*/ 320310 h 715520"/>
              <a:gd name="connsiteX90" fmla="*/ 205262 w 445216"/>
              <a:gd name="connsiteY90" fmla="*/ 378032 h 715520"/>
              <a:gd name="connsiteX91" fmla="*/ 206672 w 445216"/>
              <a:gd name="connsiteY91" fmla="*/ 384342 h 715520"/>
              <a:gd name="connsiteX92" fmla="*/ 206786 w 445216"/>
              <a:gd name="connsiteY92" fmla="*/ 384413 h 715520"/>
              <a:gd name="connsiteX93" fmla="*/ 209167 w 445216"/>
              <a:gd name="connsiteY93" fmla="*/ 385080 h 715520"/>
              <a:gd name="connsiteX94" fmla="*/ 213168 w 445216"/>
              <a:gd name="connsiteY94" fmla="*/ 382889 h 715520"/>
              <a:gd name="connsiteX95" fmla="*/ 248696 w 445216"/>
              <a:gd name="connsiteY95" fmla="*/ 325168 h 715520"/>
              <a:gd name="connsiteX96" fmla="*/ 435672 w 445216"/>
              <a:gd name="connsiteY96" fmla="*/ 369840 h 715520"/>
              <a:gd name="connsiteX97" fmla="*/ 435672 w 445216"/>
              <a:gd name="connsiteY97" fmla="*/ 414322 h 715520"/>
              <a:gd name="connsiteX98" fmla="*/ 440435 w 445216"/>
              <a:gd name="connsiteY98" fmla="*/ 419084 h 715520"/>
              <a:gd name="connsiteX99" fmla="*/ 445197 w 445216"/>
              <a:gd name="connsiteY99" fmla="*/ 414322 h 715520"/>
              <a:gd name="connsiteX100" fmla="*/ 445197 w 445216"/>
              <a:gd name="connsiteY100" fmla="*/ -16 h 715520"/>
              <a:gd name="connsiteX101" fmla="*/ 314895 w 445216"/>
              <a:gd name="connsiteY101" fmla="*/ 9509 h 715520"/>
              <a:gd name="connsiteX102" fmla="*/ 321086 w 445216"/>
              <a:gd name="connsiteY102" fmla="*/ 57134 h 715520"/>
              <a:gd name="connsiteX103" fmla="*/ 236028 w 445216"/>
              <a:gd name="connsiteY103" fmla="*/ 98473 h 715520"/>
              <a:gd name="connsiteX104" fmla="*/ 221645 w 445216"/>
              <a:gd name="connsiteY104" fmla="*/ 9223 h 715520"/>
              <a:gd name="connsiteX105" fmla="*/ 379570 w 445216"/>
              <a:gd name="connsiteY105" fmla="*/ 94186 h 715520"/>
              <a:gd name="connsiteX106" fmla="*/ 339851 w 445216"/>
              <a:gd name="connsiteY106" fmla="*/ 58563 h 715520"/>
              <a:gd name="connsiteX107" fmla="*/ 427766 w 445216"/>
              <a:gd name="connsiteY107" fmla="*/ 15510 h 715520"/>
              <a:gd name="connsiteX108" fmla="*/ 435482 w 445216"/>
              <a:gd name="connsiteY108" fmla="*/ 21130 h 715520"/>
              <a:gd name="connsiteX109" fmla="*/ 435482 w 445216"/>
              <a:gd name="connsiteY109" fmla="*/ 96663 h 715520"/>
              <a:gd name="connsiteX110" fmla="*/ 389762 w 445216"/>
              <a:gd name="connsiteY110" fmla="*/ 95425 h 715520"/>
              <a:gd name="connsiteX111" fmla="*/ 334135 w 445216"/>
              <a:gd name="connsiteY111" fmla="*/ 50943 h 715520"/>
              <a:gd name="connsiteX112" fmla="*/ 327373 w 445216"/>
              <a:gd name="connsiteY112" fmla="*/ 9319 h 715520"/>
              <a:gd name="connsiteX113" fmla="*/ 419956 w 445216"/>
              <a:gd name="connsiteY113" fmla="*/ 9319 h 715520"/>
              <a:gd name="connsiteX114" fmla="*/ 325468 w 445216"/>
              <a:gd name="connsiteY114" fmla="*/ 65516 h 715520"/>
              <a:gd name="connsiteX115" fmla="*/ 373093 w 445216"/>
              <a:gd name="connsiteY115" fmla="*/ 104854 h 715520"/>
              <a:gd name="connsiteX116" fmla="*/ 320419 w 445216"/>
              <a:gd name="connsiteY116" fmla="*/ 190580 h 715520"/>
              <a:gd name="connsiteX117" fmla="*/ 242220 w 445216"/>
              <a:gd name="connsiteY117" fmla="*/ 105997 h 715520"/>
              <a:gd name="connsiteX118" fmla="*/ 381189 w 445216"/>
              <a:gd name="connsiteY118" fmla="*/ 109331 h 715520"/>
              <a:gd name="connsiteX119" fmla="*/ 435482 w 445216"/>
              <a:gd name="connsiteY119" fmla="*/ 107903 h 715520"/>
              <a:gd name="connsiteX120" fmla="*/ 435482 w 445216"/>
              <a:gd name="connsiteY120" fmla="*/ 220774 h 715520"/>
              <a:gd name="connsiteX121" fmla="*/ 329087 w 445216"/>
              <a:gd name="connsiteY121" fmla="*/ 194104 h 715520"/>
              <a:gd name="connsiteX122" fmla="*/ 130968 w 445216"/>
              <a:gd name="connsiteY122" fmla="*/ 93996 h 715520"/>
              <a:gd name="connsiteX123" fmla="*/ 102393 w 445216"/>
              <a:gd name="connsiteY123" fmla="*/ 9319 h 715520"/>
              <a:gd name="connsiteX124" fmla="*/ 207168 w 445216"/>
              <a:gd name="connsiteY124" fmla="*/ 9319 h 715520"/>
              <a:gd name="connsiteX125" fmla="*/ 223170 w 445216"/>
              <a:gd name="connsiteY125" fmla="*/ 103521 h 715520"/>
              <a:gd name="connsiteX126" fmla="*/ 222693 w 445216"/>
              <a:gd name="connsiteY126" fmla="*/ 104950 h 715520"/>
              <a:gd name="connsiteX127" fmla="*/ 130586 w 445216"/>
              <a:gd name="connsiteY127" fmla="*/ 149717 h 715520"/>
              <a:gd name="connsiteX128" fmla="*/ 130968 w 445216"/>
              <a:gd name="connsiteY128" fmla="*/ 93996 h 715520"/>
              <a:gd name="connsiteX129" fmla="*/ 54101 w 445216"/>
              <a:gd name="connsiteY129" fmla="*/ 506905 h 715520"/>
              <a:gd name="connsiteX130" fmla="*/ 111251 w 445216"/>
              <a:gd name="connsiteY130" fmla="*/ 439182 h 715520"/>
              <a:gd name="connsiteX131" fmla="*/ 111251 w 445216"/>
              <a:gd name="connsiteY131" fmla="*/ 495379 h 715520"/>
              <a:gd name="connsiteX132" fmla="*/ 112298 w 445216"/>
              <a:gd name="connsiteY132" fmla="*/ 498237 h 715520"/>
              <a:gd name="connsiteX133" fmla="*/ 79056 w 445216"/>
              <a:gd name="connsiteY133" fmla="*/ 523669 h 715520"/>
              <a:gd name="connsiteX134" fmla="*/ 193166 w 445216"/>
              <a:gd name="connsiteY134" fmla="*/ 496141 h 715520"/>
              <a:gd name="connsiteX135" fmla="*/ 177450 w 445216"/>
              <a:gd name="connsiteY135" fmla="*/ 517858 h 715520"/>
              <a:gd name="connsiteX136" fmla="*/ 135159 w 445216"/>
              <a:gd name="connsiteY136" fmla="*/ 495760 h 715520"/>
              <a:gd name="connsiteX137" fmla="*/ 130301 w 445216"/>
              <a:gd name="connsiteY137" fmla="*/ 495760 h 715520"/>
              <a:gd name="connsiteX138" fmla="*/ 123538 w 445216"/>
              <a:gd name="connsiteY138" fmla="*/ 495760 h 715520"/>
              <a:gd name="connsiteX139" fmla="*/ 123538 w 445216"/>
              <a:gd name="connsiteY139" fmla="*/ 495760 h 715520"/>
              <a:gd name="connsiteX140" fmla="*/ 120680 w 445216"/>
              <a:gd name="connsiteY140" fmla="*/ 495760 h 715520"/>
              <a:gd name="connsiteX141" fmla="*/ 120680 w 445216"/>
              <a:gd name="connsiteY141" fmla="*/ 494713 h 715520"/>
              <a:gd name="connsiteX142" fmla="*/ 120680 w 445216"/>
              <a:gd name="connsiteY142" fmla="*/ 435658 h 715520"/>
              <a:gd name="connsiteX143" fmla="*/ 129919 w 445216"/>
              <a:gd name="connsiteY143" fmla="*/ 160481 h 715520"/>
              <a:gd name="connsiteX144" fmla="*/ 230313 w 445216"/>
              <a:gd name="connsiteY144" fmla="*/ 111712 h 715520"/>
              <a:gd name="connsiteX145" fmla="*/ 312037 w 445216"/>
              <a:gd name="connsiteY145" fmla="*/ 203819 h 715520"/>
              <a:gd name="connsiteX146" fmla="*/ 247458 w 445216"/>
              <a:gd name="connsiteY146" fmla="*/ 308594 h 715520"/>
              <a:gd name="connsiteX147" fmla="*/ 129919 w 445216"/>
              <a:gd name="connsiteY147" fmla="*/ 160481 h 715520"/>
              <a:gd name="connsiteX148" fmla="*/ 255745 w 445216"/>
              <a:gd name="connsiteY148" fmla="*/ 313643 h 715520"/>
              <a:gd name="connsiteX149" fmla="*/ 320419 w 445216"/>
              <a:gd name="connsiteY149" fmla="*/ 208867 h 715520"/>
              <a:gd name="connsiteX150" fmla="*/ 435768 w 445216"/>
              <a:gd name="connsiteY150" fmla="*/ 235918 h 715520"/>
              <a:gd name="connsiteX151" fmla="*/ 435768 w 445216"/>
              <a:gd name="connsiteY151" fmla="*/ 355934 h 715520"/>
              <a:gd name="connsiteX152" fmla="*/ 255745 w 445216"/>
              <a:gd name="connsiteY152" fmla="*/ 313643 h 715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445216" h="715520">
                <a:moveTo>
                  <a:pt x="87248" y="-16"/>
                </a:moveTo>
                <a:lnTo>
                  <a:pt x="38860" y="-16"/>
                </a:lnTo>
                <a:cubicBezTo>
                  <a:pt x="36231" y="-16"/>
                  <a:pt x="34098" y="2117"/>
                  <a:pt x="34098" y="4747"/>
                </a:cubicBezTo>
                <a:cubicBezTo>
                  <a:pt x="34098" y="7377"/>
                  <a:pt x="36231" y="9509"/>
                  <a:pt x="38860" y="9509"/>
                </a:cubicBezTo>
                <a:lnTo>
                  <a:pt x="87248" y="9509"/>
                </a:lnTo>
                <a:cubicBezTo>
                  <a:pt x="96773" y="9509"/>
                  <a:pt x="114680" y="47609"/>
                  <a:pt x="121728" y="95234"/>
                </a:cubicBezTo>
                <a:cubicBezTo>
                  <a:pt x="126395" y="126667"/>
                  <a:pt x="124205" y="150956"/>
                  <a:pt x="116489" y="156480"/>
                </a:cubicBezTo>
                <a:lnTo>
                  <a:pt x="51338" y="188103"/>
                </a:lnTo>
                <a:cubicBezTo>
                  <a:pt x="49024" y="189313"/>
                  <a:pt x="48128" y="192170"/>
                  <a:pt x="49338" y="194485"/>
                </a:cubicBezTo>
                <a:cubicBezTo>
                  <a:pt x="50547" y="196799"/>
                  <a:pt x="53405" y="197695"/>
                  <a:pt x="55720" y="196485"/>
                </a:cubicBezTo>
                <a:lnTo>
                  <a:pt x="111632" y="169339"/>
                </a:lnTo>
                <a:lnTo>
                  <a:pt x="111632" y="425085"/>
                </a:lnTo>
                <a:lnTo>
                  <a:pt x="44004" y="505190"/>
                </a:lnTo>
                <a:cubicBezTo>
                  <a:pt x="43166" y="506196"/>
                  <a:pt x="42785" y="507510"/>
                  <a:pt x="42956" y="508810"/>
                </a:cubicBezTo>
                <a:cubicBezTo>
                  <a:pt x="43157" y="510117"/>
                  <a:pt x="43880" y="511286"/>
                  <a:pt x="44957" y="512048"/>
                </a:cubicBezTo>
                <a:lnTo>
                  <a:pt x="74770" y="531956"/>
                </a:lnTo>
                <a:cubicBezTo>
                  <a:pt x="72389" y="537478"/>
                  <a:pt x="70807" y="543317"/>
                  <a:pt x="70103" y="549291"/>
                </a:cubicBezTo>
                <a:lnTo>
                  <a:pt x="36765" y="530241"/>
                </a:lnTo>
                <a:cubicBezTo>
                  <a:pt x="35251" y="529292"/>
                  <a:pt x="33326" y="529292"/>
                  <a:pt x="31812" y="530241"/>
                </a:cubicBezTo>
                <a:lnTo>
                  <a:pt x="1903" y="551768"/>
                </a:lnTo>
                <a:cubicBezTo>
                  <a:pt x="-173" y="553311"/>
                  <a:pt x="-640" y="556228"/>
                  <a:pt x="856" y="558340"/>
                </a:cubicBezTo>
                <a:cubicBezTo>
                  <a:pt x="2304" y="560410"/>
                  <a:pt x="5151" y="560914"/>
                  <a:pt x="7219" y="559468"/>
                </a:cubicBezTo>
                <a:cubicBezTo>
                  <a:pt x="7257" y="559441"/>
                  <a:pt x="7295" y="559415"/>
                  <a:pt x="7333" y="559388"/>
                </a:cubicBezTo>
                <a:lnTo>
                  <a:pt x="34860" y="539480"/>
                </a:lnTo>
                <a:lnTo>
                  <a:pt x="69817" y="559102"/>
                </a:lnTo>
                <a:cubicBezTo>
                  <a:pt x="70140" y="564210"/>
                  <a:pt x="71065" y="569262"/>
                  <a:pt x="72579" y="574151"/>
                </a:cubicBezTo>
                <a:lnTo>
                  <a:pt x="32574" y="574151"/>
                </a:lnTo>
                <a:cubicBezTo>
                  <a:pt x="30955" y="574151"/>
                  <a:pt x="29459" y="575025"/>
                  <a:pt x="28669" y="576437"/>
                </a:cubicBezTo>
                <a:lnTo>
                  <a:pt x="9619" y="607775"/>
                </a:lnTo>
                <a:cubicBezTo>
                  <a:pt x="8247" y="609896"/>
                  <a:pt x="8857" y="612726"/>
                  <a:pt x="10981" y="614095"/>
                </a:cubicBezTo>
                <a:cubicBezTo>
                  <a:pt x="11762" y="614601"/>
                  <a:pt x="12686" y="614855"/>
                  <a:pt x="13619" y="614823"/>
                </a:cubicBezTo>
                <a:cubicBezTo>
                  <a:pt x="15210" y="614824"/>
                  <a:pt x="16696" y="613993"/>
                  <a:pt x="17524" y="612632"/>
                </a:cubicBezTo>
                <a:lnTo>
                  <a:pt x="35527" y="583486"/>
                </a:lnTo>
                <a:lnTo>
                  <a:pt x="76770" y="583486"/>
                </a:lnTo>
                <a:lnTo>
                  <a:pt x="77342" y="584629"/>
                </a:lnTo>
                <a:cubicBezTo>
                  <a:pt x="81066" y="591490"/>
                  <a:pt x="86085" y="597569"/>
                  <a:pt x="92105" y="602536"/>
                </a:cubicBezTo>
                <a:lnTo>
                  <a:pt x="93820" y="603774"/>
                </a:lnTo>
                <a:lnTo>
                  <a:pt x="52100" y="645494"/>
                </a:lnTo>
                <a:cubicBezTo>
                  <a:pt x="51253" y="646398"/>
                  <a:pt x="50777" y="647588"/>
                  <a:pt x="50767" y="648827"/>
                </a:cubicBezTo>
                <a:cubicBezTo>
                  <a:pt x="50767" y="650041"/>
                  <a:pt x="51243" y="651206"/>
                  <a:pt x="52100" y="652066"/>
                </a:cubicBezTo>
                <a:lnTo>
                  <a:pt x="112870" y="714169"/>
                </a:lnTo>
                <a:cubicBezTo>
                  <a:pt x="113708" y="715054"/>
                  <a:pt x="114889" y="715539"/>
                  <a:pt x="116109" y="715502"/>
                </a:cubicBezTo>
                <a:cubicBezTo>
                  <a:pt x="117356" y="715542"/>
                  <a:pt x="118566" y="715059"/>
                  <a:pt x="119442" y="714169"/>
                </a:cubicBezTo>
                <a:cubicBezTo>
                  <a:pt x="121243" y="712349"/>
                  <a:pt x="121243" y="709416"/>
                  <a:pt x="119442" y="707597"/>
                </a:cubicBezTo>
                <a:lnTo>
                  <a:pt x="61435" y="649589"/>
                </a:lnTo>
                <a:lnTo>
                  <a:pt x="101154" y="609775"/>
                </a:lnTo>
                <a:cubicBezTo>
                  <a:pt x="105192" y="611976"/>
                  <a:pt x="109479" y="613702"/>
                  <a:pt x="113917" y="614918"/>
                </a:cubicBezTo>
                <a:cubicBezTo>
                  <a:pt x="118128" y="625314"/>
                  <a:pt x="127643" y="632607"/>
                  <a:pt x="138778" y="633968"/>
                </a:cubicBezTo>
                <a:lnTo>
                  <a:pt x="138778" y="633968"/>
                </a:lnTo>
                <a:cubicBezTo>
                  <a:pt x="139921" y="634064"/>
                  <a:pt x="141064" y="634064"/>
                  <a:pt x="142207" y="633968"/>
                </a:cubicBezTo>
                <a:lnTo>
                  <a:pt x="146017" y="633968"/>
                </a:lnTo>
                <a:lnTo>
                  <a:pt x="146017" y="633968"/>
                </a:lnTo>
                <a:cubicBezTo>
                  <a:pt x="155818" y="632708"/>
                  <a:pt x="164419" y="626829"/>
                  <a:pt x="169162" y="618157"/>
                </a:cubicBezTo>
                <a:lnTo>
                  <a:pt x="170591" y="615014"/>
                </a:lnTo>
                <a:lnTo>
                  <a:pt x="204215" y="647018"/>
                </a:lnTo>
                <a:lnTo>
                  <a:pt x="172592" y="703215"/>
                </a:lnTo>
                <a:cubicBezTo>
                  <a:pt x="171306" y="705447"/>
                  <a:pt x="172068" y="708301"/>
                  <a:pt x="174296" y="709591"/>
                </a:cubicBezTo>
                <a:cubicBezTo>
                  <a:pt x="174296" y="709593"/>
                  <a:pt x="174306" y="709595"/>
                  <a:pt x="174306" y="709597"/>
                </a:cubicBezTo>
                <a:cubicBezTo>
                  <a:pt x="175011" y="709964"/>
                  <a:pt x="175792" y="710161"/>
                  <a:pt x="176592" y="710168"/>
                </a:cubicBezTo>
                <a:cubicBezTo>
                  <a:pt x="178287" y="710158"/>
                  <a:pt x="179840" y="709252"/>
                  <a:pt x="180688" y="707787"/>
                </a:cubicBezTo>
                <a:lnTo>
                  <a:pt x="214121" y="648446"/>
                </a:lnTo>
                <a:cubicBezTo>
                  <a:pt x="215159" y="646566"/>
                  <a:pt x="214807" y="644226"/>
                  <a:pt x="213263" y="642731"/>
                </a:cubicBezTo>
                <a:lnTo>
                  <a:pt x="172782" y="604631"/>
                </a:lnTo>
                <a:lnTo>
                  <a:pt x="172782" y="603965"/>
                </a:lnTo>
                <a:cubicBezTo>
                  <a:pt x="172782" y="602726"/>
                  <a:pt x="172782" y="601488"/>
                  <a:pt x="172782" y="600250"/>
                </a:cubicBezTo>
                <a:cubicBezTo>
                  <a:pt x="177116" y="596012"/>
                  <a:pt x="180802" y="591167"/>
                  <a:pt x="183736" y="585867"/>
                </a:cubicBezTo>
                <a:cubicBezTo>
                  <a:pt x="185050" y="583294"/>
                  <a:pt x="186222" y="580656"/>
                  <a:pt x="187260" y="577961"/>
                </a:cubicBezTo>
                <a:lnTo>
                  <a:pt x="224693" y="577961"/>
                </a:lnTo>
                <a:lnTo>
                  <a:pt x="243743" y="596440"/>
                </a:lnTo>
                <a:cubicBezTo>
                  <a:pt x="244601" y="597365"/>
                  <a:pt x="245810" y="597884"/>
                  <a:pt x="247077" y="597869"/>
                </a:cubicBezTo>
                <a:cubicBezTo>
                  <a:pt x="248306" y="597869"/>
                  <a:pt x="249487" y="597350"/>
                  <a:pt x="250316" y="596440"/>
                </a:cubicBezTo>
                <a:cubicBezTo>
                  <a:pt x="252116" y="594621"/>
                  <a:pt x="252116" y="591687"/>
                  <a:pt x="250316" y="589868"/>
                </a:cubicBezTo>
                <a:lnTo>
                  <a:pt x="230409" y="569960"/>
                </a:lnTo>
                <a:cubicBezTo>
                  <a:pt x="229675" y="568854"/>
                  <a:pt x="228484" y="568125"/>
                  <a:pt x="227170" y="567960"/>
                </a:cubicBezTo>
                <a:lnTo>
                  <a:pt x="190022" y="567960"/>
                </a:lnTo>
                <a:cubicBezTo>
                  <a:pt x="190784" y="564070"/>
                  <a:pt x="191175" y="560114"/>
                  <a:pt x="191165" y="556149"/>
                </a:cubicBezTo>
                <a:cubicBezTo>
                  <a:pt x="191175" y="552247"/>
                  <a:pt x="190794" y="548354"/>
                  <a:pt x="190022" y="544529"/>
                </a:cubicBezTo>
                <a:lnTo>
                  <a:pt x="217550" y="533098"/>
                </a:lnTo>
                <a:lnTo>
                  <a:pt x="240981" y="549196"/>
                </a:lnTo>
                <a:cubicBezTo>
                  <a:pt x="243115" y="550668"/>
                  <a:pt x="246029" y="550136"/>
                  <a:pt x="247506" y="548005"/>
                </a:cubicBezTo>
                <a:cubicBezTo>
                  <a:pt x="248982" y="545874"/>
                  <a:pt x="248449" y="542953"/>
                  <a:pt x="246315" y="541481"/>
                </a:cubicBezTo>
                <a:lnTo>
                  <a:pt x="220693" y="523954"/>
                </a:lnTo>
                <a:cubicBezTo>
                  <a:pt x="219398" y="523089"/>
                  <a:pt x="217759" y="522911"/>
                  <a:pt x="216311" y="523478"/>
                </a:cubicBezTo>
                <a:lnTo>
                  <a:pt x="187736" y="535480"/>
                </a:lnTo>
                <a:cubicBezTo>
                  <a:pt x="186565" y="532180"/>
                  <a:pt x="185098" y="528992"/>
                  <a:pt x="183355" y="525955"/>
                </a:cubicBezTo>
                <a:lnTo>
                  <a:pt x="203548" y="498047"/>
                </a:lnTo>
                <a:cubicBezTo>
                  <a:pt x="204986" y="496042"/>
                  <a:pt x="204653" y="493274"/>
                  <a:pt x="202786" y="491665"/>
                </a:cubicBezTo>
                <a:lnTo>
                  <a:pt x="120871" y="424133"/>
                </a:lnTo>
                <a:lnTo>
                  <a:pt x="120871" y="167910"/>
                </a:lnTo>
                <a:cubicBezTo>
                  <a:pt x="181831" y="180674"/>
                  <a:pt x="222121" y="231823"/>
                  <a:pt x="240791" y="320310"/>
                </a:cubicBezTo>
                <a:lnTo>
                  <a:pt x="205262" y="378032"/>
                </a:lnTo>
                <a:cubicBezTo>
                  <a:pt x="203910" y="380163"/>
                  <a:pt x="204539" y="382988"/>
                  <a:pt x="206672" y="384342"/>
                </a:cubicBezTo>
                <a:cubicBezTo>
                  <a:pt x="206710" y="384367"/>
                  <a:pt x="206748" y="384390"/>
                  <a:pt x="206786" y="384413"/>
                </a:cubicBezTo>
                <a:cubicBezTo>
                  <a:pt x="207501" y="384865"/>
                  <a:pt x="208329" y="385096"/>
                  <a:pt x="209167" y="385080"/>
                </a:cubicBezTo>
                <a:cubicBezTo>
                  <a:pt x="210796" y="385114"/>
                  <a:pt x="212320" y="384280"/>
                  <a:pt x="213168" y="382889"/>
                </a:cubicBezTo>
                <a:lnTo>
                  <a:pt x="248696" y="325168"/>
                </a:lnTo>
                <a:cubicBezTo>
                  <a:pt x="330897" y="302784"/>
                  <a:pt x="391571" y="317357"/>
                  <a:pt x="435672" y="369840"/>
                </a:cubicBezTo>
                <a:lnTo>
                  <a:pt x="435672" y="414322"/>
                </a:lnTo>
                <a:cubicBezTo>
                  <a:pt x="435672" y="416952"/>
                  <a:pt x="437806" y="419084"/>
                  <a:pt x="440435" y="419084"/>
                </a:cubicBezTo>
                <a:cubicBezTo>
                  <a:pt x="443064" y="419084"/>
                  <a:pt x="445197" y="416952"/>
                  <a:pt x="445197" y="414322"/>
                </a:cubicBezTo>
                <a:lnTo>
                  <a:pt x="445197" y="-16"/>
                </a:lnTo>
                <a:close/>
                <a:moveTo>
                  <a:pt x="314895" y="9509"/>
                </a:moveTo>
                <a:cubicBezTo>
                  <a:pt x="328592" y="21596"/>
                  <a:pt x="331240" y="41948"/>
                  <a:pt x="321086" y="57134"/>
                </a:cubicBezTo>
                <a:lnTo>
                  <a:pt x="236028" y="98473"/>
                </a:lnTo>
                <a:cubicBezTo>
                  <a:pt x="252030" y="63135"/>
                  <a:pt x="247267" y="33226"/>
                  <a:pt x="221645" y="9223"/>
                </a:cubicBezTo>
                <a:close/>
                <a:moveTo>
                  <a:pt x="379570" y="94186"/>
                </a:moveTo>
                <a:cubicBezTo>
                  <a:pt x="373712" y="76023"/>
                  <a:pt x="358539" y="62414"/>
                  <a:pt x="339851" y="58563"/>
                </a:cubicBezTo>
                <a:lnTo>
                  <a:pt x="427766" y="15510"/>
                </a:lnTo>
                <a:close/>
                <a:moveTo>
                  <a:pt x="435482" y="21130"/>
                </a:moveTo>
                <a:lnTo>
                  <a:pt x="435482" y="96663"/>
                </a:lnTo>
                <a:cubicBezTo>
                  <a:pt x="421223" y="89310"/>
                  <a:pt x="404392" y="88854"/>
                  <a:pt x="389762" y="95425"/>
                </a:cubicBezTo>
                <a:close/>
                <a:moveTo>
                  <a:pt x="334135" y="50943"/>
                </a:moveTo>
                <a:cubicBezTo>
                  <a:pt x="339432" y="36852"/>
                  <a:pt x="336860" y="21008"/>
                  <a:pt x="327373" y="9319"/>
                </a:cubicBezTo>
                <a:lnTo>
                  <a:pt x="419956" y="9319"/>
                </a:lnTo>
                <a:close/>
                <a:moveTo>
                  <a:pt x="325468" y="65516"/>
                </a:moveTo>
                <a:cubicBezTo>
                  <a:pt x="352328" y="67897"/>
                  <a:pt x="367854" y="80756"/>
                  <a:pt x="373093" y="104854"/>
                </a:cubicBezTo>
                <a:lnTo>
                  <a:pt x="320419" y="190580"/>
                </a:lnTo>
                <a:cubicBezTo>
                  <a:pt x="314705" y="152480"/>
                  <a:pt x="288416" y="123904"/>
                  <a:pt x="242220" y="105997"/>
                </a:cubicBezTo>
                <a:close/>
                <a:moveTo>
                  <a:pt x="381189" y="109331"/>
                </a:moveTo>
                <a:cubicBezTo>
                  <a:pt x="404335" y="97616"/>
                  <a:pt x="422146" y="97139"/>
                  <a:pt x="435482" y="107903"/>
                </a:cubicBezTo>
                <a:lnTo>
                  <a:pt x="435482" y="220774"/>
                </a:lnTo>
                <a:cubicBezTo>
                  <a:pt x="405764" y="186293"/>
                  <a:pt x="370045" y="177244"/>
                  <a:pt x="329087" y="194104"/>
                </a:cubicBezTo>
                <a:close/>
                <a:moveTo>
                  <a:pt x="130968" y="93996"/>
                </a:moveTo>
                <a:cubicBezTo>
                  <a:pt x="126871" y="66564"/>
                  <a:pt x="116394" y="27321"/>
                  <a:pt x="102393" y="9319"/>
                </a:cubicBezTo>
                <a:lnTo>
                  <a:pt x="207168" y="9319"/>
                </a:lnTo>
                <a:cubicBezTo>
                  <a:pt x="239171" y="33607"/>
                  <a:pt x="244410" y="64373"/>
                  <a:pt x="223170" y="103521"/>
                </a:cubicBezTo>
                <a:cubicBezTo>
                  <a:pt x="222922" y="103965"/>
                  <a:pt x="222760" y="104449"/>
                  <a:pt x="222693" y="104950"/>
                </a:cubicBezTo>
                <a:lnTo>
                  <a:pt x="130586" y="149717"/>
                </a:lnTo>
                <a:cubicBezTo>
                  <a:pt x="134092" y="131321"/>
                  <a:pt x="134225" y="112439"/>
                  <a:pt x="130968" y="93996"/>
                </a:cubicBezTo>
                <a:close/>
                <a:moveTo>
                  <a:pt x="54101" y="506905"/>
                </a:moveTo>
                <a:lnTo>
                  <a:pt x="111251" y="439182"/>
                </a:lnTo>
                <a:lnTo>
                  <a:pt x="111251" y="495379"/>
                </a:lnTo>
                <a:cubicBezTo>
                  <a:pt x="111308" y="496415"/>
                  <a:pt x="111670" y="497409"/>
                  <a:pt x="112298" y="498237"/>
                </a:cubicBezTo>
                <a:cubicBezTo>
                  <a:pt x="98544" y="502496"/>
                  <a:pt x="86762" y="511511"/>
                  <a:pt x="79056" y="523669"/>
                </a:cubicBezTo>
                <a:close/>
                <a:moveTo>
                  <a:pt x="193166" y="496141"/>
                </a:moveTo>
                <a:lnTo>
                  <a:pt x="177450" y="517858"/>
                </a:lnTo>
                <a:cubicBezTo>
                  <a:pt x="166972" y="505017"/>
                  <a:pt x="151684" y="497030"/>
                  <a:pt x="135159" y="495760"/>
                </a:cubicBezTo>
                <a:cubicBezTo>
                  <a:pt x="133539" y="495665"/>
                  <a:pt x="131920" y="495665"/>
                  <a:pt x="130301" y="495760"/>
                </a:cubicBezTo>
                <a:cubicBezTo>
                  <a:pt x="128053" y="495619"/>
                  <a:pt x="125786" y="495619"/>
                  <a:pt x="123538" y="495760"/>
                </a:cubicBezTo>
                <a:lnTo>
                  <a:pt x="123538" y="495760"/>
                </a:lnTo>
                <a:lnTo>
                  <a:pt x="120680" y="495760"/>
                </a:lnTo>
                <a:cubicBezTo>
                  <a:pt x="120728" y="495413"/>
                  <a:pt x="120728" y="495060"/>
                  <a:pt x="120680" y="494713"/>
                </a:cubicBezTo>
                <a:lnTo>
                  <a:pt x="120680" y="435658"/>
                </a:lnTo>
                <a:close/>
                <a:moveTo>
                  <a:pt x="129919" y="160481"/>
                </a:moveTo>
                <a:lnTo>
                  <a:pt x="230313" y="111712"/>
                </a:lnTo>
                <a:cubicBezTo>
                  <a:pt x="283939" y="130096"/>
                  <a:pt x="310704" y="160290"/>
                  <a:pt x="312037" y="203819"/>
                </a:cubicBezTo>
                <a:lnTo>
                  <a:pt x="247458" y="308594"/>
                </a:lnTo>
                <a:cubicBezTo>
                  <a:pt x="227932" y="225727"/>
                  <a:pt x="188498" y="175911"/>
                  <a:pt x="129919" y="160481"/>
                </a:cubicBezTo>
                <a:close/>
                <a:moveTo>
                  <a:pt x="255745" y="313643"/>
                </a:moveTo>
                <a:lnTo>
                  <a:pt x="320419" y="208867"/>
                </a:lnTo>
                <a:cubicBezTo>
                  <a:pt x="366521" y="184484"/>
                  <a:pt x="404240" y="193342"/>
                  <a:pt x="435768" y="235918"/>
                </a:cubicBezTo>
                <a:lnTo>
                  <a:pt x="435768" y="355934"/>
                </a:lnTo>
                <a:cubicBezTo>
                  <a:pt x="391571" y="308594"/>
                  <a:pt x="332421" y="294878"/>
                  <a:pt x="255745" y="313643"/>
                </a:cubicBezTo>
                <a:close/>
              </a:path>
            </a:pathLst>
          </a:custGeom>
          <a:solidFill>
            <a:schemeClr val="bg1">
              <a:lumMod val="75000"/>
              <a:alpha val="40000"/>
            </a:schemeClr>
          </a:solidFill>
          <a:ln w="9525" cap="flat">
            <a:noFill/>
            <a:prstDash val="solid"/>
            <a:miter/>
          </a:ln>
        </p:spPr>
        <p:txBody>
          <a:bodyPr rtlCol="0" anchor="ctr"/>
          <a:lstStyle/>
          <a:p>
            <a:endParaRPr lang="en-US"/>
          </a:p>
        </p:txBody>
      </p:sp>
      <p:sp>
        <p:nvSpPr>
          <p:cNvPr id="2" name="Freeform: Shape 1">
            <a:extLst>
              <a:ext uri="{FF2B5EF4-FFF2-40B4-BE49-F238E27FC236}">
                <a16:creationId xmlns:a16="http://schemas.microsoft.com/office/drawing/2014/main" id="{382539E4-6BAD-4CBF-8E29-5CE657B97E33}"/>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43D77A30-6394-4499-B39B-5FDBF330829C}"/>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3577145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374B3143-6053-4192-9AFD-6C908BF56B55}"/>
              </a:ext>
            </a:extLst>
          </p:cNvPr>
          <p:cNvGrpSpPr/>
          <p:nvPr userDrawn="1"/>
        </p:nvGrpSpPr>
        <p:grpSpPr>
          <a:xfrm>
            <a:off x="0" y="1142644"/>
            <a:ext cx="12192000" cy="5715356"/>
            <a:chOff x="0" y="1142644"/>
            <a:chExt cx="12192000" cy="5715356"/>
          </a:xfrm>
        </p:grpSpPr>
        <p:sp>
          <p:nvSpPr>
            <p:cNvPr id="7" name="Freeform: Shape 6">
              <a:extLst>
                <a:ext uri="{FF2B5EF4-FFF2-40B4-BE49-F238E27FC236}">
                  <a16:creationId xmlns:a16="http://schemas.microsoft.com/office/drawing/2014/main" id="{C30DE95B-4481-405E-BB2F-3D027B236AFE}"/>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0368BEC3-7979-4A78-822D-836CDF834098}"/>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403B7214-0353-488C-AFF3-A20287C4758F}"/>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3DBE6909-2BB1-47EC-A47A-BB19DA0DF325}"/>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3B426BA5-210A-474B-A5EA-CF1EBCE22992}"/>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3" name="Freeform: Shape 12">
              <a:extLst>
                <a:ext uri="{FF2B5EF4-FFF2-40B4-BE49-F238E27FC236}">
                  <a16:creationId xmlns:a16="http://schemas.microsoft.com/office/drawing/2014/main" id="{934D1C5B-E759-4A02-81E2-65DF983A1911}"/>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5A50797D-8110-4E19-A418-0BC9B88C46B1}"/>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27D65B52-EA07-4EFC-B9D7-DF167C02DA65}"/>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9CBA8933-692C-48DD-9153-EAFF3B8C7A5C}"/>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4BE6B766-9D84-4641-955D-2D686EBBFDC9}"/>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DF275B96-1E8F-467E-A912-AB776D57A71B}"/>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B4077150-EF19-430F-AD9F-7C26108CB7D8}"/>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431E416E-7360-48C8-BDA9-A39EF59A371B}"/>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0D3D8A25-E2CD-424D-92AB-4539057984F9}"/>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5ACE3B53-0E22-49A2-8D23-2C797A39576E}"/>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1BDB4B9E-48E5-4A22-BBBF-16A428AEA93A}"/>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AFF093AE-A0BD-4D81-B9F2-14C23701625D}"/>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BF64664-AB12-4C48-AB22-C72FD619547C}"/>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6BAD2D87-D266-48A3-934B-8960747A1111}"/>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BA7328B5-F8AF-4410-BD4F-EE8E117C1F4E}"/>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9D39CA2D-CCCC-44A8-BC98-241805DAC9FA}"/>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9C33BC56-8730-42FD-91C3-EF3325B70553}"/>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7B7F6F4-8303-456C-BBE1-EB90DC445C3C}"/>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14874F87-C6A9-4824-A232-88491FC041F7}"/>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4954B239-3553-47B4-87B0-4A27C901AE79}"/>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A6C31745-41FC-4F90-B4A3-336FED8B762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E475B16A-B861-47AC-BCD2-8A07B6675778}"/>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FA846C70-7AEE-4092-B3FB-3C4B599CF471}"/>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6E57A353-7FEE-41E0-9E7D-D06E98787B45}"/>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04817691-C5D3-4C74-90AA-0387856CD3F1}"/>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1037CA36-2E7A-440A-92DA-CCD6C8818A40}"/>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7C4B43CD-0549-40E5-B5FB-D95837BE802A}"/>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6B884865-8BF2-4CB8-800A-E82AB0657901}"/>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AD6624BF-3FDE-494E-9151-8F03A91CB045}"/>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EB14A10A-CF5C-47E3-984B-2160269D8B89}"/>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9CFF208C-AFBF-4C84-B24D-85256A2BC0F0}"/>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88608757-3509-4D6D-AF6F-5E24DA4666DE}"/>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95DF32D-EE72-484A-BA8C-94ED7E027A16}"/>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FDCD337-7608-4F7D-8D4C-5BA220002A24}"/>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72C50AE7-965F-42B8-B5D1-C582FEFF634F}"/>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D8A5C5C3-A8D9-4D59-AD02-18089B20FF7B}"/>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86B72B38-021A-4A72-A027-E9C11179A6B5}"/>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2F0CF04E-E392-4E6C-8098-51737210A48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1316623E-9DC8-4C44-97F0-6E622CDDE179}"/>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85A8AA3B-DA47-483A-809D-B2F1FE18A77D}"/>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6B165076-EFCB-40D9-AB65-71AC8F6267B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91B11CEF-BDFC-4A81-8751-26D20DE923F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694399D7-8E9B-4352-987C-DDC4BE6F2543}"/>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C3A52EE6-2F19-4241-92A3-D8E8BD8B443F}"/>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20894CE7-8E79-4BBB-AC76-F9E8D82AF4B5}"/>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95C6A478-F90F-4CB6-AEDE-526B6C22D904}"/>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FDEA84B0-97C5-4D43-8296-74F602E7A28C}"/>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A7C5546F-AD92-416C-A3DF-3C2D1A5A756F}"/>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9CA484C3-95D1-4F36-8911-FDE7515B9D44}"/>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D306B177-40F8-4B3E-8A55-8A05DA8ED843}"/>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17B8F633-E70F-4EA2-B760-7C3FB2ABA266}"/>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25C99D39-26E7-4313-816B-B4263DFF587B}"/>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EF8F8427-126F-4A9E-B6AB-0724AC9981E3}"/>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FF7C4423-DD73-4A71-B2E2-65C8A653433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0B36AAFC-5FDF-4648-89FF-B134DC29FC40}"/>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0E642DA2-E0C6-44E8-BE0F-1E60DE897A40}"/>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7B9B4972-0133-4F49-8A8C-C662D18A3EAD}"/>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22B01760-CA16-4CD2-A4A3-8326088401A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34AF7D7B-5634-4ACF-8574-6BD252F437BF}"/>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525191ED-8D0B-4AFB-BEA7-25CB1C7A14AF}"/>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58E6C5BB-4795-4365-B911-EB83CB2BCDB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A93838C1-BD7E-48BE-BD9E-079F4E559405}"/>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1D064871-08C1-4DD2-8111-FEF0B3D4CD25}"/>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65ED34BB-A858-4677-83C4-5A422A1D38E1}"/>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6D8878C0-B608-47FE-A87A-5BCECCB95B0A}"/>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20F62B8D-7D46-4F07-AE6A-4EB5E1FC6D80}"/>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F7CE3559-A040-4CE0-B5E6-BE55A271C6FE}"/>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A6AAD57A-0646-4EF3-88E1-8B598397C1C3}"/>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6B7A5DF6-D578-49F4-B9B0-86F7195E2454}"/>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8521E200-E9F8-4E81-A90C-C23BFF15B49A}"/>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5345FCC9-F7EF-4949-931A-EA58626830F6}"/>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DD8F5DE0-2B21-429B-874E-62DE49DFF3D8}"/>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772E4B20-8286-4C35-8BD4-624D99E841A9}"/>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54E8A622-7997-4E87-AC9F-323972E0E26F}"/>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065C7DFE-EB2D-48EF-92FC-4321EA73DCAF}"/>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D0ECA217-A86B-4B9D-B512-A0BBBF1CD46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8003C64E-A826-4813-8129-683F7A27DF16}"/>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E9669EA8-3D9A-43F2-ABC1-64B04CA2FA74}"/>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479F6EB3-A633-4343-BC62-755AC3C1E533}"/>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0CDB7769-2967-4034-A866-0AD7F70847B4}"/>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D079086F-48A2-4F70-9B4B-2AEBF9E0F743}"/>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96077DE7-DC92-4156-B639-A97ADE8487CA}"/>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2904B385-E013-480D-8C1B-138CB93813E2}"/>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A7EF4886-C328-40B0-A589-08B3CE2096EC}"/>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CD652C05-9EC1-425A-917C-3BEF98124025}"/>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55040264-C0D5-4C1D-924E-E01220D8C147}"/>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49255C79-F6FF-49D1-8D66-E4FCA09237FA}"/>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0138984D-0442-4DE7-A8B0-F16B5718D952}"/>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32CF64E6-7CCD-4D41-8196-C71E57485A0E}"/>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F1FE1075-67BF-4EE1-A359-B810064C3141}"/>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B9E50D6A-D2A0-4CA9-A426-B7268FD6433C}"/>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4ED09056-223D-4A0E-B345-F87036E9C06D}"/>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53131E89-5782-4F1A-B28B-30D88F330CFE}"/>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D4DC11D0-791C-48E9-A97E-7913C97F607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0DBE9FC0-D4CF-4BBD-88B2-2C2E15DDC8FB}"/>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B7096026-6F56-4A03-A935-0B16612112F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F4179B82-9E6B-44DE-9651-B0B832098C32}"/>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27C9E75E-11C0-484E-8D2A-54CC482284F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0" name="Picture Placeholder 9">
            <a:extLst>
              <a:ext uri="{FF2B5EF4-FFF2-40B4-BE49-F238E27FC236}">
                <a16:creationId xmlns:a16="http://schemas.microsoft.com/office/drawing/2014/main" id="{F3D08F98-E952-42AC-9A43-F7EFDA2C2DD2}"/>
              </a:ext>
            </a:extLst>
          </p:cNvPr>
          <p:cNvSpPr>
            <a:spLocks noGrp="1"/>
          </p:cNvSpPr>
          <p:nvPr>
            <p:ph type="pic" sz="quarter" idx="10"/>
          </p:nvPr>
        </p:nvSpPr>
        <p:spPr>
          <a:xfrm>
            <a:off x="-1" y="1"/>
            <a:ext cx="6177517" cy="6858001"/>
          </a:xfrm>
          <a:custGeom>
            <a:avLst/>
            <a:gdLst>
              <a:gd name="connsiteX0" fmla="*/ 1266111 w 6177517"/>
              <a:gd name="connsiteY0" fmla="*/ 0 h 6858001"/>
              <a:gd name="connsiteX1" fmla="*/ 6177517 w 6177517"/>
              <a:gd name="connsiteY1" fmla="*/ 0 h 6858001"/>
              <a:gd name="connsiteX2" fmla="*/ 5492420 w 6177517"/>
              <a:gd name="connsiteY2" fmla="*/ 1329100 h 6858001"/>
              <a:gd name="connsiteX3" fmla="*/ 5904791 w 6177517"/>
              <a:gd name="connsiteY3" fmla="*/ 3506186 h 6858001"/>
              <a:gd name="connsiteX4" fmla="*/ 4914210 w 6177517"/>
              <a:gd name="connsiteY4" fmla="*/ 5154803 h 6858001"/>
              <a:gd name="connsiteX5" fmla="*/ 5068119 w 6177517"/>
              <a:gd name="connsiteY5" fmla="*/ 6858000 h 6858001"/>
              <a:gd name="connsiteX6" fmla="*/ 2693684 w 6177517"/>
              <a:gd name="connsiteY6" fmla="*/ 6858000 h 6858001"/>
              <a:gd name="connsiteX7" fmla="*/ 2693684 w 6177517"/>
              <a:gd name="connsiteY7" fmla="*/ 6858001 h 6858001"/>
              <a:gd name="connsiteX8" fmla="*/ 0 w 6177517"/>
              <a:gd name="connsiteY8" fmla="*/ 6858001 h 6858001"/>
              <a:gd name="connsiteX9" fmla="*/ 0 w 6177517"/>
              <a:gd name="connsiteY9" fmla="*/ 1 h 6858001"/>
              <a:gd name="connsiteX10" fmla="*/ 1266111 w 6177517"/>
              <a:gd name="connsiteY10" fmla="*/ 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77517" h="6858001">
                <a:moveTo>
                  <a:pt x="1266111" y="0"/>
                </a:moveTo>
                <a:lnTo>
                  <a:pt x="6177517" y="0"/>
                </a:lnTo>
                <a:cubicBezTo>
                  <a:pt x="5743692" y="291718"/>
                  <a:pt x="5473377" y="810447"/>
                  <a:pt x="5492420" y="1329100"/>
                </a:cubicBezTo>
                <a:cubicBezTo>
                  <a:pt x="5519860" y="2075643"/>
                  <a:pt x="6091586" y="2782227"/>
                  <a:pt x="5904791" y="3506186"/>
                </a:cubicBezTo>
                <a:cubicBezTo>
                  <a:pt x="5743653" y="4130733"/>
                  <a:pt x="5063649" y="4527421"/>
                  <a:pt x="4914210" y="5154803"/>
                </a:cubicBezTo>
                <a:cubicBezTo>
                  <a:pt x="4781249" y="5712921"/>
                  <a:pt x="5106636" y="6293825"/>
                  <a:pt x="5068119" y="6858000"/>
                </a:cubicBezTo>
                <a:lnTo>
                  <a:pt x="2693684" y="6858000"/>
                </a:lnTo>
                <a:lnTo>
                  <a:pt x="2693684" y="6858001"/>
                </a:lnTo>
                <a:lnTo>
                  <a:pt x="0" y="6858001"/>
                </a:lnTo>
                <a:lnTo>
                  <a:pt x="0" y="1"/>
                </a:lnTo>
                <a:lnTo>
                  <a:pt x="1266111" y="1"/>
                </a:lnTo>
                <a:close/>
              </a:path>
            </a:pathLst>
          </a:custGeom>
          <a:blipFill dpi="0" rotWithShape="1">
            <a:blip r:embed="rId2"/>
            <a:srcRect/>
            <a:tile tx="0" ty="0" sx="100000" sy="100000" flip="none" algn="tl"/>
          </a:blipFill>
        </p:spPr>
        <p:txBody>
          <a:bodyPr wrap="square">
            <a:noAutofit/>
          </a:bodyPr>
          <a:lstStyle/>
          <a:p>
            <a:endParaRPr lang="en-US"/>
          </a:p>
        </p:txBody>
      </p:sp>
      <p:sp>
        <p:nvSpPr>
          <p:cNvPr id="29" name="Freeform: Shape 28">
            <a:extLst>
              <a:ext uri="{FF2B5EF4-FFF2-40B4-BE49-F238E27FC236}">
                <a16:creationId xmlns:a16="http://schemas.microsoft.com/office/drawing/2014/main" id="{0E38A8DA-C817-41E3-A28F-6739887ECF8F}"/>
              </a:ext>
            </a:extLst>
          </p:cNvPr>
          <p:cNvSpPr/>
          <p:nvPr userDrawn="1"/>
        </p:nvSpPr>
        <p:spPr>
          <a:xfrm>
            <a:off x="11057860" y="1"/>
            <a:ext cx="1134140" cy="1822710"/>
          </a:xfrm>
          <a:custGeom>
            <a:avLst/>
            <a:gdLst>
              <a:gd name="connsiteX0" fmla="*/ 87248 w 445216"/>
              <a:gd name="connsiteY0" fmla="*/ -16 h 715520"/>
              <a:gd name="connsiteX1" fmla="*/ 38860 w 445216"/>
              <a:gd name="connsiteY1" fmla="*/ -16 h 715520"/>
              <a:gd name="connsiteX2" fmla="*/ 34098 w 445216"/>
              <a:gd name="connsiteY2" fmla="*/ 4747 h 715520"/>
              <a:gd name="connsiteX3" fmla="*/ 38860 w 445216"/>
              <a:gd name="connsiteY3" fmla="*/ 9509 h 715520"/>
              <a:gd name="connsiteX4" fmla="*/ 87248 w 445216"/>
              <a:gd name="connsiteY4" fmla="*/ 9509 h 715520"/>
              <a:gd name="connsiteX5" fmla="*/ 121728 w 445216"/>
              <a:gd name="connsiteY5" fmla="*/ 95234 h 715520"/>
              <a:gd name="connsiteX6" fmla="*/ 116489 w 445216"/>
              <a:gd name="connsiteY6" fmla="*/ 156480 h 715520"/>
              <a:gd name="connsiteX7" fmla="*/ 51338 w 445216"/>
              <a:gd name="connsiteY7" fmla="*/ 188103 h 715520"/>
              <a:gd name="connsiteX8" fmla="*/ 49338 w 445216"/>
              <a:gd name="connsiteY8" fmla="*/ 194485 h 715520"/>
              <a:gd name="connsiteX9" fmla="*/ 55720 w 445216"/>
              <a:gd name="connsiteY9" fmla="*/ 196485 h 715520"/>
              <a:gd name="connsiteX10" fmla="*/ 111632 w 445216"/>
              <a:gd name="connsiteY10" fmla="*/ 169339 h 715520"/>
              <a:gd name="connsiteX11" fmla="*/ 111632 w 445216"/>
              <a:gd name="connsiteY11" fmla="*/ 425085 h 715520"/>
              <a:gd name="connsiteX12" fmla="*/ 44004 w 445216"/>
              <a:gd name="connsiteY12" fmla="*/ 505190 h 715520"/>
              <a:gd name="connsiteX13" fmla="*/ 42956 w 445216"/>
              <a:gd name="connsiteY13" fmla="*/ 508810 h 715520"/>
              <a:gd name="connsiteX14" fmla="*/ 44957 w 445216"/>
              <a:gd name="connsiteY14" fmla="*/ 512048 h 715520"/>
              <a:gd name="connsiteX15" fmla="*/ 74770 w 445216"/>
              <a:gd name="connsiteY15" fmla="*/ 531956 h 715520"/>
              <a:gd name="connsiteX16" fmla="*/ 70103 w 445216"/>
              <a:gd name="connsiteY16" fmla="*/ 549291 h 715520"/>
              <a:gd name="connsiteX17" fmla="*/ 36765 w 445216"/>
              <a:gd name="connsiteY17" fmla="*/ 530241 h 715520"/>
              <a:gd name="connsiteX18" fmla="*/ 31812 w 445216"/>
              <a:gd name="connsiteY18" fmla="*/ 530241 h 715520"/>
              <a:gd name="connsiteX19" fmla="*/ 1903 w 445216"/>
              <a:gd name="connsiteY19" fmla="*/ 551768 h 715520"/>
              <a:gd name="connsiteX20" fmla="*/ 856 w 445216"/>
              <a:gd name="connsiteY20" fmla="*/ 558340 h 715520"/>
              <a:gd name="connsiteX21" fmla="*/ 7219 w 445216"/>
              <a:gd name="connsiteY21" fmla="*/ 559468 h 715520"/>
              <a:gd name="connsiteX22" fmla="*/ 7333 w 445216"/>
              <a:gd name="connsiteY22" fmla="*/ 559388 h 715520"/>
              <a:gd name="connsiteX23" fmla="*/ 34860 w 445216"/>
              <a:gd name="connsiteY23" fmla="*/ 539480 h 715520"/>
              <a:gd name="connsiteX24" fmla="*/ 69817 w 445216"/>
              <a:gd name="connsiteY24" fmla="*/ 559102 h 715520"/>
              <a:gd name="connsiteX25" fmla="*/ 72579 w 445216"/>
              <a:gd name="connsiteY25" fmla="*/ 574151 h 715520"/>
              <a:gd name="connsiteX26" fmla="*/ 32574 w 445216"/>
              <a:gd name="connsiteY26" fmla="*/ 574151 h 715520"/>
              <a:gd name="connsiteX27" fmla="*/ 28669 w 445216"/>
              <a:gd name="connsiteY27" fmla="*/ 576437 h 715520"/>
              <a:gd name="connsiteX28" fmla="*/ 9619 w 445216"/>
              <a:gd name="connsiteY28" fmla="*/ 607775 h 715520"/>
              <a:gd name="connsiteX29" fmla="*/ 10981 w 445216"/>
              <a:gd name="connsiteY29" fmla="*/ 614095 h 715520"/>
              <a:gd name="connsiteX30" fmla="*/ 13619 w 445216"/>
              <a:gd name="connsiteY30" fmla="*/ 614823 h 715520"/>
              <a:gd name="connsiteX31" fmla="*/ 17524 w 445216"/>
              <a:gd name="connsiteY31" fmla="*/ 612632 h 715520"/>
              <a:gd name="connsiteX32" fmla="*/ 35527 w 445216"/>
              <a:gd name="connsiteY32" fmla="*/ 583486 h 715520"/>
              <a:gd name="connsiteX33" fmla="*/ 76770 w 445216"/>
              <a:gd name="connsiteY33" fmla="*/ 583486 h 715520"/>
              <a:gd name="connsiteX34" fmla="*/ 77342 w 445216"/>
              <a:gd name="connsiteY34" fmla="*/ 584629 h 715520"/>
              <a:gd name="connsiteX35" fmla="*/ 92105 w 445216"/>
              <a:gd name="connsiteY35" fmla="*/ 602536 h 715520"/>
              <a:gd name="connsiteX36" fmla="*/ 93820 w 445216"/>
              <a:gd name="connsiteY36" fmla="*/ 603774 h 715520"/>
              <a:gd name="connsiteX37" fmla="*/ 52100 w 445216"/>
              <a:gd name="connsiteY37" fmla="*/ 645494 h 715520"/>
              <a:gd name="connsiteX38" fmla="*/ 50767 w 445216"/>
              <a:gd name="connsiteY38" fmla="*/ 648827 h 715520"/>
              <a:gd name="connsiteX39" fmla="*/ 52100 w 445216"/>
              <a:gd name="connsiteY39" fmla="*/ 652066 h 715520"/>
              <a:gd name="connsiteX40" fmla="*/ 112870 w 445216"/>
              <a:gd name="connsiteY40" fmla="*/ 714169 h 715520"/>
              <a:gd name="connsiteX41" fmla="*/ 116109 w 445216"/>
              <a:gd name="connsiteY41" fmla="*/ 715502 h 715520"/>
              <a:gd name="connsiteX42" fmla="*/ 119442 w 445216"/>
              <a:gd name="connsiteY42" fmla="*/ 714169 h 715520"/>
              <a:gd name="connsiteX43" fmla="*/ 119442 w 445216"/>
              <a:gd name="connsiteY43" fmla="*/ 707597 h 715520"/>
              <a:gd name="connsiteX44" fmla="*/ 61435 w 445216"/>
              <a:gd name="connsiteY44" fmla="*/ 649589 h 715520"/>
              <a:gd name="connsiteX45" fmla="*/ 101154 w 445216"/>
              <a:gd name="connsiteY45" fmla="*/ 609775 h 715520"/>
              <a:gd name="connsiteX46" fmla="*/ 113917 w 445216"/>
              <a:gd name="connsiteY46" fmla="*/ 614918 h 715520"/>
              <a:gd name="connsiteX47" fmla="*/ 138778 w 445216"/>
              <a:gd name="connsiteY47" fmla="*/ 633968 h 715520"/>
              <a:gd name="connsiteX48" fmla="*/ 138778 w 445216"/>
              <a:gd name="connsiteY48" fmla="*/ 633968 h 715520"/>
              <a:gd name="connsiteX49" fmla="*/ 142207 w 445216"/>
              <a:gd name="connsiteY49" fmla="*/ 633968 h 715520"/>
              <a:gd name="connsiteX50" fmla="*/ 146017 w 445216"/>
              <a:gd name="connsiteY50" fmla="*/ 633968 h 715520"/>
              <a:gd name="connsiteX51" fmla="*/ 146017 w 445216"/>
              <a:gd name="connsiteY51" fmla="*/ 633968 h 715520"/>
              <a:gd name="connsiteX52" fmla="*/ 169162 w 445216"/>
              <a:gd name="connsiteY52" fmla="*/ 618157 h 715520"/>
              <a:gd name="connsiteX53" fmla="*/ 170591 w 445216"/>
              <a:gd name="connsiteY53" fmla="*/ 615014 h 715520"/>
              <a:gd name="connsiteX54" fmla="*/ 204215 w 445216"/>
              <a:gd name="connsiteY54" fmla="*/ 647018 h 715520"/>
              <a:gd name="connsiteX55" fmla="*/ 172592 w 445216"/>
              <a:gd name="connsiteY55" fmla="*/ 703215 h 715520"/>
              <a:gd name="connsiteX56" fmla="*/ 174296 w 445216"/>
              <a:gd name="connsiteY56" fmla="*/ 709591 h 715520"/>
              <a:gd name="connsiteX57" fmla="*/ 174306 w 445216"/>
              <a:gd name="connsiteY57" fmla="*/ 709597 h 715520"/>
              <a:gd name="connsiteX58" fmla="*/ 176592 w 445216"/>
              <a:gd name="connsiteY58" fmla="*/ 710168 h 715520"/>
              <a:gd name="connsiteX59" fmla="*/ 180688 w 445216"/>
              <a:gd name="connsiteY59" fmla="*/ 707787 h 715520"/>
              <a:gd name="connsiteX60" fmla="*/ 214121 w 445216"/>
              <a:gd name="connsiteY60" fmla="*/ 648446 h 715520"/>
              <a:gd name="connsiteX61" fmla="*/ 213263 w 445216"/>
              <a:gd name="connsiteY61" fmla="*/ 642731 h 715520"/>
              <a:gd name="connsiteX62" fmla="*/ 172782 w 445216"/>
              <a:gd name="connsiteY62" fmla="*/ 604631 h 715520"/>
              <a:gd name="connsiteX63" fmla="*/ 172782 w 445216"/>
              <a:gd name="connsiteY63" fmla="*/ 603965 h 715520"/>
              <a:gd name="connsiteX64" fmla="*/ 172782 w 445216"/>
              <a:gd name="connsiteY64" fmla="*/ 600250 h 715520"/>
              <a:gd name="connsiteX65" fmla="*/ 183736 w 445216"/>
              <a:gd name="connsiteY65" fmla="*/ 585867 h 715520"/>
              <a:gd name="connsiteX66" fmla="*/ 187260 w 445216"/>
              <a:gd name="connsiteY66" fmla="*/ 577961 h 715520"/>
              <a:gd name="connsiteX67" fmla="*/ 224693 w 445216"/>
              <a:gd name="connsiteY67" fmla="*/ 577961 h 715520"/>
              <a:gd name="connsiteX68" fmla="*/ 243743 w 445216"/>
              <a:gd name="connsiteY68" fmla="*/ 596440 h 715520"/>
              <a:gd name="connsiteX69" fmla="*/ 247077 w 445216"/>
              <a:gd name="connsiteY69" fmla="*/ 597869 h 715520"/>
              <a:gd name="connsiteX70" fmla="*/ 250316 w 445216"/>
              <a:gd name="connsiteY70" fmla="*/ 596440 h 715520"/>
              <a:gd name="connsiteX71" fmla="*/ 250316 w 445216"/>
              <a:gd name="connsiteY71" fmla="*/ 589868 h 715520"/>
              <a:gd name="connsiteX72" fmla="*/ 230409 w 445216"/>
              <a:gd name="connsiteY72" fmla="*/ 569960 h 715520"/>
              <a:gd name="connsiteX73" fmla="*/ 227170 w 445216"/>
              <a:gd name="connsiteY73" fmla="*/ 567960 h 715520"/>
              <a:gd name="connsiteX74" fmla="*/ 190022 w 445216"/>
              <a:gd name="connsiteY74" fmla="*/ 567960 h 715520"/>
              <a:gd name="connsiteX75" fmla="*/ 191165 w 445216"/>
              <a:gd name="connsiteY75" fmla="*/ 556149 h 715520"/>
              <a:gd name="connsiteX76" fmla="*/ 190022 w 445216"/>
              <a:gd name="connsiteY76" fmla="*/ 544529 h 715520"/>
              <a:gd name="connsiteX77" fmla="*/ 217550 w 445216"/>
              <a:gd name="connsiteY77" fmla="*/ 533098 h 715520"/>
              <a:gd name="connsiteX78" fmla="*/ 240981 w 445216"/>
              <a:gd name="connsiteY78" fmla="*/ 549196 h 715520"/>
              <a:gd name="connsiteX79" fmla="*/ 247506 w 445216"/>
              <a:gd name="connsiteY79" fmla="*/ 548005 h 715520"/>
              <a:gd name="connsiteX80" fmla="*/ 246315 w 445216"/>
              <a:gd name="connsiteY80" fmla="*/ 541481 h 715520"/>
              <a:gd name="connsiteX81" fmla="*/ 220693 w 445216"/>
              <a:gd name="connsiteY81" fmla="*/ 523954 h 715520"/>
              <a:gd name="connsiteX82" fmla="*/ 216311 w 445216"/>
              <a:gd name="connsiteY82" fmla="*/ 523478 h 715520"/>
              <a:gd name="connsiteX83" fmla="*/ 187736 w 445216"/>
              <a:gd name="connsiteY83" fmla="*/ 535480 h 715520"/>
              <a:gd name="connsiteX84" fmla="*/ 183355 w 445216"/>
              <a:gd name="connsiteY84" fmla="*/ 525955 h 715520"/>
              <a:gd name="connsiteX85" fmla="*/ 203548 w 445216"/>
              <a:gd name="connsiteY85" fmla="*/ 498047 h 715520"/>
              <a:gd name="connsiteX86" fmla="*/ 202786 w 445216"/>
              <a:gd name="connsiteY86" fmla="*/ 491665 h 715520"/>
              <a:gd name="connsiteX87" fmla="*/ 120871 w 445216"/>
              <a:gd name="connsiteY87" fmla="*/ 424133 h 715520"/>
              <a:gd name="connsiteX88" fmla="*/ 120871 w 445216"/>
              <a:gd name="connsiteY88" fmla="*/ 167910 h 715520"/>
              <a:gd name="connsiteX89" fmla="*/ 240791 w 445216"/>
              <a:gd name="connsiteY89" fmla="*/ 320310 h 715520"/>
              <a:gd name="connsiteX90" fmla="*/ 205262 w 445216"/>
              <a:gd name="connsiteY90" fmla="*/ 378032 h 715520"/>
              <a:gd name="connsiteX91" fmla="*/ 206672 w 445216"/>
              <a:gd name="connsiteY91" fmla="*/ 384342 h 715520"/>
              <a:gd name="connsiteX92" fmla="*/ 206786 w 445216"/>
              <a:gd name="connsiteY92" fmla="*/ 384413 h 715520"/>
              <a:gd name="connsiteX93" fmla="*/ 209167 w 445216"/>
              <a:gd name="connsiteY93" fmla="*/ 385080 h 715520"/>
              <a:gd name="connsiteX94" fmla="*/ 213168 w 445216"/>
              <a:gd name="connsiteY94" fmla="*/ 382889 h 715520"/>
              <a:gd name="connsiteX95" fmla="*/ 248696 w 445216"/>
              <a:gd name="connsiteY95" fmla="*/ 325168 h 715520"/>
              <a:gd name="connsiteX96" fmla="*/ 435672 w 445216"/>
              <a:gd name="connsiteY96" fmla="*/ 369840 h 715520"/>
              <a:gd name="connsiteX97" fmla="*/ 435672 w 445216"/>
              <a:gd name="connsiteY97" fmla="*/ 414322 h 715520"/>
              <a:gd name="connsiteX98" fmla="*/ 440435 w 445216"/>
              <a:gd name="connsiteY98" fmla="*/ 419084 h 715520"/>
              <a:gd name="connsiteX99" fmla="*/ 445197 w 445216"/>
              <a:gd name="connsiteY99" fmla="*/ 414322 h 715520"/>
              <a:gd name="connsiteX100" fmla="*/ 445197 w 445216"/>
              <a:gd name="connsiteY100" fmla="*/ -16 h 715520"/>
              <a:gd name="connsiteX101" fmla="*/ 314895 w 445216"/>
              <a:gd name="connsiteY101" fmla="*/ 9509 h 715520"/>
              <a:gd name="connsiteX102" fmla="*/ 321086 w 445216"/>
              <a:gd name="connsiteY102" fmla="*/ 57134 h 715520"/>
              <a:gd name="connsiteX103" fmla="*/ 236028 w 445216"/>
              <a:gd name="connsiteY103" fmla="*/ 98473 h 715520"/>
              <a:gd name="connsiteX104" fmla="*/ 221645 w 445216"/>
              <a:gd name="connsiteY104" fmla="*/ 9223 h 715520"/>
              <a:gd name="connsiteX105" fmla="*/ 379570 w 445216"/>
              <a:gd name="connsiteY105" fmla="*/ 94186 h 715520"/>
              <a:gd name="connsiteX106" fmla="*/ 339851 w 445216"/>
              <a:gd name="connsiteY106" fmla="*/ 58563 h 715520"/>
              <a:gd name="connsiteX107" fmla="*/ 427766 w 445216"/>
              <a:gd name="connsiteY107" fmla="*/ 15510 h 715520"/>
              <a:gd name="connsiteX108" fmla="*/ 435482 w 445216"/>
              <a:gd name="connsiteY108" fmla="*/ 21130 h 715520"/>
              <a:gd name="connsiteX109" fmla="*/ 435482 w 445216"/>
              <a:gd name="connsiteY109" fmla="*/ 96663 h 715520"/>
              <a:gd name="connsiteX110" fmla="*/ 389762 w 445216"/>
              <a:gd name="connsiteY110" fmla="*/ 95425 h 715520"/>
              <a:gd name="connsiteX111" fmla="*/ 334135 w 445216"/>
              <a:gd name="connsiteY111" fmla="*/ 50943 h 715520"/>
              <a:gd name="connsiteX112" fmla="*/ 327373 w 445216"/>
              <a:gd name="connsiteY112" fmla="*/ 9319 h 715520"/>
              <a:gd name="connsiteX113" fmla="*/ 419956 w 445216"/>
              <a:gd name="connsiteY113" fmla="*/ 9319 h 715520"/>
              <a:gd name="connsiteX114" fmla="*/ 325468 w 445216"/>
              <a:gd name="connsiteY114" fmla="*/ 65516 h 715520"/>
              <a:gd name="connsiteX115" fmla="*/ 373093 w 445216"/>
              <a:gd name="connsiteY115" fmla="*/ 104854 h 715520"/>
              <a:gd name="connsiteX116" fmla="*/ 320419 w 445216"/>
              <a:gd name="connsiteY116" fmla="*/ 190580 h 715520"/>
              <a:gd name="connsiteX117" fmla="*/ 242220 w 445216"/>
              <a:gd name="connsiteY117" fmla="*/ 105997 h 715520"/>
              <a:gd name="connsiteX118" fmla="*/ 381189 w 445216"/>
              <a:gd name="connsiteY118" fmla="*/ 109331 h 715520"/>
              <a:gd name="connsiteX119" fmla="*/ 435482 w 445216"/>
              <a:gd name="connsiteY119" fmla="*/ 107903 h 715520"/>
              <a:gd name="connsiteX120" fmla="*/ 435482 w 445216"/>
              <a:gd name="connsiteY120" fmla="*/ 220774 h 715520"/>
              <a:gd name="connsiteX121" fmla="*/ 329087 w 445216"/>
              <a:gd name="connsiteY121" fmla="*/ 194104 h 715520"/>
              <a:gd name="connsiteX122" fmla="*/ 130968 w 445216"/>
              <a:gd name="connsiteY122" fmla="*/ 93996 h 715520"/>
              <a:gd name="connsiteX123" fmla="*/ 102393 w 445216"/>
              <a:gd name="connsiteY123" fmla="*/ 9319 h 715520"/>
              <a:gd name="connsiteX124" fmla="*/ 207168 w 445216"/>
              <a:gd name="connsiteY124" fmla="*/ 9319 h 715520"/>
              <a:gd name="connsiteX125" fmla="*/ 223170 w 445216"/>
              <a:gd name="connsiteY125" fmla="*/ 103521 h 715520"/>
              <a:gd name="connsiteX126" fmla="*/ 222693 w 445216"/>
              <a:gd name="connsiteY126" fmla="*/ 104950 h 715520"/>
              <a:gd name="connsiteX127" fmla="*/ 130586 w 445216"/>
              <a:gd name="connsiteY127" fmla="*/ 149717 h 715520"/>
              <a:gd name="connsiteX128" fmla="*/ 130968 w 445216"/>
              <a:gd name="connsiteY128" fmla="*/ 93996 h 715520"/>
              <a:gd name="connsiteX129" fmla="*/ 54101 w 445216"/>
              <a:gd name="connsiteY129" fmla="*/ 506905 h 715520"/>
              <a:gd name="connsiteX130" fmla="*/ 111251 w 445216"/>
              <a:gd name="connsiteY130" fmla="*/ 439182 h 715520"/>
              <a:gd name="connsiteX131" fmla="*/ 111251 w 445216"/>
              <a:gd name="connsiteY131" fmla="*/ 495379 h 715520"/>
              <a:gd name="connsiteX132" fmla="*/ 112298 w 445216"/>
              <a:gd name="connsiteY132" fmla="*/ 498237 h 715520"/>
              <a:gd name="connsiteX133" fmla="*/ 79056 w 445216"/>
              <a:gd name="connsiteY133" fmla="*/ 523669 h 715520"/>
              <a:gd name="connsiteX134" fmla="*/ 193166 w 445216"/>
              <a:gd name="connsiteY134" fmla="*/ 496141 h 715520"/>
              <a:gd name="connsiteX135" fmla="*/ 177450 w 445216"/>
              <a:gd name="connsiteY135" fmla="*/ 517858 h 715520"/>
              <a:gd name="connsiteX136" fmla="*/ 135159 w 445216"/>
              <a:gd name="connsiteY136" fmla="*/ 495760 h 715520"/>
              <a:gd name="connsiteX137" fmla="*/ 130301 w 445216"/>
              <a:gd name="connsiteY137" fmla="*/ 495760 h 715520"/>
              <a:gd name="connsiteX138" fmla="*/ 123538 w 445216"/>
              <a:gd name="connsiteY138" fmla="*/ 495760 h 715520"/>
              <a:gd name="connsiteX139" fmla="*/ 123538 w 445216"/>
              <a:gd name="connsiteY139" fmla="*/ 495760 h 715520"/>
              <a:gd name="connsiteX140" fmla="*/ 120680 w 445216"/>
              <a:gd name="connsiteY140" fmla="*/ 495760 h 715520"/>
              <a:gd name="connsiteX141" fmla="*/ 120680 w 445216"/>
              <a:gd name="connsiteY141" fmla="*/ 494713 h 715520"/>
              <a:gd name="connsiteX142" fmla="*/ 120680 w 445216"/>
              <a:gd name="connsiteY142" fmla="*/ 435658 h 715520"/>
              <a:gd name="connsiteX143" fmla="*/ 129919 w 445216"/>
              <a:gd name="connsiteY143" fmla="*/ 160481 h 715520"/>
              <a:gd name="connsiteX144" fmla="*/ 230313 w 445216"/>
              <a:gd name="connsiteY144" fmla="*/ 111712 h 715520"/>
              <a:gd name="connsiteX145" fmla="*/ 312037 w 445216"/>
              <a:gd name="connsiteY145" fmla="*/ 203819 h 715520"/>
              <a:gd name="connsiteX146" fmla="*/ 247458 w 445216"/>
              <a:gd name="connsiteY146" fmla="*/ 308594 h 715520"/>
              <a:gd name="connsiteX147" fmla="*/ 129919 w 445216"/>
              <a:gd name="connsiteY147" fmla="*/ 160481 h 715520"/>
              <a:gd name="connsiteX148" fmla="*/ 255745 w 445216"/>
              <a:gd name="connsiteY148" fmla="*/ 313643 h 715520"/>
              <a:gd name="connsiteX149" fmla="*/ 320419 w 445216"/>
              <a:gd name="connsiteY149" fmla="*/ 208867 h 715520"/>
              <a:gd name="connsiteX150" fmla="*/ 435768 w 445216"/>
              <a:gd name="connsiteY150" fmla="*/ 235918 h 715520"/>
              <a:gd name="connsiteX151" fmla="*/ 435768 w 445216"/>
              <a:gd name="connsiteY151" fmla="*/ 355934 h 715520"/>
              <a:gd name="connsiteX152" fmla="*/ 255745 w 445216"/>
              <a:gd name="connsiteY152" fmla="*/ 313643 h 715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445216" h="715520">
                <a:moveTo>
                  <a:pt x="87248" y="-16"/>
                </a:moveTo>
                <a:lnTo>
                  <a:pt x="38860" y="-16"/>
                </a:lnTo>
                <a:cubicBezTo>
                  <a:pt x="36231" y="-16"/>
                  <a:pt x="34098" y="2117"/>
                  <a:pt x="34098" y="4747"/>
                </a:cubicBezTo>
                <a:cubicBezTo>
                  <a:pt x="34098" y="7377"/>
                  <a:pt x="36231" y="9509"/>
                  <a:pt x="38860" y="9509"/>
                </a:cubicBezTo>
                <a:lnTo>
                  <a:pt x="87248" y="9509"/>
                </a:lnTo>
                <a:cubicBezTo>
                  <a:pt x="96773" y="9509"/>
                  <a:pt x="114680" y="47609"/>
                  <a:pt x="121728" y="95234"/>
                </a:cubicBezTo>
                <a:cubicBezTo>
                  <a:pt x="126395" y="126667"/>
                  <a:pt x="124205" y="150956"/>
                  <a:pt x="116489" y="156480"/>
                </a:cubicBezTo>
                <a:lnTo>
                  <a:pt x="51338" y="188103"/>
                </a:lnTo>
                <a:cubicBezTo>
                  <a:pt x="49024" y="189313"/>
                  <a:pt x="48128" y="192170"/>
                  <a:pt x="49338" y="194485"/>
                </a:cubicBezTo>
                <a:cubicBezTo>
                  <a:pt x="50547" y="196799"/>
                  <a:pt x="53405" y="197695"/>
                  <a:pt x="55720" y="196485"/>
                </a:cubicBezTo>
                <a:lnTo>
                  <a:pt x="111632" y="169339"/>
                </a:lnTo>
                <a:lnTo>
                  <a:pt x="111632" y="425085"/>
                </a:lnTo>
                <a:lnTo>
                  <a:pt x="44004" y="505190"/>
                </a:lnTo>
                <a:cubicBezTo>
                  <a:pt x="43166" y="506196"/>
                  <a:pt x="42785" y="507510"/>
                  <a:pt x="42956" y="508810"/>
                </a:cubicBezTo>
                <a:cubicBezTo>
                  <a:pt x="43157" y="510117"/>
                  <a:pt x="43880" y="511286"/>
                  <a:pt x="44957" y="512048"/>
                </a:cubicBezTo>
                <a:lnTo>
                  <a:pt x="74770" y="531956"/>
                </a:lnTo>
                <a:cubicBezTo>
                  <a:pt x="72389" y="537478"/>
                  <a:pt x="70807" y="543317"/>
                  <a:pt x="70103" y="549291"/>
                </a:cubicBezTo>
                <a:lnTo>
                  <a:pt x="36765" y="530241"/>
                </a:lnTo>
                <a:cubicBezTo>
                  <a:pt x="35251" y="529292"/>
                  <a:pt x="33326" y="529292"/>
                  <a:pt x="31812" y="530241"/>
                </a:cubicBezTo>
                <a:lnTo>
                  <a:pt x="1903" y="551768"/>
                </a:lnTo>
                <a:cubicBezTo>
                  <a:pt x="-173" y="553311"/>
                  <a:pt x="-640" y="556228"/>
                  <a:pt x="856" y="558340"/>
                </a:cubicBezTo>
                <a:cubicBezTo>
                  <a:pt x="2304" y="560410"/>
                  <a:pt x="5151" y="560914"/>
                  <a:pt x="7219" y="559468"/>
                </a:cubicBezTo>
                <a:cubicBezTo>
                  <a:pt x="7257" y="559441"/>
                  <a:pt x="7295" y="559415"/>
                  <a:pt x="7333" y="559388"/>
                </a:cubicBezTo>
                <a:lnTo>
                  <a:pt x="34860" y="539480"/>
                </a:lnTo>
                <a:lnTo>
                  <a:pt x="69817" y="559102"/>
                </a:lnTo>
                <a:cubicBezTo>
                  <a:pt x="70140" y="564210"/>
                  <a:pt x="71065" y="569262"/>
                  <a:pt x="72579" y="574151"/>
                </a:cubicBezTo>
                <a:lnTo>
                  <a:pt x="32574" y="574151"/>
                </a:lnTo>
                <a:cubicBezTo>
                  <a:pt x="30955" y="574151"/>
                  <a:pt x="29459" y="575025"/>
                  <a:pt x="28669" y="576437"/>
                </a:cubicBezTo>
                <a:lnTo>
                  <a:pt x="9619" y="607775"/>
                </a:lnTo>
                <a:cubicBezTo>
                  <a:pt x="8247" y="609896"/>
                  <a:pt x="8857" y="612726"/>
                  <a:pt x="10981" y="614095"/>
                </a:cubicBezTo>
                <a:cubicBezTo>
                  <a:pt x="11762" y="614601"/>
                  <a:pt x="12686" y="614855"/>
                  <a:pt x="13619" y="614823"/>
                </a:cubicBezTo>
                <a:cubicBezTo>
                  <a:pt x="15210" y="614824"/>
                  <a:pt x="16696" y="613993"/>
                  <a:pt x="17524" y="612632"/>
                </a:cubicBezTo>
                <a:lnTo>
                  <a:pt x="35527" y="583486"/>
                </a:lnTo>
                <a:lnTo>
                  <a:pt x="76770" y="583486"/>
                </a:lnTo>
                <a:lnTo>
                  <a:pt x="77342" y="584629"/>
                </a:lnTo>
                <a:cubicBezTo>
                  <a:pt x="81066" y="591490"/>
                  <a:pt x="86085" y="597569"/>
                  <a:pt x="92105" y="602536"/>
                </a:cubicBezTo>
                <a:lnTo>
                  <a:pt x="93820" y="603774"/>
                </a:lnTo>
                <a:lnTo>
                  <a:pt x="52100" y="645494"/>
                </a:lnTo>
                <a:cubicBezTo>
                  <a:pt x="51253" y="646398"/>
                  <a:pt x="50777" y="647588"/>
                  <a:pt x="50767" y="648827"/>
                </a:cubicBezTo>
                <a:cubicBezTo>
                  <a:pt x="50767" y="650041"/>
                  <a:pt x="51243" y="651206"/>
                  <a:pt x="52100" y="652066"/>
                </a:cubicBezTo>
                <a:lnTo>
                  <a:pt x="112870" y="714169"/>
                </a:lnTo>
                <a:cubicBezTo>
                  <a:pt x="113708" y="715054"/>
                  <a:pt x="114889" y="715539"/>
                  <a:pt x="116109" y="715502"/>
                </a:cubicBezTo>
                <a:cubicBezTo>
                  <a:pt x="117356" y="715542"/>
                  <a:pt x="118566" y="715059"/>
                  <a:pt x="119442" y="714169"/>
                </a:cubicBezTo>
                <a:cubicBezTo>
                  <a:pt x="121243" y="712349"/>
                  <a:pt x="121243" y="709416"/>
                  <a:pt x="119442" y="707597"/>
                </a:cubicBezTo>
                <a:lnTo>
                  <a:pt x="61435" y="649589"/>
                </a:lnTo>
                <a:lnTo>
                  <a:pt x="101154" y="609775"/>
                </a:lnTo>
                <a:cubicBezTo>
                  <a:pt x="105192" y="611976"/>
                  <a:pt x="109479" y="613702"/>
                  <a:pt x="113917" y="614918"/>
                </a:cubicBezTo>
                <a:cubicBezTo>
                  <a:pt x="118128" y="625314"/>
                  <a:pt x="127643" y="632607"/>
                  <a:pt x="138778" y="633968"/>
                </a:cubicBezTo>
                <a:lnTo>
                  <a:pt x="138778" y="633968"/>
                </a:lnTo>
                <a:cubicBezTo>
                  <a:pt x="139921" y="634064"/>
                  <a:pt x="141064" y="634064"/>
                  <a:pt x="142207" y="633968"/>
                </a:cubicBezTo>
                <a:lnTo>
                  <a:pt x="146017" y="633968"/>
                </a:lnTo>
                <a:lnTo>
                  <a:pt x="146017" y="633968"/>
                </a:lnTo>
                <a:cubicBezTo>
                  <a:pt x="155818" y="632708"/>
                  <a:pt x="164419" y="626829"/>
                  <a:pt x="169162" y="618157"/>
                </a:cubicBezTo>
                <a:lnTo>
                  <a:pt x="170591" y="615014"/>
                </a:lnTo>
                <a:lnTo>
                  <a:pt x="204215" y="647018"/>
                </a:lnTo>
                <a:lnTo>
                  <a:pt x="172592" y="703215"/>
                </a:lnTo>
                <a:cubicBezTo>
                  <a:pt x="171306" y="705447"/>
                  <a:pt x="172068" y="708301"/>
                  <a:pt x="174296" y="709591"/>
                </a:cubicBezTo>
                <a:cubicBezTo>
                  <a:pt x="174296" y="709593"/>
                  <a:pt x="174306" y="709595"/>
                  <a:pt x="174306" y="709597"/>
                </a:cubicBezTo>
                <a:cubicBezTo>
                  <a:pt x="175011" y="709964"/>
                  <a:pt x="175792" y="710161"/>
                  <a:pt x="176592" y="710168"/>
                </a:cubicBezTo>
                <a:cubicBezTo>
                  <a:pt x="178287" y="710158"/>
                  <a:pt x="179840" y="709252"/>
                  <a:pt x="180688" y="707787"/>
                </a:cubicBezTo>
                <a:lnTo>
                  <a:pt x="214121" y="648446"/>
                </a:lnTo>
                <a:cubicBezTo>
                  <a:pt x="215159" y="646566"/>
                  <a:pt x="214807" y="644226"/>
                  <a:pt x="213263" y="642731"/>
                </a:cubicBezTo>
                <a:lnTo>
                  <a:pt x="172782" y="604631"/>
                </a:lnTo>
                <a:lnTo>
                  <a:pt x="172782" y="603965"/>
                </a:lnTo>
                <a:cubicBezTo>
                  <a:pt x="172782" y="602726"/>
                  <a:pt x="172782" y="601488"/>
                  <a:pt x="172782" y="600250"/>
                </a:cubicBezTo>
                <a:cubicBezTo>
                  <a:pt x="177116" y="596012"/>
                  <a:pt x="180802" y="591167"/>
                  <a:pt x="183736" y="585867"/>
                </a:cubicBezTo>
                <a:cubicBezTo>
                  <a:pt x="185050" y="583294"/>
                  <a:pt x="186222" y="580656"/>
                  <a:pt x="187260" y="577961"/>
                </a:cubicBezTo>
                <a:lnTo>
                  <a:pt x="224693" y="577961"/>
                </a:lnTo>
                <a:lnTo>
                  <a:pt x="243743" y="596440"/>
                </a:lnTo>
                <a:cubicBezTo>
                  <a:pt x="244601" y="597365"/>
                  <a:pt x="245810" y="597884"/>
                  <a:pt x="247077" y="597869"/>
                </a:cubicBezTo>
                <a:cubicBezTo>
                  <a:pt x="248306" y="597869"/>
                  <a:pt x="249487" y="597350"/>
                  <a:pt x="250316" y="596440"/>
                </a:cubicBezTo>
                <a:cubicBezTo>
                  <a:pt x="252116" y="594621"/>
                  <a:pt x="252116" y="591687"/>
                  <a:pt x="250316" y="589868"/>
                </a:cubicBezTo>
                <a:lnTo>
                  <a:pt x="230409" y="569960"/>
                </a:lnTo>
                <a:cubicBezTo>
                  <a:pt x="229675" y="568854"/>
                  <a:pt x="228484" y="568125"/>
                  <a:pt x="227170" y="567960"/>
                </a:cubicBezTo>
                <a:lnTo>
                  <a:pt x="190022" y="567960"/>
                </a:lnTo>
                <a:cubicBezTo>
                  <a:pt x="190784" y="564070"/>
                  <a:pt x="191175" y="560114"/>
                  <a:pt x="191165" y="556149"/>
                </a:cubicBezTo>
                <a:cubicBezTo>
                  <a:pt x="191175" y="552247"/>
                  <a:pt x="190794" y="548354"/>
                  <a:pt x="190022" y="544529"/>
                </a:cubicBezTo>
                <a:lnTo>
                  <a:pt x="217550" y="533098"/>
                </a:lnTo>
                <a:lnTo>
                  <a:pt x="240981" y="549196"/>
                </a:lnTo>
                <a:cubicBezTo>
                  <a:pt x="243115" y="550668"/>
                  <a:pt x="246029" y="550136"/>
                  <a:pt x="247506" y="548005"/>
                </a:cubicBezTo>
                <a:cubicBezTo>
                  <a:pt x="248982" y="545874"/>
                  <a:pt x="248449" y="542953"/>
                  <a:pt x="246315" y="541481"/>
                </a:cubicBezTo>
                <a:lnTo>
                  <a:pt x="220693" y="523954"/>
                </a:lnTo>
                <a:cubicBezTo>
                  <a:pt x="219398" y="523089"/>
                  <a:pt x="217759" y="522911"/>
                  <a:pt x="216311" y="523478"/>
                </a:cubicBezTo>
                <a:lnTo>
                  <a:pt x="187736" y="535480"/>
                </a:lnTo>
                <a:cubicBezTo>
                  <a:pt x="186565" y="532180"/>
                  <a:pt x="185098" y="528992"/>
                  <a:pt x="183355" y="525955"/>
                </a:cubicBezTo>
                <a:lnTo>
                  <a:pt x="203548" y="498047"/>
                </a:lnTo>
                <a:cubicBezTo>
                  <a:pt x="204986" y="496042"/>
                  <a:pt x="204653" y="493274"/>
                  <a:pt x="202786" y="491665"/>
                </a:cubicBezTo>
                <a:lnTo>
                  <a:pt x="120871" y="424133"/>
                </a:lnTo>
                <a:lnTo>
                  <a:pt x="120871" y="167910"/>
                </a:lnTo>
                <a:cubicBezTo>
                  <a:pt x="181831" y="180674"/>
                  <a:pt x="222121" y="231823"/>
                  <a:pt x="240791" y="320310"/>
                </a:cubicBezTo>
                <a:lnTo>
                  <a:pt x="205262" y="378032"/>
                </a:lnTo>
                <a:cubicBezTo>
                  <a:pt x="203910" y="380163"/>
                  <a:pt x="204539" y="382988"/>
                  <a:pt x="206672" y="384342"/>
                </a:cubicBezTo>
                <a:cubicBezTo>
                  <a:pt x="206710" y="384367"/>
                  <a:pt x="206748" y="384390"/>
                  <a:pt x="206786" y="384413"/>
                </a:cubicBezTo>
                <a:cubicBezTo>
                  <a:pt x="207501" y="384865"/>
                  <a:pt x="208329" y="385096"/>
                  <a:pt x="209167" y="385080"/>
                </a:cubicBezTo>
                <a:cubicBezTo>
                  <a:pt x="210796" y="385114"/>
                  <a:pt x="212320" y="384280"/>
                  <a:pt x="213168" y="382889"/>
                </a:cubicBezTo>
                <a:lnTo>
                  <a:pt x="248696" y="325168"/>
                </a:lnTo>
                <a:cubicBezTo>
                  <a:pt x="330897" y="302784"/>
                  <a:pt x="391571" y="317357"/>
                  <a:pt x="435672" y="369840"/>
                </a:cubicBezTo>
                <a:lnTo>
                  <a:pt x="435672" y="414322"/>
                </a:lnTo>
                <a:cubicBezTo>
                  <a:pt x="435672" y="416952"/>
                  <a:pt x="437806" y="419084"/>
                  <a:pt x="440435" y="419084"/>
                </a:cubicBezTo>
                <a:cubicBezTo>
                  <a:pt x="443064" y="419084"/>
                  <a:pt x="445197" y="416952"/>
                  <a:pt x="445197" y="414322"/>
                </a:cubicBezTo>
                <a:lnTo>
                  <a:pt x="445197" y="-16"/>
                </a:lnTo>
                <a:close/>
                <a:moveTo>
                  <a:pt x="314895" y="9509"/>
                </a:moveTo>
                <a:cubicBezTo>
                  <a:pt x="328592" y="21596"/>
                  <a:pt x="331240" y="41948"/>
                  <a:pt x="321086" y="57134"/>
                </a:cubicBezTo>
                <a:lnTo>
                  <a:pt x="236028" y="98473"/>
                </a:lnTo>
                <a:cubicBezTo>
                  <a:pt x="252030" y="63135"/>
                  <a:pt x="247267" y="33226"/>
                  <a:pt x="221645" y="9223"/>
                </a:cubicBezTo>
                <a:close/>
                <a:moveTo>
                  <a:pt x="379570" y="94186"/>
                </a:moveTo>
                <a:cubicBezTo>
                  <a:pt x="373712" y="76023"/>
                  <a:pt x="358539" y="62414"/>
                  <a:pt x="339851" y="58563"/>
                </a:cubicBezTo>
                <a:lnTo>
                  <a:pt x="427766" y="15510"/>
                </a:lnTo>
                <a:close/>
                <a:moveTo>
                  <a:pt x="435482" y="21130"/>
                </a:moveTo>
                <a:lnTo>
                  <a:pt x="435482" y="96663"/>
                </a:lnTo>
                <a:cubicBezTo>
                  <a:pt x="421223" y="89310"/>
                  <a:pt x="404392" y="88854"/>
                  <a:pt x="389762" y="95425"/>
                </a:cubicBezTo>
                <a:close/>
                <a:moveTo>
                  <a:pt x="334135" y="50943"/>
                </a:moveTo>
                <a:cubicBezTo>
                  <a:pt x="339432" y="36852"/>
                  <a:pt x="336860" y="21008"/>
                  <a:pt x="327373" y="9319"/>
                </a:cubicBezTo>
                <a:lnTo>
                  <a:pt x="419956" y="9319"/>
                </a:lnTo>
                <a:close/>
                <a:moveTo>
                  <a:pt x="325468" y="65516"/>
                </a:moveTo>
                <a:cubicBezTo>
                  <a:pt x="352328" y="67897"/>
                  <a:pt x="367854" y="80756"/>
                  <a:pt x="373093" y="104854"/>
                </a:cubicBezTo>
                <a:lnTo>
                  <a:pt x="320419" y="190580"/>
                </a:lnTo>
                <a:cubicBezTo>
                  <a:pt x="314705" y="152480"/>
                  <a:pt x="288416" y="123904"/>
                  <a:pt x="242220" y="105997"/>
                </a:cubicBezTo>
                <a:close/>
                <a:moveTo>
                  <a:pt x="381189" y="109331"/>
                </a:moveTo>
                <a:cubicBezTo>
                  <a:pt x="404335" y="97616"/>
                  <a:pt x="422146" y="97139"/>
                  <a:pt x="435482" y="107903"/>
                </a:cubicBezTo>
                <a:lnTo>
                  <a:pt x="435482" y="220774"/>
                </a:lnTo>
                <a:cubicBezTo>
                  <a:pt x="405764" y="186293"/>
                  <a:pt x="370045" y="177244"/>
                  <a:pt x="329087" y="194104"/>
                </a:cubicBezTo>
                <a:close/>
                <a:moveTo>
                  <a:pt x="130968" y="93996"/>
                </a:moveTo>
                <a:cubicBezTo>
                  <a:pt x="126871" y="66564"/>
                  <a:pt x="116394" y="27321"/>
                  <a:pt x="102393" y="9319"/>
                </a:cubicBezTo>
                <a:lnTo>
                  <a:pt x="207168" y="9319"/>
                </a:lnTo>
                <a:cubicBezTo>
                  <a:pt x="239171" y="33607"/>
                  <a:pt x="244410" y="64373"/>
                  <a:pt x="223170" y="103521"/>
                </a:cubicBezTo>
                <a:cubicBezTo>
                  <a:pt x="222922" y="103965"/>
                  <a:pt x="222760" y="104449"/>
                  <a:pt x="222693" y="104950"/>
                </a:cubicBezTo>
                <a:lnTo>
                  <a:pt x="130586" y="149717"/>
                </a:lnTo>
                <a:cubicBezTo>
                  <a:pt x="134092" y="131321"/>
                  <a:pt x="134225" y="112439"/>
                  <a:pt x="130968" y="93996"/>
                </a:cubicBezTo>
                <a:close/>
                <a:moveTo>
                  <a:pt x="54101" y="506905"/>
                </a:moveTo>
                <a:lnTo>
                  <a:pt x="111251" y="439182"/>
                </a:lnTo>
                <a:lnTo>
                  <a:pt x="111251" y="495379"/>
                </a:lnTo>
                <a:cubicBezTo>
                  <a:pt x="111308" y="496415"/>
                  <a:pt x="111670" y="497409"/>
                  <a:pt x="112298" y="498237"/>
                </a:cubicBezTo>
                <a:cubicBezTo>
                  <a:pt x="98544" y="502496"/>
                  <a:pt x="86762" y="511511"/>
                  <a:pt x="79056" y="523669"/>
                </a:cubicBezTo>
                <a:close/>
                <a:moveTo>
                  <a:pt x="193166" y="496141"/>
                </a:moveTo>
                <a:lnTo>
                  <a:pt x="177450" y="517858"/>
                </a:lnTo>
                <a:cubicBezTo>
                  <a:pt x="166972" y="505017"/>
                  <a:pt x="151684" y="497030"/>
                  <a:pt x="135159" y="495760"/>
                </a:cubicBezTo>
                <a:cubicBezTo>
                  <a:pt x="133539" y="495665"/>
                  <a:pt x="131920" y="495665"/>
                  <a:pt x="130301" y="495760"/>
                </a:cubicBezTo>
                <a:cubicBezTo>
                  <a:pt x="128053" y="495619"/>
                  <a:pt x="125786" y="495619"/>
                  <a:pt x="123538" y="495760"/>
                </a:cubicBezTo>
                <a:lnTo>
                  <a:pt x="123538" y="495760"/>
                </a:lnTo>
                <a:lnTo>
                  <a:pt x="120680" y="495760"/>
                </a:lnTo>
                <a:cubicBezTo>
                  <a:pt x="120728" y="495413"/>
                  <a:pt x="120728" y="495060"/>
                  <a:pt x="120680" y="494713"/>
                </a:cubicBezTo>
                <a:lnTo>
                  <a:pt x="120680" y="435658"/>
                </a:lnTo>
                <a:close/>
                <a:moveTo>
                  <a:pt x="129919" y="160481"/>
                </a:moveTo>
                <a:lnTo>
                  <a:pt x="230313" y="111712"/>
                </a:lnTo>
                <a:cubicBezTo>
                  <a:pt x="283939" y="130096"/>
                  <a:pt x="310704" y="160290"/>
                  <a:pt x="312037" y="203819"/>
                </a:cubicBezTo>
                <a:lnTo>
                  <a:pt x="247458" y="308594"/>
                </a:lnTo>
                <a:cubicBezTo>
                  <a:pt x="227932" y="225727"/>
                  <a:pt x="188498" y="175911"/>
                  <a:pt x="129919" y="160481"/>
                </a:cubicBezTo>
                <a:close/>
                <a:moveTo>
                  <a:pt x="255745" y="313643"/>
                </a:moveTo>
                <a:lnTo>
                  <a:pt x="320419" y="208867"/>
                </a:lnTo>
                <a:cubicBezTo>
                  <a:pt x="366521" y="184484"/>
                  <a:pt x="404240" y="193342"/>
                  <a:pt x="435768" y="235918"/>
                </a:cubicBezTo>
                <a:lnTo>
                  <a:pt x="435768" y="355934"/>
                </a:lnTo>
                <a:cubicBezTo>
                  <a:pt x="391571" y="308594"/>
                  <a:pt x="332421" y="294878"/>
                  <a:pt x="255745" y="313643"/>
                </a:cubicBezTo>
                <a:close/>
              </a:path>
            </a:pathLst>
          </a:custGeom>
          <a:solidFill>
            <a:schemeClr val="bg1">
              <a:lumMod val="75000"/>
              <a:alpha val="40000"/>
            </a:schemeClr>
          </a:solidFill>
          <a:ln w="9525" cap="flat">
            <a:noFill/>
            <a:prstDash val="solid"/>
            <a:miter/>
          </a:ln>
        </p:spPr>
        <p:txBody>
          <a:bodyPr rtlCol="0" anchor="ctr"/>
          <a:lstStyle/>
          <a:p>
            <a:endParaRPr lang="en-US"/>
          </a:p>
        </p:txBody>
      </p:sp>
      <p:sp>
        <p:nvSpPr>
          <p:cNvPr id="2" name="Freeform: Shape 1">
            <a:extLst>
              <a:ext uri="{FF2B5EF4-FFF2-40B4-BE49-F238E27FC236}">
                <a16:creationId xmlns:a16="http://schemas.microsoft.com/office/drawing/2014/main" id="{B0B0BC14-B745-46AF-B682-D3B579C4AF5B}"/>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BB0B1B14-F2FF-43E5-8364-87379E87F180}"/>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31386609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CC84DF2-212F-48B9-91F4-E9E8F6F8B20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52791D5-1A6A-4645-8C64-A6375AFFB1F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0EB9FDF-0F7A-48C5-95AA-034657B4761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4E4200-0B60-46A0-B90C-54D31D678305}" type="datetimeFigureOut">
              <a:rPr lang="en-US" smtClean="0"/>
              <a:t>11/3/2020</a:t>
            </a:fld>
            <a:endParaRPr lang="en-US"/>
          </a:p>
        </p:txBody>
      </p:sp>
      <p:sp>
        <p:nvSpPr>
          <p:cNvPr id="5" name="Footer Placeholder 4">
            <a:extLst>
              <a:ext uri="{FF2B5EF4-FFF2-40B4-BE49-F238E27FC236}">
                <a16:creationId xmlns:a16="http://schemas.microsoft.com/office/drawing/2014/main" id="{862A298B-2F35-4D95-AF12-274683B9FAD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F178CE2-6F08-41E1-BD32-A3F0F03D88E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729240-FE3F-4D74-9670-102C3BF493CD}" type="slidenum">
              <a:rPr lang="en-US" smtClean="0"/>
              <a:t>‹#›</a:t>
            </a:fld>
            <a:endParaRPr lang="en-US"/>
          </a:p>
        </p:txBody>
      </p:sp>
    </p:spTree>
    <p:extLst>
      <p:ext uri="{BB962C8B-B14F-4D97-AF65-F5344CB8AC3E}">
        <p14:creationId xmlns:p14="http://schemas.microsoft.com/office/powerpoint/2010/main" val="28822087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71" r:id="rId3"/>
    <p:sldLayoutId id="2147483651" r:id="rId4"/>
    <p:sldLayoutId id="2147483652" r:id="rId5"/>
    <p:sldLayoutId id="2147483653" r:id="rId6"/>
    <p:sldLayoutId id="2147483654" r:id="rId7"/>
    <p:sldLayoutId id="2147483655" r:id="rId8"/>
    <p:sldLayoutId id="2147483656" r:id="rId9"/>
    <p:sldLayoutId id="2147483658" r:id="rId10"/>
    <p:sldLayoutId id="2147483657" r:id="rId11"/>
    <p:sldLayoutId id="2147483659" r:id="rId12"/>
    <p:sldLayoutId id="2147483670" r:id="rId13"/>
    <p:sldLayoutId id="2147483661" r:id="rId14"/>
    <p:sldLayoutId id="2147483662" r:id="rId15"/>
    <p:sldLayoutId id="2147483660" r:id="rId16"/>
    <p:sldLayoutId id="2147483663" r:id="rId17"/>
    <p:sldLayoutId id="2147483664" r:id="rId18"/>
    <p:sldLayoutId id="2147483665" r:id="rId19"/>
    <p:sldLayoutId id="2147483666" r:id="rId20"/>
    <p:sldLayoutId id="2147483667" r:id="rId21"/>
    <p:sldLayoutId id="2147483668" r:id="rId2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chart" Target="../charts/chart1.xml"/><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chart" Target="../charts/chart2.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445504A-9747-45BB-9F5C-259FFEF0E891}"/>
              </a:ext>
            </a:extLst>
          </p:cNvPr>
          <p:cNvSpPr>
            <a:spLocks noGrp="1"/>
          </p:cNvSpPr>
          <p:nvPr>
            <p:ph type="pic" sz="quarter" idx="10"/>
          </p:nvPr>
        </p:nvSpPr>
        <p:spPr/>
      </p:sp>
      <p:sp>
        <p:nvSpPr>
          <p:cNvPr id="7" name="Rectangle 6">
            <a:extLst>
              <a:ext uri="{FF2B5EF4-FFF2-40B4-BE49-F238E27FC236}">
                <a16:creationId xmlns:a16="http://schemas.microsoft.com/office/drawing/2014/main" id="{45876814-ED83-4947-8A10-FB9DB65AD38E}"/>
              </a:ext>
            </a:extLst>
          </p:cNvPr>
          <p:cNvSpPr/>
          <p:nvPr/>
        </p:nvSpPr>
        <p:spPr>
          <a:xfrm>
            <a:off x="0" y="0"/>
            <a:ext cx="12192000" cy="6858000"/>
          </a:xfrm>
          <a:prstGeom prst="rect">
            <a:avLst/>
          </a:prstGeom>
          <a:solidFill>
            <a:schemeClr val="tx2">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val 1">
            <a:extLst>
              <a:ext uri="{FF2B5EF4-FFF2-40B4-BE49-F238E27FC236}">
                <a16:creationId xmlns:a16="http://schemas.microsoft.com/office/drawing/2014/main" id="{131BD0CD-864A-4835-A044-BB98EE04DE5A}"/>
              </a:ext>
            </a:extLst>
          </p:cNvPr>
          <p:cNvSpPr/>
          <p:nvPr/>
        </p:nvSpPr>
        <p:spPr>
          <a:xfrm>
            <a:off x="4717199" y="1923929"/>
            <a:ext cx="2757602" cy="2716861"/>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8" name="TextBox 7">
            <a:extLst>
              <a:ext uri="{FF2B5EF4-FFF2-40B4-BE49-F238E27FC236}">
                <a16:creationId xmlns:a16="http://schemas.microsoft.com/office/drawing/2014/main" id="{AEFDAA57-93B9-421E-A6D0-95E5E3BB8412}"/>
              </a:ext>
            </a:extLst>
          </p:cNvPr>
          <p:cNvSpPr txBox="1"/>
          <p:nvPr/>
        </p:nvSpPr>
        <p:spPr>
          <a:xfrm>
            <a:off x="3458099" y="2420669"/>
            <a:ext cx="5275804" cy="1569660"/>
          </a:xfrm>
          <a:prstGeom prst="rect">
            <a:avLst/>
          </a:prstGeom>
          <a:noFill/>
        </p:spPr>
        <p:txBody>
          <a:bodyPr wrap="none" rtlCol="0">
            <a:spAutoFit/>
          </a:bodyPr>
          <a:lstStyle/>
          <a:p>
            <a:pPr algn="ctr"/>
            <a:r>
              <a:rPr lang="en-US" sz="9600">
                <a:solidFill>
                  <a:schemeClr val="bg2"/>
                </a:solidFill>
                <a:latin typeface="+mj-lt"/>
              </a:rPr>
              <a:t>NIGHTMARE</a:t>
            </a:r>
          </a:p>
        </p:txBody>
      </p:sp>
      <p:sp>
        <p:nvSpPr>
          <p:cNvPr id="22" name="TextBox 21">
            <a:extLst>
              <a:ext uri="{FF2B5EF4-FFF2-40B4-BE49-F238E27FC236}">
                <a16:creationId xmlns:a16="http://schemas.microsoft.com/office/drawing/2014/main" id="{A508B8AC-768D-4915-8C39-3E4DA60B397E}"/>
              </a:ext>
            </a:extLst>
          </p:cNvPr>
          <p:cNvSpPr txBox="1"/>
          <p:nvPr/>
        </p:nvSpPr>
        <p:spPr>
          <a:xfrm>
            <a:off x="5061900" y="3770646"/>
            <a:ext cx="2068195" cy="307777"/>
          </a:xfrm>
          <a:prstGeom prst="rect">
            <a:avLst/>
          </a:prstGeom>
          <a:noFill/>
        </p:spPr>
        <p:txBody>
          <a:bodyPr wrap="none" rtlCol="0">
            <a:spAutoFit/>
          </a:bodyPr>
          <a:lstStyle/>
          <a:p>
            <a:pPr algn="ctr"/>
            <a:r>
              <a:rPr lang="en-US" sz="1400">
                <a:solidFill>
                  <a:schemeClr val="bg2"/>
                </a:solidFill>
              </a:rPr>
              <a:t>Spooky Powerpoint Template</a:t>
            </a:r>
          </a:p>
        </p:txBody>
      </p:sp>
      <p:sp>
        <p:nvSpPr>
          <p:cNvPr id="27" name="Freeform: Shape 26">
            <a:extLst>
              <a:ext uri="{FF2B5EF4-FFF2-40B4-BE49-F238E27FC236}">
                <a16:creationId xmlns:a16="http://schemas.microsoft.com/office/drawing/2014/main" id="{6B9D6CA9-EC56-44E2-8157-B1708FAE0CEB}"/>
              </a:ext>
            </a:extLst>
          </p:cNvPr>
          <p:cNvSpPr/>
          <p:nvPr/>
        </p:nvSpPr>
        <p:spPr>
          <a:xfrm rot="5400000">
            <a:off x="148677" y="-148677"/>
            <a:ext cx="2258033" cy="2555387"/>
          </a:xfrm>
          <a:custGeom>
            <a:avLst/>
            <a:gdLst>
              <a:gd name="connsiteX0" fmla="*/ 922587 w 924333"/>
              <a:gd name="connsiteY0" fmla="*/ 1032879 h 1046056"/>
              <a:gd name="connsiteX1" fmla="*/ 833909 w 924333"/>
              <a:gd name="connsiteY1" fmla="*/ 888385 h 1046056"/>
              <a:gd name="connsiteX2" fmla="*/ 811715 w 924333"/>
              <a:gd name="connsiteY2" fmla="*/ 809804 h 1046056"/>
              <a:gd name="connsiteX3" fmla="*/ 809048 w 924333"/>
              <a:gd name="connsiteY3" fmla="*/ 705410 h 1046056"/>
              <a:gd name="connsiteX4" fmla="*/ 810477 w 924333"/>
              <a:gd name="connsiteY4" fmla="*/ 704743 h 1046056"/>
              <a:gd name="connsiteX5" fmla="*/ 804667 w 924333"/>
              <a:gd name="connsiteY5" fmla="*/ 694361 h 1046056"/>
              <a:gd name="connsiteX6" fmla="*/ 631598 w 924333"/>
              <a:gd name="connsiteY6" fmla="*/ 555296 h 1046056"/>
              <a:gd name="connsiteX7" fmla="*/ 540825 w 924333"/>
              <a:gd name="connsiteY7" fmla="*/ 349175 h 1046056"/>
              <a:gd name="connsiteX8" fmla="*/ 579877 w 924333"/>
              <a:gd name="connsiteY8" fmla="*/ 292977 h 1046056"/>
              <a:gd name="connsiteX9" fmla="*/ 572162 w 924333"/>
              <a:gd name="connsiteY9" fmla="*/ 287072 h 1046056"/>
              <a:gd name="connsiteX10" fmla="*/ 535681 w 924333"/>
              <a:gd name="connsiteY10" fmla="*/ 333173 h 1046056"/>
              <a:gd name="connsiteX11" fmla="*/ 535395 w 924333"/>
              <a:gd name="connsiteY11" fmla="*/ 332220 h 1046056"/>
              <a:gd name="connsiteX12" fmla="*/ 530537 w 924333"/>
              <a:gd name="connsiteY12" fmla="*/ 333554 h 1046056"/>
              <a:gd name="connsiteX13" fmla="*/ 531109 w 924333"/>
              <a:gd name="connsiteY13" fmla="*/ 336316 h 1046056"/>
              <a:gd name="connsiteX14" fmla="*/ 256789 w 924333"/>
              <a:gd name="connsiteY14" fmla="*/ 173248 h 1046056"/>
              <a:gd name="connsiteX15" fmla="*/ 295079 w 924333"/>
              <a:gd name="connsiteY15" fmla="*/ 29897 h 1046056"/>
              <a:gd name="connsiteX16" fmla="*/ 285554 w 924333"/>
              <a:gd name="connsiteY16" fmla="*/ 27230 h 1046056"/>
              <a:gd name="connsiteX17" fmla="*/ 243549 w 924333"/>
              <a:gd name="connsiteY17" fmla="*/ 166866 h 1046056"/>
              <a:gd name="connsiteX18" fmla="*/ 12187 w 924333"/>
              <a:gd name="connsiteY18" fmla="*/ 124766 h 1046056"/>
              <a:gd name="connsiteX19" fmla="*/ 6758 w 924333"/>
              <a:gd name="connsiteY19" fmla="*/ 2750 h 1046056"/>
              <a:gd name="connsiteX20" fmla="*/ 1138 w 924333"/>
              <a:gd name="connsiteY20" fmla="*/ 2750 h 1046056"/>
              <a:gd name="connsiteX21" fmla="*/ 6472 w 924333"/>
              <a:gd name="connsiteY21" fmla="*/ 513005 h 1046056"/>
              <a:gd name="connsiteX22" fmla="*/ 10758 w 924333"/>
              <a:gd name="connsiteY22" fmla="*/ 1023259 h 1046056"/>
              <a:gd name="connsiteX23" fmla="*/ 15521 w 924333"/>
              <a:gd name="connsiteY23" fmla="*/ 1028498 h 1046056"/>
              <a:gd name="connsiteX24" fmla="*/ 19140 w 924333"/>
              <a:gd name="connsiteY24" fmla="*/ 1034879 h 1046056"/>
              <a:gd name="connsiteX25" fmla="*/ 472435 w 924333"/>
              <a:gd name="connsiteY25" fmla="*/ 1036594 h 1046056"/>
              <a:gd name="connsiteX26" fmla="*/ 915633 w 924333"/>
              <a:gd name="connsiteY26" fmla="*/ 1046024 h 1046056"/>
              <a:gd name="connsiteX27" fmla="*/ 919348 w 924333"/>
              <a:gd name="connsiteY27" fmla="*/ 1040976 h 1046056"/>
              <a:gd name="connsiteX28" fmla="*/ 922587 w 924333"/>
              <a:gd name="connsiteY28" fmla="*/ 1032879 h 1046056"/>
              <a:gd name="connsiteX29" fmla="*/ 535490 w 924333"/>
              <a:gd name="connsiteY29" fmla="*/ 356604 h 1046056"/>
              <a:gd name="connsiteX30" fmla="*/ 791141 w 924333"/>
              <a:gd name="connsiteY30" fmla="*/ 700076 h 1046056"/>
              <a:gd name="connsiteX31" fmla="*/ 701130 w 924333"/>
              <a:gd name="connsiteY31" fmla="*/ 738652 h 1046056"/>
              <a:gd name="connsiteX32" fmla="*/ 442717 w 924333"/>
              <a:gd name="connsiteY32" fmla="*/ 482620 h 1046056"/>
              <a:gd name="connsiteX33" fmla="*/ 535490 w 924333"/>
              <a:gd name="connsiteY33" fmla="*/ 356604 h 1046056"/>
              <a:gd name="connsiteX34" fmla="*/ 336037 w 924333"/>
              <a:gd name="connsiteY34" fmla="*/ 604254 h 1046056"/>
              <a:gd name="connsiteX35" fmla="*/ 300699 w 924333"/>
              <a:gd name="connsiteY35" fmla="*/ 652356 h 1046056"/>
              <a:gd name="connsiteX36" fmla="*/ 281078 w 924333"/>
              <a:gd name="connsiteY36" fmla="*/ 678930 h 1046056"/>
              <a:gd name="connsiteX37" fmla="*/ 134202 w 924333"/>
              <a:gd name="connsiteY37" fmla="*/ 616065 h 1046056"/>
              <a:gd name="connsiteX38" fmla="*/ 157157 w 924333"/>
              <a:gd name="connsiteY38" fmla="*/ 528721 h 1046056"/>
              <a:gd name="connsiteX39" fmla="*/ 161063 w 924333"/>
              <a:gd name="connsiteY39" fmla="*/ 514433 h 1046056"/>
              <a:gd name="connsiteX40" fmla="*/ 336037 w 924333"/>
              <a:gd name="connsiteY40" fmla="*/ 604254 h 1046056"/>
              <a:gd name="connsiteX41" fmla="*/ 164111 w 924333"/>
              <a:gd name="connsiteY41" fmla="*/ 503385 h 1046056"/>
              <a:gd name="connsiteX42" fmla="*/ 205830 w 924333"/>
              <a:gd name="connsiteY42" fmla="*/ 354032 h 1046056"/>
              <a:gd name="connsiteX43" fmla="*/ 419190 w 924333"/>
              <a:gd name="connsiteY43" fmla="*/ 489192 h 1046056"/>
              <a:gd name="connsiteX44" fmla="*/ 343181 w 924333"/>
              <a:gd name="connsiteY44" fmla="*/ 594158 h 1046056"/>
              <a:gd name="connsiteX45" fmla="*/ 164777 w 924333"/>
              <a:gd name="connsiteY45" fmla="*/ 504432 h 1046056"/>
              <a:gd name="connsiteX46" fmla="*/ 164111 w 924333"/>
              <a:gd name="connsiteY46" fmla="*/ 503385 h 1046056"/>
              <a:gd name="connsiteX47" fmla="*/ 273458 w 924333"/>
              <a:gd name="connsiteY47" fmla="*/ 689217 h 1046056"/>
              <a:gd name="connsiteX48" fmla="*/ 206211 w 924333"/>
              <a:gd name="connsiteY48" fmla="*/ 780276 h 1046056"/>
              <a:gd name="connsiteX49" fmla="*/ 108866 w 924333"/>
              <a:gd name="connsiteY49" fmla="*/ 714935 h 1046056"/>
              <a:gd name="connsiteX50" fmla="*/ 131726 w 924333"/>
              <a:gd name="connsiteY50" fmla="*/ 625971 h 1046056"/>
              <a:gd name="connsiteX51" fmla="*/ 273458 w 924333"/>
              <a:gd name="connsiteY51" fmla="*/ 689217 h 1046056"/>
              <a:gd name="connsiteX52" fmla="*/ 200591 w 924333"/>
              <a:gd name="connsiteY52" fmla="*/ 787801 h 1046056"/>
              <a:gd name="connsiteX53" fmla="*/ 146680 w 924333"/>
              <a:gd name="connsiteY53" fmla="*/ 860762 h 1046056"/>
              <a:gd name="connsiteX54" fmla="*/ 79624 w 924333"/>
              <a:gd name="connsiteY54" fmla="*/ 828854 h 1046056"/>
              <a:gd name="connsiteX55" fmla="*/ 105151 w 924333"/>
              <a:gd name="connsiteY55" fmla="*/ 729127 h 1046056"/>
              <a:gd name="connsiteX56" fmla="*/ 200591 w 924333"/>
              <a:gd name="connsiteY56" fmla="*/ 787801 h 1046056"/>
              <a:gd name="connsiteX57" fmla="*/ 139346 w 924333"/>
              <a:gd name="connsiteY57" fmla="*/ 870859 h 1046056"/>
              <a:gd name="connsiteX58" fmla="*/ 127630 w 924333"/>
              <a:gd name="connsiteY58" fmla="*/ 886766 h 1046056"/>
              <a:gd name="connsiteX59" fmla="*/ 125820 w 924333"/>
              <a:gd name="connsiteY59" fmla="*/ 886670 h 1046056"/>
              <a:gd name="connsiteX60" fmla="*/ 125439 w 924333"/>
              <a:gd name="connsiteY60" fmla="*/ 886766 h 1046056"/>
              <a:gd name="connsiteX61" fmla="*/ 119629 w 924333"/>
              <a:gd name="connsiteY61" fmla="*/ 887909 h 1046056"/>
              <a:gd name="connsiteX62" fmla="*/ 95435 w 924333"/>
              <a:gd name="connsiteY62" fmla="*/ 885623 h 1046056"/>
              <a:gd name="connsiteX63" fmla="*/ 71242 w 924333"/>
              <a:gd name="connsiteY63" fmla="*/ 867525 h 1046056"/>
              <a:gd name="connsiteX64" fmla="*/ 69908 w 924333"/>
              <a:gd name="connsiteY64" fmla="*/ 866859 h 1046056"/>
              <a:gd name="connsiteX65" fmla="*/ 77528 w 924333"/>
              <a:gd name="connsiteY65" fmla="*/ 837331 h 1046056"/>
              <a:gd name="connsiteX66" fmla="*/ 139346 w 924333"/>
              <a:gd name="connsiteY66" fmla="*/ 870859 h 1046056"/>
              <a:gd name="connsiteX67" fmla="*/ 118676 w 924333"/>
              <a:gd name="connsiteY67" fmla="*/ 895529 h 1046056"/>
              <a:gd name="connsiteX68" fmla="*/ 118772 w 924333"/>
              <a:gd name="connsiteY68" fmla="*/ 898672 h 1046056"/>
              <a:gd name="connsiteX69" fmla="*/ 69527 w 924333"/>
              <a:gd name="connsiteY69" fmla="*/ 965537 h 1046056"/>
              <a:gd name="connsiteX70" fmla="*/ 58955 w 924333"/>
              <a:gd name="connsiteY70" fmla="*/ 962489 h 1046056"/>
              <a:gd name="connsiteX71" fmla="*/ 47525 w 924333"/>
              <a:gd name="connsiteY71" fmla="*/ 950488 h 1046056"/>
              <a:gd name="connsiteX72" fmla="*/ 67337 w 924333"/>
              <a:gd name="connsiteY72" fmla="*/ 876098 h 1046056"/>
              <a:gd name="connsiteX73" fmla="*/ 118676 w 924333"/>
              <a:gd name="connsiteY73" fmla="*/ 895529 h 1046056"/>
              <a:gd name="connsiteX74" fmla="*/ 121248 w 924333"/>
              <a:gd name="connsiteY74" fmla="*/ 912007 h 1046056"/>
              <a:gd name="connsiteX75" fmla="*/ 173255 w 924333"/>
              <a:gd name="connsiteY75" fmla="*/ 966300 h 1046056"/>
              <a:gd name="connsiteX76" fmla="*/ 112199 w 924333"/>
              <a:gd name="connsiteY76" fmla="*/ 992493 h 1046056"/>
              <a:gd name="connsiteX77" fmla="*/ 110961 w 924333"/>
              <a:gd name="connsiteY77" fmla="*/ 992493 h 1046056"/>
              <a:gd name="connsiteX78" fmla="*/ 91816 w 924333"/>
              <a:gd name="connsiteY78" fmla="*/ 986397 h 1046056"/>
              <a:gd name="connsiteX79" fmla="*/ 79719 w 924333"/>
              <a:gd name="connsiteY79" fmla="*/ 968967 h 1046056"/>
              <a:gd name="connsiteX80" fmla="*/ 79338 w 924333"/>
              <a:gd name="connsiteY80" fmla="*/ 968300 h 1046056"/>
              <a:gd name="connsiteX81" fmla="*/ 121248 w 924333"/>
              <a:gd name="connsiteY81" fmla="*/ 912007 h 1046056"/>
              <a:gd name="connsiteX82" fmla="*/ 144108 w 924333"/>
              <a:gd name="connsiteY82" fmla="*/ 933343 h 1046056"/>
              <a:gd name="connsiteX83" fmla="*/ 129725 w 924333"/>
              <a:gd name="connsiteY83" fmla="*/ 900672 h 1046056"/>
              <a:gd name="connsiteX84" fmla="*/ 151633 w 924333"/>
              <a:gd name="connsiteY84" fmla="*/ 871240 h 1046056"/>
              <a:gd name="connsiteX85" fmla="*/ 221356 w 924333"/>
              <a:gd name="connsiteY85" fmla="*/ 945630 h 1046056"/>
              <a:gd name="connsiteX86" fmla="*/ 182780 w 924333"/>
              <a:gd name="connsiteY86" fmla="*/ 962204 h 1046056"/>
              <a:gd name="connsiteX87" fmla="*/ 182303 w 924333"/>
              <a:gd name="connsiteY87" fmla="*/ 961918 h 1046056"/>
              <a:gd name="connsiteX88" fmla="*/ 144108 w 924333"/>
              <a:gd name="connsiteY88" fmla="*/ 933343 h 1046056"/>
              <a:gd name="connsiteX89" fmla="*/ 158967 w 924333"/>
              <a:gd name="connsiteY89" fmla="*/ 863811 h 1046056"/>
              <a:gd name="connsiteX90" fmla="*/ 158491 w 924333"/>
              <a:gd name="connsiteY90" fmla="*/ 861905 h 1046056"/>
              <a:gd name="connsiteX91" fmla="*/ 206592 w 924333"/>
              <a:gd name="connsiteY91" fmla="*/ 797231 h 1046056"/>
              <a:gd name="connsiteX92" fmla="*/ 310034 w 924333"/>
              <a:gd name="connsiteY92" fmla="*/ 907435 h 1046056"/>
              <a:gd name="connsiteX93" fmla="*/ 235453 w 924333"/>
              <a:gd name="connsiteY93" fmla="*/ 939534 h 1046056"/>
              <a:gd name="connsiteX94" fmla="*/ 158967 w 924333"/>
              <a:gd name="connsiteY94" fmla="*/ 863811 h 1046056"/>
              <a:gd name="connsiteX95" fmla="*/ 215546 w 924333"/>
              <a:gd name="connsiteY95" fmla="*/ 785229 h 1046056"/>
              <a:gd name="connsiteX96" fmla="*/ 282697 w 924333"/>
              <a:gd name="connsiteY96" fmla="*/ 694932 h 1046056"/>
              <a:gd name="connsiteX97" fmla="*/ 441479 w 924333"/>
              <a:gd name="connsiteY97" fmla="*/ 850666 h 1046056"/>
              <a:gd name="connsiteX98" fmla="*/ 321368 w 924333"/>
              <a:gd name="connsiteY98" fmla="*/ 902577 h 1046056"/>
              <a:gd name="connsiteX99" fmla="*/ 215546 w 924333"/>
              <a:gd name="connsiteY99" fmla="*/ 785229 h 1046056"/>
              <a:gd name="connsiteX100" fmla="*/ 289745 w 924333"/>
              <a:gd name="connsiteY100" fmla="*/ 686265 h 1046056"/>
              <a:gd name="connsiteX101" fmla="*/ 289555 w 924333"/>
              <a:gd name="connsiteY101" fmla="*/ 685693 h 1046056"/>
              <a:gd name="connsiteX102" fmla="*/ 306033 w 924333"/>
              <a:gd name="connsiteY102" fmla="*/ 663500 h 1046056"/>
              <a:gd name="connsiteX103" fmla="*/ 343752 w 924333"/>
              <a:gd name="connsiteY103" fmla="*/ 613208 h 1046056"/>
              <a:gd name="connsiteX104" fmla="*/ 517774 w 924333"/>
              <a:gd name="connsiteY104" fmla="*/ 817710 h 1046056"/>
              <a:gd name="connsiteX105" fmla="*/ 463005 w 924333"/>
              <a:gd name="connsiteY105" fmla="*/ 841331 h 1046056"/>
              <a:gd name="connsiteX106" fmla="*/ 289745 w 924333"/>
              <a:gd name="connsiteY106" fmla="*/ 686265 h 1046056"/>
              <a:gd name="connsiteX107" fmla="*/ 352991 w 924333"/>
              <a:gd name="connsiteY107" fmla="*/ 600920 h 1046056"/>
              <a:gd name="connsiteX108" fmla="*/ 436145 w 924333"/>
              <a:gd name="connsiteY108" fmla="*/ 491383 h 1046056"/>
              <a:gd name="connsiteX109" fmla="*/ 682652 w 924333"/>
              <a:gd name="connsiteY109" fmla="*/ 746558 h 1046056"/>
              <a:gd name="connsiteX110" fmla="*/ 528347 w 924333"/>
              <a:gd name="connsiteY110" fmla="*/ 813042 h 1046056"/>
              <a:gd name="connsiteX111" fmla="*/ 352991 w 924333"/>
              <a:gd name="connsiteY111" fmla="*/ 600920 h 1046056"/>
              <a:gd name="connsiteX112" fmla="*/ 254122 w 924333"/>
              <a:gd name="connsiteY112" fmla="*/ 183154 h 1046056"/>
              <a:gd name="connsiteX113" fmla="*/ 523965 w 924333"/>
              <a:gd name="connsiteY113" fmla="*/ 348413 h 1046056"/>
              <a:gd name="connsiteX114" fmla="*/ 427667 w 924333"/>
              <a:gd name="connsiteY114" fmla="*/ 477572 h 1046056"/>
              <a:gd name="connsiteX115" fmla="*/ 208688 w 924333"/>
              <a:gd name="connsiteY115" fmla="*/ 344222 h 1046056"/>
              <a:gd name="connsiteX116" fmla="*/ 254122 w 924333"/>
              <a:gd name="connsiteY116" fmla="*/ 183154 h 1046056"/>
              <a:gd name="connsiteX117" fmla="*/ 15616 w 924333"/>
              <a:gd name="connsiteY117" fmla="*/ 327744 h 1046056"/>
              <a:gd name="connsiteX118" fmla="*/ 17426 w 924333"/>
              <a:gd name="connsiteY118" fmla="*/ 324315 h 1046056"/>
              <a:gd name="connsiteX119" fmla="*/ 15521 w 924333"/>
              <a:gd name="connsiteY119" fmla="*/ 322505 h 1046056"/>
              <a:gd name="connsiteX120" fmla="*/ 12377 w 924333"/>
              <a:gd name="connsiteY120" fmla="*/ 133624 h 1046056"/>
              <a:gd name="connsiteX121" fmla="*/ 240501 w 924333"/>
              <a:gd name="connsiteY121" fmla="*/ 177153 h 1046056"/>
              <a:gd name="connsiteX122" fmla="*/ 196115 w 924333"/>
              <a:gd name="connsiteY122" fmla="*/ 339174 h 1046056"/>
              <a:gd name="connsiteX123" fmla="*/ 194495 w 924333"/>
              <a:gd name="connsiteY123" fmla="*/ 340316 h 1046056"/>
              <a:gd name="connsiteX124" fmla="*/ 107627 w 924333"/>
              <a:gd name="connsiteY124" fmla="*/ 370415 h 1046056"/>
              <a:gd name="connsiteX125" fmla="*/ 63812 w 924333"/>
              <a:gd name="connsiteY125" fmla="*/ 361367 h 1046056"/>
              <a:gd name="connsiteX126" fmla="*/ 15425 w 924333"/>
              <a:gd name="connsiteY126" fmla="*/ 327934 h 1046056"/>
              <a:gd name="connsiteX127" fmla="*/ 15616 w 924333"/>
              <a:gd name="connsiteY127" fmla="*/ 327744 h 1046056"/>
              <a:gd name="connsiteX128" fmla="*/ 16568 w 924333"/>
              <a:gd name="connsiteY128" fmla="*/ 466999 h 1046056"/>
              <a:gd name="connsiteX129" fmla="*/ 15711 w 924333"/>
              <a:gd name="connsiteY129" fmla="*/ 341364 h 1046056"/>
              <a:gd name="connsiteX130" fmla="*/ 92768 w 924333"/>
              <a:gd name="connsiteY130" fmla="*/ 378607 h 1046056"/>
              <a:gd name="connsiteX131" fmla="*/ 191924 w 924333"/>
              <a:gd name="connsiteY131" fmla="*/ 355271 h 1046056"/>
              <a:gd name="connsiteX132" fmla="*/ 153157 w 924333"/>
              <a:gd name="connsiteY132" fmla="*/ 501956 h 1046056"/>
              <a:gd name="connsiteX133" fmla="*/ 96864 w 924333"/>
              <a:gd name="connsiteY133" fmla="*/ 512910 h 1046056"/>
              <a:gd name="connsiteX134" fmla="*/ 21998 w 924333"/>
              <a:gd name="connsiteY134" fmla="*/ 469952 h 1046056"/>
              <a:gd name="connsiteX135" fmla="*/ 16568 w 924333"/>
              <a:gd name="connsiteY135" fmla="*/ 466999 h 1046056"/>
              <a:gd name="connsiteX136" fmla="*/ 17045 w 924333"/>
              <a:gd name="connsiteY136" fmla="*/ 513100 h 1046056"/>
              <a:gd name="connsiteX137" fmla="*/ 16759 w 924333"/>
              <a:gd name="connsiteY137" fmla="*/ 487573 h 1046056"/>
              <a:gd name="connsiteX138" fmla="*/ 69146 w 924333"/>
              <a:gd name="connsiteY138" fmla="*/ 520149 h 1046056"/>
              <a:gd name="connsiteX139" fmla="*/ 150490 w 924333"/>
              <a:gd name="connsiteY139" fmla="*/ 511481 h 1046056"/>
              <a:gd name="connsiteX140" fmla="*/ 146680 w 924333"/>
              <a:gd name="connsiteY140" fmla="*/ 525768 h 1046056"/>
              <a:gd name="connsiteX141" fmla="*/ 122391 w 924333"/>
              <a:gd name="connsiteY141" fmla="*/ 616256 h 1046056"/>
              <a:gd name="connsiteX142" fmla="*/ 69146 w 924333"/>
              <a:gd name="connsiteY142" fmla="*/ 612827 h 1046056"/>
              <a:gd name="connsiteX143" fmla="*/ 20188 w 924333"/>
              <a:gd name="connsiteY143" fmla="*/ 570631 h 1046056"/>
              <a:gd name="connsiteX144" fmla="*/ 17521 w 924333"/>
              <a:gd name="connsiteY144" fmla="*/ 569012 h 1046056"/>
              <a:gd name="connsiteX145" fmla="*/ 17045 w 924333"/>
              <a:gd name="connsiteY145" fmla="*/ 513100 h 1046056"/>
              <a:gd name="connsiteX146" fmla="*/ 18950 w 924333"/>
              <a:gd name="connsiteY146" fmla="*/ 686550 h 1046056"/>
              <a:gd name="connsiteX147" fmla="*/ 17807 w 924333"/>
              <a:gd name="connsiteY147" fmla="*/ 580061 h 1046056"/>
              <a:gd name="connsiteX148" fmla="*/ 120010 w 924333"/>
              <a:gd name="connsiteY148" fmla="*/ 625400 h 1046056"/>
              <a:gd name="connsiteX149" fmla="*/ 95721 w 924333"/>
              <a:gd name="connsiteY149" fmla="*/ 715792 h 1046056"/>
              <a:gd name="connsiteX150" fmla="*/ 24950 w 924333"/>
              <a:gd name="connsiteY150" fmla="*/ 687407 h 1046056"/>
              <a:gd name="connsiteX151" fmla="*/ 18950 w 924333"/>
              <a:gd name="connsiteY151" fmla="*/ 686550 h 1046056"/>
              <a:gd name="connsiteX152" fmla="*/ 19045 w 924333"/>
              <a:gd name="connsiteY152" fmla="*/ 693599 h 1046056"/>
              <a:gd name="connsiteX153" fmla="*/ 93530 w 924333"/>
              <a:gd name="connsiteY153" fmla="*/ 724269 h 1046056"/>
              <a:gd name="connsiteX154" fmla="*/ 67908 w 924333"/>
              <a:gd name="connsiteY154" fmla="*/ 822091 h 1046056"/>
              <a:gd name="connsiteX155" fmla="*/ 45715 w 924333"/>
              <a:gd name="connsiteY155" fmla="*/ 820948 h 1046056"/>
              <a:gd name="connsiteX156" fmla="*/ 22950 w 924333"/>
              <a:gd name="connsiteY156" fmla="*/ 806279 h 1046056"/>
              <a:gd name="connsiteX157" fmla="*/ 20093 w 924333"/>
              <a:gd name="connsiteY157" fmla="*/ 805518 h 1046056"/>
              <a:gd name="connsiteX158" fmla="*/ 19045 w 924333"/>
              <a:gd name="connsiteY158" fmla="*/ 693599 h 1046056"/>
              <a:gd name="connsiteX159" fmla="*/ 20093 w 924333"/>
              <a:gd name="connsiteY159" fmla="*/ 812280 h 1046056"/>
              <a:gd name="connsiteX160" fmla="*/ 41048 w 924333"/>
              <a:gd name="connsiteY160" fmla="*/ 827711 h 1046056"/>
              <a:gd name="connsiteX161" fmla="*/ 65908 w 924333"/>
              <a:gd name="connsiteY161" fmla="*/ 830092 h 1046056"/>
              <a:gd name="connsiteX162" fmla="*/ 57812 w 924333"/>
              <a:gd name="connsiteY162" fmla="*/ 861905 h 1046056"/>
              <a:gd name="connsiteX163" fmla="*/ 42857 w 924333"/>
              <a:gd name="connsiteY163" fmla="*/ 864953 h 1046056"/>
              <a:gd name="connsiteX164" fmla="*/ 30856 w 924333"/>
              <a:gd name="connsiteY164" fmla="*/ 862096 h 1046056"/>
              <a:gd name="connsiteX165" fmla="*/ 21140 w 924333"/>
              <a:gd name="connsiteY165" fmla="*/ 857334 h 1046056"/>
              <a:gd name="connsiteX166" fmla="*/ 20474 w 924333"/>
              <a:gd name="connsiteY166" fmla="*/ 857334 h 1046056"/>
              <a:gd name="connsiteX167" fmla="*/ 20093 w 924333"/>
              <a:gd name="connsiteY167" fmla="*/ 812280 h 1046056"/>
              <a:gd name="connsiteX168" fmla="*/ 20569 w 924333"/>
              <a:gd name="connsiteY168" fmla="*/ 867430 h 1046056"/>
              <a:gd name="connsiteX169" fmla="*/ 54954 w 924333"/>
              <a:gd name="connsiteY169" fmla="*/ 872859 h 1046056"/>
              <a:gd name="connsiteX170" fmla="*/ 35999 w 924333"/>
              <a:gd name="connsiteY170" fmla="*/ 951250 h 1046056"/>
              <a:gd name="connsiteX171" fmla="*/ 32285 w 924333"/>
              <a:gd name="connsiteY171" fmla="*/ 952203 h 1046056"/>
              <a:gd name="connsiteX172" fmla="*/ 21236 w 924333"/>
              <a:gd name="connsiteY172" fmla="*/ 948869 h 1046056"/>
              <a:gd name="connsiteX173" fmla="*/ 20569 w 924333"/>
              <a:gd name="connsiteY173" fmla="*/ 867430 h 1046056"/>
              <a:gd name="connsiteX174" fmla="*/ 21331 w 924333"/>
              <a:gd name="connsiteY174" fmla="*/ 956394 h 1046056"/>
              <a:gd name="connsiteX175" fmla="*/ 34380 w 924333"/>
              <a:gd name="connsiteY175" fmla="*/ 958965 h 1046056"/>
              <a:gd name="connsiteX176" fmla="*/ 21807 w 924333"/>
              <a:gd name="connsiteY176" fmla="*/ 1014877 h 1046056"/>
              <a:gd name="connsiteX177" fmla="*/ 21331 w 924333"/>
              <a:gd name="connsiteY177" fmla="*/ 956394 h 1046056"/>
              <a:gd name="connsiteX178" fmla="*/ 45429 w 924333"/>
              <a:gd name="connsiteY178" fmla="*/ 958584 h 1046056"/>
              <a:gd name="connsiteX179" fmla="*/ 64193 w 924333"/>
              <a:gd name="connsiteY179" fmla="*/ 972872 h 1046056"/>
              <a:gd name="connsiteX180" fmla="*/ 27522 w 924333"/>
              <a:gd name="connsiteY180" fmla="*/ 1022783 h 1046056"/>
              <a:gd name="connsiteX181" fmla="*/ 45429 w 924333"/>
              <a:gd name="connsiteY181" fmla="*/ 958584 h 1046056"/>
              <a:gd name="connsiteX182" fmla="*/ 36761 w 924333"/>
              <a:gd name="connsiteY182" fmla="*/ 1026117 h 1046056"/>
              <a:gd name="connsiteX183" fmla="*/ 35999 w 924333"/>
              <a:gd name="connsiteY183" fmla="*/ 1026117 h 1046056"/>
              <a:gd name="connsiteX184" fmla="*/ 74861 w 924333"/>
              <a:gd name="connsiteY184" fmla="*/ 974205 h 1046056"/>
              <a:gd name="connsiteX185" fmla="*/ 86672 w 924333"/>
              <a:gd name="connsiteY185" fmla="*/ 992208 h 1046056"/>
              <a:gd name="connsiteX186" fmla="*/ 98769 w 924333"/>
              <a:gd name="connsiteY186" fmla="*/ 998208 h 1046056"/>
              <a:gd name="connsiteX187" fmla="*/ 38762 w 924333"/>
              <a:gd name="connsiteY187" fmla="*/ 1023830 h 1046056"/>
              <a:gd name="connsiteX188" fmla="*/ 36761 w 924333"/>
              <a:gd name="connsiteY188" fmla="*/ 1026117 h 1046056"/>
              <a:gd name="connsiteX189" fmla="*/ 55335 w 924333"/>
              <a:gd name="connsiteY189" fmla="*/ 1025926 h 1046056"/>
              <a:gd name="connsiteX190" fmla="*/ 107723 w 924333"/>
              <a:gd name="connsiteY190" fmla="*/ 1005066 h 1046056"/>
              <a:gd name="connsiteX191" fmla="*/ 113628 w 924333"/>
              <a:gd name="connsiteY191" fmla="*/ 1019544 h 1046056"/>
              <a:gd name="connsiteX192" fmla="*/ 119534 w 924333"/>
              <a:gd name="connsiteY192" fmla="*/ 1025354 h 1046056"/>
              <a:gd name="connsiteX193" fmla="*/ 55335 w 924333"/>
              <a:gd name="connsiteY193" fmla="*/ 1025926 h 1046056"/>
              <a:gd name="connsiteX194" fmla="*/ 135440 w 924333"/>
              <a:gd name="connsiteY194" fmla="*/ 1025354 h 1046056"/>
              <a:gd name="connsiteX195" fmla="*/ 129916 w 924333"/>
              <a:gd name="connsiteY195" fmla="*/ 1022402 h 1046056"/>
              <a:gd name="connsiteX196" fmla="*/ 121153 w 924333"/>
              <a:gd name="connsiteY196" fmla="*/ 1016496 h 1046056"/>
              <a:gd name="connsiteX197" fmla="*/ 114485 w 924333"/>
              <a:gd name="connsiteY197" fmla="*/ 1002495 h 1046056"/>
              <a:gd name="connsiteX198" fmla="*/ 167540 w 924333"/>
              <a:gd name="connsiteY198" fmla="*/ 981254 h 1046056"/>
              <a:gd name="connsiteX199" fmla="*/ 185447 w 924333"/>
              <a:gd name="connsiteY199" fmla="*/ 1025259 h 1046056"/>
              <a:gd name="connsiteX200" fmla="*/ 135440 w 924333"/>
              <a:gd name="connsiteY200" fmla="*/ 1025354 h 1046056"/>
              <a:gd name="connsiteX201" fmla="*/ 194210 w 924333"/>
              <a:gd name="connsiteY201" fmla="*/ 1025164 h 1046056"/>
              <a:gd name="connsiteX202" fmla="*/ 177636 w 924333"/>
              <a:gd name="connsiteY202" fmla="*/ 977158 h 1046056"/>
              <a:gd name="connsiteX203" fmla="*/ 224309 w 924333"/>
              <a:gd name="connsiteY203" fmla="*/ 958298 h 1046056"/>
              <a:gd name="connsiteX204" fmla="*/ 245645 w 924333"/>
              <a:gd name="connsiteY204" fmla="*/ 1025354 h 1046056"/>
              <a:gd name="connsiteX205" fmla="*/ 194210 w 924333"/>
              <a:gd name="connsiteY205" fmla="*/ 1025164 h 1046056"/>
              <a:gd name="connsiteX206" fmla="*/ 263171 w 924333"/>
              <a:gd name="connsiteY206" fmla="*/ 1025354 h 1046056"/>
              <a:gd name="connsiteX207" fmla="*/ 261742 w 924333"/>
              <a:gd name="connsiteY207" fmla="*/ 1023164 h 1046056"/>
              <a:gd name="connsiteX208" fmla="*/ 232310 w 924333"/>
              <a:gd name="connsiteY208" fmla="*/ 994684 h 1046056"/>
              <a:gd name="connsiteX209" fmla="*/ 234977 w 924333"/>
              <a:gd name="connsiteY209" fmla="*/ 954012 h 1046056"/>
              <a:gd name="connsiteX210" fmla="*/ 308414 w 924333"/>
              <a:gd name="connsiteY210" fmla="*/ 924009 h 1046056"/>
              <a:gd name="connsiteX211" fmla="*/ 340323 w 924333"/>
              <a:gd name="connsiteY211" fmla="*/ 1025640 h 1046056"/>
              <a:gd name="connsiteX212" fmla="*/ 263171 w 924333"/>
              <a:gd name="connsiteY212" fmla="*/ 1025354 h 1046056"/>
              <a:gd name="connsiteX213" fmla="*/ 479293 w 924333"/>
              <a:gd name="connsiteY213" fmla="*/ 1025926 h 1046056"/>
              <a:gd name="connsiteX214" fmla="*/ 351086 w 924333"/>
              <a:gd name="connsiteY214" fmla="*/ 1025545 h 1046056"/>
              <a:gd name="connsiteX215" fmla="*/ 320321 w 924333"/>
              <a:gd name="connsiteY215" fmla="*/ 920198 h 1046056"/>
              <a:gd name="connsiteX216" fmla="*/ 320797 w 924333"/>
              <a:gd name="connsiteY216" fmla="*/ 918770 h 1046056"/>
              <a:gd name="connsiteX217" fmla="*/ 455957 w 924333"/>
              <a:gd name="connsiteY217" fmla="*/ 862191 h 1046056"/>
              <a:gd name="connsiteX218" fmla="*/ 507868 w 924333"/>
              <a:gd name="connsiteY218" fmla="*/ 1025736 h 1046056"/>
              <a:gd name="connsiteX219" fmla="*/ 479293 w 924333"/>
              <a:gd name="connsiteY219" fmla="*/ 1025926 h 1046056"/>
              <a:gd name="connsiteX220" fmla="*/ 516250 w 924333"/>
              <a:gd name="connsiteY220" fmla="*/ 1025736 h 1046056"/>
              <a:gd name="connsiteX221" fmla="*/ 515107 w 924333"/>
              <a:gd name="connsiteY221" fmla="*/ 1019449 h 1046056"/>
              <a:gd name="connsiteX222" fmla="*/ 466910 w 924333"/>
              <a:gd name="connsiteY222" fmla="*/ 857524 h 1046056"/>
              <a:gd name="connsiteX223" fmla="*/ 518345 w 924333"/>
              <a:gd name="connsiteY223" fmla="*/ 835426 h 1046056"/>
              <a:gd name="connsiteX224" fmla="*/ 561398 w 924333"/>
              <a:gd name="connsiteY224" fmla="*/ 1025164 h 1046056"/>
              <a:gd name="connsiteX225" fmla="*/ 516250 w 924333"/>
              <a:gd name="connsiteY225" fmla="*/ 1025736 h 1046056"/>
              <a:gd name="connsiteX226" fmla="*/ 575400 w 924333"/>
              <a:gd name="connsiteY226" fmla="*/ 1024973 h 1046056"/>
              <a:gd name="connsiteX227" fmla="*/ 532633 w 924333"/>
              <a:gd name="connsiteY227" fmla="*/ 829330 h 1046056"/>
              <a:gd name="connsiteX228" fmla="*/ 691129 w 924333"/>
              <a:gd name="connsiteY228" fmla="*/ 759416 h 1046056"/>
              <a:gd name="connsiteX229" fmla="*/ 758185 w 924333"/>
              <a:gd name="connsiteY229" fmla="*/ 1024878 h 1046056"/>
              <a:gd name="connsiteX230" fmla="*/ 575400 w 924333"/>
              <a:gd name="connsiteY230" fmla="*/ 1024973 h 1046056"/>
              <a:gd name="connsiteX231" fmla="*/ 774568 w 924333"/>
              <a:gd name="connsiteY231" fmla="*/ 1024307 h 1046056"/>
              <a:gd name="connsiteX232" fmla="*/ 700463 w 924333"/>
              <a:gd name="connsiteY232" fmla="*/ 755130 h 1046056"/>
              <a:gd name="connsiteX233" fmla="*/ 802381 w 924333"/>
              <a:gd name="connsiteY233" fmla="*/ 708458 h 1046056"/>
              <a:gd name="connsiteX234" fmla="*/ 823717 w 924333"/>
              <a:gd name="connsiteY234" fmla="*/ 891147 h 1046056"/>
              <a:gd name="connsiteX235" fmla="*/ 913252 w 924333"/>
              <a:gd name="connsiteY235" fmla="*/ 1037832 h 1046056"/>
              <a:gd name="connsiteX236" fmla="*/ 775711 w 924333"/>
              <a:gd name="connsiteY236" fmla="*/ 1025354 h 1046056"/>
              <a:gd name="connsiteX237" fmla="*/ 774568 w 924333"/>
              <a:gd name="connsiteY237" fmla="*/ 1024307 h 104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924333" h="1046056">
                <a:moveTo>
                  <a:pt x="922587" y="1032879"/>
                </a:moveTo>
                <a:cubicBezTo>
                  <a:pt x="876295" y="995922"/>
                  <a:pt x="851816" y="943535"/>
                  <a:pt x="833909" y="888385"/>
                </a:cubicBezTo>
                <a:cubicBezTo>
                  <a:pt x="825527" y="862668"/>
                  <a:pt x="817526" y="836283"/>
                  <a:pt x="811715" y="809804"/>
                </a:cubicBezTo>
                <a:cubicBezTo>
                  <a:pt x="803524" y="772561"/>
                  <a:pt x="807429" y="741795"/>
                  <a:pt x="809048" y="705410"/>
                </a:cubicBezTo>
                <a:cubicBezTo>
                  <a:pt x="809525" y="705219"/>
                  <a:pt x="810001" y="704933"/>
                  <a:pt x="810477" y="704743"/>
                </a:cubicBezTo>
                <a:cubicBezTo>
                  <a:pt x="817430" y="701504"/>
                  <a:pt x="811525" y="691694"/>
                  <a:pt x="804667" y="694361"/>
                </a:cubicBezTo>
                <a:cubicBezTo>
                  <a:pt x="733706" y="662833"/>
                  <a:pt x="676365" y="620352"/>
                  <a:pt x="631598" y="555296"/>
                </a:cubicBezTo>
                <a:cubicBezTo>
                  <a:pt x="588354" y="492336"/>
                  <a:pt x="563875" y="421184"/>
                  <a:pt x="540825" y="349175"/>
                </a:cubicBezTo>
                <a:cubicBezTo>
                  <a:pt x="554064" y="330506"/>
                  <a:pt x="567113" y="311837"/>
                  <a:pt x="579877" y="292977"/>
                </a:cubicBezTo>
                <a:cubicBezTo>
                  <a:pt x="582925" y="288405"/>
                  <a:pt x="575686" y="282690"/>
                  <a:pt x="572162" y="287072"/>
                </a:cubicBezTo>
                <a:cubicBezTo>
                  <a:pt x="559875" y="302312"/>
                  <a:pt x="547778" y="317647"/>
                  <a:pt x="535681" y="333173"/>
                </a:cubicBezTo>
                <a:cubicBezTo>
                  <a:pt x="535586" y="332887"/>
                  <a:pt x="535490" y="332506"/>
                  <a:pt x="535395" y="332220"/>
                </a:cubicBezTo>
                <a:cubicBezTo>
                  <a:pt x="534443" y="329077"/>
                  <a:pt x="529966" y="330411"/>
                  <a:pt x="530537" y="333554"/>
                </a:cubicBezTo>
                <a:cubicBezTo>
                  <a:pt x="530728" y="334506"/>
                  <a:pt x="530918" y="335459"/>
                  <a:pt x="531109" y="336316"/>
                </a:cubicBezTo>
                <a:cubicBezTo>
                  <a:pt x="401759" y="364986"/>
                  <a:pt x="316320" y="276499"/>
                  <a:pt x="256789" y="173248"/>
                </a:cubicBezTo>
                <a:cubicBezTo>
                  <a:pt x="269933" y="125528"/>
                  <a:pt x="282887" y="77807"/>
                  <a:pt x="295079" y="29897"/>
                </a:cubicBezTo>
                <a:cubicBezTo>
                  <a:pt x="296603" y="23706"/>
                  <a:pt x="287459" y="21229"/>
                  <a:pt x="285554" y="27230"/>
                </a:cubicBezTo>
                <a:cubicBezTo>
                  <a:pt x="270791" y="73426"/>
                  <a:pt x="256884" y="120098"/>
                  <a:pt x="243549" y="166866"/>
                </a:cubicBezTo>
                <a:cubicBezTo>
                  <a:pt x="160205" y="176391"/>
                  <a:pt x="83053" y="176296"/>
                  <a:pt x="12187" y="124766"/>
                </a:cubicBezTo>
                <a:cubicBezTo>
                  <a:pt x="10949" y="84094"/>
                  <a:pt x="9234" y="43422"/>
                  <a:pt x="6758" y="2750"/>
                </a:cubicBezTo>
                <a:cubicBezTo>
                  <a:pt x="6567" y="-869"/>
                  <a:pt x="1138" y="-964"/>
                  <a:pt x="1138" y="2750"/>
                </a:cubicBezTo>
                <a:cubicBezTo>
                  <a:pt x="-2767" y="172581"/>
                  <a:pt x="4472" y="343174"/>
                  <a:pt x="6472" y="513005"/>
                </a:cubicBezTo>
                <a:cubicBezTo>
                  <a:pt x="8472" y="683121"/>
                  <a:pt x="9806" y="853143"/>
                  <a:pt x="10758" y="1023259"/>
                </a:cubicBezTo>
                <a:cubicBezTo>
                  <a:pt x="10758" y="1026497"/>
                  <a:pt x="13044" y="1028212"/>
                  <a:pt x="15521" y="1028498"/>
                </a:cubicBezTo>
                <a:cubicBezTo>
                  <a:pt x="14282" y="1031070"/>
                  <a:pt x="15425" y="1034784"/>
                  <a:pt x="19140" y="1034879"/>
                </a:cubicBezTo>
                <a:cubicBezTo>
                  <a:pt x="170207" y="1037928"/>
                  <a:pt x="321368" y="1036403"/>
                  <a:pt x="472435" y="1036594"/>
                </a:cubicBezTo>
                <a:cubicBezTo>
                  <a:pt x="619501" y="1036785"/>
                  <a:pt x="769329" y="1028403"/>
                  <a:pt x="915633" y="1046024"/>
                </a:cubicBezTo>
                <a:cubicBezTo>
                  <a:pt x="918491" y="1046405"/>
                  <a:pt x="919824" y="1043357"/>
                  <a:pt x="919348" y="1040976"/>
                </a:cubicBezTo>
                <a:cubicBezTo>
                  <a:pt x="923158" y="1040690"/>
                  <a:pt x="926492" y="1036022"/>
                  <a:pt x="922587" y="1032879"/>
                </a:cubicBezTo>
                <a:close/>
                <a:moveTo>
                  <a:pt x="535490" y="356604"/>
                </a:moveTo>
                <a:cubicBezTo>
                  <a:pt x="566923" y="494526"/>
                  <a:pt x="649219" y="654641"/>
                  <a:pt x="791141" y="700076"/>
                </a:cubicBezTo>
                <a:cubicBezTo>
                  <a:pt x="761138" y="712935"/>
                  <a:pt x="731134" y="725793"/>
                  <a:pt x="701130" y="738652"/>
                </a:cubicBezTo>
                <a:cubicBezTo>
                  <a:pt x="562256" y="721983"/>
                  <a:pt x="462529" y="619304"/>
                  <a:pt x="442717" y="482620"/>
                </a:cubicBezTo>
                <a:cubicBezTo>
                  <a:pt x="474149" y="440996"/>
                  <a:pt x="505296" y="399086"/>
                  <a:pt x="535490" y="356604"/>
                </a:cubicBezTo>
                <a:close/>
                <a:moveTo>
                  <a:pt x="336037" y="604254"/>
                </a:moveTo>
                <a:cubicBezTo>
                  <a:pt x="324321" y="620352"/>
                  <a:pt x="312510" y="636353"/>
                  <a:pt x="300699" y="652356"/>
                </a:cubicBezTo>
                <a:cubicBezTo>
                  <a:pt x="294127" y="661214"/>
                  <a:pt x="287650" y="670072"/>
                  <a:pt x="281078" y="678930"/>
                </a:cubicBezTo>
                <a:cubicBezTo>
                  <a:pt x="223451" y="685693"/>
                  <a:pt x="168587" y="663690"/>
                  <a:pt x="134202" y="616065"/>
                </a:cubicBezTo>
                <a:cubicBezTo>
                  <a:pt x="141727" y="586919"/>
                  <a:pt x="149347" y="557772"/>
                  <a:pt x="157157" y="528721"/>
                </a:cubicBezTo>
                <a:cubicBezTo>
                  <a:pt x="158396" y="523958"/>
                  <a:pt x="159729" y="519196"/>
                  <a:pt x="161063" y="514433"/>
                </a:cubicBezTo>
                <a:cubicBezTo>
                  <a:pt x="182018" y="587871"/>
                  <a:pt x="265266" y="625019"/>
                  <a:pt x="336037" y="604254"/>
                </a:cubicBezTo>
                <a:close/>
                <a:moveTo>
                  <a:pt x="164111" y="503385"/>
                </a:moveTo>
                <a:cubicBezTo>
                  <a:pt x="177636" y="453569"/>
                  <a:pt x="191733" y="403753"/>
                  <a:pt x="205830" y="354032"/>
                </a:cubicBezTo>
                <a:cubicBezTo>
                  <a:pt x="246502" y="433471"/>
                  <a:pt x="325940" y="508242"/>
                  <a:pt x="419190" y="489192"/>
                </a:cubicBezTo>
                <a:cubicBezTo>
                  <a:pt x="393854" y="524149"/>
                  <a:pt x="368612" y="559296"/>
                  <a:pt x="343181" y="594158"/>
                </a:cubicBezTo>
                <a:cubicBezTo>
                  <a:pt x="262599" y="616065"/>
                  <a:pt x="198877" y="577870"/>
                  <a:pt x="164777" y="504432"/>
                </a:cubicBezTo>
                <a:cubicBezTo>
                  <a:pt x="164682" y="503956"/>
                  <a:pt x="164492" y="503670"/>
                  <a:pt x="164111" y="503385"/>
                </a:cubicBezTo>
                <a:close/>
                <a:moveTo>
                  <a:pt x="273458" y="689217"/>
                </a:moveTo>
                <a:cubicBezTo>
                  <a:pt x="251074" y="719602"/>
                  <a:pt x="228595" y="749891"/>
                  <a:pt x="206211" y="780276"/>
                </a:cubicBezTo>
                <a:cubicBezTo>
                  <a:pt x="161634" y="777800"/>
                  <a:pt x="127630" y="756654"/>
                  <a:pt x="108866" y="714935"/>
                </a:cubicBezTo>
                <a:cubicBezTo>
                  <a:pt x="116390" y="685312"/>
                  <a:pt x="124010" y="655594"/>
                  <a:pt x="131726" y="625971"/>
                </a:cubicBezTo>
                <a:cubicBezTo>
                  <a:pt x="164682" y="670644"/>
                  <a:pt x="218117" y="695123"/>
                  <a:pt x="273458" y="689217"/>
                </a:cubicBezTo>
                <a:close/>
                <a:moveTo>
                  <a:pt x="200591" y="787801"/>
                </a:moveTo>
                <a:cubicBezTo>
                  <a:pt x="182684" y="812090"/>
                  <a:pt x="164682" y="836378"/>
                  <a:pt x="146680" y="860762"/>
                </a:cubicBezTo>
                <a:cubicBezTo>
                  <a:pt x="119915" y="860477"/>
                  <a:pt x="95150" y="850952"/>
                  <a:pt x="79624" y="828854"/>
                </a:cubicBezTo>
                <a:cubicBezTo>
                  <a:pt x="88196" y="795612"/>
                  <a:pt x="96674" y="762369"/>
                  <a:pt x="105151" y="729127"/>
                </a:cubicBezTo>
                <a:cubicBezTo>
                  <a:pt x="120677" y="765132"/>
                  <a:pt x="161444" y="791325"/>
                  <a:pt x="200591" y="787801"/>
                </a:cubicBezTo>
                <a:close/>
                <a:moveTo>
                  <a:pt x="139346" y="870859"/>
                </a:moveTo>
                <a:cubicBezTo>
                  <a:pt x="135440" y="876193"/>
                  <a:pt x="131535" y="881432"/>
                  <a:pt x="127630" y="886766"/>
                </a:cubicBezTo>
                <a:cubicBezTo>
                  <a:pt x="127058" y="886575"/>
                  <a:pt x="126487" y="886480"/>
                  <a:pt x="125820" y="886670"/>
                </a:cubicBezTo>
                <a:cubicBezTo>
                  <a:pt x="125725" y="886670"/>
                  <a:pt x="125630" y="886670"/>
                  <a:pt x="125439" y="886766"/>
                </a:cubicBezTo>
                <a:cubicBezTo>
                  <a:pt x="123725" y="885528"/>
                  <a:pt x="121058" y="886099"/>
                  <a:pt x="119629" y="887909"/>
                </a:cubicBezTo>
                <a:cubicBezTo>
                  <a:pt x="111437" y="889147"/>
                  <a:pt x="103341" y="888576"/>
                  <a:pt x="95435" y="885623"/>
                </a:cubicBezTo>
                <a:cubicBezTo>
                  <a:pt x="85148" y="881813"/>
                  <a:pt x="79338" y="874288"/>
                  <a:pt x="71242" y="867525"/>
                </a:cubicBezTo>
                <a:cubicBezTo>
                  <a:pt x="70861" y="867144"/>
                  <a:pt x="70385" y="866954"/>
                  <a:pt x="69908" y="866859"/>
                </a:cubicBezTo>
                <a:cubicBezTo>
                  <a:pt x="72480" y="857048"/>
                  <a:pt x="74957" y="847142"/>
                  <a:pt x="77528" y="837331"/>
                </a:cubicBezTo>
                <a:cubicBezTo>
                  <a:pt x="91721" y="857048"/>
                  <a:pt x="114771" y="870954"/>
                  <a:pt x="139346" y="870859"/>
                </a:cubicBezTo>
                <a:close/>
                <a:moveTo>
                  <a:pt x="118676" y="895529"/>
                </a:moveTo>
                <a:cubicBezTo>
                  <a:pt x="118676" y="896577"/>
                  <a:pt x="118772" y="897624"/>
                  <a:pt x="118772" y="898672"/>
                </a:cubicBezTo>
                <a:cubicBezTo>
                  <a:pt x="102389" y="920961"/>
                  <a:pt x="85910" y="943249"/>
                  <a:pt x="69527" y="965537"/>
                </a:cubicBezTo>
                <a:cubicBezTo>
                  <a:pt x="65908" y="965061"/>
                  <a:pt x="62384" y="964395"/>
                  <a:pt x="58955" y="962489"/>
                </a:cubicBezTo>
                <a:cubicBezTo>
                  <a:pt x="54097" y="959727"/>
                  <a:pt x="50001" y="955536"/>
                  <a:pt x="47525" y="950488"/>
                </a:cubicBezTo>
                <a:cubicBezTo>
                  <a:pt x="54287" y="925723"/>
                  <a:pt x="60860" y="900958"/>
                  <a:pt x="67337" y="876098"/>
                </a:cubicBezTo>
                <a:cubicBezTo>
                  <a:pt x="75719" y="893433"/>
                  <a:pt x="100007" y="899244"/>
                  <a:pt x="118676" y="895529"/>
                </a:cubicBezTo>
                <a:close/>
                <a:moveTo>
                  <a:pt x="121248" y="912007"/>
                </a:moveTo>
                <a:cubicBezTo>
                  <a:pt x="128582" y="936391"/>
                  <a:pt x="150204" y="957727"/>
                  <a:pt x="173255" y="966300"/>
                </a:cubicBezTo>
                <a:cubicBezTo>
                  <a:pt x="152871" y="975062"/>
                  <a:pt x="132583" y="983826"/>
                  <a:pt x="112199" y="992493"/>
                </a:cubicBezTo>
                <a:cubicBezTo>
                  <a:pt x="111818" y="992398"/>
                  <a:pt x="111342" y="992398"/>
                  <a:pt x="110961" y="992493"/>
                </a:cubicBezTo>
                <a:cubicBezTo>
                  <a:pt x="104198" y="990303"/>
                  <a:pt x="98007" y="990874"/>
                  <a:pt x="91816" y="986397"/>
                </a:cubicBezTo>
                <a:cubicBezTo>
                  <a:pt x="85815" y="982111"/>
                  <a:pt x="81529" y="976110"/>
                  <a:pt x="79719" y="968967"/>
                </a:cubicBezTo>
                <a:cubicBezTo>
                  <a:pt x="79624" y="968681"/>
                  <a:pt x="79529" y="968490"/>
                  <a:pt x="79338" y="968300"/>
                </a:cubicBezTo>
                <a:cubicBezTo>
                  <a:pt x="93340" y="949440"/>
                  <a:pt x="107246" y="930676"/>
                  <a:pt x="121248" y="912007"/>
                </a:cubicBezTo>
                <a:close/>
                <a:moveTo>
                  <a:pt x="144108" y="933343"/>
                </a:moveTo>
                <a:cubicBezTo>
                  <a:pt x="136298" y="923056"/>
                  <a:pt x="132678" y="912293"/>
                  <a:pt x="129725" y="900672"/>
                </a:cubicBezTo>
                <a:cubicBezTo>
                  <a:pt x="137060" y="890862"/>
                  <a:pt x="144299" y="881051"/>
                  <a:pt x="151633" y="871240"/>
                </a:cubicBezTo>
                <a:cubicBezTo>
                  <a:pt x="151919" y="908102"/>
                  <a:pt x="186209" y="937248"/>
                  <a:pt x="221356" y="945630"/>
                </a:cubicBezTo>
                <a:cubicBezTo>
                  <a:pt x="208497" y="951155"/>
                  <a:pt x="195638" y="956679"/>
                  <a:pt x="182780" y="962204"/>
                </a:cubicBezTo>
                <a:cubicBezTo>
                  <a:pt x="182589" y="962109"/>
                  <a:pt x="182494" y="962013"/>
                  <a:pt x="182303" y="961918"/>
                </a:cubicBezTo>
                <a:cubicBezTo>
                  <a:pt x="167159" y="955441"/>
                  <a:pt x="154109" y="946487"/>
                  <a:pt x="144108" y="933343"/>
                </a:cubicBezTo>
                <a:close/>
                <a:moveTo>
                  <a:pt x="158967" y="863811"/>
                </a:moveTo>
                <a:cubicBezTo>
                  <a:pt x="159062" y="863048"/>
                  <a:pt x="158777" y="862382"/>
                  <a:pt x="158491" y="861905"/>
                </a:cubicBezTo>
                <a:cubicBezTo>
                  <a:pt x="174588" y="840379"/>
                  <a:pt x="190590" y="818757"/>
                  <a:pt x="206592" y="797231"/>
                </a:cubicBezTo>
                <a:cubicBezTo>
                  <a:pt x="211450" y="846761"/>
                  <a:pt x="264028" y="892004"/>
                  <a:pt x="310034" y="907435"/>
                </a:cubicBezTo>
                <a:cubicBezTo>
                  <a:pt x="285173" y="918103"/>
                  <a:pt x="260313" y="928866"/>
                  <a:pt x="235453" y="939534"/>
                </a:cubicBezTo>
                <a:cubicBezTo>
                  <a:pt x="198210" y="932771"/>
                  <a:pt x="156300" y="906578"/>
                  <a:pt x="158967" y="863811"/>
                </a:cubicBezTo>
                <a:close/>
                <a:moveTo>
                  <a:pt x="215546" y="785229"/>
                </a:moveTo>
                <a:cubicBezTo>
                  <a:pt x="237929" y="755130"/>
                  <a:pt x="260313" y="725031"/>
                  <a:pt x="282697" y="694932"/>
                </a:cubicBezTo>
                <a:cubicBezTo>
                  <a:pt x="288888" y="778752"/>
                  <a:pt x="357944" y="848761"/>
                  <a:pt x="441479" y="850666"/>
                </a:cubicBezTo>
                <a:cubicBezTo>
                  <a:pt x="401474" y="868002"/>
                  <a:pt x="361373" y="885242"/>
                  <a:pt x="321368" y="902577"/>
                </a:cubicBezTo>
                <a:cubicBezTo>
                  <a:pt x="271648" y="883622"/>
                  <a:pt x="220594" y="840760"/>
                  <a:pt x="215546" y="785229"/>
                </a:cubicBezTo>
                <a:close/>
                <a:moveTo>
                  <a:pt x="289745" y="686265"/>
                </a:moveTo>
                <a:cubicBezTo>
                  <a:pt x="289745" y="686074"/>
                  <a:pt x="289650" y="685883"/>
                  <a:pt x="289555" y="685693"/>
                </a:cubicBezTo>
                <a:cubicBezTo>
                  <a:pt x="295079" y="678264"/>
                  <a:pt x="300604" y="670929"/>
                  <a:pt x="306033" y="663500"/>
                </a:cubicBezTo>
                <a:cubicBezTo>
                  <a:pt x="318511" y="646641"/>
                  <a:pt x="331084" y="629877"/>
                  <a:pt x="343752" y="613208"/>
                </a:cubicBezTo>
                <a:cubicBezTo>
                  <a:pt x="348800" y="711506"/>
                  <a:pt x="417761" y="802184"/>
                  <a:pt x="517774" y="817710"/>
                </a:cubicBezTo>
                <a:cubicBezTo>
                  <a:pt x="499486" y="825615"/>
                  <a:pt x="481293" y="833426"/>
                  <a:pt x="463005" y="841331"/>
                </a:cubicBezTo>
                <a:cubicBezTo>
                  <a:pt x="370041" y="840474"/>
                  <a:pt x="297080" y="782657"/>
                  <a:pt x="289745" y="686265"/>
                </a:cubicBezTo>
                <a:close/>
                <a:moveTo>
                  <a:pt x="352991" y="600920"/>
                </a:moveTo>
                <a:cubicBezTo>
                  <a:pt x="380614" y="564345"/>
                  <a:pt x="408522" y="527959"/>
                  <a:pt x="436145" y="491383"/>
                </a:cubicBezTo>
                <a:cubicBezTo>
                  <a:pt x="449099" y="622447"/>
                  <a:pt x="553493" y="727127"/>
                  <a:pt x="682652" y="746558"/>
                </a:cubicBezTo>
                <a:cubicBezTo>
                  <a:pt x="631217" y="768656"/>
                  <a:pt x="579782" y="790849"/>
                  <a:pt x="528347" y="813042"/>
                </a:cubicBezTo>
                <a:cubicBezTo>
                  <a:pt x="426334" y="786372"/>
                  <a:pt x="353087" y="709791"/>
                  <a:pt x="352991" y="600920"/>
                </a:cubicBezTo>
                <a:close/>
                <a:moveTo>
                  <a:pt x="254122" y="183154"/>
                </a:moveTo>
                <a:cubicBezTo>
                  <a:pt x="304700" y="278404"/>
                  <a:pt x="407855" y="387465"/>
                  <a:pt x="523965" y="348413"/>
                </a:cubicBezTo>
                <a:cubicBezTo>
                  <a:pt x="491294" y="390894"/>
                  <a:pt x="459290" y="434138"/>
                  <a:pt x="427667" y="477572"/>
                </a:cubicBezTo>
                <a:cubicBezTo>
                  <a:pt x="327750" y="499479"/>
                  <a:pt x="253550" y="426613"/>
                  <a:pt x="208688" y="344222"/>
                </a:cubicBezTo>
                <a:cubicBezTo>
                  <a:pt x="223928" y="290596"/>
                  <a:pt x="239263" y="236970"/>
                  <a:pt x="254122" y="183154"/>
                </a:cubicBezTo>
                <a:close/>
                <a:moveTo>
                  <a:pt x="15616" y="327744"/>
                </a:moveTo>
                <a:cubicBezTo>
                  <a:pt x="17330" y="328220"/>
                  <a:pt x="18664" y="325743"/>
                  <a:pt x="17426" y="324315"/>
                </a:cubicBezTo>
                <a:cubicBezTo>
                  <a:pt x="16664" y="323362"/>
                  <a:pt x="16092" y="322886"/>
                  <a:pt x="15521" y="322505"/>
                </a:cubicBezTo>
                <a:cubicBezTo>
                  <a:pt x="15044" y="259544"/>
                  <a:pt x="14282" y="196489"/>
                  <a:pt x="12377" y="133624"/>
                </a:cubicBezTo>
                <a:cubicBezTo>
                  <a:pt x="74385" y="186011"/>
                  <a:pt x="163063" y="192869"/>
                  <a:pt x="240501" y="177153"/>
                </a:cubicBezTo>
                <a:cubicBezTo>
                  <a:pt x="225166" y="230969"/>
                  <a:pt x="210497" y="285071"/>
                  <a:pt x="196115" y="339174"/>
                </a:cubicBezTo>
                <a:cubicBezTo>
                  <a:pt x="195543" y="339364"/>
                  <a:pt x="194972" y="339745"/>
                  <a:pt x="194495" y="340316"/>
                </a:cubicBezTo>
                <a:cubicBezTo>
                  <a:pt x="172207" y="365462"/>
                  <a:pt x="140203" y="372702"/>
                  <a:pt x="107627" y="370415"/>
                </a:cubicBezTo>
                <a:cubicBezTo>
                  <a:pt x="92768" y="369368"/>
                  <a:pt x="77814" y="366606"/>
                  <a:pt x="63812" y="361367"/>
                </a:cubicBezTo>
                <a:cubicBezTo>
                  <a:pt x="42857" y="353556"/>
                  <a:pt x="32666" y="340221"/>
                  <a:pt x="15425" y="327934"/>
                </a:cubicBezTo>
                <a:cubicBezTo>
                  <a:pt x="15616" y="327839"/>
                  <a:pt x="15616" y="327744"/>
                  <a:pt x="15616" y="327744"/>
                </a:cubicBezTo>
                <a:close/>
                <a:moveTo>
                  <a:pt x="16568" y="466999"/>
                </a:moveTo>
                <a:cubicBezTo>
                  <a:pt x="16187" y="425184"/>
                  <a:pt x="15997" y="383274"/>
                  <a:pt x="15711" y="341364"/>
                </a:cubicBezTo>
                <a:cubicBezTo>
                  <a:pt x="32189" y="363462"/>
                  <a:pt x="69527" y="374892"/>
                  <a:pt x="92768" y="378607"/>
                </a:cubicBezTo>
                <a:cubicBezTo>
                  <a:pt x="128297" y="384132"/>
                  <a:pt x="165158" y="378988"/>
                  <a:pt x="191924" y="355271"/>
                </a:cubicBezTo>
                <a:cubicBezTo>
                  <a:pt x="178970" y="404229"/>
                  <a:pt x="166111" y="453188"/>
                  <a:pt x="153157" y="501956"/>
                </a:cubicBezTo>
                <a:cubicBezTo>
                  <a:pt x="134964" y="508719"/>
                  <a:pt x="116771" y="513576"/>
                  <a:pt x="96864" y="512910"/>
                </a:cubicBezTo>
                <a:cubicBezTo>
                  <a:pt x="70480" y="511957"/>
                  <a:pt x="26665" y="501479"/>
                  <a:pt x="21998" y="469952"/>
                </a:cubicBezTo>
                <a:cubicBezTo>
                  <a:pt x="21521" y="466999"/>
                  <a:pt x="18854" y="466237"/>
                  <a:pt x="16568" y="466999"/>
                </a:cubicBezTo>
                <a:close/>
                <a:moveTo>
                  <a:pt x="17045" y="513100"/>
                </a:moveTo>
                <a:cubicBezTo>
                  <a:pt x="16949" y="504623"/>
                  <a:pt x="16854" y="496145"/>
                  <a:pt x="16759" y="487573"/>
                </a:cubicBezTo>
                <a:cubicBezTo>
                  <a:pt x="25903" y="505575"/>
                  <a:pt x="50382" y="515481"/>
                  <a:pt x="69146" y="520149"/>
                </a:cubicBezTo>
                <a:cubicBezTo>
                  <a:pt x="96388" y="526911"/>
                  <a:pt x="125915" y="524720"/>
                  <a:pt x="150490" y="511481"/>
                </a:cubicBezTo>
                <a:cubicBezTo>
                  <a:pt x="149252" y="516243"/>
                  <a:pt x="147918" y="521006"/>
                  <a:pt x="146680" y="525768"/>
                </a:cubicBezTo>
                <a:cubicBezTo>
                  <a:pt x="138584" y="555867"/>
                  <a:pt x="130487" y="586062"/>
                  <a:pt x="122391" y="616256"/>
                </a:cubicBezTo>
                <a:cubicBezTo>
                  <a:pt x="103722" y="617303"/>
                  <a:pt x="87530" y="619399"/>
                  <a:pt x="69146" y="612827"/>
                </a:cubicBezTo>
                <a:cubicBezTo>
                  <a:pt x="48096" y="605207"/>
                  <a:pt x="31142" y="590062"/>
                  <a:pt x="20188" y="570631"/>
                </a:cubicBezTo>
                <a:cubicBezTo>
                  <a:pt x="19521" y="569488"/>
                  <a:pt x="18569" y="569012"/>
                  <a:pt x="17521" y="569012"/>
                </a:cubicBezTo>
                <a:cubicBezTo>
                  <a:pt x="17521" y="550438"/>
                  <a:pt x="17330" y="531769"/>
                  <a:pt x="17045" y="513100"/>
                </a:cubicBezTo>
                <a:close/>
                <a:moveTo>
                  <a:pt x="18950" y="686550"/>
                </a:moveTo>
                <a:cubicBezTo>
                  <a:pt x="18569" y="651022"/>
                  <a:pt x="18188" y="615589"/>
                  <a:pt x="17807" y="580061"/>
                </a:cubicBezTo>
                <a:cubicBezTo>
                  <a:pt x="37142" y="612446"/>
                  <a:pt x="82577" y="639020"/>
                  <a:pt x="120010" y="625400"/>
                </a:cubicBezTo>
                <a:cubicBezTo>
                  <a:pt x="111914" y="655499"/>
                  <a:pt x="103817" y="685598"/>
                  <a:pt x="95721" y="715792"/>
                </a:cubicBezTo>
                <a:cubicBezTo>
                  <a:pt x="67718" y="727412"/>
                  <a:pt x="39333" y="714840"/>
                  <a:pt x="24950" y="687407"/>
                </a:cubicBezTo>
                <a:cubicBezTo>
                  <a:pt x="23712" y="684931"/>
                  <a:pt x="20759" y="685026"/>
                  <a:pt x="18950" y="686550"/>
                </a:cubicBezTo>
                <a:close/>
                <a:moveTo>
                  <a:pt x="19045" y="693599"/>
                </a:moveTo>
                <a:cubicBezTo>
                  <a:pt x="30665" y="724745"/>
                  <a:pt x="65051" y="736366"/>
                  <a:pt x="93530" y="724269"/>
                </a:cubicBezTo>
                <a:cubicBezTo>
                  <a:pt x="84863" y="756845"/>
                  <a:pt x="76290" y="789420"/>
                  <a:pt x="67908" y="822091"/>
                </a:cubicBezTo>
                <a:cubicBezTo>
                  <a:pt x="60479" y="821139"/>
                  <a:pt x="53240" y="822948"/>
                  <a:pt x="45715" y="820948"/>
                </a:cubicBezTo>
                <a:cubicBezTo>
                  <a:pt x="36666" y="818567"/>
                  <a:pt x="29046" y="813233"/>
                  <a:pt x="22950" y="806279"/>
                </a:cubicBezTo>
                <a:cubicBezTo>
                  <a:pt x="22188" y="805422"/>
                  <a:pt x="21045" y="805232"/>
                  <a:pt x="20093" y="805518"/>
                </a:cubicBezTo>
                <a:cubicBezTo>
                  <a:pt x="19712" y="768275"/>
                  <a:pt x="19426" y="730937"/>
                  <a:pt x="19045" y="693599"/>
                </a:cubicBezTo>
                <a:close/>
                <a:moveTo>
                  <a:pt x="20093" y="812280"/>
                </a:moveTo>
                <a:cubicBezTo>
                  <a:pt x="25617" y="819233"/>
                  <a:pt x="32570" y="824472"/>
                  <a:pt x="41048" y="827711"/>
                </a:cubicBezTo>
                <a:cubicBezTo>
                  <a:pt x="47906" y="830282"/>
                  <a:pt x="58193" y="832569"/>
                  <a:pt x="65908" y="830092"/>
                </a:cubicBezTo>
                <a:cubicBezTo>
                  <a:pt x="63241" y="840665"/>
                  <a:pt x="60383" y="851237"/>
                  <a:pt x="57812" y="861905"/>
                </a:cubicBezTo>
                <a:cubicBezTo>
                  <a:pt x="53049" y="863525"/>
                  <a:pt x="48572" y="865239"/>
                  <a:pt x="42857" y="864953"/>
                </a:cubicBezTo>
                <a:cubicBezTo>
                  <a:pt x="38857" y="864763"/>
                  <a:pt x="34571" y="863811"/>
                  <a:pt x="30856" y="862096"/>
                </a:cubicBezTo>
                <a:cubicBezTo>
                  <a:pt x="27332" y="860477"/>
                  <a:pt x="24950" y="858095"/>
                  <a:pt x="21140" y="857334"/>
                </a:cubicBezTo>
                <a:cubicBezTo>
                  <a:pt x="20950" y="857334"/>
                  <a:pt x="20759" y="857334"/>
                  <a:pt x="20474" y="857334"/>
                </a:cubicBezTo>
                <a:cubicBezTo>
                  <a:pt x="20378" y="842284"/>
                  <a:pt x="20283" y="827330"/>
                  <a:pt x="20093" y="812280"/>
                </a:cubicBezTo>
                <a:close/>
                <a:moveTo>
                  <a:pt x="20569" y="867430"/>
                </a:moveTo>
                <a:cubicBezTo>
                  <a:pt x="28189" y="874669"/>
                  <a:pt x="43619" y="876574"/>
                  <a:pt x="54954" y="872859"/>
                </a:cubicBezTo>
                <a:cubicBezTo>
                  <a:pt x="48477" y="898958"/>
                  <a:pt x="42095" y="925056"/>
                  <a:pt x="35999" y="951250"/>
                </a:cubicBezTo>
                <a:cubicBezTo>
                  <a:pt x="34856" y="951726"/>
                  <a:pt x="33618" y="952107"/>
                  <a:pt x="32285" y="952203"/>
                </a:cubicBezTo>
                <a:cubicBezTo>
                  <a:pt x="28284" y="952584"/>
                  <a:pt x="24379" y="951441"/>
                  <a:pt x="21236" y="948869"/>
                </a:cubicBezTo>
                <a:cubicBezTo>
                  <a:pt x="21045" y="921722"/>
                  <a:pt x="20855" y="894576"/>
                  <a:pt x="20569" y="867430"/>
                </a:cubicBezTo>
                <a:close/>
                <a:moveTo>
                  <a:pt x="21331" y="956394"/>
                </a:moveTo>
                <a:cubicBezTo>
                  <a:pt x="25236" y="958298"/>
                  <a:pt x="29903" y="959251"/>
                  <a:pt x="34380" y="958965"/>
                </a:cubicBezTo>
                <a:cubicBezTo>
                  <a:pt x="30094" y="977634"/>
                  <a:pt x="25903" y="996208"/>
                  <a:pt x="21807" y="1014877"/>
                </a:cubicBezTo>
                <a:cubicBezTo>
                  <a:pt x="21617" y="995446"/>
                  <a:pt x="21426" y="975920"/>
                  <a:pt x="21331" y="956394"/>
                </a:cubicBezTo>
                <a:close/>
                <a:moveTo>
                  <a:pt x="45429" y="958584"/>
                </a:moveTo>
                <a:cubicBezTo>
                  <a:pt x="49715" y="965347"/>
                  <a:pt x="56669" y="971062"/>
                  <a:pt x="64193" y="972872"/>
                </a:cubicBezTo>
                <a:cubicBezTo>
                  <a:pt x="52001" y="989541"/>
                  <a:pt x="39714" y="1006114"/>
                  <a:pt x="27522" y="1022783"/>
                </a:cubicBezTo>
                <a:cubicBezTo>
                  <a:pt x="33618" y="1001352"/>
                  <a:pt x="39524" y="980016"/>
                  <a:pt x="45429" y="958584"/>
                </a:cubicBezTo>
                <a:close/>
                <a:moveTo>
                  <a:pt x="36761" y="1026117"/>
                </a:moveTo>
                <a:cubicBezTo>
                  <a:pt x="36476" y="1026117"/>
                  <a:pt x="36285" y="1026117"/>
                  <a:pt x="35999" y="1026117"/>
                </a:cubicBezTo>
                <a:cubicBezTo>
                  <a:pt x="48953" y="1008876"/>
                  <a:pt x="61907" y="991445"/>
                  <a:pt x="74861" y="974205"/>
                </a:cubicBezTo>
                <a:cubicBezTo>
                  <a:pt x="76671" y="981444"/>
                  <a:pt x="80481" y="987636"/>
                  <a:pt x="86672" y="992208"/>
                </a:cubicBezTo>
                <a:cubicBezTo>
                  <a:pt x="89911" y="994589"/>
                  <a:pt x="94197" y="996970"/>
                  <a:pt x="98769" y="998208"/>
                </a:cubicBezTo>
                <a:cubicBezTo>
                  <a:pt x="78767" y="1006781"/>
                  <a:pt x="58764" y="1015353"/>
                  <a:pt x="38762" y="1023830"/>
                </a:cubicBezTo>
                <a:cubicBezTo>
                  <a:pt x="37619" y="1024307"/>
                  <a:pt x="37047" y="1025164"/>
                  <a:pt x="36761" y="1026117"/>
                </a:cubicBezTo>
                <a:close/>
                <a:moveTo>
                  <a:pt x="55335" y="1025926"/>
                </a:moveTo>
                <a:cubicBezTo>
                  <a:pt x="72861" y="1019068"/>
                  <a:pt x="90292" y="1012020"/>
                  <a:pt x="107723" y="1005066"/>
                </a:cubicBezTo>
                <a:cubicBezTo>
                  <a:pt x="108199" y="1010210"/>
                  <a:pt x="110199" y="1015163"/>
                  <a:pt x="113628" y="1019544"/>
                </a:cubicBezTo>
                <a:cubicBezTo>
                  <a:pt x="114866" y="1021163"/>
                  <a:pt x="117057" y="1023354"/>
                  <a:pt x="119534" y="1025354"/>
                </a:cubicBezTo>
                <a:cubicBezTo>
                  <a:pt x="98198" y="1025545"/>
                  <a:pt x="76766" y="1025640"/>
                  <a:pt x="55335" y="1025926"/>
                </a:cubicBezTo>
                <a:close/>
                <a:moveTo>
                  <a:pt x="135440" y="1025354"/>
                </a:moveTo>
                <a:cubicBezTo>
                  <a:pt x="133821" y="1023640"/>
                  <a:pt x="132297" y="1023354"/>
                  <a:pt x="129916" y="1022402"/>
                </a:cubicBezTo>
                <a:cubicBezTo>
                  <a:pt x="126582" y="1021163"/>
                  <a:pt x="123629" y="1019163"/>
                  <a:pt x="121153" y="1016496"/>
                </a:cubicBezTo>
                <a:cubicBezTo>
                  <a:pt x="117629" y="1012686"/>
                  <a:pt x="115343" y="1007733"/>
                  <a:pt x="114485" y="1002495"/>
                </a:cubicBezTo>
                <a:cubicBezTo>
                  <a:pt x="132202" y="995446"/>
                  <a:pt x="149823" y="988302"/>
                  <a:pt x="167540" y="981254"/>
                </a:cubicBezTo>
                <a:cubicBezTo>
                  <a:pt x="165539" y="997446"/>
                  <a:pt x="174588" y="1012496"/>
                  <a:pt x="185447" y="1025259"/>
                </a:cubicBezTo>
                <a:cubicBezTo>
                  <a:pt x="168683" y="1025259"/>
                  <a:pt x="152109" y="1025259"/>
                  <a:pt x="135440" y="1025354"/>
                </a:cubicBezTo>
                <a:close/>
                <a:moveTo>
                  <a:pt x="194210" y="1025164"/>
                </a:moveTo>
                <a:cubicBezTo>
                  <a:pt x="184113" y="1011162"/>
                  <a:pt x="172302" y="994779"/>
                  <a:pt x="177636" y="977158"/>
                </a:cubicBezTo>
                <a:cubicBezTo>
                  <a:pt x="193162" y="970871"/>
                  <a:pt x="208688" y="964585"/>
                  <a:pt x="224309" y="958298"/>
                </a:cubicBezTo>
                <a:cubicBezTo>
                  <a:pt x="214307" y="982016"/>
                  <a:pt x="222594" y="1013639"/>
                  <a:pt x="245645" y="1025354"/>
                </a:cubicBezTo>
                <a:cubicBezTo>
                  <a:pt x="228404" y="1025259"/>
                  <a:pt x="211355" y="1025164"/>
                  <a:pt x="194210" y="1025164"/>
                </a:cubicBezTo>
                <a:close/>
                <a:moveTo>
                  <a:pt x="263171" y="1025354"/>
                </a:moveTo>
                <a:cubicBezTo>
                  <a:pt x="262980" y="1024497"/>
                  <a:pt x="262504" y="1023640"/>
                  <a:pt x="261742" y="1023164"/>
                </a:cubicBezTo>
                <a:cubicBezTo>
                  <a:pt x="249264" y="1015544"/>
                  <a:pt x="238025" y="1008971"/>
                  <a:pt x="232310" y="994684"/>
                </a:cubicBezTo>
                <a:cubicBezTo>
                  <a:pt x="226690" y="980682"/>
                  <a:pt x="228976" y="966871"/>
                  <a:pt x="234977" y="954012"/>
                </a:cubicBezTo>
                <a:cubicBezTo>
                  <a:pt x="259456" y="944106"/>
                  <a:pt x="283935" y="934105"/>
                  <a:pt x="308414" y="924009"/>
                </a:cubicBezTo>
                <a:cubicBezTo>
                  <a:pt x="294794" y="958108"/>
                  <a:pt x="315558" y="1000209"/>
                  <a:pt x="340323" y="1025640"/>
                </a:cubicBezTo>
                <a:cubicBezTo>
                  <a:pt x="314606" y="1025450"/>
                  <a:pt x="288888" y="1025354"/>
                  <a:pt x="263171" y="1025354"/>
                </a:cubicBezTo>
                <a:close/>
                <a:moveTo>
                  <a:pt x="479293" y="1025926"/>
                </a:moveTo>
                <a:cubicBezTo>
                  <a:pt x="436526" y="1025831"/>
                  <a:pt x="393758" y="1025736"/>
                  <a:pt x="351086" y="1025545"/>
                </a:cubicBezTo>
                <a:cubicBezTo>
                  <a:pt x="327179" y="1000209"/>
                  <a:pt x="300413" y="954488"/>
                  <a:pt x="320321" y="920198"/>
                </a:cubicBezTo>
                <a:cubicBezTo>
                  <a:pt x="320606" y="919722"/>
                  <a:pt x="320702" y="919246"/>
                  <a:pt x="320797" y="918770"/>
                </a:cubicBezTo>
                <a:cubicBezTo>
                  <a:pt x="365945" y="900196"/>
                  <a:pt x="410999" y="881337"/>
                  <a:pt x="455957" y="862191"/>
                </a:cubicBezTo>
                <a:cubicBezTo>
                  <a:pt x="435859" y="917722"/>
                  <a:pt x="451766" y="1001828"/>
                  <a:pt x="507868" y="1025736"/>
                </a:cubicBezTo>
                <a:cubicBezTo>
                  <a:pt x="498248" y="1025926"/>
                  <a:pt x="488818" y="1025926"/>
                  <a:pt x="479293" y="1025926"/>
                </a:cubicBezTo>
                <a:close/>
                <a:moveTo>
                  <a:pt x="516250" y="1025736"/>
                </a:moveTo>
                <a:cubicBezTo>
                  <a:pt x="517679" y="1023735"/>
                  <a:pt x="517679" y="1020687"/>
                  <a:pt x="515107" y="1019449"/>
                </a:cubicBezTo>
                <a:cubicBezTo>
                  <a:pt x="456909" y="993731"/>
                  <a:pt x="450432" y="912388"/>
                  <a:pt x="466910" y="857524"/>
                </a:cubicBezTo>
                <a:cubicBezTo>
                  <a:pt x="484055" y="850190"/>
                  <a:pt x="501200" y="842760"/>
                  <a:pt x="518345" y="835426"/>
                </a:cubicBezTo>
                <a:cubicBezTo>
                  <a:pt x="491961" y="897434"/>
                  <a:pt x="508058" y="983826"/>
                  <a:pt x="561398" y="1025164"/>
                </a:cubicBezTo>
                <a:cubicBezTo>
                  <a:pt x="546254" y="1025450"/>
                  <a:pt x="531204" y="1025640"/>
                  <a:pt x="516250" y="1025736"/>
                </a:cubicBezTo>
                <a:close/>
                <a:moveTo>
                  <a:pt x="575400" y="1024973"/>
                </a:moveTo>
                <a:cubicBezTo>
                  <a:pt x="517583" y="984587"/>
                  <a:pt x="500153" y="891433"/>
                  <a:pt x="532633" y="829330"/>
                </a:cubicBezTo>
                <a:cubicBezTo>
                  <a:pt x="585687" y="806375"/>
                  <a:pt x="638551" y="783134"/>
                  <a:pt x="691129" y="759416"/>
                </a:cubicBezTo>
                <a:cubicBezTo>
                  <a:pt x="662173" y="849237"/>
                  <a:pt x="674460" y="970300"/>
                  <a:pt x="758185" y="1024878"/>
                </a:cubicBezTo>
                <a:cubicBezTo>
                  <a:pt x="697320" y="1022973"/>
                  <a:pt x="636170" y="1024021"/>
                  <a:pt x="575400" y="1024973"/>
                </a:cubicBezTo>
                <a:close/>
                <a:moveTo>
                  <a:pt x="774568" y="1024307"/>
                </a:moveTo>
                <a:cubicBezTo>
                  <a:pt x="678746" y="959251"/>
                  <a:pt x="686081" y="856667"/>
                  <a:pt x="700463" y="755130"/>
                </a:cubicBezTo>
                <a:cubicBezTo>
                  <a:pt x="734563" y="739795"/>
                  <a:pt x="768472" y="724269"/>
                  <a:pt x="802381" y="708458"/>
                </a:cubicBezTo>
                <a:cubicBezTo>
                  <a:pt x="779045" y="764274"/>
                  <a:pt x="806381" y="837998"/>
                  <a:pt x="823717" y="891147"/>
                </a:cubicBezTo>
                <a:cubicBezTo>
                  <a:pt x="841910" y="946869"/>
                  <a:pt x="867151" y="1000209"/>
                  <a:pt x="913252" y="1037832"/>
                </a:cubicBezTo>
                <a:cubicBezTo>
                  <a:pt x="867913" y="1030879"/>
                  <a:pt x="821907" y="1027164"/>
                  <a:pt x="775711" y="1025354"/>
                </a:cubicBezTo>
                <a:cubicBezTo>
                  <a:pt x="775425" y="1025069"/>
                  <a:pt x="775044" y="1024593"/>
                  <a:pt x="774568" y="1024307"/>
                </a:cubicBezTo>
                <a:close/>
              </a:path>
            </a:pathLst>
          </a:custGeom>
          <a:solidFill>
            <a:schemeClr val="tx2">
              <a:lumMod val="75000"/>
              <a:lumOff val="25000"/>
            </a:schemeClr>
          </a:solid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A9E89F9A-A54D-45EB-B56E-4112C67F3E51}"/>
              </a:ext>
            </a:extLst>
          </p:cNvPr>
          <p:cNvSpPr/>
          <p:nvPr/>
        </p:nvSpPr>
        <p:spPr>
          <a:xfrm rot="16200000">
            <a:off x="10593108" y="5259107"/>
            <a:ext cx="1500119" cy="1697665"/>
          </a:xfrm>
          <a:custGeom>
            <a:avLst/>
            <a:gdLst>
              <a:gd name="connsiteX0" fmla="*/ 922587 w 924333"/>
              <a:gd name="connsiteY0" fmla="*/ 1032879 h 1046056"/>
              <a:gd name="connsiteX1" fmla="*/ 833909 w 924333"/>
              <a:gd name="connsiteY1" fmla="*/ 888385 h 1046056"/>
              <a:gd name="connsiteX2" fmla="*/ 811715 w 924333"/>
              <a:gd name="connsiteY2" fmla="*/ 809804 h 1046056"/>
              <a:gd name="connsiteX3" fmla="*/ 809048 w 924333"/>
              <a:gd name="connsiteY3" fmla="*/ 705410 h 1046056"/>
              <a:gd name="connsiteX4" fmla="*/ 810477 w 924333"/>
              <a:gd name="connsiteY4" fmla="*/ 704743 h 1046056"/>
              <a:gd name="connsiteX5" fmla="*/ 804667 w 924333"/>
              <a:gd name="connsiteY5" fmla="*/ 694361 h 1046056"/>
              <a:gd name="connsiteX6" fmla="*/ 631598 w 924333"/>
              <a:gd name="connsiteY6" fmla="*/ 555296 h 1046056"/>
              <a:gd name="connsiteX7" fmla="*/ 540825 w 924333"/>
              <a:gd name="connsiteY7" fmla="*/ 349175 h 1046056"/>
              <a:gd name="connsiteX8" fmla="*/ 579877 w 924333"/>
              <a:gd name="connsiteY8" fmla="*/ 292977 h 1046056"/>
              <a:gd name="connsiteX9" fmla="*/ 572162 w 924333"/>
              <a:gd name="connsiteY9" fmla="*/ 287072 h 1046056"/>
              <a:gd name="connsiteX10" fmla="*/ 535681 w 924333"/>
              <a:gd name="connsiteY10" fmla="*/ 333173 h 1046056"/>
              <a:gd name="connsiteX11" fmla="*/ 535395 w 924333"/>
              <a:gd name="connsiteY11" fmla="*/ 332220 h 1046056"/>
              <a:gd name="connsiteX12" fmla="*/ 530537 w 924333"/>
              <a:gd name="connsiteY12" fmla="*/ 333554 h 1046056"/>
              <a:gd name="connsiteX13" fmla="*/ 531109 w 924333"/>
              <a:gd name="connsiteY13" fmla="*/ 336316 h 1046056"/>
              <a:gd name="connsiteX14" fmla="*/ 256789 w 924333"/>
              <a:gd name="connsiteY14" fmla="*/ 173248 h 1046056"/>
              <a:gd name="connsiteX15" fmla="*/ 295079 w 924333"/>
              <a:gd name="connsiteY15" fmla="*/ 29897 h 1046056"/>
              <a:gd name="connsiteX16" fmla="*/ 285554 w 924333"/>
              <a:gd name="connsiteY16" fmla="*/ 27230 h 1046056"/>
              <a:gd name="connsiteX17" fmla="*/ 243549 w 924333"/>
              <a:gd name="connsiteY17" fmla="*/ 166866 h 1046056"/>
              <a:gd name="connsiteX18" fmla="*/ 12187 w 924333"/>
              <a:gd name="connsiteY18" fmla="*/ 124766 h 1046056"/>
              <a:gd name="connsiteX19" fmla="*/ 6758 w 924333"/>
              <a:gd name="connsiteY19" fmla="*/ 2750 h 1046056"/>
              <a:gd name="connsiteX20" fmla="*/ 1138 w 924333"/>
              <a:gd name="connsiteY20" fmla="*/ 2750 h 1046056"/>
              <a:gd name="connsiteX21" fmla="*/ 6472 w 924333"/>
              <a:gd name="connsiteY21" fmla="*/ 513005 h 1046056"/>
              <a:gd name="connsiteX22" fmla="*/ 10758 w 924333"/>
              <a:gd name="connsiteY22" fmla="*/ 1023259 h 1046056"/>
              <a:gd name="connsiteX23" fmla="*/ 15521 w 924333"/>
              <a:gd name="connsiteY23" fmla="*/ 1028498 h 1046056"/>
              <a:gd name="connsiteX24" fmla="*/ 19140 w 924333"/>
              <a:gd name="connsiteY24" fmla="*/ 1034879 h 1046056"/>
              <a:gd name="connsiteX25" fmla="*/ 472435 w 924333"/>
              <a:gd name="connsiteY25" fmla="*/ 1036594 h 1046056"/>
              <a:gd name="connsiteX26" fmla="*/ 915633 w 924333"/>
              <a:gd name="connsiteY26" fmla="*/ 1046024 h 1046056"/>
              <a:gd name="connsiteX27" fmla="*/ 919348 w 924333"/>
              <a:gd name="connsiteY27" fmla="*/ 1040976 h 1046056"/>
              <a:gd name="connsiteX28" fmla="*/ 922587 w 924333"/>
              <a:gd name="connsiteY28" fmla="*/ 1032879 h 1046056"/>
              <a:gd name="connsiteX29" fmla="*/ 535490 w 924333"/>
              <a:gd name="connsiteY29" fmla="*/ 356604 h 1046056"/>
              <a:gd name="connsiteX30" fmla="*/ 791141 w 924333"/>
              <a:gd name="connsiteY30" fmla="*/ 700076 h 1046056"/>
              <a:gd name="connsiteX31" fmla="*/ 701130 w 924333"/>
              <a:gd name="connsiteY31" fmla="*/ 738652 h 1046056"/>
              <a:gd name="connsiteX32" fmla="*/ 442717 w 924333"/>
              <a:gd name="connsiteY32" fmla="*/ 482620 h 1046056"/>
              <a:gd name="connsiteX33" fmla="*/ 535490 w 924333"/>
              <a:gd name="connsiteY33" fmla="*/ 356604 h 1046056"/>
              <a:gd name="connsiteX34" fmla="*/ 336037 w 924333"/>
              <a:gd name="connsiteY34" fmla="*/ 604254 h 1046056"/>
              <a:gd name="connsiteX35" fmla="*/ 300699 w 924333"/>
              <a:gd name="connsiteY35" fmla="*/ 652356 h 1046056"/>
              <a:gd name="connsiteX36" fmla="*/ 281078 w 924333"/>
              <a:gd name="connsiteY36" fmla="*/ 678930 h 1046056"/>
              <a:gd name="connsiteX37" fmla="*/ 134202 w 924333"/>
              <a:gd name="connsiteY37" fmla="*/ 616065 h 1046056"/>
              <a:gd name="connsiteX38" fmla="*/ 157157 w 924333"/>
              <a:gd name="connsiteY38" fmla="*/ 528721 h 1046056"/>
              <a:gd name="connsiteX39" fmla="*/ 161063 w 924333"/>
              <a:gd name="connsiteY39" fmla="*/ 514433 h 1046056"/>
              <a:gd name="connsiteX40" fmla="*/ 336037 w 924333"/>
              <a:gd name="connsiteY40" fmla="*/ 604254 h 1046056"/>
              <a:gd name="connsiteX41" fmla="*/ 164111 w 924333"/>
              <a:gd name="connsiteY41" fmla="*/ 503385 h 1046056"/>
              <a:gd name="connsiteX42" fmla="*/ 205830 w 924333"/>
              <a:gd name="connsiteY42" fmla="*/ 354032 h 1046056"/>
              <a:gd name="connsiteX43" fmla="*/ 419190 w 924333"/>
              <a:gd name="connsiteY43" fmla="*/ 489192 h 1046056"/>
              <a:gd name="connsiteX44" fmla="*/ 343181 w 924333"/>
              <a:gd name="connsiteY44" fmla="*/ 594158 h 1046056"/>
              <a:gd name="connsiteX45" fmla="*/ 164777 w 924333"/>
              <a:gd name="connsiteY45" fmla="*/ 504432 h 1046056"/>
              <a:gd name="connsiteX46" fmla="*/ 164111 w 924333"/>
              <a:gd name="connsiteY46" fmla="*/ 503385 h 1046056"/>
              <a:gd name="connsiteX47" fmla="*/ 273458 w 924333"/>
              <a:gd name="connsiteY47" fmla="*/ 689217 h 1046056"/>
              <a:gd name="connsiteX48" fmla="*/ 206211 w 924333"/>
              <a:gd name="connsiteY48" fmla="*/ 780276 h 1046056"/>
              <a:gd name="connsiteX49" fmla="*/ 108866 w 924333"/>
              <a:gd name="connsiteY49" fmla="*/ 714935 h 1046056"/>
              <a:gd name="connsiteX50" fmla="*/ 131726 w 924333"/>
              <a:gd name="connsiteY50" fmla="*/ 625971 h 1046056"/>
              <a:gd name="connsiteX51" fmla="*/ 273458 w 924333"/>
              <a:gd name="connsiteY51" fmla="*/ 689217 h 1046056"/>
              <a:gd name="connsiteX52" fmla="*/ 200591 w 924333"/>
              <a:gd name="connsiteY52" fmla="*/ 787801 h 1046056"/>
              <a:gd name="connsiteX53" fmla="*/ 146680 w 924333"/>
              <a:gd name="connsiteY53" fmla="*/ 860762 h 1046056"/>
              <a:gd name="connsiteX54" fmla="*/ 79624 w 924333"/>
              <a:gd name="connsiteY54" fmla="*/ 828854 h 1046056"/>
              <a:gd name="connsiteX55" fmla="*/ 105151 w 924333"/>
              <a:gd name="connsiteY55" fmla="*/ 729127 h 1046056"/>
              <a:gd name="connsiteX56" fmla="*/ 200591 w 924333"/>
              <a:gd name="connsiteY56" fmla="*/ 787801 h 1046056"/>
              <a:gd name="connsiteX57" fmla="*/ 139346 w 924333"/>
              <a:gd name="connsiteY57" fmla="*/ 870859 h 1046056"/>
              <a:gd name="connsiteX58" fmla="*/ 127630 w 924333"/>
              <a:gd name="connsiteY58" fmla="*/ 886766 h 1046056"/>
              <a:gd name="connsiteX59" fmla="*/ 125820 w 924333"/>
              <a:gd name="connsiteY59" fmla="*/ 886670 h 1046056"/>
              <a:gd name="connsiteX60" fmla="*/ 125439 w 924333"/>
              <a:gd name="connsiteY60" fmla="*/ 886766 h 1046056"/>
              <a:gd name="connsiteX61" fmla="*/ 119629 w 924333"/>
              <a:gd name="connsiteY61" fmla="*/ 887909 h 1046056"/>
              <a:gd name="connsiteX62" fmla="*/ 95435 w 924333"/>
              <a:gd name="connsiteY62" fmla="*/ 885623 h 1046056"/>
              <a:gd name="connsiteX63" fmla="*/ 71242 w 924333"/>
              <a:gd name="connsiteY63" fmla="*/ 867525 h 1046056"/>
              <a:gd name="connsiteX64" fmla="*/ 69908 w 924333"/>
              <a:gd name="connsiteY64" fmla="*/ 866859 h 1046056"/>
              <a:gd name="connsiteX65" fmla="*/ 77528 w 924333"/>
              <a:gd name="connsiteY65" fmla="*/ 837331 h 1046056"/>
              <a:gd name="connsiteX66" fmla="*/ 139346 w 924333"/>
              <a:gd name="connsiteY66" fmla="*/ 870859 h 1046056"/>
              <a:gd name="connsiteX67" fmla="*/ 118676 w 924333"/>
              <a:gd name="connsiteY67" fmla="*/ 895529 h 1046056"/>
              <a:gd name="connsiteX68" fmla="*/ 118772 w 924333"/>
              <a:gd name="connsiteY68" fmla="*/ 898672 h 1046056"/>
              <a:gd name="connsiteX69" fmla="*/ 69527 w 924333"/>
              <a:gd name="connsiteY69" fmla="*/ 965537 h 1046056"/>
              <a:gd name="connsiteX70" fmla="*/ 58955 w 924333"/>
              <a:gd name="connsiteY70" fmla="*/ 962489 h 1046056"/>
              <a:gd name="connsiteX71" fmla="*/ 47525 w 924333"/>
              <a:gd name="connsiteY71" fmla="*/ 950488 h 1046056"/>
              <a:gd name="connsiteX72" fmla="*/ 67337 w 924333"/>
              <a:gd name="connsiteY72" fmla="*/ 876098 h 1046056"/>
              <a:gd name="connsiteX73" fmla="*/ 118676 w 924333"/>
              <a:gd name="connsiteY73" fmla="*/ 895529 h 1046056"/>
              <a:gd name="connsiteX74" fmla="*/ 121248 w 924333"/>
              <a:gd name="connsiteY74" fmla="*/ 912007 h 1046056"/>
              <a:gd name="connsiteX75" fmla="*/ 173255 w 924333"/>
              <a:gd name="connsiteY75" fmla="*/ 966300 h 1046056"/>
              <a:gd name="connsiteX76" fmla="*/ 112199 w 924333"/>
              <a:gd name="connsiteY76" fmla="*/ 992493 h 1046056"/>
              <a:gd name="connsiteX77" fmla="*/ 110961 w 924333"/>
              <a:gd name="connsiteY77" fmla="*/ 992493 h 1046056"/>
              <a:gd name="connsiteX78" fmla="*/ 91816 w 924333"/>
              <a:gd name="connsiteY78" fmla="*/ 986397 h 1046056"/>
              <a:gd name="connsiteX79" fmla="*/ 79719 w 924333"/>
              <a:gd name="connsiteY79" fmla="*/ 968967 h 1046056"/>
              <a:gd name="connsiteX80" fmla="*/ 79338 w 924333"/>
              <a:gd name="connsiteY80" fmla="*/ 968300 h 1046056"/>
              <a:gd name="connsiteX81" fmla="*/ 121248 w 924333"/>
              <a:gd name="connsiteY81" fmla="*/ 912007 h 1046056"/>
              <a:gd name="connsiteX82" fmla="*/ 144108 w 924333"/>
              <a:gd name="connsiteY82" fmla="*/ 933343 h 1046056"/>
              <a:gd name="connsiteX83" fmla="*/ 129725 w 924333"/>
              <a:gd name="connsiteY83" fmla="*/ 900672 h 1046056"/>
              <a:gd name="connsiteX84" fmla="*/ 151633 w 924333"/>
              <a:gd name="connsiteY84" fmla="*/ 871240 h 1046056"/>
              <a:gd name="connsiteX85" fmla="*/ 221356 w 924333"/>
              <a:gd name="connsiteY85" fmla="*/ 945630 h 1046056"/>
              <a:gd name="connsiteX86" fmla="*/ 182780 w 924333"/>
              <a:gd name="connsiteY86" fmla="*/ 962204 h 1046056"/>
              <a:gd name="connsiteX87" fmla="*/ 182303 w 924333"/>
              <a:gd name="connsiteY87" fmla="*/ 961918 h 1046056"/>
              <a:gd name="connsiteX88" fmla="*/ 144108 w 924333"/>
              <a:gd name="connsiteY88" fmla="*/ 933343 h 1046056"/>
              <a:gd name="connsiteX89" fmla="*/ 158967 w 924333"/>
              <a:gd name="connsiteY89" fmla="*/ 863811 h 1046056"/>
              <a:gd name="connsiteX90" fmla="*/ 158491 w 924333"/>
              <a:gd name="connsiteY90" fmla="*/ 861905 h 1046056"/>
              <a:gd name="connsiteX91" fmla="*/ 206592 w 924333"/>
              <a:gd name="connsiteY91" fmla="*/ 797231 h 1046056"/>
              <a:gd name="connsiteX92" fmla="*/ 310034 w 924333"/>
              <a:gd name="connsiteY92" fmla="*/ 907435 h 1046056"/>
              <a:gd name="connsiteX93" fmla="*/ 235453 w 924333"/>
              <a:gd name="connsiteY93" fmla="*/ 939534 h 1046056"/>
              <a:gd name="connsiteX94" fmla="*/ 158967 w 924333"/>
              <a:gd name="connsiteY94" fmla="*/ 863811 h 1046056"/>
              <a:gd name="connsiteX95" fmla="*/ 215546 w 924333"/>
              <a:gd name="connsiteY95" fmla="*/ 785229 h 1046056"/>
              <a:gd name="connsiteX96" fmla="*/ 282697 w 924333"/>
              <a:gd name="connsiteY96" fmla="*/ 694932 h 1046056"/>
              <a:gd name="connsiteX97" fmla="*/ 441479 w 924333"/>
              <a:gd name="connsiteY97" fmla="*/ 850666 h 1046056"/>
              <a:gd name="connsiteX98" fmla="*/ 321368 w 924333"/>
              <a:gd name="connsiteY98" fmla="*/ 902577 h 1046056"/>
              <a:gd name="connsiteX99" fmla="*/ 215546 w 924333"/>
              <a:gd name="connsiteY99" fmla="*/ 785229 h 1046056"/>
              <a:gd name="connsiteX100" fmla="*/ 289745 w 924333"/>
              <a:gd name="connsiteY100" fmla="*/ 686265 h 1046056"/>
              <a:gd name="connsiteX101" fmla="*/ 289555 w 924333"/>
              <a:gd name="connsiteY101" fmla="*/ 685693 h 1046056"/>
              <a:gd name="connsiteX102" fmla="*/ 306033 w 924333"/>
              <a:gd name="connsiteY102" fmla="*/ 663500 h 1046056"/>
              <a:gd name="connsiteX103" fmla="*/ 343752 w 924333"/>
              <a:gd name="connsiteY103" fmla="*/ 613208 h 1046056"/>
              <a:gd name="connsiteX104" fmla="*/ 517774 w 924333"/>
              <a:gd name="connsiteY104" fmla="*/ 817710 h 1046056"/>
              <a:gd name="connsiteX105" fmla="*/ 463005 w 924333"/>
              <a:gd name="connsiteY105" fmla="*/ 841331 h 1046056"/>
              <a:gd name="connsiteX106" fmla="*/ 289745 w 924333"/>
              <a:gd name="connsiteY106" fmla="*/ 686265 h 1046056"/>
              <a:gd name="connsiteX107" fmla="*/ 352991 w 924333"/>
              <a:gd name="connsiteY107" fmla="*/ 600920 h 1046056"/>
              <a:gd name="connsiteX108" fmla="*/ 436145 w 924333"/>
              <a:gd name="connsiteY108" fmla="*/ 491383 h 1046056"/>
              <a:gd name="connsiteX109" fmla="*/ 682652 w 924333"/>
              <a:gd name="connsiteY109" fmla="*/ 746558 h 1046056"/>
              <a:gd name="connsiteX110" fmla="*/ 528347 w 924333"/>
              <a:gd name="connsiteY110" fmla="*/ 813042 h 1046056"/>
              <a:gd name="connsiteX111" fmla="*/ 352991 w 924333"/>
              <a:gd name="connsiteY111" fmla="*/ 600920 h 1046056"/>
              <a:gd name="connsiteX112" fmla="*/ 254122 w 924333"/>
              <a:gd name="connsiteY112" fmla="*/ 183154 h 1046056"/>
              <a:gd name="connsiteX113" fmla="*/ 523965 w 924333"/>
              <a:gd name="connsiteY113" fmla="*/ 348413 h 1046056"/>
              <a:gd name="connsiteX114" fmla="*/ 427667 w 924333"/>
              <a:gd name="connsiteY114" fmla="*/ 477572 h 1046056"/>
              <a:gd name="connsiteX115" fmla="*/ 208688 w 924333"/>
              <a:gd name="connsiteY115" fmla="*/ 344222 h 1046056"/>
              <a:gd name="connsiteX116" fmla="*/ 254122 w 924333"/>
              <a:gd name="connsiteY116" fmla="*/ 183154 h 1046056"/>
              <a:gd name="connsiteX117" fmla="*/ 15616 w 924333"/>
              <a:gd name="connsiteY117" fmla="*/ 327744 h 1046056"/>
              <a:gd name="connsiteX118" fmla="*/ 17426 w 924333"/>
              <a:gd name="connsiteY118" fmla="*/ 324315 h 1046056"/>
              <a:gd name="connsiteX119" fmla="*/ 15521 w 924333"/>
              <a:gd name="connsiteY119" fmla="*/ 322505 h 1046056"/>
              <a:gd name="connsiteX120" fmla="*/ 12377 w 924333"/>
              <a:gd name="connsiteY120" fmla="*/ 133624 h 1046056"/>
              <a:gd name="connsiteX121" fmla="*/ 240501 w 924333"/>
              <a:gd name="connsiteY121" fmla="*/ 177153 h 1046056"/>
              <a:gd name="connsiteX122" fmla="*/ 196115 w 924333"/>
              <a:gd name="connsiteY122" fmla="*/ 339174 h 1046056"/>
              <a:gd name="connsiteX123" fmla="*/ 194495 w 924333"/>
              <a:gd name="connsiteY123" fmla="*/ 340316 h 1046056"/>
              <a:gd name="connsiteX124" fmla="*/ 107627 w 924333"/>
              <a:gd name="connsiteY124" fmla="*/ 370415 h 1046056"/>
              <a:gd name="connsiteX125" fmla="*/ 63812 w 924333"/>
              <a:gd name="connsiteY125" fmla="*/ 361367 h 1046056"/>
              <a:gd name="connsiteX126" fmla="*/ 15425 w 924333"/>
              <a:gd name="connsiteY126" fmla="*/ 327934 h 1046056"/>
              <a:gd name="connsiteX127" fmla="*/ 15616 w 924333"/>
              <a:gd name="connsiteY127" fmla="*/ 327744 h 1046056"/>
              <a:gd name="connsiteX128" fmla="*/ 16568 w 924333"/>
              <a:gd name="connsiteY128" fmla="*/ 466999 h 1046056"/>
              <a:gd name="connsiteX129" fmla="*/ 15711 w 924333"/>
              <a:gd name="connsiteY129" fmla="*/ 341364 h 1046056"/>
              <a:gd name="connsiteX130" fmla="*/ 92768 w 924333"/>
              <a:gd name="connsiteY130" fmla="*/ 378607 h 1046056"/>
              <a:gd name="connsiteX131" fmla="*/ 191924 w 924333"/>
              <a:gd name="connsiteY131" fmla="*/ 355271 h 1046056"/>
              <a:gd name="connsiteX132" fmla="*/ 153157 w 924333"/>
              <a:gd name="connsiteY132" fmla="*/ 501956 h 1046056"/>
              <a:gd name="connsiteX133" fmla="*/ 96864 w 924333"/>
              <a:gd name="connsiteY133" fmla="*/ 512910 h 1046056"/>
              <a:gd name="connsiteX134" fmla="*/ 21998 w 924333"/>
              <a:gd name="connsiteY134" fmla="*/ 469952 h 1046056"/>
              <a:gd name="connsiteX135" fmla="*/ 16568 w 924333"/>
              <a:gd name="connsiteY135" fmla="*/ 466999 h 1046056"/>
              <a:gd name="connsiteX136" fmla="*/ 17045 w 924333"/>
              <a:gd name="connsiteY136" fmla="*/ 513100 h 1046056"/>
              <a:gd name="connsiteX137" fmla="*/ 16759 w 924333"/>
              <a:gd name="connsiteY137" fmla="*/ 487573 h 1046056"/>
              <a:gd name="connsiteX138" fmla="*/ 69146 w 924333"/>
              <a:gd name="connsiteY138" fmla="*/ 520149 h 1046056"/>
              <a:gd name="connsiteX139" fmla="*/ 150490 w 924333"/>
              <a:gd name="connsiteY139" fmla="*/ 511481 h 1046056"/>
              <a:gd name="connsiteX140" fmla="*/ 146680 w 924333"/>
              <a:gd name="connsiteY140" fmla="*/ 525768 h 1046056"/>
              <a:gd name="connsiteX141" fmla="*/ 122391 w 924333"/>
              <a:gd name="connsiteY141" fmla="*/ 616256 h 1046056"/>
              <a:gd name="connsiteX142" fmla="*/ 69146 w 924333"/>
              <a:gd name="connsiteY142" fmla="*/ 612827 h 1046056"/>
              <a:gd name="connsiteX143" fmla="*/ 20188 w 924333"/>
              <a:gd name="connsiteY143" fmla="*/ 570631 h 1046056"/>
              <a:gd name="connsiteX144" fmla="*/ 17521 w 924333"/>
              <a:gd name="connsiteY144" fmla="*/ 569012 h 1046056"/>
              <a:gd name="connsiteX145" fmla="*/ 17045 w 924333"/>
              <a:gd name="connsiteY145" fmla="*/ 513100 h 1046056"/>
              <a:gd name="connsiteX146" fmla="*/ 18950 w 924333"/>
              <a:gd name="connsiteY146" fmla="*/ 686550 h 1046056"/>
              <a:gd name="connsiteX147" fmla="*/ 17807 w 924333"/>
              <a:gd name="connsiteY147" fmla="*/ 580061 h 1046056"/>
              <a:gd name="connsiteX148" fmla="*/ 120010 w 924333"/>
              <a:gd name="connsiteY148" fmla="*/ 625400 h 1046056"/>
              <a:gd name="connsiteX149" fmla="*/ 95721 w 924333"/>
              <a:gd name="connsiteY149" fmla="*/ 715792 h 1046056"/>
              <a:gd name="connsiteX150" fmla="*/ 24950 w 924333"/>
              <a:gd name="connsiteY150" fmla="*/ 687407 h 1046056"/>
              <a:gd name="connsiteX151" fmla="*/ 18950 w 924333"/>
              <a:gd name="connsiteY151" fmla="*/ 686550 h 1046056"/>
              <a:gd name="connsiteX152" fmla="*/ 19045 w 924333"/>
              <a:gd name="connsiteY152" fmla="*/ 693599 h 1046056"/>
              <a:gd name="connsiteX153" fmla="*/ 93530 w 924333"/>
              <a:gd name="connsiteY153" fmla="*/ 724269 h 1046056"/>
              <a:gd name="connsiteX154" fmla="*/ 67908 w 924333"/>
              <a:gd name="connsiteY154" fmla="*/ 822091 h 1046056"/>
              <a:gd name="connsiteX155" fmla="*/ 45715 w 924333"/>
              <a:gd name="connsiteY155" fmla="*/ 820948 h 1046056"/>
              <a:gd name="connsiteX156" fmla="*/ 22950 w 924333"/>
              <a:gd name="connsiteY156" fmla="*/ 806279 h 1046056"/>
              <a:gd name="connsiteX157" fmla="*/ 20093 w 924333"/>
              <a:gd name="connsiteY157" fmla="*/ 805518 h 1046056"/>
              <a:gd name="connsiteX158" fmla="*/ 19045 w 924333"/>
              <a:gd name="connsiteY158" fmla="*/ 693599 h 1046056"/>
              <a:gd name="connsiteX159" fmla="*/ 20093 w 924333"/>
              <a:gd name="connsiteY159" fmla="*/ 812280 h 1046056"/>
              <a:gd name="connsiteX160" fmla="*/ 41048 w 924333"/>
              <a:gd name="connsiteY160" fmla="*/ 827711 h 1046056"/>
              <a:gd name="connsiteX161" fmla="*/ 65908 w 924333"/>
              <a:gd name="connsiteY161" fmla="*/ 830092 h 1046056"/>
              <a:gd name="connsiteX162" fmla="*/ 57812 w 924333"/>
              <a:gd name="connsiteY162" fmla="*/ 861905 h 1046056"/>
              <a:gd name="connsiteX163" fmla="*/ 42857 w 924333"/>
              <a:gd name="connsiteY163" fmla="*/ 864953 h 1046056"/>
              <a:gd name="connsiteX164" fmla="*/ 30856 w 924333"/>
              <a:gd name="connsiteY164" fmla="*/ 862096 h 1046056"/>
              <a:gd name="connsiteX165" fmla="*/ 21140 w 924333"/>
              <a:gd name="connsiteY165" fmla="*/ 857334 h 1046056"/>
              <a:gd name="connsiteX166" fmla="*/ 20474 w 924333"/>
              <a:gd name="connsiteY166" fmla="*/ 857334 h 1046056"/>
              <a:gd name="connsiteX167" fmla="*/ 20093 w 924333"/>
              <a:gd name="connsiteY167" fmla="*/ 812280 h 1046056"/>
              <a:gd name="connsiteX168" fmla="*/ 20569 w 924333"/>
              <a:gd name="connsiteY168" fmla="*/ 867430 h 1046056"/>
              <a:gd name="connsiteX169" fmla="*/ 54954 w 924333"/>
              <a:gd name="connsiteY169" fmla="*/ 872859 h 1046056"/>
              <a:gd name="connsiteX170" fmla="*/ 35999 w 924333"/>
              <a:gd name="connsiteY170" fmla="*/ 951250 h 1046056"/>
              <a:gd name="connsiteX171" fmla="*/ 32285 w 924333"/>
              <a:gd name="connsiteY171" fmla="*/ 952203 h 1046056"/>
              <a:gd name="connsiteX172" fmla="*/ 21236 w 924333"/>
              <a:gd name="connsiteY172" fmla="*/ 948869 h 1046056"/>
              <a:gd name="connsiteX173" fmla="*/ 20569 w 924333"/>
              <a:gd name="connsiteY173" fmla="*/ 867430 h 1046056"/>
              <a:gd name="connsiteX174" fmla="*/ 21331 w 924333"/>
              <a:gd name="connsiteY174" fmla="*/ 956394 h 1046056"/>
              <a:gd name="connsiteX175" fmla="*/ 34380 w 924333"/>
              <a:gd name="connsiteY175" fmla="*/ 958965 h 1046056"/>
              <a:gd name="connsiteX176" fmla="*/ 21807 w 924333"/>
              <a:gd name="connsiteY176" fmla="*/ 1014877 h 1046056"/>
              <a:gd name="connsiteX177" fmla="*/ 21331 w 924333"/>
              <a:gd name="connsiteY177" fmla="*/ 956394 h 1046056"/>
              <a:gd name="connsiteX178" fmla="*/ 45429 w 924333"/>
              <a:gd name="connsiteY178" fmla="*/ 958584 h 1046056"/>
              <a:gd name="connsiteX179" fmla="*/ 64193 w 924333"/>
              <a:gd name="connsiteY179" fmla="*/ 972872 h 1046056"/>
              <a:gd name="connsiteX180" fmla="*/ 27522 w 924333"/>
              <a:gd name="connsiteY180" fmla="*/ 1022783 h 1046056"/>
              <a:gd name="connsiteX181" fmla="*/ 45429 w 924333"/>
              <a:gd name="connsiteY181" fmla="*/ 958584 h 1046056"/>
              <a:gd name="connsiteX182" fmla="*/ 36761 w 924333"/>
              <a:gd name="connsiteY182" fmla="*/ 1026117 h 1046056"/>
              <a:gd name="connsiteX183" fmla="*/ 35999 w 924333"/>
              <a:gd name="connsiteY183" fmla="*/ 1026117 h 1046056"/>
              <a:gd name="connsiteX184" fmla="*/ 74861 w 924333"/>
              <a:gd name="connsiteY184" fmla="*/ 974205 h 1046056"/>
              <a:gd name="connsiteX185" fmla="*/ 86672 w 924333"/>
              <a:gd name="connsiteY185" fmla="*/ 992208 h 1046056"/>
              <a:gd name="connsiteX186" fmla="*/ 98769 w 924333"/>
              <a:gd name="connsiteY186" fmla="*/ 998208 h 1046056"/>
              <a:gd name="connsiteX187" fmla="*/ 38762 w 924333"/>
              <a:gd name="connsiteY187" fmla="*/ 1023830 h 1046056"/>
              <a:gd name="connsiteX188" fmla="*/ 36761 w 924333"/>
              <a:gd name="connsiteY188" fmla="*/ 1026117 h 1046056"/>
              <a:gd name="connsiteX189" fmla="*/ 55335 w 924333"/>
              <a:gd name="connsiteY189" fmla="*/ 1025926 h 1046056"/>
              <a:gd name="connsiteX190" fmla="*/ 107723 w 924333"/>
              <a:gd name="connsiteY190" fmla="*/ 1005066 h 1046056"/>
              <a:gd name="connsiteX191" fmla="*/ 113628 w 924333"/>
              <a:gd name="connsiteY191" fmla="*/ 1019544 h 1046056"/>
              <a:gd name="connsiteX192" fmla="*/ 119534 w 924333"/>
              <a:gd name="connsiteY192" fmla="*/ 1025354 h 1046056"/>
              <a:gd name="connsiteX193" fmla="*/ 55335 w 924333"/>
              <a:gd name="connsiteY193" fmla="*/ 1025926 h 1046056"/>
              <a:gd name="connsiteX194" fmla="*/ 135440 w 924333"/>
              <a:gd name="connsiteY194" fmla="*/ 1025354 h 1046056"/>
              <a:gd name="connsiteX195" fmla="*/ 129916 w 924333"/>
              <a:gd name="connsiteY195" fmla="*/ 1022402 h 1046056"/>
              <a:gd name="connsiteX196" fmla="*/ 121153 w 924333"/>
              <a:gd name="connsiteY196" fmla="*/ 1016496 h 1046056"/>
              <a:gd name="connsiteX197" fmla="*/ 114485 w 924333"/>
              <a:gd name="connsiteY197" fmla="*/ 1002495 h 1046056"/>
              <a:gd name="connsiteX198" fmla="*/ 167540 w 924333"/>
              <a:gd name="connsiteY198" fmla="*/ 981254 h 1046056"/>
              <a:gd name="connsiteX199" fmla="*/ 185447 w 924333"/>
              <a:gd name="connsiteY199" fmla="*/ 1025259 h 1046056"/>
              <a:gd name="connsiteX200" fmla="*/ 135440 w 924333"/>
              <a:gd name="connsiteY200" fmla="*/ 1025354 h 1046056"/>
              <a:gd name="connsiteX201" fmla="*/ 194210 w 924333"/>
              <a:gd name="connsiteY201" fmla="*/ 1025164 h 1046056"/>
              <a:gd name="connsiteX202" fmla="*/ 177636 w 924333"/>
              <a:gd name="connsiteY202" fmla="*/ 977158 h 1046056"/>
              <a:gd name="connsiteX203" fmla="*/ 224309 w 924333"/>
              <a:gd name="connsiteY203" fmla="*/ 958298 h 1046056"/>
              <a:gd name="connsiteX204" fmla="*/ 245645 w 924333"/>
              <a:gd name="connsiteY204" fmla="*/ 1025354 h 1046056"/>
              <a:gd name="connsiteX205" fmla="*/ 194210 w 924333"/>
              <a:gd name="connsiteY205" fmla="*/ 1025164 h 1046056"/>
              <a:gd name="connsiteX206" fmla="*/ 263171 w 924333"/>
              <a:gd name="connsiteY206" fmla="*/ 1025354 h 1046056"/>
              <a:gd name="connsiteX207" fmla="*/ 261742 w 924333"/>
              <a:gd name="connsiteY207" fmla="*/ 1023164 h 1046056"/>
              <a:gd name="connsiteX208" fmla="*/ 232310 w 924333"/>
              <a:gd name="connsiteY208" fmla="*/ 994684 h 1046056"/>
              <a:gd name="connsiteX209" fmla="*/ 234977 w 924333"/>
              <a:gd name="connsiteY209" fmla="*/ 954012 h 1046056"/>
              <a:gd name="connsiteX210" fmla="*/ 308414 w 924333"/>
              <a:gd name="connsiteY210" fmla="*/ 924009 h 1046056"/>
              <a:gd name="connsiteX211" fmla="*/ 340323 w 924333"/>
              <a:gd name="connsiteY211" fmla="*/ 1025640 h 1046056"/>
              <a:gd name="connsiteX212" fmla="*/ 263171 w 924333"/>
              <a:gd name="connsiteY212" fmla="*/ 1025354 h 1046056"/>
              <a:gd name="connsiteX213" fmla="*/ 479293 w 924333"/>
              <a:gd name="connsiteY213" fmla="*/ 1025926 h 1046056"/>
              <a:gd name="connsiteX214" fmla="*/ 351086 w 924333"/>
              <a:gd name="connsiteY214" fmla="*/ 1025545 h 1046056"/>
              <a:gd name="connsiteX215" fmla="*/ 320321 w 924333"/>
              <a:gd name="connsiteY215" fmla="*/ 920198 h 1046056"/>
              <a:gd name="connsiteX216" fmla="*/ 320797 w 924333"/>
              <a:gd name="connsiteY216" fmla="*/ 918770 h 1046056"/>
              <a:gd name="connsiteX217" fmla="*/ 455957 w 924333"/>
              <a:gd name="connsiteY217" fmla="*/ 862191 h 1046056"/>
              <a:gd name="connsiteX218" fmla="*/ 507868 w 924333"/>
              <a:gd name="connsiteY218" fmla="*/ 1025736 h 1046056"/>
              <a:gd name="connsiteX219" fmla="*/ 479293 w 924333"/>
              <a:gd name="connsiteY219" fmla="*/ 1025926 h 1046056"/>
              <a:gd name="connsiteX220" fmla="*/ 516250 w 924333"/>
              <a:gd name="connsiteY220" fmla="*/ 1025736 h 1046056"/>
              <a:gd name="connsiteX221" fmla="*/ 515107 w 924333"/>
              <a:gd name="connsiteY221" fmla="*/ 1019449 h 1046056"/>
              <a:gd name="connsiteX222" fmla="*/ 466910 w 924333"/>
              <a:gd name="connsiteY222" fmla="*/ 857524 h 1046056"/>
              <a:gd name="connsiteX223" fmla="*/ 518345 w 924333"/>
              <a:gd name="connsiteY223" fmla="*/ 835426 h 1046056"/>
              <a:gd name="connsiteX224" fmla="*/ 561398 w 924333"/>
              <a:gd name="connsiteY224" fmla="*/ 1025164 h 1046056"/>
              <a:gd name="connsiteX225" fmla="*/ 516250 w 924333"/>
              <a:gd name="connsiteY225" fmla="*/ 1025736 h 1046056"/>
              <a:gd name="connsiteX226" fmla="*/ 575400 w 924333"/>
              <a:gd name="connsiteY226" fmla="*/ 1024973 h 1046056"/>
              <a:gd name="connsiteX227" fmla="*/ 532633 w 924333"/>
              <a:gd name="connsiteY227" fmla="*/ 829330 h 1046056"/>
              <a:gd name="connsiteX228" fmla="*/ 691129 w 924333"/>
              <a:gd name="connsiteY228" fmla="*/ 759416 h 1046056"/>
              <a:gd name="connsiteX229" fmla="*/ 758185 w 924333"/>
              <a:gd name="connsiteY229" fmla="*/ 1024878 h 1046056"/>
              <a:gd name="connsiteX230" fmla="*/ 575400 w 924333"/>
              <a:gd name="connsiteY230" fmla="*/ 1024973 h 1046056"/>
              <a:gd name="connsiteX231" fmla="*/ 774568 w 924333"/>
              <a:gd name="connsiteY231" fmla="*/ 1024307 h 1046056"/>
              <a:gd name="connsiteX232" fmla="*/ 700463 w 924333"/>
              <a:gd name="connsiteY232" fmla="*/ 755130 h 1046056"/>
              <a:gd name="connsiteX233" fmla="*/ 802381 w 924333"/>
              <a:gd name="connsiteY233" fmla="*/ 708458 h 1046056"/>
              <a:gd name="connsiteX234" fmla="*/ 823717 w 924333"/>
              <a:gd name="connsiteY234" fmla="*/ 891147 h 1046056"/>
              <a:gd name="connsiteX235" fmla="*/ 913252 w 924333"/>
              <a:gd name="connsiteY235" fmla="*/ 1037832 h 1046056"/>
              <a:gd name="connsiteX236" fmla="*/ 775711 w 924333"/>
              <a:gd name="connsiteY236" fmla="*/ 1025354 h 1046056"/>
              <a:gd name="connsiteX237" fmla="*/ 774568 w 924333"/>
              <a:gd name="connsiteY237" fmla="*/ 1024307 h 104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924333" h="1046056">
                <a:moveTo>
                  <a:pt x="922587" y="1032879"/>
                </a:moveTo>
                <a:cubicBezTo>
                  <a:pt x="876295" y="995922"/>
                  <a:pt x="851816" y="943535"/>
                  <a:pt x="833909" y="888385"/>
                </a:cubicBezTo>
                <a:cubicBezTo>
                  <a:pt x="825527" y="862668"/>
                  <a:pt x="817526" y="836283"/>
                  <a:pt x="811715" y="809804"/>
                </a:cubicBezTo>
                <a:cubicBezTo>
                  <a:pt x="803524" y="772561"/>
                  <a:pt x="807429" y="741795"/>
                  <a:pt x="809048" y="705410"/>
                </a:cubicBezTo>
                <a:cubicBezTo>
                  <a:pt x="809525" y="705219"/>
                  <a:pt x="810001" y="704933"/>
                  <a:pt x="810477" y="704743"/>
                </a:cubicBezTo>
                <a:cubicBezTo>
                  <a:pt x="817430" y="701504"/>
                  <a:pt x="811525" y="691694"/>
                  <a:pt x="804667" y="694361"/>
                </a:cubicBezTo>
                <a:cubicBezTo>
                  <a:pt x="733706" y="662833"/>
                  <a:pt x="676365" y="620352"/>
                  <a:pt x="631598" y="555296"/>
                </a:cubicBezTo>
                <a:cubicBezTo>
                  <a:pt x="588354" y="492336"/>
                  <a:pt x="563875" y="421184"/>
                  <a:pt x="540825" y="349175"/>
                </a:cubicBezTo>
                <a:cubicBezTo>
                  <a:pt x="554064" y="330506"/>
                  <a:pt x="567113" y="311837"/>
                  <a:pt x="579877" y="292977"/>
                </a:cubicBezTo>
                <a:cubicBezTo>
                  <a:pt x="582925" y="288405"/>
                  <a:pt x="575686" y="282690"/>
                  <a:pt x="572162" y="287072"/>
                </a:cubicBezTo>
                <a:cubicBezTo>
                  <a:pt x="559875" y="302312"/>
                  <a:pt x="547778" y="317647"/>
                  <a:pt x="535681" y="333173"/>
                </a:cubicBezTo>
                <a:cubicBezTo>
                  <a:pt x="535586" y="332887"/>
                  <a:pt x="535490" y="332506"/>
                  <a:pt x="535395" y="332220"/>
                </a:cubicBezTo>
                <a:cubicBezTo>
                  <a:pt x="534443" y="329077"/>
                  <a:pt x="529966" y="330411"/>
                  <a:pt x="530537" y="333554"/>
                </a:cubicBezTo>
                <a:cubicBezTo>
                  <a:pt x="530728" y="334506"/>
                  <a:pt x="530918" y="335459"/>
                  <a:pt x="531109" y="336316"/>
                </a:cubicBezTo>
                <a:cubicBezTo>
                  <a:pt x="401759" y="364986"/>
                  <a:pt x="316320" y="276499"/>
                  <a:pt x="256789" y="173248"/>
                </a:cubicBezTo>
                <a:cubicBezTo>
                  <a:pt x="269933" y="125528"/>
                  <a:pt x="282887" y="77807"/>
                  <a:pt x="295079" y="29897"/>
                </a:cubicBezTo>
                <a:cubicBezTo>
                  <a:pt x="296603" y="23706"/>
                  <a:pt x="287459" y="21229"/>
                  <a:pt x="285554" y="27230"/>
                </a:cubicBezTo>
                <a:cubicBezTo>
                  <a:pt x="270791" y="73426"/>
                  <a:pt x="256884" y="120098"/>
                  <a:pt x="243549" y="166866"/>
                </a:cubicBezTo>
                <a:cubicBezTo>
                  <a:pt x="160205" y="176391"/>
                  <a:pt x="83053" y="176296"/>
                  <a:pt x="12187" y="124766"/>
                </a:cubicBezTo>
                <a:cubicBezTo>
                  <a:pt x="10949" y="84094"/>
                  <a:pt x="9234" y="43422"/>
                  <a:pt x="6758" y="2750"/>
                </a:cubicBezTo>
                <a:cubicBezTo>
                  <a:pt x="6567" y="-869"/>
                  <a:pt x="1138" y="-964"/>
                  <a:pt x="1138" y="2750"/>
                </a:cubicBezTo>
                <a:cubicBezTo>
                  <a:pt x="-2767" y="172581"/>
                  <a:pt x="4472" y="343174"/>
                  <a:pt x="6472" y="513005"/>
                </a:cubicBezTo>
                <a:cubicBezTo>
                  <a:pt x="8472" y="683121"/>
                  <a:pt x="9806" y="853143"/>
                  <a:pt x="10758" y="1023259"/>
                </a:cubicBezTo>
                <a:cubicBezTo>
                  <a:pt x="10758" y="1026497"/>
                  <a:pt x="13044" y="1028212"/>
                  <a:pt x="15521" y="1028498"/>
                </a:cubicBezTo>
                <a:cubicBezTo>
                  <a:pt x="14282" y="1031070"/>
                  <a:pt x="15425" y="1034784"/>
                  <a:pt x="19140" y="1034879"/>
                </a:cubicBezTo>
                <a:cubicBezTo>
                  <a:pt x="170207" y="1037928"/>
                  <a:pt x="321368" y="1036403"/>
                  <a:pt x="472435" y="1036594"/>
                </a:cubicBezTo>
                <a:cubicBezTo>
                  <a:pt x="619501" y="1036785"/>
                  <a:pt x="769329" y="1028403"/>
                  <a:pt x="915633" y="1046024"/>
                </a:cubicBezTo>
                <a:cubicBezTo>
                  <a:pt x="918491" y="1046405"/>
                  <a:pt x="919824" y="1043357"/>
                  <a:pt x="919348" y="1040976"/>
                </a:cubicBezTo>
                <a:cubicBezTo>
                  <a:pt x="923158" y="1040690"/>
                  <a:pt x="926492" y="1036022"/>
                  <a:pt x="922587" y="1032879"/>
                </a:cubicBezTo>
                <a:close/>
                <a:moveTo>
                  <a:pt x="535490" y="356604"/>
                </a:moveTo>
                <a:cubicBezTo>
                  <a:pt x="566923" y="494526"/>
                  <a:pt x="649219" y="654641"/>
                  <a:pt x="791141" y="700076"/>
                </a:cubicBezTo>
                <a:cubicBezTo>
                  <a:pt x="761138" y="712935"/>
                  <a:pt x="731134" y="725793"/>
                  <a:pt x="701130" y="738652"/>
                </a:cubicBezTo>
                <a:cubicBezTo>
                  <a:pt x="562256" y="721983"/>
                  <a:pt x="462529" y="619304"/>
                  <a:pt x="442717" y="482620"/>
                </a:cubicBezTo>
                <a:cubicBezTo>
                  <a:pt x="474149" y="440996"/>
                  <a:pt x="505296" y="399086"/>
                  <a:pt x="535490" y="356604"/>
                </a:cubicBezTo>
                <a:close/>
                <a:moveTo>
                  <a:pt x="336037" y="604254"/>
                </a:moveTo>
                <a:cubicBezTo>
                  <a:pt x="324321" y="620352"/>
                  <a:pt x="312510" y="636353"/>
                  <a:pt x="300699" y="652356"/>
                </a:cubicBezTo>
                <a:cubicBezTo>
                  <a:pt x="294127" y="661214"/>
                  <a:pt x="287650" y="670072"/>
                  <a:pt x="281078" y="678930"/>
                </a:cubicBezTo>
                <a:cubicBezTo>
                  <a:pt x="223451" y="685693"/>
                  <a:pt x="168587" y="663690"/>
                  <a:pt x="134202" y="616065"/>
                </a:cubicBezTo>
                <a:cubicBezTo>
                  <a:pt x="141727" y="586919"/>
                  <a:pt x="149347" y="557772"/>
                  <a:pt x="157157" y="528721"/>
                </a:cubicBezTo>
                <a:cubicBezTo>
                  <a:pt x="158396" y="523958"/>
                  <a:pt x="159729" y="519196"/>
                  <a:pt x="161063" y="514433"/>
                </a:cubicBezTo>
                <a:cubicBezTo>
                  <a:pt x="182018" y="587871"/>
                  <a:pt x="265266" y="625019"/>
                  <a:pt x="336037" y="604254"/>
                </a:cubicBezTo>
                <a:close/>
                <a:moveTo>
                  <a:pt x="164111" y="503385"/>
                </a:moveTo>
                <a:cubicBezTo>
                  <a:pt x="177636" y="453569"/>
                  <a:pt x="191733" y="403753"/>
                  <a:pt x="205830" y="354032"/>
                </a:cubicBezTo>
                <a:cubicBezTo>
                  <a:pt x="246502" y="433471"/>
                  <a:pt x="325940" y="508242"/>
                  <a:pt x="419190" y="489192"/>
                </a:cubicBezTo>
                <a:cubicBezTo>
                  <a:pt x="393854" y="524149"/>
                  <a:pt x="368612" y="559296"/>
                  <a:pt x="343181" y="594158"/>
                </a:cubicBezTo>
                <a:cubicBezTo>
                  <a:pt x="262599" y="616065"/>
                  <a:pt x="198877" y="577870"/>
                  <a:pt x="164777" y="504432"/>
                </a:cubicBezTo>
                <a:cubicBezTo>
                  <a:pt x="164682" y="503956"/>
                  <a:pt x="164492" y="503670"/>
                  <a:pt x="164111" y="503385"/>
                </a:cubicBezTo>
                <a:close/>
                <a:moveTo>
                  <a:pt x="273458" y="689217"/>
                </a:moveTo>
                <a:cubicBezTo>
                  <a:pt x="251074" y="719602"/>
                  <a:pt x="228595" y="749891"/>
                  <a:pt x="206211" y="780276"/>
                </a:cubicBezTo>
                <a:cubicBezTo>
                  <a:pt x="161634" y="777800"/>
                  <a:pt x="127630" y="756654"/>
                  <a:pt x="108866" y="714935"/>
                </a:cubicBezTo>
                <a:cubicBezTo>
                  <a:pt x="116390" y="685312"/>
                  <a:pt x="124010" y="655594"/>
                  <a:pt x="131726" y="625971"/>
                </a:cubicBezTo>
                <a:cubicBezTo>
                  <a:pt x="164682" y="670644"/>
                  <a:pt x="218117" y="695123"/>
                  <a:pt x="273458" y="689217"/>
                </a:cubicBezTo>
                <a:close/>
                <a:moveTo>
                  <a:pt x="200591" y="787801"/>
                </a:moveTo>
                <a:cubicBezTo>
                  <a:pt x="182684" y="812090"/>
                  <a:pt x="164682" y="836378"/>
                  <a:pt x="146680" y="860762"/>
                </a:cubicBezTo>
                <a:cubicBezTo>
                  <a:pt x="119915" y="860477"/>
                  <a:pt x="95150" y="850952"/>
                  <a:pt x="79624" y="828854"/>
                </a:cubicBezTo>
                <a:cubicBezTo>
                  <a:pt x="88196" y="795612"/>
                  <a:pt x="96674" y="762369"/>
                  <a:pt x="105151" y="729127"/>
                </a:cubicBezTo>
                <a:cubicBezTo>
                  <a:pt x="120677" y="765132"/>
                  <a:pt x="161444" y="791325"/>
                  <a:pt x="200591" y="787801"/>
                </a:cubicBezTo>
                <a:close/>
                <a:moveTo>
                  <a:pt x="139346" y="870859"/>
                </a:moveTo>
                <a:cubicBezTo>
                  <a:pt x="135440" y="876193"/>
                  <a:pt x="131535" y="881432"/>
                  <a:pt x="127630" y="886766"/>
                </a:cubicBezTo>
                <a:cubicBezTo>
                  <a:pt x="127058" y="886575"/>
                  <a:pt x="126487" y="886480"/>
                  <a:pt x="125820" y="886670"/>
                </a:cubicBezTo>
                <a:cubicBezTo>
                  <a:pt x="125725" y="886670"/>
                  <a:pt x="125630" y="886670"/>
                  <a:pt x="125439" y="886766"/>
                </a:cubicBezTo>
                <a:cubicBezTo>
                  <a:pt x="123725" y="885528"/>
                  <a:pt x="121058" y="886099"/>
                  <a:pt x="119629" y="887909"/>
                </a:cubicBezTo>
                <a:cubicBezTo>
                  <a:pt x="111437" y="889147"/>
                  <a:pt x="103341" y="888576"/>
                  <a:pt x="95435" y="885623"/>
                </a:cubicBezTo>
                <a:cubicBezTo>
                  <a:pt x="85148" y="881813"/>
                  <a:pt x="79338" y="874288"/>
                  <a:pt x="71242" y="867525"/>
                </a:cubicBezTo>
                <a:cubicBezTo>
                  <a:pt x="70861" y="867144"/>
                  <a:pt x="70385" y="866954"/>
                  <a:pt x="69908" y="866859"/>
                </a:cubicBezTo>
                <a:cubicBezTo>
                  <a:pt x="72480" y="857048"/>
                  <a:pt x="74957" y="847142"/>
                  <a:pt x="77528" y="837331"/>
                </a:cubicBezTo>
                <a:cubicBezTo>
                  <a:pt x="91721" y="857048"/>
                  <a:pt x="114771" y="870954"/>
                  <a:pt x="139346" y="870859"/>
                </a:cubicBezTo>
                <a:close/>
                <a:moveTo>
                  <a:pt x="118676" y="895529"/>
                </a:moveTo>
                <a:cubicBezTo>
                  <a:pt x="118676" y="896577"/>
                  <a:pt x="118772" y="897624"/>
                  <a:pt x="118772" y="898672"/>
                </a:cubicBezTo>
                <a:cubicBezTo>
                  <a:pt x="102389" y="920961"/>
                  <a:pt x="85910" y="943249"/>
                  <a:pt x="69527" y="965537"/>
                </a:cubicBezTo>
                <a:cubicBezTo>
                  <a:pt x="65908" y="965061"/>
                  <a:pt x="62384" y="964395"/>
                  <a:pt x="58955" y="962489"/>
                </a:cubicBezTo>
                <a:cubicBezTo>
                  <a:pt x="54097" y="959727"/>
                  <a:pt x="50001" y="955536"/>
                  <a:pt x="47525" y="950488"/>
                </a:cubicBezTo>
                <a:cubicBezTo>
                  <a:pt x="54287" y="925723"/>
                  <a:pt x="60860" y="900958"/>
                  <a:pt x="67337" y="876098"/>
                </a:cubicBezTo>
                <a:cubicBezTo>
                  <a:pt x="75719" y="893433"/>
                  <a:pt x="100007" y="899244"/>
                  <a:pt x="118676" y="895529"/>
                </a:cubicBezTo>
                <a:close/>
                <a:moveTo>
                  <a:pt x="121248" y="912007"/>
                </a:moveTo>
                <a:cubicBezTo>
                  <a:pt x="128582" y="936391"/>
                  <a:pt x="150204" y="957727"/>
                  <a:pt x="173255" y="966300"/>
                </a:cubicBezTo>
                <a:cubicBezTo>
                  <a:pt x="152871" y="975062"/>
                  <a:pt x="132583" y="983826"/>
                  <a:pt x="112199" y="992493"/>
                </a:cubicBezTo>
                <a:cubicBezTo>
                  <a:pt x="111818" y="992398"/>
                  <a:pt x="111342" y="992398"/>
                  <a:pt x="110961" y="992493"/>
                </a:cubicBezTo>
                <a:cubicBezTo>
                  <a:pt x="104198" y="990303"/>
                  <a:pt x="98007" y="990874"/>
                  <a:pt x="91816" y="986397"/>
                </a:cubicBezTo>
                <a:cubicBezTo>
                  <a:pt x="85815" y="982111"/>
                  <a:pt x="81529" y="976110"/>
                  <a:pt x="79719" y="968967"/>
                </a:cubicBezTo>
                <a:cubicBezTo>
                  <a:pt x="79624" y="968681"/>
                  <a:pt x="79529" y="968490"/>
                  <a:pt x="79338" y="968300"/>
                </a:cubicBezTo>
                <a:cubicBezTo>
                  <a:pt x="93340" y="949440"/>
                  <a:pt x="107246" y="930676"/>
                  <a:pt x="121248" y="912007"/>
                </a:cubicBezTo>
                <a:close/>
                <a:moveTo>
                  <a:pt x="144108" y="933343"/>
                </a:moveTo>
                <a:cubicBezTo>
                  <a:pt x="136298" y="923056"/>
                  <a:pt x="132678" y="912293"/>
                  <a:pt x="129725" y="900672"/>
                </a:cubicBezTo>
                <a:cubicBezTo>
                  <a:pt x="137060" y="890862"/>
                  <a:pt x="144299" y="881051"/>
                  <a:pt x="151633" y="871240"/>
                </a:cubicBezTo>
                <a:cubicBezTo>
                  <a:pt x="151919" y="908102"/>
                  <a:pt x="186209" y="937248"/>
                  <a:pt x="221356" y="945630"/>
                </a:cubicBezTo>
                <a:cubicBezTo>
                  <a:pt x="208497" y="951155"/>
                  <a:pt x="195638" y="956679"/>
                  <a:pt x="182780" y="962204"/>
                </a:cubicBezTo>
                <a:cubicBezTo>
                  <a:pt x="182589" y="962109"/>
                  <a:pt x="182494" y="962013"/>
                  <a:pt x="182303" y="961918"/>
                </a:cubicBezTo>
                <a:cubicBezTo>
                  <a:pt x="167159" y="955441"/>
                  <a:pt x="154109" y="946487"/>
                  <a:pt x="144108" y="933343"/>
                </a:cubicBezTo>
                <a:close/>
                <a:moveTo>
                  <a:pt x="158967" y="863811"/>
                </a:moveTo>
                <a:cubicBezTo>
                  <a:pt x="159062" y="863048"/>
                  <a:pt x="158777" y="862382"/>
                  <a:pt x="158491" y="861905"/>
                </a:cubicBezTo>
                <a:cubicBezTo>
                  <a:pt x="174588" y="840379"/>
                  <a:pt x="190590" y="818757"/>
                  <a:pt x="206592" y="797231"/>
                </a:cubicBezTo>
                <a:cubicBezTo>
                  <a:pt x="211450" y="846761"/>
                  <a:pt x="264028" y="892004"/>
                  <a:pt x="310034" y="907435"/>
                </a:cubicBezTo>
                <a:cubicBezTo>
                  <a:pt x="285173" y="918103"/>
                  <a:pt x="260313" y="928866"/>
                  <a:pt x="235453" y="939534"/>
                </a:cubicBezTo>
                <a:cubicBezTo>
                  <a:pt x="198210" y="932771"/>
                  <a:pt x="156300" y="906578"/>
                  <a:pt x="158967" y="863811"/>
                </a:cubicBezTo>
                <a:close/>
                <a:moveTo>
                  <a:pt x="215546" y="785229"/>
                </a:moveTo>
                <a:cubicBezTo>
                  <a:pt x="237929" y="755130"/>
                  <a:pt x="260313" y="725031"/>
                  <a:pt x="282697" y="694932"/>
                </a:cubicBezTo>
                <a:cubicBezTo>
                  <a:pt x="288888" y="778752"/>
                  <a:pt x="357944" y="848761"/>
                  <a:pt x="441479" y="850666"/>
                </a:cubicBezTo>
                <a:cubicBezTo>
                  <a:pt x="401474" y="868002"/>
                  <a:pt x="361373" y="885242"/>
                  <a:pt x="321368" y="902577"/>
                </a:cubicBezTo>
                <a:cubicBezTo>
                  <a:pt x="271648" y="883622"/>
                  <a:pt x="220594" y="840760"/>
                  <a:pt x="215546" y="785229"/>
                </a:cubicBezTo>
                <a:close/>
                <a:moveTo>
                  <a:pt x="289745" y="686265"/>
                </a:moveTo>
                <a:cubicBezTo>
                  <a:pt x="289745" y="686074"/>
                  <a:pt x="289650" y="685883"/>
                  <a:pt x="289555" y="685693"/>
                </a:cubicBezTo>
                <a:cubicBezTo>
                  <a:pt x="295079" y="678264"/>
                  <a:pt x="300604" y="670929"/>
                  <a:pt x="306033" y="663500"/>
                </a:cubicBezTo>
                <a:cubicBezTo>
                  <a:pt x="318511" y="646641"/>
                  <a:pt x="331084" y="629877"/>
                  <a:pt x="343752" y="613208"/>
                </a:cubicBezTo>
                <a:cubicBezTo>
                  <a:pt x="348800" y="711506"/>
                  <a:pt x="417761" y="802184"/>
                  <a:pt x="517774" y="817710"/>
                </a:cubicBezTo>
                <a:cubicBezTo>
                  <a:pt x="499486" y="825615"/>
                  <a:pt x="481293" y="833426"/>
                  <a:pt x="463005" y="841331"/>
                </a:cubicBezTo>
                <a:cubicBezTo>
                  <a:pt x="370041" y="840474"/>
                  <a:pt x="297080" y="782657"/>
                  <a:pt x="289745" y="686265"/>
                </a:cubicBezTo>
                <a:close/>
                <a:moveTo>
                  <a:pt x="352991" y="600920"/>
                </a:moveTo>
                <a:cubicBezTo>
                  <a:pt x="380614" y="564345"/>
                  <a:pt x="408522" y="527959"/>
                  <a:pt x="436145" y="491383"/>
                </a:cubicBezTo>
                <a:cubicBezTo>
                  <a:pt x="449099" y="622447"/>
                  <a:pt x="553493" y="727127"/>
                  <a:pt x="682652" y="746558"/>
                </a:cubicBezTo>
                <a:cubicBezTo>
                  <a:pt x="631217" y="768656"/>
                  <a:pt x="579782" y="790849"/>
                  <a:pt x="528347" y="813042"/>
                </a:cubicBezTo>
                <a:cubicBezTo>
                  <a:pt x="426334" y="786372"/>
                  <a:pt x="353087" y="709791"/>
                  <a:pt x="352991" y="600920"/>
                </a:cubicBezTo>
                <a:close/>
                <a:moveTo>
                  <a:pt x="254122" y="183154"/>
                </a:moveTo>
                <a:cubicBezTo>
                  <a:pt x="304700" y="278404"/>
                  <a:pt x="407855" y="387465"/>
                  <a:pt x="523965" y="348413"/>
                </a:cubicBezTo>
                <a:cubicBezTo>
                  <a:pt x="491294" y="390894"/>
                  <a:pt x="459290" y="434138"/>
                  <a:pt x="427667" y="477572"/>
                </a:cubicBezTo>
                <a:cubicBezTo>
                  <a:pt x="327750" y="499479"/>
                  <a:pt x="253550" y="426613"/>
                  <a:pt x="208688" y="344222"/>
                </a:cubicBezTo>
                <a:cubicBezTo>
                  <a:pt x="223928" y="290596"/>
                  <a:pt x="239263" y="236970"/>
                  <a:pt x="254122" y="183154"/>
                </a:cubicBezTo>
                <a:close/>
                <a:moveTo>
                  <a:pt x="15616" y="327744"/>
                </a:moveTo>
                <a:cubicBezTo>
                  <a:pt x="17330" y="328220"/>
                  <a:pt x="18664" y="325743"/>
                  <a:pt x="17426" y="324315"/>
                </a:cubicBezTo>
                <a:cubicBezTo>
                  <a:pt x="16664" y="323362"/>
                  <a:pt x="16092" y="322886"/>
                  <a:pt x="15521" y="322505"/>
                </a:cubicBezTo>
                <a:cubicBezTo>
                  <a:pt x="15044" y="259544"/>
                  <a:pt x="14282" y="196489"/>
                  <a:pt x="12377" y="133624"/>
                </a:cubicBezTo>
                <a:cubicBezTo>
                  <a:pt x="74385" y="186011"/>
                  <a:pt x="163063" y="192869"/>
                  <a:pt x="240501" y="177153"/>
                </a:cubicBezTo>
                <a:cubicBezTo>
                  <a:pt x="225166" y="230969"/>
                  <a:pt x="210497" y="285071"/>
                  <a:pt x="196115" y="339174"/>
                </a:cubicBezTo>
                <a:cubicBezTo>
                  <a:pt x="195543" y="339364"/>
                  <a:pt x="194972" y="339745"/>
                  <a:pt x="194495" y="340316"/>
                </a:cubicBezTo>
                <a:cubicBezTo>
                  <a:pt x="172207" y="365462"/>
                  <a:pt x="140203" y="372702"/>
                  <a:pt x="107627" y="370415"/>
                </a:cubicBezTo>
                <a:cubicBezTo>
                  <a:pt x="92768" y="369368"/>
                  <a:pt x="77814" y="366606"/>
                  <a:pt x="63812" y="361367"/>
                </a:cubicBezTo>
                <a:cubicBezTo>
                  <a:pt x="42857" y="353556"/>
                  <a:pt x="32666" y="340221"/>
                  <a:pt x="15425" y="327934"/>
                </a:cubicBezTo>
                <a:cubicBezTo>
                  <a:pt x="15616" y="327839"/>
                  <a:pt x="15616" y="327744"/>
                  <a:pt x="15616" y="327744"/>
                </a:cubicBezTo>
                <a:close/>
                <a:moveTo>
                  <a:pt x="16568" y="466999"/>
                </a:moveTo>
                <a:cubicBezTo>
                  <a:pt x="16187" y="425184"/>
                  <a:pt x="15997" y="383274"/>
                  <a:pt x="15711" y="341364"/>
                </a:cubicBezTo>
                <a:cubicBezTo>
                  <a:pt x="32189" y="363462"/>
                  <a:pt x="69527" y="374892"/>
                  <a:pt x="92768" y="378607"/>
                </a:cubicBezTo>
                <a:cubicBezTo>
                  <a:pt x="128297" y="384132"/>
                  <a:pt x="165158" y="378988"/>
                  <a:pt x="191924" y="355271"/>
                </a:cubicBezTo>
                <a:cubicBezTo>
                  <a:pt x="178970" y="404229"/>
                  <a:pt x="166111" y="453188"/>
                  <a:pt x="153157" y="501956"/>
                </a:cubicBezTo>
                <a:cubicBezTo>
                  <a:pt x="134964" y="508719"/>
                  <a:pt x="116771" y="513576"/>
                  <a:pt x="96864" y="512910"/>
                </a:cubicBezTo>
                <a:cubicBezTo>
                  <a:pt x="70480" y="511957"/>
                  <a:pt x="26665" y="501479"/>
                  <a:pt x="21998" y="469952"/>
                </a:cubicBezTo>
                <a:cubicBezTo>
                  <a:pt x="21521" y="466999"/>
                  <a:pt x="18854" y="466237"/>
                  <a:pt x="16568" y="466999"/>
                </a:cubicBezTo>
                <a:close/>
                <a:moveTo>
                  <a:pt x="17045" y="513100"/>
                </a:moveTo>
                <a:cubicBezTo>
                  <a:pt x="16949" y="504623"/>
                  <a:pt x="16854" y="496145"/>
                  <a:pt x="16759" y="487573"/>
                </a:cubicBezTo>
                <a:cubicBezTo>
                  <a:pt x="25903" y="505575"/>
                  <a:pt x="50382" y="515481"/>
                  <a:pt x="69146" y="520149"/>
                </a:cubicBezTo>
                <a:cubicBezTo>
                  <a:pt x="96388" y="526911"/>
                  <a:pt x="125915" y="524720"/>
                  <a:pt x="150490" y="511481"/>
                </a:cubicBezTo>
                <a:cubicBezTo>
                  <a:pt x="149252" y="516243"/>
                  <a:pt x="147918" y="521006"/>
                  <a:pt x="146680" y="525768"/>
                </a:cubicBezTo>
                <a:cubicBezTo>
                  <a:pt x="138584" y="555867"/>
                  <a:pt x="130487" y="586062"/>
                  <a:pt x="122391" y="616256"/>
                </a:cubicBezTo>
                <a:cubicBezTo>
                  <a:pt x="103722" y="617303"/>
                  <a:pt x="87530" y="619399"/>
                  <a:pt x="69146" y="612827"/>
                </a:cubicBezTo>
                <a:cubicBezTo>
                  <a:pt x="48096" y="605207"/>
                  <a:pt x="31142" y="590062"/>
                  <a:pt x="20188" y="570631"/>
                </a:cubicBezTo>
                <a:cubicBezTo>
                  <a:pt x="19521" y="569488"/>
                  <a:pt x="18569" y="569012"/>
                  <a:pt x="17521" y="569012"/>
                </a:cubicBezTo>
                <a:cubicBezTo>
                  <a:pt x="17521" y="550438"/>
                  <a:pt x="17330" y="531769"/>
                  <a:pt x="17045" y="513100"/>
                </a:cubicBezTo>
                <a:close/>
                <a:moveTo>
                  <a:pt x="18950" y="686550"/>
                </a:moveTo>
                <a:cubicBezTo>
                  <a:pt x="18569" y="651022"/>
                  <a:pt x="18188" y="615589"/>
                  <a:pt x="17807" y="580061"/>
                </a:cubicBezTo>
                <a:cubicBezTo>
                  <a:pt x="37142" y="612446"/>
                  <a:pt x="82577" y="639020"/>
                  <a:pt x="120010" y="625400"/>
                </a:cubicBezTo>
                <a:cubicBezTo>
                  <a:pt x="111914" y="655499"/>
                  <a:pt x="103817" y="685598"/>
                  <a:pt x="95721" y="715792"/>
                </a:cubicBezTo>
                <a:cubicBezTo>
                  <a:pt x="67718" y="727412"/>
                  <a:pt x="39333" y="714840"/>
                  <a:pt x="24950" y="687407"/>
                </a:cubicBezTo>
                <a:cubicBezTo>
                  <a:pt x="23712" y="684931"/>
                  <a:pt x="20759" y="685026"/>
                  <a:pt x="18950" y="686550"/>
                </a:cubicBezTo>
                <a:close/>
                <a:moveTo>
                  <a:pt x="19045" y="693599"/>
                </a:moveTo>
                <a:cubicBezTo>
                  <a:pt x="30665" y="724745"/>
                  <a:pt x="65051" y="736366"/>
                  <a:pt x="93530" y="724269"/>
                </a:cubicBezTo>
                <a:cubicBezTo>
                  <a:pt x="84863" y="756845"/>
                  <a:pt x="76290" y="789420"/>
                  <a:pt x="67908" y="822091"/>
                </a:cubicBezTo>
                <a:cubicBezTo>
                  <a:pt x="60479" y="821139"/>
                  <a:pt x="53240" y="822948"/>
                  <a:pt x="45715" y="820948"/>
                </a:cubicBezTo>
                <a:cubicBezTo>
                  <a:pt x="36666" y="818567"/>
                  <a:pt x="29046" y="813233"/>
                  <a:pt x="22950" y="806279"/>
                </a:cubicBezTo>
                <a:cubicBezTo>
                  <a:pt x="22188" y="805422"/>
                  <a:pt x="21045" y="805232"/>
                  <a:pt x="20093" y="805518"/>
                </a:cubicBezTo>
                <a:cubicBezTo>
                  <a:pt x="19712" y="768275"/>
                  <a:pt x="19426" y="730937"/>
                  <a:pt x="19045" y="693599"/>
                </a:cubicBezTo>
                <a:close/>
                <a:moveTo>
                  <a:pt x="20093" y="812280"/>
                </a:moveTo>
                <a:cubicBezTo>
                  <a:pt x="25617" y="819233"/>
                  <a:pt x="32570" y="824472"/>
                  <a:pt x="41048" y="827711"/>
                </a:cubicBezTo>
                <a:cubicBezTo>
                  <a:pt x="47906" y="830282"/>
                  <a:pt x="58193" y="832569"/>
                  <a:pt x="65908" y="830092"/>
                </a:cubicBezTo>
                <a:cubicBezTo>
                  <a:pt x="63241" y="840665"/>
                  <a:pt x="60383" y="851237"/>
                  <a:pt x="57812" y="861905"/>
                </a:cubicBezTo>
                <a:cubicBezTo>
                  <a:pt x="53049" y="863525"/>
                  <a:pt x="48572" y="865239"/>
                  <a:pt x="42857" y="864953"/>
                </a:cubicBezTo>
                <a:cubicBezTo>
                  <a:pt x="38857" y="864763"/>
                  <a:pt x="34571" y="863811"/>
                  <a:pt x="30856" y="862096"/>
                </a:cubicBezTo>
                <a:cubicBezTo>
                  <a:pt x="27332" y="860477"/>
                  <a:pt x="24950" y="858095"/>
                  <a:pt x="21140" y="857334"/>
                </a:cubicBezTo>
                <a:cubicBezTo>
                  <a:pt x="20950" y="857334"/>
                  <a:pt x="20759" y="857334"/>
                  <a:pt x="20474" y="857334"/>
                </a:cubicBezTo>
                <a:cubicBezTo>
                  <a:pt x="20378" y="842284"/>
                  <a:pt x="20283" y="827330"/>
                  <a:pt x="20093" y="812280"/>
                </a:cubicBezTo>
                <a:close/>
                <a:moveTo>
                  <a:pt x="20569" y="867430"/>
                </a:moveTo>
                <a:cubicBezTo>
                  <a:pt x="28189" y="874669"/>
                  <a:pt x="43619" y="876574"/>
                  <a:pt x="54954" y="872859"/>
                </a:cubicBezTo>
                <a:cubicBezTo>
                  <a:pt x="48477" y="898958"/>
                  <a:pt x="42095" y="925056"/>
                  <a:pt x="35999" y="951250"/>
                </a:cubicBezTo>
                <a:cubicBezTo>
                  <a:pt x="34856" y="951726"/>
                  <a:pt x="33618" y="952107"/>
                  <a:pt x="32285" y="952203"/>
                </a:cubicBezTo>
                <a:cubicBezTo>
                  <a:pt x="28284" y="952584"/>
                  <a:pt x="24379" y="951441"/>
                  <a:pt x="21236" y="948869"/>
                </a:cubicBezTo>
                <a:cubicBezTo>
                  <a:pt x="21045" y="921722"/>
                  <a:pt x="20855" y="894576"/>
                  <a:pt x="20569" y="867430"/>
                </a:cubicBezTo>
                <a:close/>
                <a:moveTo>
                  <a:pt x="21331" y="956394"/>
                </a:moveTo>
                <a:cubicBezTo>
                  <a:pt x="25236" y="958298"/>
                  <a:pt x="29903" y="959251"/>
                  <a:pt x="34380" y="958965"/>
                </a:cubicBezTo>
                <a:cubicBezTo>
                  <a:pt x="30094" y="977634"/>
                  <a:pt x="25903" y="996208"/>
                  <a:pt x="21807" y="1014877"/>
                </a:cubicBezTo>
                <a:cubicBezTo>
                  <a:pt x="21617" y="995446"/>
                  <a:pt x="21426" y="975920"/>
                  <a:pt x="21331" y="956394"/>
                </a:cubicBezTo>
                <a:close/>
                <a:moveTo>
                  <a:pt x="45429" y="958584"/>
                </a:moveTo>
                <a:cubicBezTo>
                  <a:pt x="49715" y="965347"/>
                  <a:pt x="56669" y="971062"/>
                  <a:pt x="64193" y="972872"/>
                </a:cubicBezTo>
                <a:cubicBezTo>
                  <a:pt x="52001" y="989541"/>
                  <a:pt x="39714" y="1006114"/>
                  <a:pt x="27522" y="1022783"/>
                </a:cubicBezTo>
                <a:cubicBezTo>
                  <a:pt x="33618" y="1001352"/>
                  <a:pt x="39524" y="980016"/>
                  <a:pt x="45429" y="958584"/>
                </a:cubicBezTo>
                <a:close/>
                <a:moveTo>
                  <a:pt x="36761" y="1026117"/>
                </a:moveTo>
                <a:cubicBezTo>
                  <a:pt x="36476" y="1026117"/>
                  <a:pt x="36285" y="1026117"/>
                  <a:pt x="35999" y="1026117"/>
                </a:cubicBezTo>
                <a:cubicBezTo>
                  <a:pt x="48953" y="1008876"/>
                  <a:pt x="61907" y="991445"/>
                  <a:pt x="74861" y="974205"/>
                </a:cubicBezTo>
                <a:cubicBezTo>
                  <a:pt x="76671" y="981444"/>
                  <a:pt x="80481" y="987636"/>
                  <a:pt x="86672" y="992208"/>
                </a:cubicBezTo>
                <a:cubicBezTo>
                  <a:pt x="89911" y="994589"/>
                  <a:pt x="94197" y="996970"/>
                  <a:pt x="98769" y="998208"/>
                </a:cubicBezTo>
                <a:cubicBezTo>
                  <a:pt x="78767" y="1006781"/>
                  <a:pt x="58764" y="1015353"/>
                  <a:pt x="38762" y="1023830"/>
                </a:cubicBezTo>
                <a:cubicBezTo>
                  <a:pt x="37619" y="1024307"/>
                  <a:pt x="37047" y="1025164"/>
                  <a:pt x="36761" y="1026117"/>
                </a:cubicBezTo>
                <a:close/>
                <a:moveTo>
                  <a:pt x="55335" y="1025926"/>
                </a:moveTo>
                <a:cubicBezTo>
                  <a:pt x="72861" y="1019068"/>
                  <a:pt x="90292" y="1012020"/>
                  <a:pt x="107723" y="1005066"/>
                </a:cubicBezTo>
                <a:cubicBezTo>
                  <a:pt x="108199" y="1010210"/>
                  <a:pt x="110199" y="1015163"/>
                  <a:pt x="113628" y="1019544"/>
                </a:cubicBezTo>
                <a:cubicBezTo>
                  <a:pt x="114866" y="1021163"/>
                  <a:pt x="117057" y="1023354"/>
                  <a:pt x="119534" y="1025354"/>
                </a:cubicBezTo>
                <a:cubicBezTo>
                  <a:pt x="98198" y="1025545"/>
                  <a:pt x="76766" y="1025640"/>
                  <a:pt x="55335" y="1025926"/>
                </a:cubicBezTo>
                <a:close/>
                <a:moveTo>
                  <a:pt x="135440" y="1025354"/>
                </a:moveTo>
                <a:cubicBezTo>
                  <a:pt x="133821" y="1023640"/>
                  <a:pt x="132297" y="1023354"/>
                  <a:pt x="129916" y="1022402"/>
                </a:cubicBezTo>
                <a:cubicBezTo>
                  <a:pt x="126582" y="1021163"/>
                  <a:pt x="123629" y="1019163"/>
                  <a:pt x="121153" y="1016496"/>
                </a:cubicBezTo>
                <a:cubicBezTo>
                  <a:pt x="117629" y="1012686"/>
                  <a:pt x="115343" y="1007733"/>
                  <a:pt x="114485" y="1002495"/>
                </a:cubicBezTo>
                <a:cubicBezTo>
                  <a:pt x="132202" y="995446"/>
                  <a:pt x="149823" y="988302"/>
                  <a:pt x="167540" y="981254"/>
                </a:cubicBezTo>
                <a:cubicBezTo>
                  <a:pt x="165539" y="997446"/>
                  <a:pt x="174588" y="1012496"/>
                  <a:pt x="185447" y="1025259"/>
                </a:cubicBezTo>
                <a:cubicBezTo>
                  <a:pt x="168683" y="1025259"/>
                  <a:pt x="152109" y="1025259"/>
                  <a:pt x="135440" y="1025354"/>
                </a:cubicBezTo>
                <a:close/>
                <a:moveTo>
                  <a:pt x="194210" y="1025164"/>
                </a:moveTo>
                <a:cubicBezTo>
                  <a:pt x="184113" y="1011162"/>
                  <a:pt x="172302" y="994779"/>
                  <a:pt x="177636" y="977158"/>
                </a:cubicBezTo>
                <a:cubicBezTo>
                  <a:pt x="193162" y="970871"/>
                  <a:pt x="208688" y="964585"/>
                  <a:pt x="224309" y="958298"/>
                </a:cubicBezTo>
                <a:cubicBezTo>
                  <a:pt x="214307" y="982016"/>
                  <a:pt x="222594" y="1013639"/>
                  <a:pt x="245645" y="1025354"/>
                </a:cubicBezTo>
                <a:cubicBezTo>
                  <a:pt x="228404" y="1025259"/>
                  <a:pt x="211355" y="1025164"/>
                  <a:pt x="194210" y="1025164"/>
                </a:cubicBezTo>
                <a:close/>
                <a:moveTo>
                  <a:pt x="263171" y="1025354"/>
                </a:moveTo>
                <a:cubicBezTo>
                  <a:pt x="262980" y="1024497"/>
                  <a:pt x="262504" y="1023640"/>
                  <a:pt x="261742" y="1023164"/>
                </a:cubicBezTo>
                <a:cubicBezTo>
                  <a:pt x="249264" y="1015544"/>
                  <a:pt x="238025" y="1008971"/>
                  <a:pt x="232310" y="994684"/>
                </a:cubicBezTo>
                <a:cubicBezTo>
                  <a:pt x="226690" y="980682"/>
                  <a:pt x="228976" y="966871"/>
                  <a:pt x="234977" y="954012"/>
                </a:cubicBezTo>
                <a:cubicBezTo>
                  <a:pt x="259456" y="944106"/>
                  <a:pt x="283935" y="934105"/>
                  <a:pt x="308414" y="924009"/>
                </a:cubicBezTo>
                <a:cubicBezTo>
                  <a:pt x="294794" y="958108"/>
                  <a:pt x="315558" y="1000209"/>
                  <a:pt x="340323" y="1025640"/>
                </a:cubicBezTo>
                <a:cubicBezTo>
                  <a:pt x="314606" y="1025450"/>
                  <a:pt x="288888" y="1025354"/>
                  <a:pt x="263171" y="1025354"/>
                </a:cubicBezTo>
                <a:close/>
                <a:moveTo>
                  <a:pt x="479293" y="1025926"/>
                </a:moveTo>
                <a:cubicBezTo>
                  <a:pt x="436526" y="1025831"/>
                  <a:pt x="393758" y="1025736"/>
                  <a:pt x="351086" y="1025545"/>
                </a:cubicBezTo>
                <a:cubicBezTo>
                  <a:pt x="327179" y="1000209"/>
                  <a:pt x="300413" y="954488"/>
                  <a:pt x="320321" y="920198"/>
                </a:cubicBezTo>
                <a:cubicBezTo>
                  <a:pt x="320606" y="919722"/>
                  <a:pt x="320702" y="919246"/>
                  <a:pt x="320797" y="918770"/>
                </a:cubicBezTo>
                <a:cubicBezTo>
                  <a:pt x="365945" y="900196"/>
                  <a:pt x="410999" y="881337"/>
                  <a:pt x="455957" y="862191"/>
                </a:cubicBezTo>
                <a:cubicBezTo>
                  <a:pt x="435859" y="917722"/>
                  <a:pt x="451766" y="1001828"/>
                  <a:pt x="507868" y="1025736"/>
                </a:cubicBezTo>
                <a:cubicBezTo>
                  <a:pt x="498248" y="1025926"/>
                  <a:pt x="488818" y="1025926"/>
                  <a:pt x="479293" y="1025926"/>
                </a:cubicBezTo>
                <a:close/>
                <a:moveTo>
                  <a:pt x="516250" y="1025736"/>
                </a:moveTo>
                <a:cubicBezTo>
                  <a:pt x="517679" y="1023735"/>
                  <a:pt x="517679" y="1020687"/>
                  <a:pt x="515107" y="1019449"/>
                </a:cubicBezTo>
                <a:cubicBezTo>
                  <a:pt x="456909" y="993731"/>
                  <a:pt x="450432" y="912388"/>
                  <a:pt x="466910" y="857524"/>
                </a:cubicBezTo>
                <a:cubicBezTo>
                  <a:pt x="484055" y="850190"/>
                  <a:pt x="501200" y="842760"/>
                  <a:pt x="518345" y="835426"/>
                </a:cubicBezTo>
                <a:cubicBezTo>
                  <a:pt x="491961" y="897434"/>
                  <a:pt x="508058" y="983826"/>
                  <a:pt x="561398" y="1025164"/>
                </a:cubicBezTo>
                <a:cubicBezTo>
                  <a:pt x="546254" y="1025450"/>
                  <a:pt x="531204" y="1025640"/>
                  <a:pt x="516250" y="1025736"/>
                </a:cubicBezTo>
                <a:close/>
                <a:moveTo>
                  <a:pt x="575400" y="1024973"/>
                </a:moveTo>
                <a:cubicBezTo>
                  <a:pt x="517583" y="984587"/>
                  <a:pt x="500153" y="891433"/>
                  <a:pt x="532633" y="829330"/>
                </a:cubicBezTo>
                <a:cubicBezTo>
                  <a:pt x="585687" y="806375"/>
                  <a:pt x="638551" y="783134"/>
                  <a:pt x="691129" y="759416"/>
                </a:cubicBezTo>
                <a:cubicBezTo>
                  <a:pt x="662173" y="849237"/>
                  <a:pt x="674460" y="970300"/>
                  <a:pt x="758185" y="1024878"/>
                </a:cubicBezTo>
                <a:cubicBezTo>
                  <a:pt x="697320" y="1022973"/>
                  <a:pt x="636170" y="1024021"/>
                  <a:pt x="575400" y="1024973"/>
                </a:cubicBezTo>
                <a:close/>
                <a:moveTo>
                  <a:pt x="774568" y="1024307"/>
                </a:moveTo>
                <a:cubicBezTo>
                  <a:pt x="678746" y="959251"/>
                  <a:pt x="686081" y="856667"/>
                  <a:pt x="700463" y="755130"/>
                </a:cubicBezTo>
                <a:cubicBezTo>
                  <a:pt x="734563" y="739795"/>
                  <a:pt x="768472" y="724269"/>
                  <a:pt x="802381" y="708458"/>
                </a:cubicBezTo>
                <a:cubicBezTo>
                  <a:pt x="779045" y="764274"/>
                  <a:pt x="806381" y="837998"/>
                  <a:pt x="823717" y="891147"/>
                </a:cubicBezTo>
                <a:cubicBezTo>
                  <a:pt x="841910" y="946869"/>
                  <a:pt x="867151" y="1000209"/>
                  <a:pt x="913252" y="1037832"/>
                </a:cubicBezTo>
                <a:cubicBezTo>
                  <a:pt x="867913" y="1030879"/>
                  <a:pt x="821907" y="1027164"/>
                  <a:pt x="775711" y="1025354"/>
                </a:cubicBezTo>
                <a:cubicBezTo>
                  <a:pt x="775425" y="1025069"/>
                  <a:pt x="775044" y="1024593"/>
                  <a:pt x="774568" y="1024307"/>
                </a:cubicBezTo>
                <a:close/>
              </a:path>
            </a:pathLst>
          </a:custGeom>
          <a:solidFill>
            <a:schemeClr val="tx2">
              <a:lumMod val="75000"/>
              <a:lumOff val="25000"/>
            </a:schemeClr>
          </a:solidFill>
          <a:ln w="9525" cap="flat">
            <a:noFill/>
            <a:prstDash val="solid"/>
            <a:miter/>
          </a:ln>
        </p:spPr>
        <p:txBody>
          <a:bodyPr rtlCol="0" anchor="ctr"/>
          <a:lstStyle/>
          <a:p>
            <a:endParaRPr lang="en-US"/>
          </a:p>
        </p:txBody>
      </p:sp>
      <p:sp>
        <p:nvSpPr>
          <p:cNvPr id="3" name="Freeform: Shape 2">
            <a:extLst>
              <a:ext uri="{FF2B5EF4-FFF2-40B4-BE49-F238E27FC236}">
                <a16:creationId xmlns:a16="http://schemas.microsoft.com/office/drawing/2014/main" id="{67563860-6AC2-49E2-A61E-BE0EC6B38CD8}"/>
              </a:ext>
            </a:extLst>
          </p:cNvPr>
          <p:cNvSpPr/>
          <p:nvPr/>
        </p:nvSpPr>
        <p:spPr>
          <a:xfrm rot="11700000">
            <a:off x="1779287" y="2120383"/>
            <a:ext cx="1130143" cy="456706"/>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F7A1333B-C0C5-4A5E-A45F-9AB14A3B6C13}"/>
              </a:ext>
            </a:extLst>
          </p:cNvPr>
          <p:cNvSpPr/>
          <p:nvPr/>
        </p:nvSpPr>
        <p:spPr>
          <a:xfrm rot="10261573">
            <a:off x="494061" y="2942627"/>
            <a:ext cx="1567263" cy="633352"/>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D593B96-17F0-4E7A-8381-59946E67B48E}"/>
              </a:ext>
            </a:extLst>
          </p:cNvPr>
          <p:cNvSpPr/>
          <p:nvPr/>
        </p:nvSpPr>
        <p:spPr>
          <a:xfrm rot="9632158">
            <a:off x="1893251" y="4369072"/>
            <a:ext cx="930700" cy="376108"/>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2763CF0F-1633-4174-92EF-144F16D8002C}"/>
              </a:ext>
            </a:extLst>
          </p:cNvPr>
          <p:cNvSpPr/>
          <p:nvPr/>
        </p:nvSpPr>
        <p:spPr>
          <a:xfrm rot="11417354">
            <a:off x="2596059" y="3351770"/>
            <a:ext cx="527921" cy="213340"/>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B0E41B7-04B5-4681-8E4D-E457E1CB8F50}"/>
              </a:ext>
            </a:extLst>
          </p:cNvPr>
          <p:cNvSpPr/>
          <p:nvPr/>
        </p:nvSpPr>
        <p:spPr>
          <a:xfrm rot="9678498">
            <a:off x="4529844" y="2088877"/>
            <a:ext cx="1005385" cy="406290"/>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CA830DA3-8F8A-4B7D-88F6-E3F6595AE611}"/>
              </a:ext>
            </a:extLst>
          </p:cNvPr>
          <p:cNvSpPr/>
          <p:nvPr/>
        </p:nvSpPr>
        <p:spPr>
          <a:xfrm rot="10554972">
            <a:off x="7704625" y="2310347"/>
            <a:ext cx="522183" cy="211021"/>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11E2F37F-FB93-4526-AB32-E0AA292DB432}"/>
              </a:ext>
            </a:extLst>
          </p:cNvPr>
          <p:cNvSpPr/>
          <p:nvPr/>
        </p:nvSpPr>
        <p:spPr>
          <a:xfrm rot="11909784">
            <a:off x="8863391" y="1646101"/>
            <a:ext cx="1375001" cy="555656"/>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EBDFDCDC-4EBE-460E-9CE5-8F659DE73235}"/>
              </a:ext>
            </a:extLst>
          </p:cNvPr>
          <p:cNvSpPr/>
          <p:nvPr/>
        </p:nvSpPr>
        <p:spPr>
          <a:xfrm rot="10141640">
            <a:off x="10200047" y="2785290"/>
            <a:ext cx="1110560" cy="448792"/>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96034D15-2457-4F6F-80E5-E2EA1DA9D383}"/>
              </a:ext>
            </a:extLst>
          </p:cNvPr>
          <p:cNvSpPr/>
          <p:nvPr/>
        </p:nvSpPr>
        <p:spPr>
          <a:xfrm rot="9511056">
            <a:off x="8394175" y="4136347"/>
            <a:ext cx="1706319" cy="689546"/>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Tree>
    <p:extLst>
      <p:ext uri="{BB962C8B-B14F-4D97-AF65-F5344CB8AC3E}">
        <p14:creationId xmlns:p14="http://schemas.microsoft.com/office/powerpoint/2010/main" val="2565171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500"/>
                                        <p:tgtEl>
                                          <p:spTgt spid="25"/>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500"/>
                                        <p:tgtEl>
                                          <p:spTgt spid="3"/>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500"/>
                                        <p:tgtEl>
                                          <p:spTgt spid="29"/>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fade">
                                      <p:cBhvr>
                                        <p:cTn id="37" dur="500"/>
                                        <p:tgtEl>
                                          <p:spTgt spid="34"/>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500"/>
                                        <p:tgtEl>
                                          <p:spTgt spid="31"/>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fade">
                                      <p:cBhvr>
                                        <p:cTn id="45" dur="500"/>
                                        <p:tgtEl>
                                          <p:spTgt spid="32"/>
                                        </p:tgtEl>
                                      </p:cBhvr>
                                    </p:animEffect>
                                  </p:childTnLst>
                                </p:cTn>
                              </p:par>
                            </p:childTnLst>
                          </p:cTn>
                        </p:par>
                        <p:par>
                          <p:cTn id="46" fill="hold">
                            <p:stCondLst>
                              <p:cond delay="5000"/>
                            </p:stCondLst>
                            <p:childTnLst>
                              <p:par>
                                <p:cTn id="47" presetID="10" presetClass="entr" presetSubtype="0"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fade">
                                      <p:cBhvr>
                                        <p:cTn id="49" dur="500"/>
                                        <p:tgtEl>
                                          <p:spTgt spid="33"/>
                                        </p:tgtEl>
                                      </p:cBhvr>
                                    </p:animEffect>
                                  </p:childTnLst>
                                </p:cTn>
                              </p:par>
                            </p:childTnLst>
                          </p:cTn>
                        </p:par>
                        <p:par>
                          <p:cTn id="50" fill="hold">
                            <p:stCondLst>
                              <p:cond delay="5500"/>
                            </p:stCondLst>
                            <p:childTnLst>
                              <p:par>
                                <p:cTn id="51" presetID="42" presetClass="entr" presetSubtype="0" fill="hold" grpId="0" nodeType="afterEffect">
                                  <p:stCondLst>
                                    <p:cond delay="0"/>
                                  </p:stCondLst>
                                  <p:childTnLst>
                                    <p:set>
                                      <p:cBhvr>
                                        <p:cTn id="52" dur="1" fill="hold">
                                          <p:stCondLst>
                                            <p:cond delay="0"/>
                                          </p:stCondLst>
                                        </p:cTn>
                                        <p:tgtEl>
                                          <p:spTgt spid="2"/>
                                        </p:tgtEl>
                                        <p:attrNameLst>
                                          <p:attrName>style.visibility</p:attrName>
                                        </p:attrNameLst>
                                      </p:cBhvr>
                                      <p:to>
                                        <p:strVal val="visible"/>
                                      </p:to>
                                    </p:set>
                                    <p:animEffect transition="in" filter="fade">
                                      <p:cBhvr>
                                        <p:cTn id="53" dur="1000"/>
                                        <p:tgtEl>
                                          <p:spTgt spid="2"/>
                                        </p:tgtEl>
                                      </p:cBhvr>
                                    </p:animEffect>
                                    <p:anim calcmode="lin" valueType="num">
                                      <p:cBhvr>
                                        <p:cTn id="54" dur="1000" fill="hold"/>
                                        <p:tgtEl>
                                          <p:spTgt spid="2"/>
                                        </p:tgtEl>
                                        <p:attrNameLst>
                                          <p:attrName>ppt_x</p:attrName>
                                        </p:attrNameLst>
                                      </p:cBhvr>
                                      <p:tavLst>
                                        <p:tav tm="0">
                                          <p:val>
                                            <p:strVal val="#ppt_x"/>
                                          </p:val>
                                        </p:tav>
                                        <p:tav tm="100000">
                                          <p:val>
                                            <p:strVal val="#ppt_x"/>
                                          </p:val>
                                        </p:tav>
                                      </p:tavLst>
                                    </p:anim>
                                    <p:anim calcmode="lin" valueType="num">
                                      <p:cBhvr>
                                        <p:cTn id="55" dur="1000" fill="hold"/>
                                        <p:tgtEl>
                                          <p:spTgt spid="2"/>
                                        </p:tgtEl>
                                        <p:attrNameLst>
                                          <p:attrName>ppt_y</p:attrName>
                                        </p:attrNameLst>
                                      </p:cBhvr>
                                      <p:tavLst>
                                        <p:tav tm="0">
                                          <p:val>
                                            <p:strVal val="#ppt_y+.1"/>
                                          </p:val>
                                        </p:tav>
                                        <p:tav tm="100000">
                                          <p:val>
                                            <p:strVal val="#ppt_y"/>
                                          </p:val>
                                        </p:tav>
                                      </p:tavLst>
                                    </p:anim>
                                  </p:childTnLst>
                                </p:cTn>
                              </p:par>
                            </p:childTnLst>
                          </p:cTn>
                        </p:par>
                        <p:par>
                          <p:cTn id="56" fill="hold">
                            <p:stCondLst>
                              <p:cond delay="6500"/>
                            </p:stCondLst>
                            <p:childTnLst>
                              <p:par>
                                <p:cTn id="57" presetID="47" presetClass="entr" presetSubtype="0" fill="hold" grpId="0" nodeType="after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fade">
                                      <p:cBhvr>
                                        <p:cTn id="59" dur="1000"/>
                                        <p:tgtEl>
                                          <p:spTgt spid="8"/>
                                        </p:tgtEl>
                                      </p:cBhvr>
                                    </p:animEffect>
                                    <p:anim calcmode="lin" valueType="num">
                                      <p:cBhvr>
                                        <p:cTn id="60" dur="1000" fill="hold"/>
                                        <p:tgtEl>
                                          <p:spTgt spid="8"/>
                                        </p:tgtEl>
                                        <p:attrNameLst>
                                          <p:attrName>ppt_x</p:attrName>
                                        </p:attrNameLst>
                                      </p:cBhvr>
                                      <p:tavLst>
                                        <p:tav tm="0">
                                          <p:val>
                                            <p:strVal val="#ppt_x"/>
                                          </p:val>
                                        </p:tav>
                                        <p:tav tm="100000">
                                          <p:val>
                                            <p:strVal val="#ppt_x"/>
                                          </p:val>
                                        </p:tav>
                                      </p:tavLst>
                                    </p:anim>
                                    <p:anim calcmode="lin" valueType="num">
                                      <p:cBhvr>
                                        <p:cTn id="61" dur="1000" fill="hold"/>
                                        <p:tgtEl>
                                          <p:spTgt spid="8"/>
                                        </p:tgtEl>
                                        <p:attrNameLst>
                                          <p:attrName>ppt_y</p:attrName>
                                        </p:attrNameLst>
                                      </p:cBhvr>
                                      <p:tavLst>
                                        <p:tav tm="0">
                                          <p:val>
                                            <p:strVal val="#ppt_y-.1"/>
                                          </p:val>
                                        </p:tav>
                                        <p:tav tm="100000">
                                          <p:val>
                                            <p:strVal val="#ppt_y"/>
                                          </p:val>
                                        </p:tav>
                                      </p:tavLst>
                                    </p:anim>
                                  </p:childTnLst>
                                </p:cTn>
                              </p:par>
                            </p:childTnLst>
                          </p:cTn>
                        </p:par>
                        <p:par>
                          <p:cTn id="62" fill="hold">
                            <p:stCondLst>
                              <p:cond delay="7500"/>
                            </p:stCondLst>
                            <p:childTnLst>
                              <p:par>
                                <p:cTn id="63" presetID="10" presetClass="entr" presetSubtype="0" fill="hold" grpId="0" nodeType="after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fade">
                                      <p:cBhvr>
                                        <p:cTn id="6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 grpId="0" animBg="1"/>
      <p:bldP spid="8" grpId="0"/>
      <p:bldP spid="22" grpId="0"/>
      <p:bldP spid="27" grpId="0" animBg="1"/>
      <p:bldP spid="28" grpId="0" animBg="1"/>
      <p:bldP spid="3" grpId="0" animBg="1"/>
      <p:bldP spid="24" grpId="0" animBg="1"/>
      <p:bldP spid="25" grpId="0" animBg="1"/>
      <p:bldP spid="26" grpId="0" animBg="1"/>
      <p:bldP spid="29" grpId="0" animBg="1"/>
      <p:bldP spid="31" grpId="0" animBg="1"/>
      <p:bldP spid="32" grpId="0" animBg="1"/>
      <p:bldP spid="33" grpId="0" animBg="1"/>
      <p:bldP spid="3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Shape 20">
            <a:extLst>
              <a:ext uri="{FF2B5EF4-FFF2-40B4-BE49-F238E27FC236}">
                <a16:creationId xmlns:a16="http://schemas.microsoft.com/office/drawing/2014/main" id="{C71996EF-AE36-41FA-9334-279305CB9CD5}"/>
              </a:ext>
            </a:extLst>
          </p:cNvPr>
          <p:cNvSpPr/>
          <p:nvPr/>
        </p:nvSpPr>
        <p:spPr>
          <a:xfrm>
            <a:off x="509753" y="816610"/>
            <a:ext cx="2391053" cy="3607804"/>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7" name="Freeform: Shape 26">
            <a:extLst>
              <a:ext uri="{FF2B5EF4-FFF2-40B4-BE49-F238E27FC236}">
                <a16:creationId xmlns:a16="http://schemas.microsoft.com/office/drawing/2014/main" id="{DBC560DF-2205-4D74-90DC-A179C63EE2B4}"/>
              </a:ext>
            </a:extLst>
          </p:cNvPr>
          <p:cNvSpPr/>
          <p:nvPr/>
        </p:nvSpPr>
        <p:spPr>
          <a:xfrm flipH="1">
            <a:off x="7244028" y="243948"/>
            <a:ext cx="1848459" cy="2789097"/>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8" name="Freeform: Shape 27">
            <a:extLst>
              <a:ext uri="{FF2B5EF4-FFF2-40B4-BE49-F238E27FC236}">
                <a16:creationId xmlns:a16="http://schemas.microsoft.com/office/drawing/2014/main" id="{BC94036B-1404-4699-B41E-AFA23460F9C8}"/>
              </a:ext>
            </a:extLst>
          </p:cNvPr>
          <p:cNvSpPr/>
          <p:nvPr/>
        </p:nvSpPr>
        <p:spPr>
          <a:xfrm>
            <a:off x="4922927" y="906066"/>
            <a:ext cx="1641875" cy="2477387"/>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9" name="Freeform: Shape 28">
            <a:extLst>
              <a:ext uri="{FF2B5EF4-FFF2-40B4-BE49-F238E27FC236}">
                <a16:creationId xmlns:a16="http://schemas.microsoft.com/office/drawing/2014/main" id="{57EE0AD9-0445-42AD-8C35-12C4B3400F0E}"/>
              </a:ext>
            </a:extLst>
          </p:cNvPr>
          <p:cNvSpPr/>
          <p:nvPr/>
        </p:nvSpPr>
        <p:spPr>
          <a:xfrm>
            <a:off x="9664995" y="1986759"/>
            <a:ext cx="2017252" cy="3043785"/>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30" name="Freeform: Shape 29">
            <a:extLst>
              <a:ext uri="{FF2B5EF4-FFF2-40B4-BE49-F238E27FC236}">
                <a16:creationId xmlns:a16="http://schemas.microsoft.com/office/drawing/2014/main" id="{B830D2D0-9D20-40BB-B2AE-981A951F9AFB}"/>
              </a:ext>
            </a:extLst>
          </p:cNvPr>
          <p:cNvSpPr/>
          <p:nvPr/>
        </p:nvSpPr>
        <p:spPr>
          <a:xfrm flipH="1">
            <a:off x="2816712" y="2863371"/>
            <a:ext cx="2106215" cy="3178019"/>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33" name="TextBox 32">
            <a:extLst>
              <a:ext uri="{FF2B5EF4-FFF2-40B4-BE49-F238E27FC236}">
                <a16:creationId xmlns:a16="http://schemas.microsoft.com/office/drawing/2014/main" id="{70EFD0CB-AE02-44AA-884F-A588BCC2AD5A}"/>
              </a:ext>
            </a:extLst>
          </p:cNvPr>
          <p:cNvSpPr txBox="1"/>
          <p:nvPr/>
        </p:nvSpPr>
        <p:spPr>
          <a:xfrm>
            <a:off x="5295015" y="4778356"/>
            <a:ext cx="5104425" cy="890115"/>
          </a:xfrm>
          <a:prstGeom prst="rect">
            <a:avLst/>
          </a:prstGeom>
          <a:noFill/>
        </p:spPr>
        <p:txBody>
          <a:bodyPr wrap="square" rtlCol="0">
            <a:spAutoFit/>
          </a:bodyPr>
          <a:lstStyle/>
          <a:p>
            <a:pPr algn="just">
              <a:lnSpc>
                <a:spcPct val="150000"/>
              </a:lnSpc>
            </a:pPr>
            <a:r>
              <a:rPr lang="en-US" sz="1200" b="0" i="0">
                <a:effectLst/>
              </a:rPr>
              <a:t>A collection of textile samples lay spread out on the table - Samsa was a travelling salesman - and above it there hung a picture that he had recently cut out of an illustrated magazine and housed in a nice, gilded frame. It showed a lady fitted out</a:t>
            </a:r>
            <a:endParaRPr lang="en-US" sz="1200"/>
          </a:p>
        </p:txBody>
      </p:sp>
      <p:sp>
        <p:nvSpPr>
          <p:cNvPr id="11" name="PpHolder7">
            <a:extLst>
              <a:ext uri="{FF2B5EF4-FFF2-40B4-BE49-F238E27FC236}">
                <a16:creationId xmlns:a16="http://schemas.microsoft.com/office/drawing/2014/main" id="{A5D1C514-59E7-4899-BAB9-4FC252C992BF}"/>
              </a:ext>
            </a:extLst>
          </p:cNvPr>
          <p:cNvSpPr>
            <a:spLocks noGrp="1"/>
          </p:cNvSpPr>
          <p:nvPr>
            <p:ph type="pic" sz="quarter" idx="10"/>
          </p:nvPr>
        </p:nvSpPr>
        <p:spPr/>
      </p:sp>
      <p:sp>
        <p:nvSpPr>
          <p:cNvPr id="9" name="PpHolder8">
            <a:extLst>
              <a:ext uri="{FF2B5EF4-FFF2-40B4-BE49-F238E27FC236}">
                <a16:creationId xmlns:a16="http://schemas.microsoft.com/office/drawing/2014/main" id="{462D3CA5-1312-4F02-95E0-83D0862FBE83}"/>
              </a:ext>
            </a:extLst>
          </p:cNvPr>
          <p:cNvSpPr>
            <a:spLocks noGrp="1"/>
          </p:cNvSpPr>
          <p:nvPr>
            <p:ph type="pic" sz="quarter" idx="11"/>
          </p:nvPr>
        </p:nvSpPr>
        <p:spPr/>
      </p:sp>
      <p:sp>
        <p:nvSpPr>
          <p:cNvPr id="7" name="PpHolder9">
            <a:extLst>
              <a:ext uri="{FF2B5EF4-FFF2-40B4-BE49-F238E27FC236}">
                <a16:creationId xmlns:a16="http://schemas.microsoft.com/office/drawing/2014/main" id="{EDA2F855-B253-4271-BC50-186EB9747BF4}"/>
              </a:ext>
            </a:extLst>
          </p:cNvPr>
          <p:cNvSpPr>
            <a:spLocks noGrp="1"/>
          </p:cNvSpPr>
          <p:nvPr>
            <p:ph type="pic" sz="quarter" idx="12"/>
          </p:nvPr>
        </p:nvSpPr>
        <p:spPr/>
      </p:sp>
      <p:sp>
        <p:nvSpPr>
          <p:cNvPr id="5" name="PpHolder10">
            <a:extLst>
              <a:ext uri="{FF2B5EF4-FFF2-40B4-BE49-F238E27FC236}">
                <a16:creationId xmlns:a16="http://schemas.microsoft.com/office/drawing/2014/main" id="{238025F0-6AB8-4A01-BB7B-95070DC32D22}"/>
              </a:ext>
            </a:extLst>
          </p:cNvPr>
          <p:cNvSpPr>
            <a:spLocks noGrp="1"/>
          </p:cNvSpPr>
          <p:nvPr>
            <p:ph type="pic" sz="quarter" idx="13"/>
          </p:nvPr>
        </p:nvSpPr>
        <p:spPr/>
      </p:sp>
      <p:sp>
        <p:nvSpPr>
          <p:cNvPr id="3" name="PpHolder11">
            <a:extLst>
              <a:ext uri="{FF2B5EF4-FFF2-40B4-BE49-F238E27FC236}">
                <a16:creationId xmlns:a16="http://schemas.microsoft.com/office/drawing/2014/main" id="{72DEC76C-11AD-484C-AE60-EAED1096C439}"/>
              </a:ext>
            </a:extLst>
          </p:cNvPr>
          <p:cNvSpPr>
            <a:spLocks noGrp="1"/>
          </p:cNvSpPr>
          <p:nvPr>
            <p:ph type="pic" sz="quarter" idx="14"/>
          </p:nvPr>
        </p:nvSpPr>
        <p:spPr/>
      </p:sp>
      <p:sp>
        <p:nvSpPr>
          <p:cNvPr id="39" name="Title 38">
            <a:extLst>
              <a:ext uri="{FF2B5EF4-FFF2-40B4-BE49-F238E27FC236}">
                <a16:creationId xmlns:a16="http://schemas.microsoft.com/office/drawing/2014/main" id="{9EF956DC-510E-403D-9AF1-CB881B13EF9E}"/>
              </a:ext>
            </a:extLst>
          </p:cNvPr>
          <p:cNvSpPr>
            <a:spLocks noGrp="1"/>
          </p:cNvSpPr>
          <p:nvPr>
            <p:ph type="title"/>
          </p:nvPr>
        </p:nvSpPr>
        <p:spPr/>
        <p:txBody>
          <a:bodyPr/>
          <a:lstStyle/>
          <a:p>
            <a:r>
              <a:rPr lang="en-US"/>
              <a:t>MEET OUR CREW</a:t>
            </a:r>
          </a:p>
        </p:txBody>
      </p:sp>
      <p:sp>
        <p:nvSpPr>
          <p:cNvPr id="56" name="Freeform: Shape 55">
            <a:extLst>
              <a:ext uri="{FF2B5EF4-FFF2-40B4-BE49-F238E27FC236}">
                <a16:creationId xmlns:a16="http://schemas.microsoft.com/office/drawing/2014/main" id="{3EDFE184-4DAB-4CA4-835E-A74BF86E2E2D}"/>
              </a:ext>
            </a:extLst>
          </p:cNvPr>
          <p:cNvSpPr/>
          <p:nvPr/>
        </p:nvSpPr>
        <p:spPr>
          <a:xfrm rot="10800000" flipH="1">
            <a:off x="0" y="5291777"/>
            <a:ext cx="1945758" cy="1566223"/>
          </a:xfrm>
          <a:custGeom>
            <a:avLst/>
            <a:gdLst>
              <a:gd name="connsiteX0" fmla="*/ 0 w 813519"/>
              <a:gd name="connsiteY0" fmla="*/ 654837 h 654836"/>
              <a:gd name="connsiteX1" fmla="*/ 273066 w 813519"/>
              <a:gd name="connsiteY1" fmla="*/ 520803 h 654836"/>
              <a:gd name="connsiteX2" fmla="*/ 493373 w 813519"/>
              <a:gd name="connsiteY2" fmla="*/ 266334 h 654836"/>
              <a:gd name="connsiteX3" fmla="*/ 693029 w 813519"/>
              <a:gd name="connsiteY3" fmla="*/ 173807 h 654836"/>
              <a:gd name="connsiteX4" fmla="*/ 813520 w 813519"/>
              <a:gd name="connsiteY4" fmla="*/ 0 h 654836"/>
              <a:gd name="connsiteX5" fmla="*/ 0 w 813519"/>
              <a:gd name="connsiteY5" fmla="*/ 0 h 654836"/>
              <a:gd name="connsiteX6" fmla="*/ 0 w 813519"/>
              <a:gd name="connsiteY6" fmla="*/ 654837 h 65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3519" h="654836">
                <a:moveTo>
                  <a:pt x="0" y="654837"/>
                </a:moveTo>
                <a:cubicBezTo>
                  <a:pt x="97005" y="623825"/>
                  <a:pt x="198554" y="590220"/>
                  <a:pt x="273066" y="520803"/>
                </a:cubicBezTo>
                <a:cubicBezTo>
                  <a:pt x="355552" y="443958"/>
                  <a:pt x="399295" y="328448"/>
                  <a:pt x="493373" y="266334"/>
                </a:cubicBezTo>
                <a:cubicBezTo>
                  <a:pt x="554706" y="225833"/>
                  <a:pt x="630811" y="212926"/>
                  <a:pt x="693029" y="173807"/>
                </a:cubicBezTo>
                <a:cubicBezTo>
                  <a:pt x="754392" y="135233"/>
                  <a:pt x="797559" y="70525"/>
                  <a:pt x="813520" y="0"/>
                </a:cubicBezTo>
                <a:lnTo>
                  <a:pt x="0" y="0"/>
                </a:lnTo>
                <a:lnTo>
                  <a:pt x="0" y="654837"/>
                </a:lnTo>
                <a:close/>
              </a:path>
            </a:pathLst>
          </a:custGeom>
          <a:solidFill>
            <a:schemeClr val="accent1"/>
          </a:solidFill>
          <a:ln w="605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0CDA5CD1-C721-4D78-9CF7-D594C085041A}"/>
              </a:ext>
            </a:extLst>
          </p:cNvPr>
          <p:cNvSpPr/>
          <p:nvPr/>
        </p:nvSpPr>
        <p:spPr>
          <a:xfrm flipH="1">
            <a:off x="3707175" y="520994"/>
            <a:ext cx="741657" cy="1119069"/>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58" name="Freeform: Shape 57">
            <a:extLst>
              <a:ext uri="{FF2B5EF4-FFF2-40B4-BE49-F238E27FC236}">
                <a16:creationId xmlns:a16="http://schemas.microsoft.com/office/drawing/2014/main" id="{4C5BD5BC-5020-44ED-83F1-2B688DD1FBD2}"/>
              </a:ext>
            </a:extLst>
          </p:cNvPr>
          <p:cNvSpPr/>
          <p:nvPr/>
        </p:nvSpPr>
        <p:spPr>
          <a:xfrm>
            <a:off x="8704636" y="2651429"/>
            <a:ext cx="589919" cy="890115"/>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Tree>
    <p:extLst>
      <p:ext uri="{BB962C8B-B14F-4D97-AF65-F5344CB8AC3E}">
        <p14:creationId xmlns:p14="http://schemas.microsoft.com/office/powerpoint/2010/main" val="2024381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7"/>
                                        </p:tgtEl>
                                        <p:attrNameLst>
                                          <p:attrName>style.visibility</p:attrName>
                                        </p:attrNameLst>
                                      </p:cBhvr>
                                      <p:to>
                                        <p:strVal val="visible"/>
                                      </p:to>
                                    </p:set>
                                    <p:animEffect transition="in" filter="fade">
                                      <p:cBhvr>
                                        <p:cTn id="19" dur="500"/>
                                        <p:tgtEl>
                                          <p:spTgt spid="5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500"/>
                                        <p:tgtEl>
                                          <p:spTgt spid="2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8"/>
                                        </p:tgtEl>
                                        <p:attrNameLst>
                                          <p:attrName>style.visibility</p:attrName>
                                        </p:attrNameLst>
                                      </p:cBhvr>
                                      <p:to>
                                        <p:strVal val="visible"/>
                                      </p:to>
                                    </p:set>
                                    <p:animEffect transition="in" filter="fade">
                                      <p:cBhvr>
                                        <p:cTn id="35" dur="500"/>
                                        <p:tgtEl>
                                          <p:spTgt spid="58"/>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wipe(up)">
                                      <p:cBhvr>
                                        <p:cTn id="4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7" grpId="0" animBg="1"/>
      <p:bldP spid="28" grpId="0" animBg="1"/>
      <p:bldP spid="29" grpId="0" animBg="1"/>
      <p:bldP spid="30" grpId="0" animBg="1"/>
      <p:bldP spid="33" grpId="0"/>
      <p:bldP spid="39" grpId="0"/>
      <p:bldP spid="56" grpId="0" animBg="1"/>
      <p:bldP spid="57" grpId="0" animBg="1"/>
      <p:bldP spid="5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B699CCAB-C4D1-426F-9AC8-084DA1B630E1}"/>
              </a:ext>
            </a:extLst>
          </p:cNvPr>
          <p:cNvSpPr/>
          <p:nvPr/>
        </p:nvSpPr>
        <p:spPr>
          <a:xfrm>
            <a:off x="1038758" y="2269715"/>
            <a:ext cx="2566563" cy="2318568"/>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Shape 24">
            <a:extLst>
              <a:ext uri="{FF2B5EF4-FFF2-40B4-BE49-F238E27FC236}">
                <a16:creationId xmlns:a16="http://schemas.microsoft.com/office/drawing/2014/main" id="{E6548AD0-EAED-4512-B5A6-05D6F6D9A40E}"/>
              </a:ext>
            </a:extLst>
          </p:cNvPr>
          <p:cNvSpPr/>
          <p:nvPr/>
        </p:nvSpPr>
        <p:spPr>
          <a:xfrm>
            <a:off x="4812717" y="2269715"/>
            <a:ext cx="2566563" cy="2318568"/>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6" name="Freeform: Shape 25">
            <a:extLst>
              <a:ext uri="{FF2B5EF4-FFF2-40B4-BE49-F238E27FC236}">
                <a16:creationId xmlns:a16="http://schemas.microsoft.com/office/drawing/2014/main" id="{FE93A331-698D-49B7-9056-DCA4F51AB869}"/>
              </a:ext>
            </a:extLst>
          </p:cNvPr>
          <p:cNvSpPr/>
          <p:nvPr/>
        </p:nvSpPr>
        <p:spPr>
          <a:xfrm>
            <a:off x="8586679" y="2269715"/>
            <a:ext cx="2566563" cy="2318568"/>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PpHolder4">
            <a:extLst>
              <a:ext uri="{FF2B5EF4-FFF2-40B4-BE49-F238E27FC236}">
                <a16:creationId xmlns:a16="http://schemas.microsoft.com/office/drawing/2014/main" id="{0AA3D721-8A97-43F0-8652-4E6168DCFA56}"/>
              </a:ext>
            </a:extLst>
          </p:cNvPr>
          <p:cNvSpPr>
            <a:spLocks noGrp="1"/>
          </p:cNvSpPr>
          <p:nvPr>
            <p:ph type="pic" sz="quarter" idx="10"/>
          </p:nvPr>
        </p:nvSpPr>
        <p:spPr/>
      </p:sp>
      <p:sp>
        <p:nvSpPr>
          <p:cNvPr id="2" name="Title 1">
            <a:extLst>
              <a:ext uri="{FF2B5EF4-FFF2-40B4-BE49-F238E27FC236}">
                <a16:creationId xmlns:a16="http://schemas.microsoft.com/office/drawing/2014/main" id="{09BE7DF0-4976-4D77-8AFF-9C8D88832A0A}"/>
              </a:ext>
            </a:extLst>
          </p:cNvPr>
          <p:cNvSpPr>
            <a:spLocks noGrp="1"/>
          </p:cNvSpPr>
          <p:nvPr>
            <p:ph type="title"/>
          </p:nvPr>
        </p:nvSpPr>
        <p:spPr/>
        <p:txBody>
          <a:bodyPr/>
          <a:lstStyle/>
          <a:p>
            <a:r>
              <a:rPr lang="en-US"/>
              <a:t>HALLOWEEN’S CREW</a:t>
            </a:r>
          </a:p>
        </p:txBody>
      </p:sp>
      <p:sp>
        <p:nvSpPr>
          <p:cNvPr id="6" name="PpHolder6">
            <a:extLst>
              <a:ext uri="{FF2B5EF4-FFF2-40B4-BE49-F238E27FC236}">
                <a16:creationId xmlns:a16="http://schemas.microsoft.com/office/drawing/2014/main" id="{58F767A4-592F-453D-89D9-91A5BD7844F2}"/>
              </a:ext>
            </a:extLst>
          </p:cNvPr>
          <p:cNvSpPr>
            <a:spLocks noGrp="1"/>
          </p:cNvSpPr>
          <p:nvPr>
            <p:ph type="pic" sz="quarter" idx="12"/>
          </p:nvPr>
        </p:nvSpPr>
        <p:spPr/>
      </p:sp>
      <p:sp>
        <p:nvSpPr>
          <p:cNvPr id="10" name="TextBox 9">
            <a:extLst>
              <a:ext uri="{FF2B5EF4-FFF2-40B4-BE49-F238E27FC236}">
                <a16:creationId xmlns:a16="http://schemas.microsoft.com/office/drawing/2014/main" id="{F796A1DB-0DA7-4726-967C-1A44FFA3B155}"/>
              </a:ext>
            </a:extLst>
          </p:cNvPr>
          <p:cNvSpPr txBox="1"/>
          <p:nvPr/>
        </p:nvSpPr>
        <p:spPr>
          <a:xfrm>
            <a:off x="1688951" y="4838223"/>
            <a:ext cx="1266180" cy="369332"/>
          </a:xfrm>
          <a:prstGeom prst="rect">
            <a:avLst/>
          </a:prstGeom>
          <a:noFill/>
        </p:spPr>
        <p:txBody>
          <a:bodyPr wrap="none" rtlCol="0">
            <a:spAutoFit/>
          </a:bodyPr>
          <a:lstStyle/>
          <a:p>
            <a:pPr algn="ctr"/>
            <a:r>
              <a:rPr lang="en-US">
                <a:solidFill>
                  <a:schemeClr val="accent1"/>
                </a:solidFill>
                <a:latin typeface="+mj-lt"/>
              </a:rPr>
              <a:t>ALEX DRAKOR</a:t>
            </a:r>
          </a:p>
        </p:txBody>
      </p:sp>
      <p:sp>
        <p:nvSpPr>
          <p:cNvPr id="12" name="TextBox 11">
            <a:extLst>
              <a:ext uri="{FF2B5EF4-FFF2-40B4-BE49-F238E27FC236}">
                <a16:creationId xmlns:a16="http://schemas.microsoft.com/office/drawing/2014/main" id="{1260D50C-3C23-43AC-85F7-263EBAE1DC6F}"/>
              </a:ext>
            </a:extLst>
          </p:cNvPr>
          <p:cNvSpPr txBox="1"/>
          <p:nvPr/>
        </p:nvSpPr>
        <p:spPr>
          <a:xfrm>
            <a:off x="1196250" y="5115776"/>
            <a:ext cx="2251577" cy="613117"/>
          </a:xfrm>
          <a:prstGeom prst="rect">
            <a:avLst/>
          </a:prstGeom>
          <a:noFill/>
        </p:spPr>
        <p:txBody>
          <a:bodyPr wrap="square" rtlCol="0">
            <a:spAutoFit/>
          </a:bodyPr>
          <a:lstStyle/>
          <a:p>
            <a:pPr algn="ctr">
              <a:lnSpc>
                <a:spcPct val="150000"/>
              </a:lnSpc>
            </a:pPr>
            <a:r>
              <a:rPr lang="en-GB" sz="1200" dirty="0"/>
              <a:t>Suitable for all categories business and </a:t>
            </a:r>
            <a:r>
              <a:rPr lang="en-GB" sz="1200"/>
              <a:t>personal presentation</a:t>
            </a:r>
            <a:endParaRPr lang="en-GB" sz="1200" dirty="0"/>
          </a:p>
        </p:txBody>
      </p:sp>
      <p:sp>
        <p:nvSpPr>
          <p:cNvPr id="15" name="TextBox 14">
            <a:extLst>
              <a:ext uri="{FF2B5EF4-FFF2-40B4-BE49-F238E27FC236}">
                <a16:creationId xmlns:a16="http://schemas.microsoft.com/office/drawing/2014/main" id="{1002EFCE-C6D0-4FBA-AA23-39F6AC85FC89}"/>
              </a:ext>
            </a:extLst>
          </p:cNvPr>
          <p:cNvSpPr txBox="1"/>
          <p:nvPr/>
        </p:nvSpPr>
        <p:spPr>
          <a:xfrm>
            <a:off x="5265583" y="4838223"/>
            <a:ext cx="1660840" cy="369332"/>
          </a:xfrm>
          <a:prstGeom prst="rect">
            <a:avLst/>
          </a:prstGeom>
          <a:noFill/>
        </p:spPr>
        <p:txBody>
          <a:bodyPr wrap="none" rtlCol="0">
            <a:spAutoFit/>
          </a:bodyPr>
          <a:lstStyle/>
          <a:p>
            <a:pPr algn="ctr"/>
            <a:r>
              <a:rPr lang="en-US">
                <a:solidFill>
                  <a:schemeClr val="accent1"/>
                </a:solidFill>
                <a:latin typeface="+mj-lt"/>
              </a:rPr>
              <a:t>SAMANTHA VAMPS</a:t>
            </a:r>
          </a:p>
        </p:txBody>
      </p:sp>
      <p:sp>
        <p:nvSpPr>
          <p:cNvPr id="16" name="TextBox 15">
            <a:extLst>
              <a:ext uri="{FF2B5EF4-FFF2-40B4-BE49-F238E27FC236}">
                <a16:creationId xmlns:a16="http://schemas.microsoft.com/office/drawing/2014/main" id="{9D03E80D-FB8A-4144-AD39-6E798DA946D2}"/>
              </a:ext>
            </a:extLst>
          </p:cNvPr>
          <p:cNvSpPr txBox="1"/>
          <p:nvPr/>
        </p:nvSpPr>
        <p:spPr>
          <a:xfrm>
            <a:off x="4970211" y="5115776"/>
            <a:ext cx="2251577" cy="613117"/>
          </a:xfrm>
          <a:prstGeom prst="rect">
            <a:avLst/>
          </a:prstGeom>
          <a:noFill/>
        </p:spPr>
        <p:txBody>
          <a:bodyPr wrap="square" rtlCol="0">
            <a:spAutoFit/>
          </a:bodyPr>
          <a:lstStyle/>
          <a:p>
            <a:pPr algn="ctr">
              <a:lnSpc>
                <a:spcPct val="150000"/>
              </a:lnSpc>
            </a:pPr>
            <a:r>
              <a:rPr lang="en-GB" sz="1200" dirty="0"/>
              <a:t>Suitable for all categories business and </a:t>
            </a:r>
            <a:r>
              <a:rPr lang="en-GB" sz="1200"/>
              <a:t>personal presentation</a:t>
            </a:r>
            <a:endParaRPr lang="en-GB" sz="1200" dirty="0"/>
          </a:p>
        </p:txBody>
      </p:sp>
      <p:sp>
        <p:nvSpPr>
          <p:cNvPr id="18" name="TextBox 17">
            <a:extLst>
              <a:ext uri="{FF2B5EF4-FFF2-40B4-BE49-F238E27FC236}">
                <a16:creationId xmlns:a16="http://schemas.microsoft.com/office/drawing/2014/main" id="{72520BC7-8C1F-4B62-92B4-60CBF1793F3D}"/>
              </a:ext>
            </a:extLst>
          </p:cNvPr>
          <p:cNvSpPr txBox="1"/>
          <p:nvPr/>
        </p:nvSpPr>
        <p:spPr>
          <a:xfrm>
            <a:off x="9152457" y="4838223"/>
            <a:ext cx="1435009" cy="369332"/>
          </a:xfrm>
          <a:prstGeom prst="rect">
            <a:avLst/>
          </a:prstGeom>
          <a:noFill/>
        </p:spPr>
        <p:txBody>
          <a:bodyPr wrap="none" rtlCol="0">
            <a:spAutoFit/>
          </a:bodyPr>
          <a:lstStyle/>
          <a:p>
            <a:pPr algn="ctr"/>
            <a:r>
              <a:rPr lang="en-US">
                <a:solidFill>
                  <a:schemeClr val="accent1"/>
                </a:solidFill>
                <a:latin typeface="+mj-lt"/>
              </a:rPr>
              <a:t>THOMAS FRANK</a:t>
            </a:r>
          </a:p>
        </p:txBody>
      </p:sp>
      <p:sp>
        <p:nvSpPr>
          <p:cNvPr id="19" name="TextBox 18">
            <a:extLst>
              <a:ext uri="{FF2B5EF4-FFF2-40B4-BE49-F238E27FC236}">
                <a16:creationId xmlns:a16="http://schemas.microsoft.com/office/drawing/2014/main" id="{E4240933-313B-45F2-8E05-F398F8786F3A}"/>
              </a:ext>
            </a:extLst>
          </p:cNvPr>
          <p:cNvSpPr txBox="1"/>
          <p:nvPr/>
        </p:nvSpPr>
        <p:spPr>
          <a:xfrm>
            <a:off x="8744171" y="5115776"/>
            <a:ext cx="2251577" cy="613117"/>
          </a:xfrm>
          <a:prstGeom prst="rect">
            <a:avLst/>
          </a:prstGeom>
          <a:noFill/>
        </p:spPr>
        <p:txBody>
          <a:bodyPr wrap="square" rtlCol="0">
            <a:spAutoFit/>
          </a:bodyPr>
          <a:lstStyle/>
          <a:p>
            <a:pPr algn="ctr">
              <a:lnSpc>
                <a:spcPct val="150000"/>
              </a:lnSpc>
            </a:pPr>
            <a:r>
              <a:rPr lang="en-GB" sz="1200" dirty="0"/>
              <a:t>Suitable for all categories business and </a:t>
            </a:r>
            <a:r>
              <a:rPr lang="en-GB" sz="1200"/>
              <a:t>personal presentation</a:t>
            </a:r>
            <a:endParaRPr lang="en-GB" sz="1200" dirty="0"/>
          </a:p>
        </p:txBody>
      </p:sp>
      <p:sp>
        <p:nvSpPr>
          <p:cNvPr id="4" name="PpHolder13">
            <a:extLst>
              <a:ext uri="{FF2B5EF4-FFF2-40B4-BE49-F238E27FC236}">
                <a16:creationId xmlns:a16="http://schemas.microsoft.com/office/drawing/2014/main" id="{ABAA4DB8-E0E4-46B3-AD53-A436311DC0BD}"/>
              </a:ext>
            </a:extLst>
          </p:cNvPr>
          <p:cNvSpPr>
            <a:spLocks noGrp="1"/>
          </p:cNvSpPr>
          <p:nvPr>
            <p:ph type="pic" sz="quarter" idx="11"/>
          </p:nvPr>
        </p:nvSpPr>
        <p:spPr/>
      </p:sp>
      <p:sp>
        <p:nvSpPr>
          <p:cNvPr id="38" name="Freeform: Shape 37">
            <a:extLst>
              <a:ext uri="{FF2B5EF4-FFF2-40B4-BE49-F238E27FC236}">
                <a16:creationId xmlns:a16="http://schemas.microsoft.com/office/drawing/2014/main" id="{4EDC1FF5-D124-4B24-B687-33BCAF97FB7F}"/>
              </a:ext>
            </a:extLst>
          </p:cNvPr>
          <p:cNvSpPr/>
          <p:nvPr/>
        </p:nvSpPr>
        <p:spPr>
          <a:xfrm>
            <a:off x="0" y="5988835"/>
            <a:ext cx="2764465" cy="869166"/>
          </a:xfrm>
          <a:custGeom>
            <a:avLst/>
            <a:gdLst>
              <a:gd name="connsiteX0" fmla="*/ 1272673 w 1272673"/>
              <a:gd name="connsiteY0" fmla="*/ 400138 h 400137"/>
              <a:gd name="connsiteX1" fmla="*/ 987124 w 1272673"/>
              <a:gd name="connsiteY1" fmla="*/ 330443 h 400137"/>
              <a:gd name="connsiteX2" fmla="*/ 710060 w 1272673"/>
              <a:gd name="connsiteY2" fmla="*/ 167309 h 400137"/>
              <a:gd name="connsiteX3" fmla="*/ 536553 w 1272673"/>
              <a:gd name="connsiteY3" fmla="*/ 234603 h 400137"/>
              <a:gd name="connsiteX4" fmla="*/ 255118 w 1272673"/>
              <a:gd name="connsiteY4" fmla="*/ 4174 h 400137"/>
              <a:gd name="connsiteX5" fmla="*/ 0 w 1272673"/>
              <a:gd name="connsiteY5" fmla="*/ 82869 h 400137"/>
              <a:gd name="connsiteX6" fmla="*/ 0 w 1272673"/>
              <a:gd name="connsiteY6" fmla="*/ 400138 h 400137"/>
              <a:gd name="connsiteX7" fmla="*/ 1272673 w 1272673"/>
              <a:gd name="connsiteY7" fmla="*/ 400138 h 40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2673" h="400137">
                <a:moveTo>
                  <a:pt x="1272673" y="400138"/>
                </a:moveTo>
                <a:cubicBezTo>
                  <a:pt x="1245841" y="324700"/>
                  <a:pt x="1114597" y="323671"/>
                  <a:pt x="987124" y="330443"/>
                </a:cubicBezTo>
                <a:cubicBezTo>
                  <a:pt x="839505" y="338244"/>
                  <a:pt x="792956" y="206142"/>
                  <a:pt x="710060" y="167309"/>
                </a:cubicBezTo>
                <a:cubicBezTo>
                  <a:pt x="627164" y="128475"/>
                  <a:pt x="645338" y="208714"/>
                  <a:pt x="536553" y="234603"/>
                </a:cubicBezTo>
                <a:cubicBezTo>
                  <a:pt x="427768" y="260492"/>
                  <a:pt x="453657" y="40436"/>
                  <a:pt x="255118" y="4174"/>
                </a:cubicBezTo>
                <a:cubicBezTo>
                  <a:pt x="152933" y="-14514"/>
                  <a:pt x="63093" y="32720"/>
                  <a:pt x="0" y="82869"/>
                </a:cubicBezTo>
                <a:lnTo>
                  <a:pt x="0" y="400138"/>
                </a:lnTo>
                <a:lnTo>
                  <a:pt x="1272673" y="400138"/>
                </a:lnTo>
                <a:close/>
              </a:path>
            </a:pathLst>
          </a:custGeom>
          <a:solidFill>
            <a:schemeClr val="accent1"/>
          </a:solidFill>
          <a:ln w="8572"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4EAFEC10-84E2-4806-986F-08F44F587A27}"/>
              </a:ext>
            </a:extLst>
          </p:cNvPr>
          <p:cNvSpPr/>
          <p:nvPr/>
        </p:nvSpPr>
        <p:spPr>
          <a:xfrm rot="10800000">
            <a:off x="7857460" y="-2"/>
            <a:ext cx="4334540" cy="1362808"/>
          </a:xfrm>
          <a:custGeom>
            <a:avLst/>
            <a:gdLst>
              <a:gd name="connsiteX0" fmla="*/ 1272673 w 1272673"/>
              <a:gd name="connsiteY0" fmla="*/ 400138 h 400137"/>
              <a:gd name="connsiteX1" fmla="*/ 987124 w 1272673"/>
              <a:gd name="connsiteY1" fmla="*/ 330443 h 400137"/>
              <a:gd name="connsiteX2" fmla="*/ 710060 w 1272673"/>
              <a:gd name="connsiteY2" fmla="*/ 167309 h 400137"/>
              <a:gd name="connsiteX3" fmla="*/ 536553 w 1272673"/>
              <a:gd name="connsiteY3" fmla="*/ 234603 h 400137"/>
              <a:gd name="connsiteX4" fmla="*/ 255118 w 1272673"/>
              <a:gd name="connsiteY4" fmla="*/ 4174 h 400137"/>
              <a:gd name="connsiteX5" fmla="*/ 0 w 1272673"/>
              <a:gd name="connsiteY5" fmla="*/ 82869 h 400137"/>
              <a:gd name="connsiteX6" fmla="*/ 0 w 1272673"/>
              <a:gd name="connsiteY6" fmla="*/ 400138 h 400137"/>
              <a:gd name="connsiteX7" fmla="*/ 1272673 w 1272673"/>
              <a:gd name="connsiteY7" fmla="*/ 400138 h 40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2673" h="400137">
                <a:moveTo>
                  <a:pt x="1272673" y="400138"/>
                </a:moveTo>
                <a:cubicBezTo>
                  <a:pt x="1245841" y="324700"/>
                  <a:pt x="1114597" y="323671"/>
                  <a:pt x="987124" y="330443"/>
                </a:cubicBezTo>
                <a:cubicBezTo>
                  <a:pt x="839505" y="338244"/>
                  <a:pt x="792956" y="206142"/>
                  <a:pt x="710060" y="167309"/>
                </a:cubicBezTo>
                <a:cubicBezTo>
                  <a:pt x="627164" y="128475"/>
                  <a:pt x="645338" y="208714"/>
                  <a:pt x="536553" y="234603"/>
                </a:cubicBezTo>
                <a:cubicBezTo>
                  <a:pt x="427768" y="260492"/>
                  <a:pt x="453657" y="40436"/>
                  <a:pt x="255118" y="4174"/>
                </a:cubicBezTo>
                <a:cubicBezTo>
                  <a:pt x="152933" y="-14514"/>
                  <a:pt x="63093" y="32720"/>
                  <a:pt x="0" y="82869"/>
                </a:cubicBezTo>
                <a:lnTo>
                  <a:pt x="0" y="400138"/>
                </a:lnTo>
                <a:lnTo>
                  <a:pt x="1272673" y="400138"/>
                </a:lnTo>
                <a:close/>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4080345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up)">
                                      <p:cBhvr>
                                        <p:cTn id="19" dur="500"/>
                                        <p:tgtEl>
                                          <p:spTgt spid="1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500"/>
                                        <p:tgtEl>
                                          <p:spTgt spid="18"/>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up)">
                                      <p:cBhvr>
                                        <p:cTn id="43" dur="500"/>
                                        <p:tgtEl>
                                          <p:spTgt spid="19"/>
                                        </p:tgtEl>
                                      </p:cBhvr>
                                    </p:animEffect>
                                  </p:childTnLst>
                                </p:cTn>
                              </p:par>
                              <p:par>
                                <p:cTn id="44" presetID="2" presetClass="entr" presetSubtype="2" fill="hold" grpId="0" nodeType="withEffect">
                                  <p:stCondLst>
                                    <p:cond delay="500"/>
                                  </p:stCondLst>
                                  <p:childTnLst>
                                    <p:set>
                                      <p:cBhvr>
                                        <p:cTn id="45" dur="1" fill="hold">
                                          <p:stCondLst>
                                            <p:cond delay="0"/>
                                          </p:stCondLst>
                                        </p:cTn>
                                        <p:tgtEl>
                                          <p:spTgt spid="39"/>
                                        </p:tgtEl>
                                        <p:attrNameLst>
                                          <p:attrName>style.visibility</p:attrName>
                                        </p:attrNameLst>
                                      </p:cBhvr>
                                      <p:to>
                                        <p:strVal val="visible"/>
                                      </p:to>
                                    </p:set>
                                    <p:anim calcmode="lin" valueType="num">
                                      <p:cBhvr additive="base">
                                        <p:cTn id="46" dur="500" fill="hold"/>
                                        <p:tgtEl>
                                          <p:spTgt spid="39"/>
                                        </p:tgtEl>
                                        <p:attrNameLst>
                                          <p:attrName>ppt_x</p:attrName>
                                        </p:attrNameLst>
                                      </p:cBhvr>
                                      <p:tavLst>
                                        <p:tav tm="0">
                                          <p:val>
                                            <p:strVal val="1+#ppt_w/2"/>
                                          </p:val>
                                        </p:tav>
                                        <p:tav tm="100000">
                                          <p:val>
                                            <p:strVal val="#ppt_x"/>
                                          </p:val>
                                        </p:tav>
                                      </p:tavLst>
                                    </p:anim>
                                    <p:anim calcmode="lin" valueType="num">
                                      <p:cBhvr additive="base">
                                        <p:cTn id="47" dur="500" fill="hold"/>
                                        <p:tgtEl>
                                          <p:spTgt spid="39"/>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500"/>
                                  </p:stCondLst>
                                  <p:childTnLst>
                                    <p:set>
                                      <p:cBhvr>
                                        <p:cTn id="49" dur="1" fill="hold">
                                          <p:stCondLst>
                                            <p:cond delay="0"/>
                                          </p:stCondLst>
                                        </p:cTn>
                                        <p:tgtEl>
                                          <p:spTgt spid="38"/>
                                        </p:tgtEl>
                                        <p:attrNameLst>
                                          <p:attrName>style.visibility</p:attrName>
                                        </p:attrNameLst>
                                      </p:cBhvr>
                                      <p:to>
                                        <p:strVal val="visible"/>
                                      </p:to>
                                    </p:set>
                                    <p:anim calcmode="lin" valueType="num">
                                      <p:cBhvr additive="base">
                                        <p:cTn id="50" dur="500" fill="hold"/>
                                        <p:tgtEl>
                                          <p:spTgt spid="38"/>
                                        </p:tgtEl>
                                        <p:attrNameLst>
                                          <p:attrName>ppt_x</p:attrName>
                                        </p:attrNameLst>
                                      </p:cBhvr>
                                      <p:tavLst>
                                        <p:tav tm="0">
                                          <p:val>
                                            <p:strVal val="0-#ppt_w/2"/>
                                          </p:val>
                                        </p:tav>
                                        <p:tav tm="100000">
                                          <p:val>
                                            <p:strVal val="#ppt_x"/>
                                          </p:val>
                                        </p:tav>
                                      </p:tavLst>
                                    </p:anim>
                                    <p:anim calcmode="lin" valueType="num">
                                      <p:cBhvr additive="base">
                                        <p:cTn id="51"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5" grpId="0" animBg="1"/>
      <p:bldP spid="26" grpId="0" animBg="1"/>
      <p:bldP spid="2" grpId="0"/>
      <p:bldP spid="10" grpId="0"/>
      <p:bldP spid="12" grpId="0"/>
      <p:bldP spid="15" grpId="0"/>
      <p:bldP spid="16" grpId="0"/>
      <p:bldP spid="18" grpId="0"/>
      <p:bldP spid="19" grpId="0"/>
      <p:bldP spid="38" grpId="0" animBg="1"/>
      <p:bldP spid="3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584636E3-058D-4858-81B5-B5287374CDF7}"/>
              </a:ext>
            </a:extLst>
          </p:cNvPr>
          <p:cNvSpPr/>
          <p:nvPr/>
        </p:nvSpPr>
        <p:spPr>
          <a:xfrm rot="21244836">
            <a:off x="680182" y="618053"/>
            <a:ext cx="5069177" cy="5876889"/>
          </a:xfrm>
          <a:custGeom>
            <a:avLst/>
            <a:gdLst>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380600 w 4702023"/>
              <a:gd name="connsiteY22" fmla="*/ 1516227 h 5282843"/>
              <a:gd name="connsiteX23" fmla="*/ 1610167 w 4702023"/>
              <a:gd name="connsiteY23" fmla="*/ 817206 h 5282843"/>
              <a:gd name="connsiteX24" fmla="*/ 1912840 w 4702023"/>
              <a:gd name="connsiteY24" fmla="*/ 1516227 h 5282843"/>
              <a:gd name="connsiteX25" fmla="*/ 1933430 w 4702023"/>
              <a:gd name="connsiteY25" fmla="*/ 1630503 h 5282843"/>
              <a:gd name="connsiteX26" fmla="*/ 2434791 w 4702023"/>
              <a:gd name="connsiteY26" fmla="*/ 409530 h 5282843"/>
              <a:gd name="connsiteX27" fmla="*/ 3443426 w 4702023"/>
              <a:gd name="connsiteY27"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380600 w 4702023"/>
              <a:gd name="connsiteY22" fmla="*/ 1516227 h 5282843"/>
              <a:gd name="connsiteX23" fmla="*/ 1912840 w 4702023"/>
              <a:gd name="connsiteY23" fmla="*/ 1516227 h 5282843"/>
              <a:gd name="connsiteX24" fmla="*/ 1933430 w 4702023"/>
              <a:gd name="connsiteY24" fmla="*/ 1630503 h 5282843"/>
              <a:gd name="connsiteX25" fmla="*/ 2434791 w 4702023"/>
              <a:gd name="connsiteY25" fmla="*/ 409530 h 5282843"/>
              <a:gd name="connsiteX26" fmla="*/ 3443426 w 4702023"/>
              <a:gd name="connsiteY26"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12840 w 4702023"/>
              <a:gd name="connsiteY22" fmla="*/ 1516227 h 5282843"/>
              <a:gd name="connsiteX23" fmla="*/ 1933430 w 4702023"/>
              <a:gd name="connsiteY23" fmla="*/ 1630503 h 5282843"/>
              <a:gd name="connsiteX24" fmla="*/ 2434791 w 4702023"/>
              <a:gd name="connsiteY24" fmla="*/ 409530 h 5282843"/>
              <a:gd name="connsiteX25" fmla="*/ 3443426 w 4702023"/>
              <a:gd name="connsiteY25"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4030484 w 4556776"/>
              <a:gd name="connsiteY5" fmla="*/ 4300976 h 5282843"/>
              <a:gd name="connsiteX6" fmla="*/ 3727822 w 4556776"/>
              <a:gd name="connsiteY6" fmla="*/ 4144495 h 5282843"/>
              <a:gd name="connsiteX7" fmla="*/ 3341763 w 4556776"/>
              <a:gd name="connsiteY7" fmla="*/ 4384362 h 5282843"/>
              <a:gd name="connsiteX8" fmla="*/ 2392574 w 4556776"/>
              <a:gd name="connsiteY8" fmla="*/ 5115300 h 5282843"/>
              <a:gd name="connsiteX9" fmla="*/ 1558698 w 4556776"/>
              <a:gd name="connsiteY9" fmla="*/ 5156479 h 5282843"/>
              <a:gd name="connsiteX10" fmla="*/ 1558698 w 4556776"/>
              <a:gd name="connsiteY10" fmla="*/ 4791010 h 5282843"/>
              <a:gd name="connsiteX11" fmla="*/ 1256025 w 4556776"/>
              <a:gd name="connsiteY11" fmla="*/ 4906312 h 5282843"/>
              <a:gd name="connsiteX12" fmla="*/ 838060 w 4556776"/>
              <a:gd name="connsiteY12" fmla="*/ 4958819 h 5282843"/>
              <a:gd name="connsiteX13" fmla="*/ 984241 w 4556776"/>
              <a:gd name="connsiteY13" fmla="*/ 4562460 h 5282843"/>
              <a:gd name="connsiteX14" fmla="*/ 431412 w 4556776"/>
              <a:gd name="connsiteY14" fmla="*/ 4478047 h 5282843"/>
              <a:gd name="connsiteX15" fmla="*/ 65943 w 4556776"/>
              <a:gd name="connsiteY15" fmla="*/ 4353483 h 5282843"/>
              <a:gd name="connsiteX16" fmla="*/ 254341 w 4556776"/>
              <a:gd name="connsiteY16" fmla="*/ 3977713 h 5282843"/>
              <a:gd name="connsiteX17" fmla="*/ 890566 w 4556776"/>
              <a:gd name="connsiteY17" fmla="*/ 3462972 h 5282843"/>
              <a:gd name="connsiteX18" fmla="*/ 152419 w 4556776"/>
              <a:gd name="connsiteY18" fmla="*/ 3508280 h 5282843"/>
              <a:gd name="connsiteX19" fmla="*/ 358315 w 4556776"/>
              <a:gd name="connsiteY19" fmla="*/ 2715572 h 5282843"/>
              <a:gd name="connsiteX20" fmla="*/ 1245735 w 4556776"/>
              <a:gd name="connsiteY20" fmla="*/ 2298634 h 5282843"/>
              <a:gd name="connsiteX21" fmla="*/ 1933430 w 4556776"/>
              <a:gd name="connsiteY21" fmla="*/ 1630503 h 5282843"/>
              <a:gd name="connsiteX22" fmla="*/ 2434791 w 4556776"/>
              <a:gd name="connsiteY22" fmla="*/ 409530 h 5282843"/>
              <a:gd name="connsiteX23" fmla="*/ 3443426 w 4556776"/>
              <a:gd name="connsiteY23"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727822 w 4556776"/>
              <a:gd name="connsiteY5" fmla="*/ 4144495 h 5282843"/>
              <a:gd name="connsiteX6" fmla="*/ 3341763 w 4556776"/>
              <a:gd name="connsiteY6" fmla="*/ 4384362 h 5282843"/>
              <a:gd name="connsiteX7" fmla="*/ 2392574 w 4556776"/>
              <a:gd name="connsiteY7" fmla="*/ 5115300 h 5282843"/>
              <a:gd name="connsiteX8" fmla="*/ 1558698 w 4556776"/>
              <a:gd name="connsiteY8" fmla="*/ 5156479 h 5282843"/>
              <a:gd name="connsiteX9" fmla="*/ 1558698 w 4556776"/>
              <a:gd name="connsiteY9" fmla="*/ 4791010 h 5282843"/>
              <a:gd name="connsiteX10" fmla="*/ 1256025 w 4556776"/>
              <a:gd name="connsiteY10" fmla="*/ 4906312 h 5282843"/>
              <a:gd name="connsiteX11" fmla="*/ 838060 w 4556776"/>
              <a:gd name="connsiteY11" fmla="*/ 4958819 h 5282843"/>
              <a:gd name="connsiteX12" fmla="*/ 984241 w 4556776"/>
              <a:gd name="connsiteY12" fmla="*/ 4562460 h 5282843"/>
              <a:gd name="connsiteX13" fmla="*/ 431412 w 4556776"/>
              <a:gd name="connsiteY13" fmla="*/ 4478047 h 5282843"/>
              <a:gd name="connsiteX14" fmla="*/ 65943 w 4556776"/>
              <a:gd name="connsiteY14" fmla="*/ 4353483 h 5282843"/>
              <a:gd name="connsiteX15" fmla="*/ 254341 w 4556776"/>
              <a:gd name="connsiteY15" fmla="*/ 3977713 h 5282843"/>
              <a:gd name="connsiteX16" fmla="*/ 890566 w 4556776"/>
              <a:gd name="connsiteY16" fmla="*/ 3462972 h 5282843"/>
              <a:gd name="connsiteX17" fmla="*/ 152419 w 4556776"/>
              <a:gd name="connsiteY17" fmla="*/ 3508280 h 5282843"/>
              <a:gd name="connsiteX18" fmla="*/ 358315 w 4556776"/>
              <a:gd name="connsiteY18" fmla="*/ 2715572 h 5282843"/>
              <a:gd name="connsiteX19" fmla="*/ 1245735 w 4556776"/>
              <a:gd name="connsiteY19" fmla="*/ 2298634 h 5282843"/>
              <a:gd name="connsiteX20" fmla="*/ 1933430 w 4556776"/>
              <a:gd name="connsiteY20" fmla="*/ 1630503 h 5282843"/>
              <a:gd name="connsiteX21" fmla="*/ 2434791 w 4556776"/>
              <a:gd name="connsiteY21" fmla="*/ 409530 h 5282843"/>
              <a:gd name="connsiteX22" fmla="*/ 3443426 w 4556776"/>
              <a:gd name="connsiteY22"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341763 w 4556776"/>
              <a:gd name="connsiteY5" fmla="*/ 4384362 h 5282843"/>
              <a:gd name="connsiteX6" fmla="*/ 2392574 w 4556776"/>
              <a:gd name="connsiteY6" fmla="*/ 5115300 h 5282843"/>
              <a:gd name="connsiteX7" fmla="*/ 1558698 w 4556776"/>
              <a:gd name="connsiteY7" fmla="*/ 5156479 h 5282843"/>
              <a:gd name="connsiteX8" fmla="*/ 1558698 w 4556776"/>
              <a:gd name="connsiteY8" fmla="*/ 4791010 h 5282843"/>
              <a:gd name="connsiteX9" fmla="*/ 1256025 w 4556776"/>
              <a:gd name="connsiteY9" fmla="*/ 4906312 h 5282843"/>
              <a:gd name="connsiteX10" fmla="*/ 838060 w 4556776"/>
              <a:gd name="connsiteY10" fmla="*/ 4958819 h 5282843"/>
              <a:gd name="connsiteX11" fmla="*/ 984241 w 4556776"/>
              <a:gd name="connsiteY11" fmla="*/ 4562460 h 5282843"/>
              <a:gd name="connsiteX12" fmla="*/ 431412 w 4556776"/>
              <a:gd name="connsiteY12" fmla="*/ 4478047 h 5282843"/>
              <a:gd name="connsiteX13" fmla="*/ 65943 w 4556776"/>
              <a:gd name="connsiteY13" fmla="*/ 4353483 h 5282843"/>
              <a:gd name="connsiteX14" fmla="*/ 254341 w 4556776"/>
              <a:gd name="connsiteY14" fmla="*/ 3977713 h 5282843"/>
              <a:gd name="connsiteX15" fmla="*/ 890566 w 4556776"/>
              <a:gd name="connsiteY15" fmla="*/ 3462972 h 5282843"/>
              <a:gd name="connsiteX16" fmla="*/ 152419 w 4556776"/>
              <a:gd name="connsiteY16" fmla="*/ 3508280 h 5282843"/>
              <a:gd name="connsiteX17" fmla="*/ 358315 w 4556776"/>
              <a:gd name="connsiteY17" fmla="*/ 2715572 h 5282843"/>
              <a:gd name="connsiteX18" fmla="*/ 1245735 w 4556776"/>
              <a:gd name="connsiteY18" fmla="*/ 2298634 h 5282843"/>
              <a:gd name="connsiteX19" fmla="*/ 1933430 w 4556776"/>
              <a:gd name="connsiteY19" fmla="*/ 1630503 h 5282843"/>
              <a:gd name="connsiteX20" fmla="*/ 2434791 w 4556776"/>
              <a:gd name="connsiteY20" fmla="*/ 409530 h 5282843"/>
              <a:gd name="connsiteX21" fmla="*/ 3443426 w 4556776"/>
              <a:gd name="connsiteY21"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341763 w 4556776"/>
              <a:gd name="connsiteY5" fmla="*/ 4384362 h 5282843"/>
              <a:gd name="connsiteX6" fmla="*/ 2392574 w 4556776"/>
              <a:gd name="connsiteY6" fmla="*/ 5115300 h 5282843"/>
              <a:gd name="connsiteX7" fmla="*/ 1558698 w 4556776"/>
              <a:gd name="connsiteY7" fmla="*/ 5156479 h 5282843"/>
              <a:gd name="connsiteX8" fmla="*/ 1558698 w 4556776"/>
              <a:gd name="connsiteY8" fmla="*/ 4791010 h 5282843"/>
              <a:gd name="connsiteX9" fmla="*/ 1256025 w 4556776"/>
              <a:gd name="connsiteY9" fmla="*/ 4906312 h 5282843"/>
              <a:gd name="connsiteX10" fmla="*/ 838060 w 4556776"/>
              <a:gd name="connsiteY10" fmla="*/ 4958819 h 5282843"/>
              <a:gd name="connsiteX11" fmla="*/ 984241 w 4556776"/>
              <a:gd name="connsiteY11" fmla="*/ 4562460 h 5282843"/>
              <a:gd name="connsiteX12" fmla="*/ 431412 w 4556776"/>
              <a:gd name="connsiteY12" fmla="*/ 4478047 h 5282843"/>
              <a:gd name="connsiteX13" fmla="*/ 65943 w 4556776"/>
              <a:gd name="connsiteY13" fmla="*/ 4353483 h 5282843"/>
              <a:gd name="connsiteX14" fmla="*/ 254341 w 4556776"/>
              <a:gd name="connsiteY14" fmla="*/ 3977713 h 5282843"/>
              <a:gd name="connsiteX15" fmla="*/ 890566 w 4556776"/>
              <a:gd name="connsiteY15" fmla="*/ 3462972 h 5282843"/>
              <a:gd name="connsiteX16" fmla="*/ 152419 w 4556776"/>
              <a:gd name="connsiteY16" fmla="*/ 3508280 h 5282843"/>
              <a:gd name="connsiteX17" fmla="*/ 358315 w 4556776"/>
              <a:gd name="connsiteY17" fmla="*/ 2715572 h 5282843"/>
              <a:gd name="connsiteX18" fmla="*/ 1245735 w 4556776"/>
              <a:gd name="connsiteY18" fmla="*/ 2298634 h 5282843"/>
              <a:gd name="connsiteX19" fmla="*/ 1933430 w 4556776"/>
              <a:gd name="connsiteY19" fmla="*/ 1630503 h 5282843"/>
              <a:gd name="connsiteX20" fmla="*/ 2434791 w 4556776"/>
              <a:gd name="connsiteY20" fmla="*/ 409530 h 5282843"/>
              <a:gd name="connsiteX21" fmla="*/ 3443426 w 4556776"/>
              <a:gd name="connsiteY21" fmla="*/ 702 h 5282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556776" h="5282843">
                <a:moveTo>
                  <a:pt x="3443426" y="702"/>
                </a:moveTo>
                <a:cubicBezTo>
                  <a:pt x="3622349" y="6411"/>
                  <a:pt x="3792676" y="47088"/>
                  <a:pt x="3926509" y="128484"/>
                </a:cubicBezTo>
                <a:cubicBezTo>
                  <a:pt x="4227010" y="380500"/>
                  <a:pt x="4432809" y="727227"/>
                  <a:pt x="4510229" y="1111643"/>
                </a:cubicBezTo>
                <a:cubicBezTo>
                  <a:pt x="4625531" y="1654173"/>
                  <a:pt x="4510229" y="2412899"/>
                  <a:pt x="4343447" y="2934850"/>
                </a:cubicBezTo>
                <a:cubicBezTo>
                  <a:pt x="4249761" y="3215907"/>
                  <a:pt x="4114889" y="3481488"/>
                  <a:pt x="3967688" y="3706967"/>
                </a:cubicBezTo>
                <a:cubicBezTo>
                  <a:pt x="3800741" y="3948552"/>
                  <a:pt x="3604282" y="4149640"/>
                  <a:pt x="3341763" y="4384362"/>
                </a:cubicBezTo>
                <a:cubicBezTo>
                  <a:pt x="3073989" y="4685382"/>
                  <a:pt x="2751969" y="4933279"/>
                  <a:pt x="2392574" y="5115300"/>
                </a:cubicBezTo>
                <a:cubicBezTo>
                  <a:pt x="2194913" y="5208975"/>
                  <a:pt x="1683263" y="5416936"/>
                  <a:pt x="1558698" y="5156479"/>
                </a:cubicBezTo>
                <a:cubicBezTo>
                  <a:pt x="1516492" y="5053531"/>
                  <a:pt x="1610167" y="4874396"/>
                  <a:pt x="1558698" y="4791010"/>
                </a:cubicBezTo>
                <a:cubicBezTo>
                  <a:pt x="1474275" y="4666446"/>
                  <a:pt x="1339421" y="4843517"/>
                  <a:pt x="1256025" y="4906312"/>
                </a:cubicBezTo>
                <a:cubicBezTo>
                  <a:pt x="1130433" y="4989698"/>
                  <a:pt x="947180" y="5093673"/>
                  <a:pt x="838060" y="4958819"/>
                </a:cubicBezTo>
                <a:cubicBezTo>
                  <a:pt x="703195" y="4802337"/>
                  <a:pt x="900856" y="4687035"/>
                  <a:pt x="984241" y="4562460"/>
                </a:cubicBezTo>
                <a:cubicBezTo>
                  <a:pt x="1286914" y="4093015"/>
                  <a:pt x="619810" y="4426568"/>
                  <a:pt x="431412" y="4478047"/>
                </a:cubicBezTo>
                <a:cubicBezTo>
                  <a:pt x="274930" y="4520254"/>
                  <a:pt x="122567" y="4540843"/>
                  <a:pt x="65943" y="4353483"/>
                </a:cubicBezTo>
                <a:cubicBezTo>
                  <a:pt x="24763" y="4197001"/>
                  <a:pt x="160655" y="4071399"/>
                  <a:pt x="254341" y="3977713"/>
                </a:cubicBezTo>
                <a:cubicBezTo>
                  <a:pt x="368615" y="3852122"/>
                  <a:pt x="932772" y="3675051"/>
                  <a:pt x="890566" y="3462972"/>
                </a:cubicBezTo>
                <a:cubicBezTo>
                  <a:pt x="840113" y="3164427"/>
                  <a:pt x="308901" y="3560775"/>
                  <a:pt x="152419" y="3508280"/>
                </a:cubicBezTo>
                <a:cubicBezTo>
                  <a:pt x="-223339" y="3382677"/>
                  <a:pt x="193598" y="2829848"/>
                  <a:pt x="358315" y="2715572"/>
                </a:cubicBezTo>
                <a:cubicBezTo>
                  <a:pt x="619810" y="2528201"/>
                  <a:pt x="983216" y="2479479"/>
                  <a:pt x="1245735" y="2298634"/>
                </a:cubicBezTo>
                <a:cubicBezTo>
                  <a:pt x="1508254" y="2117789"/>
                  <a:pt x="1692724" y="1945354"/>
                  <a:pt x="1933430" y="1630503"/>
                </a:cubicBezTo>
                <a:cubicBezTo>
                  <a:pt x="2167346" y="1171680"/>
                  <a:pt x="2173297" y="794552"/>
                  <a:pt x="2434791" y="409530"/>
                </a:cubicBezTo>
                <a:cubicBezTo>
                  <a:pt x="2614561" y="144828"/>
                  <a:pt x="3049795" y="-11858"/>
                  <a:pt x="3443426" y="702"/>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PpHolder2">
            <a:extLst>
              <a:ext uri="{FF2B5EF4-FFF2-40B4-BE49-F238E27FC236}">
                <a16:creationId xmlns:a16="http://schemas.microsoft.com/office/drawing/2014/main" id="{43429F38-97F3-4AAA-B21D-BF761DD4FF9E}"/>
              </a:ext>
            </a:extLst>
          </p:cNvPr>
          <p:cNvSpPr>
            <a:spLocks noGrp="1"/>
          </p:cNvSpPr>
          <p:nvPr>
            <p:ph type="pic" sz="quarter" idx="10"/>
          </p:nvPr>
        </p:nvSpPr>
        <p:spPr/>
      </p:sp>
      <p:sp>
        <p:nvSpPr>
          <p:cNvPr id="16" name="Freeform: Shape 15">
            <a:extLst>
              <a:ext uri="{FF2B5EF4-FFF2-40B4-BE49-F238E27FC236}">
                <a16:creationId xmlns:a16="http://schemas.microsoft.com/office/drawing/2014/main" id="{09653828-AB81-4FA8-9CAD-741CE08F7F8E}"/>
              </a:ext>
            </a:extLst>
          </p:cNvPr>
          <p:cNvSpPr/>
          <p:nvPr/>
        </p:nvSpPr>
        <p:spPr>
          <a:xfrm rot="7139183">
            <a:off x="1078854" y="2520979"/>
            <a:ext cx="1174136" cy="601781"/>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64925F36-B183-42B4-AA0E-F53DBF438CEB}"/>
              </a:ext>
            </a:extLst>
          </p:cNvPr>
          <p:cNvSpPr/>
          <p:nvPr/>
        </p:nvSpPr>
        <p:spPr>
          <a:xfrm rot="5400000">
            <a:off x="5188100" y="405548"/>
            <a:ext cx="303722" cy="288687"/>
          </a:xfrm>
          <a:custGeom>
            <a:avLst/>
            <a:gdLst>
              <a:gd name="connsiteX0" fmla="*/ 402338 w 772558"/>
              <a:gd name="connsiteY0" fmla="*/ 5677 h 734314"/>
              <a:gd name="connsiteX1" fmla="*/ 669629 w 772558"/>
              <a:gd name="connsiteY1" fmla="*/ 59855 h 734314"/>
              <a:gd name="connsiteX2" fmla="*/ 766155 w 772558"/>
              <a:gd name="connsiteY2" fmla="*/ 305114 h 734314"/>
              <a:gd name="connsiteX3" fmla="*/ 75555 w 772558"/>
              <a:gd name="connsiteY3" fmla="*/ 657273 h 734314"/>
              <a:gd name="connsiteX4" fmla="*/ 402338 w 772558"/>
              <a:gd name="connsiteY4" fmla="*/ 5677 h 734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558" h="734314">
                <a:moveTo>
                  <a:pt x="402338" y="5677"/>
                </a:moveTo>
                <a:cubicBezTo>
                  <a:pt x="494493" y="-9496"/>
                  <a:pt x="594277" y="4820"/>
                  <a:pt x="669629" y="59855"/>
                </a:cubicBezTo>
                <a:cubicBezTo>
                  <a:pt x="744981" y="114976"/>
                  <a:pt x="789987" y="214846"/>
                  <a:pt x="766155" y="305114"/>
                </a:cubicBezTo>
                <a:cubicBezTo>
                  <a:pt x="708891" y="521141"/>
                  <a:pt x="283095" y="896703"/>
                  <a:pt x="75555" y="657273"/>
                </a:cubicBezTo>
                <a:cubicBezTo>
                  <a:pt x="-136443" y="412785"/>
                  <a:pt x="137962" y="49054"/>
                  <a:pt x="402338" y="5677"/>
                </a:cubicBezTo>
              </a:path>
            </a:pathLst>
          </a:custGeom>
          <a:solidFill>
            <a:schemeClr val="accent1"/>
          </a:solidFill>
          <a:ln w="8572" cap="flat">
            <a:noFill/>
            <a:prstDash val="solid"/>
            <a:miter/>
          </a:ln>
        </p:spPr>
        <p:txBody>
          <a:bodyPr rtlCol="0" anchor="ctr"/>
          <a:lstStyle/>
          <a:p>
            <a:endParaRPr lang="en-US"/>
          </a:p>
        </p:txBody>
      </p:sp>
      <p:sp>
        <p:nvSpPr>
          <p:cNvPr id="21" name="TextBox 20">
            <a:extLst>
              <a:ext uri="{FF2B5EF4-FFF2-40B4-BE49-F238E27FC236}">
                <a16:creationId xmlns:a16="http://schemas.microsoft.com/office/drawing/2014/main" id="{43C790BA-11E1-404F-AD44-C84CAB955768}"/>
              </a:ext>
            </a:extLst>
          </p:cNvPr>
          <p:cNvSpPr txBox="1"/>
          <p:nvPr/>
        </p:nvSpPr>
        <p:spPr>
          <a:xfrm>
            <a:off x="6325169" y="2490382"/>
            <a:ext cx="3067058" cy="461665"/>
          </a:xfrm>
          <a:prstGeom prst="rect">
            <a:avLst/>
          </a:prstGeom>
          <a:noFill/>
        </p:spPr>
        <p:txBody>
          <a:bodyPr wrap="none" rtlCol="0">
            <a:spAutoFit/>
          </a:bodyPr>
          <a:lstStyle/>
          <a:p>
            <a:r>
              <a:rPr lang="en-US" sz="2400" b="0" i="0">
                <a:effectLst/>
                <a:latin typeface="+mj-lt"/>
              </a:rPr>
              <a:t>Ghosts have real spirit!</a:t>
            </a:r>
            <a:endParaRPr lang="en-US" sz="2400">
              <a:latin typeface="+mj-lt"/>
            </a:endParaRPr>
          </a:p>
        </p:txBody>
      </p:sp>
      <p:sp>
        <p:nvSpPr>
          <p:cNvPr id="22" name="TextBox 21">
            <a:extLst>
              <a:ext uri="{FF2B5EF4-FFF2-40B4-BE49-F238E27FC236}">
                <a16:creationId xmlns:a16="http://schemas.microsoft.com/office/drawing/2014/main" id="{E70FA201-801B-4A00-B310-E1333B41CC62}"/>
              </a:ext>
            </a:extLst>
          </p:cNvPr>
          <p:cNvSpPr txBox="1"/>
          <p:nvPr/>
        </p:nvSpPr>
        <p:spPr>
          <a:xfrm>
            <a:off x="6325169" y="2952047"/>
            <a:ext cx="5103462" cy="890115"/>
          </a:xfrm>
          <a:prstGeom prst="rect">
            <a:avLst/>
          </a:prstGeom>
          <a:noFill/>
        </p:spPr>
        <p:txBody>
          <a:bodyPr wrap="square" rtlCol="0">
            <a:spAutoFit/>
          </a:bodyPr>
          <a:lstStyle/>
          <a:p>
            <a:pPr algn="just">
              <a:lnSpc>
                <a:spcPct val="150000"/>
              </a:lnSpc>
            </a:pPr>
            <a:r>
              <a:rPr lang="en-US" sz="1200" b="0" i="0">
                <a:effectLst/>
              </a:rPr>
              <a:t>But I must explain to you how all this mistaken idea of denouncing pleasure and praising pain was born and I will give you a complete account of the system, and expound the actual teachings of the great explorer of the truth, the master-builder</a:t>
            </a:r>
            <a:endParaRPr lang="en-US" sz="1200"/>
          </a:p>
        </p:txBody>
      </p:sp>
      <p:sp>
        <p:nvSpPr>
          <p:cNvPr id="26" name="Oval 25">
            <a:extLst>
              <a:ext uri="{FF2B5EF4-FFF2-40B4-BE49-F238E27FC236}">
                <a16:creationId xmlns:a16="http://schemas.microsoft.com/office/drawing/2014/main" id="{A10EC2DC-7FE9-450C-808C-91AD265DDD24}"/>
              </a:ext>
            </a:extLst>
          </p:cNvPr>
          <p:cNvSpPr/>
          <p:nvPr/>
        </p:nvSpPr>
        <p:spPr>
          <a:xfrm>
            <a:off x="6411598" y="4122704"/>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7" name="Oval 26">
            <a:extLst>
              <a:ext uri="{FF2B5EF4-FFF2-40B4-BE49-F238E27FC236}">
                <a16:creationId xmlns:a16="http://schemas.microsoft.com/office/drawing/2014/main" id="{51837A3F-6140-4A80-A8B0-FBBFFCCAB431}"/>
              </a:ext>
            </a:extLst>
          </p:cNvPr>
          <p:cNvSpPr/>
          <p:nvPr/>
        </p:nvSpPr>
        <p:spPr>
          <a:xfrm>
            <a:off x="7710168" y="4122704"/>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8" name="Oval 27">
            <a:extLst>
              <a:ext uri="{FF2B5EF4-FFF2-40B4-BE49-F238E27FC236}">
                <a16:creationId xmlns:a16="http://schemas.microsoft.com/office/drawing/2014/main" id="{59598D80-78CF-4B63-AFCB-A3B88135F95E}"/>
              </a:ext>
            </a:extLst>
          </p:cNvPr>
          <p:cNvSpPr/>
          <p:nvPr/>
        </p:nvSpPr>
        <p:spPr>
          <a:xfrm>
            <a:off x="9008738" y="4122704"/>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9" name="Oval 28">
            <a:extLst>
              <a:ext uri="{FF2B5EF4-FFF2-40B4-BE49-F238E27FC236}">
                <a16:creationId xmlns:a16="http://schemas.microsoft.com/office/drawing/2014/main" id="{6D363E64-1677-4C4F-BB6F-DB984805124A}"/>
              </a:ext>
            </a:extLst>
          </p:cNvPr>
          <p:cNvSpPr/>
          <p:nvPr/>
        </p:nvSpPr>
        <p:spPr>
          <a:xfrm>
            <a:off x="10307307" y="4122704"/>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30" name="TextBox 29">
            <a:extLst>
              <a:ext uri="{FF2B5EF4-FFF2-40B4-BE49-F238E27FC236}">
                <a16:creationId xmlns:a16="http://schemas.microsoft.com/office/drawing/2014/main" id="{77723C21-72DD-4F96-877C-8AE0C54A493F}"/>
              </a:ext>
            </a:extLst>
          </p:cNvPr>
          <p:cNvSpPr txBox="1"/>
          <p:nvPr/>
        </p:nvSpPr>
        <p:spPr>
          <a:xfrm>
            <a:off x="6467901" y="5096194"/>
            <a:ext cx="787395" cy="338554"/>
          </a:xfrm>
          <a:prstGeom prst="rect">
            <a:avLst/>
          </a:prstGeom>
          <a:noFill/>
        </p:spPr>
        <p:txBody>
          <a:bodyPr wrap="none" rtlCol="0">
            <a:spAutoFit/>
          </a:bodyPr>
          <a:lstStyle/>
          <a:p>
            <a:pPr algn="ctr"/>
            <a:r>
              <a:rPr lang="en-US" sz="1600" b="0" i="0">
                <a:effectLst/>
                <a:latin typeface="+mj-lt"/>
              </a:rPr>
              <a:t>SKILL 01</a:t>
            </a:r>
            <a:endParaRPr lang="en-US" sz="1600">
              <a:latin typeface="+mj-lt"/>
            </a:endParaRPr>
          </a:p>
        </p:txBody>
      </p:sp>
      <p:sp>
        <p:nvSpPr>
          <p:cNvPr id="31" name="TextBox 30">
            <a:extLst>
              <a:ext uri="{FF2B5EF4-FFF2-40B4-BE49-F238E27FC236}">
                <a16:creationId xmlns:a16="http://schemas.microsoft.com/office/drawing/2014/main" id="{46D441E7-DA1C-42EE-8C3F-71896A0EA431}"/>
              </a:ext>
            </a:extLst>
          </p:cNvPr>
          <p:cNvSpPr txBox="1"/>
          <p:nvPr/>
        </p:nvSpPr>
        <p:spPr>
          <a:xfrm>
            <a:off x="7753646" y="5096194"/>
            <a:ext cx="813044" cy="338554"/>
          </a:xfrm>
          <a:prstGeom prst="rect">
            <a:avLst/>
          </a:prstGeom>
          <a:noFill/>
        </p:spPr>
        <p:txBody>
          <a:bodyPr wrap="none" rtlCol="0">
            <a:spAutoFit/>
          </a:bodyPr>
          <a:lstStyle/>
          <a:p>
            <a:pPr algn="ctr"/>
            <a:r>
              <a:rPr lang="en-US" sz="1600" b="0" i="0">
                <a:effectLst/>
                <a:latin typeface="+mj-lt"/>
              </a:rPr>
              <a:t>SKILL 02</a:t>
            </a:r>
            <a:endParaRPr lang="en-US" sz="1600">
              <a:latin typeface="+mj-lt"/>
            </a:endParaRPr>
          </a:p>
        </p:txBody>
      </p:sp>
      <p:sp>
        <p:nvSpPr>
          <p:cNvPr id="32" name="TextBox 31">
            <a:extLst>
              <a:ext uri="{FF2B5EF4-FFF2-40B4-BE49-F238E27FC236}">
                <a16:creationId xmlns:a16="http://schemas.microsoft.com/office/drawing/2014/main" id="{2344C1A4-78E3-410D-8DAD-285E59305ABA}"/>
              </a:ext>
            </a:extLst>
          </p:cNvPr>
          <p:cNvSpPr txBox="1"/>
          <p:nvPr/>
        </p:nvSpPr>
        <p:spPr>
          <a:xfrm>
            <a:off x="9053017" y="5096193"/>
            <a:ext cx="811441" cy="338554"/>
          </a:xfrm>
          <a:prstGeom prst="rect">
            <a:avLst/>
          </a:prstGeom>
          <a:noFill/>
        </p:spPr>
        <p:txBody>
          <a:bodyPr wrap="none" rtlCol="0">
            <a:spAutoFit/>
          </a:bodyPr>
          <a:lstStyle/>
          <a:p>
            <a:pPr algn="ctr"/>
            <a:r>
              <a:rPr lang="en-US" sz="1600" b="0" i="0">
                <a:effectLst/>
                <a:latin typeface="+mj-lt"/>
              </a:rPr>
              <a:t>SKILL 03</a:t>
            </a:r>
            <a:endParaRPr lang="en-US" sz="1600">
              <a:latin typeface="+mj-lt"/>
            </a:endParaRPr>
          </a:p>
        </p:txBody>
      </p:sp>
      <p:sp>
        <p:nvSpPr>
          <p:cNvPr id="33" name="TextBox 32">
            <a:extLst>
              <a:ext uri="{FF2B5EF4-FFF2-40B4-BE49-F238E27FC236}">
                <a16:creationId xmlns:a16="http://schemas.microsoft.com/office/drawing/2014/main" id="{C9EB266F-C7AD-4C4D-8130-6D2707CD7898}"/>
              </a:ext>
            </a:extLst>
          </p:cNvPr>
          <p:cNvSpPr txBox="1"/>
          <p:nvPr/>
        </p:nvSpPr>
        <p:spPr>
          <a:xfrm>
            <a:off x="10352389" y="5096193"/>
            <a:ext cx="809838" cy="338554"/>
          </a:xfrm>
          <a:prstGeom prst="rect">
            <a:avLst/>
          </a:prstGeom>
          <a:noFill/>
        </p:spPr>
        <p:txBody>
          <a:bodyPr wrap="none" rtlCol="0">
            <a:spAutoFit/>
          </a:bodyPr>
          <a:lstStyle/>
          <a:p>
            <a:pPr algn="ctr"/>
            <a:r>
              <a:rPr lang="en-US" sz="1600" b="0" i="0">
                <a:effectLst/>
                <a:latin typeface="+mj-lt"/>
              </a:rPr>
              <a:t>SKILL 04</a:t>
            </a:r>
            <a:endParaRPr lang="en-US" sz="1600">
              <a:latin typeface="+mj-lt"/>
            </a:endParaRPr>
          </a:p>
        </p:txBody>
      </p:sp>
      <p:grpSp>
        <p:nvGrpSpPr>
          <p:cNvPr id="34" name="Group 33">
            <a:extLst>
              <a:ext uri="{FF2B5EF4-FFF2-40B4-BE49-F238E27FC236}">
                <a16:creationId xmlns:a16="http://schemas.microsoft.com/office/drawing/2014/main" id="{280E0D71-9E30-4AEA-90AD-D2B33B381F80}"/>
              </a:ext>
            </a:extLst>
          </p:cNvPr>
          <p:cNvGrpSpPr/>
          <p:nvPr/>
        </p:nvGrpSpPr>
        <p:grpSpPr>
          <a:xfrm>
            <a:off x="7935413" y="4348221"/>
            <a:ext cx="449510" cy="448966"/>
            <a:chOff x="7107650" y="483643"/>
            <a:chExt cx="800252" cy="799283"/>
          </a:xfrm>
          <a:solidFill>
            <a:schemeClr val="bg2"/>
          </a:solidFill>
        </p:grpSpPr>
        <p:sp>
          <p:nvSpPr>
            <p:cNvPr id="35" name="Freeform: Shape 34">
              <a:extLst>
                <a:ext uri="{FF2B5EF4-FFF2-40B4-BE49-F238E27FC236}">
                  <a16:creationId xmlns:a16="http://schemas.microsoft.com/office/drawing/2014/main" id="{636961CD-49BC-49A1-BE2A-AD261FDAFF0D}"/>
                </a:ext>
              </a:extLst>
            </p:cNvPr>
            <p:cNvSpPr/>
            <p:nvPr/>
          </p:nvSpPr>
          <p:spPr>
            <a:xfrm>
              <a:off x="7816314" y="902965"/>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D6BDA663-72C4-4E6B-98CB-543AD46587A4}"/>
                </a:ext>
              </a:extLst>
            </p:cNvPr>
            <p:cNvSpPr/>
            <p:nvPr/>
          </p:nvSpPr>
          <p:spPr>
            <a:xfrm>
              <a:off x="7177424" y="519327"/>
              <a:ext cx="676274" cy="763599"/>
            </a:xfrm>
            <a:custGeom>
              <a:avLst/>
              <a:gdLst>
                <a:gd name="connsiteX0" fmla="*/ 72898 w 714628"/>
                <a:gd name="connsiteY0" fmla="*/ 154508 h 806906"/>
                <a:gd name="connsiteX1" fmla="*/ 52134 w 714628"/>
                <a:gd name="connsiteY1" fmla="*/ 154508 h 806906"/>
                <a:gd name="connsiteX2" fmla="*/ 0 w 714628"/>
                <a:gd name="connsiteY2" fmla="*/ 206641 h 806906"/>
                <a:gd name="connsiteX3" fmla="*/ 52134 w 714628"/>
                <a:gd name="connsiteY3" fmla="*/ 258775 h 806906"/>
                <a:gd name="connsiteX4" fmla="*/ 53785 w 714628"/>
                <a:gd name="connsiteY4" fmla="*/ 258775 h 806906"/>
                <a:gd name="connsiteX5" fmla="*/ 91059 w 714628"/>
                <a:gd name="connsiteY5" fmla="*/ 632663 h 806906"/>
                <a:gd name="connsiteX6" fmla="*/ 27813 w 714628"/>
                <a:gd name="connsiteY6" fmla="*/ 742264 h 806906"/>
                <a:gd name="connsiteX7" fmla="*/ 43561 w 714628"/>
                <a:gd name="connsiteY7" fmla="*/ 801001 h 806906"/>
                <a:gd name="connsiteX8" fmla="*/ 64960 w 714628"/>
                <a:gd name="connsiteY8" fmla="*/ 806780 h 806906"/>
                <a:gd name="connsiteX9" fmla="*/ 76200 w 714628"/>
                <a:gd name="connsiteY9" fmla="*/ 805319 h 806906"/>
                <a:gd name="connsiteX10" fmla="*/ 102362 w 714628"/>
                <a:gd name="connsiteY10" fmla="*/ 785317 h 806906"/>
                <a:gd name="connsiteX11" fmla="*/ 155385 w 714628"/>
                <a:gd name="connsiteY11" fmla="*/ 693496 h 806906"/>
                <a:gd name="connsiteX12" fmla="*/ 544703 w 714628"/>
                <a:gd name="connsiteY12" fmla="*/ 701560 h 806906"/>
                <a:gd name="connsiteX13" fmla="*/ 558355 w 714628"/>
                <a:gd name="connsiteY13" fmla="*/ 691908 h 806906"/>
                <a:gd name="connsiteX14" fmla="*/ 612330 w 714628"/>
                <a:gd name="connsiteY14" fmla="*/ 785380 h 806906"/>
                <a:gd name="connsiteX15" fmla="*/ 638493 w 714628"/>
                <a:gd name="connsiteY15" fmla="*/ 805383 h 806906"/>
                <a:gd name="connsiteX16" fmla="*/ 649732 w 714628"/>
                <a:gd name="connsiteY16" fmla="*/ 806907 h 806906"/>
                <a:gd name="connsiteX17" fmla="*/ 671132 w 714628"/>
                <a:gd name="connsiteY17" fmla="*/ 801128 h 806906"/>
                <a:gd name="connsiteX18" fmla="*/ 691134 w 714628"/>
                <a:gd name="connsiteY18" fmla="*/ 774966 h 806906"/>
                <a:gd name="connsiteX19" fmla="*/ 686880 w 714628"/>
                <a:gd name="connsiteY19" fmla="*/ 742327 h 806906"/>
                <a:gd name="connsiteX20" fmla="*/ 622046 w 714628"/>
                <a:gd name="connsiteY20" fmla="*/ 630059 h 806906"/>
                <a:gd name="connsiteX21" fmla="*/ 693801 w 714628"/>
                <a:gd name="connsiteY21" fmla="*/ 462483 h 806906"/>
                <a:gd name="connsiteX22" fmla="*/ 669290 w 714628"/>
                <a:gd name="connsiteY22" fmla="*/ 455752 h 806906"/>
                <a:gd name="connsiteX23" fmla="*/ 251968 w 714628"/>
                <a:gd name="connsiteY23" fmla="*/ 715848 h 806906"/>
                <a:gd name="connsiteX24" fmla="*/ 82740 w 714628"/>
                <a:gd name="connsiteY24" fmla="*/ 258838 h 806906"/>
                <a:gd name="connsiteX25" fmla="*/ 628650 w 714628"/>
                <a:gd name="connsiteY25" fmla="*/ 258838 h 806906"/>
                <a:gd name="connsiteX26" fmla="*/ 669227 w 714628"/>
                <a:gd name="connsiteY26" fmla="*/ 379044 h 806906"/>
                <a:gd name="connsiteX27" fmla="*/ 694627 w 714628"/>
                <a:gd name="connsiteY27" fmla="*/ 379044 h 806906"/>
                <a:gd name="connsiteX28" fmla="*/ 657543 w 714628"/>
                <a:gd name="connsiteY28" fmla="*/ 258838 h 806906"/>
                <a:gd name="connsiteX29" fmla="*/ 662496 w 714628"/>
                <a:gd name="connsiteY29" fmla="*/ 258838 h 806906"/>
                <a:gd name="connsiteX30" fmla="*/ 714629 w 714628"/>
                <a:gd name="connsiteY30" fmla="*/ 206705 h 806906"/>
                <a:gd name="connsiteX31" fmla="*/ 662496 w 714628"/>
                <a:gd name="connsiteY31" fmla="*/ 154571 h 806906"/>
                <a:gd name="connsiteX32" fmla="*/ 172149 w 714628"/>
                <a:gd name="connsiteY32" fmla="*/ 154571 h 806906"/>
                <a:gd name="connsiteX33" fmla="*/ 152781 w 714628"/>
                <a:gd name="connsiteY33" fmla="*/ 104343 h 806906"/>
                <a:gd name="connsiteX34" fmla="*/ 122873 w 714628"/>
                <a:gd name="connsiteY34" fmla="*/ 30429 h 806906"/>
                <a:gd name="connsiteX35" fmla="*/ 76263 w 714628"/>
                <a:gd name="connsiteY35" fmla="*/ 1473 h 806906"/>
                <a:gd name="connsiteX36" fmla="*/ 51371 w 714628"/>
                <a:gd name="connsiteY36" fmla="*/ 53670 h 806906"/>
                <a:gd name="connsiteX37" fmla="*/ 72898 w 714628"/>
                <a:gd name="connsiteY37" fmla="*/ 154508 h 806906"/>
                <a:gd name="connsiteX38" fmla="*/ 664782 w 714628"/>
                <a:gd name="connsiteY38" fmla="*/ 754964 h 806906"/>
                <a:gd name="connsiteX39" fmla="*/ 666496 w 714628"/>
                <a:gd name="connsiteY39" fmla="*/ 768299 h 806906"/>
                <a:gd name="connsiteX40" fmla="*/ 658305 w 714628"/>
                <a:gd name="connsiteY40" fmla="*/ 779030 h 806906"/>
                <a:gd name="connsiteX41" fmla="*/ 644969 w 714628"/>
                <a:gd name="connsiteY41" fmla="*/ 780745 h 806906"/>
                <a:gd name="connsiteX42" fmla="*/ 634238 w 714628"/>
                <a:gd name="connsiteY42" fmla="*/ 772553 h 806906"/>
                <a:gd name="connsiteX43" fmla="*/ 578294 w 714628"/>
                <a:gd name="connsiteY43" fmla="*/ 675652 h 806906"/>
                <a:gd name="connsiteX44" fmla="*/ 604393 w 714628"/>
                <a:gd name="connsiteY44" fmla="*/ 650379 h 806906"/>
                <a:gd name="connsiteX45" fmla="*/ 664782 w 714628"/>
                <a:gd name="connsiteY45" fmla="*/ 754964 h 806906"/>
                <a:gd name="connsiteX46" fmla="*/ 135128 w 714628"/>
                <a:gd name="connsiteY46" fmla="*/ 677684 h 806906"/>
                <a:gd name="connsiteX47" fmla="*/ 80327 w 714628"/>
                <a:gd name="connsiteY47" fmla="*/ 772617 h 806906"/>
                <a:gd name="connsiteX48" fmla="*/ 69596 w 714628"/>
                <a:gd name="connsiteY48" fmla="*/ 780808 h 806906"/>
                <a:gd name="connsiteX49" fmla="*/ 56261 w 714628"/>
                <a:gd name="connsiteY49" fmla="*/ 779094 h 806906"/>
                <a:gd name="connsiteX50" fmla="*/ 49784 w 714628"/>
                <a:gd name="connsiteY50" fmla="*/ 755027 h 806906"/>
                <a:gd name="connsiteX51" fmla="*/ 108712 w 714628"/>
                <a:gd name="connsiteY51" fmla="*/ 652919 h 806906"/>
                <a:gd name="connsiteX52" fmla="*/ 127826 w 714628"/>
                <a:gd name="connsiteY52" fmla="*/ 671588 h 806906"/>
                <a:gd name="connsiteX53" fmla="*/ 135128 w 714628"/>
                <a:gd name="connsiteY53" fmla="*/ 677684 h 806906"/>
                <a:gd name="connsiteX54" fmla="*/ 689102 w 714628"/>
                <a:gd name="connsiteY54" fmla="*/ 206641 h 806906"/>
                <a:gd name="connsiteX55" fmla="*/ 662369 w 714628"/>
                <a:gd name="connsiteY55" fmla="*/ 233375 h 806906"/>
                <a:gd name="connsiteX56" fmla="*/ 52070 w 714628"/>
                <a:gd name="connsiteY56" fmla="*/ 233375 h 806906"/>
                <a:gd name="connsiteX57" fmla="*/ 25337 w 714628"/>
                <a:gd name="connsiteY57" fmla="*/ 206641 h 806906"/>
                <a:gd name="connsiteX58" fmla="*/ 52070 w 714628"/>
                <a:gd name="connsiteY58" fmla="*/ 179908 h 806906"/>
                <a:gd name="connsiteX59" fmla="*/ 662369 w 714628"/>
                <a:gd name="connsiteY59" fmla="*/ 179908 h 806906"/>
                <a:gd name="connsiteX60" fmla="*/ 689102 w 714628"/>
                <a:gd name="connsiteY60" fmla="*/ 206641 h 806906"/>
                <a:gd name="connsiteX61" fmla="*/ 82740 w 714628"/>
                <a:gd name="connsiteY61" fmla="*/ 25984 h 806906"/>
                <a:gd name="connsiteX62" fmla="*/ 99187 w 714628"/>
                <a:gd name="connsiteY62" fmla="*/ 39890 h 806906"/>
                <a:gd name="connsiteX63" fmla="*/ 129159 w 714628"/>
                <a:gd name="connsiteY63" fmla="*/ 113868 h 806906"/>
                <a:gd name="connsiteX64" fmla="*/ 145161 w 714628"/>
                <a:gd name="connsiteY64" fmla="*/ 154508 h 806906"/>
                <a:gd name="connsiteX65" fmla="*/ 99060 w 714628"/>
                <a:gd name="connsiteY65" fmla="*/ 154508 h 806906"/>
                <a:gd name="connsiteX66" fmla="*/ 76137 w 714628"/>
                <a:gd name="connsiteY66" fmla="*/ 48463 h 806906"/>
                <a:gd name="connsiteX67" fmla="*/ 75946 w 714628"/>
                <a:gd name="connsiteY67" fmla="*/ 47574 h 806906"/>
                <a:gd name="connsiteX68" fmla="*/ 82740 w 714628"/>
                <a:gd name="connsiteY68" fmla="*/ 25984 h 806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714628" h="806906">
                  <a:moveTo>
                    <a:pt x="72898" y="154508"/>
                  </a:moveTo>
                  <a:lnTo>
                    <a:pt x="52134" y="154508"/>
                  </a:lnTo>
                  <a:cubicBezTo>
                    <a:pt x="23368" y="154508"/>
                    <a:pt x="0" y="177876"/>
                    <a:pt x="0" y="206641"/>
                  </a:cubicBezTo>
                  <a:cubicBezTo>
                    <a:pt x="0" y="235407"/>
                    <a:pt x="23368" y="258775"/>
                    <a:pt x="52134" y="258775"/>
                  </a:cubicBezTo>
                  <a:lnTo>
                    <a:pt x="53785" y="258775"/>
                  </a:lnTo>
                  <a:cubicBezTo>
                    <a:pt x="-8128" y="380123"/>
                    <a:pt x="6287" y="527888"/>
                    <a:pt x="91059" y="632663"/>
                  </a:cubicBezTo>
                  <a:lnTo>
                    <a:pt x="27813" y="742264"/>
                  </a:lnTo>
                  <a:cubicBezTo>
                    <a:pt x="15938" y="762774"/>
                    <a:pt x="22987" y="789190"/>
                    <a:pt x="43561" y="801001"/>
                  </a:cubicBezTo>
                  <a:cubicBezTo>
                    <a:pt x="50165" y="804811"/>
                    <a:pt x="57468" y="806780"/>
                    <a:pt x="64960" y="806780"/>
                  </a:cubicBezTo>
                  <a:cubicBezTo>
                    <a:pt x="68707" y="806780"/>
                    <a:pt x="72517" y="806272"/>
                    <a:pt x="76200" y="805319"/>
                  </a:cubicBezTo>
                  <a:cubicBezTo>
                    <a:pt x="87313" y="802335"/>
                    <a:pt x="96584" y="795223"/>
                    <a:pt x="102362" y="785317"/>
                  </a:cubicBezTo>
                  <a:lnTo>
                    <a:pt x="155385" y="693496"/>
                  </a:lnTo>
                  <a:cubicBezTo>
                    <a:pt x="268796" y="775220"/>
                    <a:pt x="426910" y="780491"/>
                    <a:pt x="544703" y="701560"/>
                  </a:cubicBezTo>
                  <a:cubicBezTo>
                    <a:pt x="549338" y="698449"/>
                    <a:pt x="553847" y="695210"/>
                    <a:pt x="558355" y="691908"/>
                  </a:cubicBezTo>
                  <a:lnTo>
                    <a:pt x="612330" y="785380"/>
                  </a:lnTo>
                  <a:cubicBezTo>
                    <a:pt x="618046" y="795286"/>
                    <a:pt x="627316" y="802398"/>
                    <a:pt x="638493" y="805383"/>
                  </a:cubicBezTo>
                  <a:cubicBezTo>
                    <a:pt x="642239" y="806399"/>
                    <a:pt x="645986" y="806907"/>
                    <a:pt x="649732" y="806907"/>
                  </a:cubicBezTo>
                  <a:cubicBezTo>
                    <a:pt x="657162" y="806907"/>
                    <a:pt x="664527" y="804938"/>
                    <a:pt x="671132" y="801128"/>
                  </a:cubicBezTo>
                  <a:cubicBezTo>
                    <a:pt x="681038" y="795413"/>
                    <a:pt x="688150" y="786142"/>
                    <a:pt x="691134" y="774966"/>
                  </a:cubicBezTo>
                  <a:cubicBezTo>
                    <a:pt x="694119" y="763854"/>
                    <a:pt x="692594" y="752233"/>
                    <a:pt x="686880" y="742327"/>
                  </a:cubicBezTo>
                  <a:lnTo>
                    <a:pt x="622046" y="630059"/>
                  </a:lnTo>
                  <a:cubicBezTo>
                    <a:pt x="660083" y="582117"/>
                    <a:pt x="684975" y="524332"/>
                    <a:pt x="693801" y="462483"/>
                  </a:cubicBezTo>
                  <a:cubicBezTo>
                    <a:pt x="696087" y="446481"/>
                    <a:pt x="671640" y="439559"/>
                    <a:pt x="669290" y="455752"/>
                  </a:cubicBezTo>
                  <a:cubicBezTo>
                    <a:pt x="641287" y="652348"/>
                    <a:pt x="441769" y="781126"/>
                    <a:pt x="251968" y="715848"/>
                  </a:cubicBezTo>
                  <a:cubicBezTo>
                    <a:pt x="64770" y="651459"/>
                    <a:pt x="-12637" y="428320"/>
                    <a:pt x="82740" y="258838"/>
                  </a:cubicBezTo>
                  <a:lnTo>
                    <a:pt x="628650" y="258838"/>
                  </a:lnTo>
                  <a:cubicBezTo>
                    <a:pt x="649796" y="296240"/>
                    <a:pt x="663638" y="336308"/>
                    <a:pt x="669227" y="379044"/>
                  </a:cubicBezTo>
                  <a:cubicBezTo>
                    <a:pt x="671322" y="395046"/>
                    <a:pt x="696722" y="395236"/>
                    <a:pt x="694627" y="379044"/>
                  </a:cubicBezTo>
                  <a:cubicBezTo>
                    <a:pt x="689038" y="336562"/>
                    <a:pt x="676910" y="296557"/>
                    <a:pt x="657543" y="258838"/>
                  </a:cubicBezTo>
                  <a:lnTo>
                    <a:pt x="662496" y="258838"/>
                  </a:lnTo>
                  <a:cubicBezTo>
                    <a:pt x="691261" y="258838"/>
                    <a:pt x="714629" y="235470"/>
                    <a:pt x="714629" y="206705"/>
                  </a:cubicBezTo>
                  <a:cubicBezTo>
                    <a:pt x="714629" y="177939"/>
                    <a:pt x="691261" y="154571"/>
                    <a:pt x="662496" y="154571"/>
                  </a:cubicBezTo>
                  <a:lnTo>
                    <a:pt x="172149" y="154571"/>
                  </a:lnTo>
                  <a:cubicBezTo>
                    <a:pt x="166560" y="138252"/>
                    <a:pt x="165163" y="134823"/>
                    <a:pt x="152781" y="104343"/>
                  </a:cubicBezTo>
                  <a:cubicBezTo>
                    <a:pt x="146431" y="88722"/>
                    <a:pt x="137160" y="65925"/>
                    <a:pt x="122873" y="30429"/>
                  </a:cubicBezTo>
                  <a:cubicBezTo>
                    <a:pt x="110427" y="-496"/>
                    <a:pt x="90615" y="-2401"/>
                    <a:pt x="76263" y="1473"/>
                  </a:cubicBezTo>
                  <a:cubicBezTo>
                    <a:pt x="55054" y="7188"/>
                    <a:pt x="44831" y="28587"/>
                    <a:pt x="51371" y="53670"/>
                  </a:cubicBezTo>
                  <a:cubicBezTo>
                    <a:pt x="52388" y="59575"/>
                    <a:pt x="62611" y="112788"/>
                    <a:pt x="72898" y="154508"/>
                  </a:cubicBezTo>
                  <a:close/>
                  <a:moveTo>
                    <a:pt x="664782" y="754964"/>
                  </a:moveTo>
                  <a:cubicBezTo>
                    <a:pt x="667131" y="759028"/>
                    <a:pt x="667702" y="763727"/>
                    <a:pt x="666496" y="768299"/>
                  </a:cubicBezTo>
                  <a:cubicBezTo>
                    <a:pt x="665290" y="772871"/>
                    <a:pt x="662369" y="776681"/>
                    <a:pt x="658305" y="779030"/>
                  </a:cubicBezTo>
                  <a:cubicBezTo>
                    <a:pt x="654241" y="781380"/>
                    <a:pt x="649541" y="781951"/>
                    <a:pt x="644969" y="780745"/>
                  </a:cubicBezTo>
                  <a:cubicBezTo>
                    <a:pt x="640398" y="779538"/>
                    <a:pt x="636588" y="776617"/>
                    <a:pt x="634238" y="772553"/>
                  </a:cubicBezTo>
                  <a:lnTo>
                    <a:pt x="578294" y="675652"/>
                  </a:lnTo>
                  <a:cubicBezTo>
                    <a:pt x="587502" y="667651"/>
                    <a:pt x="596202" y="659269"/>
                    <a:pt x="604393" y="650379"/>
                  </a:cubicBezTo>
                  <a:lnTo>
                    <a:pt x="664782" y="754964"/>
                  </a:lnTo>
                  <a:close/>
                  <a:moveTo>
                    <a:pt x="135128" y="677684"/>
                  </a:moveTo>
                  <a:lnTo>
                    <a:pt x="80327" y="772617"/>
                  </a:lnTo>
                  <a:cubicBezTo>
                    <a:pt x="77978" y="776681"/>
                    <a:pt x="74168" y="779538"/>
                    <a:pt x="69596" y="780808"/>
                  </a:cubicBezTo>
                  <a:cubicBezTo>
                    <a:pt x="65024" y="782015"/>
                    <a:pt x="60262" y="781443"/>
                    <a:pt x="56261" y="779094"/>
                  </a:cubicBezTo>
                  <a:cubicBezTo>
                    <a:pt x="47815" y="774204"/>
                    <a:pt x="44958" y="763409"/>
                    <a:pt x="49784" y="755027"/>
                  </a:cubicBezTo>
                  <a:lnTo>
                    <a:pt x="108712" y="652919"/>
                  </a:lnTo>
                  <a:cubicBezTo>
                    <a:pt x="114808" y="659333"/>
                    <a:pt x="121158" y="665556"/>
                    <a:pt x="127826" y="671588"/>
                  </a:cubicBezTo>
                  <a:cubicBezTo>
                    <a:pt x="130302" y="673620"/>
                    <a:pt x="132715" y="675589"/>
                    <a:pt x="135128" y="677684"/>
                  </a:cubicBezTo>
                  <a:close/>
                  <a:moveTo>
                    <a:pt x="689102" y="206641"/>
                  </a:moveTo>
                  <a:cubicBezTo>
                    <a:pt x="689102" y="221373"/>
                    <a:pt x="677101" y="233375"/>
                    <a:pt x="662369" y="233375"/>
                  </a:cubicBezTo>
                  <a:lnTo>
                    <a:pt x="52070" y="233375"/>
                  </a:lnTo>
                  <a:cubicBezTo>
                    <a:pt x="37338" y="233375"/>
                    <a:pt x="25337" y="221373"/>
                    <a:pt x="25337" y="206641"/>
                  </a:cubicBezTo>
                  <a:cubicBezTo>
                    <a:pt x="25337" y="191909"/>
                    <a:pt x="37338" y="179908"/>
                    <a:pt x="52070" y="179908"/>
                  </a:cubicBezTo>
                  <a:lnTo>
                    <a:pt x="662369" y="179908"/>
                  </a:lnTo>
                  <a:cubicBezTo>
                    <a:pt x="677164" y="179908"/>
                    <a:pt x="689102" y="191909"/>
                    <a:pt x="689102" y="206641"/>
                  </a:cubicBezTo>
                  <a:close/>
                  <a:moveTo>
                    <a:pt x="82740" y="25984"/>
                  </a:moveTo>
                  <a:cubicBezTo>
                    <a:pt x="86868" y="24904"/>
                    <a:pt x="92519" y="23317"/>
                    <a:pt x="99187" y="39890"/>
                  </a:cubicBezTo>
                  <a:cubicBezTo>
                    <a:pt x="113474" y="75387"/>
                    <a:pt x="122746" y="98247"/>
                    <a:pt x="129159" y="113868"/>
                  </a:cubicBezTo>
                  <a:cubicBezTo>
                    <a:pt x="138874" y="137680"/>
                    <a:pt x="141668" y="144665"/>
                    <a:pt x="145161" y="154508"/>
                  </a:cubicBezTo>
                  <a:lnTo>
                    <a:pt x="99060" y="154508"/>
                  </a:lnTo>
                  <a:cubicBezTo>
                    <a:pt x="88138" y="111201"/>
                    <a:pt x="76263" y="49161"/>
                    <a:pt x="76137" y="48463"/>
                  </a:cubicBezTo>
                  <a:lnTo>
                    <a:pt x="75946" y="47574"/>
                  </a:lnTo>
                  <a:cubicBezTo>
                    <a:pt x="75121" y="44462"/>
                    <a:pt x="71565" y="28968"/>
                    <a:pt x="82740" y="25984"/>
                  </a:cubicBezTo>
                  <a:close/>
                </a:path>
              </a:pathLst>
            </a:custGeom>
            <a:grpFill/>
            <a:ln w="6350"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45419DA9-B440-4E92-BE0B-DAF32EB6DD06}"/>
                </a:ext>
              </a:extLst>
            </p:cNvPr>
            <p:cNvSpPr/>
            <p:nvPr/>
          </p:nvSpPr>
          <p:spPr>
            <a:xfrm>
              <a:off x="7409679" y="519338"/>
              <a:ext cx="98911" cy="98910"/>
            </a:xfrm>
            <a:custGeom>
              <a:avLst/>
              <a:gdLst>
                <a:gd name="connsiteX0" fmla="*/ 52261 w 104521"/>
                <a:gd name="connsiteY0" fmla="*/ 104521 h 104520"/>
                <a:gd name="connsiteX1" fmla="*/ 104521 w 104521"/>
                <a:gd name="connsiteY1" fmla="*/ 52261 h 104520"/>
                <a:gd name="connsiteX2" fmla="*/ 52261 w 104521"/>
                <a:gd name="connsiteY2" fmla="*/ 0 h 104520"/>
                <a:gd name="connsiteX3" fmla="*/ 0 w 104521"/>
                <a:gd name="connsiteY3" fmla="*/ 52261 h 104520"/>
                <a:gd name="connsiteX4" fmla="*/ 52261 w 104521"/>
                <a:gd name="connsiteY4" fmla="*/ 104521 h 104520"/>
                <a:gd name="connsiteX5" fmla="*/ 52261 w 104521"/>
                <a:gd name="connsiteY5" fmla="*/ 25400 h 104520"/>
                <a:gd name="connsiteX6" fmla="*/ 79121 w 104521"/>
                <a:gd name="connsiteY6" fmla="*/ 52261 h 104520"/>
                <a:gd name="connsiteX7" fmla="*/ 52261 w 104521"/>
                <a:gd name="connsiteY7" fmla="*/ 79121 h 104520"/>
                <a:gd name="connsiteX8" fmla="*/ 25400 w 104521"/>
                <a:gd name="connsiteY8" fmla="*/ 52261 h 104520"/>
                <a:gd name="connsiteX9" fmla="*/ 52261 w 104521"/>
                <a:gd name="connsiteY9" fmla="*/ 2540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1" h="104520">
                  <a:moveTo>
                    <a:pt x="52261" y="104521"/>
                  </a:moveTo>
                  <a:cubicBezTo>
                    <a:pt x="81090" y="104521"/>
                    <a:pt x="104521" y="81090"/>
                    <a:pt x="104521" y="52261"/>
                  </a:cubicBezTo>
                  <a:cubicBezTo>
                    <a:pt x="104521" y="23432"/>
                    <a:pt x="81090" y="0"/>
                    <a:pt x="52261" y="0"/>
                  </a:cubicBezTo>
                  <a:cubicBezTo>
                    <a:pt x="23432" y="0"/>
                    <a:pt x="0" y="23432"/>
                    <a:pt x="0" y="52261"/>
                  </a:cubicBezTo>
                  <a:cubicBezTo>
                    <a:pt x="0" y="81090"/>
                    <a:pt x="23495" y="104521"/>
                    <a:pt x="52261" y="104521"/>
                  </a:cubicBezTo>
                  <a:close/>
                  <a:moveTo>
                    <a:pt x="52261" y="25400"/>
                  </a:moveTo>
                  <a:cubicBezTo>
                    <a:pt x="67056" y="25400"/>
                    <a:pt x="79121" y="37465"/>
                    <a:pt x="79121" y="52261"/>
                  </a:cubicBezTo>
                  <a:cubicBezTo>
                    <a:pt x="79121" y="67056"/>
                    <a:pt x="67056" y="79121"/>
                    <a:pt x="52261" y="79121"/>
                  </a:cubicBezTo>
                  <a:cubicBezTo>
                    <a:pt x="37465" y="79121"/>
                    <a:pt x="25400" y="67056"/>
                    <a:pt x="25400" y="52261"/>
                  </a:cubicBezTo>
                  <a:cubicBezTo>
                    <a:pt x="25400" y="37465"/>
                    <a:pt x="37465" y="25400"/>
                    <a:pt x="52261" y="25400"/>
                  </a:cubicBezTo>
                  <a:close/>
                </a:path>
              </a:pathLst>
            </a:custGeom>
            <a:grpFill/>
            <a:ln w="6350"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42F0ABBF-2534-4363-B9EE-AFADA6F3ED1B}"/>
                </a:ext>
              </a:extLst>
            </p:cNvPr>
            <p:cNvSpPr/>
            <p:nvPr/>
          </p:nvSpPr>
          <p:spPr>
            <a:xfrm>
              <a:off x="7785915" y="486467"/>
              <a:ext cx="121987" cy="121987"/>
            </a:xfrm>
            <a:custGeom>
              <a:avLst/>
              <a:gdLst>
                <a:gd name="connsiteX0" fmla="*/ 64453 w 128905"/>
                <a:gd name="connsiteY0" fmla="*/ 128905 h 128905"/>
                <a:gd name="connsiteX1" fmla="*/ 128905 w 128905"/>
                <a:gd name="connsiteY1" fmla="*/ 64453 h 128905"/>
                <a:gd name="connsiteX2" fmla="*/ 64453 w 128905"/>
                <a:gd name="connsiteY2" fmla="*/ 0 h 128905"/>
                <a:gd name="connsiteX3" fmla="*/ 0 w 128905"/>
                <a:gd name="connsiteY3" fmla="*/ 64453 h 128905"/>
                <a:gd name="connsiteX4" fmla="*/ 64453 w 128905"/>
                <a:gd name="connsiteY4" fmla="*/ 128905 h 128905"/>
                <a:gd name="connsiteX5" fmla="*/ 64453 w 128905"/>
                <a:gd name="connsiteY5" fmla="*/ 25337 h 128905"/>
                <a:gd name="connsiteX6" fmla="*/ 103505 w 128905"/>
                <a:gd name="connsiteY6" fmla="*/ 64389 h 128905"/>
                <a:gd name="connsiteX7" fmla="*/ 64453 w 128905"/>
                <a:gd name="connsiteY7" fmla="*/ 103442 h 128905"/>
                <a:gd name="connsiteX8" fmla="*/ 25400 w 128905"/>
                <a:gd name="connsiteY8" fmla="*/ 64389 h 128905"/>
                <a:gd name="connsiteX9" fmla="*/ 64453 w 128905"/>
                <a:gd name="connsiteY9" fmla="*/ 25337 h 128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8905" h="128905">
                  <a:moveTo>
                    <a:pt x="64453" y="128905"/>
                  </a:moveTo>
                  <a:cubicBezTo>
                    <a:pt x="100013" y="128905"/>
                    <a:pt x="128905" y="100013"/>
                    <a:pt x="128905" y="64453"/>
                  </a:cubicBezTo>
                  <a:cubicBezTo>
                    <a:pt x="128905" y="28893"/>
                    <a:pt x="100013" y="0"/>
                    <a:pt x="64453" y="0"/>
                  </a:cubicBezTo>
                  <a:cubicBezTo>
                    <a:pt x="28893" y="0"/>
                    <a:pt x="0" y="28893"/>
                    <a:pt x="0" y="64453"/>
                  </a:cubicBezTo>
                  <a:cubicBezTo>
                    <a:pt x="0" y="99949"/>
                    <a:pt x="28893" y="128905"/>
                    <a:pt x="64453" y="128905"/>
                  </a:cubicBezTo>
                  <a:close/>
                  <a:moveTo>
                    <a:pt x="64453" y="25337"/>
                  </a:moveTo>
                  <a:cubicBezTo>
                    <a:pt x="85979" y="25337"/>
                    <a:pt x="103505" y="42863"/>
                    <a:pt x="103505" y="64389"/>
                  </a:cubicBezTo>
                  <a:cubicBezTo>
                    <a:pt x="103505" y="85916"/>
                    <a:pt x="85979" y="103442"/>
                    <a:pt x="64453" y="103442"/>
                  </a:cubicBezTo>
                  <a:cubicBezTo>
                    <a:pt x="42926" y="103442"/>
                    <a:pt x="25400" y="85916"/>
                    <a:pt x="25400" y="64389"/>
                  </a:cubicBezTo>
                  <a:cubicBezTo>
                    <a:pt x="25400" y="42863"/>
                    <a:pt x="42926" y="25337"/>
                    <a:pt x="64453" y="25337"/>
                  </a:cubicBezTo>
                  <a:close/>
                </a:path>
              </a:pathLst>
            </a:custGeom>
            <a:grpFill/>
            <a:ln w="6350"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CFA4C35B-B1D6-420C-A031-1516F1A5102D}"/>
                </a:ext>
              </a:extLst>
            </p:cNvPr>
            <p:cNvSpPr/>
            <p:nvPr/>
          </p:nvSpPr>
          <p:spPr>
            <a:xfrm>
              <a:off x="7107650" y="48364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24A1F4F0-4425-4B98-B846-A8F4AC57220E}"/>
                </a:ext>
              </a:extLst>
            </p:cNvPr>
            <p:cNvSpPr/>
            <p:nvPr/>
          </p:nvSpPr>
          <p:spPr>
            <a:xfrm>
              <a:off x="7557400" y="604428"/>
              <a:ext cx="23188" cy="24037"/>
            </a:xfrm>
            <a:custGeom>
              <a:avLst/>
              <a:gdLst>
                <a:gd name="connsiteX0" fmla="*/ 12240 w 24503"/>
                <a:gd name="connsiteY0" fmla="*/ 25400 h 25400"/>
                <a:gd name="connsiteX1" fmla="*/ 12240 w 24503"/>
                <a:gd name="connsiteY1" fmla="*/ 0 h 25400"/>
                <a:gd name="connsiteX2" fmla="*/ 12240 w 24503"/>
                <a:gd name="connsiteY2" fmla="*/ 25400 h 25400"/>
              </a:gdLst>
              <a:ahLst/>
              <a:cxnLst>
                <a:cxn ang="0">
                  <a:pos x="connsiteX0" y="connsiteY0"/>
                </a:cxn>
                <a:cxn ang="0">
                  <a:pos x="connsiteX1" y="connsiteY1"/>
                </a:cxn>
                <a:cxn ang="0">
                  <a:pos x="connsiteX2" y="connsiteY2"/>
                </a:cxn>
              </a:cxnLst>
              <a:rect l="l" t="t" r="r" b="b"/>
              <a:pathLst>
                <a:path w="24503" h="25400">
                  <a:moveTo>
                    <a:pt x="12240" y="25400"/>
                  </a:moveTo>
                  <a:cubicBezTo>
                    <a:pt x="28559" y="25400"/>
                    <a:pt x="28623" y="0"/>
                    <a:pt x="12240" y="0"/>
                  </a:cubicBezTo>
                  <a:cubicBezTo>
                    <a:pt x="-4080" y="0"/>
                    <a:pt x="-4080" y="25400"/>
                    <a:pt x="12240" y="25400"/>
                  </a:cubicBezTo>
                  <a:close/>
                </a:path>
              </a:pathLst>
            </a:custGeom>
            <a:grpFill/>
            <a:ln w="6350"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19DEF6FE-1FD2-45D3-B8C5-8F1430EB2277}"/>
                </a:ext>
              </a:extLst>
            </p:cNvPr>
            <p:cNvSpPr/>
            <p:nvPr/>
          </p:nvSpPr>
          <p:spPr>
            <a:xfrm>
              <a:off x="7141910" y="585679"/>
              <a:ext cx="61474" cy="61474"/>
            </a:xfrm>
            <a:custGeom>
              <a:avLst/>
              <a:gdLst>
                <a:gd name="connsiteX0" fmla="*/ 32512 w 64960"/>
                <a:gd name="connsiteY0" fmla="*/ 64961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1 h 64960"/>
                <a:gd name="connsiteX5" fmla="*/ 32512 w 64960"/>
                <a:gd name="connsiteY5" fmla="*/ 25400 h 64960"/>
                <a:gd name="connsiteX6" fmla="*/ 39560 w 64960"/>
                <a:gd name="connsiteY6" fmla="*/ 32512 h 64960"/>
                <a:gd name="connsiteX7" fmla="*/ 32512 w 64960"/>
                <a:gd name="connsiteY7" fmla="*/ 39561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512"/>
                  </a:cubicBezTo>
                  <a:cubicBezTo>
                    <a:pt x="64960" y="14605"/>
                    <a:pt x="50419" y="0"/>
                    <a:pt x="32512" y="0"/>
                  </a:cubicBezTo>
                  <a:cubicBezTo>
                    <a:pt x="14605" y="0"/>
                    <a:pt x="0" y="14542"/>
                    <a:pt x="0" y="32512"/>
                  </a:cubicBezTo>
                  <a:cubicBezTo>
                    <a:pt x="0" y="50483"/>
                    <a:pt x="14605" y="64961"/>
                    <a:pt x="32512" y="64961"/>
                  </a:cubicBezTo>
                  <a:close/>
                  <a:moveTo>
                    <a:pt x="32512" y="25400"/>
                  </a:moveTo>
                  <a:cubicBezTo>
                    <a:pt x="36385" y="25400"/>
                    <a:pt x="39560" y="28575"/>
                    <a:pt x="39560" y="32512"/>
                  </a:cubicBezTo>
                  <a:cubicBezTo>
                    <a:pt x="39560" y="36449"/>
                    <a:pt x="36385" y="39561"/>
                    <a:pt x="32512" y="39561"/>
                  </a:cubicBezTo>
                  <a:cubicBezTo>
                    <a:pt x="28575" y="39561"/>
                    <a:pt x="25400" y="36386"/>
                    <a:pt x="25400" y="32512"/>
                  </a:cubicBezTo>
                  <a:cubicBezTo>
                    <a:pt x="25400" y="28639"/>
                    <a:pt x="28639" y="25400"/>
                    <a:pt x="32512" y="25400"/>
                  </a:cubicBezTo>
                  <a:close/>
                </a:path>
              </a:pathLst>
            </a:custGeom>
            <a:grpFill/>
            <a:ln w="6350"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176B57C2-5DAF-4025-AA6F-FF8AC0BAAD0C}"/>
                </a:ext>
              </a:extLst>
            </p:cNvPr>
            <p:cNvSpPr/>
            <p:nvPr/>
          </p:nvSpPr>
          <p:spPr>
            <a:xfrm>
              <a:off x="7637187" y="525467"/>
              <a:ext cx="61534" cy="61474"/>
            </a:xfrm>
            <a:custGeom>
              <a:avLst/>
              <a:gdLst>
                <a:gd name="connsiteX0" fmla="*/ 32512 w 65024"/>
                <a:gd name="connsiteY0" fmla="*/ 64960 h 64960"/>
                <a:gd name="connsiteX1" fmla="*/ 65024 w 65024"/>
                <a:gd name="connsiteY1" fmla="*/ 32512 h 64960"/>
                <a:gd name="connsiteX2" fmla="*/ 32512 w 65024"/>
                <a:gd name="connsiteY2" fmla="*/ 0 h 64960"/>
                <a:gd name="connsiteX3" fmla="*/ 0 w 65024"/>
                <a:gd name="connsiteY3" fmla="*/ 32512 h 64960"/>
                <a:gd name="connsiteX4" fmla="*/ 32512 w 65024"/>
                <a:gd name="connsiteY4" fmla="*/ 64960 h 64960"/>
                <a:gd name="connsiteX5" fmla="*/ 32512 w 65024"/>
                <a:gd name="connsiteY5" fmla="*/ 25400 h 64960"/>
                <a:gd name="connsiteX6" fmla="*/ 39624 w 65024"/>
                <a:gd name="connsiteY6" fmla="*/ 32512 h 64960"/>
                <a:gd name="connsiteX7" fmla="*/ 32512 w 65024"/>
                <a:gd name="connsiteY7" fmla="*/ 39560 h 64960"/>
                <a:gd name="connsiteX8" fmla="*/ 25400 w 65024"/>
                <a:gd name="connsiteY8" fmla="*/ 32512 h 64960"/>
                <a:gd name="connsiteX9" fmla="*/ 32512 w 65024"/>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4" h="64960">
                  <a:moveTo>
                    <a:pt x="32512" y="64960"/>
                  </a:moveTo>
                  <a:cubicBezTo>
                    <a:pt x="50419" y="64960"/>
                    <a:pt x="65024" y="50419"/>
                    <a:pt x="65024" y="32512"/>
                  </a:cubicBezTo>
                  <a:cubicBezTo>
                    <a:pt x="65024" y="14605"/>
                    <a:pt x="50483" y="0"/>
                    <a:pt x="32512" y="0"/>
                  </a:cubicBezTo>
                  <a:cubicBezTo>
                    <a:pt x="14542" y="0"/>
                    <a:pt x="0" y="14542"/>
                    <a:pt x="0" y="32512"/>
                  </a:cubicBezTo>
                  <a:cubicBezTo>
                    <a:pt x="0" y="50482"/>
                    <a:pt x="14605" y="64960"/>
                    <a:pt x="32512" y="64960"/>
                  </a:cubicBezTo>
                  <a:close/>
                  <a:moveTo>
                    <a:pt x="32512" y="25400"/>
                  </a:moveTo>
                  <a:cubicBezTo>
                    <a:pt x="36449" y="25400"/>
                    <a:pt x="39624" y="28575"/>
                    <a:pt x="39624" y="32512"/>
                  </a:cubicBezTo>
                  <a:cubicBezTo>
                    <a:pt x="39624" y="36449"/>
                    <a:pt x="36449" y="39560"/>
                    <a:pt x="32512" y="39560"/>
                  </a:cubicBezTo>
                  <a:cubicBezTo>
                    <a:pt x="28575" y="39560"/>
                    <a:pt x="25400" y="36385"/>
                    <a:pt x="25400" y="32512"/>
                  </a:cubicBezTo>
                  <a:cubicBezTo>
                    <a:pt x="25400" y="28638"/>
                    <a:pt x="28575" y="25400"/>
                    <a:pt x="32512" y="25400"/>
                  </a:cubicBezTo>
                  <a:close/>
                </a:path>
              </a:pathLst>
            </a:custGeom>
            <a:grpFill/>
            <a:ln w="6350"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640EA6B9-E59E-4F70-9477-E87FD732CC38}"/>
                </a:ext>
              </a:extLst>
            </p:cNvPr>
            <p:cNvSpPr/>
            <p:nvPr/>
          </p:nvSpPr>
          <p:spPr>
            <a:xfrm>
              <a:off x="7753962" y="611579"/>
              <a:ext cx="23188" cy="24037"/>
            </a:xfrm>
            <a:custGeom>
              <a:avLst/>
              <a:gdLst>
                <a:gd name="connsiteX0" fmla="*/ 12240 w 24503"/>
                <a:gd name="connsiteY0" fmla="*/ 25400 h 25400"/>
                <a:gd name="connsiteX1" fmla="*/ 12240 w 24503"/>
                <a:gd name="connsiteY1" fmla="*/ 0 h 25400"/>
                <a:gd name="connsiteX2" fmla="*/ 12240 w 24503"/>
                <a:gd name="connsiteY2" fmla="*/ 25400 h 25400"/>
              </a:gdLst>
              <a:ahLst/>
              <a:cxnLst>
                <a:cxn ang="0">
                  <a:pos x="connsiteX0" y="connsiteY0"/>
                </a:cxn>
                <a:cxn ang="0">
                  <a:pos x="connsiteX1" y="connsiteY1"/>
                </a:cxn>
                <a:cxn ang="0">
                  <a:pos x="connsiteX2" y="connsiteY2"/>
                </a:cxn>
              </a:cxnLst>
              <a:rect l="l" t="t" r="r" b="b"/>
              <a:pathLst>
                <a:path w="24503" h="25400">
                  <a:moveTo>
                    <a:pt x="12240" y="25400"/>
                  </a:moveTo>
                  <a:cubicBezTo>
                    <a:pt x="28559" y="25400"/>
                    <a:pt x="28623" y="0"/>
                    <a:pt x="12240" y="0"/>
                  </a:cubicBezTo>
                  <a:cubicBezTo>
                    <a:pt x="-4080" y="0"/>
                    <a:pt x="-4080" y="25400"/>
                    <a:pt x="12240" y="25400"/>
                  </a:cubicBezTo>
                  <a:close/>
                </a:path>
              </a:pathLst>
            </a:custGeom>
            <a:grpFill/>
            <a:ln w="6350"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9BE43DDC-C24A-4B51-9C43-EB6B1CCE8919}"/>
                </a:ext>
              </a:extLst>
            </p:cNvPr>
            <p:cNvSpPr/>
            <p:nvPr/>
          </p:nvSpPr>
          <p:spPr>
            <a:xfrm>
              <a:off x="7354327" y="1097302"/>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7B9E232D-3FD8-4C10-9D4F-06DA33B2CB60}"/>
                </a:ext>
              </a:extLst>
            </p:cNvPr>
            <p:cNvSpPr/>
            <p:nvPr/>
          </p:nvSpPr>
          <p:spPr>
            <a:xfrm>
              <a:off x="7261263" y="961575"/>
              <a:ext cx="89591" cy="135687"/>
            </a:xfrm>
            <a:custGeom>
              <a:avLst/>
              <a:gdLst>
                <a:gd name="connsiteX0" fmla="*/ 625 w 94672"/>
                <a:gd name="connsiteY0" fmla="*/ 15600 h 143382"/>
                <a:gd name="connsiteX1" fmla="*/ 73142 w 94672"/>
                <a:gd name="connsiteY1" fmla="*/ 139488 h 143382"/>
                <a:gd name="connsiteX2" fmla="*/ 91112 w 94672"/>
                <a:gd name="connsiteY2" fmla="*/ 121518 h 143382"/>
                <a:gd name="connsiteX3" fmla="*/ 25136 w 94672"/>
                <a:gd name="connsiteY3" fmla="*/ 8869 h 143382"/>
                <a:gd name="connsiteX4" fmla="*/ 625 w 94672"/>
                <a:gd name="connsiteY4" fmla="*/ 15600 h 143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672" h="143382">
                  <a:moveTo>
                    <a:pt x="625" y="15600"/>
                  </a:moveTo>
                  <a:cubicBezTo>
                    <a:pt x="15039" y="62399"/>
                    <a:pt x="39423" y="103928"/>
                    <a:pt x="73142" y="139488"/>
                  </a:cubicBezTo>
                  <a:cubicBezTo>
                    <a:pt x="84381" y="151363"/>
                    <a:pt x="102352" y="133392"/>
                    <a:pt x="91112" y="121518"/>
                  </a:cubicBezTo>
                  <a:cubicBezTo>
                    <a:pt x="60378" y="89069"/>
                    <a:pt x="38280" y="51541"/>
                    <a:pt x="25136" y="8869"/>
                  </a:cubicBezTo>
                  <a:cubicBezTo>
                    <a:pt x="20373" y="-6689"/>
                    <a:pt x="-4201" y="-85"/>
                    <a:pt x="625" y="15600"/>
                  </a:cubicBezTo>
                  <a:close/>
                </a:path>
              </a:pathLst>
            </a:custGeom>
            <a:grpFill/>
            <a:ln w="6350" cap="flat">
              <a:noFill/>
              <a:prstDash val="solid"/>
              <a:miter/>
            </a:ln>
          </p:spPr>
          <p:txBody>
            <a:bodyPr rtlCol="0" anchor="ctr"/>
            <a:lstStyle/>
            <a:p>
              <a:endParaRPr lang="en-US"/>
            </a:p>
          </p:txBody>
        </p:sp>
      </p:grpSp>
      <p:grpSp>
        <p:nvGrpSpPr>
          <p:cNvPr id="46" name="Group 45">
            <a:extLst>
              <a:ext uri="{FF2B5EF4-FFF2-40B4-BE49-F238E27FC236}">
                <a16:creationId xmlns:a16="http://schemas.microsoft.com/office/drawing/2014/main" id="{4E33A85E-7CC5-44C9-871B-ECA56286229D}"/>
              </a:ext>
            </a:extLst>
          </p:cNvPr>
          <p:cNvGrpSpPr/>
          <p:nvPr/>
        </p:nvGrpSpPr>
        <p:grpSpPr>
          <a:xfrm>
            <a:off x="6638601" y="4348221"/>
            <a:ext cx="445994" cy="448966"/>
            <a:chOff x="10181311" y="2399224"/>
            <a:chExt cx="798259" cy="803579"/>
          </a:xfrm>
          <a:solidFill>
            <a:schemeClr val="bg2"/>
          </a:solidFill>
        </p:grpSpPr>
        <p:sp>
          <p:nvSpPr>
            <p:cNvPr id="47" name="Freeform: Shape 46">
              <a:extLst>
                <a:ext uri="{FF2B5EF4-FFF2-40B4-BE49-F238E27FC236}">
                  <a16:creationId xmlns:a16="http://schemas.microsoft.com/office/drawing/2014/main" id="{E14B44C9-5704-40DB-A9CF-FD0EAD00A52C}"/>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F7604D51-BD62-4DC0-B43D-B27DC5D92557}"/>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860BB471-CAF4-4C29-AEE3-39D4B3D972C3}"/>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5B620D73-E800-4837-B8FC-C63CB5A41256}"/>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075E86BC-47CA-4011-9478-78B74EADCFDE}"/>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78060BA2-369D-43D5-ACCC-BC58D18D7B2C}"/>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A764E8CB-093E-4C32-8983-B85BD77D0F5C}"/>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069FD19B-611E-4A5E-8271-1C6623232E36}"/>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C9A77209-4E41-4FFA-8C0B-0C156ED2A46A}"/>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a:p>
          </p:txBody>
        </p:sp>
      </p:grpSp>
      <p:grpSp>
        <p:nvGrpSpPr>
          <p:cNvPr id="56" name="Group 55">
            <a:extLst>
              <a:ext uri="{FF2B5EF4-FFF2-40B4-BE49-F238E27FC236}">
                <a16:creationId xmlns:a16="http://schemas.microsoft.com/office/drawing/2014/main" id="{D9925152-1EB4-421B-A356-94311F91300C}"/>
              </a:ext>
            </a:extLst>
          </p:cNvPr>
          <p:cNvGrpSpPr/>
          <p:nvPr/>
        </p:nvGrpSpPr>
        <p:grpSpPr>
          <a:xfrm>
            <a:off x="9234442" y="4346976"/>
            <a:ext cx="448593" cy="451456"/>
            <a:chOff x="9156327" y="487270"/>
            <a:chExt cx="798073" cy="803167"/>
          </a:xfrm>
          <a:solidFill>
            <a:schemeClr val="bg2"/>
          </a:solidFill>
        </p:grpSpPr>
        <p:sp>
          <p:nvSpPr>
            <p:cNvPr id="57" name="Freeform: Shape 56">
              <a:extLst>
                <a:ext uri="{FF2B5EF4-FFF2-40B4-BE49-F238E27FC236}">
                  <a16:creationId xmlns:a16="http://schemas.microsoft.com/office/drawing/2014/main" id="{830952C9-FD26-4C44-A688-840A46F90EB6}"/>
                </a:ext>
              </a:extLst>
            </p:cNvPr>
            <p:cNvSpPr/>
            <p:nvPr/>
          </p:nvSpPr>
          <p:spPr>
            <a:xfrm>
              <a:off x="9285923" y="781699"/>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4913A8FA-A208-4209-8299-106EE1EAB882}"/>
                </a:ext>
              </a:extLst>
            </p:cNvPr>
            <p:cNvSpPr/>
            <p:nvPr/>
          </p:nvSpPr>
          <p:spPr>
            <a:xfrm>
              <a:off x="9295539" y="654682"/>
              <a:ext cx="67530" cy="106085"/>
            </a:xfrm>
            <a:custGeom>
              <a:avLst/>
              <a:gdLst>
                <a:gd name="connsiteX0" fmla="*/ 25152 w 71360"/>
                <a:gd name="connsiteY0" fmla="*/ 103297 h 112101"/>
                <a:gd name="connsiteX1" fmla="*/ 68968 w 71360"/>
                <a:gd name="connsiteY1" fmla="*/ 18334 h 112101"/>
                <a:gd name="connsiteX2" fmla="*/ 47060 w 71360"/>
                <a:gd name="connsiteY2" fmla="*/ 5507 h 112101"/>
                <a:gd name="connsiteX3" fmla="*/ 705 w 71360"/>
                <a:gd name="connsiteY3" fmla="*/ 96566 h 112101"/>
                <a:gd name="connsiteX4" fmla="*/ 25152 w 71360"/>
                <a:gd name="connsiteY4" fmla="*/ 103297 h 112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360" h="112101">
                  <a:moveTo>
                    <a:pt x="25152" y="103297"/>
                  </a:moveTo>
                  <a:cubicBezTo>
                    <a:pt x="35249" y="72563"/>
                    <a:pt x="49918" y="44496"/>
                    <a:pt x="68968" y="18334"/>
                  </a:cubicBezTo>
                  <a:cubicBezTo>
                    <a:pt x="78620" y="5062"/>
                    <a:pt x="56585" y="-7574"/>
                    <a:pt x="47060" y="5507"/>
                  </a:cubicBezTo>
                  <a:cubicBezTo>
                    <a:pt x="26804" y="33383"/>
                    <a:pt x="11437" y="63863"/>
                    <a:pt x="705" y="96566"/>
                  </a:cubicBezTo>
                  <a:cubicBezTo>
                    <a:pt x="-4438" y="112123"/>
                    <a:pt x="20073" y="118791"/>
                    <a:pt x="25152" y="103297"/>
                  </a:cubicBezTo>
                  <a:close/>
                </a:path>
              </a:pathLst>
            </a:custGeom>
            <a:grpFill/>
            <a:ln w="6350"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0B2F09FC-329E-4C45-B34C-7738A524A84A}"/>
                </a:ext>
              </a:extLst>
            </p:cNvPr>
            <p:cNvSpPr/>
            <p:nvPr/>
          </p:nvSpPr>
          <p:spPr>
            <a:xfrm>
              <a:off x="9588968" y="107188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546C597A-4734-4760-B20C-293196DFE83A}"/>
                </a:ext>
              </a:extLst>
            </p:cNvPr>
            <p:cNvSpPr/>
            <p:nvPr/>
          </p:nvSpPr>
          <p:spPr>
            <a:xfrm>
              <a:off x="9870475" y="515425"/>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3 h 88661"/>
                <a:gd name="connsiteX9" fmla="*/ 31655 w 88685"/>
                <a:gd name="connsiteY9" fmla="*/ 12263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1"/>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3"/>
                  </a:cubicBezTo>
                  <a:cubicBezTo>
                    <a:pt x="57055" y="-4056"/>
                    <a:pt x="31655" y="-4120"/>
                    <a:pt x="31655" y="12263"/>
                  </a:cubicBezTo>
                  <a:cubicBezTo>
                    <a:pt x="31655" y="18740"/>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5E51CB55-525E-4909-9C68-D8A3999C8D7B}"/>
                </a:ext>
              </a:extLst>
            </p:cNvPr>
            <p:cNvSpPr/>
            <p:nvPr/>
          </p:nvSpPr>
          <p:spPr>
            <a:xfrm>
              <a:off x="9711735" y="696001"/>
              <a:ext cx="83903" cy="83903"/>
            </a:xfrm>
            <a:custGeom>
              <a:avLst/>
              <a:gdLst>
                <a:gd name="connsiteX0" fmla="*/ 31631 w 88661"/>
                <a:gd name="connsiteY0" fmla="*/ 12263 h 88661"/>
                <a:gd name="connsiteX1" fmla="*/ 31631 w 88661"/>
                <a:gd name="connsiteY1" fmla="*/ 31631 h 88661"/>
                <a:gd name="connsiteX2" fmla="*/ 12264 w 88661"/>
                <a:gd name="connsiteY2" fmla="*/ 31631 h 88661"/>
                <a:gd name="connsiteX3" fmla="*/ 12264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0"/>
                    <a:pt x="31631" y="25217"/>
                    <a:pt x="31631" y="31631"/>
                  </a:cubicBezTo>
                  <a:cubicBezTo>
                    <a:pt x="25154" y="31631"/>
                    <a:pt x="18677" y="31631"/>
                    <a:pt x="12264" y="31631"/>
                  </a:cubicBezTo>
                  <a:cubicBezTo>
                    <a:pt x="-4056" y="31631"/>
                    <a:pt x="-4120" y="57031"/>
                    <a:pt x="12264"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3"/>
                  </a:cubicBezTo>
                  <a:cubicBezTo>
                    <a:pt x="57031" y="-4056"/>
                    <a:pt x="31631" y="-4120"/>
                    <a:pt x="31631" y="12263"/>
                  </a:cubicBezTo>
                  <a:close/>
                </a:path>
              </a:pathLst>
            </a:custGeom>
            <a:grpFill/>
            <a:ln w="6350"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F43770CB-7CCD-476A-9D91-D45B0EE1A8BD}"/>
                </a:ext>
              </a:extLst>
            </p:cNvPr>
            <p:cNvSpPr/>
            <p:nvPr/>
          </p:nvSpPr>
          <p:spPr>
            <a:xfrm>
              <a:off x="9664562" y="850017"/>
              <a:ext cx="83903" cy="83881"/>
            </a:xfrm>
            <a:custGeom>
              <a:avLst/>
              <a:gdLst>
                <a:gd name="connsiteX0" fmla="*/ 57031 w 88661"/>
                <a:gd name="connsiteY0" fmla="*/ 76398 h 88638"/>
                <a:gd name="connsiteX1" fmla="*/ 57031 w 88661"/>
                <a:gd name="connsiteY1" fmla="*/ 57031 h 88638"/>
                <a:gd name="connsiteX2" fmla="*/ 76399 w 88661"/>
                <a:gd name="connsiteY2" fmla="*/ 57031 h 88638"/>
                <a:gd name="connsiteX3" fmla="*/ 76399 w 88661"/>
                <a:gd name="connsiteY3" fmla="*/ 31631 h 88638"/>
                <a:gd name="connsiteX4" fmla="*/ 57031 w 88661"/>
                <a:gd name="connsiteY4" fmla="*/ 31631 h 88638"/>
                <a:gd name="connsiteX5" fmla="*/ 57031 w 88661"/>
                <a:gd name="connsiteY5" fmla="*/ 12263 h 88638"/>
                <a:gd name="connsiteX6" fmla="*/ 31631 w 88661"/>
                <a:gd name="connsiteY6" fmla="*/ 12263 h 88638"/>
                <a:gd name="connsiteX7" fmla="*/ 31631 w 88661"/>
                <a:gd name="connsiteY7" fmla="*/ 31631 h 88638"/>
                <a:gd name="connsiteX8" fmla="*/ 12264 w 88661"/>
                <a:gd name="connsiteY8" fmla="*/ 31631 h 88638"/>
                <a:gd name="connsiteX9" fmla="*/ 12264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1"/>
                    <a:pt x="57031" y="63444"/>
                    <a:pt x="57031" y="57031"/>
                  </a:cubicBezTo>
                  <a:cubicBezTo>
                    <a:pt x="63508" y="57031"/>
                    <a:pt x="69985" y="57031"/>
                    <a:pt x="76399" y="57031"/>
                  </a:cubicBezTo>
                  <a:cubicBezTo>
                    <a:pt x="92718" y="57031"/>
                    <a:pt x="92781" y="31631"/>
                    <a:pt x="76399" y="31631"/>
                  </a:cubicBezTo>
                  <a:cubicBezTo>
                    <a:pt x="69922" y="31631"/>
                    <a:pt x="63444" y="31631"/>
                    <a:pt x="57031" y="31631"/>
                  </a:cubicBezTo>
                  <a:cubicBezTo>
                    <a:pt x="57031" y="25154"/>
                    <a:pt x="57031" y="18677"/>
                    <a:pt x="57031" y="12263"/>
                  </a:cubicBezTo>
                  <a:cubicBezTo>
                    <a:pt x="57031" y="-4056"/>
                    <a:pt x="31631" y="-4120"/>
                    <a:pt x="31631" y="12263"/>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DB7332E0-C78D-43F0-B437-0FD35B6616F4}"/>
                </a:ext>
              </a:extLst>
            </p:cNvPr>
            <p:cNvSpPr/>
            <p:nvPr/>
          </p:nvSpPr>
          <p:spPr>
            <a:xfrm>
              <a:off x="9156327" y="1078186"/>
              <a:ext cx="83881" cy="83903"/>
            </a:xfrm>
            <a:custGeom>
              <a:avLst/>
              <a:gdLst>
                <a:gd name="connsiteX0" fmla="*/ 12240 w 88638"/>
                <a:gd name="connsiteY0" fmla="*/ 57031 h 88661"/>
                <a:gd name="connsiteX1" fmla="*/ 31607 w 88638"/>
                <a:gd name="connsiteY1" fmla="*/ 57031 h 88661"/>
                <a:gd name="connsiteX2" fmla="*/ 31607 w 88638"/>
                <a:gd name="connsiteY2" fmla="*/ 76398 h 88661"/>
                <a:gd name="connsiteX3" fmla="*/ 57007 w 88638"/>
                <a:gd name="connsiteY3" fmla="*/ 76398 h 88661"/>
                <a:gd name="connsiteX4" fmla="*/ 57007 w 88638"/>
                <a:gd name="connsiteY4" fmla="*/ 57031 h 88661"/>
                <a:gd name="connsiteX5" fmla="*/ 76375 w 88638"/>
                <a:gd name="connsiteY5" fmla="*/ 57031 h 88661"/>
                <a:gd name="connsiteX6" fmla="*/ 76375 w 88638"/>
                <a:gd name="connsiteY6" fmla="*/ 31631 h 88661"/>
                <a:gd name="connsiteX7" fmla="*/ 57007 w 88638"/>
                <a:gd name="connsiteY7" fmla="*/ 31631 h 88661"/>
                <a:gd name="connsiteX8" fmla="*/ 57007 w 88638"/>
                <a:gd name="connsiteY8" fmla="*/ 12263 h 88661"/>
                <a:gd name="connsiteX9" fmla="*/ 31607 w 88638"/>
                <a:gd name="connsiteY9" fmla="*/ 12263 h 88661"/>
                <a:gd name="connsiteX10" fmla="*/ 31607 w 88638"/>
                <a:gd name="connsiteY10" fmla="*/ 31631 h 88661"/>
                <a:gd name="connsiteX11" fmla="*/ 12240 w 88638"/>
                <a:gd name="connsiteY11" fmla="*/ 31631 h 88661"/>
                <a:gd name="connsiteX12" fmla="*/ 12240 w 88638"/>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38" h="88661">
                  <a:moveTo>
                    <a:pt x="12240" y="57031"/>
                  </a:moveTo>
                  <a:cubicBezTo>
                    <a:pt x="18717" y="57031"/>
                    <a:pt x="25194" y="57031"/>
                    <a:pt x="31607" y="57031"/>
                  </a:cubicBezTo>
                  <a:cubicBezTo>
                    <a:pt x="31607" y="63508"/>
                    <a:pt x="31607" y="69985"/>
                    <a:pt x="31607" y="76398"/>
                  </a:cubicBezTo>
                  <a:cubicBezTo>
                    <a:pt x="31607" y="92718"/>
                    <a:pt x="57007" y="92781"/>
                    <a:pt x="57007" y="76398"/>
                  </a:cubicBezTo>
                  <a:cubicBezTo>
                    <a:pt x="57007" y="69921"/>
                    <a:pt x="57007" y="63444"/>
                    <a:pt x="57007" y="57031"/>
                  </a:cubicBezTo>
                  <a:cubicBezTo>
                    <a:pt x="63484" y="57031"/>
                    <a:pt x="69961" y="57031"/>
                    <a:pt x="76375" y="57031"/>
                  </a:cubicBezTo>
                  <a:cubicBezTo>
                    <a:pt x="92694" y="57031"/>
                    <a:pt x="92758" y="31631"/>
                    <a:pt x="76375" y="31631"/>
                  </a:cubicBezTo>
                  <a:cubicBezTo>
                    <a:pt x="69898" y="31631"/>
                    <a:pt x="63421" y="31631"/>
                    <a:pt x="57007" y="31631"/>
                  </a:cubicBezTo>
                  <a:cubicBezTo>
                    <a:pt x="57007" y="25154"/>
                    <a:pt x="57007" y="18677"/>
                    <a:pt x="57007" y="12263"/>
                  </a:cubicBezTo>
                  <a:cubicBezTo>
                    <a:pt x="57007" y="-4056"/>
                    <a:pt x="31607" y="-4120"/>
                    <a:pt x="31607" y="12263"/>
                  </a:cubicBezTo>
                  <a:cubicBezTo>
                    <a:pt x="31607" y="18740"/>
                    <a:pt x="31607" y="25217"/>
                    <a:pt x="31607" y="31631"/>
                  </a:cubicBezTo>
                  <a:cubicBezTo>
                    <a:pt x="25130" y="31631"/>
                    <a:pt x="18653" y="31631"/>
                    <a:pt x="12240" y="31631"/>
                  </a:cubicBezTo>
                  <a:cubicBezTo>
                    <a:pt x="-4080" y="31631"/>
                    <a:pt x="-4080" y="57031"/>
                    <a:pt x="12240" y="57031"/>
                  </a:cubicBezTo>
                  <a:close/>
                </a:path>
              </a:pathLst>
            </a:custGeom>
            <a:grpFill/>
            <a:ln w="6350"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623C946D-733E-40C2-B31C-33507AB3A25C}"/>
                </a:ext>
              </a:extLst>
            </p:cNvPr>
            <p:cNvSpPr/>
            <p:nvPr/>
          </p:nvSpPr>
          <p:spPr>
            <a:xfrm>
              <a:off x="9230254" y="487270"/>
              <a:ext cx="644385" cy="803167"/>
            </a:xfrm>
            <a:custGeom>
              <a:avLst/>
              <a:gdLst>
                <a:gd name="connsiteX0" fmla="*/ 187803 w 680931"/>
                <a:gd name="connsiteY0" fmla="*/ 645074 h 848718"/>
                <a:gd name="connsiteX1" fmla="*/ 208695 w 680931"/>
                <a:gd name="connsiteY1" fmla="*/ 723814 h 848718"/>
                <a:gd name="connsiteX2" fmla="*/ 165896 w 680931"/>
                <a:gd name="connsiteY2" fmla="*/ 770042 h 848718"/>
                <a:gd name="connsiteX3" fmla="*/ 165896 w 680931"/>
                <a:gd name="connsiteY3" fmla="*/ 848719 h 848718"/>
                <a:gd name="connsiteX4" fmla="*/ 515908 w 680931"/>
                <a:gd name="connsiteY4" fmla="*/ 848719 h 848718"/>
                <a:gd name="connsiteX5" fmla="*/ 515908 w 680931"/>
                <a:gd name="connsiteY5" fmla="*/ 770042 h 848718"/>
                <a:gd name="connsiteX6" fmla="*/ 479268 w 680931"/>
                <a:gd name="connsiteY6" fmla="*/ 724640 h 848718"/>
                <a:gd name="connsiteX7" fmla="*/ 500795 w 680931"/>
                <a:gd name="connsiteY7" fmla="*/ 643614 h 848718"/>
                <a:gd name="connsiteX8" fmla="*/ 501176 w 680931"/>
                <a:gd name="connsiteY8" fmla="*/ 641074 h 848718"/>
                <a:gd name="connsiteX9" fmla="*/ 596299 w 680931"/>
                <a:gd name="connsiteY9" fmla="*/ 566461 h 848718"/>
                <a:gd name="connsiteX10" fmla="*/ 611729 w 680931"/>
                <a:gd name="connsiteY10" fmla="*/ 132883 h 848718"/>
                <a:gd name="connsiteX11" fmla="*/ 589822 w 680931"/>
                <a:gd name="connsiteY11" fmla="*/ 145710 h 848718"/>
                <a:gd name="connsiteX12" fmla="*/ 601760 w 680931"/>
                <a:gd name="connsiteY12" fmla="*/ 518392 h 848718"/>
                <a:gd name="connsiteX13" fmla="*/ 291880 w 680931"/>
                <a:gd name="connsiteY13" fmla="*/ 652377 h 848718"/>
                <a:gd name="connsiteX14" fmla="*/ 251748 w 680931"/>
                <a:gd name="connsiteY14" fmla="*/ 643233 h 848718"/>
                <a:gd name="connsiteX15" fmla="*/ 342616 w 680931"/>
                <a:gd name="connsiteY15" fmla="*/ 643233 h 848718"/>
                <a:gd name="connsiteX16" fmla="*/ 342616 w 680931"/>
                <a:gd name="connsiteY16" fmla="*/ 617833 h 848718"/>
                <a:gd name="connsiteX17" fmla="*/ 197074 w 680931"/>
                <a:gd name="connsiteY17" fmla="*/ 617833 h 848718"/>
                <a:gd name="connsiteX18" fmla="*/ 192629 w 680931"/>
                <a:gd name="connsiteY18" fmla="*/ 618722 h 848718"/>
                <a:gd name="connsiteX19" fmla="*/ 38388 w 680931"/>
                <a:gd name="connsiteY19" fmla="*/ 431079 h 848718"/>
                <a:gd name="connsiteX20" fmla="*/ 126589 w 680931"/>
                <a:gd name="connsiteY20" fmla="*/ 108436 h 848718"/>
                <a:gd name="connsiteX21" fmla="*/ 538069 w 680931"/>
                <a:gd name="connsiteY21" fmla="*/ 93450 h 848718"/>
                <a:gd name="connsiteX22" fmla="*/ 550896 w 680931"/>
                <a:gd name="connsiteY22" fmla="*/ 71542 h 848718"/>
                <a:gd name="connsiteX23" fmla="*/ 146655 w 680931"/>
                <a:gd name="connsiteY23" fmla="*/ 59985 h 848718"/>
                <a:gd name="connsiteX24" fmla="*/ 4415 w 680931"/>
                <a:gd name="connsiteY24" fmla="*/ 396154 h 848718"/>
                <a:gd name="connsiteX25" fmla="*/ 187803 w 680931"/>
                <a:gd name="connsiteY25" fmla="*/ 645074 h 848718"/>
                <a:gd name="connsiteX26" fmla="*/ 490571 w 680931"/>
                <a:gd name="connsiteY26" fmla="*/ 770042 h 848718"/>
                <a:gd name="connsiteX27" fmla="*/ 490571 w 680931"/>
                <a:gd name="connsiteY27" fmla="*/ 823319 h 848718"/>
                <a:gd name="connsiteX28" fmla="*/ 191359 w 680931"/>
                <a:gd name="connsiteY28" fmla="*/ 823319 h 848718"/>
                <a:gd name="connsiteX29" fmla="*/ 191359 w 680931"/>
                <a:gd name="connsiteY29" fmla="*/ 770042 h 848718"/>
                <a:gd name="connsiteX30" fmla="*/ 212378 w 680931"/>
                <a:gd name="connsiteY30" fmla="*/ 749024 h 848718"/>
                <a:gd name="connsiteX31" fmla="*/ 225205 w 680931"/>
                <a:gd name="connsiteY31" fmla="*/ 749024 h 848718"/>
                <a:gd name="connsiteX32" fmla="*/ 225205 w 680931"/>
                <a:gd name="connsiteY32" fmla="*/ 749024 h 848718"/>
                <a:gd name="connsiteX33" fmla="*/ 463076 w 680931"/>
                <a:gd name="connsiteY33" fmla="*/ 749024 h 848718"/>
                <a:gd name="connsiteX34" fmla="*/ 463076 w 680931"/>
                <a:gd name="connsiteY34" fmla="*/ 749024 h 848718"/>
                <a:gd name="connsiteX35" fmla="*/ 469553 w 680931"/>
                <a:gd name="connsiteY35" fmla="*/ 749024 h 848718"/>
                <a:gd name="connsiteX36" fmla="*/ 490571 w 680931"/>
                <a:gd name="connsiteY36" fmla="*/ 770042 h 848718"/>
                <a:gd name="connsiteX37" fmla="*/ 471521 w 680931"/>
                <a:gd name="connsiteY37" fmla="*/ 654980 h 848718"/>
                <a:gd name="connsiteX38" fmla="*/ 453297 w 680931"/>
                <a:gd name="connsiteY38" fmla="*/ 723624 h 848718"/>
                <a:gd name="connsiteX39" fmla="*/ 234984 w 680931"/>
                <a:gd name="connsiteY39" fmla="*/ 723624 h 848718"/>
                <a:gd name="connsiteX40" fmla="*/ 217648 w 680931"/>
                <a:gd name="connsiteY40" fmla="*/ 658409 h 848718"/>
                <a:gd name="connsiteX41" fmla="*/ 243493 w 680931"/>
                <a:gd name="connsiteY41" fmla="*/ 667363 h 848718"/>
                <a:gd name="connsiteX42" fmla="*/ 471521 w 680931"/>
                <a:gd name="connsiteY42" fmla="*/ 654980 h 848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680931" h="848718">
                  <a:moveTo>
                    <a:pt x="187803" y="645074"/>
                  </a:moveTo>
                  <a:cubicBezTo>
                    <a:pt x="194788" y="671300"/>
                    <a:pt x="201773" y="697525"/>
                    <a:pt x="208695" y="723814"/>
                  </a:cubicBezTo>
                  <a:cubicBezTo>
                    <a:pt x="184819" y="725719"/>
                    <a:pt x="165896" y="745722"/>
                    <a:pt x="165896" y="770042"/>
                  </a:cubicBezTo>
                  <a:lnTo>
                    <a:pt x="165896" y="848719"/>
                  </a:lnTo>
                  <a:lnTo>
                    <a:pt x="515908" y="848719"/>
                  </a:lnTo>
                  <a:lnTo>
                    <a:pt x="515908" y="770042"/>
                  </a:lnTo>
                  <a:cubicBezTo>
                    <a:pt x="515908" y="747817"/>
                    <a:pt x="500160" y="729148"/>
                    <a:pt x="479268" y="724640"/>
                  </a:cubicBezTo>
                  <a:cubicBezTo>
                    <a:pt x="486444" y="697652"/>
                    <a:pt x="493619" y="670601"/>
                    <a:pt x="500795" y="643614"/>
                  </a:cubicBezTo>
                  <a:cubicBezTo>
                    <a:pt x="501049" y="642725"/>
                    <a:pt x="501112" y="641899"/>
                    <a:pt x="501176" y="641074"/>
                  </a:cubicBezTo>
                  <a:cubicBezTo>
                    <a:pt x="536736" y="622278"/>
                    <a:pt x="569121" y="597259"/>
                    <a:pt x="596299" y="566461"/>
                  </a:cubicBezTo>
                  <a:cubicBezTo>
                    <a:pt x="703741" y="444668"/>
                    <a:pt x="708884" y="262360"/>
                    <a:pt x="611729" y="132883"/>
                  </a:cubicBezTo>
                  <a:cubicBezTo>
                    <a:pt x="602014" y="119993"/>
                    <a:pt x="579979" y="132629"/>
                    <a:pt x="589822" y="145710"/>
                  </a:cubicBezTo>
                  <a:cubicBezTo>
                    <a:pt x="671800" y="254930"/>
                    <a:pt x="679293" y="404536"/>
                    <a:pt x="601760" y="518392"/>
                  </a:cubicBezTo>
                  <a:cubicBezTo>
                    <a:pt x="533878" y="618087"/>
                    <a:pt x="411006" y="671173"/>
                    <a:pt x="291880" y="652377"/>
                  </a:cubicBezTo>
                  <a:cubicBezTo>
                    <a:pt x="278227" y="650218"/>
                    <a:pt x="264829" y="647106"/>
                    <a:pt x="251748" y="643233"/>
                  </a:cubicBezTo>
                  <a:cubicBezTo>
                    <a:pt x="282037" y="643233"/>
                    <a:pt x="312327" y="643233"/>
                    <a:pt x="342616" y="643233"/>
                  </a:cubicBezTo>
                  <a:cubicBezTo>
                    <a:pt x="358936" y="643233"/>
                    <a:pt x="358999" y="617833"/>
                    <a:pt x="342616" y="617833"/>
                  </a:cubicBezTo>
                  <a:cubicBezTo>
                    <a:pt x="294102" y="617833"/>
                    <a:pt x="245588" y="617833"/>
                    <a:pt x="197074" y="617833"/>
                  </a:cubicBezTo>
                  <a:cubicBezTo>
                    <a:pt x="195487" y="617833"/>
                    <a:pt x="194026" y="618214"/>
                    <a:pt x="192629" y="618722"/>
                  </a:cubicBezTo>
                  <a:cubicBezTo>
                    <a:pt x="119604" y="579415"/>
                    <a:pt x="62645" y="512169"/>
                    <a:pt x="38388" y="431079"/>
                  </a:cubicBezTo>
                  <a:cubicBezTo>
                    <a:pt x="4161" y="316335"/>
                    <a:pt x="38896" y="189779"/>
                    <a:pt x="126589" y="108436"/>
                  </a:cubicBezTo>
                  <a:cubicBezTo>
                    <a:pt x="241016" y="2264"/>
                    <a:pt x="415451" y="-403"/>
                    <a:pt x="538069" y="93450"/>
                  </a:cubicBezTo>
                  <a:cubicBezTo>
                    <a:pt x="551023" y="103356"/>
                    <a:pt x="563723" y="81321"/>
                    <a:pt x="550896" y="71542"/>
                  </a:cubicBezTo>
                  <a:cubicBezTo>
                    <a:pt x="433675" y="-18183"/>
                    <a:pt x="268448" y="-25168"/>
                    <a:pt x="146655" y="59985"/>
                  </a:cubicBezTo>
                  <a:cubicBezTo>
                    <a:pt x="39277" y="135106"/>
                    <a:pt x="-16730" y="266678"/>
                    <a:pt x="4415" y="396154"/>
                  </a:cubicBezTo>
                  <a:cubicBezTo>
                    <a:pt x="21941" y="503469"/>
                    <a:pt x="92172" y="596497"/>
                    <a:pt x="187803" y="645074"/>
                  </a:cubicBezTo>
                  <a:close/>
                  <a:moveTo>
                    <a:pt x="490571" y="770042"/>
                  </a:moveTo>
                  <a:lnTo>
                    <a:pt x="490571" y="823319"/>
                  </a:lnTo>
                  <a:lnTo>
                    <a:pt x="191359" y="823319"/>
                  </a:lnTo>
                  <a:lnTo>
                    <a:pt x="191359" y="770042"/>
                  </a:lnTo>
                  <a:cubicBezTo>
                    <a:pt x="191359" y="758422"/>
                    <a:pt x="200821" y="749024"/>
                    <a:pt x="212378" y="749024"/>
                  </a:cubicBezTo>
                  <a:lnTo>
                    <a:pt x="225205" y="749024"/>
                  </a:lnTo>
                  <a:cubicBezTo>
                    <a:pt x="225205" y="749024"/>
                    <a:pt x="225205" y="749024"/>
                    <a:pt x="225205" y="749024"/>
                  </a:cubicBezTo>
                  <a:cubicBezTo>
                    <a:pt x="304516" y="749024"/>
                    <a:pt x="383764" y="749024"/>
                    <a:pt x="463076" y="749024"/>
                  </a:cubicBezTo>
                  <a:cubicBezTo>
                    <a:pt x="463076" y="749024"/>
                    <a:pt x="463076" y="749024"/>
                    <a:pt x="463076" y="749024"/>
                  </a:cubicBezTo>
                  <a:lnTo>
                    <a:pt x="469553" y="749024"/>
                  </a:lnTo>
                  <a:cubicBezTo>
                    <a:pt x="481173" y="749024"/>
                    <a:pt x="490571" y="758422"/>
                    <a:pt x="490571" y="770042"/>
                  </a:cubicBezTo>
                  <a:close/>
                  <a:moveTo>
                    <a:pt x="471521" y="654980"/>
                  </a:moveTo>
                  <a:cubicBezTo>
                    <a:pt x="465425" y="677840"/>
                    <a:pt x="459393" y="700700"/>
                    <a:pt x="453297" y="723624"/>
                  </a:cubicBezTo>
                  <a:lnTo>
                    <a:pt x="234984" y="723624"/>
                  </a:lnTo>
                  <a:cubicBezTo>
                    <a:pt x="229205" y="701907"/>
                    <a:pt x="223427" y="680126"/>
                    <a:pt x="217648" y="658409"/>
                  </a:cubicBezTo>
                  <a:cubicBezTo>
                    <a:pt x="226094" y="661711"/>
                    <a:pt x="234730" y="664696"/>
                    <a:pt x="243493" y="667363"/>
                  </a:cubicBezTo>
                  <a:cubicBezTo>
                    <a:pt x="319185" y="689905"/>
                    <a:pt x="400147" y="684381"/>
                    <a:pt x="471521" y="654980"/>
                  </a:cubicBezTo>
                  <a:close/>
                </a:path>
              </a:pathLst>
            </a:custGeom>
            <a:grpFill/>
            <a:ln w="6350"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D0EA9865-75B1-411A-B505-0BD67774E73A}"/>
                </a:ext>
              </a:extLst>
            </p:cNvPr>
            <p:cNvSpPr/>
            <p:nvPr/>
          </p:nvSpPr>
          <p:spPr>
            <a:xfrm>
              <a:off x="9763812" y="575704"/>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a:p>
          </p:txBody>
        </p:sp>
      </p:grpSp>
      <p:grpSp>
        <p:nvGrpSpPr>
          <p:cNvPr id="66" name="Group 65">
            <a:extLst>
              <a:ext uri="{FF2B5EF4-FFF2-40B4-BE49-F238E27FC236}">
                <a16:creationId xmlns:a16="http://schemas.microsoft.com/office/drawing/2014/main" id="{1AFE3FD1-55CC-46A4-8ED7-AD4C731B5D0A}"/>
              </a:ext>
            </a:extLst>
          </p:cNvPr>
          <p:cNvGrpSpPr/>
          <p:nvPr/>
        </p:nvGrpSpPr>
        <p:grpSpPr>
          <a:xfrm>
            <a:off x="10531351" y="4347599"/>
            <a:ext cx="451913" cy="450211"/>
            <a:chOff x="7109761" y="3358803"/>
            <a:chExt cx="799831" cy="796819"/>
          </a:xfrm>
          <a:solidFill>
            <a:schemeClr val="bg2"/>
          </a:solidFill>
        </p:grpSpPr>
        <p:sp>
          <p:nvSpPr>
            <p:cNvPr id="67" name="Freeform: Shape 66">
              <a:extLst>
                <a:ext uri="{FF2B5EF4-FFF2-40B4-BE49-F238E27FC236}">
                  <a16:creationId xmlns:a16="http://schemas.microsoft.com/office/drawing/2014/main" id="{1F699424-F1FA-436E-891F-75BE73910244}"/>
                </a:ext>
              </a:extLst>
            </p:cNvPr>
            <p:cNvSpPr/>
            <p:nvPr/>
          </p:nvSpPr>
          <p:spPr>
            <a:xfrm>
              <a:off x="7575962" y="4071651"/>
              <a:ext cx="115718" cy="42051"/>
            </a:xfrm>
            <a:custGeom>
              <a:avLst/>
              <a:gdLst>
                <a:gd name="connsiteX0" fmla="*/ 106609 w 122281"/>
                <a:gd name="connsiteY0" fmla="*/ 595 h 44436"/>
                <a:gd name="connsiteX1" fmla="*/ 12121 w 122281"/>
                <a:gd name="connsiteY1" fmla="*/ 18947 h 44436"/>
                <a:gd name="connsiteX2" fmla="*/ 12121 w 122281"/>
                <a:gd name="connsiteY2" fmla="*/ 44347 h 44436"/>
                <a:gd name="connsiteX3" fmla="*/ 113340 w 122281"/>
                <a:gd name="connsiteY3" fmla="*/ 25107 h 44436"/>
                <a:gd name="connsiteX4" fmla="*/ 106609 w 122281"/>
                <a:gd name="connsiteY4" fmla="*/ 595 h 44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281" h="44436">
                  <a:moveTo>
                    <a:pt x="106609" y="595"/>
                  </a:moveTo>
                  <a:cubicBezTo>
                    <a:pt x="75748" y="9803"/>
                    <a:pt x="44125" y="15391"/>
                    <a:pt x="12121" y="18947"/>
                  </a:cubicBezTo>
                  <a:cubicBezTo>
                    <a:pt x="-3945" y="20725"/>
                    <a:pt x="-4135" y="46125"/>
                    <a:pt x="12121" y="44347"/>
                  </a:cubicBezTo>
                  <a:cubicBezTo>
                    <a:pt x="46347" y="40537"/>
                    <a:pt x="80256" y="34949"/>
                    <a:pt x="113340" y="25107"/>
                  </a:cubicBezTo>
                  <a:cubicBezTo>
                    <a:pt x="129024" y="20408"/>
                    <a:pt x="122357" y="-4104"/>
                    <a:pt x="106609" y="595"/>
                  </a:cubicBezTo>
                  <a:close/>
                </a:path>
              </a:pathLst>
            </a:custGeom>
            <a:grpFill/>
            <a:ln w="6350"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1BDD486F-6BF5-49DD-82EE-81A206DCC96B}"/>
                </a:ext>
              </a:extLst>
            </p:cNvPr>
            <p:cNvSpPr/>
            <p:nvPr/>
          </p:nvSpPr>
          <p:spPr>
            <a:xfrm>
              <a:off x="7528354" y="4092886"/>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87E6323C-2ABD-4A9B-837F-F443BE8D81DD}"/>
                </a:ext>
              </a:extLst>
            </p:cNvPr>
            <p:cNvSpPr/>
            <p:nvPr/>
          </p:nvSpPr>
          <p:spPr>
            <a:xfrm>
              <a:off x="7189502" y="3359686"/>
              <a:ext cx="643224" cy="795936"/>
            </a:xfrm>
            <a:custGeom>
              <a:avLst/>
              <a:gdLst>
                <a:gd name="connsiteX0" fmla="*/ 307912 w 679704"/>
                <a:gd name="connsiteY0" fmla="*/ 9862 h 841077"/>
                <a:gd name="connsiteX1" fmla="*/ 219901 w 679704"/>
                <a:gd name="connsiteY1" fmla="*/ 138259 h 841077"/>
                <a:gd name="connsiteX2" fmla="*/ 133033 w 679704"/>
                <a:gd name="connsiteY2" fmla="*/ 630575 h 841077"/>
                <a:gd name="connsiteX3" fmla="*/ 0 w 679704"/>
                <a:gd name="connsiteY3" fmla="*/ 724301 h 841077"/>
                <a:gd name="connsiteX4" fmla="*/ 339852 w 679704"/>
                <a:gd name="connsiteY4" fmla="*/ 841077 h 841077"/>
                <a:gd name="connsiteX5" fmla="*/ 679704 w 679704"/>
                <a:gd name="connsiteY5" fmla="*/ 724301 h 841077"/>
                <a:gd name="connsiteX6" fmla="*/ 546608 w 679704"/>
                <a:gd name="connsiteY6" fmla="*/ 630575 h 841077"/>
                <a:gd name="connsiteX7" fmla="*/ 463868 w 679704"/>
                <a:gd name="connsiteY7" fmla="*/ 148991 h 841077"/>
                <a:gd name="connsiteX8" fmla="*/ 439357 w 679704"/>
                <a:gd name="connsiteY8" fmla="*/ 155722 h 841077"/>
                <a:gd name="connsiteX9" fmla="*/ 516192 w 679704"/>
                <a:gd name="connsiteY9" fmla="*/ 492843 h 841077"/>
                <a:gd name="connsiteX10" fmla="*/ 339789 w 679704"/>
                <a:gd name="connsiteY10" fmla="*/ 509607 h 841077"/>
                <a:gd name="connsiteX11" fmla="*/ 163386 w 679704"/>
                <a:gd name="connsiteY11" fmla="*/ 492843 h 841077"/>
                <a:gd name="connsiteX12" fmla="*/ 222695 w 679704"/>
                <a:gd name="connsiteY12" fmla="*/ 200108 h 841077"/>
                <a:gd name="connsiteX13" fmla="*/ 298768 w 679704"/>
                <a:gd name="connsiteY13" fmla="*/ 52280 h 841077"/>
                <a:gd name="connsiteX14" fmla="*/ 333502 w 679704"/>
                <a:gd name="connsiteY14" fmla="*/ 25356 h 841077"/>
                <a:gd name="connsiteX15" fmla="*/ 409194 w 679704"/>
                <a:gd name="connsiteY15" fmla="*/ 94571 h 841077"/>
                <a:gd name="connsiteX16" fmla="*/ 431102 w 679704"/>
                <a:gd name="connsiteY16" fmla="*/ 81744 h 841077"/>
                <a:gd name="connsiteX17" fmla="*/ 307912 w 679704"/>
                <a:gd name="connsiteY17" fmla="*/ 9862 h 841077"/>
                <a:gd name="connsiteX18" fmla="*/ 654368 w 679704"/>
                <a:gd name="connsiteY18" fmla="*/ 724301 h 841077"/>
                <a:gd name="connsiteX19" fmla="*/ 339916 w 679704"/>
                <a:gd name="connsiteY19" fmla="*/ 815677 h 841077"/>
                <a:gd name="connsiteX20" fmla="*/ 25464 w 679704"/>
                <a:gd name="connsiteY20" fmla="*/ 724301 h 841077"/>
                <a:gd name="connsiteX21" fmla="*/ 133477 w 679704"/>
                <a:gd name="connsiteY21" fmla="*/ 656737 h 841077"/>
                <a:gd name="connsiteX22" fmla="*/ 134747 w 679704"/>
                <a:gd name="connsiteY22" fmla="*/ 702647 h 841077"/>
                <a:gd name="connsiteX23" fmla="*/ 160147 w 679704"/>
                <a:gd name="connsiteY23" fmla="*/ 702647 h 841077"/>
                <a:gd name="connsiteX24" fmla="*/ 158941 w 679704"/>
                <a:gd name="connsiteY24" fmla="*/ 587141 h 841077"/>
                <a:gd name="connsiteX25" fmla="*/ 339979 w 679704"/>
                <a:gd name="connsiteY25" fmla="*/ 604349 h 841077"/>
                <a:gd name="connsiteX26" fmla="*/ 520954 w 679704"/>
                <a:gd name="connsiteY26" fmla="*/ 587204 h 841077"/>
                <a:gd name="connsiteX27" fmla="*/ 519748 w 679704"/>
                <a:gd name="connsiteY27" fmla="*/ 703917 h 841077"/>
                <a:gd name="connsiteX28" fmla="*/ 545148 w 679704"/>
                <a:gd name="connsiteY28" fmla="*/ 703917 h 841077"/>
                <a:gd name="connsiteX29" fmla="*/ 546418 w 679704"/>
                <a:gd name="connsiteY29" fmla="*/ 656800 h 841077"/>
                <a:gd name="connsiteX30" fmla="*/ 654368 w 679704"/>
                <a:gd name="connsiteY30" fmla="*/ 724301 h 841077"/>
                <a:gd name="connsiteX31" fmla="*/ 339852 w 679704"/>
                <a:gd name="connsiteY31" fmla="*/ 535071 h 841077"/>
                <a:gd name="connsiteX32" fmla="*/ 518033 w 679704"/>
                <a:gd name="connsiteY32" fmla="*/ 518561 h 841077"/>
                <a:gd name="connsiteX33" fmla="*/ 520192 w 679704"/>
                <a:gd name="connsiteY33" fmla="*/ 561360 h 841077"/>
                <a:gd name="connsiteX34" fmla="*/ 339916 w 679704"/>
                <a:gd name="connsiteY34" fmla="*/ 578949 h 841077"/>
                <a:gd name="connsiteX35" fmla="*/ 159639 w 679704"/>
                <a:gd name="connsiteY35" fmla="*/ 561360 h 841077"/>
                <a:gd name="connsiteX36" fmla="*/ 161671 w 679704"/>
                <a:gd name="connsiteY36" fmla="*/ 518497 h 841077"/>
                <a:gd name="connsiteX37" fmla="*/ 339852 w 679704"/>
                <a:gd name="connsiteY37" fmla="*/ 535071 h 841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79704" h="841077">
                  <a:moveTo>
                    <a:pt x="307912" y="9862"/>
                  </a:moveTo>
                  <a:cubicBezTo>
                    <a:pt x="264986" y="37294"/>
                    <a:pt x="239332" y="93492"/>
                    <a:pt x="219901" y="138259"/>
                  </a:cubicBezTo>
                  <a:cubicBezTo>
                    <a:pt x="152781" y="292818"/>
                    <a:pt x="132143" y="462998"/>
                    <a:pt x="133033" y="630575"/>
                  </a:cubicBezTo>
                  <a:cubicBezTo>
                    <a:pt x="47181" y="652292"/>
                    <a:pt x="0" y="685312"/>
                    <a:pt x="0" y="724301"/>
                  </a:cubicBezTo>
                  <a:cubicBezTo>
                    <a:pt x="0" y="800120"/>
                    <a:pt x="175133" y="841077"/>
                    <a:pt x="339852" y="841077"/>
                  </a:cubicBezTo>
                  <a:cubicBezTo>
                    <a:pt x="504571" y="841077"/>
                    <a:pt x="679704" y="800183"/>
                    <a:pt x="679704" y="724301"/>
                  </a:cubicBezTo>
                  <a:cubicBezTo>
                    <a:pt x="679704" y="685439"/>
                    <a:pt x="632460" y="652355"/>
                    <a:pt x="546608" y="630575"/>
                  </a:cubicBezTo>
                  <a:cubicBezTo>
                    <a:pt x="547307" y="466554"/>
                    <a:pt x="526987" y="301518"/>
                    <a:pt x="463868" y="148991"/>
                  </a:cubicBezTo>
                  <a:cubicBezTo>
                    <a:pt x="457708" y="134068"/>
                    <a:pt x="433134" y="140609"/>
                    <a:pt x="439357" y="155722"/>
                  </a:cubicBezTo>
                  <a:cubicBezTo>
                    <a:pt x="483997" y="263608"/>
                    <a:pt x="506984" y="377464"/>
                    <a:pt x="516192" y="492843"/>
                  </a:cubicBezTo>
                  <a:cubicBezTo>
                    <a:pt x="463804" y="503765"/>
                    <a:pt x="403289" y="509607"/>
                    <a:pt x="339789" y="509607"/>
                  </a:cubicBezTo>
                  <a:cubicBezTo>
                    <a:pt x="276479" y="509607"/>
                    <a:pt x="215773" y="503765"/>
                    <a:pt x="163386" y="492843"/>
                  </a:cubicBezTo>
                  <a:cubicBezTo>
                    <a:pt x="171323" y="393402"/>
                    <a:pt x="189357" y="295104"/>
                    <a:pt x="222695" y="200108"/>
                  </a:cubicBezTo>
                  <a:cubicBezTo>
                    <a:pt x="240665" y="148927"/>
                    <a:pt x="262890" y="93873"/>
                    <a:pt x="298768" y="52280"/>
                  </a:cubicBezTo>
                  <a:cubicBezTo>
                    <a:pt x="307531" y="42120"/>
                    <a:pt x="319596" y="28404"/>
                    <a:pt x="333502" y="25356"/>
                  </a:cubicBezTo>
                  <a:cubicBezTo>
                    <a:pt x="366903" y="18117"/>
                    <a:pt x="395923" y="72219"/>
                    <a:pt x="409194" y="94571"/>
                  </a:cubicBezTo>
                  <a:cubicBezTo>
                    <a:pt x="417576" y="108605"/>
                    <a:pt x="439547" y="95841"/>
                    <a:pt x="431102" y="81744"/>
                  </a:cubicBezTo>
                  <a:cubicBezTo>
                    <a:pt x="406718" y="40596"/>
                    <a:pt x="362395" y="-24999"/>
                    <a:pt x="307912" y="9862"/>
                  </a:cubicBezTo>
                  <a:close/>
                  <a:moveTo>
                    <a:pt x="654368" y="724301"/>
                  </a:moveTo>
                  <a:cubicBezTo>
                    <a:pt x="654368" y="767544"/>
                    <a:pt x="525209" y="815677"/>
                    <a:pt x="339916" y="815677"/>
                  </a:cubicBezTo>
                  <a:cubicBezTo>
                    <a:pt x="154623" y="815677"/>
                    <a:pt x="25464" y="767544"/>
                    <a:pt x="25464" y="724301"/>
                  </a:cubicBezTo>
                  <a:cubicBezTo>
                    <a:pt x="25464" y="700234"/>
                    <a:pt x="67310" y="674390"/>
                    <a:pt x="133477" y="656737"/>
                  </a:cubicBezTo>
                  <a:cubicBezTo>
                    <a:pt x="133731" y="672040"/>
                    <a:pt x="134112" y="687344"/>
                    <a:pt x="134747" y="702647"/>
                  </a:cubicBezTo>
                  <a:cubicBezTo>
                    <a:pt x="135382" y="718967"/>
                    <a:pt x="160782" y="719030"/>
                    <a:pt x="160147" y="702647"/>
                  </a:cubicBezTo>
                  <a:cubicBezTo>
                    <a:pt x="158623" y="664166"/>
                    <a:pt x="158179" y="625622"/>
                    <a:pt x="158941" y="587141"/>
                  </a:cubicBezTo>
                  <a:cubicBezTo>
                    <a:pt x="212852" y="598380"/>
                    <a:pt x="275082" y="604349"/>
                    <a:pt x="339979" y="604349"/>
                  </a:cubicBezTo>
                  <a:cubicBezTo>
                    <a:pt x="404876" y="604349"/>
                    <a:pt x="466979" y="598380"/>
                    <a:pt x="520954" y="587204"/>
                  </a:cubicBezTo>
                  <a:cubicBezTo>
                    <a:pt x="521716" y="626130"/>
                    <a:pt x="521272" y="665055"/>
                    <a:pt x="519748" y="703917"/>
                  </a:cubicBezTo>
                  <a:cubicBezTo>
                    <a:pt x="519113" y="720237"/>
                    <a:pt x="544513" y="720237"/>
                    <a:pt x="545148" y="703917"/>
                  </a:cubicBezTo>
                  <a:cubicBezTo>
                    <a:pt x="545783" y="688233"/>
                    <a:pt x="546164" y="672548"/>
                    <a:pt x="546418" y="656800"/>
                  </a:cubicBezTo>
                  <a:cubicBezTo>
                    <a:pt x="612331" y="674326"/>
                    <a:pt x="654368" y="700361"/>
                    <a:pt x="654368" y="724301"/>
                  </a:cubicBezTo>
                  <a:close/>
                  <a:moveTo>
                    <a:pt x="339852" y="535071"/>
                  </a:moveTo>
                  <a:cubicBezTo>
                    <a:pt x="403670" y="535071"/>
                    <a:pt x="464757" y="529356"/>
                    <a:pt x="518033" y="518561"/>
                  </a:cubicBezTo>
                  <a:cubicBezTo>
                    <a:pt x="518922" y="532785"/>
                    <a:pt x="519684" y="547072"/>
                    <a:pt x="520192" y="561360"/>
                  </a:cubicBezTo>
                  <a:cubicBezTo>
                    <a:pt x="466916" y="572853"/>
                    <a:pt x="404876" y="578949"/>
                    <a:pt x="339916" y="578949"/>
                  </a:cubicBezTo>
                  <a:cubicBezTo>
                    <a:pt x="274892" y="578949"/>
                    <a:pt x="212852" y="572853"/>
                    <a:pt x="159639" y="561360"/>
                  </a:cubicBezTo>
                  <a:cubicBezTo>
                    <a:pt x="160147" y="547072"/>
                    <a:pt x="160782" y="532785"/>
                    <a:pt x="161671" y="518497"/>
                  </a:cubicBezTo>
                  <a:cubicBezTo>
                    <a:pt x="214948" y="529292"/>
                    <a:pt x="276162" y="535071"/>
                    <a:pt x="339852" y="535071"/>
                  </a:cubicBezTo>
                  <a:close/>
                </a:path>
              </a:pathLst>
            </a:custGeom>
            <a:grpFill/>
            <a:ln w="6350"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E6B928B7-2CDF-4D57-918C-C41579DD0406}"/>
                </a:ext>
              </a:extLst>
            </p:cNvPr>
            <p:cNvSpPr/>
            <p:nvPr/>
          </p:nvSpPr>
          <p:spPr>
            <a:xfrm>
              <a:off x="7591210" y="346204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4B03FB9A-6369-4761-BAD2-AABE941C54B5}"/>
                </a:ext>
              </a:extLst>
            </p:cNvPr>
            <p:cNvSpPr/>
            <p:nvPr/>
          </p:nvSpPr>
          <p:spPr>
            <a:xfrm>
              <a:off x="7825689" y="3544720"/>
              <a:ext cx="83903" cy="83903"/>
            </a:xfrm>
            <a:custGeom>
              <a:avLst/>
              <a:gdLst>
                <a:gd name="connsiteX0" fmla="*/ 31631 w 88661"/>
                <a:gd name="connsiteY0" fmla="*/ 12264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4 h 88661"/>
                <a:gd name="connsiteX12" fmla="*/ 31631 w 88661"/>
                <a:gd name="connsiteY12" fmla="*/ 12264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4"/>
                  </a:moveTo>
                  <a:cubicBezTo>
                    <a:pt x="31631" y="18741"/>
                    <a:pt x="31631" y="25217"/>
                    <a:pt x="31631" y="31631"/>
                  </a:cubicBezTo>
                  <a:cubicBezTo>
                    <a:pt x="25154" y="31631"/>
                    <a:pt x="18677" y="31631"/>
                    <a:pt x="12263" y="31631"/>
                  </a:cubicBezTo>
                  <a:cubicBezTo>
                    <a:pt x="-4056" y="31631"/>
                    <a:pt x="-4120"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1" y="31631"/>
                    <a:pt x="63445" y="31631"/>
                    <a:pt x="57031" y="31631"/>
                  </a:cubicBezTo>
                  <a:cubicBezTo>
                    <a:pt x="57031" y="25154"/>
                    <a:pt x="57031" y="18677"/>
                    <a:pt x="57031" y="12264"/>
                  </a:cubicBezTo>
                  <a:cubicBezTo>
                    <a:pt x="57031" y="-4056"/>
                    <a:pt x="31631" y="-4120"/>
                    <a:pt x="31631" y="12264"/>
                  </a:cubicBezTo>
                  <a:close/>
                </a:path>
              </a:pathLst>
            </a:custGeom>
            <a:grpFill/>
            <a:ln w="6350"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9D7D9115-DED5-4912-97B0-E88C73C5B2BC}"/>
                </a:ext>
              </a:extLst>
            </p:cNvPr>
            <p:cNvSpPr/>
            <p:nvPr/>
          </p:nvSpPr>
          <p:spPr>
            <a:xfrm>
              <a:off x="7190457" y="344395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067AD53A-C0C0-48B9-8964-FA9BACA3F3DD}"/>
                </a:ext>
              </a:extLst>
            </p:cNvPr>
            <p:cNvSpPr/>
            <p:nvPr/>
          </p:nvSpPr>
          <p:spPr>
            <a:xfrm>
              <a:off x="7109761" y="3358803"/>
              <a:ext cx="61474" cy="61474"/>
            </a:xfrm>
            <a:custGeom>
              <a:avLst/>
              <a:gdLst>
                <a:gd name="connsiteX0" fmla="*/ 32512 w 64960"/>
                <a:gd name="connsiteY0" fmla="*/ 64960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0 h 64960"/>
                <a:gd name="connsiteX5" fmla="*/ 32512 w 64960"/>
                <a:gd name="connsiteY5" fmla="*/ 25400 h 64960"/>
                <a:gd name="connsiteX6" fmla="*/ 39560 w 64960"/>
                <a:gd name="connsiteY6" fmla="*/ 32512 h 64960"/>
                <a:gd name="connsiteX7" fmla="*/ 32512 w 64960"/>
                <a:gd name="connsiteY7" fmla="*/ 39560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512"/>
                  </a:cubicBezTo>
                  <a:cubicBezTo>
                    <a:pt x="64960" y="14605"/>
                    <a:pt x="50419" y="0"/>
                    <a:pt x="32512" y="0"/>
                  </a:cubicBezTo>
                  <a:cubicBezTo>
                    <a:pt x="14605" y="0"/>
                    <a:pt x="0" y="14541"/>
                    <a:pt x="0" y="32512"/>
                  </a:cubicBezTo>
                  <a:cubicBezTo>
                    <a:pt x="0" y="50483"/>
                    <a:pt x="14605" y="64960"/>
                    <a:pt x="32512" y="64960"/>
                  </a:cubicBezTo>
                  <a:close/>
                  <a:moveTo>
                    <a:pt x="32512" y="25400"/>
                  </a:moveTo>
                  <a:cubicBezTo>
                    <a:pt x="36385" y="25400"/>
                    <a:pt x="39560" y="28575"/>
                    <a:pt x="39560" y="32512"/>
                  </a:cubicBezTo>
                  <a:cubicBezTo>
                    <a:pt x="39560" y="36385"/>
                    <a:pt x="36385" y="39560"/>
                    <a:pt x="32512" y="39560"/>
                  </a:cubicBezTo>
                  <a:cubicBezTo>
                    <a:pt x="28575" y="39560"/>
                    <a:pt x="25400" y="36385"/>
                    <a:pt x="25400" y="32512"/>
                  </a:cubicBezTo>
                  <a:cubicBezTo>
                    <a:pt x="25463" y="28575"/>
                    <a:pt x="28638" y="25400"/>
                    <a:pt x="32512" y="25400"/>
                  </a:cubicBezTo>
                  <a:close/>
                </a:path>
              </a:pathLst>
            </a:custGeom>
            <a:grpFill/>
            <a:ln w="6350"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76FD0EC6-CFC5-4972-9814-291469AB1533}"/>
                </a:ext>
              </a:extLst>
            </p:cNvPr>
            <p:cNvSpPr/>
            <p:nvPr/>
          </p:nvSpPr>
          <p:spPr>
            <a:xfrm>
              <a:off x="7189893" y="3753239"/>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4 h 88661"/>
                <a:gd name="connsiteX9" fmla="*/ 31655 w 88685"/>
                <a:gd name="connsiteY9" fmla="*/ 12264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2"/>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4"/>
                  </a:cubicBezTo>
                  <a:cubicBezTo>
                    <a:pt x="57055" y="-4056"/>
                    <a:pt x="31655" y="-4120"/>
                    <a:pt x="31655" y="12264"/>
                  </a:cubicBezTo>
                  <a:cubicBezTo>
                    <a:pt x="31655" y="18741"/>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D508E394-61F7-4642-9DAC-F109D631D36E}"/>
                </a:ext>
              </a:extLst>
            </p:cNvPr>
            <p:cNvSpPr/>
            <p:nvPr/>
          </p:nvSpPr>
          <p:spPr>
            <a:xfrm>
              <a:off x="7755982" y="3443953"/>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E773D50C-F284-4476-8463-B0E26B43A61A}"/>
                </a:ext>
              </a:extLst>
            </p:cNvPr>
            <p:cNvSpPr/>
            <p:nvPr/>
          </p:nvSpPr>
          <p:spPr>
            <a:xfrm>
              <a:off x="7817583" y="3879980"/>
              <a:ext cx="61474" cy="61474"/>
            </a:xfrm>
            <a:custGeom>
              <a:avLst/>
              <a:gdLst>
                <a:gd name="connsiteX0" fmla="*/ 32512 w 64960"/>
                <a:gd name="connsiteY0" fmla="*/ 64961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1 h 64960"/>
                <a:gd name="connsiteX5" fmla="*/ 32512 w 64960"/>
                <a:gd name="connsiteY5" fmla="*/ 25400 h 64960"/>
                <a:gd name="connsiteX6" fmla="*/ 39560 w 64960"/>
                <a:gd name="connsiteY6" fmla="*/ 32449 h 64960"/>
                <a:gd name="connsiteX7" fmla="*/ 32512 w 64960"/>
                <a:gd name="connsiteY7" fmla="*/ 39561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449"/>
                  </a:cubicBezTo>
                  <a:cubicBezTo>
                    <a:pt x="64960" y="14478"/>
                    <a:pt x="50419" y="0"/>
                    <a:pt x="32512" y="0"/>
                  </a:cubicBezTo>
                  <a:cubicBezTo>
                    <a:pt x="14605" y="0"/>
                    <a:pt x="0" y="14542"/>
                    <a:pt x="0" y="32449"/>
                  </a:cubicBezTo>
                  <a:cubicBezTo>
                    <a:pt x="0" y="50355"/>
                    <a:pt x="14605" y="64961"/>
                    <a:pt x="32512" y="64961"/>
                  </a:cubicBezTo>
                  <a:close/>
                  <a:moveTo>
                    <a:pt x="32512" y="25400"/>
                  </a:moveTo>
                  <a:cubicBezTo>
                    <a:pt x="36385" y="25400"/>
                    <a:pt x="39560" y="28575"/>
                    <a:pt x="39560" y="32449"/>
                  </a:cubicBezTo>
                  <a:cubicBezTo>
                    <a:pt x="39560" y="36386"/>
                    <a:pt x="36385" y="39561"/>
                    <a:pt x="32512" y="39561"/>
                  </a:cubicBezTo>
                  <a:cubicBezTo>
                    <a:pt x="28575" y="39561"/>
                    <a:pt x="25400" y="36386"/>
                    <a:pt x="25400" y="32449"/>
                  </a:cubicBezTo>
                  <a:cubicBezTo>
                    <a:pt x="25463" y="28575"/>
                    <a:pt x="28638" y="25400"/>
                    <a:pt x="32512" y="25400"/>
                  </a:cubicBezTo>
                  <a:close/>
                </a:path>
              </a:pathLst>
            </a:custGeom>
            <a:grpFill/>
            <a:ln w="6350" cap="flat">
              <a:noFill/>
              <a:prstDash val="solid"/>
              <a:miter/>
            </a:ln>
          </p:spPr>
          <p:txBody>
            <a:bodyPr rtlCol="0" anchor="ctr"/>
            <a:lstStyle/>
            <a:p>
              <a:endParaRPr lang="en-US"/>
            </a:p>
          </p:txBody>
        </p:sp>
      </p:grpSp>
      <p:sp>
        <p:nvSpPr>
          <p:cNvPr id="77" name="Title 2">
            <a:extLst>
              <a:ext uri="{FF2B5EF4-FFF2-40B4-BE49-F238E27FC236}">
                <a16:creationId xmlns:a16="http://schemas.microsoft.com/office/drawing/2014/main" id="{0B188B58-3D1B-43AB-8C78-72F832F4D068}"/>
              </a:ext>
            </a:extLst>
          </p:cNvPr>
          <p:cNvSpPr>
            <a:spLocks noGrp="1"/>
          </p:cNvSpPr>
          <p:nvPr>
            <p:ph type="title"/>
          </p:nvPr>
        </p:nvSpPr>
        <p:spPr>
          <a:xfrm>
            <a:off x="6325169" y="1323731"/>
            <a:ext cx="6249689" cy="735756"/>
          </a:xfrm>
        </p:spPr>
        <p:txBody>
          <a:bodyPr/>
          <a:lstStyle/>
          <a:p>
            <a:r>
              <a:rPr lang="en-US"/>
              <a:t>PROFILE TEAM</a:t>
            </a:r>
          </a:p>
        </p:txBody>
      </p:sp>
    </p:spTree>
    <p:extLst>
      <p:ext uri="{BB962C8B-B14F-4D97-AF65-F5344CB8AC3E}">
        <p14:creationId xmlns:p14="http://schemas.microsoft.com/office/powerpoint/2010/main" val="9734981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7"/>
                                        </p:tgtEl>
                                        <p:attrNameLst>
                                          <p:attrName>style.visibility</p:attrName>
                                        </p:attrNameLst>
                                      </p:cBhvr>
                                      <p:to>
                                        <p:strVal val="visible"/>
                                      </p:to>
                                    </p:set>
                                    <p:animEffect transition="in" filter="wipe(left)">
                                      <p:cBhvr>
                                        <p:cTn id="19" dur="500"/>
                                        <p:tgtEl>
                                          <p:spTgt spid="77"/>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up)">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childTnLst>
                                </p:cTn>
                              </p:par>
                            </p:childTnLst>
                          </p:cTn>
                        </p:par>
                        <p:par>
                          <p:cTn id="32" fill="hold">
                            <p:stCondLst>
                              <p:cond delay="3500"/>
                            </p:stCondLst>
                            <p:childTnLst>
                              <p:par>
                                <p:cTn id="33" presetID="53" presetClass="entr" presetSubtype="16" fill="hold" nodeType="afterEffect">
                                  <p:stCondLst>
                                    <p:cond delay="0"/>
                                  </p:stCondLst>
                                  <p:childTnLst>
                                    <p:set>
                                      <p:cBhvr>
                                        <p:cTn id="34" dur="1" fill="hold">
                                          <p:stCondLst>
                                            <p:cond delay="0"/>
                                          </p:stCondLst>
                                        </p:cTn>
                                        <p:tgtEl>
                                          <p:spTgt spid="46"/>
                                        </p:tgtEl>
                                        <p:attrNameLst>
                                          <p:attrName>style.visibility</p:attrName>
                                        </p:attrNameLst>
                                      </p:cBhvr>
                                      <p:to>
                                        <p:strVal val="visible"/>
                                      </p:to>
                                    </p:set>
                                    <p:anim calcmode="lin" valueType="num">
                                      <p:cBhvr>
                                        <p:cTn id="35" dur="500" fill="hold"/>
                                        <p:tgtEl>
                                          <p:spTgt spid="46"/>
                                        </p:tgtEl>
                                        <p:attrNameLst>
                                          <p:attrName>ppt_w</p:attrName>
                                        </p:attrNameLst>
                                      </p:cBhvr>
                                      <p:tavLst>
                                        <p:tav tm="0">
                                          <p:val>
                                            <p:fltVal val="0"/>
                                          </p:val>
                                        </p:tav>
                                        <p:tav tm="100000">
                                          <p:val>
                                            <p:strVal val="#ppt_w"/>
                                          </p:val>
                                        </p:tav>
                                      </p:tavLst>
                                    </p:anim>
                                    <p:anim calcmode="lin" valueType="num">
                                      <p:cBhvr>
                                        <p:cTn id="36" dur="500" fill="hold"/>
                                        <p:tgtEl>
                                          <p:spTgt spid="46"/>
                                        </p:tgtEl>
                                        <p:attrNameLst>
                                          <p:attrName>ppt_h</p:attrName>
                                        </p:attrNameLst>
                                      </p:cBhvr>
                                      <p:tavLst>
                                        <p:tav tm="0">
                                          <p:val>
                                            <p:fltVal val="0"/>
                                          </p:val>
                                        </p:tav>
                                        <p:tav tm="100000">
                                          <p:val>
                                            <p:strVal val="#ppt_h"/>
                                          </p:val>
                                        </p:tav>
                                      </p:tavLst>
                                    </p:anim>
                                    <p:animEffect transition="in" filter="fade">
                                      <p:cBhvr>
                                        <p:cTn id="37" dur="500"/>
                                        <p:tgtEl>
                                          <p:spTgt spid="46"/>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500"/>
                                        <p:tgtEl>
                                          <p:spTgt spid="30"/>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childTnLst>
                                </p:cTn>
                              </p:par>
                            </p:childTnLst>
                          </p:cTn>
                        </p:par>
                        <p:par>
                          <p:cTn id="46" fill="hold">
                            <p:stCondLst>
                              <p:cond delay="5000"/>
                            </p:stCondLst>
                            <p:childTnLst>
                              <p:par>
                                <p:cTn id="47" presetID="53" presetClass="entr" presetSubtype="16" fill="hold" nodeType="afterEffect">
                                  <p:stCondLst>
                                    <p:cond delay="0"/>
                                  </p:stCondLst>
                                  <p:childTnLst>
                                    <p:set>
                                      <p:cBhvr>
                                        <p:cTn id="48" dur="1" fill="hold">
                                          <p:stCondLst>
                                            <p:cond delay="0"/>
                                          </p:stCondLst>
                                        </p:cTn>
                                        <p:tgtEl>
                                          <p:spTgt spid="34"/>
                                        </p:tgtEl>
                                        <p:attrNameLst>
                                          <p:attrName>style.visibility</p:attrName>
                                        </p:attrNameLst>
                                      </p:cBhvr>
                                      <p:to>
                                        <p:strVal val="visible"/>
                                      </p:to>
                                    </p:set>
                                    <p:anim calcmode="lin" valueType="num">
                                      <p:cBhvr>
                                        <p:cTn id="49" dur="500" fill="hold"/>
                                        <p:tgtEl>
                                          <p:spTgt spid="34"/>
                                        </p:tgtEl>
                                        <p:attrNameLst>
                                          <p:attrName>ppt_w</p:attrName>
                                        </p:attrNameLst>
                                      </p:cBhvr>
                                      <p:tavLst>
                                        <p:tav tm="0">
                                          <p:val>
                                            <p:fltVal val="0"/>
                                          </p:val>
                                        </p:tav>
                                        <p:tav tm="100000">
                                          <p:val>
                                            <p:strVal val="#ppt_w"/>
                                          </p:val>
                                        </p:tav>
                                      </p:tavLst>
                                    </p:anim>
                                    <p:anim calcmode="lin" valueType="num">
                                      <p:cBhvr>
                                        <p:cTn id="50" dur="500" fill="hold"/>
                                        <p:tgtEl>
                                          <p:spTgt spid="34"/>
                                        </p:tgtEl>
                                        <p:attrNameLst>
                                          <p:attrName>ppt_h</p:attrName>
                                        </p:attrNameLst>
                                      </p:cBhvr>
                                      <p:tavLst>
                                        <p:tav tm="0">
                                          <p:val>
                                            <p:fltVal val="0"/>
                                          </p:val>
                                        </p:tav>
                                        <p:tav tm="100000">
                                          <p:val>
                                            <p:strVal val="#ppt_h"/>
                                          </p:val>
                                        </p:tav>
                                      </p:tavLst>
                                    </p:anim>
                                    <p:animEffect transition="in" filter="fade">
                                      <p:cBhvr>
                                        <p:cTn id="51" dur="500"/>
                                        <p:tgtEl>
                                          <p:spTgt spid="34"/>
                                        </p:tgtEl>
                                      </p:cBhvr>
                                    </p:animEffect>
                                  </p:childTnLst>
                                </p:cTn>
                              </p:par>
                            </p:childTnLst>
                          </p:cTn>
                        </p:par>
                        <p:par>
                          <p:cTn id="52" fill="hold">
                            <p:stCondLst>
                              <p:cond delay="5500"/>
                            </p:stCondLst>
                            <p:childTnLst>
                              <p:par>
                                <p:cTn id="53" presetID="10" presetClass="entr" presetSubtype="0" fill="hold" grpId="0" nodeType="after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fade">
                                      <p:cBhvr>
                                        <p:cTn id="55" dur="500"/>
                                        <p:tgtEl>
                                          <p:spTgt spid="31"/>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childTnLst>
                          </p:cTn>
                        </p:par>
                        <p:par>
                          <p:cTn id="60" fill="hold">
                            <p:stCondLst>
                              <p:cond delay="6500"/>
                            </p:stCondLst>
                            <p:childTnLst>
                              <p:par>
                                <p:cTn id="61" presetID="53" presetClass="entr" presetSubtype="16" fill="hold" nodeType="afterEffect">
                                  <p:stCondLst>
                                    <p:cond delay="0"/>
                                  </p:stCondLst>
                                  <p:childTnLst>
                                    <p:set>
                                      <p:cBhvr>
                                        <p:cTn id="62" dur="1" fill="hold">
                                          <p:stCondLst>
                                            <p:cond delay="0"/>
                                          </p:stCondLst>
                                        </p:cTn>
                                        <p:tgtEl>
                                          <p:spTgt spid="56"/>
                                        </p:tgtEl>
                                        <p:attrNameLst>
                                          <p:attrName>style.visibility</p:attrName>
                                        </p:attrNameLst>
                                      </p:cBhvr>
                                      <p:to>
                                        <p:strVal val="visible"/>
                                      </p:to>
                                    </p:set>
                                    <p:anim calcmode="lin" valueType="num">
                                      <p:cBhvr>
                                        <p:cTn id="63" dur="500" fill="hold"/>
                                        <p:tgtEl>
                                          <p:spTgt spid="56"/>
                                        </p:tgtEl>
                                        <p:attrNameLst>
                                          <p:attrName>ppt_w</p:attrName>
                                        </p:attrNameLst>
                                      </p:cBhvr>
                                      <p:tavLst>
                                        <p:tav tm="0">
                                          <p:val>
                                            <p:fltVal val="0"/>
                                          </p:val>
                                        </p:tav>
                                        <p:tav tm="100000">
                                          <p:val>
                                            <p:strVal val="#ppt_w"/>
                                          </p:val>
                                        </p:tav>
                                      </p:tavLst>
                                    </p:anim>
                                    <p:anim calcmode="lin" valueType="num">
                                      <p:cBhvr>
                                        <p:cTn id="64" dur="500" fill="hold"/>
                                        <p:tgtEl>
                                          <p:spTgt spid="56"/>
                                        </p:tgtEl>
                                        <p:attrNameLst>
                                          <p:attrName>ppt_h</p:attrName>
                                        </p:attrNameLst>
                                      </p:cBhvr>
                                      <p:tavLst>
                                        <p:tav tm="0">
                                          <p:val>
                                            <p:fltVal val="0"/>
                                          </p:val>
                                        </p:tav>
                                        <p:tav tm="100000">
                                          <p:val>
                                            <p:strVal val="#ppt_h"/>
                                          </p:val>
                                        </p:tav>
                                      </p:tavLst>
                                    </p:anim>
                                    <p:animEffect transition="in" filter="fade">
                                      <p:cBhvr>
                                        <p:cTn id="65" dur="500"/>
                                        <p:tgtEl>
                                          <p:spTgt spid="56"/>
                                        </p:tgtEl>
                                      </p:cBhvr>
                                    </p:animEffect>
                                  </p:childTnLst>
                                </p:cTn>
                              </p:par>
                            </p:childTnLst>
                          </p:cTn>
                        </p:par>
                        <p:par>
                          <p:cTn id="66" fill="hold">
                            <p:stCondLst>
                              <p:cond delay="7000"/>
                            </p:stCondLst>
                            <p:childTnLst>
                              <p:par>
                                <p:cTn id="67" presetID="10" presetClass="entr" presetSubtype="0" fill="hold" grpId="0" nodeType="afterEffect">
                                  <p:stCondLst>
                                    <p:cond delay="0"/>
                                  </p:stCondLst>
                                  <p:childTnLst>
                                    <p:set>
                                      <p:cBhvr>
                                        <p:cTn id="68" dur="1" fill="hold">
                                          <p:stCondLst>
                                            <p:cond delay="0"/>
                                          </p:stCondLst>
                                        </p:cTn>
                                        <p:tgtEl>
                                          <p:spTgt spid="32"/>
                                        </p:tgtEl>
                                        <p:attrNameLst>
                                          <p:attrName>style.visibility</p:attrName>
                                        </p:attrNameLst>
                                      </p:cBhvr>
                                      <p:to>
                                        <p:strVal val="visible"/>
                                      </p:to>
                                    </p:set>
                                    <p:animEffect transition="in" filter="fade">
                                      <p:cBhvr>
                                        <p:cTn id="69" dur="500"/>
                                        <p:tgtEl>
                                          <p:spTgt spid="32"/>
                                        </p:tgtEl>
                                      </p:cBhvr>
                                    </p:animEffect>
                                  </p:childTnLst>
                                </p:cTn>
                              </p:par>
                            </p:childTnLst>
                          </p:cTn>
                        </p:par>
                        <p:par>
                          <p:cTn id="70" fill="hold">
                            <p:stCondLst>
                              <p:cond delay="7500"/>
                            </p:stCondLst>
                            <p:childTnLst>
                              <p:par>
                                <p:cTn id="71" presetID="10" presetClass="entr" presetSubtype="0" fill="hold" grpId="0"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fade">
                                      <p:cBhvr>
                                        <p:cTn id="73" dur="500"/>
                                        <p:tgtEl>
                                          <p:spTgt spid="29"/>
                                        </p:tgtEl>
                                      </p:cBhvr>
                                    </p:animEffect>
                                  </p:childTnLst>
                                </p:cTn>
                              </p:par>
                            </p:childTnLst>
                          </p:cTn>
                        </p:par>
                        <p:par>
                          <p:cTn id="74" fill="hold">
                            <p:stCondLst>
                              <p:cond delay="8000"/>
                            </p:stCondLst>
                            <p:childTnLst>
                              <p:par>
                                <p:cTn id="75" presetID="53" presetClass="entr" presetSubtype="16" fill="hold" nodeType="afterEffect">
                                  <p:stCondLst>
                                    <p:cond delay="0"/>
                                  </p:stCondLst>
                                  <p:childTnLst>
                                    <p:set>
                                      <p:cBhvr>
                                        <p:cTn id="76" dur="1" fill="hold">
                                          <p:stCondLst>
                                            <p:cond delay="0"/>
                                          </p:stCondLst>
                                        </p:cTn>
                                        <p:tgtEl>
                                          <p:spTgt spid="66"/>
                                        </p:tgtEl>
                                        <p:attrNameLst>
                                          <p:attrName>style.visibility</p:attrName>
                                        </p:attrNameLst>
                                      </p:cBhvr>
                                      <p:to>
                                        <p:strVal val="visible"/>
                                      </p:to>
                                    </p:set>
                                    <p:anim calcmode="lin" valueType="num">
                                      <p:cBhvr>
                                        <p:cTn id="77" dur="500" fill="hold"/>
                                        <p:tgtEl>
                                          <p:spTgt spid="66"/>
                                        </p:tgtEl>
                                        <p:attrNameLst>
                                          <p:attrName>ppt_w</p:attrName>
                                        </p:attrNameLst>
                                      </p:cBhvr>
                                      <p:tavLst>
                                        <p:tav tm="0">
                                          <p:val>
                                            <p:fltVal val="0"/>
                                          </p:val>
                                        </p:tav>
                                        <p:tav tm="100000">
                                          <p:val>
                                            <p:strVal val="#ppt_w"/>
                                          </p:val>
                                        </p:tav>
                                      </p:tavLst>
                                    </p:anim>
                                    <p:anim calcmode="lin" valueType="num">
                                      <p:cBhvr>
                                        <p:cTn id="78" dur="500" fill="hold"/>
                                        <p:tgtEl>
                                          <p:spTgt spid="66"/>
                                        </p:tgtEl>
                                        <p:attrNameLst>
                                          <p:attrName>ppt_h</p:attrName>
                                        </p:attrNameLst>
                                      </p:cBhvr>
                                      <p:tavLst>
                                        <p:tav tm="0">
                                          <p:val>
                                            <p:fltVal val="0"/>
                                          </p:val>
                                        </p:tav>
                                        <p:tav tm="100000">
                                          <p:val>
                                            <p:strVal val="#ppt_h"/>
                                          </p:val>
                                        </p:tav>
                                      </p:tavLst>
                                    </p:anim>
                                    <p:animEffect transition="in" filter="fade">
                                      <p:cBhvr>
                                        <p:cTn id="79" dur="500"/>
                                        <p:tgtEl>
                                          <p:spTgt spid="66"/>
                                        </p:tgtEl>
                                      </p:cBhvr>
                                    </p:animEffect>
                                  </p:childTnLst>
                                </p:cTn>
                              </p:par>
                            </p:childTnLst>
                          </p:cTn>
                        </p:par>
                        <p:par>
                          <p:cTn id="80" fill="hold">
                            <p:stCondLst>
                              <p:cond delay="8500"/>
                            </p:stCondLst>
                            <p:childTnLst>
                              <p:par>
                                <p:cTn id="81" presetID="10" presetClass="entr" presetSubtype="0" fill="hold" grpId="0" nodeType="afterEffect">
                                  <p:stCondLst>
                                    <p:cond delay="0"/>
                                  </p:stCondLst>
                                  <p:childTnLst>
                                    <p:set>
                                      <p:cBhvr>
                                        <p:cTn id="82" dur="1" fill="hold">
                                          <p:stCondLst>
                                            <p:cond delay="0"/>
                                          </p:stCondLst>
                                        </p:cTn>
                                        <p:tgtEl>
                                          <p:spTgt spid="33"/>
                                        </p:tgtEl>
                                        <p:attrNameLst>
                                          <p:attrName>style.visibility</p:attrName>
                                        </p:attrNameLst>
                                      </p:cBhvr>
                                      <p:to>
                                        <p:strVal val="visible"/>
                                      </p:to>
                                    </p:set>
                                    <p:animEffect transition="in" filter="fade">
                                      <p:cBhvr>
                                        <p:cTn id="8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6" grpId="0" animBg="1"/>
      <p:bldP spid="18" grpId="0" animBg="1"/>
      <p:bldP spid="21" grpId="0"/>
      <p:bldP spid="22" grpId="0"/>
      <p:bldP spid="26" grpId="0" animBg="1"/>
      <p:bldP spid="27" grpId="0" animBg="1"/>
      <p:bldP spid="28" grpId="0" animBg="1"/>
      <p:bldP spid="29" grpId="0" animBg="1"/>
      <p:bldP spid="30" grpId="0"/>
      <p:bldP spid="31" grpId="0"/>
      <p:bldP spid="32" grpId="0"/>
      <p:bldP spid="33" grpId="0"/>
      <p:bldP spid="7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Freeform: Shape 48">
            <a:extLst>
              <a:ext uri="{FF2B5EF4-FFF2-40B4-BE49-F238E27FC236}">
                <a16:creationId xmlns:a16="http://schemas.microsoft.com/office/drawing/2014/main" id="{86D17CB5-0505-4521-B2B4-3E22BB0D0B91}"/>
              </a:ext>
            </a:extLst>
          </p:cNvPr>
          <p:cNvSpPr/>
          <p:nvPr/>
        </p:nvSpPr>
        <p:spPr>
          <a:xfrm rot="17100000">
            <a:off x="5254491" y="3382558"/>
            <a:ext cx="2187621" cy="3843125"/>
          </a:xfrm>
          <a:custGeom>
            <a:avLst/>
            <a:gdLst>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27413 w 302197"/>
              <a:gd name="connsiteY7" fmla="*/ 53286 h 506076"/>
              <a:gd name="connsiteX8" fmla="*/ 242749 w 302197"/>
              <a:gd name="connsiteY8" fmla="*/ 20997 h 506076"/>
              <a:gd name="connsiteX9" fmla="*/ 262275 w 302197"/>
              <a:gd name="connsiteY9"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27413 w 302197"/>
              <a:gd name="connsiteY7" fmla="*/ 53286 h 506076"/>
              <a:gd name="connsiteX8" fmla="*/ 262275 w 302197"/>
              <a:gd name="connsiteY8"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3419 w 289837"/>
              <a:gd name="connsiteY0" fmla="*/ 104894 h 498990"/>
              <a:gd name="connsiteX1" fmla="*/ 247034 w 289837"/>
              <a:gd name="connsiteY1" fmla="*/ 440573 h 498990"/>
              <a:gd name="connsiteX2" fmla="*/ 33293 w 289837"/>
              <a:gd name="connsiteY2" fmla="*/ 495532 h 498990"/>
              <a:gd name="connsiteX3" fmla="*/ 124543 w 289837"/>
              <a:gd name="connsiteY3" fmla="*/ 433715 h 498990"/>
              <a:gd name="connsiteX4" fmla="*/ 55868 w 289837"/>
              <a:gd name="connsiteY4" fmla="*/ 256264 h 498990"/>
              <a:gd name="connsiteX5" fmla="*/ 59773 w 289837"/>
              <a:gd name="connsiteY5" fmla="*/ 16996 h 498990"/>
              <a:gd name="connsiteX6" fmla="*/ 227223 w 289837"/>
              <a:gd name="connsiteY6" fmla="*/ 53477 h 498990"/>
              <a:gd name="connsiteX7" fmla="*/ 263419 w 289837"/>
              <a:gd name="connsiteY7" fmla="*/ 104894 h 498990"/>
              <a:gd name="connsiteX0" fmla="*/ 264563 w 290658"/>
              <a:gd name="connsiteY0" fmla="*/ 103638 h 499025"/>
              <a:gd name="connsiteX1" fmla="*/ 247034 w 290658"/>
              <a:gd name="connsiteY1" fmla="*/ 440573 h 499025"/>
              <a:gd name="connsiteX2" fmla="*/ 33293 w 290658"/>
              <a:gd name="connsiteY2" fmla="*/ 495532 h 499025"/>
              <a:gd name="connsiteX3" fmla="*/ 124543 w 290658"/>
              <a:gd name="connsiteY3" fmla="*/ 433715 h 499025"/>
              <a:gd name="connsiteX4" fmla="*/ 55868 w 290658"/>
              <a:gd name="connsiteY4" fmla="*/ 256264 h 499025"/>
              <a:gd name="connsiteX5" fmla="*/ 59773 w 290658"/>
              <a:gd name="connsiteY5" fmla="*/ 16996 h 499025"/>
              <a:gd name="connsiteX6" fmla="*/ 227223 w 290658"/>
              <a:gd name="connsiteY6" fmla="*/ 53477 h 499025"/>
              <a:gd name="connsiteX7" fmla="*/ 264563 w 290658"/>
              <a:gd name="connsiteY7" fmla="*/ 103638 h 499025"/>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4198"/>
              <a:gd name="connsiteY0" fmla="*/ 106667 h 498629"/>
              <a:gd name="connsiteX1" fmla="*/ 247034 w 294198"/>
              <a:gd name="connsiteY1" fmla="*/ 440573 h 498629"/>
              <a:gd name="connsiteX2" fmla="*/ 33293 w 294198"/>
              <a:gd name="connsiteY2" fmla="*/ 495532 h 498629"/>
              <a:gd name="connsiteX3" fmla="*/ 124543 w 294198"/>
              <a:gd name="connsiteY3" fmla="*/ 433715 h 498629"/>
              <a:gd name="connsiteX4" fmla="*/ 55868 w 294198"/>
              <a:gd name="connsiteY4" fmla="*/ 256264 h 498629"/>
              <a:gd name="connsiteX5" fmla="*/ 59773 w 294198"/>
              <a:gd name="connsiteY5" fmla="*/ 16996 h 498629"/>
              <a:gd name="connsiteX6" fmla="*/ 227223 w 294198"/>
              <a:gd name="connsiteY6" fmla="*/ 53477 h 498629"/>
              <a:gd name="connsiteX7" fmla="*/ 264103 w 294198"/>
              <a:gd name="connsiteY7" fmla="*/ 106667 h 498629"/>
              <a:gd name="connsiteX0" fmla="*/ 264103 w 289993"/>
              <a:gd name="connsiteY0" fmla="*/ 106667 h 509448"/>
              <a:gd name="connsiteX1" fmla="*/ 247034 w 289993"/>
              <a:gd name="connsiteY1" fmla="*/ 440573 h 509448"/>
              <a:gd name="connsiteX2" fmla="*/ 33293 w 289993"/>
              <a:gd name="connsiteY2" fmla="*/ 495532 h 509448"/>
              <a:gd name="connsiteX3" fmla="*/ 124543 w 289993"/>
              <a:gd name="connsiteY3" fmla="*/ 433715 h 509448"/>
              <a:gd name="connsiteX4" fmla="*/ 55868 w 289993"/>
              <a:gd name="connsiteY4" fmla="*/ 256264 h 509448"/>
              <a:gd name="connsiteX5" fmla="*/ 59773 w 289993"/>
              <a:gd name="connsiteY5" fmla="*/ 16996 h 509448"/>
              <a:gd name="connsiteX6" fmla="*/ 227223 w 289993"/>
              <a:gd name="connsiteY6" fmla="*/ 53477 h 509448"/>
              <a:gd name="connsiteX7" fmla="*/ 264103 w 289993"/>
              <a:gd name="connsiteY7" fmla="*/ 106667 h 509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993" h="509448">
                <a:moveTo>
                  <a:pt x="264103" y="106667"/>
                </a:moveTo>
                <a:cubicBezTo>
                  <a:pt x="312966" y="204108"/>
                  <a:pt x="284263" y="375043"/>
                  <a:pt x="247034" y="440573"/>
                </a:cubicBezTo>
                <a:cubicBezTo>
                  <a:pt x="188405" y="543771"/>
                  <a:pt x="33293" y="502295"/>
                  <a:pt x="33293" y="495532"/>
                </a:cubicBezTo>
                <a:cubicBezTo>
                  <a:pt x="33293" y="488674"/>
                  <a:pt x="95111" y="489627"/>
                  <a:pt x="124543" y="433715"/>
                </a:cubicBezTo>
                <a:cubicBezTo>
                  <a:pt x="153976" y="377803"/>
                  <a:pt x="135306" y="349419"/>
                  <a:pt x="55868" y="256264"/>
                </a:cubicBezTo>
                <a:cubicBezTo>
                  <a:pt x="-23571" y="163110"/>
                  <a:pt x="-14712" y="69479"/>
                  <a:pt x="59773" y="16996"/>
                </a:cubicBezTo>
                <a:cubicBezTo>
                  <a:pt x="101778" y="-12626"/>
                  <a:pt x="173502" y="-5388"/>
                  <a:pt x="227223" y="53477"/>
                </a:cubicBezTo>
                <a:cubicBezTo>
                  <a:pt x="253920" y="84223"/>
                  <a:pt x="254885" y="88526"/>
                  <a:pt x="264103" y="106667"/>
                </a:cubicBezTo>
                <a:close/>
              </a:path>
            </a:pathLst>
          </a:custGeom>
          <a:solidFill>
            <a:schemeClr val="accent1"/>
          </a:solid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722AD221-B41F-43DD-B748-1C477B840680}"/>
              </a:ext>
            </a:extLst>
          </p:cNvPr>
          <p:cNvSpPr/>
          <p:nvPr/>
        </p:nvSpPr>
        <p:spPr>
          <a:xfrm rot="21177781">
            <a:off x="7240441" y="367499"/>
            <a:ext cx="4447951" cy="5115946"/>
          </a:xfrm>
          <a:custGeom>
            <a:avLst/>
            <a:gdLst>
              <a:gd name="connsiteX0" fmla="*/ 1391252 w 4064051"/>
              <a:gd name="connsiteY0" fmla="*/ 1668 h 4674392"/>
              <a:gd name="connsiteX1" fmla="*/ 2971472 w 4064051"/>
              <a:gd name="connsiteY1" fmla="*/ 1115640 h 4674392"/>
              <a:gd name="connsiteX2" fmla="*/ 2981095 w 4064051"/>
              <a:gd name="connsiteY2" fmla="*/ 2102890 h 4674392"/>
              <a:gd name="connsiteX3" fmla="*/ 2825180 w 4064051"/>
              <a:gd name="connsiteY3" fmla="*/ 2982345 h 4674392"/>
              <a:gd name="connsiteX4" fmla="*/ 3699571 w 4064051"/>
              <a:gd name="connsiteY4" fmla="*/ 2659686 h 4674392"/>
              <a:gd name="connsiteX5" fmla="*/ 3334293 w 4064051"/>
              <a:gd name="connsiteY5" fmla="*/ 2591639 h 4674392"/>
              <a:gd name="connsiteX6" fmla="*/ 3452144 w 4064051"/>
              <a:gd name="connsiteY6" fmla="*/ 2291653 h 4674392"/>
              <a:gd name="connsiteX7" fmla="*/ 4009518 w 4064051"/>
              <a:gd name="connsiteY7" fmla="*/ 2674966 h 4674392"/>
              <a:gd name="connsiteX8" fmla="*/ 3541324 w 4064051"/>
              <a:gd name="connsiteY8" fmla="*/ 4139368 h 4674392"/>
              <a:gd name="connsiteX9" fmla="*/ 1735932 w 4064051"/>
              <a:gd name="connsiteY9" fmla="*/ 4536394 h 4674392"/>
              <a:gd name="connsiteX10" fmla="*/ 1217055 w 4064051"/>
              <a:gd name="connsiteY10" fmla="*/ 3805879 h 4674392"/>
              <a:gd name="connsiteX11" fmla="*/ 930476 w 4064051"/>
              <a:gd name="connsiteY11" fmla="*/ 3087112 h 4674392"/>
              <a:gd name="connsiteX12" fmla="*/ 268487 w 4064051"/>
              <a:gd name="connsiteY12" fmla="*/ 2490984 h 4674392"/>
              <a:gd name="connsiteX13" fmla="*/ 9355 w 4064051"/>
              <a:gd name="connsiteY13" fmla="*/ 1656216 h 4674392"/>
              <a:gd name="connsiteX14" fmla="*/ 768046 w 4064051"/>
              <a:gd name="connsiteY14" fmla="*/ 127277 h 4674392"/>
              <a:gd name="connsiteX15" fmla="*/ 1391252 w 4064051"/>
              <a:gd name="connsiteY15" fmla="*/ 1668 h 4674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064051" h="4674392">
                <a:moveTo>
                  <a:pt x="1391252" y="1668"/>
                </a:moveTo>
                <a:cubicBezTo>
                  <a:pt x="2230603" y="-34335"/>
                  <a:pt x="2797145" y="518074"/>
                  <a:pt x="2971472" y="1115640"/>
                </a:cubicBezTo>
                <a:cubicBezTo>
                  <a:pt x="3070288" y="1436801"/>
                  <a:pt x="3073642" y="1779810"/>
                  <a:pt x="2981095" y="2102890"/>
                </a:cubicBezTo>
                <a:cubicBezTo>
                  <a:pt x="2894504" y="2388141"/>
                  <a:pt x="2719642" y="2668556"/>
                  <a:pt x="2825180" y="2982345"/>
                </a:cubicBezTo>
                <a:cubicBezTo>
                  <a:pt x="3040037" y="3674643"/>
                  <a:pt x="3913425" y="3177937"/>
                  <a:pt x="3699571" y="2659686"/>
                </a:cubicBezTo>
                <a:cubicBezTo>
                  <a:pt x="3577425" y="2371301"/>
                  <a:pt x="3470371" y="2596636"/>
                  <a:pt x="3334293" y="2591639"/>
                </a:cubicBezTo>
                <a:cubicBezTo>
                  <a:pt x="3093998" y="2581764"/>
                  <a:pt x="3351461" y="2326240"/>
                  <a:pt x="3452144" y="2291653"/>
                </a:cubicBezTo>
                <a:cubicBezTo>
                  <a:pt x="3705269" y="2211414"/>
                  <a:pt x="3928090" y="2465214"/>
                  <a:pt x="4009518" y="2674966"/>
                </a:cubicBezTo>
                <a:cubicBezTo>
                  <a:pt x="4183547" y="3191206"/>
                  <a:pt x="3917806" y="3786917"/>
                  <a:pt x="3541324" y="4139368"/>
                </a:cubicBezTo>
                <a:cubicBezTo>
                  <a:pt x="3087553" y="4582840"/>
                  <a:pt x="2343590" y="4853707"/>
                  <a:pt x="1735932" y="4536394"/>
                </a:cubicBezTo>
                <a:cubicBezTo>
                  <a:pt x="1475185" y="4401939"/>
                  <a:pt x="1222024" y="4110197"/>
                  <a:pt x="1217055" y="3805879"/>
                </a:cubicBezTo>
                <a:cubicBezTo>
                  <a:pt x="1209130" y="3480703"/>
                  <a:pt x="1218107" y="3293099"/>
                  <a:pt x="930476" y="3087112"/>
                </a:cubicBezTo>
                <a:cubicBezTo>
                  <a:pt x="671135" y="2910178"/>
                  <a:pt x="423130" y="2782144"/>
                  <a:pt x="268487" y="2490984"/>
                </a:cubicBezTo>
                <a:cubicBezTo>
                  <a:pt x="126953" y="2232946"/>
                  <a:pt x="38736" y="1949060"/>
                  <a:pt x="9355" y="1656216"/>
                </a:cubicBezTo>
                <a:cubicBezTo>
                  <a:pt x="-55689" y="1137206"/>
                  <a:pt x="220692" y="308530"/>
                  <a:pt x="768046" y="127277"/>
                </a:cubicBezTo>
                <a:cubicBezTo>
                  <a:pt x="989331" y="49621"/>
                  <a:pt x="1197556" y="9977"/>
                  <a:pt x="1391252" y="1668"/>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37" name="Graphic 2">
            <a:extLst>
              <a:ext uri="{FF2B5EF4-FFF2-40B4-BE49-F238E27FC236}">
                <a16:creationId xmlns:a16="http://schemas.microsoft.com/office/drawing/2014/main" id="{A595870C-B6EA-4292-91B8-8B88351D7D5C}"/>
              </a:ext>
            </a:extLst>
          </p:cNvPr>
          <p:cNvGrpSpPr/>
          <p:nvPr/>
        </p:nvGrpSpPr>
        <p:grpSpPr>
          <a:xfrm rot="1944605">
            <a:off x="991888" y="4063757"/>
            <a:ext cx="1895655" cy="2886808"/>
            <a:chOff x="8370683" y="4289738"/>
            <a:chExt cx="374054" cy="569630"/>
          </a:xfrm>
          <a:solidFill>
            <a:schemeClr val="accent1"/>
          </a:solidFill>
        </p:grpSpPr>
        <p:sp>
          <p:nvSpPr>
            <p:cNvPr id="38" name="Freeform: Shape 37">
              <a:extLst>
                <a:ext uri="{FF2B5EF4-FFF2-40B4-BE49-F238E27FC236}">
                  <a16:creationId xmlns:a16="http://schemas.microsoft.com/office/drawing/2014/main" id="{CB6677D9-2E6D-41BE-B400-71894D85E681}"/>
                </a:ext>
              </a:extLst>
            </p:cNvPr>
            <p:cNvSpPr/>
            <p:nvPr/>
          </p:nvSpPr>
          <p:spPr>
            <a:xfrm>
              <a:off x="8370683" y="4289738"/>
              <a:ext cx="374054" cy="569630"/>
            </a:xfrm>
            <a:custGeom>
              <a:avLst/>
              <a:gdLst>
                <a:gd name="connsiteX0" fmla="*/ 336881 w 374054"/>
                <a:gd name="connsiteY0" fmla="*/ 330554 h 569630"/>
                <a:gd name="connsiteX1" fmla="*/ 260681 w 374054"/>
                <a:gd name="connsiteY1" fmla="*/ 405039 h 569630"/>
                <a:gd name="connsiteX2" fmla="*/ 71229 w 374054"/>
                <a:gd name="connsiteY2" fmla="*/ 469238 h 569630"/>
                <a:gd name="connsiteX3" fmla="*/ 103233 w 374054"/>
                <a:gd name="connsiteY3" fmla="*/ 541247 h 569630"/>
                <a:gd name="connsiteX4" fmla="*/ 75611 w 374054"/>
                <a:gd name="connsiteY4" fmla="*/ 568488 h 569630"/>
                <a:gd name="connsiteX5" fmla="*/ 82850 w 374054"/>
                <a:gd name="connsiteY5" fmla="*/ 548105 h 569630"/>
                <a:gd name="connsiteX6" fmla="*/ 2078 w 374054"/>
                <a:gd name="connsiteY6" fmla="*/ 480953 h 569630"/>
                <a:gd name="connsiteX7" fmla="*/ 68467 w 374054"/>
                <a:gd name="connsiteY7" fmla="*/ 349318 h 569630"/>
                <a:gd name="connsiteX8" fmla="*/ 66657 w 374054"/>
                <a:gd name="connsiteY8" fmla="*/ 165295 h 569630"/>
                <a:gd name="connsiteX9" fmla="*/ 165336 w 374054"/>
                <a:gd name="connsiteY9" fmla="*/ 4799 h 569630"/>
                <a:gd name="connsiteX10" fmla="*/ 361551 w 374054"/>
                <a:gd name="connsiteY10" fmla="*/ 127862 h 569630"/>
                <a:gd name="connsiteX11" fmla="*/ 373076 w 374054"/>
                <a:gd name="connsiteY11" fmla="*/ 215873 h 569630"/>
                <a:gd name="connsiteX12" fmla="*/ 336881 w 374054"/>
                <a:gd name="connsiteY12" fmla="*/ 330554 h 569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74054" h="569630">
                  <a:moveTo>
                    <a:pt x="336881" y="330554"/>
                  </a:moveTo>
                  <a:cubicBezTo>
                    <a:pt x="320593" y="357319"/>
                    <a:pt x="296686" y="383132"/>
                    <a:pt x="260681" y="405039"/>
                  </a:cubicBezTo>
                  <a:cubicBezTo>
                    <a:pt x="171908" y="459236"/>
                    <a:pt x="88088" y="433805"/>
                    <a:pt x="71229" y="469238"/>
                  </a:cubicBezTo>
                  <a:cubicBezTo>
                    <a:pt x="53893" y="505433"/>
                    <a:pt x="98375" y="516958"/>
                    <a:pt x="103233" y="541247"/>
                  </a:cubicBezTo>
                  <a:cubicBezTo>
                    <a:pt x="107329" y="561916"/>
                    <a:pt x="79516" y="573441"/>
                    <a:pt x="75611" y="568488"/>
                  </a:cubicBezTo>
                  <a:cubicBezTo>
                    <a:pt x="71800" y="563535"/>
                    <a:pt x="87612" y="560487"/>
                    <a:pt x="82850" y="548105"/>
                  </a:cubicBezTo>
                  <a:cubicBezTo>
                    <a:pt x="74372" y="526007"/>
                    <a:pt x="15889" y="541056"/>
                    <a:pt x="2078" y="480953"/>
                  </a:cubicBezTo>
                  <a:cubicBezTo>
                    <a:pt x="-11734" y="420851"/>
                    <a:pt x="47036" y="396372"/>
                    <a:pt x="68467" y="349318"/>
                  </a:cubicBezTo>
                  <a:cubicBezTo>
                    <a:pt x="89803" y="302265"/>
                    <a:pt x="68562" y="251782"/>
                    <a:pt x="66657" y="165295"/>
                  </a:cubicBezTo>
                  <a:cubicBezTo>
                    <a:pt x="64847" y="78808"/>
                    <a:pt x="105424" y="17657"/>
                    <a:pt x="165336" y="4799"/>
                  </a:cubicBezTo>
                  <a:cubicBezTo>
                    <a:pt x="281065" y="-20157"/>
                    <a:pt x="338596" y="56900"/>
                    <a:pt x="361551" y="127862"/>
                  </a:cubicBezTo>
                  <a:cubicBezTo>
                    <a:pt x="372981" y="163104"/>
                    <a:pt x="375839" y="196823"/>
                    <a:pt x="373076" y="215873"/>
                  </a:cubicBezTo>
                  <a:cubicBezTo>
                    <a:pt x="368314" y="249877"/>
                    <a:pt x="360884" y="291216"/>
                    <a:pt x="336881" y="330554"/>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4F3AAA86-DD63-4A13-BC4A-5EF2D9507FB5}"/>
                </a:ext>
              </a:extLst>
            </p:cNvPr>
            <p:cNvSpPr/>
            <p:nvPr/>
          </p:nvSpPr>
          <p:spPr>
            <a:xfrm>
              <a:off x="8473534" y="4487787"/>
              <a:ext cx="94000" cy="204266"/>
            </a:xfrm>
            <a:custGeom>
              <a:avLst/>
              <a:gdLst>
                <a:gd name="connsiteX0" fmla="*/ 44864 w 94000"/>
                <a:gd name="connsiteY0" fmla="*/ 869 h 204266"/>
                <a:gd name="connsiteX1" fmla="*/ 47721 w 94000"/>
                <a:gd name="connsiteY1" fmla="*/ 5155 h 204266"/>
                <a:gd name="connsiteX2" fmla="*/ 55341 w 94000"/>
                <a:gd name="connsiteY2" fmla="*/ 17442 h 204266"/>
                <a:gd name="connsiteX3" fmla="*/ 66200 w 94000"/>
                <a:gd name="connsiteY3" fmla="*/ 37159 h 204266"/>
                <a:gd name="connsiteX4" fmla="*/ 78582 w 94000"/>
                <a:gd name="connsiteY4" fmla="*/ 63734 h 204266"/>
                <a:gd name="connsiteX5" fmla="*/ 89632 w 94000"/>
                <a:gd name="connsiteY5" fmla="*/ 96786 h 204266"/>
                <a:gd name="connsiteX6" fmla="*/ 93537 w 94000"/>
                <a:gd name="connsiteY6" fmla="*/ 136219 h 204266"/>
                <a:gd name="connsiteX7" fmla="*/ 92108 w 94000"/>
                <a:gd name="connsiteY7" fmla="*/ 146220 h 204266"/>
                <a:gd name="connsiteX8" fmla="*/ 91155 w 94000"/>
                <a:gd name="connsiteY8" fmla="*/ 151459 h 204266"/>
                <a:gd name="connsiteX9" fmla="*/ 89917 w 94000"/>
                <a:gd name="connsiteY9" fmla="*/ 156603 h 204266"/>
                <a:gd name="connsiteX10" fmla="*/ 82488 w 94000"/>
                <a:gd name="connsiteY10" fmla="*/ 176700 h 204266"/>
                <a:gd name="connsiteX11" fmla="*/ 69533 w 94000"/>
                <a:gd name="connsiteY11" fmla="*/ 194703 h 204266"/>
                <a:gd name="connsiteX12" fmla="*/ 60104 w 94000"/>
                <a:gd name="connsiteY12" fmla="*/ 201465 h 204266"/>
                <a:gd name="connsiteX13" fmla="*/ 48198 w 94000"/>
                <a:gd name="connsiteY13" fmla="*/ 204228 h 204266"/>
                <a:gd name="connsiteX14" fmla="*/ 47626 w 94000"/>
                <a:gd name="connsiteY14" fmla="*/ 204132 h 204266"/>
                <a:gd name="connsiteX15" fmla="*/ 47436 w 94000"/>
                <a:gd name="connsiteY15" fmla="*/ 204132 h 204266"/>
                <a:gd name="connsiteX16" fmla="*/ 47150 w 94000"/>
                <a:gd name="connsiteY16" fmla="*/ 204037 h 204266"/>
                <a:gd name="connsiteX17" fmla="*/ 46483 w 94000"/>
                <a:gd name="connsiteY17" fmla="*/ 203942 h 204266"/>
                <a:gd name="connsiteX18" fmla="*/ 44197 w 94000"/>
                <a:gd name="connsiteY18" fmla="*/ 202894 h 204266"/>
                <a:gd name="connsiteX19" fmla="*/ 41435 w 94000"/>
                <a:gd name="connsiteY19" fmla="*/ 200037 h 204266"/>
                <a:gd name="connsiteX20" fmla="*/ 39149 w 94000"/>
                <a:gd name="connsiteY20" fmla="*/ 194036 h 204266"/>
                <a:gd name="connsiteX21" fmla="*/ 38292 w 94000"/>
                <a:gd name="connsiteY21" fmla="*/ 182891 h 204266"/>
                <a:gd name="connsiteX22" fmla="*/ 39149 w 94000"/>
                <a:gd name="connsiteY22" fmla="*/ 161746 h 204266"/>
                <a:gd name="connsiteX23" fmla="*/ 39054 w 94000"/>
                <a:gd name="connsiteY23" fmla="*/ 156698 h 204266"/>
                <a:gd name="connsiteX24" fmla="*/ 38387 w 94000"/>
                <a:gd name="connsiteY24" fmla="*/ 152412 h 204266"/>
                <a:gd name="connsiteX25" fmla="*/ 38101 w 94000"/>
                <a:gd name="connsiteY25" fmla="*/ 151745 h 204266"/>
                <a:gd name="connsiteX26" fmla="*/ 38387 w 94000"/>
                <a:gd name="connsiteY26" fmla="*/ 151840 h 204266"/>
                <a:gd name="connsiteX27" fmla="*/ 38196 w 94000"/>
                <a:gd name="connsiteY27" fmla="*/ 151840 h 204266"/>
                <a:gd name="connsiteX28" fmla="*/ 37911 w 94000"/>
                <a:gd name="connsiteY28" fmla="*/ 151745 h 204266"/>
                <a:gd name="connsiteX29" fmla="*/ 37244 w 94000"/>
                <a:gd name="connsiteY29" fmla="*/ 151649 h 204266"/>
                <a:gd name="connsiteX30" fmla="*/ 36958 w 94000"/>
                <a:gd name="connsiteY30" fmla="*/ 151649 h 204266"/>
                <a:gd name="connsiteX31" fmla="*/ 36958 w 94000"/>
                <a:gd name="connsiteY31" fmla="*/ 151649 h 204266"/>
                <a:gd name="connsiteX32" fmla="*/ 34672 w 94000"/>
                <a:gd name="connsiteY32" fmla="*/ 154031 h 204266"/>
                <a:gd name="connsiteX33" fmla="*/ 29529 w 94000"/>
                <a:gd name="connsiteY33" fmla="*/ 162984 h 204266"/>
                <a:gd name="connsiteX34" fmla="*/ 25052 w 94000"/>
                <a:gd name="connsiteY34" fmla="*/ 166985 h 204266"/>
                <a:gd name="connsiteX35" fmla="*/ 21908 w 94000"/>
                <a:gd name="connsiteY35" fmla="*/ 167842 h 204266"/>
                <a:gd name="connsiteX36" fmla="*/ 21147 w 94000"/>
                <a:gd name="connsiteY36" fmla="*/ 167937 h 204266"/>
                <a:gd name="connsiteX37" fmla="*/ 20956 w 94000"/>
                <a:gd name="connsiteY37" fmla="*/ 167937 h 204266"/>
                <a:gd name="connsiteX38" fmla="*/ 20480 w 94000"/>
                <a:gd name="connsiteY38" fmla="*/ 167937 h 204266"/>
                <a:gd name="connsiteX39" fmla="*/ 20194 w 94000"/>
                <a:gd name="connsiteY39" fmla="*/ 167937 h 204266"/>
                <a:gd name="connsiteX40" fmla="*/ 18956 w 94000"/>
                <a:gd name="connsiteY40" fmla="*/ 167747 h 204266"/>
                <a:gd name="connsiteX41" fmla="*/ 15718 w 94000"/>
                <a:gd name="connsiteY41" fmla="*/ 166413 h 204266"/>
                <a:gd name="connsiteX42" fmla="*/ 13432 w 94000"/>
                <a:gd name="connsiteY42" fmla="*/ 164413 h 204266"/>
                <a:gd name="connsiteX43" fmla="*/ 11622 w 94000"/>
                <a:gd name="connsiteY43" fmla="*/ 162127 h 204266"/>
                <a:gd name="connsiteX44" fmla="*/ 10288 w 94000"/>
                <a:gd name="connsiteY44" fmla="*/ 159746 h 204266"/>
                <a:gd name="connsiteX45" fmla="*/ 7240 w 94000"/>
                <a:gd name="connsiteY45" fmla="*/ 149840 h 204266"/>
                <a:gd name="connsiteX46" fmla="*/ 7335 w 94000"/>
                <a:gd name="connsiteY46" fmla="*/ 130314 h 204266"/>
                <a:gd name="connsiteX47" fmla="*/ 9621 w 94000"/>
                <a:gd name="connsiteY47" fmla="*/ 121170 h 204266"/>
                <a:gd name="connsiteX48" fmla="*/ 12383 w 94000"/>
                <a:gd name="connsiteY48" fmla="*/ 112978 h 204266"/>
                <a:gd name="connsiteX49" fmla="*/ 13432 w 94000"/>
                <a:gd name="connsiteY49" fmla="*/ 109263 h 204266"/>
                <a:gd name="connsiteX50" fmla="*/ 13527 w 94000"/>
                <a:gd name="connsiteY50" fmla="*/ 108501 h 204266"/>
                <a:gd name="connsiteX51" fmla="*/ 13527 w 94000"/>
                <a:gd name="connsiteY51" fmla="*/ 108120 h 204266"/>
                <a:gd name="connsiteX52" fmla="*/ 13527 w 94000"/>
                <a:gd name="connsiteY52" fmla="*/ 108215 h 204266"/>
                <a:gd name="connsiteX53" fmla="*/ 13717 w 94000"/>
                <a:gd name="connsiteY53" fmla="*/ 108597 h 204266"/>
                <a:gd name="connsiteX54" fmla="*/ 14003 w 94000"/>
                <a:gd name="connsiteY54" fmla="*/ 108882 h 204266"/>
                <a:gd name="connsiteX55" fmla="*/ 14193 w 94000"/>
                <a:gd name="connsiteY55" fmla="*/ 109073 h 204266"/>
                <a:gd name="connsiteX56" fmla="*/ 13812 w 94000"/>
                <a:gd name="connsiteY56" fmla="*/ 108978 h 204266"/>
                <a:gd name="connsiteX57" fmla="*/ 12955 w 94000"/>
                <a:gd name="connsiteY57" fmla="*/ 108787 h 204266"/>
                <a:gd name="connsiteX58" fmla="*/ 10764 w 94000"/>
                <a:gd name="connsiteY58" fmla="*/ 108120 h 204266"/>
                <a:gd name="connsiteX59" fmla="*/ 6478 w 94000"/>
                <a:gd name="connsiteY59" fmla="*/ 106025 h 204266"/>
                <a:gd name="connsiteX60" fmla="*/ 6002 w 94000"/>
                <a:gd name="connsiteY60" fmla="*/ 105739 h 204266"/>
                <a:gd name="connsiteX61" fmla="*/ 5906 w 94000"/>
                <a:gd name="connsiteY61" fmla="*/ 105644 h 204266"/>
                <a:gd name="connsiteX62" fmla="*/ 5430 w 94000"/>
                <a:gd name="connsiteY62" fmla="*/ 105263 h 204266"/>
                <a:gd name="connsiteX63" fmla="*/ 5240 w 94000"/>
                <a:gd name="connsiteY63" fmla="*/ 105072 h 204266"/>
                <a:gd name="connsiteX64" fmla="*/ 4383 w 94000"/>
                <a:gd name="connsiteY64" fmla="*/ 104120 h 204266"/>
                <a:gd name="connsiteX65" fmla="*/ 3335 w 94000"/>
                <a:gd name="connsiteY65" fmla="*/ 102501 h 204266"/>
                <a:gd name="connsiteX66" fmla="*/ 2764 w 94000"/>
                <a:gd name="connsiteY66" fmla="*/ 101167 h 204266"/>
                <a:gd name="connsiteX67" fmla="*/ 1906 w 94000"/>
                <a:gd name="connsiteY67" fmla="*/ 96595 h 204266"/>
                <a:gd name="connsiteX68" fmla="*/ 1906 w 94000"/>
                <a:gd name="connsiteY68" fmla="*/ 88689 h 204266"/>
                <a:gd name="connsiteX69" fmla="*/ 3144 w 94000"/>
                <a:gd name="connsiteY69" fmla="*/ 74783 h 204266"/>
                <a:gd name="connsiteX70" fmla="*/ 4859 w 94000"/>
                <a:gd name="connsiteY70" fmla="*/ 52875 h 204266"/>
                <a:gd name="connsiteX71" fmla="*/ 2954 w 94000"/>
                <a:gd name="connsiteY71" fmla="*/ 39731 h 204266"/>
                <a:gd name="connsiteX72" fmla="*/ 1430 w 94000"/>
                <a:gd name="connsiteY72" fmla="*/ 36969 h 204266"/>
                <a:gd name="connsiteX73" fmla="*/ 763 w 94000"/>
                <a:gd name="connsiteY73" fmla="*/ 36111 h 204266"/>
                <a:gd name="connsiteX74" fmla="*/ 477 w 94000"/>
                <a:gd name="connsiteY74" fmla="*/ 35826 h 204266"/>
                <a:gd name="connsiteX75" fmla="*/ 763 w 94000"/>
                <a:gd name="connsiteY75" fmla="*/ 32873 h 204266"/>
                <a:gd name="connsiteX76" fmla="*/ 3621 w 94000"/>
                <a:gd name="connsiteY76" fmla="*/ 33063 h 204266"/>
                <a:gd name="connsiteX77" fmla="*/ 4668 w 94000"/>
                <a:gd name="connsiteY77" fmla="*/ 34206 h 204266"/>
                <a:gd name="connsiteX78" fmla="*/ 7145 w 94000"/>
                <a:gd name="connsiteY78" fmla="*/ 37826 h 204266"/>
                <a:gd name="connsiteX79" fmla="*/ 10384 w 94000"/>
                <a:gd name="connsiteY79" fmla="*/ 52780 h 204266"/>
                <a:gd name="connsiteX80" fmla="*/ 9431 w 94000"/>
                <a:gd name="connsiteY80" fmla="*/ 75449 h 204266"/>
                <a:gd name="connsiteX81" fmla="*/ 8383 w 94000"/>
                <a:gd name="connsiteY81" fmla="*/ 88975 h 204266"/>
                <a:gd name="connsiteX82" fmla="*/ 8478 w 94000"/>
                <a:gd name="connsiteY82" fmla="*/ 95928 h 204266"/>
                <a:gd name="connsiteX83" fmla="*/ 9050 w 94000"/>
                <a:gd name="connsiteY83" fmla="*/ 98881 h 204266"/>
                <a:gd name="connsiteX84" fmla="*/ 9241 w 94000"/>
                <a:gd name="connsiteY84" fmla="*/ 99357 h 204266"/>
                <a:gd name="connsiteX85" fmla="*/ 9241 w 94000"/>
                <a:gd name="connsiteY85" fmla="*/ 99453 h 204266"/>
                <a:gd name="connsiteX86" fmla="*/ 9717 w 94000"/>
                <a:gd name="connsiteY86" fmla="*/ 99929 h 204266"/>
                <a:gd name="connsiteX87" fmla="*/ 9907 w 94000"/>
                <a:gd name="connsiteY87" fmla="*/ 100119 h 204266"/>
                <a:gd name="connsiteX88" fmla="*/ 9621 w 94000"/>
                <a:gd name="connsiteY88" fmla="*/ 99929 h 204266"/>
                <a:gd name="connsiteX89" fmla="*/ 9717 w 94000"/>
                <a:gd name="connsiteY89" fmla="*/ 100024 h 204266"/>
                <a:gd name="connsiteX90" fmla="*/ 10098 w 94000"/>
                <a:gd name="connsiteY90" fmla="*/ 100214 h 204266"/>
                <a:gd name="connsiteX91" fmla="*/ 13050 w 94000"/>
                <a:gd name="connsiteY91" fmla="*/ 101643 h 204266"/>
                <a:gd name="connsiteX92" fmla="*/ 14765 w 94000"/>
                <a:gd name="connsiteY92" fmla="*/ 102215 h 204266"/>
                <a:gd name="connsiteX93" fmla="*/ 15908 w 94000"/>
                <a:gd name="connsiteY93" fmla="*/ 102596 h 204266"/>
                <a:gd name="connsiteX94" fmla="*/ 17432 w 94000"/>
                <a:gd name="connsiteY94" fmla="*/ 103263 h 204266"/>
                <a:gd name="connsiteX95" fmla="*/ 18480 w 94000"/>
                <a:gd name="connsiteY95" fmla="*/ 104024 h 204266"/>
                <a:gd name="connsiteX96" fmla="*/ 19432 w 94000"/>
                <a:gd name="connsiteY96" fmla="*/ 105168 h 204266"/>
                <a:gd name="connsiteX97" fmla="*/ 20004 w 94000"/>
                <a:gd name="connsiteY97" fmla="*/ 106501 h 204266"/>
                <a:gd name="connsiteX98" fmla="*/ 20194 w 94000"/>
                <a:gd name="connsiteY98" fmla="*/ 107644 h 204266"/>
                <a:gd name="connsiteX99" fmla="*/ 20194 w 94000"/>
                <a:gd name="connsiteY99" fmla="*/ 109359 h 204266"/>
                <a:gd name="connsiteX100" fmla="*/ 20004 w 94000"/>
                <a:gd name="connsiteY100" fmla="*/ 110692 h 204266"/>
                <a:gd name="connsiteX101" fmla="*/ 18670 w 94000"/>
                <a:gd name="connsiteY101" fmla="*/ 115169 h 204266"/>
                <a:gd name="connsiteX102" fmla="*/ 15622 w 94000"/>
                <a:gd name="connsiteY102" fmla="*/ 123456 h 204266"/>
                <a:gd name="connsiteX103" fmla="*/ 13146 w 94000"/>
                <a:gd name="connsiteY103" fmla="*/ 131647 h 204266"/>
                <a:gd name="connsiteX104" fmla="*/ 12193 w 94000"/>
                <a:gd name="connsiteY104" fmla="*/ 149364 h 204266"/>
                <a:gd name="connsiteX105" fmla="*/ 14575 w 94000"/>
                <a:gd name="connsiteY105" fmla="*/ 157936 h 204266"/>
                <a:gd name="connsiteX106" fmla="*/ 15622 w 94000"/>
                <a:gd name="connsiteY106" fmla="*/ 159841 h 204266"/>
                <a:gd name="connsiteX107" fmla="*/ 16860 w 94000"/>
                <a:gd name="connsiteY107" fmla="*/ 161460 h 204266"/>
                <a:gd name="connsiteX108" fmla="*/ 18289 w 94000"/>
                <a:gd name="connsiteY108" fmla="*/ 162698 h 204266"/>
                <a:gd name="connsiteX109" fmla="*/ 18956 w 94000"/>
                <a:gd name="connsiteY109" fmla="*/ 163080 h 204266"/>
                <a:gd name="connsiteX110" fmla="*/ 19623 w 94000"/>
                <a:gd name="connsiteY110" fmla="*/ 163365 h 204266"/>
                <a:gd name="connsiteX111" fmla="*/ 20861 w 94000"/>
                <a:gd name="connsiteY111" fmla="*/ 163556 h 204266"/>
                <a:gd name="connsiteX112" fmla="*/ 21147 w 94000"/>
                <a:gd name="connsiteY112" fmla="*/ 163556 h 204266"/>
                <a:gd name="connsiteX113" fmla="*/ 20956 w 94000"/>
                <a:gd name="connsiteY113" fmla="*/ 163556 h 204266"/>
                <a:gd name="connsiteX114" fmla="*/ 21051 w 94000"/>
                <a:gd name="connsiteY114" fmla="*/ 163556 h 204266"/>
                <a:gd name="connsiteX115" fmla="*/ 21528 w 94000"/>
                <a:gd name="connsiteY115" fmla="*/ 163461 h 204266"/>
                <a:gd name="connsiteX116" fmla="*/ 23242 w 94000"/>
                <a:gd name="connsiteY116" fmla="*/ 162984 h 204266"/>
                <a:gd name="connsiteX117" fmla="*/ 26099 w 94000"/>
                <a:gd name="connsiteY117" fmla="*/ 160317 h 204266"/>
                <a:gd name="connsiteX118" fmla="*/ 30957 w 94000"/>
                <a:gd name="connsiteY118" fmla="*/ 151554 h 204266"/>
                <a:gd name="connsiteX119" fmla="*/ 32767 w 94000"/>
                <a:gd name="connsiteY119" fmla="*/ 149078 h 204266"/>
                <a:gd name="connsiteX120" fmla="*/ 34101 w 94000"/>
                <a:gd name="connsiteY120" fmla="*/ 147935 h 204266"/>
                <a:gd name="connsiteX121" fmla="*/ 36006 w 94000"/>
                <a:gd name="connsiteY121" fmla="*/ 147078 h 204266"/>
                <a:gd name="connsiteX122" fmla="*/ 37244 w 94000"/>
                <a:gd name="connsiteY122" fmla="*/ 146887 h 204266"/>
                <a:gd name="connsiteX123" fmla="*/ 38292 w 94000"/>
                <a:gd name="connsiteY123" fmla="*/ 146887 h 204266"/>
                <a:gd name="connsiteX124" fmla="*/ 38959 w 94000"/>
                <a:gd name="connsiteY124" fmla="*/ 146982 h 204266"/>
                <a:gd name="connsiteX125" fmla="*/ 39244 w 94000"/>
                <a:gd name="connsiteY125" fmla="*/ 147078 h 204266"/>
                <a:gd name="connsiteX126" fmla="*/ 39435 w 94000"/>
                <a:gd name="connsiteY126" fmla="*/ 147078 h 204266"/>
                <a:gd name="connsiteX127" fmla="*/ 40006 w 94000"/>
                <a:gd name="connsiteY127" fmla="*/ 147268 h 204266"/>
                <a:gd name="connsiteX128" fmla="*/ 43054 w 94000"/>
                <a:gd name="connsiteY128" fmla="*/ 150411 h 204266"/>
                <a:gd name="connsiteX129" fmla="*/ 44293 w 94000"/>
                <a:gd name="connsiteY129" fmla="*/ 156222 h 204266"/>
                <a:gd name="connsiteX130" fmla="*/ 44483 w 94000"/>
                <a:gd name="connsiteY130" fmla="*/ 161651 h 204266"/>
                <a:gd name="connsiteX131" fmla="*/ 44293 w 94000"/>
                <a:gd name="connsiteY131" fmla="*/ 182701 h 204266"/>
                <a:gd name="connsiteX132" fmla="*/ 45340 w 94000"/>
                <a:gd name="connsiteY132" fmla="*/ 192607 h 204266"/>
                <a:gd name="connsiteX133" fmla="*/ 46864 w 94000"/>
                <a:gd name="connsiteY133" fmla="*/ 196417 h 204266"/>
                <a:gd name="connsiteX134" fmla="*/ 47817 w 94000"/>
                <a:gd name="connsiteY134" fmla="*/ 197370 h 204266"/>
                <a:gd name="connsiteX135" fmla="*/ 47912 w 94000"/>
                <a:gd name="connsiteY135" fmla="*/ 197465 h 204266"/>
                <a:gd name="connsiteX136" fmla="*/ 48579 w 94000"/>
                <a:gd name="connsiteY136" fmla="*/ 197560 h 204266"/>
                <a:gd name="connsiteX137" fmla="*/ 48864 w 94000"/>
                <a:gd name="connsiteY137" fmla="*/ 197655 h 204266"/>
                <a:gd name="connsiteX138" fmla="*/ 49055 w 94000"/>
                <a:gd name="connsiteY138" fmla="*/ 197655 h 204266"/>
                <a:gd name="connsiteX139" fmla="*/ 48864 w 94000"/>
                <a:gd name="connsiteY139" fmla="*/ 197655 h 204266"/>
                <a:gd name="connsiteX140" fmla="*/ 57342 w 94000"/>
                <a:gd name="connsiteY140" fmla="*/ 195369 h 204266"/>
                <a:gd name="connsiteX141" fmla="*/ 65057 w 94000"/>
                <a:gd name="connsiteY141" fmla="*/ 189749 h 204266"/>
                <a:gd name="connsiteX142" fmla="*/ 76392 w 94000"/>
                <a:gd name="connsiteY142" fmla="*/ 173557 h 204266"/>
                <a:gd name="connsiteX143" fmla="*/ 83155 w 94000"/>
                <a:gd name="connsiteY143" fmla="*/ 154793 h 204266"/>
                <a:gd name="connsiteX144" fmla="*/ 84298 w 94000"/>
                <a:gd name="connsiteY144" fmla="*/ 149935 h 204266"/>
                <a:gd name="connsiteX145" fmla="*/ 85155 w 94000"/>
                <a:gd name="connsiteY145" fmla="*/ 145172 h 204266"/>
                <a:gd name="connsiteX146" fmla="*/ 86488 w 94000"/>
                <a:gd name="connsiteY146" fmla="*/ 135362 h 204266"/>
                <a:gd name="connsiteX147" fmla="*/ 81916 w 94000"/>
                <a:gd name="connsiteY147" fmla="*/ 99072 h 204266"/>
                <a:gd name="connsiteX148" fmla="*/ 70867 w 94000"/>
                <a:gd name="connsiteY148" fmla="*/ 67163 h 204266"/>
                <a:gd name="connsiteX149" fmla="*/ 65152 w 94000"/>
                <a:gd name="connsiteY149" fmla="*/ 53161 h 204266"/>
                <a:gd name="connsiteX150" fmla="*/ 59628 w 94000"/>
                <a:gd name="connsiteY150" fmla="*/ 40683 h 204266"/>
                <a:gd name="connsiteX151" fmla="*/ 50198 w 94000"/>
                <a:gd name="connsiteY151" fmla="*/ 20586 h 204266"/>
                <a:gd name="connsiteX152" fmla="*/ 41625 w 94000"/>
                <a:gd name="connsiteY152" fmla="*/ 3155 h 204266"/>
                <a:gd name="connsiteX153" fmla="*/ 41625 w 94000"/>
                <a:gd name="connsiteY153" fmla="*/ 3155 h 204266"/>
                <a:gd name="connsiteX154" fmla="*/ 42578 w 94000"/>
                <a:gd name="connsiteY154" fmla="*/ 297 h 204266"/>
                <a:gd name="connsiteX155" fmla="*/ 44864 w 94000"/>
                <a:gd name="connsiteY155" fmla="*/ 869 h 204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Lst>
              <a:rect l="l" t="t" r="r" b="b"/>
              <a:pathLst>
                <a:path w="94000" h="204266">
                  <a:moveTo>
                    <a:pt x="44864" y="869"/>
                  </a:moveTo>
                  <a:cubicBezTo>
                    <a:pt x="44864" y="869"/>
                    <a:pt x="45816" y="2393"/>
                    <a:pt x="47721" y="5155"/>
                  </a:cubicBezTo>
                  <a:cubicBezTo>
                    <a:pt x="49531" y="8013"/>
                    <a:pt x="52198" y="12108"/>
                    <a:pt x="55341" y="17442"/>
                  </a:cubicBezTo>
                  <a:cubicBezTo>
                    <a:pt x="58485" y="22872"/>
                    <a:pt x="62295" y="29444"/>
                    <a:pt x="66200" y="37159"/>
                  </a:cubicBezTo>
                  <a:cubicBezTo>
                    <a:pt x="70105" y="44970"/>
                    <a:pt x="74487" y="53732"/>
                    <a:pt x="78582" y="63734"/>
                  </a:cubicBezTo>
                  <a:cubicBezTo>
                    <a:pt x="82773" y="73640"/>
                    <a:pt x="86584" y="84689"/>
                    <a:pt x="89632" y="96786"/>
                  </a:cubicBezTo>
                  <a:cubicBezTo>
                    <a:pt x="92584" y="108882"/>
                    <a:pt x="95061" y="122027"/>
                    <a:pt x="93537" y="136219"/>
                  </a:cubicBezTo>
                  <a:cubicBezTo>
                    <a:pt x="93060" y="139553"/>
                    <a:pt x="92870" y="142791"/>
                    <a:pt x="92108" y="146220"/>
                  </a:cubicBezTo>
                  <a:cubicBezTo>
                    <a:pt x="91822" y="147935"/>
                    <a:pt x="91441" y="149649"/>
                    <a:pt x="91155" y="151459"/>
                  </a:cubicBezTo>
                  <a:cubicBezTo>
                    <a:pt x="90775" y="153173"/>
                    <a:pt x="90298" y="154888"/>
                    <a:pt x="89917" y="156603"/>
                  </a:cubicBezTo>
                  <a:cubicBezTo>
                    <a:pt x="88107" y="163365"/>
                    <a:pt x="85821" y="170223"/>
                    <a:pt x="82488" y="176700"/>
                  </a:cubicBezTo>
                  <a:cubicBezTo>
                    <a:pt x="79154" y="183177"/>
                    <a:pt x="74963" y="189369"/>
                    <a:pt x="69533" y="194703"/>
                  </a:cubicBezTo>
                  <a:cubicBezTo>
                    <a:pt x="66771" y="197274"/>
                    <a:pt x="63723" y="199656"/>
                    <a:pt x="60104" y="201465"/>
                  </a:cubicBezTo>
                  <a:cubicBezTo>
                    <a:pt x="56580" y="203180"/>
                    <a:pt x="52579" y="204513"/>
                    <a:pt x="48198" y="204228"/>
                  </a:cubicBezTo>
                  <a:cubicBezTo>
                    <a:pt x="48198" y="204228"/>
                    <a:pt x="47436" y="204132"/>
                    <a:pt x="47626" y="204132"/>
                  </a:cubicBezTo>
                  <a:lnTo>
                    <a:pt x="47436" y="204132"/>
                  </a:lnTo>
                  <a:lnTo>
                    <a:pt x="47150" y="204037"/>
                  </a:lnTo>
                  <a:lnTo>
                    <a:pt x="46483" y="203942"/>
                  </a:lnTo>
                  <a:cubicBezTo>
                    <a:pt x="45721" y="203656"/>
                    <a:pt x="44864" y="203370"/>
                    <a:pt x="44197" y="202894"/>
                  </a:cubicBezTo>
                  <a:cubicBezTo>
                    <a:pt x="42959" y="202132"/>
                    <a:pt x="42102" y="201084"/>
                    <a:pt x="41435" y="200037"/>
                  </a:cubicBezTo>
                  <a:cubicBezTo>
                    <a:pt x="40101" y="197941"/>
                    <a:pt x="39530" y="195941"/>
                    <a:pt x="39149" y="194036"/>
                  </a:cubicBezTo>
                  <a:cubicBezTo>
                    <a:pt x="38387" y="190131"/>
                    <a:pt x="38292" y="186511"/>
                    <a:pt x="38292" y="182891"/>
                  </a:cubicBezTo>
                  <a:cubicBezTo>
                    <a:pt x="38387" y="175653"/>
                    <a:pt x="39054" y="168604"/>
                    <a:pt x="39149" y="161746"/>
                  </a:cubicBezTo>
                  <a:cubicBezTo>
                    <a:pt x="39244" y="160031"/>
                    <a:pt x="39149" y="158317"/>
                    <a:pt x="39054" y="156698"/>
                  </a:cubicBezTo>
                  <a:cubicBezTo>
                    <a:pt x="38959" y="155079"/>
                    <a:pt x="38768" y="153459"/>
                    <a:pt x="38387" y="152412"/>
                  </a:cubicBezTo>
                  <a:cubicBezTo>
                    <a:pt x="38196" y="151935"/>
                    <a:pt x="37911" y="151649"/>
                    <a:pt x="38101" y="151745"/>
                  </a:cubicBezTo>
                  <a:cubicBezTo>
                    <a:pt x="37816" y="151649"/>
                    <a:pt x="38577" y="151840"/>
                    <a:pt x="38387" y="151840"/>
                  </a:cubicBezTo>
                  <a:lnTo>
                    <a:pt x="38196" y="151840"/>
                  </a:lnTo>
                  <a:lnTo>
                    <a:pt x="37911" y="151745"/>
                  </a:lnTo>
                  <a:lnTo>
                    <a:pt x="37244" y="151649"/>
                  </a:lnTo>
                  <a:cubicBezTo>
                    <a:pt x="36958" y="151554"/>
                    <a:pt x="37053" y="151649"/>
                    <a:pt x="36958" y="151649"/>
                  </a:cubicBezTo>
                  <a:cubicBezTo>
                    <a:pt x="36958" y="151649"/>
                    <a:pt x="36958" y="151649"/>
                    <a:pt x="36958" y="151649"/>
                  </a:cubicBezTo>
                  <a:cubicBezTo>
                    <a:pt x="36482" y="151649"/>
                    <a:pt x="35434" y="152697"/>
                    <a:pt x="34672" y="154031"/>
                  </a:cubicBezTo>
                  <a:cubicBezTo>
                    <a:pt x="33053" y="156603"/>
                    <a:pt x="31719" y="159936"/>
                    <a:pt x="29529" y="162984"/>
                  </a:cubicBezTo>
                  <a:cubicBezTo>
                    <a:pt x="28481" y="164508"/>
                    <a:pt x="26862" y="166032"/>
                    <a:pt x="25052" y="166985"/>
                  </a:cubicBezTo>
                  <a:cubicBezTo>
                    <a:pt x="24004" y="167366"/>
                    <a:pt x="23052" y="167842"/>
                    <a:pt x="21908" y="167842"/>
                  </a:cubicBezTo>
                  <a:lnTo>
                    <a:pt x="21147" y="167937"/>
                  </a:lnTo>
                  <a:lnTo>
                    <a:pt x="20956" y="167937"/>
                  </a:lnTo>
                  <a:cubicBezTo>
                    <a:pt x="21147" y="167937"/>
                    <a:pt x="20480" y="167937"/>
                    <a:pt x="20480" y="167937"/>
                  </a:cubicBezTo>
                  <a:lnTo>
                    <a:pt x="20194" y="167937"/>
                  </a:lnTo>
                  <a:lnTo>
                    <a:pt x="18956" y="167747"/>
                  </a:lnTo>
                  <a:cubicBezTo>
                    <a:pt x="18003" y="167556"/>
                    <a:pt x="16574" y="166985"/>
                    <a:pt x="15718" y="166413"/>
                  </a:cubicBezTo>
                  <a:cubicBezTo>
                    <a:pt x="14860" y="165842"/>
                    <a:pt x="14003" y="165175"/>
                    <a:pt x="13432" y="164413"/>
                  </a:cubicBezTo>
                  <a:cubicBezTo>
                    <a:pt x="12765" y="163651"/>
                    <a:pt x="12098" y="162984"/>
                    <a:pt x="11622" y="162127"/>
                  </a:cubicBezTo>
                  <a:cubicBezTo>
                    <a:pt x="11050" y="161365"/>
                    <a:pt x="10574" y="160603"/>
                    <a:pt x="10288" y="159746"/>
                  </a:cubicBezTo>
                  <a:cubicBezTo>
                    <a:pt x="8669" y="156507"/>
                    <a:pt x="7812" y="153173"/>
                    <a:pt x="7240" y="149840"/>
                  </a:cubicBezTo>
                  <a:cubicBezTo>
                    <a:pt x="6002" y="143172"/>
                    <a:pt x="6288" y="136600"/>
                    <a:pt x="7335" y="130314"/>
                  </a:cubicBezTo>
                  <a:cubicBezTo>
                    <a:pt x="7812" y="127170"/>
                    <a:pt x="8669" y="124122"/>
                    <a:pt x="9621" y="121170"/>
                  </a:cubicBezTo>
                  <a:cubicBezTo>
                    <a:pt x="10574" y="118407"/>
                    <a:pt x="11431" y="115645"/>
                    <a:pt x="12383" y="112978"/>
                  </a:cubicBezTo>
                  <a:cubicBezTo>
                    <a:pt x="12765" y="111645"/>
                    <a:pt x="13241" y="110311"/>
                    <a:pt x="13432" y="109263"/>
                  </a:cubicBezTo>
                  <a:cubicBezTo>
                    <a:pt x="13527" y="108978"/>
                    <a:pt x="13527" y="108692"/>
                    <a:pt x="13527" y="108501"/>
                  </a:cubicBezTo>
                  <a:cubicBezTo>
                    <a:pt x="13527" y="108406"/>
                    <a:pt x="13622" y="107930"/>
                    <a:pt x="13527" y="108120"/>
                  </a:cubicBezTo>
                  <a:cubicBezTo>
                    <a:pt x="13527" y="108120"/>
                    <a:pt x="13527" y="108120"/>
                    <a:pt x="13527" y="108215"/>
                  </a:cubicBezTo>
                  <a:cubicBezTo>
                    <a:pt x="13527" y="108215"/>
                    <a:pt x="13622" y="108501"/>
                    <a:pt x="13717" y="108597"/>
                  </a:cubicBezTo>
                  <a:cubicBezTo>
                    <a:pt x="13812" y="108692"/>
                    <a:pt x="13908" y="108787"/>
                    <a:pt x="14003" y="108882"/>
                  </a:cubicBezTo>
                  <a:cubicBezTo>
                    <a:pt x="14003" y="108978"/>
                    <a:pt x="14289" y="109073"/>
                    <a:pt x="14193" y="109073"/>
                  </a:cubicBezTo>
                  <a:cubicBezTo>
                    <a:pt x="14193" y="109073"/>
                    <a:pt x="14193" y="109073"/>
                    <a:pt x="13812" y="108978"/>
                  </a:cubicBezTo>
                  <a:lnTo>
                    <a:pt x="12955" y="108787"/>
                  </a:lnTo>
                  <a:cubicBezTo>
                    <a:pt x="12289" y="108597"/>
                    <a:pt x="11526" y="108406"/>
                    <a:pt x="10764" y="108120"/>
                  </a:cubicBezTo>
                  <a:cubicBezTo>
                    <a:pt x="9241" y="107644"/>
                    <a:pt x="7716" y="106882"/>
                    <a:pt x="6478" y="106025"/>
                  </a:cubicBezTo>
                  <a:lnTo>
                    <a:pt x="6002" y="105739"/>
                  </a:lnTo>
                  <a:lnTo>
                    <a:pt x="5906" y="105644"/>
                  </a:lnTo>
                  <a:cubicBezTo>
                    <a:pt x="5906" y="105644"/>
                    <a:pt x="5145" y="105072"/>
                    <a:pt x="5430" y="105263"/>
                  </a:cubicBezTo>
                  <a:lnTo>
                    <a:pt x="5240" y="105072"/>
                  </a:lnTo>
                  <a:cubicBezTo>
                    <a:pt x="4954" y="104787"/>
                    <a:pt x="4859" y="104787"/>
                    <a:pt x="4383" y="104120"/>
                  </a:cubicBezTo>
                  <a:cubicBezTo>
                    <a:pt x="4002" y="103644"/>
                    <a:pt x="3525" y="102881"/>
                    <a:pt x="3335" y="102501"/>
                  </a:cubicBezTo>
                  <a:lnTo>
                    <a:pt x="2764" y="101167"/>
                  </a:lnTo>
                  <a:cubicBezTo>
                    <a:pt x="2287" y="99548"/>
                    <a:pt x="2001" y="98024"/>
                    <a:pt x="1906" y="96595"/>
                  </a:cubicBezTo>
                  <a:cubicBezTo>
                    <a:pt x="1621" y="93738"/>
                    <a:pt x="1715" y="91166"/>
                    <a:pt x="1906" y="88689"/>
                  </a:cubicBezTo>
                  <a:cubicBezTo>
                    <a:pt x="2192" y="83736"/>
                    <a:pt x="2764" y="79164"/>
                    <a:pt x="3144" y="74783"/>
                  </a:cubicBezTo>
                  <a:cubicBezTo>
                    <a:pt x="4192" y="66210"/>
                    <a:pt x="4954" y="58876"/>
                    <a:pt x="4859" y="52875"/>
                  </a:cubicBezTo>
                  <a:cubicBezTo>
                    <a:pt x="4954" y="46874"/>
                    <a:pt x="4097" y="42398"/>
                    <a:pt x="2954" y="39731"/>
                  </a:cubicBezTo>
                  <a:cubicBezTo>
                    <a:pt x="2382" y="38397"/>
                    <a:pt x="1811" y="37540"/>
                    <a:pt x="1430" y="36969"/>
                  </a:cubicBezTo>
                  <a:cubicBezTo>
                    <a:pt x="954" y="36397"/>
                    <a:pt x="763" y="36111"/>
                    <a:pt x="763" y="36111"/>
                  </a:cubicBezTo>
                  <a:lnTo>
                    <a:pt x="477" y="35826"/>
                  </a:lnTo>
                  <a:cubicBezTo>
                    <a:pt x="-284" y="34968"/>
                    <a:pt x="-94" y="33539"/>
                    <a:pt x="763" y="32873"/>
                  </a:cubicBezTo>
                  <a:cubicBezTo>
                    <a:pt x="1621" y="32206"/>
                    <a:pt x="2858" y="32301"/>
                    <a:pt x="3621" y="33063"/>
                  </a:cubicBezTo>
                  <a:cubicBezTo>
                    <a:pt x="3621" y="33063"/>
                    <a:pt x="4002" y="33444"/>
                    <a:pt x="4668" y="34206"/>
                  </a:cubicBezTo>
                  <a:cubicBezTo>
                    <a:pt x="5335" y="34968"/>
                    <a:pt x="6288" y="36111"/>
                    <a:pt x="7145" y="37826"/>
                  </a:cubicBezTo>
                  <a:cubicBezTo>
                    <a:pt x="8859" y="41255"/>
                    <a:pt x="10002" y="46398"/>
                    <a:pt x="10384" y="52780"/>
                  </a:cubicBezTo>
                  <a:cubicBezTo>
                    <a:pt x="10669" y="59162"/>
                    <a:pt x="10193" y="66877"/>
                    <a:pt x="9431" y="75449"/>
                  </a:cubicBezTo>
                  <a:cubicBezTo>
                    <a:pt x="9050" y="79736"/>
                    <a:pt x="8574" y="84308"/>
                    <a:pt x="8383" y="88975"/>
                  </a:cubicBezTo>
                  <a:cubicBezTo>
                    <a:pt x="8288" y="91261"/>
                    <a:pt x="8288" y="93738"/>
                    <a:pt x="8478" y="95928"/>
                  </a:cubicBezTo>
                  <a:cubicBezTo>
                    <a:pt x="8574" y="97071"/>
                    <a:pt x="8764" y="98119"/>
                    <a:pt x="9050" y="98881"/>
                  </a:cubicBezTo>
                  <a:cubicBezTo>
                    <a:pt x="9145" y="99072"/>
                    <a:pt x="9241" y="99262"/>
                    <a:pt x="9241" y="99357"/>
                  </a:cubicBezTo>
                  <a:cubicBezTo>
                    <a:pt x="9336" y="99548"/>
                    <a:pt x="9241" y="99357"/>
                    <a:pt x="9241" y="99453"/>
                  </a:cubicBezTo>
                  <a:cubicBezTo>
                    <a:pt x="9050" y="99357"/>
                    <a:pt x="9526" y="99738"/>
                    <a:pt x="9717" y="99929"/>
                  </a:cubicBezTo>
                  <a:lnTo>
                    <a:pt x="9907" y="100119"/>
                  </a:lnTo>
                  <a:cubicBezTo>
                    <a:pt x="10288" y="100405"/>
                    <a:pt x="9526" y="99834"/>
                    <a:pt x="9621" y="99929"/>
                  </a:cubicBezTo>
                  <a:lnTo>
                    <a:pt x="9717" y="100024"/>
                  </a:lnTo>
                  <a:lnTo>
                    <a:pt x="10098" y="100214"/>
                  </a:lnTo>
                  <a:cubicBezTo>
                    <a:pt x="11050" y="100786"/>
                    <a:pt x="12003" y="101262"/>
                    <a:pt x="13050" y="101643"/>
                  </a:cubicBezTo>
                  <a:cubicBezTo>
                    <a:pt x="13622" y="101834"/>
                    <a:pt x="14098" y="102024"/>
                    <a:pt x="14765" y="102215"/>
                  </a:cubicBezTo>
                  <a:lnTo>
                    <a:pt x="15908" y="102596"/>
                  </a:lnTo>
                  <a:cubicBezTo>
                    <a:pt x="16289" y="102691"/>
                    <a:pt x="16860" y="102977"/>
                    <a:pt x="17432" y="103263"/>
                  </a:cubicBezTo>
                  <a:cubicBezTo>
                    <a:pt x="17623" y="103358"/>
                    <a:pt x="18194" y="103739"/>
                    <a:pt x="18480" y="104024"/>
                  </a:cubicBezTo>
                  <a:cubicBezTo>
                    <a:pt x="18861" y="104310"/>
                    <a:pt x="19146" y="104691"/>
                    <a:pt x="19432" y="105168"/>
                  </a:cubicBezTo>
                  <a:cubicBezTo>
                    <a:pt x="19718" y="105548"/>
                    <a:pt x="19909" y="106120"/>
                    <a:pt x="20004" y="106501"/>
                  </a:cubicBezTo>
                  <a:cubicBezTo>
                    <a:pt x="20099" y="106882"/>
                    <a:pt x="20099" y="107263"/>
                    <a:pt x="20194" y="107644"/>
                  </a:cubicBezTo>
                  <a:cubicBezTo>
                    <a:pt x="20289" y="108501"/>
                    <a:pt x="20194" y="108787"/>
                    <a:pt x="20194" y="109359"/>
                  </a:cubicBezTo>
                  <a:cubicBezTo>
                    <a:pt x="20194" y="109930"/>
                    <a:pt x="20004" y="110311"/>
                    <a:pt x="20004" y="110692"/>
                  </a:cubicBezTo>
                  <a:cubicBezTo>
                    <a:pt x="19623" y="112406"/>
                    <a:pt x="19146" y="113740"/>
                    <a:pt x="18670" y="115169"/>
                  </a:cubicBezTo>
                  <a:cubicBezTo>
                    <a:pt x="17717" y="118026"/>
                    <a:pt x="16670" y="120693"/>
                    <a:pt x="15622" y="123456"/>
                  </a:cubicBezTo>
                  <a:cubicBezTo>
                    <a:pt x="14670" y="126027"/>
                    <a:pt x="13812" y="128789"/>
                    <a:pt x="13146" y="131647"/>
                  </a:cubicBezTo>
                  <a:cubicBezTo>
                    <a:pt x="11907" y="137267"/>
                    <a:pt x="11336" y="143363"/>
                    <a:pt x="12193" y="149364"/>
                  </a:cubicBezTo>
                  <a:cubicBezTo>
                    <a:pt x="12479" y="152412"/>
                    <a:pt x="13336" y="155364"/>
                    <a:pt x="14575" y="157936"/>
                  </a:cubicBezTo>
                  <a:cubicBezTo>
                    <a:pt x="14860" y="158603"/>
                    <a:pt x="15241" y="159270"/>
                    <a:pt x="15622" y="159841"/>
                  </a:cubicBezTo>
                  <a:cubicBezTo>
                    <a:pt x="16003" y="160508"/>
                    <a:pt x="16384" y="160984"/>
                    <a:pt x="16860" y="161460"/>
                  </a:cubicBezTo>
                  <a:cubicBezTo>
                    <a:pt x="17241" y="162032"/>
                    <a:pt x="17813" y="162318"/>
                    <a:pt x="18289" y="162698"/>
                  </a:cubicBezTo>
                  <a:cubicBezTo>
                    <a:pt x="18575" y="162984"/>
                    <a:pt x="18766" y="162889"/>
                    <a:pt x="18956" y="163080"/>
                  </a:cubicBezTo>
                  <a:cubicBezTo>
                    <a:pt x="19242" y="163175"/>
                    <a:pt x="19146" y="163365"/>
                    <a:pt x="19623" y="163365"/>
                  </a:cubicBezTo>
                  <a:lnTo>
                    <a:pt x="20861" y="163556"/>
                  </a:lnTo>
                  <a:lnTo>
                    <a:pt x="21147" y="163556"/>
                  </a:lnTo>
                  <a:cubicBezTo>
                    <a:pt x="21242" y="163556"/>
                    <a:pt x="20671" y="163556"/>
                    <a:pt x="20956" y="163556"/>
                  </a:cubicBezTo>
                  <a:lnTo>
                    <a:pt x="21051" y="163556"/>
                  </a:lnTo>
                  <a:lnTo>
                    <a:pt x="21528" y="163461"/>
                  </a:lnTo>
                  <a:cubicBezTo>
                    <a:pt x="22099" y="163461"/>
                    <a:pt x="22671" y="163175"/>
                    <a:pt x="23242" y="162984"/>
                  </a:cubicBezTo>
                  <a:cubicBezTo>
                    <a:pt x="24290" y="162413"/>
                    <a:pt x="25243" y="161556"/>
                    <a:pt x="26099" y="160317"/>
                  </a:cubicBezTo>
                  <a:cubicBezTo>
                    <a:pt x="27909" y="157936"/>
                    <a:pt x="29052" y="154793"/>
                    <a:pt x="30957" y="151554"/>
                  </a:cubicBezTo>
                  <a:cubicBezTo>
                    <a:pt x="31433" y="150792"/>
                    <a:pt x="32005" y="149935"/>
                    <a:pt x="32767" y="149078"/>
                  </a:cubicBezTo>
                  <a:cubicBezTo>
                    <a:pt x="33243" y="148697"/>
                    <a:pt x="33625" y="148221"/>
                    <a:pt x="34101" y="147935"/>
                  </a:cubicBezTo>
                  <a:cubicBezTo>
                    <a:pt x="34768" y="147649"/>
                    <a:pt x="35244" y="147268"/>
                    <a:pt x="36006" y="147078"/>
                  </a:cubicBezTo>
                  <a:cubicBezTo>
                    <a:pt x="36387" y="146982"/>
                    <a:pt x="36863" y="146982"/>
                    <a:pt x="37244" y="146887"/>
                  </a:cubicBezTo>
                  <a:cubicBezTo>
                    <a:pt x="37625" y="146887"/>
                    <a:pt x="38101" y="146887"/>
                    <a:pt x="38292" y="146887"/>
                  </a:cubicBezTo>
                  <a:lnTo>
                    <a:pt x="38959" y="146982"/>
                  </a:lnTo>
                  <a:lnTo>
                    <a:pt x="39244" y="147078"/>
                  </a:lnTo>
                  <a:lnTo>
                    <a:pt x="39435" y="147078"/>
                  </a:lnTo>
                  <a:cubicBezTo>
                    <a:pt x="39435" y="147078"/>
                    <a:pt x="40197" y="147268"/>
                    <a:pt x="40006" y="147268"/>
                  </a:cubicBezTo>
                  <a:cubicBezTo>
                    <a:pt x="41816" y="148030"/>
                    <a:pt x="42483" y="149364"/>
                    <a:pt x="43054" y="150411"/>
                  </a:cubicBezTo>
                  <a:cubicBezTo>
                    <a:pt x="43911" y="152507"/>
                    <a:pt x="44102" y="154412"/>
                    <a:pt x="44293" y="156222"/>
                  </a:cubicBezTo>
                  <a:cubicBezTo>
                    <a:pt x="44483" y="158031"/>
                    <a:pt x="44483" y="159841"/>
                    <a:pt x="44483" y="161651"/>
                  </a:cubicBezTo>
                  <a:cubicBezTo>
                    <a:pt x="44483" y="168795"/>
                    <a:pt x="44102" y="175748"/>
                    <a:pt x="44293" y="182701"/>
                  </a:cubicBezTo>
                  <a:cubicBezTo>
                    <a:pt x="44388" y="186130"/>
                    <a:pt x="44578" y="189559"/>
                    <a:pt x="45340" y="192607"/>
                  </a:cubicBezTo>
                  <a:cubicBezTo>
                    <a:pt x="45721" y="194131"/>
                    <a:pt x="46198" y="195560"/>
                    <a:pt x="46864" y="196417"/>
                  </a:cubicBezTo>
                  <a:cubicBezTo>
                    <a:pt x="47150" y="196893"/>
                    <a:pt x="47531" y="197084"/>
                    <a:pt x="47817" y="197370"/>
                  </a:cubicBezTo>
                  <a:cubicBezTo>
                    <a:pt x="47912" y="197370"/>
                    <a:pt x="47912" y="197370"/>
                    <a:pt x="47912" y="197465"/>
                  </a:cubicBezTo>
                  <a:lnTo>
                    <a:pt x="48579" y="197560"/>
                  </a:lnTo>
                  <a:lnTo>
                    <a:pt x="48864" y="197655"/>
                  </a:lnTo>
                  <a:lnTo>
                    <a:pt x="49055" y="197655"/>
                  </a:lnTo>
                  <a:cubicBezTo>
                    <a:pt x="49436" y="197751"/>
                    <a:pt x="48769" y="197655"/>
                    <a:pt x="48864" y="197655"/>
                  </a:cubicBezTo>
                  <a:cubicBezTo>
                    <a:pt x="51627" y="197751"/>
                    <a:pt x="54580" y="196798"/>
                    <a:pt x="57342" y="195369"/>
                  </a:cubicBezTo>
                  <a:cubicBezTo>
                    <a:pt x="60104" y="194036"/>
                    <a:pt x="62676" y="191940"/>
                    <a:pt x="65057" y="189749"/>
                  </a:cubicBezTo>
                  <a:cubicBezTo>
                    <a:pt x="69724" y="185178"/>
                    <a:pt x="73439" y="179558"/>
                    <a:pt x="76392" y="173557"/>
                  </a:cubicBezTo>
                  <a:cubicBezTo>
                    <a:pt x="79440" y="167652"/>
                    <a:pt x="81535" y="161270"/>
                    <a:pt x="83155" y="154793"/>
                  </a:cubicBezTo>
                  <a:cubicBezTo>
                    <a:pt x="83535" y="153173"/>
                    <a:pt x="83916" y="151554"/>
                    <a:pt x="84298" y="149935"/>
                  </a:cubicBezTo>
                  <a:cubicBezTo>
                    <a:pt x="84583" y="148316"/>
                    <a:pt x="84869" y="146697"/>
                    <a:pt x="85155" y="145172"/>
                  </a:cubicBezTo>
                  <a:cubicBezTo>
                    <a:pt x="85821" y="142029"/>
                    <a:pt x="86012" y="138600"/>
                    <a:pt x="86488" y="135362"/>
                  </a:cubicBezTo>
                  <a:cubicBezTo>
                    <a:pt x="87726" y="122979"/>
                    <a:pt x="85059" y="110406"/>
                    <a:pt x="81916" y="99072"/>
                  </a:cubicBezTo>
                  <a:cubicBezTo>
                    <a:pt x="78678" y="87641"/>
                    <a:pt x="74773" y="76878"/>
                    <a:pt x="70867" y="67163"/>
                  </a:cubicBezTo>
                  <a:cubicBezTo>
                    <a:pt x="68962" y="62305"/>
                    <a:pt x="66962" y="57638"/>
                    <a:pt x="65152" y="53161"/>
                  </a:cubicBezTo>
                  <a:cubicBezTo>
                    <a:pt x="63247" y="48780"/>
                    <a:pt x="61437" y="44589"/>
                    <a:pt x="59628" y="40683"/>
                  </a:cubicBezTo>
                  <a:cubicBezTo>
                    <a:pt x="56008" y="32873"/>
                    <a:pt x="52960" y="26110"/>
                    <a:pt x="50198" y="20586"/>
                  </a:cubicBezTo>
                  <a:cubicBezTo>
                    <a:pt x="44864" y="9441"/>
                    <a:pt x="41625" y="3155"/>
                    <a:pt x="41625" y="3155"/>
                  </a:cubicBezTo>
                  <a:lnTo>
                    <a:pt x="41625" y="3155"/>
                  </a:lnTo>
                  <a:cubicBezTo>
                    <a:pt x="41054" y="2107"/>
                    <a:pt x="41530" y="773"/>
                    <a:pt x="42578" y="297"/>
                  </a:cubicBezTo>
                  <a:cubicBezTo>
                    <a:pt x="43054" y="-274"/>
                    <a:pt x="44197" y="12"/>
                    <a:pt x="44864" y="869"/>
                  </a:cubicBezTo>
                  <a:close/>
                </a:path>
              </a:pathLst>
            </a:custGeom>
            <a:grpFill/>
            <a:ln w="9525" cap="flat">
              <a:noFill/>
              <a:prstDash val="solid"/>
              <a:miter/>
            </a:ln>
          </p:spPr>
          <p:txBody>
            <a:bodyPr rtlCol="0" anchor="ctr"/>
            <a:lstStyle/>
            <a:p>
              <a:endParaRPr lang="en-US"/>
            </a:p>
          </p:txBody>
        </p:sp>
      </p:grpSp>
      <p:sp>
        <p:nvSpPr>
          <p:cNvPr id="7" name="PpHolder4">
            <a:extLst>
              <a:ext uri="{FF2B5EF4-FFF2-40B4-BE49-F238E27FC236}">
                <a16:creationId xmlns:a16="http://schemas.microsoft.com/office/drawing/2014/main" id="{B266ED46-A1DF-4590-AA57-0D30D188356A}"/>
              </a:ext>
            </a:extLst>
          </p:cNvPr>
          <p:cNvSpPr>
            <a:spLocks noGrp="1"/>
          </p:cNvSpPr>
          <p:nvPr>
            <p:ph type="pic" sz="quarter" idx="11"/>
          </p:nvPr>
        </p:nvSpPr>
        <p:spPr/>
      </p:sp>
      <p:sp>
        <p:nvSpPr>
          <p:cNvPr id="16" name="Title 15">
            <a:extLst>
              <a:ext uri="{FF2B5EF4-FFF2-40B4-BE49-F238E27FC236}">
                <a16:creationId xmlns:a16="http://schemas.microsoft.com/office/drawing/2014/main" id="{14E65C0B-4693-4D19-A8F4-6FCEE528CC51}"/>
              </a:ext>
            </a:extLst>
          </p:cNvPr>
          <p:cNvSpPr>
            <a:spLocks noGrp="1"/>
          </p:cNvSpPr>
          <p:nvPr>
            <p:ph type="title"/>
          </p:nvPr>
        </p:nvSpPr>
        <p:spPr/>
        <p:txBody>
          <a:bodyPr/>
          <a:lstStyle/>
          <a:p>
            <a:r>
              <a:rPr lang="en-US"/>
              <a:t>IMAGES GALLERY</a:t>
            </a:r>
          </a:p>
        </p:txBody>
      </p:sp>
      <p:sp>
        <p:nvSpPr>
          <p:cNvPr id="29" name="TextBox 28">
            <a:extLst>
              <a:ext uri="{FF2B5EF4-FFF2-40B4-BE49-F238E27FC236}">
                <a16:creationId xmlns:a16="http://schemas.microsoft.com/office/drawing/2014/main" id="{364EC654-7D81-4CD9-9612-E81F4135643E}"/>
              </a:ext>
            </a:extLst>
          </p:cNvPr>
          <p:cNvSpPr txBox="1"/>
          <p:nvPr/>
        </p:nvSpPr>
        <p:spPr>
          <a:xfrm>
            <a:off x="859809" y="2082308"/>
            <a:ext cx="3472617" cy="461665"/>
          </a:xfrm>
          <a:prstGeom prst="rect">
            <a:avLst/>
          </a:prstGeom>
          <a:noFill/>
        </p:spPr>
        <p:txBody>
          <a:bodyPr wrap="none" rtlCol="0">
            <a:spAutoFit/>
          </a:bodyPr>
          <a:lstStyle/>
          <a:p>
            <a:r>
              <a:rPr lang="en-US" sz="2400" b="0" i="0">
                <a:effectLst/>
                <a:latin typeface="+mj-lt"/>
              </a:rPr>
              <a:t>REMEMBER THE GH’OUL TIMES.</a:t>
            </a:r>
            <a:endParaRPr lang="en-US" sz="2400">
              <a:latin typeface="+mj-lt"/>
            </a:endParaRPr>
          </a:p>
        </p:txBody>
      </p:sp>
      <p:sp>
        <p:nvSpPr>
          <p:cNvPr id="30" name="TextBox 29">
            <a:extLst>
              <a:ext uri="{FF2B5EF4-FFF2-40B4-BE49-F238E27FC236}">
                <a16:creationId xmlns:a16="http://schemas.microsoft.com/office/drawing/2014/main" id="{BFBAE019-E719-4E1C-BB25-3EC595787BAB}"/>
              </a:ext>
            </a:extLst>
          </p:cNvPr>
          <p:cNvSpPr txBox="1"/>
          <p:nvPr/>
        </p:nvSpPr>
        <p:spPr>
          <a:xfrm>
            <a:off x="859809" y="2463671"/>
            <a:ext cx="5073157" cy="1167114"/>
          </a:xfrm>
          <a:prstGeom prst="rect">
            <a:avLst/>
          </a:prstGeom>
          <a:noFill/>
        </p:spPr>
        <p:txBody>
          <a:bodyPr wrap="square" rtlCol="0">
            <a:spAutoFit/>
          </a:bodyPr>
          <a:lstStyle/>
          <a:p>
            <a:pPr algn="just">
              <a:lnSpc>
                <a:spcPct val="150000"/>
              </a:lnSpc>
            </a:pPr>
            <a:r>
              <a:rPr lang="en-US" sz="1200" b="0" i="0">
                <a:effectLst/>
              </a:rPr>
              <a:t>The new common language will be more simple and regular than the existing European languages. It will be as simple as Occidental; in fact, it will be Occidental. To an English person, it will seem like simplified English, as a skeptical Cambridge friend of mine told me what Occidental is.The European languages are members of the same family.</a:t>
            </a:r>
            <a:endParaRPr lang="en-US" sz="1200"/>
          </a:p>
        </p:txBody>
      </p:sp>
      <p:sp>
        <p:nvSpPr>
          <p:cNvPr id="5" name="PpHolder8">
            <a:extLst>
              <a:ext uri="{FF2B5EF4-FFF2-40B4-BE49-F238E27FC236}">
                <a16:creationId xmlns:a16="http://schemas.microsoft.com/office/drawing/2014/main" id="{0D7F58D1-4C7E-49F8-A5AC-6B344A17ACF1}"/>
              </a:ext>
            </a:extLst>
          </p:cNvPr>
          <p:cNvSpPr>
            <a:spLocks noGrp="1"/>
          </p:cNvSpPr>
          <p:nvPr>
            <p:ph type="pic" sz="quarter" idx="12"/>
          </p:nvPr>
        </p:nvSpPr>
        <p:spPr/>
      </p:sp>
      <p:sp>
        <p:nvSpPr>
          <p:cNvPr id="3" name="PpHolder9">
            <a:extLst>
              <a:ext uri="{FF2B5EF4-FFF2-40B4-BE49-F238E27FC236}">
                <a16:creationId xmlns:a16="http://schemas.microsoft.com/office/drawing/2014/main" id="{00C30758-8224-485F-BA44-015976C401D8}"/>
              </a:ext>
            </a:extLst>
          </p:cNvPr>
          <p:cNvSpPr>
            <a:spLocks noGrp="1"/>
          </p:cNvSpPr>
          <p:nvPr>
            <p:ph type="pic" sz="quarter" idx="10"/>
          </p:nvPr>
        </p:nvSpPr>
        <p:spPr/>
      </p:sp>
      <p:sp>
        <p:nvSpPr>
          <p:cNvPr id="73" name="Freeform: Shape 72">
            <a:extLst>
              <a:ext uri="{FF2B5EF4-FFF2-40B4-BE49-F238E27FC236}">
                <a16:creationId xmlns:a16="http://schemas.microsoft.com/office/drawing/2014/main" id="{B4BA4899-93A7-4CBD-91FA-71EFFCF5DB31}"/>
              </a:ext>
            </a:extLst>
          </p:cNvPr>
          <p:cNvSpPr/>
          <p:nvPr/>
        </p:nvSpPr>
        <p:spPr>
          <a:xfrm rot="6725663">
            <a:off x="686028" y="4724371"/>
            <a:ext cx="710530" cy="364169"/>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C15CDF29-EDE6-436C-8578-C63C1171C417}"/>
              </a:ext>
            </a:extLst>
          </p:cNvPr>
          <p:cNvSpPr/>
          <p:nvPr/>
        </p:nvSpPr>
        <p:spPr>
          <a:xfrm rot="4267083">
            <a:off x="8722413" y="5573954"/>
            <a:ext cx="831886" cy="616328"/>
          </a:xfrm>
          <a:custGeom>
            <a:avLst/>
            <a:gdLst>
              <a:gd name="connsiteX0" fmla="*/ 453684 w 622853"/>
              <a:gd name="connsiteY0" fmla="*/ 24958 h 461461"/>
              <a:gd name="connsiteX1" fmla="*/ 518664 w 622853"/>
              <a:gd name="connsiteY1" fmla="*/ 184 h 461461"/>
              <a:gd name="connsiteX2" fmla="*/ 615190 w 622853"/>
              <a:gd name="connsiteY2" fmla="*/ 72278 h 461461"/>
              <a:gd name="connsiteX3" fmla="*/ 608418 w 622853"/>
              <a:gd name="connsiteY3" fmla="*/ 199237 h 461461"/>
              <a:gd name="connsiteX4" fmla="*/ 114128 w 622853"/>
              <a:gd name="connsiteY4" fmla="*/ 443124 h 461461"/>
              <a:gd name="connsiteX5" fmla="*/ 17687 w 622853"/>
              <a:gd name="connsiteY5" fmla="*/ 381231 h 461461"/>
              <a:gd name="connsiteX6" fmla="*/ 453684 w 622853"/>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53" h="461461">
                <a:moveTo>
                  <a:pt x="453684" y="24958"/>
                </a:moveTo>
                <a:cubicBezTo>
                  <a:pt x="474087" y="13471"/>
                  <a:pt x="495346" y="1812"/>
                  <a:pt x="518664" y="184"/>
                </a:cubicBezTo>
                <a:cubicBezTo>
                  <a:pt x="561783" y="-2817"/>
                  <a:pt x="601131" y="31388"/>
                  <a:pt x="615190" y="72278"/>
                </a:cubicBezTo>
                <a:cubicBezTo>
                  <a:pt x="629164" y="113083"/>
                  <a:pt x="622305" y="158346"/>
                  <a:pt x="608418" y="199237"/>
                </a:cubicBezTo>
                <a:cubicBezTo>
                  <a:pt x="542753" y="392375"/>
                  <a:pt x="307352" y="508533"/>
                  <a:pt x="114128" y="443124"/>
                </a:cubicBezTo>
                <a:cubicBezTo>
                  <a:pt x="77437" y="430694"/>
                  <a:pt x="41432" y="411835"/>
                  <a:pt x="17687" y="381231"/>
                </a:cubicBezTo>
                <a:cubicBezTo>
                  <a:pt x="-95213" y="235670"/>
                  <a:pt x="365902" y="74336"/>
                  <a:pt x="453684" y="24958"/>
                </a:cubicBezTo>
              </a:path>
            </a:pathLst>
          </a:custGeom>
          <a:solidFill>
            <a:schemeClr val="accent1"/>
          </a:solidFill>
          <a:ln w="8572"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C40921D9-3B0E-488B-A806-8A0B85F34A81}"/>
              </a:ext>
            </a:extLst>
          </p:cNvPr>
          <p:cNvSpPr/>
          <p:nvPr/>
        </p:nvSpPr>
        <p:spPr>
          <a:xfrm>
            <a:off x="6065219" y="0"/>
            <a:ext cx="2157471" cy="1537143"/>
          </a:xfrm>
          <a:custGeom>
            <a:avLst/>
            <a:gdLst>
              <a:gd name="connsiteX0" fmla="*/ 314867 w 2157471"/>
              <a:gd name="connsiteY0" fmla="*/ 0 h 1537143"/>
              <a:gd name="connsiteX1" fmla="*/ 2157471 w 2157471"/>
              <a:gd name="connsiteY1" fmla="*/ 0 h 1537143"/>
              <a:gd name="connsiteX2" fmla="*/ 2155631 w 2157471"/>
              <a:gd name="connsiteY2" fmla="*/ 24523 h 1537143"/>
              <a:gd name="connsiteX3" fmla="*/ 1571945 w 2157471"/>
              <a:gd name="connsiteY3" fmla="*/ 379713 h 1537143"/>
              <a:gd name="connsiteX4" fmla="*/ 864337 w 2157471"/>
              <a:gd name="connsiteY4" fmla="*/ 1166054 h 1537143"/>
              <a:gd name="connsiteX5" fmla="*/ 417410 w 2157471"/>
              <a:gd name="connsiteY5" fmla="*/ 1537138 h 1537143"/>
              <a:gd name="connsiteX6" fmla="*/ 30596 w 2157471"/>
              <a:gd name="connsiteY6" fmla="*/ 1121264 h 1537143"/>
              <a:gd name="connsiteX7" fmla="*/ 285265 w 2157471"/>
              <a:gd name="connsiteY7" fmla="*/ 32204 h 1537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57471" h="1537143">
                <a:moveTo>
                  <a:pt x="314867" y="0"/>
                </a:moveTo>
                <a:lnTo>
                  <a:pt x="2157471" y="0"/>
                </a:lnTo>
                <a:lnTo>
                  <a:pt x="2155631" y="24523"/>
                </a:lnTo>
                <a:cubicBezTo>
                  <a:pt x="2123776" y="173225"/>
                  <a:pt x="1695277" y="282180"/>
                  <a:pt x="1571945" y="379713"/>
                </a:cubicBezTo>
                <a:cubicBezTo>
                  <a:pt x="1295516" y="598212"/>
                  <a:pt x="1056211" y="871718"/>
                  <a:pt x="864337" y="1166054"/>
                </a:cubicBezTo>
                <a:cubicBezTo>
                  <a:pt x="753616" y="1335957"/>
                  <a:pt x="620037" y="1538412"/>
                  <a:pt x="417410" y="1537138"/>
                </a:cubicBezTo>
                <a:cubicBezTo>
                  <a:pt x="212822" y="1536057"/>
                  <a:pt x="76837" y="1320581"/>
                  <a:pt x="30596" y="1121264"/>
                </a:cubicBezTo>
                <a:cubicBezTo>
                  <a:pt x="-56633" y="745119"/>
                  <a:pt x="47086" y="334512"/>
                  <a:pt x="285265" y="3220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780196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left)">
                                      <p:cBhvr>
                                        <p:cTn id="11" dur="500"/>
                                        <p:tgtEl>
                                          <p:spTgt spid="2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up)">
                                      <p:cBhvr>
                                        <p:cTn id="15" dur="500"/>
                                        <p:tgtEl>
                                          <p:spTgt spid="30"/>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3"/>
                                        </p:tgtEl>
                                        <p:attrNameLst>
                                          <p:attrName>style.visibility</p:attrName>
                                        </p:attrNameLst>
                                      </p:cBhvr>
                                      <p:to>
                                        <p:strVal val="visible"/>
                                      </p:to>
                                    </p:set>
                                    <p:animEffect transition="in" filter="fade">
                                      <p:cBhvr>
                                        <p:cTn id="23" dur="500"/>
                                        <p:tgtEl>
                                          <p:spTgt spid="73"/>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fade">
                                      <p:cBhvr>
                                        <p:cTn id="27" dur="500"/>
                                        <p:tgtEl>
                                          <p:spTgt spid="4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5"/>
                                        </p:tgtEl>
                                        <p:attrNameLst>
                                          <p:attrName>style.visibility</p:attrName>
                                        </p:attrNameLst>
                                      </p:cBhvr>
                                      <p:to>
                                        <p:strVal val="visible"/>
                                      </p:to>
                                    </p:set>
                                    <p:animEffect transition="in" filter="fade">
                                      <p:cBhvr>
                                        <p:cTn id="31" dur="500"/>
                                        <p:tgtEl>
                                          <p:spTgt spid="7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fade">
                                      <p:cBhvr>
                                        <p:cTn id="35" dur="500"/>
                                        <p:tgtEl>
                                          <p:spTgt spid="40"/>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79"/>
                                        </p:tgtEl>
                                        <p:attrNameLst>
                                          <p:attrName>style.visibility</p:attrName>
                                        </p:attrNameLst>
                                      </p:cBhvr>
                                      <p:to>
                                        <p:strVal val="visible"/>
                                      </p:to>
                                    </p:set>
                                    <p:animEffect transition="in" filter="fade">
                                      <p:cBhvr>
                                        <p:cTn id="39"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40" grpId="0" animBg="1"/>
      <p:bldP spid="16" grpId="0"/>
      <p:bldP spid="29" grpId="0"/>
      <p:bldP spid="30" grpId="0"/>
      <p:bldP spid="73" grpId="0" animBg="1"/>
      <p:bldP spid="75" grpId="0" animBg="1"/>
      <p:bldP spid="7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Rounded Corners 21">
            <a:extLst>
              <a:ext uri="{FF2B5EF4-FFF2-40B4-BE49-F238E27FC236}">
                <a16:creationId xmlns:a16="http://schemas.microsoft.com/office/drawing/2014/main" id="{AAA97CD9-AB34-47FD-BB2E-98338B1AE364}"/>
              </a:ext>
            </a:extLst>
          </p:cNvPr>
          <p:cNvSpPr/>
          <p:nvPr/>
        </p:nvSpPr>
        <p:spPr>
          <a:xfrm>
            <a:off x="8067868" y="2445284"/>
            <a:ext cx="3327991" cy="1967023"/>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8" name="Rectangle: Rounded Corners 27">
            <a:extLst>
              <a:ext uri="{FF2B5EF4-FFF2-40B4-BE49-F238E27FC236}">
                <a16:creationId xmlns:a16="http://schemas.microsoft.com/office/drawing/2014/main" id="{A2B08B75-5D77-477E-B8D4-916FDA9B34AD}"/>
              </a:ext>
            </a:extLst>
          </p:cNvPr>
          <p:cNvSpPr/>
          <p:nvPr/>
        </p:nvSpPr>
        <p:spPr>
          <a:xfrm>
            <a:off x="795671" y="2445283"/>
            <a:ext cx="3327991" cy="1967023"/>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9" name="Rectangle: Rounded Corners 28">
            <a:extLst>
              <a:ext uri="{FF2B5EF4-FFF2-40B4-BE49-F238E27FC236}">
                <a16:creationId xmlns:a16="http://schemas.microsoft.com/office/drawing/2014/main" id="{07E3E06A-0BDF-4824-8BB5-3A0D3D84E2E1}"/>
              </a:ext>
            </a:extLst>
          </p:cNvPr>
          <p:cNvSpPr/>
          <p:nvPr/>
        </p:nvSpPr>
        <p:spPr>
          <a:xfrm>
            <a:off x="4431769" y="2445283"/>
            <a:ext cx="3327991" cy="1967023"/>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7" name="PpHolder4">
            <a:extLst>
              <a:ext uri="{FF2B5EF4-FFF2-40B4-BE49-F238E27FC236}">
                <a16:creationId xmlns:a16="http://schemas.microsoft.com/office/drawing/2014/main" id="{AF361920-378C-429D-872F-3B91B58EF3B8}"/>
              </a:ext>
            </a:extLst>
          </p:cNvPr>
          <p:cNvSpPr>
            <a:spLocks noGrp="1"/>
          </p:cNvSpPr>
          <p:nvPr>
            <p:ph type="pic" sz="quarter" idx="12"/>
          </p:nvPr>
        </p:nvSpPr>
        <p:spPr/>
      </p:sp>
      <p:sp>
        <p:nvSpPr>
          <p:cNvPr id="8" name="Title 7">
            <a:extLst>
              <a:ext uri="{FF2B5EF4-FFF2-40B4-BE49-F238E27FC236}">
                <a16:creationId xmlns:a16="http://schemas.microsoft.com/office/drawing/2014/main" id="{789D76C5-72D9-41F5-A7A7-4735909125E2}"/>
              </a:ext>
            </a:extLst>
          </p:cNvPr>
          <p:cNvSpPr>
            <a:spLocks noGrp="1"/>
          </p:cNvSpPr>
          <p:nvPr>
            <p:ph type="title"/>
          </p:nvPr>
        </p:nvSpPr>
        <p:spPr/>
        <p:txBody>
          <a:bodyPr/>
          <a:lstStyle/>
          <a:p>
            <a:r>
              <a:rPr lang="en-US"/>
              <a:t>OUR BEST MOMENTS</a:t>
            </a:r>
          </a:p>
        </p:txBody>
      </p:sp>
      <p:sp>
        <p:nvSpPr>
          <p:cNvPr id="5" name="PpHolder6">
            <a:extLst>
              <a:ext uri="{FF2B5EF4-FFF2-40B4-BE49-F238E27FC236}">
                <a16:creationId xmlns:a16="http://schemas.microsoft.com/office/drawing/2014/main" id="{756EABA3-B011-438E-920C-40E5FF49CD42}"/>
              </a:ext>
            </a:extLst>
          </p:cNvPr>
          <p:cNvSpPr>
            <a:spLocks noGrp="1"/>
          </p:cNvSpPr>
          <p:nvPr>
            <p:ph type="pic" sz="quarter" idx="10"/>
          </p:nvPr>
        </p:nvSpPr>
        <p:spPr/>
      </p:sp>
      <p:sp>
        <p:nvSpPr>
          <p:cNvPr id="3" name="PpHolder7">
            <a:extLst>
              <a:ext uri="{FF2B5EF4-FFF2-40B4-BE49-F238E27FC236}">
                <a16:creationId xmlns:a16="http://schemas.microsoft.com/office/drawing/2014/main" id="{4DABA37A-BDF8-4A35-94DC-F89EC5D905C3}"/>
              </a:ext>
            </a:extLst>
          </p:cNvPr>
          <p:cNvSpPr>
            <a:spLocks noGrp="1"/>
          </p:cNvSpPr>
          <p:nvPr>
            <p:ph type="pic" sz="quarter" idx="11"/>
          </p:nvPr>
        </p:nvSpPr>
        <p:spPr/>
      </p:sp>
      <p:sp>
        <p:nvSpPr>
          <p:cNvPr id="24" name="Oval 23">
            <a:extLst>
              <a:ext uri="{FF2B5EF4-FFF2-40B4-BE49-F238E27FC236}">
                <a16:creationId xmlns:a16="http://schemas.microsoft.com/office/drawing/2014/main" id="{354BF23A-CFBC-47C2-BB16-66060ECBFEC7}"/>
              </a:ext>
            </a:extLst>
          </p:cNvPr>
          <p:cNvSpPr/>
          <p:nvPr/>
        </p:nvSpPr>
        <p:spPr>
          <a:xfrm>
            <a:off x="8274408" y="2085135"/>
            <a:ext cx="720000" cy="72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32" name="TextBox 31">
            <a:extLst>
              <a:ext uri="{FF2B5EF4-FFF2-40B4-BE49-F238E27FC236}">
                <a16:creationId xmlns:a16="http://schemas.microsoft.com/office/drawing/2014/main" id="{E6E890B9-ABF5-4B30-A6DF-96AB7FAC6F90}"/>
              </a:ext>
            </a:extLst>
          </p:cNvPr>
          <p:cNvSpPr txBox="1"/>
          <p:nvPr/>
        </p:nvSpPr>
        <p:spPr>
          <a:xfrm>
            <a:off x="8405820" y="2214303"/>
            <a:ext cx="457177" cy="461665"/>
          </a:xfrm>
          <a:prstGeom prst="rect">
            <a:avLst/>
          </a:prstGeom>
          <a:noFill/>
        </p:spPr>
        <p:txBody>
          <a:bodyPr wrap="none" rtlCol="0">
            <a:spAutoFit/>
          </a:bodyPr>
          <a:lstStyle/>
          <a:p>
            <a:pPr algn="ctr"/>
            <a:r>
              <a:rPr lang="en-US" sz="2400">
                <a:solidFill>
                  <a:schemeClr val="bg2"/>
                </a:solidFill>
                <a:latin typeface="+mj-lt"/>
              </a:rPr>
              <a:t>03</a:t>
            </a:r>
          </a:p>
        </p:txBody>
      </p:sp>
      <p:sp>
        <p:nvSpPr>
          <p:cNvPr id="35" name="Oval 34">
            <a:extLst>
              <a:ext uri="{FF2B5EF4-FFF2-40B4-BE49-F238E27FC236}">
                <a16:creationId xmlns:a16="http://schemas.microsoft.com/office/drawing/2014/main" id="{382FF5EA-0D72-4E1C-B5CB-19314FE61C4A}"/>
              </a:ext>
            </a:extLst>
          </p:cNvPr>
          <p:cNvSpPr/>
          <p:nvPr/>
        </p:nvSpPr>
        <p:spPr>
          <a:xfrm>
            <a:off x="4638310" y="2085135"/>
            <a:ext cx="720000" cy="72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36" name="TextBox 35">
            <a:extLst>
              <a:ext uri="{FF2B5EF4-FFF2-40B4-BE49-F238E27FC236}">
                <a16:creationId xmlns:a16="http://schemas.microsoft.com/office/drawing/2014/main" id="{EF3D8B15-408C-4291-9B38-1B8E60B75E92}"/>
              </a:ext>
            </a:extLst>
          </p:cNvPr>
          <p:cNvSpPr txBox="1"/>
          <p:nvPr/>
        </p:nvSpPr>
        <p:spPr>
          <a:xfrm>
            <a:off x="4768119" y="2214303"/>
            <a:ext cx="460383" cy="461665"/>
          </a:xfrm>
          <a:prstGeom prst="rect">
            <a:avLst/>
          </a:prstGeom>
          <a:noFill/>
        </p:spPr>
        <p:txBody>
          <a:bodyPr wrap="none" rtlCol="0">
            <a:spAutoFit/>
          </a:bodyPr>
          <a:lstStyle/>
          <a:p>
            <a:pPr algn="ctr"/>
            <a:r>
              <a:rPr lang="en-US" sz="2400">
                <a:solidFill>
                  <a:schemeClr val="bg2"/>
                </a:solidFill>
                <a:latin typeface="+mj-lt"/>
              </a:rPr>
              <a:t>02</a:t>
            </a:r>
          </a:p>
        </p:txBody>
      </p:sp>
      <p:sp>
        <p:nvSpPr>
          <p:cNvPr id="37" name="Oval 36">
            <a:extLst>
              <a:ext uri="{FF2B5EF4-FFF2-40B4-BE49-F238E27FC236}">
                <a16:creationId xmlns:a16="http://schemas.microsoft.com/office/drawing/2014/main" id="{94428D5B-33A1-4FA5-B860-94599CD53C34}"/>
              </a:ext>
            </a:extLst>
          </p:cNvPr>
          <p:cNvSpPr/>
          <p:nvPr/>
        </p:nvSpPr>
        <p:spPr>
          <a:xfrm>
            <a:off x="1002211" y="2085135"/>
            <a:ext cx="720000" cy="72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38" name="TextBox 37">
            <a:extLst>
              <a:ext uri="{FF2B5EF4-FFF2-40B4-BE49-F238E27FC236}">
                <a16:creationId xmlns:a16="http://schemas.microsoft.com/office/drawing/2014/main" id="{06B3E852-A660-4A65-BCE3-D3477372F688}"/>
              </a:ext>
            </a:extLst>
          </p:cNvPr>
          <p:cNvSpPr txBox="1"/>
          <p:nvPr/>
        </p:nvSpPr>
        <p:spPr>
          <a:xfrm>
            <a:off x="1151256" y="2214303"/>
            <a:ext cx="421911" cy="461665"/>
          </a:xfrm>
          <a:prstGeom prst="rect">
            <a:avLst/>
          </a:prstGeom>
          <a:noFill/>
        </p:spPr>
        <p:txBody>
          <a:bodyPr wrap="none" rtlCol="0">
            <a:spAutoFit/>
          </a:bodyPr>
          <a:lstStyle/>
          <a:p>
            <a:pPr algn="ctr"/>
            <a:r>
              <a:rPr lang="en-US" sz="2400">
                <a:solidFill>
                  <a:schemeClr val="bg2"/>
                </a:solidFill>
                <a:latin typeface="+mj-lt"/>
              </a:rPr>
              <a:t>01</a:t>
            </a:r>
          </a:p>
        </p:txBody>
      </p:sp>
      <p:sp>
        <p:nvSpPr>
          <p:cNvPr id="41" name="TextBox 40">
            <a:extLst>
              <a:ext uri="{FF2B5EF4-FFF2-40B4-BE49-F238E27FC236}">
                <a16:creationId xmlns:a16="http://schemas.microsoft.com/office/drawing/2014/main" id="{21EACAFD-D4A8-4308-8A59-B87EB978B024}"/>
              </a:ext>
            </a:extLst>
          </p:cNvPr>
          <p:cNvSpPr txBox="1"/>
          <p:nvPr/>
        </p:nvSpPr>
        <p:spPr>
          <a:xfrm>
            <a:off x="795338" y="4619687"/>
            <a:ext cx="1402948" cy="338554"/>
          </a:xfrm>
          <a:prstGeom prst="rect">
            <a:avLst/>
          </a:prstGeom>
          <a:noFill/>
        </p:spPr>
        <p:txBody>
          <a:bodyPr wrap="none" rtlCol="0">
            <a:spAutoFit/>
          </a:bodyPr>
          <a:lstStyle/>
          <a:p>
            <a:r>
              <a:rPr lang="en-US" sz="1600">
                <a:solidFill>
                  <a:schemeClr val="accent1"/>
                </a:solidFill>
                <a:latin typeface="+mj-lt"/>
              </a:rPr>
              <a:t>YOUR TITLE HERE</a:t>
            </a:r>
          </a:p>
        </p:txBody>
      </p:sp>
      <p:sp>
        <p:nvSpPr>
          <p:cNvPr id="42" name="TextBox 41">
            <a:extLst>
              <a:ext uri="{FF2B5EF4-FFF2-40B4-BE49-F238E27FC236}">
                <a16:creationId xmlns:a16="http://schemas.microsoft.com/office/drawing/2014/main" id="{D283376D-8187-438F-BF65-5462DA9302D6}"/>
              </a:ext>
            </a:extLst>
          </p:cNvPr>
          <p:cNvSpPr txBox="1"/>
          <p:nvPr/>
        </p:nvSpPr>
        <p:spPr>
          <a:xfrm>
            <a:off x="798312" y="4894443"/>
            <a:ext cx="3325350" cy="890115"/>
          </a:xfrm>
          <a:prstGeom prst="rect">
            <a:avLst/>
          </a:prstGeom>
          <a:noFill/>
        </p:spPr>
        <p:txBody>
          <a:bodyPr wrap="square" rtlCol="0">
            <a:spAutoFit/>
          </a:bodyPr>
          <a:lstStyle/>
          <a:p>
            <a:pPr algn="just">
              <a:lnSpc>
                <a:spcPct val="150000"/>
              </a:lnSpc>
            </a:pPr>
            <a:r>
              <a:rPr lang="en-US" sz="1200" b="0" i="0">
                <a:effectLst/>
              </a:rPr>
              <a:t>One morning, when Gregor Samsa woke from troubled dreams, he found himself transformed in his bed into a horrible vermin. He lay on his armour-like back</a:t>
            </a:r>
            <a:endParaRPr lang="en-US" sz="1200"/>
          </a:p>
        </p:txBody>
      </p:sp>
      <p:sp>
        <p:nvSpPr>
          <p:cNvPr id="43" name="TextBox 42">
            <a:extLst>
              <a:ext uri="{FF2B5EF4-FFF2-40B4-BE49-F238E27FC236}">
                <a16:creationId xmlns:a16="http://schemas.microsoft.com/office/drawing/2014/main" id="{41A283AE-4BB6-48A5-8E10-CA64E302A17E}"/>
              </a:ext>
            </a:extLst>
          </p:cNvPr>
          <p:cNvSpPr txBox="1"/>
          <p:nvPr/>
        </p:nvSpPr>
        <p:spPr>
          <a:xfrm>
            <a:off x="4431769" y="4619687"/>
            <a:ext cx="1402948" cy="338554"/>
          </a:xfrm>
          <a:prstGeom prst="rect">
            <a:avLst/>
          </a:prstGeom>
          <a:noFill/>
        </p:spPr>
        <p:txBody>
          <a:bodyPr wrap="none" rtlCol="0">
            <a:spAutoFit/>
          </a:bodyPr>
          <a:lstStyle/>
          <a:p>
            <a:r>
              <a:rPr lang="en-US" sz="1600">
                <a:solidFill>
                  <a:schemeClr val="accent1"/>
                </a:solidFill>
                <a:latin typeface="+mj-lt"/>
              </a:rPr>
              <a:t>YOUR TITLE HERE</a:t>
            </a:r>
          </a:p>
        </p:txBody>
      </p:sp>
      <p:sp>
        <p:nvSpPr>
          <p:cNvPr id="44" name="TextBox 43">
            <a:extLst>
              <a:ext uri="{FF2B5EF4-FFF2-40B4-BE49-F238E27FC236}">
                <a16:creationId xmlns:a16="http://schemas.microsoft.com/office/drawing/2014/main" id="{B3A838F4-6C3A-457A-8ACC-EA60F8C79E6E}"/>
              </a:ext>
            </a:extLst>
          </p:cNvPr>
          <p:cNvSpPr txBox="1"/>
          <p:nvPr/>
        </p:nvSpPr>
        <p:spPr>
          <a:xfrm>
            <a:off x="4434743" y="4894443"/>
            <a:ext cx="3325350" cy="890115"/>
          </a:xfrm>
          <a:prstGeom prst="rect">
            <a:avLst/>
          </a:prstGeom>
          <a:noFill/>
        </p:spPr>
        <p:txBody>
          <a:bodyPr wrap="square" rtlCol="0">
            <a:spAutoFit/>
          </a:bodyPr>
          <a:lstStyle/>
          <a:p>
            <a:pPr algn="just">
              <a:lnSpc>
                <a:spcPct val="150000"/>
              </a:lnSpc>
            </a:pPr>
            <a:r>
              <a:rPr lang="en-US" sz="1200" b="0" i="0">
                <a:effectLst/>
              </a:rPr>
              <a:t>A wonderful serenity has taken possession of my entire soul, like these sweet mornings of spring which I enjoy with my whole heart. I am alone, and feel the charm</a:t>
            </a:r>
            <a:endParaRPr lang="en-US" sz="1200"/>
          </a:p>
        </p:txBody>
      </p:sp>
      <p:sp>
        <p:nvSpPr>
          <p:cNvPr id="45" name="TextBox 44">
            <a:extLst>
              <a:ext uri="{FF2B5EF4-FFF2-40B4-BE49-F238E27FC236}">
                <a16:creationId xmlns:a16="http://schemas.microsoft.com/office/drawing/2014/main" id="{3FAD64C6-666C-4DC1-AB4C-E95C250B4622}"/>
              </a:ext>
            </a:extLst>
          </p:cNvPr>
          <p:cNvSpPr txBox="1"/>
          <p:nvPr/>
        </p:nvSpPr>
        <p:spPr>
          <a:xfrm>
            <a:off x="8065364" y="4613812"/>
            <a:ext cx="1402948" cy="338554"/>
          </a:xfrm>
          <a:prstGeom prst="rect">
            <a:avLst/>
          </a:prstGeom>
          <a:noFill/>
        </p:spPr>
        <p:txBody>
          <a:bodyPr wrap="none" rtlCol="0">
            <a:spAutoFit/>
          </a:bodyPr>
          <a:lstStyle/>
          <a:p>
            <a:r>
              <a:rPr lang="en-US" sz="1600">
                <a:solidFill>
                  <a:schemeClr val="accent1"/>
                </a:solidFill>
                <a:latin typeface="+mj-lt"/>
              </a:rPr>
              <a:t>YOUR TITLE HERE</a:t>
            </a:r>
          </a:p>
        </p:txBody>
      </p:sp>
      <p:sp>
        <p:nvSpPr>
          <p:cNvPr id="46" name="TextBox 45">
            <a:extLst>
              <a:ext uri="{FF2B5EF4-FFF2-40B4-BE49-F238E27FC236}">
                <a16:creationId xmlns:a16="http://schemas.microsoft.com/office/drawing/2014/main" id="{EB25C90A-B6C6-4FF5-BAC1-13BD996C749B}"/>
              </a:ext>
            </a:extLst>
          </p:cNvPr>
          <p:cNvSpPr txBox="1"/>
          <p:nvPr/>
        </p:nvSpPr>
        <p:spPr>
          <a:xfrm>
            <a:off x="8068338" y="4888568"/>
            <a:ext cx="3325350" cy="890115"/>
          </a:xfrm>
          <a:prstGeom prst="rect">
            <a:avLst/>
          </a:prstGeom>
          <a:noFill/>
        </p:spPr>
        <p:txBody>
          <a:bodyPr wrap="square" rtlCol="0">
            <a:spAutoFit/>
          </a:bodyPr>
          <a:lstStyle/>
          <a:p>
            <a:pPr algn="just">
              <a:lnSpc>
                <a:spcPct val="150000"/>
              </a:lnSpc>
            </a:pPr>
            <a:r>
              <a:rPr lang="en-US" sz="1200" b="0" i="0">
                <a:effectLst/>
              </a:rPr>
              <a:t>A small river named Duden flows by their place and supplies it with the necessary regelialia. It is a paradisematic country, in which roasted parts</a:t>
            </a:r>
            <a:endParaRPr lang="en-US" sz="1200"/>
          </a:p>
        </p:txBody>
      </p:sp>
      <p:sp>
        <p:nvSpPr>
          <p:cNvPr id="50" name="Freeform: Shape 49">
            <a:extLst>
              <a:ext uri="{FF2B5EF4-FFF2-40B4-BE49-F238E27FC236}">
                <a16:creationId xmlns:a16="http://schemas.microsoft.com/office/drawing/2014/main" id="{3D28897F-956E-4D3E-9123-C315263EC22F}"/>
              </a:ext>
            </a:extLst>
          </p:cNvPr>
          <p:cNvSpPr/>
          <p:nvPr/>
        </p:nvSpPr>
        <p:spPr>
          <a:xfrm rot="10800000" flipH="1">
            <a:off x="8750595" y="-1"/>
            <a:ext cx="3441405" cy="905978"/>
          </a:xfrm>
          <a:custGeom>
            <a:avLst/>
            <a:gdLst>
              <a:gd name="connsiteX0" fmla="*/ 38356 w 542247"/>
              <a:gd name="connsiteY0" fmla="*/ 142752 h 142751"/>
              <a:gd name="connsiteX1" fmla="*/ 3552 w 542247"/>
              <a:gd name="connsiteY1" fmla="*/ 88916 h 142751"/>
              <a:gd name="connsiteX2" fmla="*/ 125452 w 542247"/>
              <a:gd name="connsiteY2" fmla="*/ 88916 h 142751"/>
              <a:gd name="connsiteX3" fmla="*/ 260383 w 542247"/>
              <a:gd name="connsiteY3" fmla="*/ 19 h 142751"/>
              <a:gd name="connsiteX4" fmla="*/ 466724 w 542247"/>
              <a:gd name="connsiteY4" fmla="*/ 113176 h 142751"/>
              <a:gd name="connsiteX5" fmla="*/ 542247 w 542247"/>
              <a:gd name="connsiteY5" fmla="*/ 141123 h 142751"/>
              <a:gd name="connsiteX6" fmla="*/ 38356 w 542247"/>
              <a:gd name="connsiteY6" fmla="*/ 142752 h 142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247" h="142751">
                <a:moveTo>
                  <a:pt x="38356" y="142752"/>
                </a:moveTo>
                <a:cubicBezTo>
                  <a:pt x="38356" y="142752"/>
                  <a:pt x="-13851" y="142923"/>
                  <a:pt x="3552" y="88916"/>
                </a:cubicBezTo>
                <a:cubicBezTo>
                  <a:pt x="20954" y="34909"/>
                  <a:pt x="73160" y="102804"/>
                  <a:pt x="125452" y="88916"/>
                </a:cubicBezTo>
                <a:cubicBezTo>
                  <a:pt x="177660" y="75029"/>
                  <a:pt x="170715" y="1734"/>
                  <a:pt x="260383" y="19"/>
                </a:cubicBezTo>
                <a:cubicBezTo>
                  <a:pt x="350052" y="-1695"/>
                  <a:pt x="398829" y="111377"/>
                  <a:pt x="466724" y="113176"/>
                </a:cubicBezTo>
                <a:cubicBezTo>
                  <a:pt x="534618" y="114977"/>
                  <a:pt x="542247" y="141123"/>
                  <a:pt x="542247" y="141123"/>
                </a:cubicBezTo>
                <a:lnTo>
                  <a:pt x="38356" y="142752"/>
                </a:lnTo>
                <a:close/>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3288515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1+#ppt_w/2"/>
                                          </p:val>
                                        </p:tav>
                                        <p:tav tm="100000">
                                          <p:val>
                                            <p:strVal val="#ppt_x"/>
                                          </p:val>
                                        </p:tav>
                                      </p:tavLst>
                                    </p:anim>
                                    <p:anim calcmode="lin" valueType="num">
                                      <p:cBhvr additive="base">
                                        <p:cTn id="8" dur="500" fill="hold"/>
                                        <p:tgtEl>
                                          <p:spTgt spid="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500"/>
                                        <p:tgtEl>
                                          <p:spTgt spid="28"/>
                                        </p:tgtEl>
                                      </p:cBhvr>
                                    </p:animEffect>
                                  </p:childTnLst>
                                </p:cTn>
                              </p:par>
                            </p:childTnLst>
                          </p:cTn>
                        </p:par>
                        <p:par>
                          <p:cTn id="17" fill="hold">
                            <p:stCondLst>
                              <p:cond delay="1500"/>
                            </p:stCondLst>
                            <p:childTnLst>
                              <p:par>
                                <p:cTn id="18" presetID="47" presetClass="entr" presetSubtype="0" fill="hold" grpId="0"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1000"/>
                                        <p:tgtEl>
                                          <p:spTgt spid="37"/>
                                        </p:tgtEl>
                                      </p:cBhvr>
                                    </p:animEffect>
                                    <p:anim calcmode="lin" valueType="num">
                                      <p:cBhvr>
                                        <p:cTn id="21" dur="1000" fill="hold"/>
                                        <p:tgtEl>
                                          <p:spTgt spid="37"/>
                                        </p:tgtEl>
                                        <p:attrNameLst>
                                          <p:attrName>ppt_x</p:attrName>
                                        </p:attrNameLst>
                                      </p:cBhvr>
                                      <p:tavLst>
                                        <p:tav tm="0">
                                          <p:val>
                                            <p:strVal val="#ppt_x"/>
                                          </p:val>
                                        </p:tav>
                                        <p:tav tm="100000">
                                          <p:val>
                                            <p:strVal val="#ppt_x"/>
                                          </p:val>
                                        </p:tav>
                                      </p:tavLst>
                                    </p:anim>
                                    <p:anim calcmode="lin" valueType="num">
                                      <p:cBhvr>
                                        <p:cTn id="22" dur="1000" fill="hold"/>
                                        <p:tgtEl>
                                          <p:spTgt spid="37"/>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10" presetClass="entr" presetSubtype="0" fill="hold" grpId="0" nodeType="afterEffect">
                                  <p:stCondLst>
                                    <p:cond delay="0"/>
                                  </p:stCondLst>
                                  <p:childTnLst>
                                    <p:set>
                                      <p:cBhvr>
                                        <p:cTn id="25" dur="1" fill="hold">
                                          <p:stCondLst>
                                            <p:cond delay="0"/>
                                          </p:stCondLst>
                                        </p:cTn>
                                        <p:tgtEl>
                                          <p:spTgt spid="38"/>
                                        </p:tgtEl>
                                        <p:attrNameLst>
                                          <p:attrName>style.visibility</p:attrName>
                                        </p:attrNameLst>
                                      </p:cBhvr>
                                      <p:to>
                                        <p:strVal val="visible"/>
                                      </p:to>
                                    </p:set>
                                    <p:animEffect transition="in" filter="fade">
                                      <p:cBhvr>
                                        <p:cTn id="26" dur="500"/>
                                        <p:tgtEl>
                                          <p:spTgt spid="38"/>
                                        </p:tgtEl>
                                      </p:cBhvr>
                                    </p:animEffect>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wipe(left)">
                                      <p:cBhvr>
                                        <p:cTn id="30" dur="500"/>
                                        <p:tgtEl>
                                          <p:spTgt spid="41"/>
                                        </p:tgtEl>
                                      </p:cBhvr>
                                    </p:animEffect>
                                  </p:childTnLst>
                                </p:cTn>
                              </p:par>
                            </p:childTnLst>
                          </p:cTn>
                        </p:par>
                        <p:par>
                          <p:cTn id="31" fill="hold">
                            <p:stCondLst>
                              <p:cond delay="3500"/>
                            </p:stCondLst>
                            <p:childTnLst>
                              <p:par>
                                <p:cTn id="32" presetID="22" presetClass="entr" presetSubtype="1" fill="hold" grpId="0" nodeType="after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wipe(up)">
                                      <p:cBhvr>
                                        <p:cTn id="34" dur="500"/>
                                        <p:tgtEl>
                                          <p:spTgt spid="42"/>
                                        </p:tgtEl>
                                      </p:cBhvr>
                                    </p:animEffect>
                                  </p:childTnLst>
                                </p:cTn>
                              </p:par>
                            </p:childTnLst>
                          </p:cTn>
                        </p:par>
                        <p:par>
                          <p:cTn id="35" fill="hold">
                            <p:stCondLst>
                              <p:cond delay="4000"/>
                            </p:stCondLst>
                            <p:childTnLst>
                              <p:par>
                                <p:cTn id="36" presetID="10" presetClass="entr" presetSubtype="0"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childTnLst>
                                </p:cTn>
                              </p:par>
                            </p:childTnLst>
                          </p:cTn>
                        </p:par>
                        <p:par>
                          <p:cTn id="39" fill="hold">
                            <p:stCondLst>
                              <p:cond delay="4500"/>
                            </p:stCondLst>
                            <p:childTnLst>
                              <p:par>
                                <p:cTn id="40" presetID="47" presetClass="entr" presetSubtype="0" fill="hold" grpId="0" nodeType="after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fade">
                                      <p:cBhvr>
                                        <p:cTn id="42" dur="1000"/>
                                        <p:tgtEl>
                                          <p:spTgt spid="35"/>
                                        </p:tgtEl>
                                      </p:cBhvr>
                                    </p:animEffect>
                                    <p:anim calcmode="lin" valueType="num">
                                      <p:cBhvr>
                                        <p:cTn id="43" dur="1000" fill="hold"/>
                                        <p:tgtEl>
                                          <p:spTgt spid="35"/>
                                        </p:tgtEl>
                                        <p:attrNameLst>
                                          <p:attrName>ppt_x</p:attrName>
                                        </p:attrNameLst>
                                      </p:cBhvr>
                                      <p:tavLst>
                                        <p:tav tm="0">
                                          <p:val>
                                            <p:strVal val="#ppt_x"/>
                                          </p:val>
                                        </p:tav>
                                        <p:tav tm="100000">
                                          <p:val>
                                            <p:strVal val="#ppt_x"/>
                                          </p:val>
                                        </p:tav>
                                      </p:tavLst>
                                    </p:anim>
                                    <p:anim calcmode="lin" valueType="num">
                                      <p:cBhvr>
                                        <p:cTn id="44" dur="1000" fill="hold"/>
                                        <p:tgtEl>
                                          <p:spTgt spid="35"/>
                                        </p:tgtEl>
                                        <p:attrNameLst>
                                          <p:attrName>ppt_y</p:attrName>
                                        </p:attrNameLst>
                                      </p:cBhvr>
                                      <p:tavLst>
                                        <p:tav tm="0">
                                          <p:val>
                                            <p:strVal val="#ppt_y-.1"/>
                                          </p:val>
                                        </p:tav>
                                        <p:tav tm="100000">
                                          <p:val>
                                            <p:strVal val="#ppt_y"/>
                                          </p:val>
                                        </p:tav>
                                      </p:tavLst>
                                    </p:anim>
                                  </p:childTnLst>
                                </p:cTn>
                              </p:par>
                            </p:childTnLst>
                          </p:cTn>
                        </p:par>
                        <p:par>
                          <p:cTn id="45" fill="hold">
                            <p:stCondLst>
                              <p:cond delay="5500"/>
                            </p:stCondLst>
                            <p:childTnLst>
                              <p:par>
                                <p:cTn id="46" presetID="10" presetClass="entr" presetSubtype="0" fill="hold" grpId="0" nodeType="afterEffect">
                                  <p:stCondLst>
                                    <p:cond delay="0"/>
                                  </p:stCondLst>
                                  <p:childTnLst>
                                    <p:set>
                                      <p:cBhvr>
                                        <p:cTn id="47" dur="1" fill="hold">
                                          <p:stCondLst>
                                            <p:cond delay="0"/>
                                          </p:stCondLst>
                                        </p:cTn>
                                        <p:tgtEl>
                                          <p:spTgt spid="36"/>
                                        </p:tgtEl>
                                        <p:attrNameLst>
                                          <p:attrName>style.visibility</p:attrName>
                                        </p:attrNameLst>
                                      </p:cBhvr>
                                      <p:to>
                                        <p:strVal val="visible"/>
                                      </p:to>
                                    </p:set>
                                    <p:animEffect transition="in" filter="fade">
                                      <p:cBhvr>
                                        <p:cTn id="48" dur="500"/>
                                        <p:tgtEl>
                                          <p:spTgt spid="36"/>
                                        </p:tgtEl>
                                      </p:cBhvr>
                                    </p:animEffect>
                                  </p:childTnLst>
                                </p:cTn>
                              </p:par>
                            </p:childTnLst>
                          </p:cTn>
                        </p:par>
                        <p:par>
                          <p:cTn id="49" fill="hold">
                            <p:stCondLst>
                              <p:cond delay="6000"/>
                            </p:stCondLst>
                            <p:childTnLst>
                              <p:par>
                                <p:cTn id="50" presetID="22" presetClass="entr" presetSubtype="8" fill="hold" grpId="0" nodeType="after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wipe(left)">
                                      <p:cBhvr>
                                        <p:cTn id="52" dur="500"/>
                                        <p:tgtEl>
                                          <p:spTgt spid="43"/>
                                        </p:tgtEl>
                                      </p:cBhvr>
                                    </p:animEffect>
                                  </p:childTnLst>
                                </p:cTn>
                              </p:par>
                            </p:childTnLst>
                          </p:cTn>
                        </p:par>
                        <p:par>
                          <p:cTn id="53" fill="hold">
                            <p:stCondLst>
                              <p:cond delay="6500"/>
                            </p:stCondLst>
                            <p:childTnLst>
                              <p:par>
                                <p:cTn id="54" presetID="22" presetClass="entr" presetSubtype="1" fill="hold" grpId="0" nodeType="after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up)">
                                      <p:cBhvr>
                                        <p:cTn id="56" dur="500"/>
                                        <p:tgtEl>
                                          <p:spTgt spid="44"/>
                                        </p:tgtEl>
                                      </p:cBhvr>
                                    </p:animEffect>
                                  </p:childTnLst>
                                </p:cTn>
                              </p:par>
                            </p:childTnLst>
                          </p:cTn>
                        </p:par>
                        <p:par>
                          <p:cTn id="57" fill="hold">
                            <p:stCondLst>
                              <p:cond delay="7000"/>
                            </p:stCondLst>
                            <p:childTnLst>
                              <p:par>
                                <p:cTn id="58" presetID="10" presetClass="entr" presetSubtype="0" fill="hold" grpId="0" nodeType="after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500"/>
                                        <p:tgtEl>
                                          <p:spTgt spid="22"/>
                                        </p:tgtEl>
                                      </p:cBhvr>
                                    </p:animEffect>
                                  </p:childTnLst>
                                </p:cTn>
                              </p:par>
                            </p:childTnLst>
                          </p:cTn>
                        </p:par>
                        <p:par>
                          <p:cTn id="61" fill="hold">
                            <p:stCondLst>
                              <p:cond delay="7500"/>
                            </p:stCondLst>
                            <p:childTnLst>
                              <p:par>
                                <p:cTn id="62" presetID="47" presetClass="entr" presetSubtype="0" fill="hold" grpId="0" nodeType="after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fade">
                                      <p:cBhvr>
                                        <p:cTn id="64" dur="1000"/>
                                        <p:tgtEl>
                                          <p:spTgt spid="24"/>
                                        </p:tgtEl>
                                      </p:cBhvr>
                                    </p:animEffect>
                                    <p:anim calcmode="lin" valueType="num">
                                      <p:cBhvr>
                                        <p:cTn id="65" dur="1000" fill="hold"/>
                                        <p:tgtEl>
                                          <p:spTgt spid="24"/>
                                        </p:tgtEl>
                                        <p:attrNameLst>
                                          <p:attrName>ppt_x</p:attrName>
                                        </p:attrNameLst>
                                      </p:cBhvr>
                                      <p:tavLst>
                                        <p:tav tm="0">
                                          <p:val>
                                            <p:strVal val="#ppt_x"/>
                                          </p:val>
                                        </p:tav>
                                        <p:tav tm="100000">
                                          <p:val>
                                            <p:strVal val="#ppt_x"/>
                                          </p:val>
                                        </p:tav>
                                      </p:tavLst>
                                    </p:anim>
                                    <p:anim calcmode="lin" valueType="num">
                                      <p:cBhvr>
                                        <p:cTn id="66" dur="1000" fill="hold"/>
                                        <p:tgtEl>
                                          <p:spTgt spid="24"/>
                                        </p:tgtEl>
                                        <p:attrNameLst>
                                          <p:attrName>ppt_y</p:attrName>
                                        </p:attrNameLst>
                                      </p:cBhvr>
                                      <p:tavLst>
                                        <p:tav tm="0">
                                          <p:val>
                                            <p:strVal val="#ppt_y-.1"/>
                                          </p:val>
                                        </p:tav>
                                        <p:tav tm="100000">
                                          <p:val>
                                            <p:strVal val="#ppt_y"/>
                                          </p:val>
                                        </p:tav>
                                      </p:tavLst>
                                    </p:anim>
                                  </p:childTnLst>
                                </p:cTn>
                              </p:par>
                            </p:childTnLst>
                          </p:cTn>
                        </p:par>
                        <p:par>
                          <p:cTn id="67" fill="hold">
                            <p:stCondLst>
                              <p:cond delay="8500"/>
                            </p:stCondLst>
                            <p:childTnLst>
                              <p:par>
                                <p:cTn id="68" presetID="10" presetClass="entr" presetSubtype="0" fill="hold" grpId="0" nodeType="afterEffect">
                                  <p:stCondLst>
                                    <p:cond delay="0"/>
                                  </p:stCondLst>
                                  <p:childTnLst>
                                    <p:set>
                                      <p:cBhvr>
                                        <p:cTn id="69" dur="1" fill="hold">
                                          <p:stCondLst>
                                            <p:cond delay="0"/>
                                          </p:stCondLst>
                                        </p:cTn>
                                        <p:tgtEl>
                                          <p:spTgt spid="32"/>
                                        </p:tgtEl>
                                        <p:attrNameLst>
                                          <p:attrName>style.visibility</p:attrName>
                                        </p:attrNameLst>
                                      </p:cBhvr>
                                      <p:to>
                                        <p:strVal val="visible"/>
                                      </p:to>
                                    </p:set>
                                    <p:animEffect transition="in" filter="fade">
                                      <p:cBhvr>
                                        <p:cTn id="70" dur="500"/>
                                        <p:tgtEl>
                                          <p:spTgt spid="32"/>
                                        </p:tgtEl>
                                      </p:cBhvr>
                                    </p:animEffect>
                                  </p:childTnLst>
                                </p:cTn>
                              </p:par>
                            </p:childTnLst>
                          </p:cTn>
                        </p:par>
                        <p:par>
                          <p:cTn id="71" fill="hold">
                            <p:stCondLst>
                              <p:cond delay="9000"/>
                            </p:stCondLst>
                            <p:childTnLst>
                              <p:par>
                                <p:cTn id="72" presetID="22" presetClass="entr" presetSubtype="8" fill="hold" grpId="0" nodeType="afterEffect">
                                  <p:stCondLst>
                                    <p:cond delay="0"/>
                                  </p:stCondLst>
                                  <p:childTnLst>
                                    <p:set>
                                      <p:cBhvr>
                                        <p:cTn id="73" dur="1" fill="hold">
                                          <p:stCondLst>
                                            <p:cond delay="0"/>
                                          </p:stCondLst>
                                        </p:cTn>
                                        <p:tgtEl>
                                          <p:spTgt spid="45"/>
                                        </p:tgtEl>
                                        <p:attrNameLst>
                                          <p:attrName>style.visibility</p:attrName>
                                        </p:attrNameLst>
                                      </p:cBhvr>
                                      <p:to>
                                        <p:strVal val="visible"/>
                                      </p:to>
                                    </p:set>
                                    <p:animEffect transition="in" filter="wipe(left)">
                                      <p:cBhvr>
                                        <p:cTn id="74" dur="500"/>
                                        <p:tgtEl>
                                          <p:spTgt spid="45"/>
                                        </p:tgtEl>
                                      </p:cBhvr>
                                    </p:animEffect>
                                  </p:childTnLst>
                                </p:cTn>
                              </p:par>
                            </p:childTnLst>
                          </p:cTn>
                        </p:par>
                        <p:par>
                          <p:cTn id="75" fill="hold">
                            <p:stCondLst>
                              <p:cond delay="9500"/>
                            </p:stCondLst>
                            <p:childTnLst>
                              <p:par>
                                <p:cTn id="76" presetID="22" presetClass="entr" presetSubtype="1" fill="hold" grpId="0" nodeType="afterEffect">
                                  <p:stCondLst>
                                    <p:cond delay="0"/>
                                  </p:stCondLst>
                                  <p:childTnLst>
                                    <p:set>
                                      <p:cBhvr>
                                        <p:cTn id="77" dur="1" fill="hold">
                                          <p:stCondLst>
                                            <p:cond delay="0"/>
                                          </p:stCondLst>
                                        </p:cTn>
                                        <p:tgtEl>
                                          <p:spTgt spid="46"/>
                                        </p:tgtEl>
                                        <p:attrNameLst>
                                          <p:attrName>style.visibility</p:attrName>
                                        </p:attrNameLst>
                                      </p:cBhvr>
                                      <p:to>
                                        <p:strVal val="visible"/>
                                      </p:to>
                                    </p:set>
                                    <p:animEffect transition="in" filter="wipe(up)">
                                      <p:cBhvr>
                                        <p:cTn id="7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8" grpId="0" animBg="1"/>
      <p:bldP spid="29" grpId="0" animBg="1"/>
      <p:bldP spid="8" grpId="0"/>
      <p:bldP spid="24" grpId="0" animBg="1"/>
      <p:bldP spid="32" grpId="0"/>
      <p:bldP spid="35" grpId="0" animBg="1"/>
      <p:bldP spid="36" grpId="0"/>
      <p:bldP spid="37" grpId="0" animBg="1"/>
      <p:bldP spid="38" grpId="0"/>
      <p:bldP spid="41" grpId="0"/>
      <p:bldP spid="42" grpId="0"/>
      <p:bldP spid="43" grpId="0"/>
      <p:bldP spid="44" grpId="0"/>
      <p:bldP spid="45" grpId="0"/>
      <p:bldP spid="46" grpId="0"/>
      <p:bldP spid="5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Shape 14">
            <a:extLst>
              <a:ext uri="{FF2B5EF4-FFF2-40B4-BE49-F238E27FC236}">
                <a16:creationId xmlns:a16="http://schemas.microsoft.com/office/drawing/2014/main" id="{FCB493D3-57F2-4C16-AEB1-DC6C9D88EE19}"/>
              </a:ext>
            </a:extLst>
          </p:cNvPr>
          <p:cNvSpPr/>
          <p:nvPr/>
        </p:nvSpPr>
        <p:spPr>
          <a:xfrm rot="5400000">
            <a:off x="4665920" y="-668079"/>
            <a:ext cx="2860159" cy="12192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accent1"/>
          </a:solidFill>
          <a:ln w="6058" cap="flat">
            <a:noFill/>
            <a:prstDash val="solid"/>
            <a:miter/>
          </a:ln>
        </p:spPr>
        <p:txBody>
          <a:bodyPr rtlCol="0" anchor="ctr"/>
          <a:lstStyle/>
          <a:p>
            <a:endParaRPr lang="en-US"/>
          </a:p>
        </p:txBody>
      </p:sp>
      <p:sp>
        <p:nvSpPr>
          <p:cNvPr id="18" name="Title 17">
            <a:extLst>
              <a:ext uri="{FF2B5EF4-FFF2-40B4-BE49-F238E27FC236}">
                <a16:creationId xmlns:a16="http://schemas.microsoft.com/office/drawing/2014/main" id="{0A86D4C3-CF61-4E02-89A5-11F04639447B}"/>
              </a:ext>
            </a:extLst>
          </p:cNvPr>
          <p:cNvSpPr>
            <a:spLocks noGrp="1"/>
          </p:cNvSpPr>
          <p:nvPr>
            <p:ph type="title"/>
          </p:nvPr>
        </p:nvSpPr>
        <p:spPr/>
        <p:txBody>
          <a:bodyPr/>
          <a:lstStyle/>
          <a:p>
            <a:r>
              <a:rPr lang="en-US"/>
              <a:t>OUR WORKS</a:t>
            </a:r>
          </a:p>
        </p:txBody>
      </p:sp>
      <p:sp>
        <p:nvSpPr>
          <p:cNvPr id="3" name="PpHolder3">
            <a:extLst>
              <a:ext uri="{FF2B5EF4-FFF2-40B4-BE49-F238E27FC236}">
                <a16:creationId xmlns:a16="http://schemas.microsoft.com/office/drawing/2014/main" id="{06B3C383-AF54-4643-B88A-712B32671FB9}"/>
              </a:ext>
            </a:extLst>
          </p:cNvPr>
          <p:cNvSpPr>
            <a:spLocks noGrp="1"/>
          </p:cNvSpPr>
          <p:nvPr>
            <p:ph type="pic" sz="quarter" idx="10"/>
          </p:nvPr>
        </p:nvSpPr>
        <p:spPr/>
      </p:sp>
      <p:sp>
        <p:nvSpPr>
          <p:cNvPr id="21" name="TextBox 20">
            <a:extLst>
              <a:ext uri="{FF2B5EF4-FFF2-40B4-BE49-F238E27FC236}">
                <a16:creationId xmlns:a16="http://schemas.microsoft.com/office/drawing/2014/main" id="{901112AB-3F72-4846-B729-E47C39A760B4}"/>
              </a:ext>
            </a:extLst>
          </p:cNvPr>
          <p:cNvSpPr txBox="1"/>
          <p:nvPr/>
        </p:nvSpPr>
        <p:spPr>
          <a:xfrm>
            <a:off x="859809" y="2216476"/>
            <a:ext cx="4052713" cy="461665"/>
          </a:xfrm>
          <a:prstGeom prst="rect">
            <a:avLst/>
          </a:prstGeom>
          <a:noFill/>
        </p:spPr>
        <p:txBody>
          <a:bodyPr wrap="none" rtlCol="0">
            <a:spAutoFit/>
          </a:bodyPr>
          <a:lstStyle/>
          <a:p>
            <a:r>
              <a:rPr lang="en-US" sz="2400" b="0" i="0">
                <a:effectLst/>
                <a:latin typeface="+mj-lt"/>
              </a:rPr>
              <a:t>FREE BROOM WITH FLYING LESSONS!</a:t>
            </a:r>
            <a:endParaRPr lang="en-US" sz="2400">
              <a:latin typeface="+mj-lt"/>
            </a:endParaRPr>
          </a:p>
        </p:txBody>
      </p:sp>
      <p:sp>
        <p:nvSpPr>
          <p:cNvPr id="22" name="TextBox 21">
            <a:extLst>
              <a:ext uri="{FF2B5EF4-FFF2-40B4-BE49-F238E27FC236}">
                <a16:creationId xmlns:a16="http://schemas.microsoft.com/office/drawing/2014/main" id="{F87F2B61-B182-4958-BFC7-7FC475078053}"/>
              </a:ext>
            </a:extLst>
          </p:cNvPr>
          <p:cNvSpPr txBox="1"/>
          <p:nvPr/>
        </p:nvSpPr>
        <p:spPr>
          <a:xfrm>
            <a:off x="859809" y="2678141"/>
            <a:ext cx="5236191" cy="890115"/>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 into the belt and made herself on the way. </a:t>
            </a:r>
            <a:endParaRPr lang="en-US" sz="1200"/>
          </a:p>
        </p:txBody>
      </p:sp>
      <p:sp>
        <p:nvSpPr>
          <p:cNvPr id="28" name="Oval 27">
            <a:extLst>
              <a:ext uri="{FF2B5EF4-FFF2-40B4-BE49-F238E27FC236}">
                <a16:creationId xmlns:a16="http://schemas.microsoft.com/office/drawing/2014/main" id="{0B0986F7-FA6A-4D67-AA6A-BB70E5CE8CB2}"/>
              </a:ext>
            </a:extLst>
          </p:cNvPr>
          <p:cNvSpPr/>
          <p:nvPr/>
        </p:nvSpPr>
        <p:spPr>
          <a:xfrm>
            <a:off x="6818498" y="2020186"/>
            <a:ext cx="1854804" cy="1854804"/>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9" name="Oval 28">
            <a:extLst>
              <a:ext uri="{FF2B5EF4-FFF2-40B4-BE49-F238E27FC236}">
                <a16:creationId xmlns:a16="http://schemas.microsoft.com/office/drawing/2014/main" id="{7CCCD89E-76A6-4D78-8CA2-7F21E6A5E5A8}"/>
              </a:ext>
            </a:extLst>
          </p:cNvPr>
          <p:cNvSpPr/>
          <p:nvPr/>
        </p:nvSpPr>
        <p:spPr>
          <a:xfrm>
            <a:off x="9190307" y="2020186"/>
            <a:ext cx="1854804" cy="1854804"/>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34" name="TextBox 33">
            <a:extLst>
              <a:ext uri="{FF2B5EF4-FFF2-40B4-BE49-F238E27FC236}">
                <a16:creationId xmlns:a16="http://schemas.microsoft.com/office/drawing/2014/main" id="{B4CB42E2-E7E8-447F-A873-F3D3ADDEDE1D}"/>
              </a:ext>
            </a:extLst>
          </p:cNvPr>
          <p:cNvSpPr txBox="1"/>
          <p:nvPr/>
        </p:nvSpPr>
        <p:spPr>
          <a:xfrm>
            <a:off x="7203123" y="2388366"/>
            <a:ext cx="1085554" cy="338554"/>
          </a:xfrm>
          <a:prstGeom prst="rect">
            <a:avLst/>
          </a:prstGeom>
          <a:noFill/>
        </p:spPr>
        <p:txBody>
          <a:bodyPr wrap="none" rtlCol="0">
            <a:spAutoFit/>
          </a:bodyPr>
          <a:lstStyle/>
          <a:p>
            <a:pPr algn="ctr"/>
            <a:r>
              <a:rPr lang="en-US" sz="1600">
                <a:solidFill>
                  <a:schemeClr val="bg2"/>
                </a:solidFill>
                <a:latin typeface="+mj-lt"/>
              </a:rPr>
              <a:t>PROGRAM 01</a:t>
            </a:r>
          </a:p>
        </p:txBody>
      </p:sp>
      <p:sp>
        <p:nvSpPr>
          <p:cNvPr id="36" name="TextBox 35">
            <a:extLst>
              <a:ext uri="{FF2B5EF4-FFF2-40B4-BE49-F238E27FC236}">
                <a16:creationId xmlns:a16="http://schemas.microsoft.com/office/drawing/2014/main" id="{F99070C3-683A-4340-B4FC-A2350201831C}"/>
              </a:ext>
            </a:extLst>
          </p:cNvPr>
          <p:cNvSpPr txBox="1"/>
          <p:nvPr/>
        </p:nvSpPr>
        <p:spPr>
          <a:xfrm>
            <a:off x="6866573" y="2680494"/>
            <a:ext cx="1758654" cy="890115"/>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
        <p:nvSpPr>
          <p:cNvPr id="39" name="TextBox 38">
            <a:extLst>
              <a:ext uri="{FF2B5EF4-FFF2-40B4-BE49-F238E27FC236}">
                <a16:creationId xmlns:a16="http://schemas.microsoft.com/office/drawing/2014/main" id="{C544D876-70D0-492B-9605-8D1C45A27814}"/>
              </a:ext>
            </a:extLst>
          </p:cNvPr>
          <p:cNvSpPr txBox="1"/>
          <p:nvPr/>
        </p:nvSpPr>
        <p:spPr>
          <a:xfrm>
            <a:off x="9562107" y="2388366"/>
            <a:ext cx="1111203" cy="338554"/>
          </a:xfrm>
          <a:prstGeom prst="rect">
            <a:avLst/>
          </a:prstGeom>
          <a:noFill/>
        </p:spPr>
        <p:txBody>
          <a:bodyPr wrap="none" rtlCol="0">
            <a:spAutoFit/>
          </a:bodyPr>
          <a:lstStyle/>
          <a:p>
            <a:pPr algn="ctr"/>
            <a:r>
              <a:rPr lang="en-US" sz="1600">
                <a:solidFill>
                  <a:schemeClr val="bg2"/>
                </a:solidFill>
                <a:latin typeface="+mj-lt"/>
              </a:rPr>
              <a:t>PROGRAM 02</a:t>
            </a:r>
          </a:p>
        </p:txBody>
      </p:sp>
      <p:sp>
        <p:nvSpPr>
          <p:cNvPr id="40" name="TextBox 39">
            <a:extLst>
              <a:ext uri="{FF2B5EF4-FFF2-40B4-BE49-F238E27FC236}">
                <a16:creationId xmlns:a16="http://schemas.microsoft.com/office/drawing/2014/main" id="{08C6433A-2569-490A-A530-76E1E94604ED}"/>
              </a:ext>
            </a:extLst>
          </p:cNvPr>
          <p:cNvSpPr txBox="1"/>
          <p:nvPr/>
        </p:nvSpPr>
        <p:spPr>
          <a:xfrm>
            <a:off x="9238382" y="2680494"/>
            <a:ext cx="1758654" cy="890115"/>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Tree>
    <p:extLst>
      <p:ext uri="{BB962C8B-B14F-4D97-AF65-F5344CB8AC3E}">
        <p14:creationId xmlns:p14="http://schemas.microsoft.com/office/powerpoint/2010/main" val="4011636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up)">
                                      <p:cBhvr>
                                        <p:cTn id="15" dur="500"/>
                                        <p:tgtEl>
                                          <p:spTgt spid="2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wipe(up)">
                                      <p:cBhvr>
                                        <p:cTn id="27" dur="500"/>
                                        <p:tgtEl>
                                          <p:spTgt spid="36"/>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fade">
                                      <p:cBhvr>
                                        <p:cTn id="35" dur="500"/>
                                        <p:tgtEl>
                                          <p:spTgt spid="39"/>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wipe(up)">
                                      <p:cBhvr>
                                        <p:cTn id="39" dur="500"/>
                                        <p:tgtEl>
                                          <p:spTgt spid="40"/>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8" grpId="0"/>
      <p:bldP spid="21" grpId="0"/>
      <p:bldP spid="22" grpId="0"/>
      <p:bldP spid="28" grpId="0" animBg="1"/>
      <p:bldP spid="29" grpId="0" animBg="1"/>
      <p:bldP spid="34" grpId="0"/>
      <p:bldP spid="36" grpId="0"/>
      <p:bldP spid="39" grpId="0"/>
      <p:bldP spid="4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A6FA414E-B174-467D-917C-0CEEE5759DF7}"/>
              </a:ext>
            </a:extLst>
          </p:cNvPr>
          <p:cNvSpPr/>
          <p:nvPr/>
        </p:nvSpPr>
        <p:spPr>
          <a:xfrm>
            <a:off x="0" y="-1"/>
            <a:ext cx="7660150" cy="6198782"/>
          </a:xfrm>
          <a:custGeom>
            <a:avLst/>
            <a:gdLst>
              <a:gd name="connsiteX0" fmla="*/ 0 w 813519"/>
              <a:gd name="connsiteY0" fmla="*/ 654837 h 654836"/>
              <a:gd name="connsiteX1" fmla="*/ 273066 w 813519"/>
              <a:gd name="connsiteY1" fmla="*/ 520803 h 654836"/>
              <a:gd name="connsiteX2" fmla="*/ 493373 w 813519"/>
              <a:gd name="connsiteY2" fmla="*/ 266334 h 654836"/>
              <a:gd name="connsiteX3" fmla="*/ 693029 w 813519"/>
              <a:gd name="connsiteY3" fmla="*/ 173807 h 654836"/>
              <a:gd name="connsiteX4" fmla="*/ 813520 w 813519"/>
              <a:gd name="connsiteY4" fmla="*/ 0 h 654836"/>
              <a:gd name="connsiteX5" fmla="*/ 0 w 813519"/>
              <a:gd name="connsiteY5" fmla="*/ 0 h 654836"/>
              <a:gd name="connsiteX6" fmla="*/ 0 w 813519"/>
              <a:gd name="connsiteY6" fmla="*/ 654837 h 65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3519" h="654836">
                <a:moveTo>
                  <a:pt x="0" y="654837"/>
                </a:moveTo>
                <a:cubicBezTo>
                  <a:pt x="97005" y="623825"/>
                  <a:pt x="198554" y="590220"/>
                  <a:pt x="273066" y="520803"/>
                </a:cubicBezTo>
                <a:cubicBezTo>
                  <a:pt x="355552" y="443958"/>
                  <a:pt x="399295" y="328448"/>
                  <a:pt x="493373" y="266334"/>
                </a:cubicBezTo>
                <a:cubicBezTo>
                  <a:pt x="554706" y="225833"/>
                  <a:pt x="630811" y="212926"/>
                  <a:pt x="693029" y="173807"/>
                </a:cubicBezTo>
                <a:cubicBezTo>
                  <a:pt x="754392" y="135233"/>
                  <a:pt x="797559" y="70525"/>
                  <a:pt x="813520" y="0"/>
                </a:cubicBezTo>
                <a:lnTo>
                  <a:pt x="0" y="0"/>
                </a:lnTo>
                <a:lnTo>
                  <a:pt x="0" y="654837"/>
                </a:lnTo>
                <a:close/>
              </a:path>
            </a:pathLst>
          </a:custGeom>
          <a:solidFill>
            <a:schemeClr val="accent1"/>
          </a:solidFill>
          <a:ln w="6058" cap="flat">
            <a:noFill/>
            <a:prstDash val="solid"/>
            <a:miter/>
          </a:ln>
        </p:spPr>
        <p:txBody>
          <a:bodyPr rtlCol="0" anchor="ctr"/>
          <a:lstStyle/>
          <a:p>
            <a:endParaRPr lang="en-US"/>
          </a:p>
        </p:txBody>
      </p:sp>
      <p:sp>
        <p:nvSpPr>
          <p:cNvPr id="14" name="TextBox 13">
            <a:extLst>
              <a:ext uri="{FF2B5EF4-FFF2-40B4-BE49-F238E27FC236}">
                <a16:creationId xmlns:a16="http://schemas.microsoft.com/office/drawing/2014/main" id="{191FA45A-2587-4D1F-A3B8-5EF1E8C03CBE}"/>
              </a:ext>
            </a:extLst>
          </p:cNvPr>
          <p:cNvSpPr txBox="1"/>
          <p:nvPr/>
        </p:nvSpPr>
        <p:spPr>
          <a:xfrm>
            <a:off x="5677327" y="3458823"/>
            <a:ext cx="2889252" cy="461665"/>
          </a:xfrm>
          <a:prstGeom prst="rect">
            <a:avLst/>
          </a:prstGeom>
          <a:noFill/>
        </p:spPr>
        <p:txBody>
          <a:bodyPr wrap="none" rtlCol="0">
            <a:spAutoFit/>
          </a:bodyPr>
          <a:lstStyle/>
          <a:p>
            <a:r>
              <a:rPr lang="en-US" sz="2400">
                <a:latin typeface="+mj-lt"/>
              </a:rPr>
              <a:t>HALLOWEEN NIGHT PARTY</a:t>
            </a:r>
          </a:p>
        </p:txBody>
      </p:sp>
      <p:sp>
        <p:nvSpPr>
          <p:cNvPr id="15" name="TextBox 14">
            <a:extLst>
              <a:ext uri="{FF2B5EF4-FFF2-40B4-BE49-F238E27FC236}">
                <a16:creationId xmlns:a16="http://schemas.microsoft.com/office/drawing/2014/main" id="{9B5EA96C-4E3C-4656-AA9C-FA6094762A0F}"/>
              </a:ext>
            </a:extLst>
          </p:cNvPr>
          <p:cNvSpPr txBox="1"/>
          <p:nvPr/>
        </p:nvSpPr>
        <p:spPr>
          <a:xfrm>
            <a:off x="5677326" y="3871986"/>
            <a:ext cx="5730431" cy="1167114"/>
          </a:xfrm>
          <a:prstGeom prst="rect">
            <a:avLst/>
          </a:prstGeom>
          <a:noFill/>
        </p:spPr>
        <p:txBody>
          <a:bodyPr wrap="square" rtlCol="0">
            <a:spAutoFit/>
          </a:bodyPr>
          <a:lstStyle/>
          <a:p>
            <a:pPr algn="just">
              <a:lnSpc>
                <a:spcPct val="150000"/>
              </a:lnSpc>
            </a:pPr>
            <a:r>
              <a:rPr lang="en-US" sz="1200" b="0" i="0">
                <a:effectLst/>
              </a:rPr>
              <a:t>A collection of textile samples lay spread out on the table - Samsa was a travelling salesman - and above it there hung a picture that he had recently cut out of an illustrated magazine and housed in a nice, gilded frame. It showed a lady fitted out with a fur hat and fur boa who sat upright, raising a heavy fur muff that covered the whole of her lower arm towards the viewer</a:t>
            </a:r>
            <a:endParaRPr lang="en-US" sz="1200"/>
          </a:p>
        </p:txBody>
      </p:sp>
      <p:sp>
        <p:nvSpPr>
          <p:cNvPr id="3" name="PpHolder4">
            <a:extLst>
              <a:ext uri="{FF2B5EF4-FFF2-40B4-BE49-F238E27FC236}">
                <a16:creationId xmlns:a16="http://schemas.microsoft.com/office/drawing/2014/main" id="{1261016C-112D-44DF-850F-B65179FBD9E0}"/>
              </a:ext>
            </a:extLst>
          </p:cNvPr>
          <p:cNvSpPr>
            <a:spLocks noGrp="1"/>
          </p:cNvSpPr>
          <p:nvPr>
            <p:ph type="pic" sz="quarter" idx="10"/>
          </p:nvPr>
        </p:nvSpPr>
        <p:spPr/>
      </p:sp>
      <p:sp>
        <p:nvSpPr>
          <p:cNvPr id="24" name="Title 23">
            <a:extLst>
              <a:ext uri="{FF2B5EF4-FFF2-40B4-BE49-F238E27FC236}">
                <a16:creationId xmlns:a16="http://schemas.microsoft.com/office/drawing/2014/main" id="{1ACFC4F5-2A56-4BBC-A25B-0B1A54ECD345}"/>
              </a:ext>
            </a:extLst>
          </p:cNvPr>
          <p:cNvSpPr>
            <a:spLocks noGrp="1"/>
          </p:cNvSpPr>
          <p:nvPr>
            <p:ph type="title"/>
          </p:nvPr>
        </p:nvSpPr>
        <p:spPr/>
        <p:txBody>
          <a:bodyPr/>
          <a:lstStyle/>
          <a:p>
            <a:r>
              <a:rPr lang="en-US"/>
              <a:t>UPCOMING EVENT</a:t>
            </a:r>
          </a:p>
        </p:txBody>
      </p:sp>
      <p:sp>
        <p:nvSpPr>
          <p:cNvPr id="12" name="Oval 11">
            <a:extLst>
              <a:ext uri="{FF2B5EF4-FFF2-40B4-BE49-F238E27FC236}">
                <a16:creationId xmlns:a16="http://schemas.microsoft.com/office/drawing/2014/main" id="{B18F6470-F7CE-4FDC-BC14-A4ED1789C141}"/>
              </a:ext>
            </a:extLst>
          </p:cNvPr>
          <p:cNvSpPr/>
          <p:nvPr/>
        </p:nvSpPr>
        <p:spPr>
          <a:xfrm>
            <a:off x="1690297" y="4041758"/>
            <a:ext cx="1711842" cy="171184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9" name="Rectangle: Rounded Corners 18">
            <a:extLst>
              <a:ext uri="{FF2B5EF4-FFF2-40B4-BE49-F238E27FC236}">
                <a16:creationId xmlns:a16="http://schemas.microsoft.com/office/drawing/2014/main" id="{1664504F-82FA-450A-95C3-C4DB6500FB05}"/>
              </a:ext>
            </a:extLst>
          </p:cNvPr>
          <p:cNvSpPr/>
          <p:nvPr/>
        </p:nvSpPr>
        <p:spPr>
          <a:xfrm>
            <a:off x="5718731" y="5282699"/>
            <a:ext cx="1244617" cy="353943"/>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71F2E044-C21F-43CA-AD85-C082979E694A}"/>
              </a:ext>
            </a:extLst>
          </p:cNvPr>
          <p:cNvSpPr txBox="1"/>
          <p:nvPr/>
        </p:nvSpPr>
        <p:spPr>
          <a:xfrm>
            <a:off x="5940128" y="5305782"/>
            <a:ext cx="801823" cy="307777"/>
          </a:xfrm>
          <a:prstGeom prst="rect">
            <a:avLst/>
          </a:prstGeom>
          <a:noFill/>
        </p:spPr>
        <p:txBody>
          <a:bodyPr wrap="none" rtlCol="0">
            <a:spAutoFit/>
          </a:bodyPr>
          <a:lstStyle/>
          <a:p>
            <a:pPr algn="ctr"/>
            <a:r>
              <a:rPr lang="en-US" sz="1400">
                <a:solidFill>
                  <a:schemeClr val="bg2"/>
                </a:solidFill>
                <a:latin typeface="+mj-lt"/>
              </a:rPr>
              <a:t>JOIN NOW</a:t>
            </a:r>
          </a:p>
        </p:txBody>
      </p:sp>
      <p:sp>
        <p:nvSpPr>
          <p:cNvPr id="21" name="TextBox 20">
            <a:extLst>
              <a:ext uri="{FF2B5EF4-FFF2-40B4-BE49-F238E27FC236}">
                <a16:creationId xmlns:a16="http://schemas.microsoft.com/office/drawing/2014/main" id="{BD60A5BE-1DA9-4138-A6CF-92393650BC2A}"/>
              </a:ext>
            </a:extLst>
          </p:cNvPr>
          <p:cNvSpPr txBox="1"/>
          <p:nvPr/>
        </p:nvSpPr>
        <p:spPr>
          <a:xfrm>
            <a:off x="2104431" y="4338075"/>
            <a:ext cx="883575" cy="830997"/>
          </a:xfrm>
          <a:prstGeom prst="rect">
            <a:avLst/>
          </a:prstGeom>
          <a:noFill/>
        </p:spPr>
        <p:txBody>
          <a:bodyPr wrap="none" rtlCol="0">
            <a:spAutoFit/>
          </a:bodyPr>
          <a:lstStyle/>
          <a:p>
            <a:pPr algn="ctr"/>
            <a:r>
              <a:rPr lang="en-US" sz="2400">
                <a:solidFill>
                  <a:schemeClr val="bg2"/>
                </a:solidFill>
                <a:latin typeface="+mj-lt"/>
              </a:rPr>
              <a:t>31 OCT</a:t>
            </a:r>
          </a:p>
          <a:p>
            <a:pPr algn="ctr"/>
            <a:r>
              <a:rPr lang="en-US" sz="2400">
                <a:solidFill>
                  <a:schemeClr val="bg2"/>
                </a:solidFill>
                <a:latin typeface="+mj-lt"/>
              </a:rPr>
              <a:t>2020</a:t>
            </a:r>
          </a:p>
        </p:txBody>
      </p:sp>
      <p:sp>
        <p:nvSpPr>
          <p:cNvPr id="22" name="TextBox 21">
            <a:extLst>
              <a:ext uri="{FF2B5EF4-FFF2-40B4-BE49-F238E27FC236}">
                <a16:creationId xmlns:a16="http://schemas.microsoft.com/office/drawing/2014/main" id="{53D4C54D-BFE1-47EC-AECA-0FADD328D8B0}"/>
              </a:ext>
            </a:extLst>
          </p:cNvPr>
          <p:cNvSpPr txBox="1"/>
          <p:nvPr/>
        </p:nvSpPr>
        <p:spPr>
          <a:xfrm>
            <a:off x="1973785" y="5169072"/>
            <a:ext cx="1144865" cy="338554"/>
          </a:xfrm>
          <a:prstGeom prst="rect">
            <a:avLst/>
          </a:prstGeom>
          <a:noFill/>
        </p:spPr>
        <p:txBody>
          <a:bodyPr wrap="none" rtlCol="0">
            <a:spAutoFit/>
          </a:bodyPr>
          <a:lstStyle/>
          <a:p>
            <a:pPr algn="ctr"/>
            <a:r>
              <a:rPr lang="en-US" sz="1600">
                <a:solidFill>
                  <a:schemeClr val="bg2"/>
                </a:solidFill>
                <a:latin typeface="+mj-lt"/>
              </a:rPr>
              <a:t>21:00 – 02:00</a:t>
            </a:r>
          </a:p>
        </p:txBody>
      </p:sp>
      <p:sp>
        <p:nvSpPr>
          <p:cNvPr id="26" name="Freeform: Shape 25">
            <a:extLst>
              <a:ext uri="{FF2B5EF4-FFF2-40B4-BE49-F238E27FC236}">
                <a16:creationId xmlns:a16="http://schemas.microsoft.com/office/drawing/2014/main" id="{EF0E22C4-4F56-4B40-AC33-318EA1E45E3B}"/>
              </a:ext>
            </a:extLst>
          </p:cNvPr>
          <p:cNvSpPr/>
          <p:nvPr/>
        </p:nvSpPr>
        <p:spPr>
          <a:xfrm rot="5400000">
            <a:off x="7769443" y="505164"/>
            <a:ext cx="603759" cy="465292"/>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6003037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0"/>
                                        <p:tgtEl>
                                          <p:spTgt spid="12"/>
                                        </p:tgtEl>
                                      </p:cBhvr>
                                    </p:animEffect>
                                    <p:anim calcmode="lin" valueType="num">
                                      <p:cBhvr>
                                        <p:cTn id="16" dur="1000" fill="hold"/>
                                        <p:tgtEl>
                                          <p:spTgt spid="12"/>
                                        </p:tgtEl>
                                        <p:attrNameLst>
                                          <p:attrName>ppt_x</p:attrName>
                                        </p:attrNameLst>
                                      </p:cBhvr>
                                      <p:tavLst>
                                        <p:tav tm="0">
                                          <p:val>
                                            <p:strVal val="#ppt_x"/>
                                          </p:val>
                                        </p:tav>
                                        <p:tav tm="100000">
                                          <p:val>
                                            <p:strVal val="#ppt_x"/>
                                          </p:val>
                                        </p:tav>
                                      </p:tavLst>
                                    </p:anim>
                                    <p:anim calcmode="lin" valueType="num">
                                      <p:cBhvr>
                                        <p:cTn id="17" dur="1000" fill="hold"/>
                                        <p:tgtEl>
                                          <p:spTgt spid="12"/>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500"/>
                                        <p:tgtEl>
                                          <p:spTgt spid="22"/>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wipe(left)">
                                      <p:cBhvr>
                                        <p:cTn id="29" dur="500"/>
                                        <p:tgtEl>
                                          <p:spTgt spid="24"/>
                                        </p:tgtEl>
                                      </p:cBhvr>
                                    </p:animEffect>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left)">
                                      <p:cBhvr>
                                        <p:cTn id="33" dur="500"/>
                                        <p:tgtEl>
                                          <p:spTgt spid="14"/>
                                        </p:tgtEl>
                                      </p:cBhvr>
                                    </p:animEffect>
                                  </p:childTnLst>
                                </p:cTn>
                              </p:par>
                            </p:childTnLst>
                          </p:cTn>
                        </p:par>
                        <p:par>
                          <p:cTn id="34" fill="hold">
                            <p:stCondLst>
                              <p:cond delay="4000"/>
                            </p:stCondLst>
                            <p:childTnLst>
                              <p:par>
                                <p:cTn id="35" presetID="22" presetClass="entr" presetSubtype="1"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up)">
                                      <p:cBhvr>
                                        <p:cTn id="37" dur="500"/>
                                        <p:tgtEl>
                                          <p:spTgt spid="15"/>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p:bldP spid="15" grpId="0"/>
      <p:bldP spid="24" grpId="0"/>
      <p:bldP spid="12" grpId="0" animBg="1"/>
      <p:bldP spid="19" grpId="0" animBg="1"/>
      <p:bldP spid="20" grpId="0"/>
      <p:bldP spid="21" grpId="0"/>
      <p:bldP spid="22" grpId="0"/>
      <p:bldP spid="2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9DD608B8-2B8D-45F1-B507-03681C15BFBC}"/>
              </a:ext>
            </a:extLst>
          </p:cNvPr>
          <p:cNvSpPr/>
          <p:nvPr/>
        </p:nvSpPr>
        <p:spPr>
          <a:xfrm rot="16200000">
            <a:off x="9161199" y="1477826"/>
            <a:ext cx="4508627" cy="1552973"/>
          </a:xfrm>
          <a:custGeom>
            <a:avLst/>
            <a:gdLst>
              <a:gd name="connsiteX0" fmla="*/ 856680 w 856680"/>
              <a:gd name="connsiteY0" fmla="*/ 295059 h 295079"/>
              <a:gd name="connsiteX1" fmla="*/ 708119 w 856680"/>
              <a:gd name="connsiteY1" fmla="*/ 252197 h 295079"/>
              <a:gd name="connsiteX2" fmla="*/ 458831 w 856680"/>
              <a:gd name="connsiteY2" fmla="*/ 198619 h 295079"/>
              <a:gd name="connsiteX3" fmla="*/ 171395 w 856680"/>
              <a:gd name="connsiteY3" fmla="*/ 166 h 295079"/>
              <a:gd name="connsiteX4" fmla="*/ 71868 w 856680"/>
              <a:gd name="connsiteY4" fmla="*/ 295059 h 295079"/>
              <a:gd name="connsiteX5" fmla="*/ 856680 w 856680"/>
              <a:gd name="connsiteY5" fmla="*/ 295059 h 295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6680" h="295079">
                <a:moveTo>
                  <a:pt x="856680" y="295059"/>
                </a:moveTo>
                <a:cubicBezTo>
                  <a:pt x="856680" y="295059"/>
                  <a:pt x="802588" y="297374"/>
                  <a:pt x="708119" y="252197"/>
                </a:cubicBezTo>
                <a:cubicBezTo>
                  <a:pt x="613564" y="207020"/>
                  <a:pt x="584761" y="134240"/>
                  <a:pt x="458831" y="198619"/>
                </a:cubicBezTo>
                <a:cubicBezTo>
                  <a:pt x="332901" y="262998"/>
                  <a:pt x="326900" y="6767"/>
                  <a:pt x="171395" y="166"/>
                </a:cubicBezTo>
                <a:cubicBezTo>
                  <a:pt x="15890" y="-6435"/>
                  <a:pt x="-69578" y="185675"/>
                  <a:pt x="71868" y="295059"/>
                </a:cubicBezTo>
                <a:lnTo>
                  <a:pt x="856680" y="295059"/>
                </a:lnTo>
                <a:close/>
              </a:path>
            </a:pathLst>
          </a:custGeom>
          <a:solidFill>
            <a:schemeClr val="accent1"/>
          </a:solidFill>
          <a:ln w="8572" cap="flat">
            <a:noFill/>
            <a:prstDash val="solid"/>
            <a:miter/>
          </a:ln>
        </p:spPr>
        <p:txBody>
          <a:bodyPr rtlCol="0" anchor="ctr"/>
          <a:lstStyle/>
          <a:p>
            <a:endParaRPr lang="en-US"/>
          </a:p>
        </p:txBody>
      </p:sp>
      <p:sp>
        <p:nvSpPr>
          <p:cNvPr id="4" name="Title 3">
            <a:extLst>
              <a:ext uri="{FF2B5EF4-FFF2-40B4-BE49-F238E27FC236}">
                <a16:creationId xmlns:a16="http://schemas.microsoft.com/office/drawing/2014/main" id="{F0855BB8-70A9-472A-A4F1-F5CFA6FADB2A}"/>
              </a:ext>
            </a:extLst>
          </p:cNvPr>
          <p:cNvSpPr>
            <a:spLocks noGrp="1"/>
          </p:cNvSpPr>
          <p:nvPr>
            <p:ph type="title"/>
          </p:nvPr>
        </p:nvSpPr>
        <p:spPr/>
        <p:txBody>
          <a:bodyPr/>
          <a:lstStyle/>
          <a:p>
            <a:r>
              <a:rPr lang="en-US"/>
              <a:t>SMARTPHONE MOCKUP</a:t>
            </a:r>
          </a:p>
        </p:txBody>
      </p:sp>
      <p:sp>
        <p:nvSpPr>
          <p:cNvPr id="8" name="PpHolder3">
            <a:extLst>
              <a:ext uri="{FF2B5EF4-FFF2-40B4-BE49-F238E27FC236}">
                <a16:creationId xmlns:a16="http://schemas.microsoft.com/office/drawing/2014/main" id="{24E2895C-A586-49F7-A26C-15498386AD46}"/>
              </a:ext>
            </a:extLst>
          </p:cNvPr>
          <p:cNvSpPr>
            <a:spLocks noGrp="1"/>
          </p:cNvSpPr>
          <p:nvPr>
            <p:ph type="pic" sz="quarter" idx="11"/>
          </p:nvPr>
        </p:nvSpPr>
        <p:spPr/>
      </p:sp>
      <p:sp>
        <p:nvSpPr>
          <p:cNvPr id="10" name="TextBox 9">
            <a:extLst>
              <a:ext uri="{FF2B5EF4-FFF2-40B4-BE49-F238E27FC236}">
                <a16:creationId xmlns:a16="http://schemas.microsoft.com/office/drawing/2014/main" id="{2353BA02-ED45-4CDF-A68B-97B0ED94B985}"/>
              </a:ext>
            </a:extLst>
          </p:cNvPr>
          <p:cNvSpPr txBox="1"/>
          <p:nvPr/>
        </p:nvSpPr>
        <p:spPr>
          <a:xfrm>
            <a:off x="859809" y="2200941"/>
            <a:ext cx="2294218" cy="461665"/>
          </a:xfrm>
          <a:prstGeom prst="rect">
            <a:avLst/>
          </a:prstGeom>
          <a:noFill/>
        </p:spPr>
        <p:txBody>
          <a:bodyPr wrap="none" rtlCol="0">
            <a:spAutoFit/>
          </a:bodyPr>
          <a:lstStyle/>
          <a:p>
            <a:r>
              <a:rPr lang="en-US" sz="2400" b="0" i="0">
                <a:effectLst/>
                <a:latin typeface="+mj-lt"/>
              </a:rPr>
              <a:t>KEEP ON THINKING.</a:t>
            </a:r>
            <a:endParaRPr lang="en-US" sz="2400">
              <a:latin typeface="+mj-lt"/>
            </a:endParaRPr>
          </a:p>
        </p:txBody>
      </p:sp>
      <p:sp>
        <p:nvSpPr>
          <p:cNvPr id="11" name="TextBox 10">
            <a:extLst>
              <a:ext uri="{FF2B5EF4-FFF2-40B4-BE49-F238E27FC236}">
                <a16:creationId xmlns:a16="http://schemas.microsoft.com/office/drawing/2014/main" id="{2CCC7237-FAF8-4F76-88AC-C0735D968CD5}"/>
              </a:ext>
            </a:extLst>
          </p:cNvPr>
          <p:cNvSpPr txBox="1"/>
          <p:nvPr/>
        </p:nvSpPr>
        <p:spPr>
          <a:xfrm>
            <a:off x="859810" y="2598808"/>
            <a:ext cx="5094423" cy="890115"/>
          </a:xfrm>
          <a:prstGeom prst="rect">
            <a:avLst/>
          </a:prstGeom>
          <a:noFill/>
        </p:spPr>
        <p:txBody>
          <a:bodyPr wrap="square" rtlCol="0">
            <a:spAutoFit/>
          </a:bodyPr>
          <a:lstStyle/>
          <a:p>
            <a:pPr algn="just">
              <a:lnSpc>
                <a:spcPct val="150000"/>
              </a:lnSpc>
            </a:pPr>
            <a:r>
              <a:rPr lang="en-US" sz="1200" b="0" i="0">
                <a:effectLst/>
              </a:rPr>
              <a:t>No one rejects, dislikes, or avoids pleasure itself, because it is pleasure, but because those who do not know how to pursue pleasure rationally encounter consequences that are extremely painful. Nor again is there anyone who loves or pursues or desires</a:t>
            </a:r>
            <a:endParaRPr lang="en-US" sz="1200"/>
          </a:p>
        </p:txBody>
      </p:sp>
      <p:graphicFrame>
        <p:nvGraphicFramePr>
          <p:cNvPr id="14" name="Chart 13">
            <a:extLst>
              <a:ext uri="{FF2B5EF4-FFF2-40B4-BE49-F238E27FC236}">
                <a16:creationId xmlns:a16="http://schemas.microsoft.com/office/drawing/2014/main" id="{932FCACC-3E25-4E5F-826F-3F3597D4BD74}"/>
              </a:ext>
            </a:extLst>
          </p:cNvPr>
          <p:cNvGraphicFramePr/>
          <p:nvPr>
            <p:extLst>
              <p:ext uri="{D42A27DB-BD31-4B8C-83A1-F6EECF244321}">
                <p14:modId xmlns:p14="http://schemas.microsoft.com/office/powerpoint/2010/main" val="430510389"/>
              </p:ext>
            </p:extLst>
          </p:nvPr>
        </p:nvGraphicFramePr>
        <p:xfrm>
          <a:off x="859809" y="3697150"/>
          <a:ext cx="5094423" cy="2131239"/>
        </p:xfrm>
        <a:graphic>
          <a:graphicData uri="http://schemas.openxmlformats.org/drawingml/2006/chart">
            <c:chart xmlns:c="http://schemas.openxmlformats.org/drawingml/2006/chart" xmlns:r="http://schemas.openxmlformats.org/officeDocument/2006/relationships" r:id="rId2"/>
          </a:graphicData>
        </a:graphic>
      </p:graphicFrame>
      <p:sp>
        <p:nvSpPr>
          <p:cNvPr id="3" name="PpHolder7">
            <a:extLst>
              <a:ext uri="{FF2B5EF4-FFF2-40B4-BE49-F238E27FC236}">
                <a16:creationId xmlns:a16="http://schemas.microsoft.com/office/drawing/2014/main" id="{69E5DF0B-ED7C-41AF-ABA2-4BAAC6FF3698}"/>
              </a:ext>
            </a:extLst>
          </p:cNvPr>
          <p:cNvSpPr>
            <a:spLocks noGrp="1"/>
          </p:cNvSpPr>
          <p:nvPr>
            <p:ph type="pic" sz="quarter" idx="10"/>
          </p:nvPr>
        </p:nvSpPr>
        <p:spPr/>
      </p:sp>
      <p:pic>
        <p:nvPicPr>
          <p:cNvPr id="7" name="Mockup">
            <a:extLst>
              <a:ext uri="{FF2B5EF4-FFF2-40B4-BE49-F238E27FC236}">
                <a16:creationId xmlns:a16="http://schemas.microsoft.com/office/drawing/2014/main" id="{9170FCCD-BF80-4622-85D2-ABA1508E604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64345" y="1280979"/>
            <a:ext cx="2368523" cy="4737046"/>
          </a:xfrm>
          <a:prstGeom prst="rect">
            <a:avLst/>
          </a:prstGeom>
        </p:spPr>
      </p:pic>
      <p:pic>
        <p:nvPicPr>
          <p:cNvPr id="6" name="Mockup">
            <a:extLst>
              <a:ext uri="{FF2B5EF4-FFF2-40B4-BE49-F238E27FC236}">
                <a16:creationId xmlns:a16="http://schemas.microsoft.com/office/drawing/2014/main" id="{FAAFB8C1-5CB3-4DE7-A99F-A86C0ABBF59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57047" y="1280979"/>
            <a:ext cx="2368523" cy="4737046"/>
          </a:xfrm>
          <a:prstGeom prst="rect">
            <a:avLst/>
          </a:prstGeom>
        </p:spPr>
      </p:pic>
    </p:spTree>
    <p:extLst>
      <p:ext uri="{BB962C8B-B14F-4D97-AF65-F5344CB8AC3E}">
        <p14:creationId xmlns:p14="http://schemas.microsoft.com/office/powerpoint/2010/main" val="23640471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4">
                                            <p:graphicEl>
                                              <a:chart seriesIdx="-3" categoryIdx="-3" bldStep="gridLegend"/>
                                            </p:graphicEl>
                                          </p:spTgt>
                                        </p:tgtEl>
                                        <p:attrNameLst>
                                          <p:attrName>style.visibility</p:attrName>
                                        </p:attrNameLst>
                                      </p:cBhvr>
                                      <p:to>
                                        <p:strVal val="visible"/>
                                      </p:to>
                                    </p:set>
                                    <p:animEffect transition="in" filter="wipe(left)">
                                      <p:cBhvr>
                                        <p:cTn id="19" dur="500"/>
                                        <p:tgtEl>
                                          <p:spTgt spid="14">
                                            <p:graphicEl>
                                              <a:chart seriesIdx="-3" categoryIdx="-3" bldStep="gridLegend"/>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4">
                                            <p:graphicEl>
                                              <a:chart seriesIdx="-4" categoryIdx="0" bldStep="category"/>
                                            </p:graphicEl>
                                          </p:spTgt>
                                        </p:tgtEl>
                                        <p:attrNameLst>
                                          <p:attrName>style.visibility</p:attrName>
                                        </p:attrNameLst>
                                      </p:cBhvr>
                                      <p:to>
                                        <p:strVal val="visible"/>
                                      </p:to>
                                    </p:set>
                                    <p:animEffect transition="in" filter="wipe(left)">
                                      <p:cBhvr>
                                        <p:cTn id="23" dur="500"/>
                                        <p:tgtEl>
                                          <p:spTgt spid="14">
                                            <p:graphicEl>
                                              <a:chart seriesIdx="-4" categoryIdx="0" bldStep="category"/>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graphicEl>
                                              <a:chart seriesIdx="-4" categoryIdx="1" bldStep="category"/>
                                            </p:graphicEl>
                                          </p:spTgt>
                                        </p:tgtEl>
                                        <p:attrNameLst>
                                          <p:attrName>style.visibility</p:attrName>
                                        </p:attrNameLst>
                                      </p:cBhvr>
                                      <p:to>
                                        <p:strVal val="visible"/>
                                      </p:to>
                                    </p:set>
                                    <p:animEffect transition="in" filter="wipe(left)">
                                      <p:cBhvr>
                                        <p:cTn id="27" dur="500"/>
                                        <p:tgtEl>
                                          <p:spTgt spid="14">
                                            <p:graphicEl>
                                              <a:chart seriesIdx="-4" categoryIdx="1" bldStep="category"/>
                                            </p:graphic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4">
                                            <p:graphicEl>
                                              <a:chart seriesIdx="-4" categoryIdx="2" bldStep="category"/>
                                            </p:graphicEl>
                                          </p:spTgt>
                                        </p:tgtEl>
                                        <p:attrNameLst>
                                          <p:attrName>style.visibility</p:attrName>
                                        </p:attrNameLst>
                                      </p:cBhvr>
                                      <p:to>
                                        <p:strVal val="visible"/>
                                      </p:to>
                                    </p:set>
                                    <p:animEffect transition="in" filter="wipe(left)">
                                      <p:cBhvr>
                                        <p:cTn id="31" dur="500"/>
                                        <p:tgtEl>
                                          <p:spTgt spid="14">
                                            <p:graphicEl>
                                              <a:chart seriesIdx="-4" categoryIdx="2" bldStep="category"/>
                                            </p:graphicEl>
                                          </p:spTgt>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4">
                                            <p:graphicEl>
                                              <a:chart seriesIdx="-4" categoryIdx="3" bldStep="category"/>
                                            </p:graphicEl>
                                          </p:spTgt>
                                        </p:tgtEl>
                                        <p:attrNameLst>
                                          <p:attrName>style.visibility</p:attrName>
                                        </p:attrNameLst>
                                      </p:cBhvr>
                                      <p:to>
                                        <p:strVal val="visible"/>
                                      </p:to>
                                    </p:set>
                                    <p:animEffect transition="in" filter="wipe(left)">
                                      <p:cBhvr>
                                        <p:cTn id="35" dur="500"/>
                                        <p:tgtEl>
                                          <p:spTgt spid="14">
                                            <p:graphicEl>
                                              <a:chart seriesIdx="-4" categoryIdx="3" bldStep="category"/>
                                            </p:graphicEl>
                                          </p:spTgt>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par>
                                <p:cTn id="40" presetID="47" presetClass="entr" presetSubtype="0" fill="hold" nodeType="withEffect">
                                  <p:stCondLst>
                                    <p:cond delay="50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1000"/>
                                        <p:tgtEl>
                                          <p:spTgt spid="7"/>
                                        </p:tgtEl>
                                      </p:cBhvr>
                                    </p:animEffect>
                                    <p:anim calcmode="lin" valueType="num">
                                      <p:cBhvr>
                                        <p:cTn id="43" dur="1000" fill="hold"/>
                                        <p:tgtEl>
                                          <p:spTgt spid="7"/>
                                        </p:tgtEl>
                                        <p:attrNameLst>
                                          <p:attrName>ppt_x</p:attrName>
                                        </p:attrNameLst>
                                      </p:cBhvr>
                                      <p:tavLst>
                                        <p:tav tm="0">
                                          <p:val>
                                            <p:strVal val="#ppt_x"/>
                                          </p:val>
                                        </p:tav>
                                        <p:tav tm="100000">
                                          <p:val>
                                            <p:strVal val="#ppt_x"/>
                                          </p:val>
                                        </p:tav>
                                      </p:tavLst>
                                    </p:anim>
                                    <p:anim calcmode="lin" valueType="num">
                                      <p:cBhvr>
                                        <p:cTn id="44" dur="1000" fill="hold"/>
                                        <p:tgtEl>
                                          <p:spTgt spid="7"/>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500"/>
                                  </p:stCondLst>
                                  <p:childTnLst>
                                    <p:set>
                                      <p:cBhvr>
                                        <p:cTn id="46" dur="1" fill="hold">
                                          <p:stCondLst>
                                            <p:cond delay="0"/>
                                          </p:stCondLst>
                                        </p:cTn>
                                        <p:tgtEl>
                                          <p:spTgt spid="6"/>
                                        </p:tgtEl>
                                        <p:attrNameLst>
                                          <p:attrName>style.visibility</p:attrName>
                                        </p:attrNameLst>
                                      </p:cBhvr>
                                      <p:to>
                                        <p:strVal val="visible"/>
                                      </p:to>
                                    </p:set>
                                    <p:animEffect transition="in" filter="fade">
                                      <p:cBhvr>
                                        <p:cTn id="47" dur="1000"/>
                                        <p:tgtEl>
                                          <p:spTgt spid="6"/>
                                        </p:tgtEl>
                                      </p:cBhvr>
                                    </p:animEffect>
                                    <p:anim calcmode="lin" valueType="num">
                                      <p:cBhvr>
                                        <p:cTn id="48" dur="1000" fill="hold"/>
                                        <p:tgtEl>
                                          <p:spTgt spid="6"/>
                                        </p:tgtEl>
                                        <p:attrNameLst>
                                          <p:attrName>ppt_x</p:attrName>
                                        </p:attrNameLst>
                                      </p:cBhvr>
                                      <p:tavLst>
                                        <p:tav tm="0">
                                          <p:val>
                                            <p:strVal val="#ppt_x"/>
                                          </p:val>
                                        </p:tav>
                                        <p:tav tm="100000">
                                          <p:val>
                                            <p:strVal val="#ppt_x"/>
                                          </p:val>
                                        </p:tav>
                                      </p:tavLst>
                                    </p:anim>
                                    <p:anim calcmode="lin" valueType="num">
                                      <p:cBhvr>
                                        <p:cTn id="4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4" grpId="0"/>
      <p:bldP spid="10" grpId="0"/>
      <p:bldP spid="11" grpId="0"/>
      <p:bldGraphic spid="14" grpId="0">
        <p:bldSub>
          <a:bldChart bld="category"/>
        </p:bldSub>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343BD3D6-821E-47D1-A6E4-8C14E320D3BD}"/>
              </a:ext>
            </a:extLst>
          </p:cNvPr>
          <p:cNvSpPr/>
          <p:nvPr/>
        </p:nvSpPr>
        <p:spPr>
          <a:xfrm flipH="1">
            <a:off x="0" y="0"/>
            <a:ext cx="5877088" cy="6858000"/>
          </a:xfrm>
          <a:custGeom>
            <a:avLst/>
            <a:gdLst>
              <a:gd name="connsiteX0" fmla="*/ 266519 w 514350"/>
              <a:gd name="connsiteY0" fmla="*/ 0 h 510320"/>
              <a:gd name="connsiteX1" fmla="*/ 217570 w 514350"/>
              <a:gd name="connsiteY1" fmla="*/ 186881 h 510320"/>
              <a:gd name="connsiteX2" fmla="*/ 40033 w 514350"/>
              <a:gd name="connsiteY2" fmla="*/ 339471 h 510320"/>
              <a:gd name="connsiteX3" fmla="*/ 0 w 514350"/>
              <a:gd name="connsiteY3" fmla="*/ 510321 h 510320"/>
              <a:gd name="connsiteX4" fmla="*/ 208483 w 514350"/>
              <a:gd name="connsiteY4" fmla="*/ 510321 h 510320"/>
              <a:gd name="connsiteX5" fmla="*/ 235487 w 514350"/>
              <a:gd name="connsiteY5" fmla="*/ 443284 h 510320"/>
              <a:gd name="connsiteX6" fmla="*/ 425968 w 514350"/>
              <a:gd name="connsiteY6" fmla="*/ 124730 h 510320"/>
              <a:gd name="connsiteX7" fmla="*/ 514350 w 514350"/>
              <a:gd name="connsiteY7" fmla="*/ 73638 h 510320"/>
              <a:gd name="connsiteX8" fmla="*/ 514350 w 514350"/>
              <a:gd name="connsiteY8" fmla="*/ 86 h 510320"/>
              <a:gd name="connsiteX9" fmla="*/ 266519 w 514350"/>
              <a:gd name="connsiteY9" fmla="*/ 86 h 510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350" h="510320">
                <a:moveTo>
                  <a:pt x="266519" y="0"/>
                </a:moveTo>
                <a:cubicBezTo>
                  <a:pt x="274406" y="57179"/>
                  <a:pt x="272263" y="135703"/>
                  <a:pt x="217570" y="186881"/>
                </a:cubicBezTo>
                <a:cubicBezTo>
                  <a:pt x="122844" y="275692"/>
                  <a:pt x="48006" y="220828"/>
                  <a:pt x="40033" y="339471"/>
                </a:cubicBezTo>
                <a:cubicBezTo>
                  <a:pt x="35919" y="400850"/>
                  <a:pt x="23232" y="463515"/>
                  <a:pt x="0" y="510321"/>
                </a:cubicBezTo>
                <a:lnTo>
                  <a:pt x="208483" y="510321"/>
                </a:lnTo>
                <a:cubicBezTo>
                  <a:pt x="221514" y="490861"/>
                  <a:pt x="231286" y="468573"/>
                  <a:pt x="235487" y="443284"/>
                </a:cubicBezTo>
                <a:cubicBezTo>
                  <a:pt x="258461" y="305610"/>
                  <a:pt x="297294" y="169221"/>
                  <a:pt x="425968" y="124730"/>
                </a:cubicBezTo>
                <a:cubicBezTo>
                  <a:pt x="459657" y="113071"/>
                  <a:pt x="489147" y="94640"/>
                  <a:pt x="514350" y="73638"/>
                </a:cubicBezTo>
                <a:lnTo>
                  <a:pt x="514350" y="86"/>
                </a:lnTo>
                <a:lnTo>
                  <a:pt x="266519" y="86"/>
                </a:lnTo>
                <a:close/>
              </a:path>
            </a:pathLst>
          </a:custGeom>
          <a:solidFill>
            <a:schemeClr val="accent1"/>
          </a:solidFill>
          <a:ln w="8572" cap="flat">
            <a:noFill/>
            <a:prstDash val="solid"/>
            <a:miter/>
          </a:ln>
        </p:spPr>
        <p:txBody>
          <a:bodyPr rtlCol="0" anchor="ctr"/>
          <a:lstStyle/>
          <a:p>
            <a:endParaRPr lang="en-US"/>
          </a:p>
        </p:txBody>
      </p:sp>
      <p:sp>
        <p:nvSpPr>
          <p:cNvPr id="11" name="TextBox 10">
            <a:extLst>
              <a:ext uri="{FF2B5EF4-FFF2-40B4-BE49-F238E27FC236}">
                <a16:creationId xmlns:a16="http://schemas.microsoft.com/office/drawing/2014/main" id="{B45D2DB6-DDFF-4EE3-9926-5B4228EB0124}"/>
              </a:ext>
            </a:extLst>
          </p:cNvPr>
          <p:cNvSpPr txBox="1"/>
          <p:nvPr/>
        </p:nvSpPr>
        <p:spPr>
          <a:xfrm>
            <a:off x="6400799" y="2336867"/>
            <a:ext cx="5094515" cy="890115"/>
          </a:xfrm>
          <a:prstGeom prst="rect">
            <a:avLst/>
          </a:prstGeom>
          <a:noFill/>
        </p:spPr>
        <p:txBody>
          <a:bodyPr wrap="square" rtlCol="0">
            <a:spAutoFit/>
          </a:bodyPr>
          <a:lstStyle/>
          <a:p>
            <a:pPr algn="just">
              <a:lnSpc>
                <a:spcPct val="150000"/>
              </a:lnSpc>
            </a:pPr>
            <a:r>
              <a:rPr lang="en-US" sz="1200" b="0" i="0">
                <a:effectLst/>
              </a:rPr>
              <a:t>To take a trivial example, which of us ever undertakes laborious physical exercise, except to obtain some advantage from it? But who has any right to find fault with a man who chooses to enjoy a pleasure that has no annoying consequences, or one who avoids</a:t>
            </a:r>
            <a:endParaRPr lang="en-US" sz="1200"/>
          </a:p>
        </p:txBody>
      </p:sp>
      <p:graphicFrame>
        <p:nvGraphicFramePr>
          <p:cNvPr id="14" name="Chart 13">
            <a:extLst>
              <a:ext uri="{FF2B5EF4-FFF2-40B4-BE49-F238E27FC236}">
                <a16:creationId xmlns:a16="http://schemas.microsoft.com/office/drawing/2014/main" id="{9C5826C2-D84B-4CCB-A5D3-5D373E9845F4}"/>
              </a:ext>
            </a:extLst>
          </p:cNvPr>
          <p:cNvGraphicFramePr/>
          <p:nvPr>
            <p:extLst>
              <p:ext uri="{D42A27DB-BD31-4B8C-83A1-F6EECF244321}">
                <p14:modId xmlns:p14="http://schemas.microsoft.com/office/powerpoint/2010/main" val="2895109685"/>
              </p:ext>
            </p:extLst>
          </p:nvPr>
        </p:nvGraphicFramePr>
        <p:xfrm>
          <a:off x="6400800" y="3530008"/>
          <a:ext cx="5094514" cy="2158411"/>
        </p:xfrm>
        <a:graphic>
          <a:graphicData uri="http://schemas.openxmlformats.org/drawingml/2006/chart">
            <c:chart xmlns:c="http://schemas.openxmlformats.org/drawingml/2006/chart" xmlns:r="http://schemas.openxmlformats.org/officeDocument/2006/relationships" r:id="rId2"/>
          </a:graphicData>
        </a:graphic>
      </p:graphicFrame>
      <p:sp>
        <p:nvSpPr>
          <p:cNvPr id="15" name="Title 14">
            <a:extLst>
              <a:ext uri="{FF2B5EF4-FFF2-40B4-BE49-F238E27FC236}">
                <a16:creationId xmlns:a16="http://schemas.microsoft.com/office/drawing/2014/main" id="{4C0D0590-3E3E-4023-ABB8-E6CE3E8A932D}"/>
              </a:ext>
            </a:extLst>
          </p:cNvPr>
          <p:cNvSpPr>
            <a:spLocks noGrp="1"/>
          </p:cNvSpPr>
          <p:nvPr>
            <p:ph type="title"/>
          </p:nvPr>
        </p:nvSpPr>
        <p:spPr/>
        <p:txBody>
          <a:bodyPr/>
          <a:lstStyle/>
          <a:p>
            <a:r>
              <a:rPr lang="en-US"/>
              <a:t>LAPTOP MOCKUP</a:t>
            </a:r>
          </a:p>
        </p:txBody>
      </p:sp>
      <p:sp>
        <p:nvSpPr>
          <p:cNvPr id="3" name="PpHolder5">
            <a:extLst>
              <a:ext uri="{FF2B5EF4-FFF2-40B4-BE49-F238E27FC236}">
                <a16:creationId xmlns:a16="http://schemas.microsoft.com/office/drawing/2014/main" id="{83BB62F7-77B8-47FD-B14D-0A63C8CFE473}"/>
              </a:ext>
            </a:extLst>
          </p:cNvPr>
          <p:cNvSpPr>
            <a:spLocks noGrp="1"/>
          </p:cNvSpPr>
          <p:nvPr>
            <p:ph type="pic" sz="quarter" idx="10"/>
          </p:nvPr>
        </p:nvSpPr>
        <p:spPr/>
      </p:sp>
      <p:pic>
        <p:nvPicPr>
          <p:cNvPr id="6" name="Mockup">
            <a:extLst>
              <a:ext uri="{FF2B5EF4-FFF2-40B4-BE49-F238E27FC236}">
                <a16:creationId xmlns:a16="http://schemas.microsoft.com/office/drawing/2014/main" id="{A3A20B4F-6A5C-41EA-A5C0-A55B809107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16402" y="1374748"/>
            <a:ext cx="7493490" cy="4526068"/>
          </a:xfrm>
          <a:prstGeom prst="rect">
            <a:avLst/>
          </a:prstGeom>
        </p:spPr>
      </p:pic>
    </p:spTree>
    <p:extLst>
      <p:ext uri="{BB962C8B-B14F-4D97-AF65-F5344CB8AC3E}">
        <p14:creationId xmlns:p14="http://schemas.microsoft.com/office/powerpoint/2010/main" val="1179340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left)">
                                      <p:cBhvr>
                                        <p:cTn id="17" dur="500"/>
                                        <p:tgtEl>
                                          <p:spTgt spid="15"/>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up)">
                                      <p:cBhvr>
                                        <p:cTn id="21" dur="500"/>
                                        <p:tgtEl>
                                          <p:spTgt spid="11"/>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14">
                                            <p:graphicEl>
                                              <a:chart seriesIdx="-3" categoryIdx="-3" bldStep="gridLegend"/>
                                            </p:graphicEl>
                                          </p:spTgt>
                                        </p:tgtEl>
                                        <p:attrNameLst>
                                          <p:attrName>style.visibility</p:attrName>
                                        </p:attrNameLst>
                                      </p:cBhvr>
                                      <p:to>
                                        <p:strVal val="visible"/>
                                      </p:to>
                                    </p:set>
                                    <p:animEffect transition="in" filter="wipe(left)">
                                      <p:cBhvr>
                                        <p:cTn id="25" dur="500"/>
                                        <p:tgtEl>
                                          <p:spTgt spid="14">
                                            <p:graphicEl>
                                              <a:chart seriesIdx="-3" categoryIdx="-3" bldStep="gridLegend"/>
                                            </p:graphicEl>
                                          </p:spTgt>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14">
                                            <p:graphicEl>
                                              <a:chart seriesIdx="0" categoryIdx="-4" bldStep="series"/>
                                            </p:graphicEl>
                                          </p:spTgt>
                                        </p:tgtEl>
                                        <p:attrNameLst>
                                          <p:attrName>style.visibility</p:attrName>
                                        </p:attrNameLst>
                                      </p:cBhvr>
                                      <p:to>
                                        <p:strVal val="visible"/>
                                      </p:to>
                                    </p:set>
                                    <p:animEffect transition="in" filter="wipe(left)">
                                      <p:cBhvr>
                                        <p:cTn id="29" dur="500"/>
                                        <p:tgtEl>
                                          <p:spTgt spid="14">
                                            <p:graphicEl>
                                              <a:chart seriesIdx="0"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p:bldGraphic spid="14" grpId="0">
        <p:bldSub>
          <a:bldChart bld="series"/>
        </p:bldSub>
      </p:bldGraphic>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B0F97610-8FFD-4050-89D3-3DA92A986751}"/>
              </a:ext>
            </a:extLst>
          </p:cNvPr>
          <p:cNvSpPr/>
          <p:nvPr/>
        </p:nvSpPr>
        <p:spPr>
          <a:xfrm>
            <a:off x="764070" y="2035455"/>
            <a:ext cx="10663858" cy="1775032"/>
          </a:xfrm>
          <a:custGeom>
            <a:avLst/>
            <a:gdLst/>
            <a:ahLst/>
            <a:cxnLst/>
            <a:rect l="l" t="t" r="r" b="b"/>
            <a:pathLst>
              <a:path w="10663858" h="1775032">
                <a:moveTo>
                  <a:pt x="7145238" y="582211"/>
                </a:moveTo>
                <a:cubicBezTo>
                  <a:pt x="7139564" y="581746"/>
                  <a:pt x="7133285" y="581792"/>
                  <a:pt x="7126402" y="582350"/>
                </a:cubicBezTo>
                <a:cubicBezTo>
                  <a:pt x="7098869" y="584583"/>
                  <a:pt x="7080638" y="595001"/>
                  <a:pt x="7071708" y="613604"/>
                </a:cubicBezTo>
                <a:cubicBezTo>
                  <a:pt x="7062778" y="632208"/>
                  <a:pt x="7056081" y="650067"/>
                  <a:pt x="7051616" y="667182"/>
                </a:cubicBezTo>
                <a:cubicBezTo>
                  <a:pt x="7047151" y="684297"/>
                  <a:pt x="7041570" y="698064"/>
                  <a:pt x="7034873" y="708482"/>
                </a:cubicBezTo>
                <a:cubicBezTo>
                  <a:pt x="7028176" y="718900"/>
                  <a:pt x="7021850" y="729318"/>
                  <a:pt x="7015897" y="739736"/>
                </a:cubicBezTo>
                <a:cubicBezTo>
                  <a:pt x="6990596" y="776943"/>
                  <a:pt x="6987620" y="815638"/>
                  <a:pt x="7006968" y="855822"/>
                </a:cubicBezTo>
                <a:cubicBezTo>
                  <a:pt x="7035245" y="913865"/>
                  <a:pt x="7050128" y="952188"/>
                  <a:pt x="7051616" y="970792"/>
                </a:cubicBezTo>
                <a:cubicBezTo>
                  <a:pt x="7053104" y="989395"/>
                  <a:pt x="7054593" y="1016184"/>
                  <a:pt x="7056081" y="1051159"/>
                </a:cubicBezTo>
                <a:cubicBezTo>
                  <a:pt x="7057569" y="1086133"/>
                  <a:pt x="7060546" y="1122224"/>
                  <a:pt x="7065011" y="1159431"/>
                </a:cubicBezTo>
                <a:cubicBezTo>
                  <a:pt x="7078405" y="1253193"/>
                  <a:pt x="7098497" y="1300074"/>
                  <a:pt x="7125286" y="1300074"/>
                </a:cubicBezTo>
                <a:cubicBezTo>
                  <a:pt x="7140169" y="1300074"/>
                  <a:pt x="7154307" y="1282959"/>
                  <a:pt x="7167702" y="1248728"/>
                </a:cubicBezTo>
                <a:cubicBezTo>
                  <a:pt x="7170679" y="1241287"/>
                  <a:pt x="7172539" y="1228636"/>
                  <a:pt x="7173283" y="1210777"/>
                </a:cubicBezTo>
                <a:cubicBezTo>
                  <a:pt x="7174027" y="1192918"/>
                  <a:pt x="7176632" y="1172082"/>
                  <a:pt x="7181096" y="1148269"/>
                </a:cubicBezTo>
                <a:cubicBezTo>
                  <a:pt x="7197468" y="1063437"/>
                  <a:pt x="7203793" y="1004650"/>
                  <a:pt x="7200072" y="971908"/>
                </a:cubicBezTo>
                <a:cubicBezTo>
                  <a:pt x="7196351" y="939166"/>
                  <a:pt x="7194119" y="910144"/>
                  <a:pt x="7193375" y="884843"/>
                </a:cubicBezTo>
                <a:cubicBezTo>
                  <a:pt x="7192631" y="859543"/>
                  <a:pt x="7192259" y="833498"/>
                  <a:pt x="7192259" y="806709"/>
                </a:cubicBezTo>
                <a:lnTo>
                  <a:pt x="7192259" y="670531"/>
                </a:lnTo>
                <a:cubicBezTo>
                  <a:pt x="7192259" y="637789"/>
                  <a:pt x="7188166" y="614348"/>
                  <a:pt x="7179980" y="600210"/>
                </a:cubicBezTo>
                <a:cubicBezTo>
                  <a:pt x="7173841" y="589606"/>
                  <a:pt x="7162260" y="583606"/>
                  <a:pt x="7145238" y="582211"/>
                </a:cubicBezTo>
                <a:close/>
                <a:moveTo>
                  <a:pt x="1525489" y="582211"/>
                </a:moveTo>
                <a:cubicBezTo>
                  <a:pt x="1519815" y="581746"/>
                  <a:pt x="1513536" y="581792"/>
                  <a:pt x="1506653" y="582350"/>
                </a:cubicBezTo>
                <a:cubicBezTo>
                  <a:pt x="1479119" y="584583"/>
                  <a:pt x="1460888" y="595001"/>
                  <a:pt x="1451958" y="613604"/>
                </a:cubicBezTo>
                <a:cubicBezTo>
                  <a:pt x="1443029" y="632208"/>
                  <a:pt x="1436331" y="650067"/>
                  <a:pt x="1431867" y="667182"/>
                </a:cubicBezTo>
                <a:cubicBezTo>
                  <a:pt x="1427402" y="684297"/>
                  <a:pt x="1421821" y="698064"/>
                  <a:pt x="1415124" y="708482"/>
                </a:cubicBezTo>
                <a:cubicBezTo>
                  <a:pt x="1408426" y="718900"/>
                  <a:pt x="1402101" y="729318"/>
                  <a:pt x="1396148" y="739736"/>
                </a:cubicBezTo>
                <a:cubicBezTo>
                  <a:pt x="1370847" y="776943"/>
                  <a:pt x="1367870" y="815638"/>
                  <a:pt x="1387218" y="855822"/>
                </a:cubicBezTo>
                <a:cubicBezTo>
                  <a:pt x="1415495" y="913865"/>
                  <a:pt x="1430378" y="952188"/>
                  <a:pt x="1431867" y="970792"/>
                </a:cubicBezTo>
                <a:cubicBezTo>
                  <a:pt x="1433355" y="989395"/>
                  <a:pt x="1434843" y="1016184"/>
                  <a:pt x="1436331" y="1051159"/>
                </a:cubicBezTo>
                <a:cubicBezTo>
                  <a:pt x="1437820" y="1086133"/>
                  <a:pt x="1440796" y="1122224"/>
                  <a:pt x="1445261" y="1159431"/>
                </a:cubicBezTo>
                <a:cubicBezTo>
                  <a:pt x="1458656" y="1253193"/>
                  <a:pt x="1478747" y="1300074"/>
                  <a:pt x="1505536" y="1300074"/>
                </a:cubicBezTo>
                <a:cubicBezTo>
                  <a:pt x="1520419" y="1300074"/>
                  <a:pt x="1534558" y="1282959"/>
                  <a:pt x="1547952" y="1248728"/>
                </a:cubicBezTo>
                <a:cubicBezTo>
                  <a:pt x="1550929" y="1241287"/>
                  <a:pt x="1552789" y="1228636"/>
                  <a:pt x="1553534" y="1210777"/>
                </a:cubicBezTo>
                <a:cubicBezTo>
                  <a:pt x="1554278" y="1192918"/>
                  <a:pt x="1556882" y="1172082"/>
                  <a:pt x="1561347" y="1148269"/>
                </a:cubicBezTo>
                <a:cubicBezTo>
                  <a:pt x="1577718" y="1063437"/>
                  <a:pt x="1584043" y="1004650"/>
                  <a:pt x="1580323" y="971908"/>
                </a:cubicBezTo>
                <a:cubicBezTo>
                  <a:pt x="1576602" y="939166"/>
                  <a:pt x="1574369" y="910144"/>
                  <a:pt x="1573625" y="884843"/>
                </a:cubicBezTo>
                <a:cubicBezTo>
                  <a:pt x="1572881" y="859543"/>
                  <a:pt x="1572509" y="833498"/>
                  <a:pt x="1572509" y="806709"/>
                </a:cubicBezTo>
                <a:lnTo>
                  <a:pt x="1572509" y="670531"/>
                </a:lnTo>
                <a:cubicBezTo>
                  <a:pt x="1572509" y="637789"/>
                  <a:pt x="1568416" y="614348"/>
                  <a:pt x="1560231" y="600210"/>
                </a:cubicBezTo>
                <a:cubicBezTo>
                  <a:pt x="1554091" y="589606"/>
                  <a:pt x="1542511" y="583606"/>
                  <a:pt x="1525489" y="582211"/>
                </a:cubicBezTo>
                <a:close/>
                <a:moveTo>
                  <a:pt x="6118147" y="474915"/>
                </a:moveTo>
                <a:cubicBezTo>
                  <a:pt x="6102707" y="474729"/>
                  <a:pt x="6088103" y="477798"/>
                  <a:pt x="6074336" y="484124"/>
                </a:cubicBezTo>
                <a:cubicBezTo>
                  <a:pt x="6046803" y="496774"/>
                  <a:pt x="6028944" y="515005"/>
                  <a:pt x="6020758" y="538818"/>
                </a:cubicBezTo>
                <a:cubicBezTo>
                  <a:pt x="6012572" y="562631"/>
                  <a:pt x="6008852" y="580862"/>
                  <a:pt x="6009596" y="593512"/>
                </a:cubicBezTo>
                <a:cubicBezTo>
                  <a:pt x="6010340" y="606163"/>
                  <a:pt x="6011456" y="615092"/>
                  <a:pt x="6012945" y="620301"/>
                </a:cubicBezTo>
                <a:cubicBezTo>
                  <a:pt x="6014433" y="625510"/>
                  <a:pt x="6016665" y="631464"/>
                  <a:pt x="6019642" y="638161"/>
                </a:cubicBezTo>
                <a:cubicBezTo>
                  <a:pt x="6022618" y="644858"/>
                  <a:pt x="6025223" y="653788"/>
                  <a:pt x="6027455" y="664950"/>
                </a:cubicBezTo>
                <a:cubicBezTo>
                  <a:pt x="6029688" y="676112"/>
                  <a:pt x="6031920" y="692111"/>
                  <a:pt x="6034153" y="712947"/>
                </a:cubicBezTo>
                <a:cubicBezTo>
                  <a:pt x="6036385" y="733783"/>
                  <a:pt x="6036385" y="755735"/>
                  <a:pt x="6034153" y="778803"/>
                </a:cubicBezTo>
                <a:cubicBezTo>
                  <a:pt x="6031920" y="801872"/>
                  <a:pt x="6030060" y="823080"/>
                  <a:pt x="6028571" y="842427"/>
                </a:cubicBezTo>
                <a:cubicBezTo>
                  <a:pt x="6025595" y="891541"/>
                  <a:pt x="6031548" y="919074"/>
                  <a:pt x="6046431" y="925027"/>
                </a:cubicBezTo>
                <a:cubicBezTo>
                  <a:pt x="6062802" y="932468"/>
                  <a:pt x="6089591" y="912377"/>
                  <a:pt x="6126798" y="864752"/>
                </a:cubicBezTo>
                <a:cubicBezTo>
                  <a:pt x="6166982" y="815638"/>
                  <a:pt x="6200468" y="756107"/>
                  <a:pt x="6227257" y="686158"/>
                </a:cubicBezTo>
                <a:cubicBezTo>
                  <a:pt x="6240652" y="648951"/>
                  <a:pt x="6241396" y="621418"/>
                  <a:pt x="6229489" y="603558"/>
                </a:cubicBezTo>
                <a:cubicBezTo>
                  <a:pt x="6204189" y="573793"/>
                  <a:pt x="6193771" y="547003"/>
                  <a:pt x="6198236" y="523191"/>
                </a:cubicBezTo>
                <a:cubicBezTo>
                  <a:pt x="6199724" y="521703"/>
                  <a:pt x="6199724" y="517982"/>
                  <a:pt x="6198236" y="512029"/>
                </a:cubicBezTo>
                <a:cubicBezTo>
                  <a:pt x="6195259" y="509052"/>
                  <a:pt x="6191538" y="504960"/>
                  <a:pt x="6187073" y="499750"/>
                </a:cubicBezTo>
                <a:cubicBezTo>
                  <a:pt x="6182609" y="494542"/>
                  <a:pt x="6175911" y="489705"/>
                  <a:pt x="6166982" y="485240"/>
                </a:cubicBezTo>
                <a:cubicBezTo>
                  <a:pt x="6149866" y="478543"/>
                  <a:pt x="6133588" y="475101"/>
                  <a:pt x="6118147" y="474915"/>
                </a:cubicBezTo>
                <a:close/>
                <a:moveTo>
                  <a:pt x="5761797" y="55499"/>
                </a:moveTo>
                <a:cubicBezTo>
                  <a:pt x="5778912" y="54754"/>
                  <a:pt x="5797144" y="55126"/>
                  <a:pt x="5816491" y="56615"/>
                </a:cubicBezTo>
                <a:cubicBezTo>
                  <a:pt x="5862628" y="59591"/>
                  <a:pt x="5893510" y="66289"/>
                  <a:pt x="5909137" y="76707"/>
                </a:cubicBezTo>
                <a:cubicBezTo>
                  <a:pt x="5924764" y="87125"/>
                  <a:pt x="5942251" y="93822"/>
                  <a:pt x="5961599" y="96798"/>
                </a:cubicBezTo>
                <a:cubicBezTo>
                  <a:pt x="5980946" y="99775"/>
                  <a:pt x="6000666" y="101635"/>
                  <a:pt x="6020758" y="102379"/>
                </a:cubicBezTo>
                <a:cubicBezTo>
                  <a:pt x="6040850" y="103124"/>
                  <a:pt x="6059825" y="103124"/>
                  <a:pt x="6077685" y="102379"/>
                </a:cubicBezTo>
                <a:cubicBezTo>
                  <a:pt x="6095544" y="101635"/>
                  <a:pt x="6111543" y="101263"/>
                  <a:pt x="6125682" y="101263"/>
                </a:cubicBezTo>
                <a:cubicBezTo>
                  <a:pt x="6139821" y="101263"/>
                  <a:pt x="6149122" y="102751"/>
                  <a:pt x="6153587" y="105728"/>
                </a:cubicBezTo>
                <a:cubicBezTo>
                  <a:pt x="6171446" y="113170"/>
                  <a:pt x="6186701" y="116146"/>
                  <a:pt x="6199352" y="114658"/>
                </a:cubicBezTo>
                <a:cubicBezTo>
                  <a:pt x="6212002" y="113170"/>
                  <a:pt x="6224280" y="118751"/>
                  <a:pt x="6236187" y="131401"/>
                </a:cubicBezTo>
                <a:cubicBezTo>
                  <a:pt x="6248093" y="144051"/>
                  <a:pt x="6256279" y="153725"/>
                  <a:pt x="6260743" y="160422"/>
                </a:cubicBezTo>
                <a:cubicBezTo>
                  <a:pt x="6265208" y="167120"/>
                  <a:pt x="6279719" y="171957"/>
                  <a:pt x="6304276" y="174933"/>
                </a:cubicBezTo>
                <a:cubicBezTo>
                  <a:pt x="6328832" y="177910"/>
                  <a:pt x="6349296" y="180514"/>
                  <a:pt x="6365667" y="182747"/>
                </a:cubicBezTo>
                <a:cubicBezTo>
                  <a:pt x="6382038" y="184979"/>
                  <a:pt x="6398409" y="192048"/>
                  <a:pt x="6414780" y="203955"/>
                </a:cubicBezTo>
                <a:cubicBezTo>
                  <a:pt x="6431152" y="215861"/>
                  <a:pt x="6444546" y="223302"/>
                  <a:pt x="6454964" y="226279"/>
                </a:cubicBezTo>
                <a:cubicBezTo>
                  <a:pt x="6465382" y="229255"/>
                  <a:pt x="6476916" y="238929"/>
                  <a:pt x="6489567" y="255300"/>
                </a:cubicBezTo>
                <a:cubicBezTo>
                  <a:pt x="6502217" y="271671"/>
                  <a:pt x="6510775" y="283578"/>
                  <a:pt x="6515239" y="291019"/>
                </a:cubicBezTo>
                <a:cubicBezTo>
                  <a:pt x="6519704" y="298460"/>
                  <a:pt x="6522681" y="311111"/>
                  <a:pt x="6524169" y="328970"/>
                </a:cubicBezTo>
                <a:cubicBezTo>
                  <a:pt x="6525657" y="370642"/>
                  <a:pt x="6536075" y="401152"/>
                  <a:pt x="6555423" y="420500"/>
                </a:cubicBezTo>
                <a:cubicBezTo>
                  <a:pt x="6574771" y="439847"/>
                  <a:pt x="6585561" y="458451"/>
                  <a:pt x="6587793" y="476310"/>
                </a:cubicBezTo>
                <a:cubicBezTo>
                  <a:pt x="6590026" y="494170"/>
                  <a:pt x="6591886" y="515005"/>
                  <a:pt x="6593374" y="538818"/>
                </a:cubicBezTo>
                <a:cubicBezTo>
                  <a:pt x="6594863" y="562631"/>
                  <a:pt x="6597467" y="592024"/>
                  <a:pt x="6601188" y="626999"/>
                </a:cubicBezTo>
                <a:cubicBezTo>
                  <a:pt x="6604908" y="661973"/>
                  <a:pt x="6597467" y="700669"/>
                  <a:pt x="6578863" y="743085"/>
                </a:cubicBezTo>
                <a:cubicBezTo>
                  <a:pt x="6560260" y="785501"/>
                  <a:pt x="6541656" y="814894"/>
                  <a:pt x="6523053" y="831265"/>
                </a:cubicBezTo>
                <a:cubicBezTo>
                  <a:pt x="6504449" y="847636"/>
                  <a:pt x="6489195" y="867356"/>
                  <a:pt x="6477288" y="890424"/>
                </a:cubicBezTo>
                <a:cubicBezTo>
                  <a:pt x="6465382" y="913493"/>
                  <a:pt x="6456824" y="939538"/>
                  <a:pt x="6451615" y="968559"/>
                </a:cubicBezTo>
                <a:cubicBezTo>
                  <a:pt x="6446406" y="997581"/>
                  <a:pt x="6430407" y="1026974"/>
                  <a:pt x="6403618" y="1056740"/>
                </a:cubicBezTo>
                <a:cubicBezTo>
                  <a:pt x="6387247" y="1077576"/>
                  <a:pt x="6374225" y="1090226"/>
                  <a:pt x="6364551" y="1094691"/>
                </a:cubicBezTo>
                <a:cubicBezTo>
                  <a:pt x="6354877" y="1099156"/>
                  <a:pt x="6345575" y="1103993"/>
                  <a:pt x="6336646" y="1109202"/>
                </a:cubicBezTo>
                <a:cubicBezTo>
                  <a:pt x="6327716" y="1114411"/>
                  <a:pt x="6317298" y="1121108"/>
                  <a:pt x="6305392" y="1129294"/>
                </a:cubicBezTo>
                <a:cubicBezTo>
                  <a:pt x="6293486" y="1137479"/>
                  <a:pt x="6280091" y="1144548"/>
                  <a:pt x="6265208" y="1150502"/>
                </a:cubicBezTo>
                <a:cubicBezTo>
                  <a:pt x="6228001" y="1168361"/>
                  <a:pt x="6196003" y="1172082"/>
                  <a:pt x="6169214" y="1161664"/>
                </a:cubicBezTo>
                <a:cubicBezTo>
                  <a:pt x="6152843" y="1169105"/>
                  <a:pt x="6136844" y="1173942"/>
                  <a:pt x="6121217" y="1176174"/>
                </a:cubicBezTo>
                <a:cubicBezTo>
                  <a:pt x="6105590" y="1178407"/>
                  <a:pt x="6089591" y="1181755"/>
                  <a:pt x="6073220" y="1186220"/>
                </a:cubicBezTo>
                <a:cubicBezTo>
                  <a:pt x="6038989" y="1198127"/>
                  <a:pt x="6020014" y="1218218"/>
                  <a:pt x="6016293" y="1246496"/>
                </a:cubicBezTo>
                <a:cubicBezTo>
                  <a:pt x="6012572" y="1274773"/>
                  <a:pt x="6015549" y="1303795"/>
                  <a:pt x="6025223" y="1333560"/>
                </a:cubicBezTo>
                <a:cubicBezTo>
                  <a:pt x="6034897" y="1363326"/>
                  <a:pt x="6040478" y="1388627"/>
                  <a:pt x="6041966" y="1409463"/>
                </a:cubicBezTo>
                <a:cubicBezTo>
                  <a:pt x="6049407" y="1476435"/>
                  <a:pt x="6033036" y="1534478"/>
                  <a:pt x="5992853" y="1583591"/>
                </a:cubicBezTo>
                <a:cubicBezTo>
                  <a:pt x="5967552" y="1613357"/>
                  <a:pt x="5951181" y="1644983"/>
                  <a:pt x="5943739" y="1678469"/>
                </a:cubicBezTo>
                <a:cubicBezTo>
                  <a:pt x="5936298" y="1711956"/>
                  <a:pt x="5922904" y="1734652"/>
                  <a:pt x="5903556" y="1746558"/>
                </a:cubicBezTo>
                <a:cubicBezTo>
                  <a:pt x="5870814" y="1776324"/>
                  <a:pt x="5839560" y="1769627"/>
                  <a:pt x="5809794" y="1726466"/>
                </a:cubicBezTo>
                <a:cubicBezTo>
                  <a:pt x="5805329" y="1722002"/>
                  <a:pt x="5795655" y="1716048"/>
                  <a:pt x="5780773" y="1708607"/>
                </a:cubicBezTo>
                <a:cubicBezTo>
                  <a:pt x="5759937" y="1696701"/>
                  <a:pt x="5746914" y="1677725"/>
                  <a:pt x="5741705" y="1651680"/>
                </a:cubicBezTo>
                <a:cubicBezTo>
                  <a:pt x="5736496" y="1625635"/>
                  <a:pt x="5733892" y="1599218"/>
                  <a:pt x="5733892" y="1572429"/>
                </a:cubicBezTo>
                <a:cubicBezTo>
                  <a:pt x="5733892" y="1545640"/>
                  <a:pt x="5731659" y="1520339"/>
                  <a:pt x="5727195" y="1496527"/>
                </a:cubicBezTo>
                <a:cubicBezTo>
                  <a:pt x="5722730" y="1472714"/>
                  <a:pt x="5717521" y="1447414"/>
                  <a:pt x="5711568" y="1420625"/>
                </a:cubicBezTo>
                <a:cubicBezTo>
                  <a:pt x="5698173" y="1347699"/>
                  <a:pt x="5691476" y="1297841"/>
                  <a:pt x="5691476" y="1271052"/>
                </a:cubicBezTo>
                <a:cubicBezTo>
                  <a:pt x="5691476" y="1244263"/>
                  <a:pt x="5691104" y="1216730"/>
                  <a:pt x="5690360" y="1188453"/>
                </a:cubicBezTo>
                <a:cubicBezTo>
                  <a:pt x="5689615" y="1160175"/>
                  <a:pt x="5693336" y="1134875"/>
                  <a:pt x="5701522" y="1112550"/>
                </a:cubicBezTo>
                <a:cubicBezTo>
                  <a:pt x="5709707" y="1090226"/>
                  <a:pt x="5713056" y="1075343"/>
                  <a:pt x="5711568" y="1067902"/>
                </a:cubicBezTo>
                <a:cubicBezTo>
                  <a:pt x="5710079" y="1060461"/>
                  <a:pt x="5711568" y="1051903"/>
                  <a:pt x="5716032" y="1042229"/>
                </a:cubicBezTo>
                <a:cubicBezTo>
                  <a:pt x="5720497" y="1032555"/>
                  <a:pt x="5725706" y="1020649"/>
                  <a:pt x="5731659" y="1006510"/>
                </a:cubicBezTo>
                <a:cubicBezTo>
                  <a:pt x="5737613" y="992372"/>
                  <a:pt x="5742077" y="977861"/>
                  <a:pt x="5745054" y="962978"/>
                </a:cubicBezTo>
                <a:cubicBezTo>
                  <a:pt x="5751007" y="931724"/>
                  <a:pt x="5742077" y="904935"/>
                  <a:pt x="5718265" y="882611"/>
                </a:cubicBezTo>
                <a:cubicBezTo>
                  <a:pt x="5691476" y="857310"/>
                  <a:pt x="5678081" y="830521"/>
                  <a:pt x="5678081" y="802244"/>
                </a:cubicBezTo>
                <a:lnTo>
                  <a:pt x="5678081" y="788849"/>
                </a:lnTo>
                <a:cubicBezTo>
                  <a:pt x="5682546" y="738248"/>
                  <a:pt x="5683290" y="704017"/>
                  <a:pt x="5680314" y="686158"/>
                </a:cubicBezTo>
                <a:cubicBezTo>
                  <a:pt x="5668407" y="635556"/>
                  <a:pt x="5662454" y="585699"/>
                  <a:pt x="5662454" y="536585"/>
                </a:cubicBezTo>
                <a:lnTo>
                  <a:pt x="5651292" y="351294"/>
                </a:lnTo>
                <a:cubicBezTo>
                  <a:pt x="5651292" y="320041"/>
                  <a:pt x="5650548" y="286554"/>
                  <a:pt x="5649060" y="250835"/>
                </a:cubicBezTo>
                <a:cubicBezTo>
                  <a:pt x="5643107" y="161539"/>
                  <a:pt x="5649060" y="111681"/>
                  <a:pt x="5666919" y="101263"/>
                </a:cubicBezTo>
                <a:cubicBezTo>
                  <a:pt x="5683290" y="92334"/>
                  <a:pt x="5694824" y="82660"/>
                  <a:pt x="5701522" y="72242"/>
                </a:cubicBezTo>
                <a:cubicBezTo>
                  <a:pt x="5708219" y="61824"/>
                  <a:pt x="5715660" y="56615"/>
                  <a:pt x="5723846" y="56615"/>
                </a:cubicBezTo>
                <a:cubicBezTo>
                  <a:pt x="5732031" y="56615"/>
                  <a:pt x="5744682" y="56243"/>
                  <a:pt x="5761797" y="55499"/>
                </a:cubicBezTo>
                <a:close/>
                <a:moveTo>
                  <a:pt x="9570700" y="50127"/>
                </a:moveTo>
                <a:cubicBezTo>
                  <a:pt x="9594698" y="49429"/>
                  <a:pt x="9611162" y="52708"/>
                  <a:pt x="9620092" y="59963"/>
                </a:cubicBezTo>
                <a:cubicBezTo>
                  <a:pt x="9631998" y="69637"/>
                  <a:pt x="9640928" y="78195"/>
                  <a:pt x="9646881" y="85636"/>
                </a:cubicBezTo>
                <a:cubicBezTo>
                  <a:pt x="9652834" y="93078"/>
                  <a:pt x="9658043" y="105728"/>
                  <a:pt x="9662508" y="123587"/>
                </a:cubicBezTo>
                <a:cubicBezTo>
                  <a:pt x="9671438" y="159306"/>
                  <a:pt x="9674414" y="218093"/>
                  <a:pt x="9671438" y="299949"/>
                </a:cubicBezTo>
                <a:cubicBezTo>
                  <a:pt x="9668461" y="435382"/>
                  <a:pt x="9669950" y="552213"/>
                  <a:pt x="9675903" y="650439"/>
                </a:cubicBezTo>
                <a:cubicBezTo>
                  <a:pt x="9681856" y="748666"/>
                  <a:pt x="9681856" y="823080"/>
                  <a:pt x="9675903" y="873681"/>
                </a:cubicBezTo>
                <a:cubicBezTo>
                  <a:pt x="9669950" y="924283"/>
                  <a:pt x="9668089" y="971164"/>
                  <a:pt x="9670322" y="1014324"/>
                </a:cubicBezTo>
                <a:cubicBezTo>
                  <a:pt x="9672554" y="1057484"/>
                  <a:pt x="9668461" y="1098412"/>
                  <a:pt x="9658043" y="1137107"/>
                </a:cubicBezTo>
                <a:cubicBezTo>
                  <a:pt x="9647625" y="1175802"/>
                  <a:pt x="9638324" y="1213009"/>
                  <a:pt x="9630138" y="1248728"/>
                </a:cubicBezTo>
                <a:cubicBezTo>
                  <a:pt x="9621952" y="1284447"/>
                  <a:pt x="9614139" y="1311980"/>
                  <a:pt x="9606698" y="1331328"/>
                </a:cubicBezTo>
                <a:cubicBezTo>
                  <a:pt x="9599256" y="1350675"/>
                  <a:pt x="9591815" y="1369279"/>
                  <a:pt x="9584373" y="1387138"/>
                </a:cubicBezTo>
                <a:cubicBezTo>
                  <a:pt x="9568002" y="1431787"/>
                  <a:pt x="9556840" y="1474203"/>
                  <a:pt x="9550887" y="1514386"/>
                </a:cubicBezTo>
                <a:cubicBezTo>
                  <a:pt x="9540469" y="1576894"/>
                  <a:pt x="9518888" y="1618566"/>
                  <a:pt x="9486147" y="1639402"/>
                </a:cubicBezTo>
                <a:cubicBezTo>
                  <a:pt x="9471263" y="1651308"/>
                  <a:pt x="9454893" y="1657633"/>
                  <a:pt x="9437034" y="1658378"/>
                </a:cubicBezTo>
                <a:cubicBezTo>
                  <a:pt x="9419174" y="1659122"/>
                  <a:pt x="9405780" y="1662098"/>
                  <a:pt x="9396850" y="1667307"/>
                </a:cubicBezTo>
                <a:cubicBezTo>
                  <a:pt x="9387920" y="1672516"/>
                  <a:pt x="9378991" y="1679213"/>
                  <a:pt x="9370061" y="1687399"/>
                </a:cubicBezTo>
                <a:cubicBezTo>
                  <a:pt x="9361131" y="1695585"/>
                  <a:pt x="9351457" y="1704142"/>
                  <a:pt x="9341039" y="1713072"/>
                </a:cubicBezTo>
                <a:cubicBezTo>
                  <a:pt x="9314250" y="1733908"/>
                  <a:pt x="9295275" y="1742837"/>
                  <a:pt x="9284113" y="1739861"/>
                </a:cubicBezTo>
                <a:cubicBezTo>
                  <a:pt x="9272951" y="1736884"/>
                  <a:pt x="9263648" y="1730931"/>
                  <a:pt x="9256207" y="1722002"/>
                </a:cubicBezTo>
                <a:cubicBezTo>
                  <a:pt x="9248765" y="1713072"/>
                  <a:pt x="9242068" y="1703398"/>
                  <a:pt x="9236116" y="1692980"/>
                </a:cubicBezTo>
                <a:cubicBezTo>
                  <a:pt x="9219744" y="1664703"/>
                  <a:pt x="9207838" y="1649820"/>
                  <a:pt x="9200397" y="1648332"/>
                </a:cubicBezTo>
                <a:cubicBezTo>
                  <a:pt x="9192955" y="1646843"/>
                  <a:pt x="9181421" y="1648332"/>
                  <a:pt x="9165794" y="1652796"/>
                </a:cubicBezTo>
                <a:cubicBezTo>
                  <a:pt x="9150167" y="1657261"/>
                  <a:pt x="9131935" y="1661726"/>
                  <a:pt x="9111100" y="1666191"/>
                </a:cubicBezTo>
                <a:cubicBezTo>
                  <a:pt x="9009896" y="1687027"/>
                  <a:pt x="8932506" y="1662470"/>
                  <a:pt x="8878927" y="1592521"/>
                </a:cubicBezTo>
                <a:cubicBezTo>
                  <a:pt x="8835767" y="1535966"/>
                  <a:pt x="8804513" y="1464529"/>
                  <a:pt x="8785166" y="1378209"/>
                </a:cubicBezTo>
                <a:cubicBezTo>
                  <a:pt x="8777724" y="1341002"/>
                  <a:pt x="8769911" y="1300074"/>
                  <a:pt x="8761725" y="1255425"/>
                </a:cubicBezTo>
                <a:cubicBezTo>
                  <a:pt x="8753540" y="1210777"/>
                  <a:pt x="8742378" y="1171710"/>
                  <a:pt x="8728239" y="1138223"/>
                </a:cubicBezTo>
                <a:cubicBezTo>
                  <a:pt x="8714100" y="1104737"/>
                  <a:pt x="8704799" y="1076832"/>
                  <a:pt x="8700334" y="1054507"/>
                </a:cubicBezTo>
                <a:cubicBezTo>
                  <a:pt x="8695869" y="1032183"/>
                  <a:pt x="8695497" y="1010603"/>
                  <a:pt x="8699218" y="989767"/>
                </a:cubicBezTo>
                <a:cubicBezTo>
                  <a:pt x="8702938" y="968931"/>
                  <a:pt x="8707031" y="945863"/>
                  <a:pt x="8711496" y="920562"/>
                </a:cubicBezTo>
                <a:cubicBezTo>
                  <a:pt x="8724890" y="847636"/>
                  <a:pt x="8728239" y="789593"/>
                  <a:pt x="8721542" y="746433"/>
                </a:cubicBezTo>
                <a:cubicBezTo>
                  <a:pt x="8714844" y="703273"/>
                  <a:pt x="8708891" y="667926"/>
                  <a:pt x="8703682" y="640393"/>
                </a:cubicBezTo>
                <a:cubicBezTo>
                  <a:pt x="8698473" y="612860"/>
                  <a:pt x="8694381" y="585699"/>
                  <a:pt x="8691404" y="558910"/>
                </a:cubicBezTo>
                <a:cubicBezTo>
                  <a:pt x="8683963" y="505332"/>
                  <a:pt x="8685451" y="441335"/>
                  <a:pt x="8695869" y="366921"/>
                </a:cubicBezTo>
                <a:cubicBezTo>
                  <a:pt x="8701822" y="326738"/>
                  <a:pt x="8705915" y="290647"/>
                  <a:pt x="8708147" y="258649"/>
                </a:cubicBezTo>
                <a:cubicBezTo>
                  <a:pt x="8710380" y="226651"/>
                  <a:pt x="8712984" y="198746"/>
                  <a:pt x="8715961" y="174933"/>
                </a:cubicBezTo>
                <a:cubicBezTo>
                  <a:pt x="8724890" y="100519"/>
                  <a:pt x="8755400" y="61080"/>
                  <a:pt x="8807490" y="56615"/>
                </a:cubicBezTo>
                <a:cubicBezTo>
                  <a:pt x="8834279" y="53638"/>
                  <a:pt x="8862928" y="53638"/>
                  <a:pt x="8893438" y="56615"/>
                </a:cubicBezTo>
                <a:cubicBezTo>
                  <a:pt x="8923948" y="59591"/>
                  <a:pt x="8945156" y="60335"/>
                  <a:pt x="8957062" y="58847"/>
                </a:cubicBezTo>
                <a:lnTo>
                  <a:pt x="9026267" y="52150"/>
                </a:lnTo>
                <a:cubicBezTo>
                  <a:pt x="9061986" y="52150"/>
                  <a:pt x="9086543" y="62568"/>
                  <a:pt x="9099938" y="83404"/>
                </a:cubicBezTo>
                <a:cubicBezTo>
                  <a:pt x="9128215" y="119123"/>
                  <a:pt x="9142354" y="189072"/>
                  <a:pt x="9142354" y="293251"/>
                </a:cubicBezTo>
                <a:lnTo>
                  <a:pt x="9133424" y="534353"/>
                </a:lnTo>
                <a:cubicBezTo>
                  <a:pt x="9133424" y="561142"/>
                  <a:pt x="9134540" y="583094"/>
                  <a:pt x="9136773" y="600210"/>
                </a:cubicBezTo>
                <a:cubicBezTo>
                  <a:pt x="9139005" y="617325"/>
                  <a:pt x="9140865" y="631836"/>
                  <a:pt x="9142354" y="643742"/>
                </a:cubicBezTo>
                <a:cubicBezTo>
                  <a:pt x="9148306" y="686902"/>
                  <a:pt x="9143842" y="740852"/>
                  <a:pt x="9128959" y="805592"/>
                </a:cubicBezTo>
                <a:cubicBezTo>
                  <a:pt x="9114076" y="870333"/>
                  <a:pt x="9111100" y="928748"/>
                  <a:pt x="9120030" y="980838"/>
                </a:cubicBezTo>
                <a:cubicBezTo>
                  <a:pt x="9121517" y="992744"/>
                  <a:pt x="9123750" y="1000929"/>
                  <a:pt x="9126727" y="1005394"/>
                </a:cubicBezTo>
                <a:cubicBezTo>
                  <a:pt x="9129703" y="1009859"/>
                  <a:pt x="9131935" y="1014324"/>
                  <a:pt x="9133424" y="1018789"/>
                </a:cubicBezTo>
                <a:cubicBezTo>
                  <a:pt x="9140865" y="1032183"/>
                  <a:pt x="9144958" y="1049298"/>
                  <a:pt x="9145702" y="1070134"/>
                </a:cubicBezTo>
                <a:cubicBezTo>
                  <a:pt x="9146446" y="1090970"/>
                  <a:pt x="9154260" y="1113295"/>
                  <a:pt x="9169143" y="1137107"/>
                </a:cubicBezTo>
                <a:cubicBezTo>
                  <a:pt x="9184025" y="1160920"/>
                  <a:pt x="9202257" y="1171710"/>
                  <a:pt x="9223837" y="1169477"/>
                </a:cubicBezTo>
                <a:cubicBezTo>
                  <a:pt x="9245417" y="1167245"/>
                  <a:pt x="9263276" y="1145293"/>
                  <a:pt x="9277415" y="1103621"/>
                </a:cubicBezTo>
                <a:cubicBezTo>
                  <a:pt x="9291553" y="1061949"/>
                  <a:pt x="9295275" y="1005394"/>
                  <a:pt x="9288577" y="933957"/>
                </a:cubicBezTo>
                <a:cubicBezTo>
                  <a:pt x="9281880" y="862519"/>
                  <a:pt x="9277415" y="808197"/>
                  <a:pt x="9275183" y="770990"/>
                </a:cubicBezTo>
                <a:cubicBezTo>
                  <a:pt x="9272951" y="733783"/>
                  <a:pt x="9271834" y="700297"/>
                  <a:pt x="9271834" y="670531"/>
                </a:cubicBezTo>
                <a:cubicBezTo>
                  <a:pt x="9270345" y="618441"/>
                  <a:pt x="9272578" y="566351"/>
                  <a:pt x="9278532" y="514261"/>
                </a:cubicBezTo>
                <a:cubicBezTo>
                  <a:pt x="9291926" y="404128"/>
                  <a:pt x="9294159" y="311855"/>
                  <a:pt x="9285229" y="237441"/>
                </a:cubicBezTo>
                <a:cubicBezTo>
                  <a:pt x="9282252" y="210652"/>
                  <a:pt x="9279275" y="180514"/>
                  <a:pt x="9276299" y="147028"/>
                </a:cubicBezTo>
                <a:cubicBezTo>
                  <a:pt x="9273322" y="113542"/>
                  <a:pt x="9280764" y="88613"/>
                  <a:pt x="9298623" y="72242"/>
                </a:cubicBezTo>
                <a:cubicBezTo>
                  <a:pt x="9316483" y="55871"/>
                  <a:pt x="9335086" y="48801"/>
                  <a:pt x="9354434" y="51034"/>
                </a:cubicBezTo>
                <a:cubicBezTo>
                  <a:pt x="9373781" y="53266"/>
                  <a:pt x="9397594" y="55871"/>
                  <a:pt x="9425871" y="58847"/>
                </a:cubicBezTo>
                <a:cubicBezTo>
                  <a:pt x="9454148" y="61824"/>
                  <a:pt x="9477217" y="62196"/>
                  <a:pt x="9495077" y="59963"/>
                </a:cubicBezTo>
                <a:cubicBezTo>
                  <a:pt x="9512936" y="57731"/>
                  <a:pt x="9529306" y="55126"/>
                  <a:pt x="9544190" y="52150"/>
                </a:cubicBezTo>
                <a:cubicBezTo>
                  <a:pt x="9553864" y="51034"/>
                  <a:pt x="9562700" y="50359"/>
                  <a:pt x="9570700" y="50127"/>
                </a:cubicBezTo>
                <a:close/>
                <a:moveTo>
                  <a:pt x="3950950" y="50127"/>
                </a:moveTo>
                <a:cubicBezTo>
                  <a:pt x="3974948" y="49429"/>
                  <a:pt x="3991413" y="52708"/>
                  <a:pt x="4000342" y="59963"/>
                </a:cubicBezTo>
                <a:cubicBezTo>
                  <a:pt x="4012249" y="69637"/>
                  <a:pt x="4021178" y="78195"/>
                  <a:pt x="4027131" y="85636"/>
                </a:cubicBezTo>
                <a:cubicBezTo>
                  <a:pt x="4033084" y="93078"/>
                  <a:pt x="4038294" y="105728"/>
                  <a:pt x="4042758" y="123587"/>
                </a:cubicBezTo>
                <a:cubicBezTo>
                  <a:pt x="4051688" y="159306"/>
                  <a:pt x="4054665" y="218093"/>
                  <a:pt x="4051688" y="299949"/>
                </a:cubicBezTo>
                <a:cubicBezTo>
                  <a:pt x="4048711" y="435382"/>
                  <a:pt x="4050200" y="552213"/>
                  <a:pt x="4056153" y="650439"/>
                </a:cubicBezTo>
                <a:cubicBezTo>
                  <a:pt x="4062107" y="748666"/>
                  <a:pt x="4062107" y="823080"/>
                  <a:pt x="4056153" y="873681"/>
                </a:cubicBezTo>
                <a:cubicBezTo>
                  <a:pt x="4050200" y="924283"/>
                  <a:pt x="4048339" y="971164"/>
                  <a:pt x="4050572" y="1014324"/>
                </a:cubicBezTo>
                <a:cubicBezTo>
                  <a:pt x="4052805" y="1057484"/>
                  <a:pt x="4048711" y="1098412"/>
                  <a:pt x="4038294" y="1137107"/>
                </a:cubicBezTo>
                <a:cubicBezTo>
                  <a:pt x="4027875" y="1175802"/>
                  <a:pt x="4018574" y="1213009"/>
                  <a:pt x="4010388" y="1248728"/>
                </a:cubicBezTo>
                <a:cubicBezTo>
                  <a:pt x="4002202" y="1284447"/>
                  <a:pt x="3994389" y="1311980"/>
                  <a:pt x="3986948" y="1331328"/>
                </a:cubicBezTo>
                <a:cubicBezTo>
                  <a:pt x="3979506" y="1350675"/>
                  <a:pt x="3972065" y="1369279"/>
                  <a:pt x="3964624" y="1387138"/>
                </a:cubicBezTo>
                <a:cubicBezTo>
                  <a:pt x="3948252" y="1431787"/>
                  <a:pt x="3937090" y="1474203"/>
                  <a:pt x="3931137" y="1514386"/>
                </a:cubicBezTo>
                <a:cubicBezTo>
                  <a:pt x="3920720" y="1576894"/>
                  <a:pt x="3899140" y="1618566"/>
                  <a:pt x="3866397" y="1639402"/>
                </a:cubicBezTo>
                <a:cubicBezTo>
                  <a:pt x="3851514" y="1651308"/>
                  <a:pt x="3835143" y="1657633"/>
                  <a:pt x="3817283" y="1658378"/>
                </a:cubicBezTo>
                <a:cubicBezTo>
                  <a:pt x="3799424" y="1659122"/>
                  <a:pt x="3786029" y="1662098"/>
                  <a:pt x="3777100" y="1667307"/>
                </a:cubicBezTo>
                <a:cubicBezTo>
                  <a:pt x="3768170" y="1672516"/>
                  <a:pt x="3759240" y="1679213"/>
                  <a:pt x="3750311" y="1687399"/>
                </a:cubicBezTo>
                <a:cubicBezTo>
                  <a:pt x="3741381" y="1695585"/>
                  <a:pt x="3731707" y="1704142"/>
                  <a:pt x="3721289" y="1713072"/>
                </a:cubicBezTo>
                <a:cubicBezTo>
                  <a:pt x="3694500" y="1733908"/>
                  <a:pt x="3675525" y="1742837"/>
                  <a:pt x="3664363" y="1739861"/>
                </a:cubicBezTo>
                <a:cubicBezTo>
                  <a:pt x="3653201" y="1736884"/>
                  <a:pt x="3643899" y="1730931"/>
                  <a:pt x="3636457" y="1722002"/>
                </a:cubicBezTo>
                <a:cubicBezTo>
                  <a:pt x="3629016" y="1713072"/>
                  <a:pt x="3622319" y="1703398"/>
                  <a:pt x="3616366" y="1692980"/>
                </a:cubicBezTo>
                <a:cubicBezTo>
                  <a:pt x="3599995" y="1664703"/>
                  <a:pt x="3588088" y="1649820"/>
                  <a:pt x="3580647" y="1648332"/>
                </a:cubicBezTo>
                <a:cubicBezTo>
                  <a:pt x="3573205" y="1646843"/>
                  <a:pt x="3561671" y="1648332"/>
                  <a:pt x="3546044" y="1652796"/>
                </a:cubicBezTo>
                <a:cubicBezTo>
                  <a:pt x="3530417" y="1657261"/>
                  <a:pt x="3512186" y="1661726"/>
                  <a:pt x="3491350" y="1666191"/>
                </a:cubicBezTo>
                <a:cubicBezTo>
                  <a:pt x="3390147" y="1687027"/>
                  <a:pt x="3312757" y="1662470"/>
                  <a:pt x="3259178" y="1592521"/>
                </a:cubicBezTo>
                <a:cubicBezTo>
                  <a:pt x="3216018" y="1535966"/>
                  <a:pt x="3184764" y="1464529"/>
                  <a:pt x="3165416" y="1378209"/>
                </a:cubicBezTo>
                <a:cubicBezTo>
                  <a:pt x="3157975" y="1341002"/>
                  <a:pt x="3150162" y="1300074"/>
                  <a:pt x="3141976" y="1255425"/>
                </a:cubicBezTo>
                <a:cubicBezTo>
                  <a:pt x="3133791" y="1210777"/>
                  <a:pt x="3122628" y="1171710"/>
                  <a:pt x="3108490" y="1138223"/>
                </a:cubicBezTo>
                <a:cubicBezTo>
                  <a:pt x="3094351" y="1104737"/>
                  <a:pt x="3085050" y="1076832"/>
                  <a:pt x="3080585" y="1054507"/>
                </a:cubicBezTo>
                <a:cubicBezTo>
                  <a:pt x="3076120" y="1032183"/>
                  <a:pt x="3075748" y="1010603"/>
                  <a:pt x="3079468" y="989767"/>
                </a:cubicBezTo>
                <a:cubicBezTo>
                  <a:pt x="3083189" y="968931"/>
                  <a:pt x="3087282" y="945863"/>
                  <a:pt x="3091746" y="920562"/>
                </a:cubicBezTo>
                <a:cubicBezTo>
                  <a:pt x="3105141" y="847636"/>
                  <a:pt x="3108490" y="789593"/>
                  <a:pt x="3101792" y="746433"/>
                </a:cubicBezTo>
                <a:cubicBezTo>
                  <a:pt x="3095095" y="703273"/>
                  <a:pt x="3089142" y="667926"/>
                  <a:pt x="3083933" y="640393"/>
                </a:cubicBezTo>
                <a:cubicBezTo>
                  <a:pt x="3078724" y="612860"/>
                  <a:pt x="3074631" y="585699"/>
                  <a:pt x="3071655" y="558910"/>
                </a:cubicBezTo>
                <a:cubicBezTo>
                  <a:pt x="3064214" y="505332"/>
                  <a:pt x="3065702" y="441335"/>
                  <a:pt x="3076120" y="366921"/>
                </a:cubicBezTo>
                <a:cubicBezTo>
                  <a:pt x="3082073" y="326738"/>
                  <a:pt x="3086165" y="290647"/>
                  <a:pt x="3088398" y="258649"/>
                </a:cubicBezTo>
                <a:cubicBezTo>
                  <a:pt x="3090631" y="226651"/>
                  <a:pt x="3093235" y="198746"/>
                  <a:pt x="3096211" y="174933"/>
                </a:cubicBezTo>
                <a:cubicBezTo>
                  <a:pt x="3105141" y="100519"/>
                  <a:pt x="3135651" y="61080"/>
                  <a:pt x="3187740" y="56615"/>
                </a:cubicBezTo>
                <a:cubicBezTo>
                  <a:pt x="3214530" y="53638"/>
                  <a:pt x="3243179" y="53638"/>
                  <a:pt x="3273689" y="56615"/>
                </a:cubicBezTo>
                <a:cubicBezTo>
                  <a:pt x="3304199" y="59591"/>
                  <a:pt x="3325407" y="60335"/>
                  <a:pt x="3337313" y="58847"/>
                </a:cubicBezTo>
                <a:lnTo>
                  <a:pt x="3406518" y="52150"/>
                </a:lnTo>
                <a:cubicBezTo>
                  <a:pt x="3442237" y="52150"/>
                  <a:pt x="3466793" y="62568"/>
                  <a:pt x="3480188" y="83404"/>
                </a:cubicBezTo>
                <a:cubicBezTo>
                  <a:pt x="3508465" y="119123"/>
                  <a:pt x="3522604" y="189072"/>
                  <a:pt x="3522604" y="293251"/>
                </a:cubicBezTo>
                <a:lnTo>
                  <a:pt x="3513674" y="534353"/>
                </a:lnTo>
                <a:cubicBezTo>
                  <a:pt x="3513674" y="561142"/>
                  <a:pt x="3514791" y="583094"/>
                  <a:pt x="3517023" y="600210"/>
                </a:cubicBezTo>
                <a:cubicBezTo>
                  <a:pt x="3519255" y="617325"/>
                  <a:pt x="3521116" y="631836"/>
                  <a:pt x="3522604" y="643742"/>
                </a:cubicBezTo>
                <a:cubicBezTo>
                  <a:pt x="3528557" y="686902"/>
                  <a:pt x="3524092" y="740852"/>
                  <a:pt x="3509209" y="805592"/>
                </a:cubicBezTo>
                <a:cubicBezTo>
                  <a:pt x="3494326" y="870333"/>
                  <a:pt x="3491350" y="928748"/>
                  <a:pt x="3500281" y="980838"/>
                </a:cubicBezTo>
                <a:cubicBezTo>
                  <a:pt x="3501768" y="992744"/>
                  <a:pt x="3504000" y="1000929"/>
                  <a:pt x="3506977" y="1005394"/>
                </a:cubicBezTo>
                <a:cubicBezTo>
                  <a:pt x="3509954" y="1009859"/>
                  <a:pt x="3512186" y="1014324"/>
                  <a:pt x="3513674" y="1018789"/>
                </a:cubicBezTo>
                <a:cubicBezTo>
                  <a:pt x="3521116" y="1032183"/>
                  <a:pt x="3525208" y="1049298"/>
                  <a:pt x="3525952" y="1070134"/>
                </a:cubicBezTo>
                <a:cubicBezTo>
                  <a:pt x="3526696" y="1090970"/>
                  <a:pt x="3534510" y="1113295"/>
                  <a:pt x="3549393" y="1137107"/>
                </a:cubicBezTo>
                <a:cubicBezTo>
                  <a:pt x="3564276" y="1160920"/>
                  <a:pt x="3582507" y="1171710"/>
                  <a:pt x="3604088" y="1169477"/>
                </a:cubicBezTo>
                <a:cubicBezTo>
                  <a:pt x="3625668" y="1167245"/>
                  <a:pt x="3643527" y="1145293"/>
                  <a:pt x="3657665" y="1103621"/>
                </a:cubicBezTo>
                <a:cubicBezTo>
                  <a:pt x="3671804" y="1061949"/>
                  <a:pt x="3675525" y="1005394"/>
                  <a:pt x="3668828" y="933957"/>
                </a:cubicBezTo>
                <a:cubicBezTo>
                  <a:pt x="3662130" y="862519"/>
                  <a:pt x="3657665" y="808197"/>
                  <a:pt x="3655433" y="770990"/>
                </a:cubicBezTo>
                <a:cubicBezTo>
                  <a:pt x="3653201" y="733783"/>
                  <a:pt x="3652085" y="700297"/>
                  <a:pt x="3652085" y="670531"/>
                </a:cubicBezTo>
                <a:cubicBezTo>
                  <a:pt x="3650596" y="618441"/>
                  <a:pt x="3652829" y="566351"/>
                  <a:pt x="3658782" y="514261"/>
                </a:cubicBezTo>
                <a:cubicBezTo>
                  <a:pt x="3672176" y="404128"/>
                  <a:pt x="3674409" y="311855"/>
                  <a:pt x="3665479" y="237441"/>
                </a:cubicBezTo>
                <a:cubicBezTo>
                  <a:pt x="3662502" y="210652"/>
                  <a:pt x="3659526" y="180514"/>
                  <a:pt x="3656549" y="147028"/>
                </a:cubicBezTo>
                <a:cubicBezTo>
                  <a:pt x="3653573" y="113542"/>
                  <a:pt x="3661014" y="88613"/>
                  <a:pt x="3678874" y="72242"/>
                </a:cubicBezTo>
                <a:cubicBezTo>
                  <a:pt x="3696733" y="55871"/>
                  <a:pt x="3715336" y="48801"/>
                  <a:pt x="3734684" y="51034"/>
                </a:cubicBezTo>
                <a:cubicBezTo>
                  <a:pt x="3754032" y="53266"/>
                  <a:pt x="3777844" y="55871"/>
                  <a:pt x="3806122" y="58847"/>
                </a:cubicBezTo>
                <a:cubicBezTo>
                  <a:pt x="3834399" y="61824"/>
                  <a:pt x="3857467" y="62196"/>
                  <a:pt x="3875326" y="59963"/>
                </a:cubicBezTo>
                <a:cubicBezTo>
                  <a:pt x="3893186" y="57731"/>
                  <a:pt x="3909557" y="55126"/>
                  <a:pt x="3924440" y="52150"/>
                </a:cubicBezTo>
                <a:cubicBezTo>
                  <a:pt x="3934114" y="51034"/>
                  <a:pt x="3942950" y="50359"/>
                  <a:pt x="3950950" y="50127"/>
                </a:cubicBezTo>
                <a:close/>
                <a:moveTo>
                  <a:pt x="7141611" y="18315"/>
                </a:moveTo>
                <a:cubicBezTo>
                  <a:pt x="7155842" y="18733"/>
                  <a:pt x="7170492" y="19594"/>
                  <a:pt x="7185561" y="20896"/>
                </a:cubicBezTo>
                <a:cubicBezTo>
                  <a:pt x="7234675" y="25361"/>
                  <a:pt x="7286764" y="43220"/>
                  <a:pt x="7341831" y="74474"/>
                </a:cubicBezTo>
                <a:cubicBezTo>
                  <a:pt x="7368620" y="89357"/>
                  <a:pt x="7391688" y="116518"/>
                  <a:pt x="7411036" y="155958"/>
                </a:cubicBezTo>
                <a:cubicBezTo>
                  <a:pt x="7430384" y="195397"/>
                  <a:pt x="7443778" y="222558"/>
                  <a:pt x="7451220" y="237441"/>
                </a:cubicBezTo>
                <a:cubicBezTo>
                  <a:pt x="7458661" y="252324"/>
                  <a:pt x="7468335" y="263114"/>
                  <a:pt x="7480241" y="269811"/>
                </a:cubicBezTo>
                <a:cubicBezTo>
                  <a:pt x="7492147" y="276508"/>
                  <a:pt x="7502937" y="285810"/>
                  <a:pt x="7512611" y="297716"/>
                </a:cubicBezTo>
                <a:cubicBezTo>
                  <a:pt x="7522285" y="309623"/>
                  <a:pt x="7532703" y="328598"/>
                  <a:pt x="7543865" y="354643"/>
                </a:cubicBezTo>
                <a:cubicBezTo>
                  <a:pt x="7555027" y="380688"/>
                  <a:pt x="7565073" y="410826"/>
                  <a:pt x="7574003" y="445056"/>
                </a:cubicBezTo>
                <a:cubicBezTo>
                  <a:pt x="7597815" y="523935"/>
                  <a:pt x="7608233" y="590164"/>
                  <a:pt x="7605256" y="643742"/>
                </a:cubicBezTo>
                <a:cubicBezTo>
                  <a:pt x="7602280" y="697320"/>
                  <a:pt x="7600048" y="751642"/>
                  <a:pt x="7598559" y="806709"/>
                </a:cubicBezTo>
                <a:cubicBezTo>
                  <a:pt x="7595583" y="904935"/>
                  <a:pt x="7585909" y="975629"/>
                  <a:pt x="7569538" y="1018789"/>
                </a:cubicBezTo>
                <a:cubicBezTo>
                  <a:pt x="7553167" y="1061949"/>
                  <a:pt x="7540888" y="1098040"/>
                  <a:pt x="7532703" y="1127061"/>
                </a:cubicBezTo>
                <a:cubicBezTo>
                  <a:pt x="7524517" y="1156083"/>
                  <a:pt x="7519680" y="1182500"/>
                  <a:pt x="7518192" y="1206312"/>
                </a:cubicBezTo>
                <a:cubicBezTo>
                  <a:pt x="7516704" y="1230125"/>
                  <a:pt x="7515960" y="1253193"/>
                  <a:pt x="7515960" y="1275517"/>
                </a:cubicBezTo>
                <a:cubicBezTo>
                  <a:pt x="7512983" y="1335048"/>
                  <a:pt x="7508890" y="1370767"/>
                  <a:pt x="7503681" y="1382673"/>
                </a:cubicBezTo>
                <a:cubicBezTo>
                  <a:pt x="7498472" y="1394580"/>
                  <a:pt x="7489915" y="1406486"/>
                  <a:pt x="7478009" y="1418392"/>
                </a:cubicBezTo>
                <a:cubicBezTo>
                  <a:pt x="7466102" y="1430298"/>
                  <a:pt x="7453080" y="1441833"/>
                  <a:pt x="7438941" y="1452995"/>
                </a:cubicBezTo>
                <a:cubicBezTo>
                  <a:pt x="7424803" y="1464157"/>
                  <a:pt x="7411036" y="1474947"/>
                  <a:pt x="7397641" y="1485365"/>
                </a:cubicBezTo>
                <a:cubicBezTo>
                  <a:pt x="7384247" y="1495783"/>
                  <a:pt x="7374573" y="1504340"/>
                  <a:pt x="7368620" y="1511038"/>
                </a:cubicBezTo>
                <a:cubicBezTo>
                  <a:pt x="7362667" y="1517735"/>
                  <a:pt x="7355597" y="1527037"/>
                  <a:pt x="7347412" y="1538943"/>
                </a:cubicBezTo>
                <a:cubicBezTo>
                  <a:pt x="7339226" y="1550849"/>
                  <a:pt x="7331041" y="1563500"/>
                  <a:pt x="7322855" y="1576894"/>
                </a:cubicBezTo>
                <a:cubicBezTo>
                  <a:pt x="7314670" y="1590289"/>
                  <a:pt x="7307228" y="1602567"/>
                  <a:pt x="7300531" y="1613729"/>
                </a:cubicBezTo>
                <a:cubicBezTo>
                  <a:pt x="7293834" y="1624891"/>
                  <a:pt x="7288997" y="1633077"/>
                  <a:pt x="7286020" y="1638286"/>
                </a:cubicBezTo>
                <a:cubicBezTo>
                  <a:pt x="7283044" y="1643495"/>
                  <a:pt x="7277835" y="1652796"/>
                  <a:pt x="7270393" y="1666191"/>
                </a:cubicBezTo>
                <a:cubicBezTo>
                  <a:pt x="7262952" y="1679586"/>
                  <a:pt x="7254022" y="1693724"/>
                  <a:pt x="7243604" y="1708607"/>
                </a:cubicBezTo>
                <a:cubicBezTo>
                  <a:pt x="7185561" y="1780044"/>
                  <a:pt x="7130495" y="1783021"/>
                  <a:pt x="7078405" y="1717537"/>
                </a:cubicBezTo>
                <a:cubicBezTo>
                  <a:pt x="7073940" y="1710095"/>
                  <a:pt x="7066871" y="1706375"/>
                  <a:pt x="7057197" y="1706375"/>
                </a:cubicBezTo>
                <a:cubicBezTo>
                  <a:pt x="7047523" y="1706375"/>
                  <a:pt x="7036361" y="1709723"/>
                  <a:pt x="7023711" y="1716420"/>
                </a:cubicBezTo>
                <a:cubicBezTo>
                  <a:pt x="7011060" y="1723118"/>
                  <a:pt x="6993573" y="1722746"/>
                  <a:pt x="6971249" y="1715304"/>
                </a:cubicBezTo>
                <a:cubicBezTo>
                  <a:pt x="6948925" y="1707863"/>
                  <a:pt x="6931437" y="1695585"/>
                  <a:pt x="6918787" y="1678469"/>
                </a:cubicBezTo>
                <a:cubicBezTo>
                  <a:pt x="6906137" y="1661354"/>
                  <a:pt x="6894230" y="1647587"/>
                  <a:pt x="6883068" y="1637169"/>
                </a:cubicBezTo>
                <a:cubicBezTo>
                  <a:pt x="6871906" y="1626752"/>
                  <a:pt x="6861116" y="1618566"/>
                  <a:pt x="6850698" y="1612613"/>
                </a:cubicBezTo>
                <a:cubicBezTo>
                  <a:pt x="6840280" y="1606660"/>
                  <a:pt x="6829862" y="1601451"/>
                  <a:pt x="6819444" y="1596986"/>
                </a:cubicBezTo>
                <a:cubicBezTo>
                  <a:pt x="6791167" y="1582103"/>
                  <a:pt x="6776284" y="1569825"/>
                  <a:pt x="6774796" y="1560151"/>
                </a:cubicBezTo>
                <a:cubicBezTo>
                  <a:pt x="6773307" y="1550477"/>
                  <a:pt x="6772191" y="1541175"/>
                  <a:pt x="6771447" y="1532246"/>
                </a:cubicBezTo>
                <a:cubicBezTo>
                  <a:pt x="6770703" y="1523316"/>
                  <a:pt x="6768843" y="1512154"/>
                  <a:pt x="6765866" y="1498759"/>
                </a:cubicBezTo>
                <a:cubicBezTo>
                  <a:pt x="6753960" y="1427322"/>
                  <a:pt x="6724938" y="1326119"/>
                  <a:pt x="6678802" y="1195150"/>
                </a:cubicBezTo>
                <a:cubicBezTo>
                  <a:pt x="6643083" y="1096923"/>
                  <a:pt x="6633409" y="994976"/>
                  <a:pt x="6649780" y="889308"/>
                </a:cubicBezTo>
                <a:cubicBezTo>
                  <a:pt x="6661686" y="811918"/>
                  <a:pt x="6672848" y="747177"/>
                  <a:pt x="6683266" y="695088"/>
                </a:cubicBezTo>
                <a:cubicBezTo>
                  <a:pt x="6699638" y="616209"/>
                  <a:pt x="6705963" y="561142"/>
                  <a:pt x="6702242" y="529888"/>
                </a:cubicBezTo>
                <a:cubicBezTo>
                  <a:pt x="6698521" y="498634"/>
                  <a:pt x="6695545" y="473706"/>
                  <a:pt x="6693312" y="455102"/>
                </a:cubicBezTo>
                <a:cubicBezTo>
                  <a:pt x="6691080" y="436499"/>
                  <a:pt x="6689964" y="417523"/>
                  <a:pt x="6689964" y="398175"/>
                </a:cubicBezTo>
                <a:cubicBezTo>
                  <a:pt x="6689964" y="378828"/>
                  <a:pt x="6692940" y="356131"/>
                  <a:pt x="6698893" y="330086"/>
                </a:cubicBezTo>
                <a:cubicBezTo>
                  <a:pt x="6704846" y="304042"/>
                  <a:pt x="6720101" y="280229"/>
                  <a:pt x="6744658" y="258649"/>
                </a:cubicBezTo>
                <a:cubicBezTo>
                  <a:pt x="6769215" y="237069"/>
                  <a:pt x="6790423" y="215489"/>
                  <a:pt x="6808282" y="193909"/>
                </a:cubicBezTo>
                <a:cubicBezTo>
                  <a:pt x="6826141" y="172329"/>
                  <a:pt x="6841768" y="150376"/>
                  <a:pt x="6855163" y="128052"/>
                </a:cubicBezTo>
                <a:cubicBezTo>
                  <a:pt x="6868557" y="105728"/>
                  <a:pt x="6884929" y="87869"/>
                  <a:pt x="6904276" y="74474"/>
                </a:cubicBezTo>
                <a:cubicBezTo>
                  <a:pt x="6962877" y="34104"/>
                  <a:pt x="7041989" y="15385"/>
                  <a:pt x="7141611" y="18315"/>
                </a:cubicBezTo>
                <a:close/>
                <a:moveTo>
                  <a:pt x="1521861" y="18315"/>
                </a:moveTo>
                <a:cubicBezTo>
                  <a:pt x="1536093" y="18733"/>
                  <a:pt x="1550743" y="19594"/>
                  <a:pt x="1565812" y="20896"/>
                </a:cubicBezTo>
                <a:cubicBezTo>
                  <a:pt x="1614925" y="25361"/>
                  <a:pt x="1667015" y="43220"/>
                  <a:pt x="1722081" y="74474"/>
                </a:cubicBezTo>
                <a:cubicBezTo>
                  <a:pt x="1748870" y="89357"/>
                  <a:pt x="1771939" y="116518"/>
                  <a:pt x="1791286" y="155958"/>
                </a:cubicBezTo>
                <a:cubicBezTo>
                  <a:pt x="1810634" y="195397"/>
                  <a:pt x="1824029" y="222558"/>
                  <a:pt x="1831470" y="237441"/>
                </a:cubicBezTo>
                <a:cubicBezTo>
                  <a:pt x="1838911" y="252324"/>
                  <a:pt x="1848585" y="263114"/>
                  <a:pt x="1860491" y="269811"/>
                </a:cubicBezTo>
                <a:cubicBezTo>
                  <a:pt x="1872398" y="276508"/>
                  <a:pt x="1883188" y="285810"/>
                  <a:pt x="1892862" y="297716"/>
                </a:cubicBezTo>
                <a:cubicBezTo>
                  <a:pt x="1902536" y="309623"/>
                  <a:pt x="1912953" y="328598"/>
                  <a:pt x="1924116" y="354643"/>
                </a:cubicBezTo>
                <a:cubicBezTo>
                  <a:pt x="1935278" y="380688"/>
                  <a:pt x="1945324" y="410826"/>
                  <a:pt x="1954253" y="445056"/>
                </a:cubicBezTo>
                <a:cubicBezTo>
                  <a:pt x="1978066" y="523935"/>
                  <a:pt x="1988484" y="590164"/>
                  <a:pt x="1985507" y="643742"/>
                </a:cubicBezTo>
                <a:cubicBezTo>
                  <a:pt x="1982530" y="697320"/>
                  <a:pt x="1980298" y="751642"/>
                  <a:pt x="1978810" y="806709"/>
                </a:cubicBezTo>
                <a:cubicBezTo>
                  <a:pt x="1975833" y="904935"/>
                  <a:pt x="1966160" y="975629"/>
                  <a:pt x="1949788" y="1018789"/>
                </a:cubicBezTo>
                <a:cubicBezTo>
                  <a:pt x="1933417" y="1061949"/>
                  <a:pt x="1921139" y="1098040"/>
                  <a:pt x="1912953" y="1127061"/>
                </a:cubicBezTo>
                <a:cubicBezTo>
                  <a:pt x="1904768" y="1156083"/>
                  <a:pt x="1899931" y="1182500"/>
                  <a:pt x="1898443" y="1206312"/>
                </a:cubicBezTo>
                <a:cubicBezTo>
                  <a:pt x="1896954" y="1230125"/>
                  <a:pt x="1896210" y="1253193"/>
                  <a:pt x="1896210" y="1275517"/>
                </a:cubicBezTo>
                <a:cubicBezTo>
                  <a:pt x="1893234" y="1335048"/>
                  <a:pt x="1889141" y="1370767"/>
                  <a:pt x="1883932" y="1382673"/>
                </a:cubicBezTo>
                <a:cubicBezTo>
                  <a:pt x="1878723" y="1394580"/>
                  <a:pt x="1870165" y="1406486"/>
                  <a:pt x="1858259" y="1418392"/>
                </a:cubicBezTo>
                <a:cubicBezTo>
                  <a:pt x="1846353" y="1430298"/>
                  <a:pt x="1833330" y="1441833"/>
                  <a:pt x="1819192" y="1452995"/>
                </a:cubicBezTo>
                <a:cubicBezTo>
                  <a:pt x="1805053" y="1464157"/>
                  <a:pt x="1791286" y="1474947"/>
                  <a:pt x="1777892" y="1485365"/>
                </a:cubicBezTo>
                <a:cubicBezTo>
                  <a:pt x="1764497" y="1495783"/>
                  <a:pt x="1754823" y="1504340"/>
                  <a:pt x="1748870" y="1511038"/>
                </a:cubicBezTo>
                <a:cubicBezTo>
                  <a:pt x="1742917" y="1517735"/>
                  <a:pt x="1735848" y="1527037"/>
                  <a:pt x="1727662" y="1538943"/>
                </a:cubicBezTo>
                <a:cubicBezTo>
                  <a:pt x="1719477" y="1550849"/>
                  <a:pt x="1711291" y="1563500"/>
                  <a:pt x="1703106" y="1576894"/>
                </a:cubicBezTo>
                <a:cubicBezTo>
                  <a:pt x="1694920" y="1590289"/>
                  <a:pt x="1687479" y="1602567"/>
                  <a:pt x="1680782" y="1613729"/>
                </a:cubicBezTo>
                <a:cubicBezTo>
                  <a:pt x="1674084" y="1624891"/>
                  <a:pt x="1669247" y="1633077"/>
                  <a:pt x="1666271" y="1638286"/>
                </a:cubicBezTo>
                <a:cubicBezTo>
                  <a:pt x="1663294" y="1643495"/>
                  <a:pt x="1658085" y="1652796"/>
                  <a:pt x="1650644" y="1666191"/>
                </a:cubicBezTo>
                <a:cubicBezTo>
                  <a:pt x="1643202" y="1679586"/>
                  <a:pt x="1634273" y="1693724"/>
                  <a:pt x="1623855" y="1708607"/>
                </a:cubicBezTo>
                <a:cubicBezTo>
                  <a:pt x="1565812" y="1780044"/>
                  <a:pt x="1510745" y="1783021"/>
                  <a:pt x="1458656" y="1717537"/>
                </a:cubicBezTo>
                <a:cubicBezTo>
                  <a:pt x="1454191" y="1710095"/>
                  <a:pt x="1447121" y="1706375"/>
                  <a:pt x="1437448" y="1706375"/>
                </a:cubicBezTo>
                <a:cubicBezTo>
                  <a:pt x="1427774" y="1706375"/>
                  <a:pt x="1416612" y="1709723"/>
                  <a:pt x="1403961" y="1716420"/>
                </a:cubicBezTo>
                <a:cubicBezTo>
                  <a:pt x="1391311" y="1723118"/>
                  <a:pt x="1373824" y="1722746"/>
                  <a:pt x="1351499" y="1715304"/>
                </a:cubicBezTo>
                <a:cubicBezTo>
                  <a:pt x="1329175" y="1707863"/>
                  <a:pt x="1311688" y="1695585"/>
                  <a:pt x="1299037" y="1678469"/>
                </a:cubicBezTo>
                <a:cubicBezTo>
                  <a:pt x="1286387" y="1661354"/>
                  <a:pt x="1274481" y="1647587"/>
                  <a:pt x="1263319" y="1637169"/>
                </a:cubicBezTo>
                <a:cubicBezTo>
                  <a:pt x="1252157" y="1626752"/>
                  <a:pt x="1241366" y="1618566"/>
                  <a:pt x="1230949" y="1612613"/>
                </a:cubicBezTo>
                <a:cubicBezTo>
                  <a:pt x="1220531" y="1606660"/>
                  <a:pt x="1210112" y="1601451"/>
                  <a:pt x="1199695" y="1596986"/>
                </a:cubicBezTo>
                <a:cubicBezTo>
                  <a:pt x="1171417" y="1582103"/>
                  <a:pt x="1156534" y="1569825"/>
                  <a:pt x="1155046" y="1560151"/>
                </a:cubicBezTo>
                <a:cubicBezTo>
                  <a:pt x="1153558" y="1550477"/>
                  <a:pt x="1152442" y="1541175"/>
                  <a:pt x="1151697" y="1532246"/>
                </a:cubicBezTo>
                <a:cubicBezTo>
                  <a:pt x="1150953" y="1523316"/>
                  <a:pt x="1149093" y="1512154"/>
                  <a:pt x="1146117" y="1498759"/>
                </a:cubicBezTo>
                <a:cubicBezTo>
                  <a:pt x="1134210" y="1427322"/>
                  <a:pt x="1105189" y="1326119"/>
                  <a:pt x="1059052" y="1195150"/>
                </a:cubicBezTo>
                <a:cubicBezTo>
                  <a:pt x="1023333" y="1096923"/>
                  <a:pt x="1013659" y="994976"/>
                  <a:pt x="1030030" y="889308"/>
                </a:cubicBezTo>
                <a:cubicBezTo>
                  <a:pt x="1041937" y="811918"/>
                  <a:pt x="1053099" y="747177"/>
                  <a:pt x="1063517" y="695088"/>
                </a:cubicBezTo>
                <a:cubicBezTo>
                  <a:pt x="1079888" y="616209"/>
                  <a:pt x="1086213" y="561142"/>
                  <a:pt x="1082492" y="529888"/>
                </a:cubicBezTo>
                <a:cubicBezTo>
                  <a:pt x="1078772" y="498634"/>
                  <a:pt x="1075795" y="473706"/>
                  <a:pt x="1073563" y="455102"/>
                </a:cubicBezTo>
                <a:cubicBezTo>
                  <a:pt x="1071330" y="436499"/>
                  <a:pt x="1070214" y="417523"/>
                  <a:pt x="1070214" y="398175"/>
                </a:cubicBezTo>
                <a:cubicBezTo>
                  <a:pt x="1070214" y="378828"/>
                  <a:pt x="1073191" y="356131"/>
                  <a:pt x="1079144" y="330086"/>
                </a:cubicBezTo>
                <a:cubicBezTo>
                  <a:pt x="1085097" y="304042"/>
                  <a:pt x="1100352" y="280229"/>
                  <a:pt x="1124908" y="258649"/>
                </a:cubicBezTo>
                <a:cubicBezTo>
                  <a:pt x="1149465" y="237069"/>
                  <a:pt x="1170673" y="215489"/>
                  <a:pt x="1188532" y="193909"/>
                </a:cubicBezTo>
                <a:cubicBezTo>
                  <a:pt x="1206392" y="172329"/>
                  <a:pt x="1222019" y="150376"/>
                  <a:pt x="1235413" y="128052"/>
                </a:cubicBezTo>
                <a:cubicBezTo>
                  <a:pt x="1248808" y="105728"/>
                  <a:pt x="1265179" y="87869"/>
                  <a:pt x="1284527" y="74474"/>
                </a:cubicBezTo>
                <a:cubicBezTo>
                  <a:pt x="1343128" y="34104"/>
                  <a:pt x="1422239" y="15385"/>
                  <a:pt x="1521861" y="18315"/>
                </a:cubicBezTo>
                <a:close/>
                <a:moveTo>
                  <a:pt x="10201489" y="16431"/>
                </a:moveTo>
                <a:cubicBezTo>
                  <a:pt x="10218604" y="16431"/>
                  <a:pt x="10231999" y="17919"/>
                  <a:pt x="10241673" y="20896"/>
                </a:cubicBezTo>
                <a:cubicBezTo>
                  <a:pt x="10251347" y="23873"/>
                  <a:pt x="10262509" y="26105"/>
                  <a:pt x="10275159" y="27593"/>
                </a:cubicBezTo>
                <a:cubicBezTo>
                  <a:pt x="10287810" y="29082"/>
                  <a:pt x="10301204" y="29826"/>
                  <a:pt x="10315343" y="29826"/>
                </a:cubicBezTo>
                <a:cubicBezTo>
                  <a:pt x="10329481" y="29826"/>
                  <a:pt x="10345480" y="31314"/>
                  <a:pt x="10363340" y="34291"/>
                </a:cubicBezTo>
                <a:cubicBezTo>
                  <a:pt x="10419894" y="41732"/>
                  <a:pt x="10479426" y="78939"/>
                  <a:pt x="10541934" y="145912"/>
                </a:cubicBezTo>
                <a:cubicBezTo>
                  <a:pt x="10582117" y="189072"/>
                  <a:pt x="10607046" y="233720"/>
                  <a:pt x="10616720" y="279857"/>
                </a:cubicBezTo>
                <a:cubicBezTo>
                  <a:pt x="10626394" y="325994"/>
                  <a:pt x="10630486" y="371386"/>
                  <a:pt x="10628998" y="416035"/>
                </a:cubicBezTo>
                <a:cubicBezTo>
                  <a:pt x="10627510" y="480031"/>
                  <a:pt x="10631975" y="527656"/>
                  <a:pt x="10642393" y="558910"/>
                </a:cubicBezTo>
                <a:cubicBezTo>
                  <a:pt x="10652810" y="590164"/>
                  <a:pt x="10659508" y="613976"/>
                  <a:pt x="10662484" y="630347"/>
                </a:cubicBezTo>
                <a:cubicBezTo>
                  <a:pt x="10665461" y="646718"/>
                  <a:pt x="10663601" y="669415"/>
                  <a:pt x="10656903" y="698436"/>
                </a:cubicBezTo>
                <a:cubicBezTo>
                  <a:pt x="10650206" y="727458"/>
                  <a:pt x="10639416" y="747922"/>
                  <a:pt x="10624533" y="759828"/>
                </a:cubicBezTo>
                <a:cubicBezTo>
                  <a:pt x="10609650" y="771734"/>
                  <a:pt x="10593279" y="779175"/>
                  <a:pt x="10575420" y="782152"/>
                </a:cubicBezTo>
                <a:cubicBezTo>
                  <a:pt x="10557560" y="785129"/>
                  <a:pt x="10540445" y="785873"/>
                  <a:pt x="10524074" y="784384"/>
                </a:cubicBezTo>
                <a:cubicBezTo>
                  <a:pt x="10507703" y="782896"/>
                  <a:pt x="10494309" y="782152"/>
                  <a:pt x="10483891" y="782152"/>
                </a:cubicBezTo>
                <a:cubicBezTo>
                  <a:pt x="10473473" y="782152"/>
                  <a:pt x="10466403" y="784756"/>
                  <a:pt x="10462683" y="789965"/>
                </a:cubicBezTo>
                <a:cubicBezTo>
                  <a:pt x="10458962" y="795174"/>
                  <a:pt x="10454869" y="800755"/>
                  <a:pt x="10450404" y="806709"/>
                </a:cubicBezTo>
                <a:cubicBezTo>
                  <a:pt x="10439986" y="817127"/>
                  <a:pt x="10419894" y="817871"/>
                  <a:pt x="10390129" y="808941"/>
                </a:cubicBezTo>
                <a:cubicBezTo>
                  <a:pt x="10360363" y="800011"/>
                  <a:pt x="10335807" y="781036"/>
                  <a:pt x="10316459" y="752014"/>
                </a:cubicBezTo>
                <a:cubicBezTo>
                  <a:pt x="10297111" y="722993"/>
                  <a:pt x="10294879" y="685414"/>
                  <a:pt x="10309762" y="639277"/>
                </a:cubicBezTo>
                <a:cubicBezTo>
                  <a:pt x="10314227" y="624394"/>
                  <a:pt x="10318691" y="610628"/>
                  <a:pt x="10323156" y="597977"/>
                </a:cubicBezTo>
                <a:cubicBezTo>
                  <a:pt x="10327621" y="585327"/>
                  <a:pt x="10328365" y="574537"/>
                  <a:pt x="10325389" y="565607"/>
                </a:cubicBezTo>
                <a:cubicBezTo>
                  <a:pt x="10319435" y="544771"/>
                  <a:pt x="10305297" y="533609"/>
                  <a:pt x="10282973" y="532121"/>
                </a:cubicBezTo>
                <a:cubicBezTo>
                  <a:pt x="10260648" y="530632"/>
                  <a:pt x="10241301" y="536585"/>
                  <a:pt x="10224930" y="549980"/>
                </a:cubicBezTo>
                <a:cubicBezTo>
                  <a:pt x="10202605" y="570816"/>
                  <a:pt x="10188095" y="596489"/>
                  <a:pt x="10181397" y="626999"/>
                </a:cubicBezTo>
                <a:cubicBezTo>
                  <a:pt x="10174700" y="657508"/>
                  <a:pt x="10172468" y="679461"/>
                  <a:pt x="10174700" y="692855"/>
                </a:cubicBezTo>
                <a:cubicBezTo>
                  <a:pt x="10176933" y="706250"/>
                  <a:pt x="10178049" y="720388"/>
                  <a:pt x="10178049" y="735271"/>
                </a:cubicBezTo>
                <a:cubicBezTo>
                  <a:pt x="10178049" y="750154"/>
                  <a:pt x="10178793" y="765781"/>
                  <a:pt x="10180281" y="782152"/>
                </a:cubicBezTo>
                <a:cubicBezTo>
                  <a:pt x="10186234" y="820847"/>
                  <a:pt x="10195536" y="846892"/>
                  <a:pt x="10208186" y="860287"/>
                </a:cubicBezTo>
                <a:cubicBezTo>
                  <a:pt x="10220837" y="873681"/>
                  <a:pt x="10231627" y="881123"/>
                  <a:pt x="10240557" y="882611"/>
                </a:cubicBezTo>
                <a:cubicBezTo>
                  <a:pt x="10249486" y="884099"/>
                  <a:pt x="10258044" y="884471"/>
                  <a:pt x="10266229" y="883727"/>
                </a:cubicBezTo>
                <a:cubicBezTo>
                  <a:pt x="10274415" y="882983"/>
                  <a:pt x="10282973" y="882611"/>
                  <a:pt x="10291902" y="882611"/>
                </a:cubicBezTo>
                <a:cubicBezTo>
                  <a:pt x="10300832" y="882611"/>
                  <a:pt x="10313482" y="886332"/>
                  <a:pt x="10329853" y="893773"/>
                </a:cubicBezTo>
                <a:cubicBezTo>
                  <a:pt x="10346225" y="901214"/>
                  <a:pt x="10362968" y="908656"/>
                  <a:pt x="10380083" y="916097"/>
                </a:cubicBezTo>
                <a:cubicBezTo>
                  <a:pt x="10397198" y="923539"/>
                  <a:pt x="10412453" y="935445"/>
                  <a:pt x="10425848" y="951816"/>
                </a:cubicBezTo>
                <a:cubicBezTo>
                  <a:pt x="10439242" y="968187"/>
                  <a:pt x="10450776" y="978605"/>
                  <a:pt x="10460450" y="983070"/>
                </a:cubicBezTo>
                <a:cubicBezTo>
                  <a:pt x="10470124" y="987535"/>
                  <a:pt x="10478682" y="991628"/>
                  <a:pt x="10486123" y="995348"/>
                </a:cubicBezTo>
                <a:cubicBezTo>
                  <a:pt x="10493564" y="999069"/>
                  <a:pt x="10500634" y="1002418"/>
                  <a:pt x="10507331" y="1005394"/>
                </a:cubicBezTo>
                <a:cubicBezTo>
                  <a:pt x="10514028" y="1008371"/>
                  <a:pt x="10519609" y="1015812"/>
                  <a:pt x="10524074" y="1027718"/>
                </a:cubicBezTo>
                <a:cubicBezTo>
                  <a:pt x="10543422" y="1079808"/>
                  <a:pt x="10547887" y="1140084"/>
                  <a:pt x="10537469" y="1208545"/>
                </a:cubicBezTo>
                <a:cubicBezTo>
                  <a:pt x="10534492" y="1233845"/>
                  <a:pt x="10531888" y="1253937"/>
                  <a:pt x="10529655" y="1268820"/>
                </a:cubicBezTo>
                <a:cubicBezTo>
                  <a:pt x="10527423" y="1283703"/>
                  <a:pt x="10525562" y="1296725"/>
                  <a:pt x="10524074" y="1307887"/>
                </a:cubicBezTo>
                <a:cubicBezTo>
                  <a:pt x="10522586" y="1319049"/>
                  <a:pt x="10521098" y="1328723"/>
                  <a:pt x="10519609" y="1336909"/>
                </a:cubicBezTo>
                <a:cubicBezTo>
                  <a:pt x="10518121" y="1345094"/>
                  <a:pt x="10517377" y="1357373"/>
                  <a:pt x="10517377" y="1373744"/>
                </a:cubicBezTo>
                <a:cubicBezTo>
                  <a:pt x="10517377" y="1434763"/>
                  <a:pt x="10507331" y="1481644"/>
                  <a:pt x="10487239" y="1514386"/>
                </a:cubicBezTo>
                <a:cubicBezTo>
                  <a:pt x="10467147" y="1547128"/>
                  <a:pt x="10446684" y="1569453"/>
                  <a:pt x="10425848" y="1581359"/>
                </a:cubicBezTo>
                <a:cubicBezTo>
                  <a:pt x="10405012" y="1593265"/>
                  <a:pt x="10391617" y="1602195"/>
                  <a:pt x="10385664" y="1608148"/>
                </a:cubicBezTo>
                <a:cubicBezTo>
                  <a:pt x="10379711" y="1614101"/>
                  <a:pt x="10374874" y="1621543"/>
                  <a:pt x="10371153" y="1630472"/>
                </a:cubicBezTo>
                <a:cubicBezTo>
                  <a:pt x="10367433" y="1639402"/>
                  <a:pt x="10361852" y="1649076"/>
                  <a:pt x="10354410" y="1659494"/>
                </a:cubicBezTo>
                <a:cubicBezTo>
                  <a:pt x="10336551" y="1684794"/>
                  <a:pt x="10310506" y="1702654"/>
                  <a:pt x="10276275" y="1713072"/>
                </a:cubicBezTo>
                <a:cubicBezTo>
                  <a:pt x="10237580" y="1724978"/>
                  <a:pt x="10196280" y="1730559"/>
                  <a:pt x="10152376" y="1729815"/>
                </a:cubicBezTo>
                <a:cubicBezTo>
                  <a:pt x="10108472" y="1729071"/>
                  <a:pt x="10074613" y="1726466"/>
                  <a:pt x="10050801" y="1722002"/>
                </a:cubicBezTo>
                <a:cubicBezTo>
                  <a:pt x="10026988" y="1717537"/>
                  <a:pt x="10005036" y="1706375"/>
                  <a:pt x="9984944" y="1688515"/>
                </a:cubicBezTo>
                <a:cubicBezTo>
                  <a:pt x="9964852" y="1670656"/>
                  <a:pt x="9948481" y="1650936"/>
                  <a:pt x="9935831" y="1629356"/>
                </a:cubicBezTo>
                <a:cubicBezTo>
                  <a:pt x="9923181" y="1607776"/>
                  <a:pt x="9913135" y="1595870"/>
                  <a:pt x="9905693" y="1593637"/>
                </a:cubicBezTo>
                <a:cubicBezTo>
                  <a:pt x="9898252" y="1591405"/>
                  <a:pt x="9890066" y="1590289"/>
                  <a:pt x="9881137" y="1590289"/>
                </a:cubicBezTo>
                <a:lnTo>
                  <a:pt x="9854348" y="1590289"/>
                </a:lnTo>
                <a:cubicBezTo>
                  <a:pt x="9830535" y="1590289"/>
                  <a:pt x="9814536" y="1583219"/>
                  <a:pt x="9806351" y="1569081"/>
                </a:cubicBezTo>
                <a:cubicBezTo>
                  <a:pt x="9798165" y="1554942"/>
                  <a:pt x="9795188" y="1541547"/>
                  <a:pt x="9797421" y="1528897"/>
                </a:cubicBezTo>
                <a:cubicBezTo>
                  <a:pt x="9799653" y="1516247"/>
                  <a:pt x="9800025" y="1498015"/>
                  <a:pt x="9798537" y="1474203"/>
                </a:cubicBezTo>
                <a:cubicBezTo>
                  <a:pt x="9798537" y="1450390"/>
                  <a:pt x="9798909" y="1428066"/>
                  <a:pt x="9799653" y="1407230"/>
                </a:cubicBezTo>
                <a:cubicBezTo>
                  <a:pt x="9800397" y="1386394"/>
                  <a:pt x="9808955" y="1368535"/>
                  <a:pt x="9825326" y="1353652"/>
                </a:cubicBezTo>
                <a:cubicBezTo>
                  <a:pt x="9861045" y="1325375"/>
                  <a:pt x="9892299" y="1310492"/>
                  <a:pt x="9919088" y="1309004"/>
                </a:cubicBezTo>
                <a:cubicBezTo>
                  <a:pt x="9945877" y="1307515"/>
                  <a:pt x="9963736" y="1302306"/>
                  <a:pt x="9972666" y="1293377"/>
                </a:cubicBezTo>
                <a:cubicBezTo>
                  <a:pt x="9981596" y="1284447"/>
                  <a:pt x="9988665" y="1276261"/>
                  <a:pt x="9993874" y="1268820"/>
                </a:cubicBezTo>
                <a:cubicBezTo>
                  <a:pt x="9999083" y="1261379"/>
                  <a:pt x="10006524" y="1256914"/>
                  <a:pt x="10016198" y="1255425"/>
                </a:cubicBezTo>
                <a:cubicBezTo>
                  <a:pt x="10025872" y="1253937"/>
                  <a:pt x="10035918" y="1254681"/>
                  <a:pt x="10046336" y="1257658"/>
                </a:cubicBezTo>
                <a:cubicBezTo>
                  <a:pt x="10071637" y="1265099"/>
                  <a:pt x="10084287" y="1279982"/>
                  <a:pt x="10084287" y="1302306"/>
                </a:cubicBezTo>
                <a:cubicBezTo>
                  <a:pt x="10084287" y="1324630"/>
                  <a:pt x="10084659" y="1345094"/>
                  <a:pt x="10085403" y="1363698"/>
                </a:cubicBezTo>
                <a:cubicBezTo>
                  <a:pt x="10086147" y="1382301"/>
                  <a:pt x="10088752" y="1399045"/>
                  <a:pt x="10093217" y="1413927"/>
                </a:cubicBezTo>
                <a:cubicBezTo>
                  <a:pt x="10103635" y="1452623"/>
                  <a:pt x="10122982" y="1470482"/>
                  <a:pt x="10151260" y="1467505"/>
                </a:cubicBezTo>
                <a:cubicBezTo>
                  <a:pt x="10182514" y="1464529"/>
                  <a:pt x="10199629" y="1433275"/>
                  <a:pt x="10202605" y="1373744"/>
                </a:cubicBezTo>
                <a:cubicBezTo>
                  <a:pt x="10202605" y="1357373"/>
                  <a:pt x="10202605" y="1341746"/>
                  <a:pt x="10202605" y="1326863"/>
                </a:cubicBezTo>
                <a:lnTo>
                  <a:pt x="10202605" y="1277750"/>
                </a:lnTo>
                <a:cubicBezTo>
                  <a:pt x="10202605" y="1207800"/>
                  <a:pt x="10169119" y="1154222"/>
                  <a:pt x="10102146" y="1117015"/>
                </a:cubicBezTo>
                <a:cubicBezTo>
                  <a:pt x="10075357" y="1102132"/>
                  <a:pt x="10049312" y="1087994"/>
                  <a:pt x="10024012" y="1074599"/>
                </a:cubicBezTo>
                <a:cubicBezTo>
                  <a:pt x="9998711" y="1061205"/>
                  <a:pt x="9974898" y="1044834"/>
                  <a:pt x="9952574" y="1025486"/>
                </a:cubicBezTo>
                <a:cubicBezTo>
                  <a:pt x="9901973" y="980838"/>
                  <a:pt x="9869975" y="929492"/>
                  <a:pt x="9856580" y="871449"/>
                </a:cubicBezTo>
                <a:cubicBezTo>
                  <a:pt x="9843185" y="813406"/>
                  <a:pt x="9833512" y="775827"/>
                  <a:pt x="9827559" y="758712"/>
                </a:cubicBezTo>
                <a:cubicBezTo>
                  <a:pt x="9821605" y="741596"/>
                  <a:pt x="9816024" y="730062"/>
                  <a:pt x="9810815" y="724109"/>
                </a:cubicBezTo>
                <a:cubicBezTo>
                  <a:pt x="9805606" y="718156"/>
                  <a:pt x="9800025" y="713691"/>
                  <a:pt x="9794072" y="710714"/>
                </a:cubicBezTo>
                <a:cubicBezTo>
                  <a:pt x="9788119" y="707738"/>
                  <a:pt x="9779934" y="698808"/>
                  <a:pt x="9769516" y="683925"/>
                </a:cubicBezTo>
                <a:cubicBezTo>
                  <a:pt x="9753144" y="661601"/>
                  <a:pt x="9749424" y="635556"/>
                  <a:pt x="9758353" y="605791"/>
                </a:cubicBezTo>
                <a:cubicBezTo>
                  <a:pt x="9767283" y="576025"/>
                  <a:pt x="9774725" y="551096"/>
                  <a:pt x="9780678" y="531004"/>
                </a:cubicBezTo>
                <a:cubicBezTo>
                  <a:pt x="9786631" y="510913"/>
                  <a:pt x="9789607" y="488961"/>
                  <a:pt x="9789607" y="465148"/>
                </a:cubicBezTo>
                <a:cubicBezTo>
                  <a:pt x="9789607" y="441335"/>
                  <a:pt x="9788491" y="417895"/>
                  <a:pt x="9786259" y="394827"/>
                </a:cubicBezTo>
                <a:cubicBezTo>
                  <a:pt x="9784026" y="371758"/>
                  <a:pt x="9782910" y="348318"/>
                  <a:pt x="9782910" y="324505"/>
                </a:cubicBezTo>
                <a:cubicBezTo>
                  <a:pt x="9785887" y="270927"/>
                  <a:pt x="9805978" y="221814"/>
                  <a:pt x="9843185" y="177166"/>
                </a:cubicBezTo>
                <a:cubicBezTo>
                  <a:pt x="9878904" y="134005"/>
                  <a:pt x="9922064" y="107216"/>
                  <a:pt x="9972666" y="96798"/>
                </a:cubicBezTo>
                <a:cubicBezTo>
                  <a:pt x="9994990" y="90845"/>
                  <a:pt x="10017314" y="85636"/>
                  <a:pt x="10039639" y="81171"/>
                </a:cubicBezTo>
                <a:cubicBezTo>
                  <a:pt x="10061963" y="76707"/>
                  <a:pt x="10085031" y="67777"/>
                  <a:pt x="10108844" y="54382"/>
                </a:cubicBezTo>
                <a:cubicBezTo>
                  <a:pt x="10153492" y="29082"/>
                  <a:pt x="10184374" y="16431"/>
                  <a:pt x="10201489" y="16431"/>
                </a:cubicBezTo>
                <a:close/>
                <a:moveTo>
                  <a:pt x="4581739" y="16431"/>
                </a:moveTo>
                <a:cubicBezTo>
                  <a:pt x="4598854" y="16431"/>
                  <a:pt x="4612249" y="17919"/>
                  <a:pt x="4621923" y="20896"/>
                </a:cubicBezTo>
                <a:cubicBezTo>
                  <a:pt x="4631597" y="23873"/>
                  <a:pt x="4642759" y="26105"/>
                  <a:pt x="4655410" y="27593"/>
                </a:cubicBezTo>
                <a:cubicBezTo>
                  <a:pt x="4668059" y="29082"/>
                  <a:pt x="4681454" y="29826"/>
                  <a:pt x="4695593" y="29826"/>
                </a:cubicBezTo>
                <a:cubicBezTo>
                  <a:pt x="4709732" y="29826"/>
                  <a:pt x="4725730" y="31314"/>
                  <a:pt x="4743589" y="34291"/>
                </a:cubicBezTo>
                <a:cubicBezTo>
                  <a:pt x="4800145" y="41732"/>
                  <a:pt x="4859675" y="78939"/>
                  <a:pt x="4922184" y="145912"/>
                </a:cubicBezTo>
                <a:cubicBezTo>
                  <a:pt x="4962367" y="189072"/>
                  <a:pt x="4987296" y="233720"/>
                  <a:pt x="4996969" y="279857"/>
                </a:cubicBezTo>
                <a:cubicBezTo>
                  <a:pt x="5006643" y="325994"/>
                  <a:pt x="5010736" y="371386"/>
                  <a:pt x="5009248" y="416035"/>
                </a:cubicBezTo>
                <a:cubicBezTo>
                  <a:pt x="5007759" y="480031"/>
                  <a:pt x="5012224" y="527656"/>
                  <a:pt x="5022642" y="558910"/>
                </a:cubicBezTo>
                <a:cubicBezTo>
                  <a:pt x="5033060" y="590164"/>
                  <a:pt x="5039757" y="613976"/>
                  <a:pt x="5042734" y="630347"/>
                </a:cubicBezTo>
                <a:cubicBezTo>
                  <a:pt x="5045711" y="646718"/>
                  <a:pt x="5043850" y="669415"/>
                  <a:pt x="5037153" y="698436"/>
                </a:cubicBezTo>
                <a:cubicBezTo>
                  <a:pt x="5030456" y="727458"/>
                  <a:pt x="5019666" y="747922"/>
                  <a:pt x="5004783" y="759828"/>
                </a:cubicBezTo>
                <a:cubicBezTo>
                  <a:pt x="4989900" y="771734"/>
                  <a:pt x="4973529" y="779175"/>
                  <a:pt x="4955670" y="782152"/>
                </a:cubicBezTo>
                <a:cubicBezTo>
                  <a:pt x="4937810" y="785129"/>
                  <a:pt x="4920695" y="785873"/>
                  <a:pt x="4904324" y="784384"/>
                </a:cubicBezTo>
                <a:cubicBezTo>
                  <a:pt x="4887953" y="782896"/>
                  <a:pt x="4874558" y="782152"/>
                  <a:pt x="4864140" y="782152"/>
                </a:cubicBezTo>
                <a:cubicBezTo>
                  <a:pt x="4853722" y="782152"/>
                  <a:pt x="4846653" y="784756"/>
                  <a:pt x="4842933" y="789965"/>
                </a:cubicBezTo>
                <a:cubicBezTo>
                  <a:pt x="4839212" y="795174"/>
                  <a:pt x="4835119" y="800755"/>
                  <a:pt x="4830654" y="806709"/>
                </a:cubicBezTo>
                <a:cubicBezTo>
                  <a:pt x="4820236" y="817127"/>
                  <a:pt x="4800145" y="817871"/>
                  <a:pt x="4770379" y="808941"/>
                </a:cubicBezTo>
                <a:cubicBezTo>
                  <a:pt x="4740613" y="800011"/>
                  <a:pt x="4716056" y="781036"/>
                  <a:pt x="4696709" y="752014"/>
                </a:cubicBezTo>
                <a:cubicBezTo>
                  <a:pt x="4677362" y="722993"/>
                  <a:pt x="4675129" y="685414"/>
                  <a:pt x="4690011" y="639277"/>
                </a:cubicBezTo>
                <a:cubicBezTo>
                  <a:pt x="4694477" y="624394"/>
                  <a:pt x="4698942" y="610628"/>
                  <a:pt x="4703407" y="597977"/>
                </a:cubicBezTo>
                <a:cubicBezTo>
                  <a:pt x="4707871" y="585327"/>
                  <a:pt x="4708615" y="574537"/>
                  <a:pt x="4705638" y="565607"/>
                </a:cubicBezTo>
                <a:cubicBezTo>
                  <a:pt x="4699686" y="544771"/>
                  <a:pt x="4685547" y="533609"/>
                  <a:pt x="4663223" y="532121"/>
                </a:cubicBezTo>
                <a:cubicBezTo>
                  <a:pt x="4640899" y="530632"/>
                  <a:pt x="4621551" y="536585"/>
                  <a:pt x="4605180" y="549980"/>
                </a:cubicBezTo>
                <a:cubicBezTo>
                  <a:pt x="4582856" y="570816"/>
                  <a:pt x="4568345" y="596489"/>
                  <a:pt x="4561647" y="626999"/>
                </a:cubicBezTo>
                <a:cubicBezTo>
                  <a:pt x="4554950" y="657508"/>
                  <a:pt x="4552718" y="679461"/>
                  <a:pt x="4554950" y="692855"/>
                </a:cubicBezTo>
                <a:cubicBezTo>
                  <a:pt x="4557183" y="706250"/>
                  <a:pt x="4558299" y="720388"/>
                  <a:pt x="4558299" y="735271"/>
                </a:cubicBezTo>
                <a:cubicBezTo>
                  <a:pt x="4558299" y="750154"/>
                  <a:pt x="4559043" y="765781"/>
                  <a:pt x="4560531" y="782152"/>
                </a:cubicBezTo>
                <a:cubicBezTo>
                  <a:pt x="4566484" y="820847"/>
                  <a:pt x="4575786" y="846892"/>
                  <a:pt x="4588437" y="860287"/>
                </a:cubicBezTo>
                <a:cubicBezTo>
                  <a:pt x="4601087" y="873681"/>
                  <a:pt x="4611877" y="881123"/>
                  <a:pt x="4620807" y="882611"/>
                </a:cubicBezTo>
                <a:cubicBezTo>
                  <a:pt x="4629736" y="884099"/>
                  <a:pt x="4638294" y="884471"/>
                  <a:pt x="4646480" y="883727"/>
                </a:cubicBezTo>
                <a:cubicBezTo>
                  <a:pt x="4654665" y="882983"/>
                  <a:pt x="4663223" y="882611"/>
                  <a:pt x="4672152" y="882611"/>
                </a:cubicBezTo>
                <a:cubicBezTo>
                  <a:pt x="4681082" y="882611"/>
                  <a:pt x="4693732" y="886332"/>
                  <a:pt x="4710103" y="893773"/>
                </a:cubicBezTo>
                <a:cubicBezTo>
                  <a:pt x="4726474" y="901214"/>
                  <a:pt x="4743218" y="908656"/>
                  <a:pt x="4760333" y="916097"/>
                </a:cubicBezTo>
                <a:cubicBezTo>
                  <a:pt x="4777448" y="923539"/>
                  <a:pt x="4792703" y="935445"/>
                  <a:pt x="4806097" y="951816"/>
                </a:cubicBezTo>
                <a:cubicBezTo>
                  <a:pt x="4819492" y="968187"/>
                  <a:pt x="4831026" y="978605"/>
                  <a:pt x="4840700" y="983070"/>
                </a:cubicBezTo>
                <a:cubicBezTo>
                  <a:pt x="4850374" y="987535"/>
                  <a:pt x="4858931" y="991628"/>
                  <a:pt x="4866373" y="995348"/>
                </a:cubicBezTo>
                <a:cubicBezTo>
                  <a:pt x="4873814" y="999069"/>
                  <a:pt x="4880883" y="1002418"/>
                  <a:pt x="4887581" y="1005394"/>
                </a:cubicBezTo>
                <a:cubicBezTo>
                  <a:pt x="4894278" y="1008371"/>
                  <a:pt x="4899859" y="1015812"/>
                  <a:pt x="4904324" y="1027718"/>
                </a:cubicBezTo>
                <a:cubicBezTo>
                  <a:pt x="4923671" y="1079808"/>
                  <a:pt x="4928136" y="1140084"/>
                  <a:pt x="4917718" y="1208545"/>
                </a:cubicBezTo>
                <a:cubicBezTo>
                  <a:pt x="4914742" y="1233845"/>
                  <a:pt x="4912137" y="1253937"/>
                  <a:pt x="4909905" y="1268820"/>
                </a:cubicBezTo>
                <a:cubicBezTo>
                  <a:pt x="4907672" y="1283703"/>
                  <a:pt x="4905812" y="1296725"/>
                  <a:pt x="4904324" y="1307887"/>
                </a:cubicBezTo>
                <a:cubicBezTo>
                  <a:pt x="4902836" y="1319049"/>
                  <a:pt x="4901347" y="1328723"/>
                  <a:pt x="4899859" y="1336909"/>
                </a:cubicBezTo>
                <a:cubicBezTo>
                  <a:pt x="4898371" y="1345094"/>
                  <a:pt x="4897627" y="1357373"/>
                  <a:pt x="4897627" y="1373744"/>
                </a:cubicBezTo>
                <a:cubicBezTo>
                  <a:pt x="4897627" y="1434763"/>
                  <a:pt x="4887581" y="1481644"/>
                  <a:pt x="4867489" y="1514386"/>
                </a:cubicBezTo>
                <a:cubicBezTo>
                  <a:pt x="4847397" y="1547128"/>
                  <a:pt x="4826933" y="1569453"/>
                  <a:pt x="4806097" y="1581359"/>
                </a:cubicBezTo>
                <a:cubicBezTo>
                  <a:pt x="4785261" y="1593265"/>
                  <a:pt x="4771867" y="1602195"/>
                  <a:pt x="4765914" y="1608148"/>
                </a:cubicBezTo>
                <a:cubicBezTo>
                  <a:pt x="4759961" y="1614101"/>
                  <a:pt x="4755124" y="1621543"/>
                  <a:pt x="4751404" y="1630472"/>
                </a:cubicBezTo>
                <a:cubicBezTo>
                  <a:pt x="4747683" y="1639402"/>
                  <a:pt x="4742102" y="1649076"/>
                  <a:pt x="4734661" y="1659494"/>
                </a:cubicBezTo>
                <a:cubicBezTo>
                  <a:pt x="4716801" y="1684794"/>
                  <a:pt x="4690755" y="1702654"/>
                  <a:pt x="4656526" y="1713072"/>
                </a:cubicBezTo>
                <a:cubicBezTo>
                  <a:pt x="4617830" y="1724978"/>
                  <a:pt x="4576530" y="1730559"/>
                  <a:pt x="4532626" y="1729815"/>
                </a:cubicBezTo>
                <a:cubicBezTo>
                  <a:pt x="4488722" y="1729071"/>
                  <a:pt x="4454863" y="1726466"/>
                  <a:pt x="4431051" y="1722002"/>
                </a:cubicBezTo>
                <a:cubicBezTo>
                  <a:pt x="4407238" y="1717537"/>
                  <a:pt x="4385286" y="1706375"/>
                  <a:pt x="4365195" y="1688515"/>
                </a:cubicBezTo>
                <a:cubicBezTo>
                  <a:pt x="4345103" y="1670656"/>
                  <a:pt x="4328732" y="1650936"/>
                  <a:pt x="4316081" y="1629356"/>
                </a:cubicBezTo>
                <a:cubicBezTo>
                  <a:pt x="4303431" y="1607776"/>
                  <a:pt x="4293385" y="1595870"/>
                  <a:pt x="4285943" y="1593637"/>
                </a:cubicBezTo>
                <a:cubicBezTo>
                  <a:pt x="4278502" y="1591405"/>
                  <a:pt x="4270316" y="1590289"/>
                  <a:pt x="4261387" y="1590289"/>
                </a:cubicBezTo>
                <a:lnTo>
                  <a:pt x="4234598" y="1590289"/>
                </a:lnTo>
                <a:cubicBezTo>
                  <a:pt x="4210785" y="1590289"/>
                  <a:pt x="4194786" y="1583219"/>
                  <a:pt x="4186601" y="1569081"/>
                </a:cubicBezTo>
                <a:cubicBezTo>
                  <a:pt x="4178415" y="1554942"/>
                  <a:pt x="4175439" y="1541547"/>
                  <a:pt x="4177671" y="1528897"/>
                </a:cubicBezTo>
                <a:cubicBezTo>
                  <a:pt x="4179903" y="1516247"/>
                  <a:pt x="4180276" y="1498015"/>
                  <a:pt x="4178787" y="1474203"/>
                </a:cubicBezTo>
                <a:cubicBezTo>
                  <a:pt x="4178787" y="1450390"/>
                  <a:pt x="4179159" y="1428066"/>
                  <a:pt x="4179903" y="1407230"/>
                </a:cubicBezTo>
                <a:cubicBezTo>
                  <a:pt x="4180647" y="1386394"/>
                  <a:pt x="4189205" y="1368535"/>
                  <a:pt x="4205576" y="1353652"/>
                </a:cubicBezTo>
                <a:cubicBezTo>
                  <a:pt x="4241295" y="1325375"/>
                  <a:pt x="4272549" y="1310492"/>
                  <a:pt x="4299338" y="1309004"/>
                </a:cubicBezTo>
                <a:cubicBezTo>
                  <a:pt x="4326127" y="1307515"/>
                  <a:pt x="4343986" y="1302306"/>
                  <a:pt x="4352916" y="1293377"/>
                </a:cubicBezTo>
                <a:cubicBezTo>
                  <a:pt x="4361846" y="1284447"/>
                  <a:pt x="4368915" y="1276261"/>
                  <a:pt x="4374124" y="1268820"/>
                </a:cubicBezTo>
                <a:cubicBezTo>
                  <a:pt x="4379333" y="1261379"/>
                  <a:pt x="4386775" y="1256914"/>
                  <a:pt x="4396448" y="1255425"/>
                </a:cubicBezTo>
                <a:cubicBezTo>
                  <a:pt x="4406122" y="1253937"/>
                  <a:pt x="4416168" y="1254681"/>
                  <a:pt x="4426586" y="1257658"/>
                </a:cubicBezTo>
                <a:cubicBezTo>
                  <a:pt x="4451887" y="1265099"/>
                  <a:pt x="4464537" y="1279982"/>
                  <a:pt x="4464537" y="1302306"/>
                </a:cubicBezTo>
                <a:cubicBezTo>
                  <a:pt x="4464537" y="1324630"/>
                  <a:pt x="4464909" y="1345094"/>
                  <a:pt x="4465654" y="1363698"/>
                </a:cubicBezTo>
                <a:cubicBezTo>
                  <a:pt x="4466397" y="1382301"/>
                  <a:pt x="4469002" y="1399045"/>
                  <a:pt x="4473467" y="1413927"/>
                </a:cubicBezTo>
                <a:cubicBezTo>
                  <a:pt x="4483885" y="1452623"/>
                  <a:pt x="4503233" y="1470482"/>
                  <a:pt x="4531510" y="1467505"/>
                </a:cubicBezTo>
                <a:cubicBezTo>
                  <a:pt x="4562764" y="1464529"/>
                  <a:pt x="4579879" y="1433275"/>
                  <a:pt x="4582856" y="1373744"/>
                </a:cubicBezTo>
                <a:cubicBezTo>
                  <a:pt x="4582856" y="1357373"/>
                  <a:pt x="4582856" y="1341746"/>
                  <a:pt x="4582856" y="1326863"/>
                </a:cubicBezTo>
                <a:lnTo>
                  <a:pt x="4582856" y="1277750"/>
                </a:lnTo>
                <a:cubicBezTo>
                  <a:pt x="4582856" y="1207800"/>
                  <a:pt x="4549369" y="1154222"/>
                  <a:pt x="4482396" y="1117015"/>
                </a:cubicBezTo>
                <a:cubicBezTo>
                  <a:pt x="4455608" y="1102132"/>
                  <a:pt x="4429563" y="1087994"/>
                  <a:pt x="4404262" y="1074599"/>
                </a:cubicBezTo>
                <a:cubicBezTo>
                  <a:pt x="4378961" y="1061205"/>
                  <a:pt x="4355149" y="1044834"/>
                  <a:pt x="4332824" y="1025486"/>
                </a:cubicBezTo>
                <a:cubicBezTo>
                  <a:pt x="4282223" y="980838"/>
                  <a:pt x="4250225" y="929492"/>
                  <a:pt x="4236830" y="871449"/>
                </a:cubicBezTo>
                <a:cubicBezTo>
                  <a:pt x="4223436" y="813406"/>
                  <a:pt x="4213762" y="775827"/>
                  <a:pt x="4207809" y="758712"/>
                </a:cubicBezTo>
                <a:cubicBezTo>
                  <a:pt x="4201856" y="741596"/>
                  <a:pt x="4196275" y="730062"/>
                  <a:pt x="4191066" y="724109"/>
                </a:cubicBezTo>
                <a:cubicBezTo>
                  <a:pt x="4185856" y="718156"/>
                  <a:pt x="4180276" y="713691"/>
                  <a:pt x="4174322" y="710714"/>
                </a:cubicBezTo>
                <a:cubicBezTo>
                  <a:pt x="4168369" y="707738"/>
                  <a:pt x="4160184" y="698808"/>
                  <a:pt x="4149766" y="683925"/>
                </a:cubicBezTo>
                <a:cubicBezTo>
                  <a:pt x="4133394" y="661601"/>
                  <a:pt x="4129674" y="635556"/>
                  <a:pt x="4138604" y="605791"/>
                </a:cubicBezTo>
                <a:cubicBezTo>
                  <a:pt x="4147533" y="576025"/>
                  <a:pt x="4154975" y="551096"/>
                  <a:pt x="4160928" y="531004"/>
                </a:cubicBezTo>
                <a:cubicBezTo>
                  <a:pt x="4166881" y="510913"/>
                  <a:pt x="4169857" y="488961"/>
                  <a:pt x="4169857" y="465148"/>
                </a:cubicBezTo>
                <a:cubicBezTo>
                  <a:pt x="4169857" y="441335"/>
                  <a:pt x="4168741" y="417895"/>
                  <a:pt x="4166509" y="394827"/>
                </a:cubicBezTo>
                <a:cubicBezTo>
                  <a:pt x="4164276" y="371758"/>
                  <a:pt x="4163161" y="348318"/>
                  <a:pt x="4163161" y="324505"/>
                </a:cubicBezTo>
                <a:cubicBezTo>
                  <a:pt x="4166137" y="270927"/>
                  <a:pt x="4186229" y="221814"/>
                  <a:pt x="4223436" y="177166"/>
                </a:cubicBezTo>
                <a:cubicBezTo>
                  <a:pt x="4259154" y="134005"/>
                  <a:pt x="4302315" y="107216"/>
                  <a:pt x="4352916" y="96798"/>
                </a:cubicBezTo>
                <a:cubicBezTo>
                  <a:pt x="4375240" y="90845"/>
                  <a:pt x="4397565" y="85636"/>
                  <a:pt x="4419889" y="81171"/>
                </a:cubicBezTo>
                <a:cubicBezTo>
                  <a:pt x="4442213" y="76707"/>
                  <a:pt x="4465281" y="67777"/>
                  <a:pt x="4489094" y="54382"/>
                </a:cubicBezTo>
                <a:cubicBezTo>
                  <a:pt x="4533742" y="29082"/>
                  <a:pt x="4564624" y="16431"/>
                  <a:pt x="4581739" y="16431"/>
                </a:cubicBezTo>
                <a:close/>
                <a:moveTo>
                  <a:pt x="8210496" y="15838"/>
                </a:moveTo>
                <a:cubicBezTo>
                  <a:pt x="8222147" y="17164"/>
                  <a:pt x="8233274" y="22570"/>
                  <a:pt x="8243878" y="32058"/>
                </a:cubicBezTo>
                <a:cubicBezTo>
                  <a:pt x="8270667" y="63312"/>
                  <a:pt x="8291503" y="84148"/>
                  <a:pt x="8306386" y="94566"/>
                </a:cubicBezTo>
                <a:cubicBezTo>
                  <a:pt x="8331686" y="113914"/>
                  <a:pt x="8369638" y="125076"/>
                  <a:pt x="8420239" y="128052"/>
                </a:cubicBezTo>
                <a:cubicBezTo>
                  <a:pt x="8463399" y="131029"/>
                  <a:pt x="8502095" y="153353"/>
                  <a:pt x="8536325" y="195025"/>
                </a:cubicBezTo>
                <a:cubicBezTo>
                  <a:pt x="8542278" y="203955"/>
                  <a:pt x="8548231" y="212512"/>
                  <a:pt x="8554185" y="220698"/>
                </a:cubicBezTo>
                <a:cubicBezTo>
                  <a:pt x="8560138" y="228883"/>
                  <a:pt x="8564602" y="238185"/>
                  <a:pt x="8567579" y="248603"/>
                </a:cubicBezTo>
                <a:cubicBezTo>
                  <a:pt x="8576509" y="270927"/>
                  <a:pt x="8579485" y="302925"/>
                  <a:pt x="8576509" y="344597"/>
                </a:cubicBezTo>
                <a:cubicBezTo>
                  <a:pt x="8573532" y="386269"/>
                  <a:pt x="8575765" y="420127"/>
                  <a:pt x="8583206" y="446172"/>
                </a:cubicBezTo>
                <a:cubicBezTo>
                  <a:pt x="8590647" y="472217"/>
                  <a:pt x="8598089" y="497146"/>
                  <a:pt x="8605530" y="520958"/>
                </a:cubicBezTo>
                <a:cubicBezTo>
                  <a:pt x="8618925" y="562631"/>
                  <a:pt x="8610739" y="618441"/>
                  <a:pt x="8580974" y="688390"/>
                </a:cubicBezTo>
                <a:cubicBezTo>
                  <a:pt x="8558649" y="752386"/>
                  <a:pt x="8531116" y="790338"/>
                  <a:pt x="8498374" y="802244"/>
                </a:cubicBezTo>
                <a:lnTo>
                  <a:pt x="8458190" y="815638"/>
                </a:lnTo>
                <a:cubicBezTo>
                  <a:pt x="8419495" y="829033"/>
                  <a:pt x="8386381" y="833870"/>
                  <a:pt x="8358848" y="830149"/>
                </a:cubicBezTo>
                <a:cubicBezTo>
                  <a:pt x="8331314" y="826428"/>
                  <a:pt x="8312339" y="818615"/>
                  <a:pt x="8301921" y="806709"/>
                </a:cubicBezTo>
                <a:cubicBezTo>
                  <a:pt x="8272155" y="768013"/>
                  <a:pt x="8264714" y="723365"/>
                  <a:pt x="8279597" y="672763"/>
                </a:cubicBezTo>
                <a:cubicBezTo>
                  <a:pt x="8282573" y="662345"/>
                  <a:pt x="8282573" y="645974"/>
                  <a:pt x="8279597" y="623650"/>
                </a:cubicBezTo>
                <a:cubicBezTo>
                  <a:pt x="8276620" y="601326"/>
                  <a:pt x="8263970" y="587187"/>
                  <a:pt x="8241645" y="581234"/>
                </a:cubicBezTo>
                <a:cubicBezTo>
                  <a:pt x="8229739" y="578257"/>
                  <a:pt x="8221926" y="573048"/>
                  <a:pt x="8218205" y="565607"/>
                </a:cubicBezTo>
                <a:cubicBezTo>
                  <a:pt x="8214484" y="558166"/>
                  <a:pt x="8211508" y="551840"/>
                  <a:pt x="8209275" y="546631"/>
                </a:cubicBezTo>
                <a:cubicBezTo>
                  <a:pt x="8207043" y="541423"/>
                  <a:pt x="8204810" y="537702"/>
                  <a:pt x="8202578" y="535469"/>
                </a:cubicBezTo>
                <a:cubicBezTo>
                  <a:pt x="8200346" y="533237"/>
                  <a:pt x="8193276" y="536585"/>
                  <a:pt x="8181370" y="545515"/>
                </a:cubicBezTo>
                <a:cubicBezTo>
                  <a:pt x="8169464" y="554445"/>
                  <a:pt x="8162766" y="559282"/>
                  <a:pt x="8161278" y="560026"/>
                </a:cubicBezTo>
                <a:cubicBezTo>
                  <a:pt x="8159790" y="560770"/>
                  <a:pt x="8154953" y="559654"/>
                  <a:pt x="8146768" y="556677"/>
                </a:cubicBezTo>
                <a:cubicBezTo>
                  <a:pt x="8138582" y="553701"/>
                  <a:pt x="8130768" y="554445"/>
                  <a:pt x="8123327" y="558910"/>
                </a:cubicBezTo>
                <a:cubicBezTo>
                  <a:pt x="8115886" y="563375"/>
                  <a:pt x="8108444" y="571560"/>
                  <a:pt x="8101003" y="583466"/>
                </a:cubicBezTo>
                <a:cubicBezTo>
                  <a:pt x="8074214" y="629603"/>
                  <a:pt x="8069005" y="704761"/>
                  <a:pt x="8085376" y="808941"/>
                </a:cubicBezTo>
                <a:cubicBezTo>
                  <a:pt x="8091329" y="840195"/>
                  <a:pt x="8097282" y="869216"/>
                  <a:pt x="8103236" y="896005"/>
                </a:cubicBezTo>
                <a:cubicBezTo>
                  <a:pt x="8115142" y="962978"/>
                  <a:pt x="8120722" y="1007627"/>
                  <a:pt x="8119978" y="1029951"/>
                </a:cubicBezTo>
                <a:cubicBezTo>
                  <a:pt x="8119234" y="1052275"/>
                  <a:pt x="8114770" y="1075715"/>
                  <a:pt x="8106584" y="1100272"/>
                </a:cubicBezTo>
                <a:cubicBezTo>
                  <a:pt x="8098398" y="1124829"/>
                  <a:pt x="8091329" y="1149013"/>
                  <a:pt x="8085376" y="1172826"/>
                </a:cubicBezTo>
                <a:cubicBezTo>
                  <a:pt x="8067516" y="1233845"/>
                  <a:pt x="8069749" y="1285935"/>
                  <a:pt x="8092073" y="1329095"/>
                </a:cubicBezTo>
                <a:cubicBezTo>
                  <a:pt x="8118862" y="1382673"/>
                  <a:pt x="8135978" y="1413927"/>
                  <a:pt x="8143419" y="1422857"/>
                </a:cubicBezTo>
                <a:cubicBezTo>
                  <a:pt x="8156814" y="1436252"/>
                  <a:pt x="8173184" y="1441833"/>
                  <a:pt x="8192532" y="1439600"/>
                </a:cubicBezTo>
                <a:cubicBezTo>
                  <a:pt x="8211880" y="1437368"/>
                  <a:pt x="8226763" y="1427694"/>
                  <a:pt x="8237181" y="1410579"/>
                </a:cubicBezTo>
                <a:cubicBezTo>
                  <a:pt x="8247599" y="1393464"/>
                  <a:pt x="8257272" y="1374860"/>
                  <a:pt x="8266202" y="1354768"/>
                </a:cubicBezTo>
                <a:cubicBezTo>
                  <a:pt x="8275132" y="1334676"/>
                  <a:pt x="8284806" y="1315701"/>
                  <a:pt x="8295224" y="1297841"/>
                </a:cubicBezTo>
                <a:cubicBezTo>
                  <a:pt x="8305642" y="1279982"/>
                  <a:pt x="8317920" y="1269564"/>
                  <a:pt x="8332059" y="1266588"/>
                </a:cubicBezTo>
                <a:cubicBezTo>
                  <a:pt x="8346197" y="1263611"/>
                  <a:pt x="8364429" y="1263239"/>
                  <a:pt x="8386753" y="1265471"/>
                </a:cubicBezTo>
                <a:cubicBezTo>
                  <a:pt x="8409077" y="1267704"/>
                  <a:pt x="8424332" y="1268820"/>
                  <a:pt x="8432518" y="1268820"/>
                </a:cubicBezTo>
                <a:cubicBezTo>
                  <a:pt x="8440703" y="1268820"/>
                  <a:pt x="8450749" y="1273657"/>
                  <a:pt x="8462655" y="1283331"/>
                </a:cubicBezTo>
                <a:cubicBezTo>
                  <a:pt x="8474561" y="1293005"/>
                  <a:pt x="8480887" y="1314585"/>
                  <a:pt x="8481631" y="1348071"/>
                </a:cubicBezTo>
                <a:cubicBezTo>
                  <a:pt x="8482375" y="1381557"/>
                  <a:pt x="8483491" y="1408346"/>
                  <a:pt x="8484979" y="1428438"/>
                </a:cubicBezTo>
                <a:cubicBezTo>
                  <a:pt x="8486468" y="1448530"/>
                  <a:pt x="8481259" y="1466389"/>
                  <a:pt x="8469352" y="1482016"/>
                </a:cubicBezTo>
                <a:cubicBezTo>
                  <a:pt x="8457446" y="1497643"/>
                  <a:pt x="8449633" y="1511782"/>
                  <a:pt x="8445912" y="1524432"/>
                </a:cubicBezTo>
                <a:cubicBezTo>
                  <a:pt x="8442191" y="1537083"/>
                  <a:pt x="8439587" y="1549361"/>
                  <a:pt x="8438099" y="1561267"/>
                </a:cubicBezTo>
                <a:cubicBezTo>
                  <a:pt x="8436610" y="1592521"/>
                  <a:pt x="8431029" y="1615589"/>
                  <a:pt x="8421355" y="1630472"/>
                </a:cubicBezTo>
                <a:cubicBezTo>
                  <a:pt x="8411682" y="1645355"/>
                  <a:pt x="8402752" y="1657633"/>
                  <a:pt x="8394566" y="1667307"/>
                </a:cubicBezTo>
                <a:cubicBezTo>
                  <a:pt x="8386381" y="1676981"/>
                  <a:pt x="8364801" y="1681818"/>
                  <a:pt x="8329826" y="1681818"/>
                </a:cubicBezTo>
                <a:cubicBezTo>
                  <a:pt x="8294852" y="1681818"/>
                  <a:pt x="8263226" y="1698189"/>
                  <a:pt x="8234948" y="1730931"/>
                </a:cubicBezTo>
                <a:cubicBezTo>
                  <a:pt x="8206671" y="1763673"/>
                  <a:pt x="8179882" y="1778184"/>
                  <a:pt x="8154581" y="1774463"/>
                </a:cubicBezTo>
                <a:cubicBezTo>
                  <a:pt x="8129280" y="1770743"/>
                  <a:pt x="8111421" y="1755488"/>
                  <a:pt x="8101003" y="1728699"/>
                </a:cubicBezTo>
                <a:cubicBezTo>
                  <a:pt x="8090585" y="1704886"/>
                  <a:pt x="8067516" y="1692236"/>
                  <a:pt x="8031798" y="1690748"/>
                </a:cubicBezTo>
                <a:cubicBezTo>
                  <a:pt x="8021380" y="1689259"/>
                  <a:pt x="8011706" y="1686655"/>
                  <a:pt x="8002776" y="1682934"/>
                </a:cubicBezTo>
                <a:cubicBezTo>
                  <a:pt x="7993846" y="1679213"/>
                  <a:pt x="7983428" y="1676237"/>
                  <a:pt x="7971522" y="1674004"/>
                </a:cubicBezTo>
                <a:cubicBezTo>
                  <a:pt x="7959616" y="1671772"/>
                  <a:pt x="7947710" y="1666935"/>
                  <a:pt x="7935804" y="1659494"/>
                </a:cubicBezTo>
                <a:cubicBezTo>
                  <a:pt x="7906038" y="1643123"/>
                  <a:pt x="7881482" y="1617078"/>
                  <a:pt x="7862134" y="1581359"/>
                </a:cubicBezTo>
                <a:cubicBezTo>
                  <a:pt x="7850228" y="1559035"/>
                  <a:pt x="7838694" y="1540431"/>
                  <a:pt x="7827531" y="1525548"/>
                </a:cubicBezTo>
                <a:cubicBezTo>
                  <a:pt x="7816369" y="1510666"/>
                  <a:pt x="7807068" y="1496527"/>
                  <a:pt x="7799626" y="1483132"/>
                </a:cubicBezTo>
                <a:cubicBezTo>
                  <a:pt x="7780278" y="1453367"/>
                  <a:pt x="7772837" y="1425089"/>
                  <a:pt x="7777302" y="1398300"/>
                </a:cubicBezTo>
                <a:cubicBezTo>
                  <a:pt x="7786232" y="1326863"/>
                  <a:pt x="7776558" y="1279982"/>
                  <a:pt x="7748280" y="1257658"/>
                </a:cubicBezTo>
                <a:cubicBezTo>
                  <a:pt x="7731909" y="1247240"/>
                  <a:pt x="7723724" y="1239054"/>
                  <a:pt x="7723724" y="1233101"/>
                </a:cubicBezTo>
                <a:cubicBezTo>
                  <a:pt x="7723724" y="1227148"/>
                  <a:pt x="7720747" y="1214498"/>
                  <a:pt x="7714794" y="1195150"/>
                </a:cubicBezTo>
                <a:cubicBezTo>
                  <a:pt x="7705864" y="1168361"/>
                  <a:pt x="7706236" y="1137107"/>
                  <a:pt x="7715910" y="1101388"/>
                </a:cubicBezTo>
                <a:cubicBezTo>
                  <a:pt x="7725584" y="1065670"/>
                  <a:pt x="7728932" y="1036276"/>
                  <a:pt x="7725956" y="1013208"/>
                </a:cubicBezTo>
                <a:cubicBezTo>
                  <a:pt x="7722980" y="990139"/>
                  <a:pt x="7719258" y="965955"/>
                  <a:pt x="7714794" y="940654"/>
                </a:cubicBezTo>
                <a:cubicBezTo>
                  <a:pt x="7705864" y="875170"/>
                  <a:pt x="7705120" y="832009"/>
                  <a:pt x="7712562" y="811173"/>
                </a:cubicBezTo>
                <a:cubicBezTo>
                  <a:pt x="7720003" y="790338"/>
                  <a:pt x="7721863" y="760572"/>
                  <a:pt x="7718142" y="721877"/>
                </a:cubicBezTo>
                <a:cubicBezTo>
                  <a:pt x="7714422" y="683181"/>
                  <a:pt x="7712562" y="651555"/>
                  <a:pt x="7712562" y="626999"/>
                </a:cubicBezTo>
                <a:cubicBezTo>
                  <a:pt x="7712562" y="602442"/>
                  <a:pt x="7710701" y="570072"/>
                  <a:pt x="7706980" y="529888"/>
                </a:cubicBezTo>
                <a:cubicBezTo>
                  <a:pt x="7703260" y="489705"/>
                  <a:pt x="7702888" y="446544"/>
                  <a:pt x="7705864" y="400408"/>
                </a:cubicBezTo>
                <a:cubicBezTo>
                  <a:pt x="7716282" y="284322"/>
                  <a:pt x="7755722" y="204699"/>
                  <a:pt x="7824182" y="161539"/>
                </a:cubicBezTo>
                <a:cubicBezTo>
                  <a:pt x="7926874" y="100519"/>
                  <a:pt x="7992358" y="71498"/>
                  <a:pt x="8020636" y="74474"/>
                </a:cubicBezTo>
                <a:cubicBezTo>
                  <a:pt x="8029566" y="74474"/>
                  <a:pt x="8040356" y="75590"/>
                  <a:pt x="8053006" y="77823"/>
                </a:cubicBezTo>
                <a:cubicBezTo>
                  <a:pt x="8065656" y="80055"/>
                  <a:pt x="8077934" y="79683"/>
                  <a:pt x="8089841" y="76707"/>
                </a:cubicBezTo>
                <a:cubicBezTo>
                  <a:pt x="8101747" y="73730"/>
                  <a:pt x="8112165" y="69265"/>
                  <a:pt x="8121094" y="63312"/>
                </a:cubicBezTo>
                <a:cubicBezTo>
                  <a:pt x="8130024" y="57359"/>
                  <a:pt x="8138954" y="50662"/>
                  <a:pt x="8147884" y="43220"/>
                </a:cubicBezTo>
                <a:cubicBezTo>
                  <a:pt x="8170208" y="22756"/>
                  <a:pt x="8191079" y="13629"/>
                  <a:pt x="8210496" y="15838"/>
                </a:cubicBezTo>
                <a:close/>
                <a:moveTo>
                  <a:pt x="2590747" y="15838"/>
                </a:moveTo>
                <a:cubicBezTo>
                  <a:pt x="2602398" y="17164"/>
                  <a:pt x="2613525" y="22570"/>
                  <a:pt x="2624129" y="32058"/>
                </a:cubicBezTo>
                <a:cubicBezTo>
                  <a:pt x="2650918" y="63312"/>
                  <a:pt x="2671754" y="84148"/>
                  <a:pt x="2686636" y="94566"/>
                </a:cubicBezTo>
                <a:cubicBezTo>
                  <a:pt x="2711937" y="113914"/>
                  <a:pt x="2749889" y="125076"/>
                  <a:pt x="2800490" y="128052"/>
                </a:cubicBezTo>
                <a:cubicBezTo>
                  <a:pt x="2843650" y="131029"/>
                  <a:pt x="2882346" y="153353"/>
                  <a:pt x="2916576" y="195025"/>
                </a:cubicBezTo>
                <a:cubicBezTo>
                  <a:pt x="2922529" y="203955"/>
                  <a:pt x="2928482" y="212512"/>
                  <a:pt x="2934435" y="220698"/>
                </a:cubicBezTo>
                <a:cubicBezTo>
                  <a:pt x="2940388" y="228883"/>
                  <a:pt x="2944853" y="238185"/>
                  <a:pt x="2947830" y="248603"/>
                </a:cubicBezTo>
                <a:cubicBezTo>
                  <a:pt x="2956759" y="270927"/>
                  <a:pt x="2959736" y="302925"/>
                  <a:pt x="2956759" y="344597"/>
                </a:cubicBezTo>
                <a:cubicBezTo>
                  <a:pt x="2953783" y="386269"/>
                  <a:pt x="2956015" y="420127"/>
                  <a:pt x="2963457" y="446172"/>
                </a:cubicBezTo>
                <a:cubicBezTo>
                  <a:pt x="2970898" y="472217"/>
                  <a:pt x="2978340" y="497146"/>
                  <a:pt x="2985781" y="520958"/>
                </a:cubicBezTo>
                <a:cubicBezTo>
                  <a:pt x="2999176" y="562631"/>
                  <a:pt x="2990990" y="618441"/>
                  <a:pt x="2961225" y="688390"/>
                </a:cubicBezTo>
                <a:cubicBezTo>
                  <a:pt x="2938900" y="752386"/>
                  <a:pt x="2911367" y="790338"/>
                  <a:pt x="2878625" y="802244"/>
                </a:cubicBezTo>
                <a:lnTo>
                  <a:pt x="2838441" y="815638"/>
                </a:lnTo>
                <a:cubicBezTo>
                  <a:pt x="2799746" y="829033"/>
                  <a:pt x="2766632" y="833870"/>
                  <a:pt x="2739099" y="830149"/>
                </a:cubicBezTo>
                <a:cubicBezTo>
                  <a:pt x="2711565" y="826428"/>
                  <a:pt x="2692590" y="818615"/>
                  <a:pt x="2682172" y="806709"/>
                </a:cubicBezTo>
                <a:cubicBezTo>
                  <a:pt x="2652406" y="768013"/>
                  <a:pt x="2644964" y="723365"/>
                  <a:pt x="2659848" y="672763"/>
                </a:cubicBezTo>
                <a:cubicBezTo>
                  <a:pt x="2662824" y="662345"/>
                  <a:pt x="2662824" y="645974"/>
                  <a:pt x="2659848" y="623650"/>
                </a:cubicBezTo>
                <a:cubicBezTo>
                  <a:pt x="2656871" y="601326"/>
                  <a:pt x="2644221" y="587187"/>
                  <a:pt x="2621896" y="581234"/>
                </a:cubicBezTo>
                <a:cubicBezTo>
                  <a:pt x="2609990" y="578257"/>
                  <a:pt x="2602176" y="573048"/>
                  <a:pt x="2598456" y="565607"/>
                </a:cubicBezTo>
                <a:cubicBezTo>
                  <a:pt x="2594735" y="558166"/>
                  <a:pt x="2591759" y="551840"/>
                  <a:pt x="2589526" y="546631"/>
                </a:cubicBezTo>
                <a:cubicBezTo>
                  <a:pt x="2587294" y="541423"/>
                  <a:pt x="2585061" y="537702"/>
                  <a:pt x="2582828" y="535469"/>
                </a:cubicBezTo>
                <a:cubicBezTo>
                  <a:pt x="2580596" y="533237"/>
                  <a:pt x="2573527" y="536585"/>
                  <a:pt x="2561621" y="545515"/>
                </a:cubicBezTo>
                <a:cubicBezTo>
                  <a:pt x="2549714" y="554445"/>
                  <a:pt x="2543018" y="559282"/>
                  <a:pt x="2541529" y="560026"/>
                </a:cubicBezTo>
                <a:cubicBezTo>
                  <a:pt x="2540041" y="560770"/>
                  <a:pt x="2535204" y="559654"/>
                  <a:pt x="2527018" y="556677"/>
                </a:cubicBezTo>
                <a:cubicBezTo>
                  <a:pt x="2518833" y="553701"/>
                  <a:pt x="2511019" y="554445"/>
                  <a:pt x="2503578" y="558910"/>
                </a:cubicBezTo>
                <a:cubicBezTo>
                  <a:pt x="2496136" y="563375"/>
                  <a:pt x="2488695" y="571560"/>
                  <a:pt x="2481254" y="583466"/>
                </a:cubicBezTo>
                <a:cubicBezTo>
                  <a:pt x="2454464" y="629603"/>
                  <a:pt x="2449256" y="704761"/>
                  <a:pt x="2465627" y="808941"/>
                </a:cubicBezTo>
                <a:cubicBezTo>
                  <a:pt x="2471580" y="840195"/>
                  <a:pt x="2477533" y="869216"/>
                  <a:pt x="2483486" y="896005"/>
                </a:cubicBezTo>
                <a:cubicBezTo>
                  <a:pt x="2495392" y="962978"/>
                  <a:pt x="2500973" y="1007627"/>
                  <a:pt x="2500229" y="1029951"/>
                </a:cubicBezTo>
                <a:cubicBezTo>
                  <a:pt x="2499485" y="1052275"/>
                  <a:pt x="2495020" y="1075715"/>
                  <a:pt x="2486834" y="1100272"/>
                </a:cubicBezTo>
                <a:cubicBezTo>
                  <a:pt x="2478649" y="1124829"/>
                  <a:pt x="2471580" y="1149013"/>
                  <a:pt x="2465627" y="1172826"/>
                </a:cubicBezTo>
                <a:cubicBezTo>
                  <a:pt x="2447768" y="1233845"/>
                  <a:pt x="2450000" y="1285935"/>
                  <a:pt x="2472324" y="1329095"/>
                </a:cubicBezTo>
                <a:cubicBezTo>
                  <a:pt x="2499113" y="1382673"/>
                  <a:pt x="2516228" y="1413927"/>
                  <a:pt x="2523670" y="1422857"/>
                </a:cubicBezTo>
                <a:cubicBezTo>
                  <a:pt x="2537064" y="1436252"/>
                  <a:pt x="2553435" y="1441833"/>
                  <a:pt x="2572783" y="1439600"/>
                </a:cubicBezTo>
                <a:cubicBezTo>
                  <a:pt x="2592131" y="1437368"/>
                  <a:pt x="2607013" y="1427694"/>
                  <a:pt x="2617432" y="1410579"/>
                </a:cubicBezTo>
                <a:cubicBezTo>
                  <a:pt x="2627849" y="1393464"/>
                  <a:pt x="2637523" y="1374860"/>
                  <a:pt x="2646453" y="1354768"/>
                </a:cubicBezTo>
                <a:cubicBezTo>
                  <a:pt x="2655383" y="1334676"/>
                  <a:pt x="2665056" y="1315701"/>
                  <a:pt x="2675475" y="1297841"/>
                </a:cubicBezTo>
                <a:cubicBezTo>
                  <a:pt x="2685892" y="1279982"/>
                  <a:pt x="2698170" y="1269564"/>
                  <a:pt x="2712309" y="1266588"/>
                </a:cubicBezTo>
                <a:cubicBezTo>
                  <a:pt x="2726448" y="1263611"/>
                  <a:pt x="2744679" y="1263239"/>
                  <a:pt x="2767004" y="1265471"/>
                </a:cubicBezTo>
                <a:cubicBezTo>
                  <a:pt x="2789328" y="1267704"/>
                  <a:pt x="2804583" y="1268820"/>
                  <a:pt x="2812768" y="1268820"/>
                </a:cubicBezTo>
                <a:cubicBezTo>
                  <a:pt x="2820954" y="1268820"/>
                  <a:pt x="2831000" y="1273657"/>
                  <a:pt x="2842906" y="1283331"/>
                </a:cubicBezTo>
                <a:cubicBezTo>
                  <a:pt x="2854812" y="1293005"/>
                  <a:pt x="2861137" y="1314585"/>
                  <a:pt x="2861882" y="1348071"/>
                </a:cubicBezTo>
                <a:cubicBezTo>
                  <a:pt x="2862626" y="1381557"/>
                  <a:pt x="2863742" y="1408346"/>
                  <a:pt x="2865230" y="1428438"/>
                </a:cubicBezTo>
                <a:cubicBezTo>
                  <a:pt x="2866719" y="1448530"/>
                  <a:pt x="2861509" y="1466389"/>
                  <a:pt x="2849603" y="1482016"/>
                </a:cubicBezTo>
                <a:cubicBezTo>
                  <a:pt x="2837697" y="1497643"/>
                  <a:pt x="2829883" y="1511782"/>
                  <a:pt x="2826163" y="1524432"/>
                </a:cubicBezTo>
                <a:cubicBezTo>
                  <a:pt x="2822442" y="1537083"/>
                  <a:pt x="2819838" y="1549361"/>
                  <a:pt x="2818349" y="1561267"/>
                </a:cubicBezTo>
                <a:cubicBezTo>
                  <a:pt x="2816861" y="1592521"/>
                  <a:pt x="2811280" y="1615589"/>
                  <a:pt x="2801606" y="1630472"/>
                </a:cubicBezTo>
                <a:cubicBezTo>
                  <a:pt x="2791932" y="1645355"/>
                  <a:pt x="2783003" y="1657633"/>
                  <a:pt x="2774817" y="1667307"/>
                </a:cubicBezTo>
                <a:cubicBezTo>
                  <a:pt x="2766632" y="1676981"/>
                  <a:pt x="2745052" y="1681818"/>
                  <a:pt x="2710077" y="1681818"/>
                </a:cubicBezTo>
                <a:cubicBezTo>
                  <a:pt x="2675102" y="1681818"/>
                  <a:pt x="2643476" y="1698189"/>
                  <a:pt x="2615199" y="1730931"/>
                </a:cubicBezTo>
                <a:cubicBezTo>
                  <a:pt x="2586922" y="1763673"/>
                  <a:pt x="2560133" y="1778184"/>
                  <a:pt x="2534831" y="1774463"/>
                </a:cubicBezTo>
                <a:cubicBezTo>
                  <a:pt x="2509531" y="1770743"/>
                  <a:pt x="2491671" y="1755488"/>
                  <a:pt x="2481254" y="1728699"/>
                </a:cubicBezTo>
                <a:cubicBezTo>
                  <a:pt x="2470836" y="1704886"/>
                  <a:pt x="2447768" y="1692236"/>
                  <a:pt x="2412049" y="1690748"/>
                </a:cubicBezTo>
                <a:cubicBezTo>
                  <a:pt x="2401631" y="1689259"/>
                  <a:pt x="2391957" y="1686655"/>
                  <a:pt x="2383027" y="1682934"/>
                </a:cubicBezTo>
                <a:cubicBezTo>
                  <a:pt x="2374097" y="1679213"/>
                  <a:pt x="2363679" y="1676237"/>
                  <a:pt x="2351773" y="1674004"/>
                </a:cubicBezTo>
                <a:cubicBezTo>
                  <a:pt x="2339867" y="1671772"/>
                  <a:pt x="2327961" y="1666935"/>
                  <a:pt x="2316054" y="1659494"/>
                </a:cubicBezTo>
                <a:cubicBezTo>
                  <a:pt x="2286289" y="1643123"/>
                  <a:pt x="2261732" y="1617078"/>
                  <a:pt x="2242384" y="1581359"/>
                </a:cubicBezTo>
                <a:cubicBezTo>
                  <a:pt x="2230478" y="1559035"/>
                  <a:pt x="2218944" y="1540431"/>
                  <a:pt x="2207782" y="1525548"/>
                </a:cubicBezTo>
                <a:cubicBezTo>
                  <a:pt x="2196620" y="1510666"/>
                  <a:pt x="2187318" y="1496527"/>
                  <a:pt x="2179876" y="1483132"/>
                </a:cubicBezTo>
                <a:cubicBezTo>
                  <a:pt x="2160529" y="1453367"/>
                  <a:pt x="2153087" y="1425089"/>
                  <a:pt x="2157553" y="1398300"/>
                </a:cubicBezTo>
                <a:cubicBezTo>
                  <a:pt x="2166482" y="1326863"/>
                  <a:pt x="2156808" y="1279982"/>
                  <a:pt x="2128531" y="1257658"/>
                </a:cubicBezTo>
                <a:cubicBezTo>
                  <a:pt x="2112160" y="1247240"/>
                  <a:pt x="2103974" y="1239054"/>
                  <a:pt x="2103974" y="1233101"/>
                </a:cubicBezTo>
                <a:cubicBezTo>
                  <a:pt x="2103974" y="1227148"/>
                  <a:pt x="2100998" y="1214498"/>
                  <a:pt x="2095045" y="1195150"/>
                </a:cubicBezTo>
                <a:cubicBezTo>
                  <a:pt x="2086115" y="1168361"/>
                  <a:pt x="2086487" y="1137107"/>
                  <a:pt x="2096161" y="1101388"/>
                </a:cubicBezTo>
                <a:cubicBezTo>
                  <a:pt x="2105835" y="1065670"/>
                  <a:pt x="2109183" y="1036276"/>
                  <a:pt x="2106207" y="1013208"/>
                </a:cubicBezTo>
                <a:cubicBezTo>
                  <a:pt x="2103230" y="990139"/>
                  <a:pt x="2099510" y="965955"/>
                  <a:pt x="2095045" y="940654"/>
                </a:cubicBezTo>
                <a:cubicBezTo>
                  <a:pt x="2086115" y="875170"/>
                  <a:pt x="2085371" y="832009"/>
                  <a:pt x="2092812" y="811173"/>
                </a:cubicBezTo>
                <a:cubicBezTo>
                  <a:pt x="2100253" y="790338"/>
                  <a:pt x="2102114" y="760572"/>
                  <a:pt x="2098393" y="721877"/>
                </a:cubicBezTo>
                <a:cubicBezTo>
                  <a:pt x="2094673" y="683181"/>
                  <a:pt x="2092812" y="651555"/>
                  <a:pt x="2092812" y="626999"/>
                </a:cubicBezTo>
                <a:cubicBezTo>
                  <a:pt x="2092812" y="602442"/>
                  <a:pt x="2090952" y="570072"/>
                  <a:pt x="2087231" y="529888"/>
                </a:cubicBezTo>
                <a:cubicBezTo>
                  <a:pt x="2083510" y="489705"/>
                  <a:pt x="2083138" y="446544"/>
                  <a:pt x="2086115" y="400408"/>
                </a:cubicBezTo>
                <a:cubicBezTo>
                  <a:pt x="2096533" y="284322"/>
                  <a:pt x="2135972" y="204699"/>
                  <a:pt x="2204433" y="161539"/>
                </a:cubicBezTo>
                <a:cubicBezTo>
                  <a:pt x="2307124" y="100519"/>
                  <a:pt x="2372609" y="71498"/>
                  <a:pt x="2400886" y="74474"/>
                </a:cubicBezTo>
                <a:cubicBezTo>
                  <a:pt x="2409816" y="74474"/>
                  <a:pt x="2420606" y="75590"/>
                  <a:pt x="2433257" y="77823"/>
                </a:cubicBezTo>
                <a:cubicBezTo>
                  <a:pt x="2445907" y="80055"/>
                  <a:pt x="2458185" y="79683"/>
                  <a:pt x="2470091" y="76707"/>
                </a:cubicBezTo>
                <a:cubicBezTo>
                  <a:pt x="2481998" y="73730"/>
                  <a:pt x="2492416" y="69265"/>
                  <a:pt x="2501345" y="63312"/>
                </a:cubicBezTo>
                <a:cubicBezTo>
                  <a:pt x="2510275" y="57359"/>
                  <a:pt x="2519205" y="50662"/>
                  <a:pt x="2528135" y="43220"/>
                </a:cubicBezTo>
                <a:cubicBezTo>
                  <a:pt x="2550459" y="22756"/>
                  <a:pt x="2571329" y="13629"/>
                  <a:pt x="2590747" y="15838"/>
                </a:cubicBezTo>
                <a:close/>
                <a:moveTo>
                  <a:pt x="128504" y="804"/>
                </a:moveTo>
                <a:cubicBezTo>
                  <a:pt x="161990" y="-3661"/>
                  <a:pt x="191384" y="10478"/>
                  <a:pt x="216685" y="43220"/>
                </a:cubicBezTo>
                <a:cubicBezTo>
                  <a:pt x="322353" y="11966"/>
                  <a:pt x="383372" y="31314"/>
                  <a:pt x="399743" y="101263"/>
                </a:cubicBezTo>
                <a:cubicBezTo>
                  <a:pt x="405696" y="126564"/>
                  <a:pt x="407185" y="147400"/>
                  <a:pt x="404208" y="163771"/>
                </a:cubicBezTo>
                <a:cubicBezTo>
                  <a:pt x="401232" y="180142"/>
                  <a:pt x="399743" y="198001"/>
                  <a:pt x="399743" y="217349"/>
                </a:cubicBezTo>
                <a:lnTo>
                  <a:pt x="399743" y="284322"/>
                </a:lnTo>
                <a:cubicBezTo>
                  <a:pt x="399743" y="345341"/>
                  <a:pt x="397511" y="388129"/>
                  <a:pt x="393046" y="412686"/>
                </a:cubicBezTo>
                <a:cubicBezTo>
                  <a:pt x="388581" y="437243"/>
                  <a:pt x="387837" y="465892"/>
                  <a:pt x="390814" y="498634"/>
                </a:cubicBezTo>
                <a:cubicBezTo>
                  <a:pt x="393790" y="531377"/>
                  <a:pt x="392674" y="562631"/>
                  <a:pt x="387465" y="592396"/>
                </a:cubicBezTo>
                <a:cubicBezTo>
                  <a:pt x="382256" y="622162"/>
                  <a:pt x="382628" y="642254"/>
                  <a:pt x="388581" y="652672"/>
                </a:cubicBezTo>
                <a:cubicBezTo>
                  <a:pt x="394534" y="663089"/>
                  <a:pt x="401976" y="671275"/>
                  <a:pt x="410906" y="677228"/>
                </a:cubicBezTo>
                <a:cubicBezTo>
                  <a:pt x="422812" y="686158"/>
                  <a:pt x="438439" y="690623"/>
                  <a:pt x="457786" y="690623"/>
                </a:cubicBezTo>
                <a:cubicBezTo>
                  <a:pt x="490528" y="690623"/>
                  <a:pt x="512108" y="675740"/>
                  <a:pt x="522527" y="645974"/>
                </a:cubicBezTo>
                <a:cubicBezTo>
                  <a:pt x="526991" y="632580"/>
                  <a:pt x="527364" y="609883"/>
                  <a:pt x="523643" y="577885"/>
                </a:cubicBezTo>
                <a:cubicBezTo>
                  <a:pt x="519922" y="545887"/>
                  <a:pt x="519550" y="514261"/>
                  <a:pt x="522527" y="483007"/>
                </a:cubicBezTo>
                <a:cubicBezTo>
                  <a:pt x="525503" y="451753"/>
                  <a:pt x="525131" y="423104"/>
                  <a:pt x="521410" y="397059"/>
                </a:cubicBezTo>
                <a:cubicBezTo>
                  <a:pt x="517690" y="371014"/>
                  <a:pt x="514713" y="343109"/>
                  <a:pt x="512481" y="313343"/>
                </a:cubicBezTo>
                <a:cubicBezTo>
                  <a:pt x="510248" y="283578"/>
                  <a:pt x="509132" y="253068"/>
                  <a:pt x="509132" y="221814"/>
                </a:cubicBezTo>
                <a:cubicBezTo>
                  <a:pt x="509132" y="148888"/>
                  <a:pt x="517318" y="102751"/>
                  <a:pt x="533689" y="83404"/>
                </a:cubicBezTo>
                <a:cubicBezTo>
                  <a:pt x="550060" y="64056"/>
                  <a:pt x="575733" y="49545"/>
                  <a:pt x="610707" y="39872"/>
                </a:cubicBezTo>
                <a:cubicBezTo>
                  <a:pt x="645682" y="30198"/>
                  <a:pt x="683261" y="25361"/>
                  <a:pt x="723444" y="25361"/>
                </a:cubicBezTo>
                <a:cubicBezTo>
                  <a:pt x="817206" y="25361"/>
                  <a:pt x="878970" y="46197"/>
                  <a:pt x="908736" y="87869"/>
                </a:cubicBezTo>
                <a:cubicBezTo>
                  <a:pt x="922130" y="105728"/>
                  <a:pt x="928827" y="123587"/>
                  <a:pt x="928827" y="141447"/>
                </a:cubicBezTo>
                <a:cubicBezTo>
                  <a:pt x="928827" y="159306"/>
                  <a:pt x="928083" y="173073"/>
                  <a:pt x="926595" y="182747"/>
                </a:cubicBezTo>
                <a:cubicBezTo>
                  <a:pt x="925107" y="192421"/>
                  <a:pt x="925107" y="203955"/>
                  <a:pt x="926595" y="217349"/>
                </a:cubicBezTo>
                <a:cubicBezTo>
                  <a:pt x="931060" y="253068"/>
                  <a:pt x="928827" y="288787"/>
                  <a:pt x="919898" y="324505"/>
                </a:cubicBezTo>
                <a:cubicBezTo>
                  <a:pt x="910968" y="360224"/>
                  <a:pt x="904643" y="395199"/>
                  <a:pt x="900922" y="429429"/>
                </a:cubicBezTo>
                <a:cubicBezTo>
                  <a:pt x="897202" y="463660"/>
                  <a:pt x="894597" y="500867"/>
                  <a:pt x="893109" y="541050"/>
                </a:cubicBezTo>
                <a:cubicBezTo>
                  <a:pt x="888644" y="608023"/>
                  <a:pt x="886411" y="679461"/>
                  <a:pt x="886411" y="755363"/>
                </a:cubicBezTo>
                <a:cubicBezTo>
                  <a:pt x="886411" y="890797"/>
                  <a:pt x="881202" y="976373"/>
                  <a:pt x="870785" y="1012091"/>
                </a:cubicBezTo>
                <a:cubicBezTo>
                  <a:pt x="845484" y="1087994"/>
                  <a:pt x="841019" y="1145293"/>
                  <a:pt x="857390" y="1183988"/>
                </a:cubicBezTo>
                <a:cubicBezTo>
                  <a:pt x="861855" y="1194406"/>
                  <a:pt x="863715" y="1206684"/>
                  <a:pt x="862971" y="1220823"/>
                </a:cubicBezTo>
                <a:cubicBezTo>
                  <a:pt x="862227" y="1234962"/>
                  <a:pt x="861483" y="1249844"/>
                  <a:pt x="860739" y="1265471"/>
                </a:cubicBezTo>
                <a:cubicBezTo>
                  <a:pt x="859994" y="1281098"/>
                  <a:pt x="859622" y="1296353"/>
                  <a:pt x="859622" y="1311236"/>
                </a:cubicBezTo>
                <a:cubicBezTo>
                  <a:pt x="859622" y="1326119"/>
                  <a:pt x="863343" y="1343234"/>
                  <a:pt x="870785" y="1362582"/>
                </a:cubicBezTo>
                <a:cubicBezTo>
                  <a:pt x="884179" y="1402765"/>
                  <a:pt x="871528" y="1445181"/>
                  <a:pt x="832833" y="1489830"/>
                </a:cubicBezTo>
                <a:cubicBezTo>
                  <a:pt x="819439" y="1504713"/>
                  <a:pt x="813486" y="1530385"/>
                  <a:pt x="814974" y="1566848"/>
                </a:cubicBezTo>
                <a:cubicBezTo>
                  <a:pt x="816462" y="1603311"/>
                  <a:pt x="817206" y="1630100"/>
                  <a:pt x="817206" y="1647215"/>
                </a:cubicBezTo>
                <a:cubicBezTo>
                  <a:pt x="817206" y="1664331"/>
                  <a:pt x="813114" y="1676981"/>
                  <a:pt x="804928" y="1685167"/>
                </a:cubicBezTo>
                <a:cubicBezTo>
                  <a:pt x="796742" y="1693352"/>
                  <a:pt x="779627" y="1701910"/>
                  <a:pt x="753582" y="1710839"/>
                </a:cubicBezTo>
                <a:cubicBezTo>
                  <a:pt x="727537" y="1719769"/>
                  <a:pt x="698888" y="1725722"/>
                  <a:pt x="667634" y="1728699"/>
                </a:cubicBezTo>
                <a:cubicBezTo>
                  <a:pt x="588755" y="1736140"/>
                  <a:pt x="538898" y="1720513"/>
                  <a:pt x="518062" y="1681818"/>
                </a:cubicBezTo>
                <a:cubicBezTo>
                  <a:pt x="500202" y="1649076"/>
                  <a:pt x="496110" y="1583963"/>
                  <a:pt x="505784" y="1486481"/>
                </a:cubicBezTo>
                <a:cubicBezTo>
                  <a:pt x="515457" y="1388999"/>
                  <a:pt x="522155" y="1315701"/>
                  <a:pt x="525875" y="1266588"/>
                </a:cubicBezTo>
                <a:cubicBezTo>
                  <a:pt x="529596" y="1217474"/>
                  <a:pt x="528480" y="1183244"/>
                  <a:pt x="522527" y="1163896"/>
                </a:cubicBezTo>
                <a:cubicBezTo>
                  <a:pt x="516573" y="1144548"/>
                  <a:pt x="506900" y="1132642"/>
                  <a:pt x="493505" y="1128177"/>
                </a:cubicBezTo>
                <a:cubicBezTo>
                  <a:pt x="480111" y="1123713"/>
                  <a:pt x="465972" y="1122224"/>
                  <a:pt x="451089" y="1123713"/>
                </a:cubicBezTo>
                <a:cubicBezTo>
                  <a:pt x="418347" y="1126689"/>
                  <a:pt x="396023" y="1136363"/>
                  <a:pt x="384116" y="1152734"/>
                </a:cubicBezTo>
                <a:cubicBezTo>
                  <a:pt x="385605" y="1186964"/>
                  <a:pt x="386349" y="1234217"/>
                  <a:pt x="386349" y="1294493"/>
                </a:cubicBezTo>
                <a:cubicBezTo>
                  <a:pt x="386349" y="1354768"/>
                  <a:pt x="385605" y="1415416"/>
                  <a:pt x="384116" y="1476435"/>
                </a:cubicBezTo>
                <a:cubicBezTo>
                  <a:pt x="379651" y="1626752"/>
                  <a:pt x="374071" y="1706747"/>
                  <a:pt x="367373" y="1716420"/>
                </a:cubicBezTo>
                <a:cubicBezTo>
                  <a:pt x="360676" y="1726094"/>
                  <a:pt x="348398" y="1733164"/>
                  <a:pt x="330538" y="1737628"/>
                </a:cubicBezTo>
                <a:cubicBezTo>
                  <a:pt x="312679" y="1742093"/>
                  <a:pt x="293331" y="1744326"/>
                  <a:pt x="272495" y="1744326"/>
                </a:cubicBezTo>
                <a:cubicBezTo>
                  <a:pt x="224870" y="1747302"/>
                  <a:pt x="193617" y="1739489"/>
                  <a:pt x="178734" y="1720885"/>
                </a:cubicBezTo>
                <a:cubicBezTo>
                  <a:pt x="163851" y="1702282"/>
                  <a:pt x="151944" y="1687771"/>
                  <a:pt x="143015" y="1677353"/>
                </a:cubicBezTo>
                <a:cubicBezTo>
                  <a:pt x="134085" y="1666935"/>
                  <a:pt x="121807" y="1659122"/>
                  <a:pt x="106180" y="1653913"/>
                </a:cubicBezTo>
                <a:cubicBezTo>
                  <a:pt x="90553" y="1648704"/>
                  <a:pt x="81251" y="1640146"/>
                  <a:pt x="78274" y="1628240"/>
                </a:cubicBezTo>
                <a:cubicBezTo>
                  <a:pt x="75298" y="1616334"/>
                  <a:pt x="72321" y="1601451"/>
                  <a:pt x="69345" y="1583591"/>
                </a:cubicBezTo>
                <a:cubicBezTo>
                  <a:pt x="61904" y="1541919"/>
                  <a:pt x="61904" y="1515503"/>
                  <a:pt x="69345" y="1504340"/>
                </a:cubicBezTo>
                <a:cubicBezTo>
                  <a:pt x="76786" y="1493178"/>
                  <a:pt x="80879" y="1477923"/>
                  <a:pt x="81623" y="1458576"/>
                </a:cubicBezTo>
                <a:cubicBezTo>
                  <a:pt x="82367" y="1439228"/>
                  <a:pt x="79763" y="1426950"/>
                  <a:pt x="73810" y="1421741"/>
                </a:cubicBezTo>
                <a:cubicBezTo>
                  <a:pt x="67857" y="1416532"/>
                  <a:pt x="62276" y="1395324"/>
                  <a:pt x="57067" y="1358117"/>
                </a:cubicBezTo>
                <a:cubicBezTo>
                  <a:pt x="51858" y="1320910"/>
                  <a:pt x="47765" y="1279238"/>
                  <a:pt x="44788" y="1233101"/>
                </a:cubicBezTo>
                <a:cubicBezTo>
                  <a:pt x="41812" y="1186964"/>
                  <a:pt x="40324" y="1142688"/>
                  <a:pt x="40324" y="1100272"/>
                </a:cubicBezTo>
                <a:cubicBezTo>
                  <a:pt x="40324" y="1057856"/>
                  <a:pt x="44788" y="1026230"/>
                  <a:pt x="53718" y="1005394"/>
                </a:cubicBezTo>
                <a:cubicBezTo>
                  <a:pt x="74554" y="957769"/>
                  <a:pt x="76414" y="911632"/>
                  <a:pt x="59299" y="866984"/>
                </a:cubicBezTo>
                <a:cubicBezTo>
                  <a:pt x="42184" y="822336"/>
                  <a:pt x="32138" y="786989"/>
                  <a:pt x="29161" y="760944"/>
                </a:cubicBezTo>
                <a:cubicBezTo>
                  <a:pt x="26185" y="734899"/>
                  <a:pt x="23952" y="711459"/>
                  <a:pt x="22464" y="690623"/>
                </a:cubicBezTo>
                <a:cubicBezTo>
                  <a:pt x="20976" y="635556"/>
                  <a:pt x="17999" y="600582"/>
                  <a:pt x="13534" y="585699"/>
                </a:cubicBezTo>
                <a:cubicBezTo>
                  <a:pt x="9070" y="570816"/>
                  <a:pt x="6093" y="550352"/>
                  <a:pt x="4605" y="524307"/>
                </a:cubicBezTo>
                <a:cubicBezTo>
                  <a:pt x="3116" y="498262"/>
                  <a:pt x="2372" y="470357"/>
                  <a:pt x="2372" y="440591"/>
                </a:cubicBezTo>
                <a:cubicBezTo>
                  <a:pt x="2372" y="410826"/>
                  <a:pt x="2744" y="380316"/>
                  <a:pt x="3488" y="349062"/>
                </a:cubicBezTo>
                <a:cubicBezTo>
                  <a:pt x="4233" y="317808"/>
                  <a:pt x="3488" y="282834"/>
                  <a:pt x="1256" y="244138"/>
                </a:cubicBezTo>
                <a:cubicBezTo>
                  <a:pt x="-976" y="205443"/>
                  <a:pt x="-232" y="166748"/>
                  <a:pt x="3488" y="128052"/>
                </a:cubicBezTo>
                <a:cubicBezTo>
                  <a:pt x="7209" y="89357"/>
                  <a:pt x="20604" y="59591"/>
                  <a:pt x="43672" y="38755"/>
                </a:cubicBezTo>
                <a:cubicBezTo>
                  <a:pt x="66741" y="17919"/>
                  <a:pt x="95018" y="5269"/>
                  <a:pt x="128504" y="804"/>
                </a:cubicBezTo>
                <a:close/>
              </a:path>
            </a:pathLst>
          </a:custGeom>
          <a:ln>
            <a:noFill/>
          </a:ln>
          <a:effectLst>
            <a:outerShdw blurRad="127000" sx="102000" sy="102000" algn="ctr" rotWithShape="0">
              <a:schemeClr val="accent1">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PpHolder2">
            <a:extLst>
              <a:ext uri="{FF2B5EF4-FFF2-40B4-BE49-F238E27FC236}">
                <a16:creationId xmlns:a16="http://schemas.microsoft.com/office/drawing/2014/main" id="{B1561EF1-4A51-4B01-9841-A9E80AE9ABB3}"/>
              </a:ext>
            </a:extLst>
          </p:cNvPr>
          <p:cNvSpPr>
            <a:spLocks noGrp="1"/>
          </p:cNvSpPr>
          <p:nvPr>
            <p:ph type="pic" sz="quarter" idx="10"/>
          </p:nvPr>
        </p:nvSpPr>
        <p:spPr/>
      </p:sp>
      <p:sp>
        <p:nvSpPr>
          <p:cNvPr id="40" name="Freeform: Shape 39">
            <a:extLst>
              <a:ext uri="{FF2B5EF4-FFF2-40B4-BE49-F238E27FC236}">
                <a16:creationId xmlns:a16="http://schemas.microsoft.com/office/drawing/2014/main" id="{6A894836-0D15-41BD-A8D5-C3AD173CDB4C}"/>
              </a:ext>
            </a:extLst>
          </p:cNvPr>
          <p:cNvSpPr/>
          <p:nvPr/>
        </p:nvSpPr>
        <p:spPr>
          <a:xfrm>
            <a:off x="0" y="-1"/>
            <a:ext cx="3147238" cy="1198391"/>
          </a:xfrm>
          <a:custGeom>
            <a:avLst/>
            <a:gdLst>
              <a:gd name="connsiteX0" fmla="*/ 0 w 730462"/>
              <a:gd name="connsiteY0" fmla="*/ 50 h 278142"/>
              <a:gd name="connsiteX1" fmla="*/ 68751 w 730462"/>
              <a:gd name="connsiteY1" fmla="*/ 175787 h 278142"/>
              <a:gd name="connsiteX2" fmla="*/ 296437 w 730462"/>
              <a:gd name="connsiteY2" fmla="*/ 223192 h 278142"/>
              <a:gd name="connsiteX3" fmla="*/ 464543 w 730462"/>
              <a:gd name="connsiteY3" fmla="*/ 119294 h 278142"/>
              <a:gd name="connsiteX4" fmla="*/ 600417 w 730462"/>
              <a:gd name="connsiteY4" fmla="*/ 64258 h 278142"/>
              <a:gd name="connsiteX5" fmla="*/ 730462 w 730462"/>
              <a:gd name="connsiteY5" fmla="*/ 50 h 278142"/>
              <a:gd name="connsiteX6" fmla="*/ 0 w 730462"/>
              <a:gd name="connsiteY6" fmla="*/ 50 h 278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0462" h="278142">
                <a:moveTo>
                  <a:pt x="0" y="50"/>
                </a:moveTo>
                <a:cubicBezTo>
                  <a:pt x="0" y="50"/>
                  <a:pt x="90182" y="105492"/>
                  <a:pt x="68751" y="175787"/>
                </a:cubicBezTo>
                <a:cubicBezTo>
                  <a:pt x="47319" y="246081"/>
                  <a:pt x="235315" y="339264"/>
                  <a:pt x="296437" y="223192"/>
                </a:cubicBezTo>
                <a:cubicBezTo>
                  <a:pt x="357559" y="107035"/>
                  <a:pt x="429396" y="87147"/>
                  <a:pt x="464543" y="119294"/>
                </a:cubicBezTo>
                <a:cubicBezTo>
                  <a:pt x="499690" y="151355"/>
                  <a:pt x="562013" y="141497"/>
                  <a:pt x="600417" y="64258"/>
                </a:cubicBezTo>
                <a:cubicBezTo>
                  <a:pt x="634450" y="-4150"/>
                  <a:pt x="730462" y="50"/>
                  <a:pt x="730462" y="50"/>
                </a:cubicBezTo>
                <a:lnTo>
                  <a:pt x="0" y="50"/>
                </a:lnTo>
                <a:close/>
              </a:path>
            </a:pathLst>
          </a:custGeom>
          <a:solidFill>
            <a:schemeClr val="accent1"/>
          </a:solidFill>
          <a:ln w="8572"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EBAF2570-8484-419D-8973-EDED2EA426C7}"/>
              </a:ext>
            </a:extLst>
          </p:cNvPr>
          <p:cNvSpPr/>
          <p:nvPr/>
        </p:nvSpPr>
        <p:spPr>
          <a:xfrm flipH="1">
            <a:off x="8282763" y="5487233"/>
            <a:ext cx="2884975" cy="1370768"/>
          </a:xfrm>
          <a:custGeom>
            <a:avLst/>
            <a:gdLst>
              <a:gd name="connsiteX0" fmla="*/ 744874 w 783726"/>
              <a:gd name="connsiteY0" fmla="*/ 372381 h 372380"/>
              <a:gd name="connsiteX1" fmla="*/ 751390 w 783726"/>
              <a:gd name="connsiteY1" fmla="*/ 210275 h 372380"/>
              <a:gd name="connsiteX2" fmla="*/ 655464 w 783726"/>
              <a:gd name="connsiteY2" fmla="*/ 97546 h 372380"/>
              <a:gd name="connsiteX3" fmla="*/ 457953 w 783726"/>
              <a:gd name="connsiteY3" fmla="*/ 50054 h 372380"/>
              <a:gd name="connsiteX4" fmla="*/ 313592 w 783726"/>
              <a:gd name="connsiteY4" fmla="*/ 217733 h 372380"/>
              <a:gd name="connsiteX5" fmla="*/ 143085 w 783726"/>
              <a:gd name="connsiteY5" fmla="*/ 236335 h 372380"/>
              <a:gd name="connsiteX6" fmla="*/ 25727 w 783726"/>
              <a:gd name="connsiteY6" fmla="*/ 323860 h 372380"/>
              <a:gd name="connsiteX7" fmla="*/ 52731 w 783726"/>
              <a:gd name="connsiteY7" fmla="*/ 372295 h 372380"/>
              <a:gd name="connsiteX8" fmla="*/ 744874 w 783726"/>
              <a:gd name="connsiteY8" fmla="*/ 372295 h 372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83726" h="372380">
                <a:moveTo>
                  <a:pt x="744874" y="372381"/>
                </a:moveTo>
                <a:cubicBezTo>
                  <a:pt x="744874" y="372381"/>
                  <a:pt x="827771" y="279198"/>
                  <a:pt x="751390" y="210275"/>
                </a:cubicBezTo>
                <a:cubicBezTo>
                  <a:pt x="675008" y="141352"/>
                  <a:pt x="651691" y="171184"/>
                  <a:pt x="655464" y="97546"/>
                </a:cubicBezTo>
                <a:cubicBezTo>
                  <a:pt x="659149" y="23994"/>
                  <a:pt x="533391" y="-53330"/>
                  <a:pt x="457953" y="50054"/>
                </a:cubicBezTo>
                <a:cubicBezTo>
                  <a:pt x="382515" y="153439"/>
                  <a:pt x="412348" y="261538"/>
                  <a:pt x="313592" y="217733"/>
                </a:cubicBezTo>
                <a:cubicBezTo>
                  <a:pt x="214837" y="173927"/>
                  <a:pt x="190662" y="194415"/>
                  <a:pt x="143085" y="236335"/>
                </a:cubicBezTo>
                <a:cubicBezTo>
                  <a:pt x="95507" y="278254"/>
                  <a:pt x="103223" y="275940"/>
                  <a:pt x="25727" y="323860"/>
                </a:cubicBezTo>
                <a:cubicBezTo>
                  <a:pt x="-45082" y="367666"/>
                  <a:pt x="52731" y="372295"/>
                  <a:pt x="52731" y="372295"/>
                </a:cubicBezTo>
                <a:lnTo>
                  <a:pt x="744874" y="372295"/>
                </a:lnTo>
                <a:close/>
              </a:path>
            </a:pathLst>
          </a:custGeom>
          <a:solidFill>
            <a:schemeClr val="accent1"/>
          </a:solidFill>
          <a:ln w="8572" cap="flat">
            <a:noFill/>
            <a:prstDash val="solid"/>
            <a:miter/>
          </a:ln>
        </p:spPr>
        <p:txBody>
          <a:bodyPr rtlCol="0" anchor="ctr"/>
          <a:lstStyle/>
          <a:p>
            <a:endParaRPr lang="en-US"/>
          </a:p>
        </p:txBody>
      </p:sp>
      <p:sp>
        <p:nvSpPr>
          <p:cNvPr id="43" name="TextBox 42">
            <a:extLst>
              <a:ext uri="{FF2B5EF4-FFF2-40B4-BE49-F238E27FC236}">
                <a16:creationId xmlns:a16="http://schemas.microsoft.com/office/drawing/2014/main" id="{2258E5D6-288E-41E1-A636-9C0F1A0983C6}"/>
              </a:ext>
            </a:extLst>
          </p:cNvPr>
          <p:cNvSpPr txBox="1"/>
          <p:nvPr/>
        </p:nvSpPr>
        <p:spPr>
          <a:xfrm>
            <a:off x="1501563" y="4138669"/>
            <a:ext cx="9188874" cy="699872"/>
          </a:xfrm>
          <a:prstGeom prst="rect">
            <a:avLst/>
          </a:prstGeom>
          <a:noFill/>
        </p:spPr>
        <p:txBody>
          <a:bodyPr wrap="square" rtlCol="0">
            <a:spAutoFit/>
          </a:bodyPr>
          <a:lstStyle/>
          <a:p>
            <a:pPr algn="ctr">
              <a:lnSpc>
                <a:spcPct val="150000"/>
              </a:lnSpc>
            </a:pPr>
            <a:r>
              <a:rPr lang="en-US" sz="1400" b="0" i="0">
                <a:effectLst/>
              </a:rPr>
              <a:t>The European languages are members of the same family. Their separate existence is a myth. For science, music, sport, etc, Europe uses the same vocabulary. The languages only differ in their grammar, their pronunciation and their most common words. Everyone realizes</a:t>
            </a:r>
            <a:endParaRPr lang="en-US" sz="1400"/>
          </a:p>
        </p:txBody>
      </p:sp>
      <p:sp>
        <p:nvSpPr>
          <p:cNvPr id="2" name="Freeform: Shape 1">
            <a:extLst>
              <a:ext uri="{FF2B5EF4-FFF2-40B4-BE49-F238E27FC236}">
                <a16:creationId xmlns:a16="http://schemas.microsoft.com/office/drawing/2014/main" id="{D827371F-934A-49AE-94A7-6A3C83B45178}"/>
              </a:ext>
            </a:extLst>
          </p:cNvPr>
          <p:cNvSpPr/>
          <p:nvPr/>
        </p:nvSpPr>
        <p:spPr>
          <a:xfrm>
            <a:off x="5106041" y="867960"/>
            <a:ext cx="1815092" cy="1016796"/>
          </a:xfrm>
          <a:custGeom>
            <a:avLst/>
            <a:gdLst>
              <a:gd name="connsiteX0" fmla="*/ 597723 w 773231"/>
              <a:gd name="connsiteY0" fmla="*/ 320059 h 433156"/>
              <a:gd name="connsiteX1" fmla="*/ 576821 w 773231"/>
              <a:gd name="connsiteY1" fmla="*/ 276702 h 433156"/>
              <a:gd name="connsiteX2" fmla="*/ 552028 w 773231"/>
              <a:gd name="connsiteY2" fmla="*/ 265936 h 433156"/>
              <a:gd name="connsiteX3" fmla="*/ 532803 w 773231"/>
              <a:gd name="connsiteY3" fmla="*/ 248018 h 433156"/>
              <a:gd name="connsiteX4" fmla="*/ 532511 w 773231"/>
              <a:gd name="connsiteY4" fmla="*/ 221871 h 433156"/>
              <a:gd name="connsiteX5" fmla="*/ 516208 w 773231"/>
              <a:gd name="connsiteY5" fmla="*/ 178145 h 433156"/>
              <a:gd name="connsiteX6" fmla="*/ 499904 w 773231"/>
              <a:gd name="connsiteY6" fmla="*/ 161226 h 433156"/>
              <a:gd name="connsiteX7" fmla="*/ 515700 w 773231"/>
              <a:gd name="connsiteY7" fmla="*/ 140755 h 433156"/>
              <a:gd name="connsiteX8" fmla="*/ 467021 w 773231"/>
              <a:gd name="connsiteY8" fmla="*/ 68144 h 433156"/>
              <a:gd name="connsiteX9" fmla="*/ 408453 w 773231"/>
              <a:gd name="connsiteY9" fmla="*/ 4931 h 433156"/>
              <a:gd name="connsiteX10" fmla="*/ 343101 w 773231"/>
              <a:gd name="connsiteY10" fmla="*/ 6608 h 433156"/>
              <a:gd name="connsiteX11" fmla="*/ 286395 w 773231"/>
              <a:gd name="connsiteY11" fmla="*/ 32078 h 433156"/>
              <a:gd name="connsiteX12" fmla="*/ 148079 w 773231"/>
              <a:gd name="connsiteY12" fmla="*/ 206414 h 433156"/>
              <a:gd name="connsiteX13" fmla="*/ 147787 w 773231"/>
              <a:gd name="connsiteY13" fmla="*/ 242604 h 433156"/>
              <a:gd name="connsiteX14" fmla="*/ 137605 w 773231"/>
              <a:gd name="connsiteY14" fmla="*/ 256169 h 433156"/>
              <a:gd name="connsiteX15" fmla="*/ 97093 w 773231"/>
              <a:gd name="connsiteY15" fmla="*/ 303433 h 433156"/>
              <a:gd name="connsiteX16" fmla="*/ 174949 w 773231"/>
              <a:gd name="connsiteY16" fmla="*/ 263583 h 433156"/>
              <a:gd name="connsiteX17" fmla="*/ 269460 w 773231"/>
              <a:gd name="connsiteY17" fmla="*/ 178991 h 433156"/>
              <a:gd name="connsiteX18" fmla="*/ 299713 w 773231"/>
              <a:gd name="connsiteY18" fmla="*/ 166686 h 433156"/>
              <a:gd name="connsiteX19" fmla="*/ 313664 w 773231"/>
              <a:gd name="connsiteY19" fmla="*/ 188219 h 433156"/>
              <a:gd name="connsiteX20" fmla="*/ 314863 w 773231"/>
              <a:gd name="connsiteY20" fmla="*/ 214366 h 433156"/>
              <a:gd name="connsiteX21" fmla="*/ 305374 w 773231"/>
              <a:gd name="connsiteY21" fmla="*/ 281732 h 433156"/>
              <a:gd name="connsiteX22" fmla="*/ 294192 w 773231"/>
              <a:gd name="connsiteY22" fmla="*/ 301541 h 433156"/>
              <a:gd name="connsiteX23" fmla="*/ 325983 w 773231"/>
              <a:gd name="connsiteY23" fmla="*/ 306447 h 433156"/>
              <a:gd name="connsiteX24" fmla="*/ 280457 w 773231"/>
              <a:gd name="connsiteY24" fmla="*/ 352588 h 433156"/>
              <a:gd name="connsiteX25" fmla="*/ 262970 w 773231"/>
              <a:gd name="connsiteY25" fmla="*/ 352973 h 433156"/>
              <a:gd name="connsiteX26" fmla="*/ 59 w 773231"/>
              <a:gd name="connsiteY26" fmla="*/ 432951 h 433156"/>
              <a:gd name="connsiteX27" fmla="*/ 247313 w 773231"/>
              <a:gd name="connsiteY27" fmla="*/ 396761 h 433156"/>
              <a:gd name="connsiteX28" fmla="*/ 499781 w 773231"/>
              <a:gd name="connsiteY28" fmla="*/ 403436 h 433156"/>
              <a:gd name="connsiteX29" fmla="*/ 637374 w 773231"/>
              <a:gd name="connsiteY29" fmla="*/ 378120 h 433156"/>
              <a:gd name="connsiteX30" fmla="*/ 773290 w 773231"/>
              <a:gd name="connsiteY30" fmla="*/ 398545 h 433156"/>
              <a:gd name="connsiteX31" fmla="*/ 597723 w 773231"/>
              <a:gd name="connsiteY31" fmla="*/ 320105 h 433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73231" h="433156">
                <a:moveTo>
                  <a:pt x="597723" y="320059"/>
                </a:moveTo>
                <a:cubicBezTo>
                  <a:pt x="599261" y="303310"/>
                  <a:pt x="591263" y="285577"/>
                  <a:pt x="576821" y="276702"/>
                </a:cubicBezTo>
                <a:cubicBezTo>
                  <a:pt x="569131" y="271996"/>
                  <a:pt x="560257" y="269689"/>
                  <a:pt x="552028" y="265936"/>
                </a:cubicBezTo>
                <a:cubicBezTo>
                  <a:pt x="543800" y="262183"/>
                  <a:pt x="535740" y="256538"/>
                  <a:pt x="532803" y="248018"/>
                </a:cubicBezTo>
                <a:cubicBezTo>
                  <a:pt x="529942" y="239728"/>
                  <a:pt x="532480" y="230668"/>
                  <a:pt x="532511" y="221871"/>
                </a:cubicBezTo>
                <a:cubicBezTo>
                  <a:pt x="532511" y="207444"/>
                  <a:pt x="527897" y="186496"/>
                  <a:pt x="516208" y="178145"/>
                </a:cubicBezTo>
                <a:cubicBezTo>
                  <a:pt x="507239" y="177519"/>
                  <a:pt x="500198" y="170211"/>
                  <a:pt x="499904" y="161226"/>
                </a:cubicBezTo>
                <a:cubicBezTo>
                  <a:pt x="499904" y="152552"/>
                  <a:pt x="507041" y="141001"/>
                  <a:pt x="515700" y="140755"/>
                </a:cubicBezTo>
                <a:cubicBezTo>
                  <a:pt x="493045" y="122083"/>
                  <a:pt x="480694" y="94122"/>
                  <a:pt x="467021" y="68144"/>
                </a:cubicBezTo>
                <a:cubicBezTo>
                  <a:pt x="453348" y="42167"/>
                  <a:pt x="435768" y="15682"/>
                  <a:pt x="408453" y="4931"/>
                </a:cubicBezTo>
                <a:cubicBezTo>
                  <a:pt x="387720" y="-3220"/>
                  <a:pt x="364065" y="-929"/>
                  <a:pt x="343101" y="6608"/>
                </a:cubicBezTo>
                <a:cubicBezTo>
                  <a:pt x="322138" y="14144"/>
                  <a:pt x="297468" y="12760"/>
                  <a:pt x="286395" y="32078"/>
                </a:cubicBezTo>
                <a:cubicBezTo>
                  <a:pt x="249205" y="96952"/>
                  <a:pt x="192236" y="146077"/>
                  <a:pt x="148079" y="206414"/>
                </a:cubicBezTo>
                <a:cubicBezTo>
                  <a:pt x="140788" y="216396"/>
                  <a:pt x="151232" y="230730"/>
                  <a:pt x="147787" y="242604"/>
                </a:cubicBezTo>
                <a:cubicBezTo>
                  <a:pt x="146249" y="248095"/>
                  <a:pt x="141804" y="252278"/>
                  <a:pt x="137605" y="256169"/>
                </a:cubicBezTo>
                <a:cubicBezTo>
                  <a:pt x="121594" y="270981"/>
                  <a:pt x="113104" y="288606"/>
                  <a:pt x="97093" y="303433"/>
                </a:cubicBezTo>
                <a:cubicBezTo>
                  <a:pt x="127007" y="304787"/>
                  <a:pt x="152647" y="283562"/>
                  <a:pt x="174949" y="263583"/>
                </a:cubicBezTo>
                <a:lnTo>
                  <a:pt x="269460" y="178991"/>
                </a:lnTo>
                <a:cubicBezTo>
                  <a:pt x="277981" y="171378"/>
                  <a:pt x="288809" y="163180"/>
                  <a:pt x="299713" y="166686"/>
                </a:cubicBezTo>
                <a:cubicBezTo>
                  <a:pt x="308434" y="169440"/>
                  <a:pt x="313448" y="179099"/>
                  <a:pt x="313664" y="188219"/>
                </a:cubicBezTo>
                <a:cubicBezTo>
                  <a:pt x="313879" y="197339"/>
                  <a:pt x="316663" y="205414"/>
                  <a:pt x="314863" y="214366"/>
                </a:cubicBezTo>
                <a:cubicBezTo>
                  <a:pt x="310326" y="236806"/>
                  <a:pt x="316632" y="261799"/>
                  <a:pt x="305374" y="281732"/>
                </a:cubicBezTo>
                <a:lnTo>
                  <a:pt x="294192" y="301541"/>
                </a:lnTo>
                <a:cubicBezTo>
                  <a:pt x="304878" y="297143"/>
                  <a:pt x="317121" y="299033"/>
                  <a:pt x="325983" y="306447"/>
                </a:cubicBezTo>
                <a:cubicBezTo>
                  <a:pt x="302050" y="309623"/>
                  <a:pt x="283311" y="328615"/>
                  <a:pt x="280457" y="352588"/>
                </a:cubicBezTo>
                <a:cubicBezTo>
                  <a:pt x="274659" y="352881"/>
                  <a:pt x="268830" y="353019"/>
                  <a:pt x="262970" y="352973"/>
                </a:cubicBezTo>
                <a:cubicBezTo>
                  <a:pt x="169264" y="352443"/>
                  <a:pt x="77597" y="380328"/>
                  <a:pt x="59" y="432951"/>
                </a:cubicBezTo>
                <a:cubicBezTo>
                  <a:pt x="74976" y="394192"/>
                  <a:pt x="163090" y="391424"/>
                  <a:pt x="247313" y="396761"/>
                </a:cubicBezTo>
                <a:cubicBezTo>
                  <a:pt x="331535" y="402098"/>
                  <a:pt x="416174" y="414633"/>
                  <a:pt x="499781" y="403436"/>
                </a:cubicBezTo>
                <a:cubicBezTo>
                  <a:pt x="546015" y="397284"/>
                  <a:pt x="591079" y="383872"/>
                  <a:pt x="637374" y="378120"/>
                </a:cubicBezTo>
                <a:cubicBezTo>
                  <a:pt x="683669" y="372368"/>
                  <a:pt x="733040" y="374967"/>
                  <a:pt x="773290" y="398545"/>
                </a:cubicBezTo>
                <a:cubicBezTo>
                  <a:pt x="722765" y="356265"/>
                  <a:pt x="661967" y="331456"/>
                  <a:pt x="597723" y="320105"/>
                </a:cubicBezTo>
              </a:path>
            </a:pathLst>
          </a:custGeom>
          <a:solidFill>
            <a:schemeClr val="accent1"/>
          </a:solidFill>
          <a:ln w="1538" cap="flat">
            <a:noFill/>
            <a:prstDash val="solid"/>
            <a:miter/>
          </a:ln>
          <a:effectLst>
            <a:outerShdw blurRad="127000" sx="110000" sy="110000" algn="ctr" rotWithShape="0">
              <a:schemeClr val="accent1">
                <a:alpha val="50000"/>
              </a:schemeClr>
            </a:outerShdw>
          </a:effectLst>
        </p:spPr>
        <p:txBody>
          <a:bodyPr rtlCol="0" anchor="ctr"/>
          <a:lstStyle/>
          <a:p>
            <a:endParaRPr lang="en-US"/>
          </a:p>
        </p:txBody>
      </p:sp>
      <p:sp>
        <p:nvSpPr>
          <p:cNvPr id="19" name="Freeform: Shape 18">
            <a:extLst>
              <a:ext uri="{FF2B5EF4-FFF2-40B4-BE49-F238E27FC236}">
                <a16:creationId xmlns:a16="http://schemas.microsoft.com/office/drawing/2014/main" id="{2F844068-1171-42A9-8FD2-E1092D51543F}"/>
              </a:ext>
            </a:extLst>
          </p:cNvPr>
          <p:cNvSpPr/>
          <p:nvPr/>
        </p:nvSpPr>
        <p:spPr>
          <a:xfrm>
            <a:off x="5106041" y="867960"/>
            <a:ext cx="1815092" cy="1016796"/>
          </a:xfrm>
          <a:custGeom>
            <a:avLst/>
            <a:gdLst>
              <a:gd name="connsiteX0" fmla="*/ 597723 w 773231"/>
              <a:gd name="connsiteY0" fmla="*/ 320059 h 433156"/>
              <a:gd name="connsiteX1" fmla="*/ 576821 w 773231"/>
              <a:gd name="connsiteY1" fmla="*/ 276702 h 433156"/>
              <a:gd name="connsiteX2" fmla="*/ 552028 w 773231"/>
              <a:gd name="connsiteY2" fmla="*/ 265936 h 433156"/>
              <a:gd name="connsiteX3" fmla="*/ 532803 w 773231"/>
              <a:gd name="connsiteY3" fmla="*/ 248018 h 433156"/>
              <a:gd name="connsiteX4" fmla="*/ 532511 w 773231"/>
              <a:gd name="connsiteY4" fmla="*/ 221871 h 433156"/>
              <a:gd name="connsiteX5" fmla="*/ 516208 w 773231"/>
              <a:gd name="connsiteY5" fmla="*/ 178145 h 433156"/>
              <a:gd name="connsiteX6" fmla="*/ 499904 w 773231"/>
              <a:gd name="connsiteY6" fmla="*/ 161226 h 433156"/>
              <a:gd name="connsiteX7" fmla="*/ 515700 w 773231"/>
              <a:gd name="connsiteY7" fmla="*/ 140755 h 433156"/>
              <a:gd name="connsiteX8" fmla="*/ 467021 w 773231"/>
              <a:gd name="connsiteY8" fmla="*/ 68144 h 433156"/>
              <a:gd name="connsiteX9" fmla="*/ 408453 w 773231"/>
              <a:gd name="connsiteY9" fmla="*/ 4931 h 433156"/>
              <a:gd name="connsiteX10" fmla="*/ 343101 w 773231"/>
              <a:gd name="connsiteY10" fmla="*/ 6608 h 433156"/>
              <a:gd name="connsiteX11" fmla="*/ 286395 w 773231"/>
              <a:gd name="connsiteY11" fmla="*/ 32078 h 433156"/>
              <a:gd name="connsiteX12" fmla="*/ 148079 w 773231"/>
              <a:gd name="connsiteY12" fmla="*/ 206414 h 433156"/>
              <a:gd name="connsiteX13" fmla="*/ 147787 w 773231"/>
              <a:gd name="connsiteY13" fmla="*/ 242604 h 433156"/>
              <a:gd name="connsiteX14" fmla="*/ 137605 w 773231"/>
              <a:gd name="connsiteY14" fmla="*/ 256169 h 433156"/>
              <a:gd name="connsiteX15" fmla="*/ 97093 w 773231"/>
              <a:gd name="connsiteY15" fmla="*/ 303433 h 433156"/>
              <a:gd name="connsiteX16" fmla="*/ 174949 w 773231"/>
              <a:gd name="connsiteY16" fmla="*/ 263583 h 433156"/>
              <a:gd name="connsiteX17" fmla="*/ 269460 w 773231"/>
              <a:gd name="connsiteY17" fmla="*/ 178991 h 433156"/>
              <a:gd name="connsiteX18" fmla="*/ 299713 w 773231"/>
              <a:gd name="connsiteY18" fmla="*/ 166686 h 433156"/>
              <a:gd name="connsiteX19" fmla="*/ 313664 w 773231"/>
              <a:gd name="connsiteY19" fmla="*/ 188219 h 433156"/>
              <a:gd name="connsiteX20" fmla="*/ 314863 w 773231"/>
              <a:gd name="connsiteY20" fmla="*/ 214366 h 433156"/>
              <a:gd name="connsiteX21" fmla="*/ 305374 w 773231"/>
              <a:gd name="connsiteY21" fmla="*/ 281732 h 433156"/>
              <a:gd name="connsiteX22" fmla="*/ 294192 w 773231"/>
              <a:gd name="connsiteY22" fmla="*/ 301541 h 433156"/>
              <a:gd name="connsiteX23" fmla="*/ 325983 w 773231"/>
              <a:gd name="connsiteY23" fmla="*/ 306447 h 433156"/>
              <a:gd name="connsiteX24" fmla="*/ 280457 w 773231"/>
              <a:gd name="connsiteY24" fmla="*/ 352588 h 433156"/>
              <a:gd name="connsiteX25" fmla="*/ 262970 w 773231"/>
              <a:gd name="connsiteY25" fmla="*/ 352973 h 433156"/>
              <a:gd name="connsiteX26" fmla="*/ 59 w 773231"/>
              <a:gd name="connsiteY26" fmla="*/ 432951 h 433156"/>
              <a:gd name="connsiteX27" fmla="*/ 247313 w 773231"/>
              <a:gd name="connsiteY27" fmla="*/ 396761 h 433156"/>
              <a:gd name="connsiteX28" fmla="*/ 499781 w 773231"/>
              <a:gd name="connsiteY28" fmla="*/ 403436 h 433156"/>
              <a:gd name="connsiteX29" fmla="*/ 637374 w 773231"/>
              <a:gd name="connsiteY29" fmla="*/ 378120 h 433156"/>
              <a:gd name="connsiteX30" fmla="*/ 773290 w 773231"/>
              <a:gd name="connsiteY30" fmla="*/ 398545 h 433156"/>
              <a:gd name="connsiteX31" fmla="*/ 597723 w 773231"/>
              <a:gd name="connsiteY31" fmla="*/ 320105 h 433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73231" h="433156">
                <a:moveTo>
                  <a:pt x="597723" y="320059"/>
                </a:moveTo>
                <a:cubicBezTo>
                  <a:pt x="599261" y="303310"/>
                  <a:pt x="591263" y="285577"/>
                  <a:pt x="576821" y="276702"/>
                </a:cubicBezTo>
                <a:cubicBezTo>
                  <a:pt x="569131" y="271996"/>
                  <a:pt x="560257" y="269689"/>
                  <a:pt x="552028" y="265936"/>
                </a:cubicBezTo>
                <a:cubicBezTo>
                  <a:pt x="543800" y="262183"/>
                  <a:pt x="535740" y="256538"/>
                  <a:pt x="532803" y="248018"/>
                </a:cubicBezTo>
                <a:cubicBezTo>
                  <a:pt x="529942" y="239728"/>
                  <a:pt x="532480" y="230668"/>
                  <a:pt x="532511" y="221871"/>
                </a:cubicBezTo>
                <a:cubicBezTo>
                  <a:pt x="532511" y="207444"/>
                  <a:pt x="527897" y="186496"/>
                  <a:pt x="516208" y="178145"/>
                </a:cubicBezTo>
                <a:cubicBezTo>
                  <a:pt x="507239" y="177519"/>
                  <a:pt x="500198" y="170211"/>
                  <a:pt x="499904" y="161226"/>
                </a:cubicBezTo>
                <a:cubicBezTo>
                  <a:pt x="499904" y="152552"/>
                  <a:pt x="507041" y="141001"/>
                  <a:pt x="515700" y="140755"/>
                </a:cubicBezTo>
                <a:cubicBezTo>
                  <a:pt x="493045" y="122083"/>
                  <a:pt x="480694" y="94122"/>
                  <a:pt x="467021" y="68144"/>
                </a:cubicBezTo>
                <a:cubicBezTo>
                  <a:pt x="453348" y="42167"/>
                  <a:pt x="435768" y="15682"/>
                  <a:pt x="408453" y="4931"/>
                </a:cubicBezTo>
                <a:cubicBezTo>
                  <a:pt x="387720" y="-3220"/>
                  <a:pt x="364065" y="-929"/>
                  <a:pt x="343101" y="6608"/>
                </a:cubicBezTo>
                <a:cubicBezTo>
                  <a:pt x="322138" y="14144"/>
                  <a:pt x="297468" y="12760"/>
                  <a:pt x="286395" y="32078"/>
                </a:cubicBezTo>
                <a:cubicBezTo>
                  <a:pt x="249205" y="96952"/>
                  <a:pt x="192236" y="146077"/>
                  <a:pt x="148079" y="206414"/>
                </a:cubicBezTo>
                <a:cubicBezTo>
                  <a:pt x="140788" y="216396"/>
                  <a:pt x="151232" y="230730"/>
                  <a:pt x="147787" y="242604"/>
                </a:cubicBezTo>
                <a:cubicBezTo>
                  <a:pt x="146249" y="248095"/>
                  <a:pt x="141804" y="252278"/>
                  <a:pt x="137605" y="256169"/>
                </a:cubicBezTo>
                <a:cubicBezTo>
                  <a:pt x="121594" y="270981"/>
                  <a:pt x="113104" y="288606"/>
                  <a:pt x="97093" y="303433"/>
                </a:cubicBezTo>
                <a:cubicBezTo>
                  <a:pt x="127007" y="304787"/>
                  <a:pt x="152647" y="283562"/>
                  <a:pt x="174949" y="263583"/>
                </a:cubicBezTo>
                <a:lnTo>
                  <a:pt x="269460" y="178991"/>
                </a:lnTo>
                <a:cubicBezTo>
                  <a:pt x="277981" y="171378"/>
                  <a:pt x="288809" y="163180"/>
                  <a:pt x="299713" y="166686"/>
                </a:cubicBezTo>
                <a:cubicBezTo>
                  <a:pt x="308434" y="169440"/>
                  <a:pt x="313448" y="179099"/>
                  <a:pt x="313664" y="188219"/>
                </a:cubicBezTo>
                <a:cubicBezTo>
                  <a:pt x="313879" y="197339"/>
                  <a:pt x="316663" y="205414"/>
                  <a:pt x="314863" y="214366"/>
                </a:cubicBezTo>
                <a:cubicBezTo>
                  <a:pt x="310326" y="236806"/>
                  <a:pt x="316632" y="261799"/>
                  <a:pt x="305374" y="281732"/>
                </a:cubicBezTo>
                <a:lnTo>
                  <a:pt x="294192" y="301541"/>
                </a:lnTo>
                <a:cubicBezTo>
                  <a:pt x="304878" y="297143"/>
                  <a:pt x="317121" y="299033"/>
                  <a:pt x="325983" y="306447"/>
                </a:cubicBezTo>
                <a:cubicBezTo>
                  <a:pt x="302050" y="309623"/>
                  <a:pt x="283311" y="328615"/>
                  <a:pt x="280457" y="352588"/>
                </a:cubicBezTo>
                <a:cubicBezTo>
                  <a:pt x="274659" y="352881"/>
                  <a:pt x="268830" y="353019"/>
                  <a:pt x="262970" y="352973"/>
                </a:cubicBezTo>
                <a:cubicBezTo>
                  <a:pt x="169264" y="352443"/>
                  <a:pt x="77597" y="380328"/>
                  <a:pt x="59" y="432951"/>
                </a:cubicBezTo>
                <a:cubicBezTo>
                  <a:pt x="74976" y="394192"/>
                  <a:pt x="163090" y="391424"/>
                  <a:pt x="247313" y="396761"/>
                </a:cubicBezTo>
                <a:cubicBezTo>
                  <a:pt x="331535" y="402098"/>
                  <a:pt x="416174" y="414633"/>
                  <a:pt x="499781" y="403436"/>
                </a:cubicBezTo>
                <a:cubicBezTo>
                  <a:pt x="546015" y="397284"/>
                  <a:pt x="591079" y="383872"/>
                  <a:pt x="637374" y="378120"/>
                </a:cubicBezTo>
                <a:cubicBezTo>
                  <a:pt x="683669" y="372368"/>
                  <a:pt x="733040" y="374967"/>
                  <a:pt x="773290" y="398545"/>
                </a:cubicBezTo>
                <a:cubicBezTo>
                  <a:pt x="722765" y="356265"/>
                  <a:pt x="661967" y="331456"/>
                  <a:pt x="597723" y="320105"/>
                </a:cubicBezTo>
              </a:path>
            </a:pathLst>
          </a:custGeom>
          <a:solidFill>
            <a:schemeClr val="tx1"/>
          </a:solidFill>
          <a:ln w="1538" cap="flat">
            <a:noFill/>
            <a:prstDash val="solid"/>
            <a:miter/>
          </a:ln>
          <a:effectLst/>
        </p:spPr>
        <p:txBody>
          <a:bodyPr rtlCol="0" anchor="ctr"/>
          <a:lstStyle/>
          <a:p>
            <a:endParaRPr lang="en-US"/>
          </a:p>
        </p:txBody>
      </p:sp>
    </p:spTree>
    <p:extLst>
      <p:ext uri="{BB962C8B-B14F-4D97-AF65-F5344CB8AC3E}">
        <p14:creationId xmlns:p14="http://schemas.microsoft.com/office/powerpoint/2010/main" val="2671731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0-#ppt_w/2"/>
                                          </p:val>
                                        </p:tav>
                                        <p:tav tm="100000">
                                          <p:val>
                                            <p:strVal val="#ppt_x"/>
                                          </p:val>
                                        </p:tav>
                                      </p:tavLst>
                                    </p:anim>
                                    <p:anim calcmode="lin" valueType="num">
                                      <p:cBhvr additive="base">
                                        <p:cTn id="8" dur="500" fill="hold"/>
                                        <p:tgtEl>
                                          <p:spTgt spid="4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500" fill="hold"/>
                                        <p:tgtEl>
                                          <p:spTgt spid="42"/>
                                        </p:tgtEl>
                                        <p:attrNameLst>
                                          <p:attrName>ppt_x</p:attrName>
                                        </p:attrNameLst>
                                      </p:cBhvr>
                                      <p:tavLst>
                                        <p:tav tm="0">
                                          <p:val>
                                            <p:strVal val="1+#ppt_w/2"/>
                                          </p:val>
                                        </p:tav>
                                        <p:tav tm="100000">
                                          <p:val>
                                            <p:strVal val="#ppt_x"/>
                                          </p:val>
                                        </p:tav>
                                      </p:tavLst>
                                    </p:anim>
                                    <p:anim calcmode="lin" valueType="num">
                                      <p:cBhvr additive="base">
                                        <p:cTn id="12" dur="500" fill="hold"/>
                                        <p:tgtEl>
                                          <p:spTgt spid="4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7" presetClass="entr" presetSubtype="0"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1000"/>
                                        <p:tgtEl>
                                          <p:spTgt spid="19"/>
                                        </p:tgtEl>
                                      </p:cBhvr>
                                    </p:animEffect>
                                    <p:anim calcmode="lin" valueType="num">
                                      <p:cBhvr>
                                        <p:cTn id="17" dur="1000" fill="hold"/>
                                        <p:tgtEl>
                                          <p:spTgt spid="19"/>
                                        </p:tgtEl>
                                        <p:attrNameLst>
                                          <p:attrName>ppt_x</p:attrName>
                                        </p:attrNameLst>
                                      </p:cBhvr>
                                      <p:tavLst>
                                        <p:tav tm="0">
                                          <p:val>
                                            <p:strVal val="#ppt_x"/>
                                          </p:val>
                                        </p:tav>
                                        <p:tav tm="100000">
                                          <p:val>
                                            <p:strVal val="#ppt_x"/>
                                          </p:val>
                                        </p:tav>
                                      </p:tavLst>
                                    </p:anim>
                                    <p:anim calcmode="lin" valueType="num">
                                      <p:cBhvr>
                                        <p:cTn id="18" dur="1000" fill="hold"/>
                                        <p:tgtEl>
                                          <p:spTgt spid="19"/>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500"/>
                                        <p:tgtEl>
                                          <p:spTgt spid="2"/>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43"/>
                                        </p:tgtEl>
                                        <p:attrNameLst>
                                          <p:attrName>style.visibility</p:attrName>
                                        </p:attrNameLst>
                                      </p:cBhvr>
                                      <p:to>
                                        <p:strVal val="visible"/>
                                      </p:to>
                                    </p:set>
                                    <p:animEffect transition="in" filter="wipe(up)">
                                      <p:cBhvr>
                                        <p:cTn id="30"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0" grpId="0" animBg="1"/>
      <p:bldP spid="42" grpId="0" animBg="1"/>
      <p:bldP spid="43" grpId="0"/>
      <p:bldP spid="2" grpId="0" animBg="1"/>
      <p:bldP spid="1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Freeform: Shape 40">
            <a:extLst>
              <a:ext uri="{FF2B5EF4-FFF2-40B4-BE49-F238E27FC236}">
                <a16:creationId xmlns:a16="http://schemas.microsoft.com/office/drawing/2014/main" id="{4410F8F4-094E-4788-8034-8201B25F091E}"/>
              </a:ext>
            </a:extLst>
          </p:cNvPr>
          <p:cNvSpPr/>
          <p:nvPr/>
        </p:nvSpPr>
        <p:spPr>
          <a:xfrm>
            <a:off x="0" y="127591"/>
            <a:ext cx="4809806" cy="6730410"/>
          </a:xfrm>
          <a:custGeom>
            <a:avLst/>
            <a:gdLst>
              <a:gd name="connsiteX0" fmla="*/ 2791759 w 4717557"/>
              <a:gd name="connsiteY0" fmla="*/ 1400 h 6601325"/>
              <a:gd name="connsiteX1" fmla="*/ 3497284 w 4717557"/>
              <a:gd name="connsiteY1" fmla="*/ 126571 h 6601325"/>
              <a:gd name="connsiteX2" fmla="*/ 4242211 w 4717557"/>
              <a:gd name="connsiteY2" fmla="*/ 693648 h 6601325"/>
              <a:gd name="connsiteX3" fmla="*/ 4646147 w 4717557"/>
              <a:gd name="connsiteY3" fmla="*/ 1702941 h 6601325"/>
              <a:gd name="connsiteX4" fmla="*/ 4707789 w 4717557"/>
              <a:gd name="connsiteY4" fmla="*/ 2829619 h 6601325"/>
              <a:gd name="connsiteX5" fmla="*/ 4552969 w 4717557"/>
              <a:gd name="connsiteY5" fmla="*/ 3949278 h 6601325"/>
              <a:gd name="connsiteX6" fmla="*/ 4239879 w 4717557"/>
              <a:gd name="connsiteY6" fmla="*/ 5030472 h 6601325"/>
              <a:gd name="connsiteX7" fmla="*/ 3777993 w 4717557"/>
              <a:gd name="connsiteY7" fmla="*/ 6023604 h 6601325"/>
              <a:gd name="connsiteX8" fmla="*/ 3474015 w 4717557"/>
              <a:gd name="connsiteY8" fmla="*/ 6466516 h 6601325"/>
              <a:gd name="connsiteX9" fmla="*/ 3385786 w 4717557"/>
              <a:gd name="connsiteY9" fmla="*/ 6569138 h 6601325"/>
              <a:gd name="connsiteX10" fmla="*/ 3354195 w 4717557"/>
              <a:gd name="connsiteY10" fmla="*/ 6601325 h 6601325"/>
              <a:gd name="connsiteX11" fmla="*/ 2168169 w 4717557"/>
              <a:gd name="connsiteY11" fmla="*/ 6601325 h 6601325"/>
              <a:gd name="connsiteX12" fmla="*/ 2158645 w 4717557"/>
              <a:gd name="connsiteY12" fmla="*/ 6582806 h 6601325"/>
              <a:gd name="connsiteX13" fmla="*/ 2095676 w 4717557"/>
              <a:gd name="connsiteY13" fmla="*/ 6424636 h 6601325"/>
              <a:gd name="connsiteX14" fmla="*/ 2013364 w 4717557"/>
              <a:gd name="connsiteY14" fmla="*/ 6250115 h 6601325"/>
              <a:gd name="connsiteX15" fmla="*/ 1907601 w 4717557"/>
              <a:gd name="connsiteY15" fmla="*/ 6170042 h 6601325"/>
              <a:gd name="connsiteX16" fmla="*/ 1866566 w 4717557"/>
              <a:gd name="connsiteY16" fmla="*/ 6165201 h 6601325"/>
              <a:gd name="connsiteX17" fmla="*/ 1766186 w 4717557"/>
              <a:gd name="connsiteY17" fmla="*/ 6167015 h 6601325"/>
              <a:gd name="connsiteX18" fmla="*/ 1524396 w 4717557"/>
              <a:gd name="connsiteY18" fmla="*/ 6202814 h 6601325"/>
              <a:gd name="connsiteX19" fmla="*/ 1044623 w 4717557"/>
              <a:gd name="connsiteY19" fmla="*/ 6268907 h 6601325"/>
              <a:gd name="connsiteX20" fmla="*/ 806252 w 4717557"/>
              <a:gd name="connsiteY20" fmla="*/ 6234801 h 6601325"/>
              <a:gd name="connsiteX21" fmla="*/ 615572 w 4717557"/>
              <a:gd name="connsiteY21" fmla="*/ 6113573 h 6601325"/>
              <a:gd name="connsiteX22" fmla="*/ 379377 w 4717557"/>
              <a:gd name="connsiteY22" fmla="*/ 5659432 h 6601325"/>
              <a:gd name="connsiteX23" fmla="*/ 313287 w 4717557"/>
              <a:gd name="connsiteY23" fmla="*/ 5552549 h 6601325"/>
              <a:gd name="connsiteX24" fmla="*/ 240567 w 4717557"/>
              <a:gd name="connsiteY24" fmla="*/ 5484066 h 6601325"/>
              <a:gd name="connsiteX25" fmla="*/ 156831 w 4717557"/>
              <a:gd name="connsiteY25" fmla="*/ 5441852 h 6601325"/>
              <a:gd name="connsiteX26" fmla="*/ 63262 w 4717557"/>
              <a:gd name="connsiteY26" fmla="*/ 5415552 h 6601325"/>
              <a:gd name="connsiteX27" fmla="*/ 0 w 4717557"/>
              <a:gd name="connsiteY27" fmla="*/ 5400817 h 6601325"/>
              <a:gd name="connsiteX28" fmla="*/ 0 w 4717557"/>
              <a:gd name="connsiteY28" fmla="*/ 3424998 h 6601325"/>
              <a:gd name="connsiteX29" fmla="*/ 166822 w 4717557"/>
              <a:gd name="connsiteY29" fmla="*/ 3301099 h 6601325"/>
              <a:gd name="connsiteX30" fmla="*/ 358891 w 4717557"/>
              <a:gd name="connsiteY30" fmla="*/ 3120345 h 6601325"/>
              <a:gd name="connsiteX31" fmla="*/ 707295 w 4717557"/>
              <a:gd name="connsiteY31" fmla="*/ 2670504 h 6601325"/>
              <a:gd name="connsiteX32" fmla="*/ 1213273 w 4717557"/>
              <a:gd name="connsiteY32" fmla="*/ 1650920 h 6601325"/>
              <a:gd name="connsiteX33" fmla="*/ 1707054 w 4717557"/>
              <a:gd name="connsiteY33" fmla="*/ 668047 h 6601325"/>
              <a:gd name="connsiteX34" fmla="*/ 2054914 w 4717557"/>
              <a:gd name="connsiteY34" fmla="*/ 272947 h 6601325"/>
              <a:gd name="connsiteX35" fmla="*/ 2554569 w 4717557"/>
              <a:gd name="connsiteY35" fmla="*/ 31913 h 6601325"/>
              <a:gd name="connsiteX36" fmla="*/ 2791759 w 4717557"/>
              <a:gd name="connsiteY36" fmla="*/ 1400 h 6601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717557" h="6601325">
                <a:moveTo>
                  <a:pt x="2791759" y="1400"/>
                </a:moveTo>
                <a:cubicBezTo>
                  <a:pt x="3031779" y="-8983"/>
                  <a:pt x="3276949" y="38966"/>
                  <a:pt x="3497284" y="126571"/>
                </a:cubicBezTo>
                <a:cubicBezTo>
                  <a:pt x="3791219" y="243444"/>
                  <a:pt x="4053618" y="438994"/>
                  <a:pt x="4242211" y="693648"/>
                </a:cubicBezTo>
                <a:cubicBezTo>
                  <a:pt x="4460611" y="988489"/>
                  <a:pt x="4578481" y="1345760"/>
                  <a:pt x="4646147" y="1702941"/>
                </a:cubicBezTo>
                <a:cubicBezTo>
                  <a:pt x="4716475" y="2074163"/>
                  <a:pt x="4729940" y="2453133"/>
                  <a:pt x="4707789" y="2829619"/>
                </a:cubicBezTo>
                <a:cubicBezTo>
                  <a:pt x="4685759" y="3205895"/>
                  <a:pt x="4632619" y="3580961"/>
                  <a:pt x="4552969" y="3949278"/>
                </a:cubicBezTo>
                <a:cubicBezTo>
                  <a:pt x="4473624" y="4316201"/>
                  <a:pt x="4367798" y="4677529"/>
                  <a:pt x="4239879" y="5030472"/>
                </a:cubicBezTo>
                <a:cubicBezTo>
                  <a:pt x="4115292" y="5374066"/>
                  <a:pt x="3965222" y="5709335"/>
                  <a:pt x="3777993" y="6023604"/>
                </a:cubicBezTo>
                <a:cubicBezTo>
                  <a:pt x="3686422" y="6177334"/>
                  <a:pt x="3586890" y="6327525"/>
                  <a:pt x="3474015" y="6466516"/>
                </a:cubicBezTo>
                <a:cubicBezTo>
                  <a:pt x="3445644" y="6501416"/>
                  <a:pt x="3416278" y="6535763"/>
                  <a:pt x="3385786" y="6569138"/>
                </a:cubicBezTo>
                <a:lnTo>
                  <a:pt x="3354195" y="6601325"/>
                </a:lnTo>
                <a:lnTo>
                  <a:pt x="2168169" y="6601325"/>
                </a:lnTo>
                <a:lnTo>
                  <a:pt x="2158645" y="6582806"/>
                </a:lnTo>
                <a:cubicBezTo>
                  <a:pt x="2136282" y="6530589"/>
                  <a:pt x="2116376" y="6477199"/>
                  <a:pt x="2095676" y="6424636"/>
                </a:cubicBezTo>
                <a:cubicBezTo>
                  <a:pt x="2072134" y="6364837"/>
                  <a:pt x="2049770" y="6303496"/>
                  <a:pt x="2013364" y="6250115"/>
                </a:cubicBezTo>
                <a:cubicBezTo>
                  <a:pt x="1997780" y="6227268"/>
                  <a:pt x="1963283" y="6184174"/>
                  <a:pt x="1907601" y="6170042"/>
                </a:cubicBezTo>
                <a:cubicBezTo>
                  <a:pt x="1894286" y="6166653"/>
                  <a:pt x="1880243" y="6166592"/>
                  <a:pt x="1866566" y="6165201"/>
                </a:cubicBezTo>
                <a:cubicBezTo>
                  <a:pt x="1832943" y="6161779"/>
                  <a:pt x="1799930" y="6164019"/>
                  <a:pt x="1766186" y="6167015"/>
                </a:cubicBezTo>
                <a:cubicBezTo>
                  <a:pt x="1684903" y="6174157"/>
                  <a:pt x="1604468" y="6187625"/>
                  <a:pt x="1524396" y="6202814"/>
                </a:cubicBezTo>
                <a:cubicBezTo>
                  <a:pt x="1365973" y="6232895"/>
                  <a:pt x="1206766" y="6269543"/>
                  <a:pt x="1044623" y="6268907"/>
                </a:cubicBezTo>
                <a:cubicBezTo>
                  <a:pt x="964036" y="6268605"/>
                  <a:pt x="883420" y="6258436"/>
                  <a:pt x="806252" y="6234801"/>
                </a:cubicBezTo>
                <a:cubicBezTo>
                  <a:pt x="731504" y="6211923"/>
                  <a:pt x="668258" y="6171402"/>
                  <a:pt x="615572" y="6113573"/>
                </a:cubicBezTo>
                <a:cubicBezTo>
                  <a:pt x="497641" y="5984112"/>
                  <a:pt x="451611" y="5814586"/>
                  <a:pt x="379377" y="5659432"/>
                </a:cubicBezTo>
                <a:cubicBezTo>
                  <a:pt x="361674" y="5621425"/>
                  <a:pt x="339009" y="5585654"/>
                  <a:pt x="313287" y="5552549"/>
                </a:cubicBezTo>
                <a:cubicBezTo>
                  <a:pt x="292525" y="5525829"/>
                  <a:pt x="266835" y="5505099"/>
                  <a:pt x="240567" y="5484066"/>
                </a:cubicBezTo>
                <a:cubicBezTo>
                  <a:pt x="216510" y="5464791"/>
                  <a:pt x="185399" y="5453048"/>
                  <a:pt x="156831" y="5441852"/>
                </a:cubicBezTo>
                <a:cubicBezTo>
                  <a:pt x="126267" y="5429868"/>
                  <a:pt x="95764" y="5422180"/>
                  <a:pt x="63262" y="5415552"/>
                </a:cubicBezTo>
                <a:lnTo>
                  <a:pt x="0" y="5400817"/>
                </a:lnTo>
                <a:lnTo>
                  <a:pt x="0" y="3424998"/>
                </a:lnTo>
                <a:lnTo>
                  <a:pt x="166822" y="3301099"/>
                </a:lnTo>
                <a:cubicBezTo>
                  <a:pt x="234324" y="3244865"/>
                  <a:pt x="298533" y="3184728"/>
                  <a:pt x="358891" y="3120345"/>
                </a:cubicBezTo>
                <a:cubicBezTo>
                  <a:pt x="488170" y="2982441"/>
                  <a:pt x="606917" y="2830769"/>
                  <a:pt x="707295" y="2670504"/>
                </a:cubicBezTo>
                <a:cubicBezTo>
                  <a:pt x="910111" y="2348486"/>
                  <a:pt x="1063628" y="1999781"/>
                  <a:pt x="1213273" y="1650920"/>
                </a:cubicBezTo>
                <a:cubicBezTo>
                  <a:pt x="1357681" y="1314319"/>
                  <a:pt x="1502668" y="973630"/>
                  <a:pt x="1707054" y="668047"/>
                </a:cubicBezTo>
                <a:cubicBezTo>
                  <a:pt x="1804892" y="521761"/>
                  <a:pt x="1918464" y="384946"/>
                  <a:pt x="2054914" y="272947"/>
                </a:cubicBezTo>
                <a:cubicBezTo>
                  <a:pt x="2200050" y="153837"/>
                  <a:pt x="2371273" y="72253"/>
                  <a:pt x="2554569" y="31913"/>
                </a:cubicBezTo>
                <a:cubicBezTo>
                  <a:pt x="2632319" y="14801"/>
                  <a:pt x="2711753" y="4860"/>
                  <a:pt x="2791759" y="1400"/>
                </a:cubicBezTo>
                <a:close/>
              </a:path>
            </a:pathLst>
          </a:custGeom>
          <a:solidFill>
            <a:schemeClr val="accent1"/>
          </a:solidFill>
          <a:ln w="9525" cap="flat">
            <a:noFill/>
            <a:prstDash val="solid"/>
            <a:miter/>
          </a:ln>
        </p:spPr>
        <p:txBody>
          <a:bodyPr rtlCol="0" anchor="ctr"/>
          <a:lstStyle/>
          <a:p>
            <a:endParaRPr lang="en-US"/>
          </a:p>
        </p:txBody>
      </p:sp>
      <p:sp>
        <p:nvSpPr>
          <p:cNvPr id="3" name="PpHolder2">
            <a:extLst>
              <a:ext uri="{FF2B5EF4-FFF2-40B4-BE49-F238E27FC236}">
                <a16:creationId xmlns:a16="http://schemas.microsoft.com/office/drawing/2014/main" id="{8AB6A6C5-8DDA-46C5-BF48-DAC61082E593}"/>
              </a:ext>
            </a:extLst>
          </p:cNvPr>
          <p:cNvSpPr>
            <a:spLocks noGrp="1"/>
          </p:cNvSpPr>
          <p:nvPr>
            <p:ph type="pic" sz="quarter" idx="10"/>
          </p:nvPr>
        </p:nvSpPr>
        <p:spPr/>
      </p:sp>
      <p:sp>
        <p:nvSpPr>
          <p:cNvPr id="85" name="Title 84">
            <a:extLst>
              <a:ext uri="{FF2B5EF4-FFF2-40B4-BE49-F238E27FC236}">
                <a16:creationId xmlns:a16="http://schemas.microsoft.com/office/drawing/2014/main" id="{AC22218F-C213-4205-A096-CBDBEBE4FB7B}"/>
              </a:ext>
            </a:extLst>
          </p:cNvPr>
          <p:cNvSpPr>
            <a:spLocks noGrp="1"/>
          </p:cNvSpPr>
          <p:nvPr>
            <p:ph type="title"/>
          </p:nvPr>
        </p:nvSpPr>
        <p:spPr/>
        <p:txBody>
          <a:bodyPr/>
          <a:lstStyle/>
          <a:p>
            <a:r>
              <a:rPr lang="en-US"/>
              <a:t>WELCOME TO NIGHTMARE</a:t>
            </a:r>
          </a:p>
        </p:txBody>
      </p:sp>
      <p:sp>
        <p:nvSpPr>
          <p:cNvPr id="49" name="TextBox 48">
            <a:extLst>
              <a:ext uri="{FF2B5EF4-FFF2-40B4-BE49-F238E27FC236}">
                <a16:creationId xmlns:a16="http://schemas.microsoft.com/office/drawing/2014/main" id="{4F8B9CAF-CA1E-4518-9FB4-01A6A551AC66}"/>
              </a:ext>
            </a:extLst>
          </p:cNvPr>
          <p:cNvSpPr txBox="1"/>
          <p:nvPr/>
        </p:nvSpPr>
        <p:spPr>
          <a:xfrm>
            <a:off x="5475366" y="3073305"/>
            <a:ext cx="3164905" cy="430887"/>
          </a:xfrm>
          <a:prstGeom prst="rect">
            <a:avLst/>
          </a:prstGeom>
          <a:noFill/>
        </p:spPr>
        <p:txBody>
          <a:bodyPr wrap="none" rtlCol="0">
            <a:spAutoFit/>
          </a:bodyPr>
          <a:lstStyle/>
          <a:p>
            <a:r>
              <a:rPr lang="en-US" sz="2200" b="0" i="0">
                <a:effectLst/>
                <a:latin typeface="+mj-lt"/>
              </a:rPr>
              <a:t>CARVE OUT SOME GOOD TIMES.</a:t>
            </a:r>
            <a:endParaRPr lang="en-US" sz="2200">
              <a:latin typeface="+mj-lt"/>
            </a:endParaRPr>
          </a:p>
        </p:txBody>
      </p:sp>
      <p:sp>
        <p:nvSpPr>
          <p:cNvPr id="50" name="TextBox 49">
            <a:extLst>
              <a:ext uri="{FF2B5EF4-FFF2-40B4-BE49-F238E27FC236}">
                <a16:creationId xmlns:a16="http://schemas.microsoft.com/office/drawing/2014/main" id="{E2DAA54E-6A27-47CF-8F1D-538E95ED53DC}"/>
              </a:ext>
            </a:extLst>
          </p:cNvPr>
          <p:cNvSpPr txBox="1"/>
          <p:nvPr/>
        </p:nvSpPr>
        <p:spPr>
          <a:xfrm>
            <a:off x="5475366" y="3460896"/>
            <a:ext cx="5880720" cy="1167114"/>
          </a:xfrm>
          <a:prstGeom prst="rect">
            <a:avLst/>
          </a:prstGeom>
          <a:noFill/>
        </p:spPr>
        <p:txBody>
          <a:bodyPr wrap="square" rtlCol="0">
            <a:spAutoFit/>
          </a:bodyPr>
          <a:lstStyle/>
          <a:p>
            <a:pPr algn="just">
              <a:lnSpc>
                <a:spcPct val="150000"/>
              </a:lnSpc>
            </a:pPr>
            <a:r>
              <a:rPr lang="en-US" sz="1200" b="0" i="0">
                <a:effectLst/>
              </a:rPr>
              <a:t>Far far away, behind the word mountains, far from the countries Vokalia and Consonantia, there live the blind texts. Separated they live in Bookmarksgrove right at the coast of the Semantics, a large language ocean. A small river named Duden flows by their place and supplies it with the necessary regelialia. It is a paradisematic country, in which roasted parts of sentences fly into your mouth.</a:t>
            </a:r>
            <a:endParaRPr lang="en-US" sz="1200"/>
          </a:p>
        </p:txBody>
      </p:sp>
      <p:sp>
        <p:nvSpPr>
          <p:cNvPr id="52" name="Freeform: Shape 51">
            <a:extLst>
              <a:ext uri="{FF2B5EF4-FFF2-40B4-BE49-F238E27FC236}">
                <a16:creationId xmlns:a16="http://schemas.microsoft.com/office/drawing/2014/main" id="{C728D6DE-506C-49FB-8716-A094817DCA73}"/>
              </a:ext>
            </a:extLst>
          </p:cNvPr>
          <p:cNvSpPr/>
          <p:nvPr/>
        </p:nvSpPr>
        <p:spPr>
          <a:xfrm rot="6526323">
            <a:off x="556574" y="1190083"/>
            <a:ext cx="632356" cy="487331"/>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92F0F393-F532-4CD3-9321-E953E617BF48}"/>
              </a:ext>
            </a:extLst>
          </p:cNvPr>
          <p:cNvSpPr/>
          <p:nvPr/>
        </p:nvSpPr>
        <p:spPr>
          <a:xfrm rot="19800000">
            <a:off x="4068964" y="6013838"/>
            <a:ext cx="328591" cy="208509"/>
          </a:xfrm>
          <a:custGeom>
            <a:avLst/>
            <a:gdLst>
              <a:gd name="connsiteX0" fmla="*/ 52752 w 788740"/>
              <a:gd name="connsiteY0" fmla="*/ 174729 h 500497"/>
              <a:gd name="connsiteX1" fmla="*/ 10233 w 788740"/>
              <a:gd name="connsiteY1" fmla="*/ 370954 h 500497"/>
              <a:gd name="connsiteX2" fmla="*/ 201399 w 788740"/>
              <a:gd name="connsiteY2" fmla="*/ 499542 h 500497"/>
              <a:gd name="connsiteX3" fmla="*/ 761526 w 788740"/>
              <a:gd name="connsiteY3" fmla="*/ 118494 h 500497"/>
              <a:gd name="connsiteX4" fmla="*/ 52752 w 788740"/>
              <a:gd name="connsiteY4" fmla="*/ 174729 h 5004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8740" h="500497">
                <a:moveTo>
                  <a:pt x="52752" y="174729"/>
                </a:moveTo>
                <a:cubicBezTo>
                  <a:pt x="7146" y="233708"/>
                  <a:pt x="-14199" y="305460"/>
                  <a:pt x="10233" y="370954"/>
                </a:cubicBezTo>
                <a:cubicBezTo>
                  <a:pt x="34664" y="436448"/>
                  <a:pt x="110531" y="492769"/>
                  <a:pt x="201399" y="499542"/>
                </a:cubicBezTo>
                <a:cubicBezTo>
                  <a:pt x="418798" y="515829"/>
                  <a:pt x="909059" y="321405"/>
                  <a:pt x="761526" y="118494"/>
                </a:cubicBezTo>
                <a:cubicBezTo>
                  <a:pt x="610822" y="-88703"/>
                  <a:pt x="183483" y="5423"/>
                  <a:pt x="52752" y="174729"/>
                </a:cubicBezTo>
              </a:path>
            </a:pathLst>
          </a:custGeom>
          <a:solidFill>
            <a:schemeClr val="accent1"/>
          </a:solidFill>
          <a:ln w="8572" cap="flat">
            <a:noFill/>
            <a:prstDash val="solid"/>
            <a:miter/>
          </a:ln>
        </p:spPr>
        <p:txBody>
          <a:bodyPr rtlCol="0" anchor="ctr"/>
          <a:lstStyle/>
          <a:p>
            <a:endParaRPr lang="en-US"/>
          </a:p>
        </p:txBody>
      </p:sp>
      <p:sp>
        <p:nvSpPr>
          <p:cNvPr id="74" name="Rectangle: Rounded Corners 73">
            <a:extLst>
              <a:ext uri="{FF2B5EF4-FFF2-40B4-BE49-F238E27FC236}">
                <a16:creationId xmlns:a16="http://schemas.microsoft.com/office/drawing/2014/main" id="{5BD71420-D74B-41EB-A2D2-4F853F3E98CB}"/>
              </a:ext>
            </a:extLst>
          </p:cNvPr>
          <p:cNvSpPr/>
          <p:nvPr/>
        </p:nvSpPr>
        <p:spPr>
          <a:xfrm>
            <a:off x="5562071" y="4892174"/>
            <a:ext cx="1147073" cy="325216"/>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TextBox 74">
            <a:extLst>
              <a:ext uri="{FF2B5EF4-FFF2-40B4-BE49-F238E27FC236}">
                <a16:creationId xmlns:a16="http://schemas.microsoft.com/office/drawing/2014/main" id="{DFB07D7C-DEFE-4054-BA40-35A9E0A0316D}"/>
              </a:ext>
            </a:extLst>
          </p:cNvPr>
          <p:cNvSpPr txBox="1"/>
          <p:nvPr/>
        </p:nvSpPr>
        <p:spPr>
          <a:xfrm>
            <a:off x="5683047" y="4900894"/>
            <a:ext cx="905121" cy="307777"/>
          </a:xfrm>
          <a:prstGeom prst="rect">
            <a:avLst/>
          </a:prstGeom>
          <a:noFill/>
        </p:spPr>
        <p:txBody>
          <a:bodyPr wrap="none" rtlCol="0">
            <a:spAutoFit/>
          </a:bodyPr>
          <a:lstStyle/>
          <a:p>
            <a:pPr algn="ctr"/>
            <a:r>
              <a:rPr lang="en-US" sz="1400" b="0" i="0">
                <a:solidFill>
                  <a:schemeClr val="bg2"/>
                </a:solidFill>
                <a:effectLst/>
                <a:latin typeface="+mj-lt"/>
              </a:rPr>
              <a:t>READ MORE</a:t>
            </a:r>
            <a:endParaRPr lang="en-US" sz="1400">
              <a:solidFill>
                <a:schemeClr val="bg2"/>
              </a:solidFill>
              <a:latin typeface="+mj-lt"/>
            </a:endParaRPr>
          </a:p>
        </p:txBody>
      </p:sp>
    </p:spTree>
    <p:extLst>
      <p:ext uri="{BB962C8B-B14F-4D97-AF65-F5344CB8AC3E}">
        <p14:creationId xmlns:p14="http://schemas.microsoft.com/office/powerpoint/2010/main" val="9926729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500"/>
                                        <p:tgtEl>
                                          <p:spTgt spid="5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fade">
                                      <p:cBhvr>
                                        <p:cTn id="15" dur="500"/>
                                        <p:tgtEl>
                                          <p:spTgt spid="5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5"/>
                                        </p:tgtEl>
                                        <p:attrNameLst>
                                          <p:attrName>style.visibility</p:attrName>
                                        </p:attrNameLst>
                                      </p:cBhvr>
                                      <p:to>
                                        <p:strVal val="visible"/>
                                      </p:to>
                                    </p:set>
                                    <p:animEffect transition="in" filter="wipe(left)">
                                      <p:cBhvr>
                                        <p:cTn id="19" dur="500"/>
                                        <p:tgtEl>
                                          <p:spTgt spid="85"/>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49"/>
                                        </p:tgtEl>
                                        <p:attrNameLst>
                                          <p:attrName>style.visibility</p:attrName>
                                        </p:attrNameLst>
                                      </p:cBhvr>
                                      <p:to>
                                        <p:strVal val="visible"/>
                                      </p:to>
                                    </p:set>
                                    <p:animEffect transition="in" filter="wipe(left)">
                                      <p:cBhvr>
                                        <p:cTn id="23" dur="500"/>
                                        <p:tgtEl>
                                          <p:spTgt spid="49"/>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50"/>
                                        </p:tgtEl>
                                        <p:attrNameLst>
                                          <p:attrName>style.visibility</p:attrName>
                                        </p:attrNameLst>
                                      </p:cBhvr>
                                      <p:to>
                                        <p:strVal val="visible"/>
                                      </p:to>
                                    </p:set>
                                    <p:animEffect transition="in" filter="wipe(up)">
                                      <p:cBhvr>
                                        <p:cTn id="27" dur="500"/>
                                        <p:tgtEl>
                                          <p:spTgt spid="5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4"/>
                                        </p:tgtEl>
                                        <p:attrNameLst>
                                          <p:attrName>style.visibility</p:attrName>
                                        </p:attrNameLst>
                                      </p:cBhvr>
                                      <p:to>
                                        <p:strVal val="visible"/>
                                      </p:to>
                                    </p:set>
                                    <p:animEffect transition="in" filter="fade">
                                      <p:cBhvr>
                                        <p:cTn id="31" dur="500"/>
                                        <p:tgtEl>
                                          <p:spTgt spid="7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75"/>
                                        </p:tgtEl>
                                        <p:attrNameLst>
                                          <p:attrName>style.visibility</p:attrName>
                                        </p:attrNameLst>
                                      </p:cBhvr>
                                      <p:to>
                                        <p:strVal val="visible"/>
                                      </p:to>
                                    </p:set>
                                    <p:animEffect transition="in" filter="fade">
                                      <p:cBhvr>
                                        <p:cTn id="35"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85" grpId="0"/>
      <p:bldP spid="49" grpId="0"/>
      <p:bldP spid="50" grpId="0"/>
      <p:bldP spid="52" grpId="0" animBg="1"/>
      <p:bldP spid="54" grpId="0" animBg="1"/>
      <p:bldP spid="74" grpId="0" animBg="1"/>
      <p:bldP spid="7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A4C946-1421-4618-9B74-EFAD4E756721}"/>
              </a:ext>
            </a:extLst>
          </p:cNvPr>
          <p:cNvSpPr>
            <a:spLocks noGrp="1"/>
          </p:cNvSpPr>
          <p:nvPr>
            <p:ph type="title"/>
          </p:nvPr>
        </p:nvSpPr>
        <p:spPr/>
        <p:txBody>
          <a:bodyPr/>
          <a:lstStyle/>
          <a:p>
            <a:r>
              <a:rPr lang="en-US"/>
              <a:t>OUR FLOWCHART</a:t>
            </a:r>
          </a:p>
        </p:txBody>
      </p:sp>
      <p:sp>
        <p:nvSpPr>
          <p:cNvPr id="4" name="Oval 3">
            <a:extLst>
              <a:ext uri="{FF2B5EF4-FFF2-40B4-BE49-F238E27FC236}">
                <a16:creationId xmlns:a16="http://schemas.microsoft.com/office/drawing/2014/main" id="{53219723-A548-49B4-9044-C1B8A6F165BF}"/>
              </a:ext>
            </a:extLst>
          </p:cNvPr>
          <p:cNvSpPr/>
          <p:nvPr/>
        </p:nvSpPr>
        <p:spPr>
          <a:xfrm>
            <a:off x="1216741" y="338303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6" name="Oval 5">
            <a:extLst>
              <a:ext uri="{FF2B5EF4-FFF2-40B4-BE49-F238E27FC236}">
                <a16:creationId xmlns:a16="http://schemas.microsoft.com/office/drawing/2014/main" id="{7805BC86-F3EE-4063-9729-5AB7FF5AF4D7}"/>
              </a:ext>
            </a:extLst>
          </p:cNvPr>
          <p:cNvSpPr/>
          <p:nvPr/>
        </p:nvSpPr>
        <p:spPr>
          <a:xfrm>
            <a:off x="3431370" y="338303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7" name="Oval 6">
            <a:extLst>
              <a:ext uri="{FF2B5EF4-FFF2-40B4-BE49-F238E27FC236}">
                <a16:creationId xmlns:a16="http://schemas.microsoft.com/office/drawing/2014/main" id="{94B5822E-6F43-4014-8259-DCB9216D960D}"/>
              </a:ext>
            </a:extLst>
          </p:cNvPr>
          <p:cNvSpPr/>
          <p:nvPr/>
        </p:nvSpPr>
        <p:spPr>
          <a:xfrm>
            <a:off x="5645998" y="338303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8" name="Oval 7">
            <a:extLst>
              <a:ext uri="{FF2B5EF4-FFF2-40B4-BE49-F238E27FC236}">
                <a16:creationId xmlns:a16="http://schemas.microsoft.com/office/drawing/2014/main" id="{E2A9D485-0CAD-41DB-B59F-1815AC1706B1}"/>
              </a:ext>
            </a:extLst>
          </p:cNvPr>
          <p:cNvSpPr/>
          <p:nvPr/>
        </p:nvSpPr>
        <p:spPr>
          <a:xfrm>
            <a:off x="7860630" y="338303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9" name="Oval 8">
            <a:extLst>
              <a:ext uri="{FF2B5EF4-FFF2-40B4-BE49-F238E27FC236}">
                <a16:creationId xmlns:a16="http://schemas.microsoft.com/office/drawing/2014/main" id="{F1D01375-4F00-4074-A9DE-D91AA5281164}"/>
              </a:ext>
            </a:extLst>
          </p:cNvPr>
          <p:cNvSpPr/>
          <p:nvPr/>
        </p:nvSpPr>
        <p:spPr>
          <a:xfrm>
            <a:off x="10075258" y="338303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0" name="Oval 9">
            <a:extLst>
              <a:ext uri="{FF2B5EF4-FFF2-40B4-BE49-F238E27FC236}">
                <a16:creationId xmlns:a16="http://schemas.microsoft.com/office/drawing/2014/main" id="{6373DD3C-B3B6-4270-B450-3B1DDEC01C65}"/>
              </a:ext>
            </a:extLst>
          </p:cNvPr>
          <p:cNvSpPr/>
          <p:nvPr/>
        </p:nvSpPr>
        <p:spPr>
          <a:xfrm>
            <a:off x="2328399"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1" name="Oval 10">
            <a:extLst>
              <a:ext uri="{FF2B5EF4-FFF2-40B4-BE49-F238E27FC236}">
                <a16:creationId xmlns:a16="http://schemas.microsoft.com/office/drawing/2014/main" id="{1A09EFB3-CF6C-4A1F-9E3E-A3BB477EE5E5}"/>
              </a:ext>
            </a:extLst>
          </p:cNvPr>
          <p:cNvSpPr/>
          <p:nvPr/>
        </p:nvSpPr>
        <p:spPr>
          <a:xfrm>
            <a:off x="2720056" y="3779038"/>
            <a:ext cx="108000" cy="108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2" name="Oval 11">
            <a:extLst>
              <a:ext uri="{FF2B5EF4-FFF2-40B4-BE49-F238E27FC236}">
                <a16:creationId xmlns:a16="http://schemas.microsoft.com/office/drawing/2014/main" id="{DBFA6A10-EECB-47DA-9DAB-C148B0B59671}"/>
              </a:ext>
            </a:extLst>
          </p:cNvPr>
          <p:cNvSpPr/>
          <p:nvPr/>
        </p:nvSpPr>
        <p:spPr>
          <a:xfrm>
            <a:off x="3039713"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5" name="Oval 14">
            <a:extLst>
              <a:ext uri="{FF2B5EF4-FFF2-40B4-BE49-F238E27FC236}">
                <a16:creationId xmlns:a16="http://schemas.microsoft.com/office/drawing/2014/main" id="{3B546CEF-B7DF-4E04-A59E-4924E8813A7C}"/>
              </a:ext>
            </a:extLst>
          </p:cNvPr>
          <p:cNvSpPr/>
          <p:nvPr/>
        </p:nvSpPr>
        <p:spPr>
          <a:xfrm>
            <a:off x="4543027"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6" name="Oval 15">
            <a:extLst>
              <a:ext uri="{FF2B5EF4-FFF2-40B4-BE49-F238E27FC236}">
                <a16:creationId xmlns:a16="http://schemas.microsoft.com/office/drawing/2014/main" id="{E4BEF539-C805-4718-9970-5BB6FA3EA34D}"/>
              </a:ext>
            </a:extLst>
          </p:cNvPr>
          <p:cNvSpPr/>
          <p:nvPr/>
        </p:nvSpPr>
        <p:spPr>
          <a:xfrm>
            <a:off x="4934684" y="3779038"/>
            <a:ext cx="108000" cy="108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7" name="Oval 16">
            <a:extLst>
              <a:ext uri="{FF2B5EF4-FFF2-40B4-BE49-F238E27FC236}">
                <a16:creationId xmlns:a16="http://schemas.microsoft.com/office/drawing/2014/main" id="{942D7275-4A0C-4813-9244-063D157EE242}"/>
              </a:ext>
            </a:extLst>
          </p:cNvPr>
          <p:cNvSpPr/>
          <p:nvPr/>
        </p:nvSpPr>
        <p:spPr>
          <a:xfrm>
            <a:off x="5254341"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9" name="Oval 18">
            <a:extLst>
              <a:ext uri="{FF2B5EF4-FFF2-40B4-BE49-F238E27FC236}">
                <a16:creationId xmlns:a16="http://schemas.microsoft.com/office/drawing/2014/main" id="{55F2FE25-4DF5-4324-97B7-7B58E5399789}"/>
              </a:ext>
            </a:extLst>
          </p:cNvPr>
          <p:cNvSpPr/>
          <p:nvPr/>
        </p:nvSpPr>
        <p:spPr>
          <a:xfrm>
            <a:off x="6757655"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0" name="Oval 19">
            <a:extLst>
              <a:ext uri="{FF2B5EF4-FFF2-40B4-BE49-F238E27FC236}">
                <a16:creationId xmlns:a16="http://schemas.microsoft.com/office/drawing/2014/main" id="{CFD1874C-D3BB-464E-A0CD-EA0F1D5807F5}"/>
              </a:ext>
            </a:extLst>
          </p:cNvPr>
          <p:cNvSpPr/>
          <p:nvPr/>
        </p:nvSpPr>
        <p:spPr>
          <a:xfrm>
            <a:off x="7149312" y="3779038"/>
            <a:ext cx="108000" cy="108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1" name="Oval 20">
            <a:extLst>
              <a:ext uri="{FF2B5EF4-FFF2-40B4-BE49-F238E27FC236}">
                <a16:creationId xmlns:a16="http://schemas.microsoft.com/office/drawing/2014/main" id="{C0F76797-DE51-479B-BBDE-C8FBC03798EE}"/>
              </a:ext>
            </a:extLst>
          </p:cNvPr>
          <p:cNvSpPr/>
          <p:nvPr/>
        </p:nvSpPr>
        <p:spPr>
          <a:xfrm>
            <a:off x="7468969"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3" name="Oval 22">
            <a:extLst>
              <a:ext uri="{FF2B5EF4-FFF2-40B4-BE49-F238E27FC236}">
                <a16:creationId xmlns:a16="http://schemas.microsoft.com/office/drawing/2014/main" id="{055DDE26-E57E-4EE0-9860-EEAA85ED3A23}"/>
              </a:ext>
            </a:extLst>
          </p:cNvPr>
          <p:cNvSpPr/>
          <p:nvPr/>
        </p:nvSpPr>
        <p:spPr>
          <a:xfrm>
            <a:off x="8972283"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4" name="Oval 23">
            <a:extLst>
              <a:ext uri="{FF2B5EF4-FFF2-40B4-BE49-F238E27FC236}">
                <a16:creationId xmlns:a16="http://schemas.microsoft.com/office/drawing/2014/main" id="{FFCC1693-E52A-46B4-A0DF-741ADC5C0A42}"/>
              </a:ext>
            </a:extLst>
          </p:cNvPr>
          <p:cNvSpPr/>
          <p:nvPr/>
        </p:nvSpPr>
        <p:spPr>
          <a:xfrm>
            <a:off x="9363940" y="3779038"/>
            <a:ext cx="108000" cy="108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5" name="Oval 24">
            <a:extLst>
              <a:ext uri="{FF2B5EF4-FFF2-40B4-BE49-F238E27FC236}">
                <a16:creationId xmlns:a16="http://schemas.microsoft.com/office/drawing/2014/main" id="{E0D46FEC-3C6C-485D-B70D-E4D08704DD1E}"/>
              </a:ext>
            </a:extLst>
          </p:cNvPr>
          <p:cNvSpPr/>
          <p:nvPr/>
        </p:nvSpPr>
        <p:spPr>
          <a:xfrm>
            <a:off x="9683597"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3" name="TextBox 2">
            <a:extLst>
              <a:ext uri="{FF2B5EF4-FFF2-40B4-BE49-F238E27FC236}">
                <a16:creationId xmlns:a16="http://schemas.microsoft.com/office/drawing/2014/main" id="{B5DFC49A-B5F8-48DD-87A9-43F99BA68744}"/>
              </a:ext>
            </a:extLst>
          </p:cNvPr>
          <p:cNvSpPr txBox="1"/>
          <p:nvPr/>
        </p:nvSpPr>
        <p:spPr>
          <a:xfrm>
            <a:off x="1297891" y="4396804"/>
            <a:ext cx="737701" cy="338554"/>
          </a:xfrm>
          <a:prstGeom prst="rect">
            <a:avLst/>
          </a:prstGeom>
          <a:noFill/>
        </p:spPr>
        <p:txBody>
          <a:bodyPr wrap="none" rtlCol="0">
            <a:spAutoFit/>
          </a:bodyPr>
          <a:lstStyle/>
          <a:p>
            <a:pPr algn="ctr"/>
            <a:r>
              <a:rPr lang="en-US" sz="1600">
                <a:latin typeface="+mj-lt"/>
              </a:rPr>
              <a:t>STEP 01</a:t>
            </a:r>
          </a:p>
        </p:txBody>
      </p:sp>
      <p:sp>
        <p:nvSpPr>
          <p:cNvPr id="5" name="TextBox 4">
            <a:extLst>
              <a:ext uri="{FF2B5EF4-FFF2-40B4-BE49-F238E27FC236}">
                <a16:creationId xmlns:a16="http://schemas.microsoft.com/office/drawing/2014/main" id="{19AB410F-90D9-4A4A-8AC1-7801F84FB9AB}"/>
              </a:ext>
            </a:extLst>
          </p:cNvPr>
          <p:cNvSpPr txBox="1"/>
          <p:nvPr/>
        </p:nvSpPr>
        <p:spPr>
          <a:xfrm>
            <a:off x="470308" y="4671560"/>
            <a:ext cx="2392866" cy="890115"/>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27" name="TextBox 26">
            <a:extLst>
              <a:ext uri="{FF2B5EF4-FFF2-40B4-BE49-F238E27FC236}">
                <a16:creationId xmlns:a16="http://schemas.microsoft.com/office/drawing/2014/main" id="{99400EA1-245E-47C4-A72D-6CD4CA5A8EA0}"/>
              </a:ext>
            </a:extLst>
          </p:cNvPr>
          <p:cNvSpPr txBox="1"/>
          <p:nvPr/>
        </p:nvSpPr>
        <p:spPr>
          <a:xfrm>
            <a:off x="3499695" y="2089475"/>
            <a:ext cx="763351" cy="338554"/>
          </a:xfrm>
          <a:prstGeom prst="rect">
            <a:avLst/>
          </a:prstGeom>
          <a:noFill/>
        </p:spPr>
        <p:txBody>
          <a:bodyPr wrap="none" rtlCol="0">
            <a:spAutoFit/>
          </a:bodyPr>
          <a:lstStyle/>
          <a:p>
            <a:pPr algn="ctr"/>
            <a:r>
              <a:rPr lang="en-US" sz="1600">
                <a:latin typeface="+mj-lt"/>
              </a:rPr>
              <a:t>STEP 02</a:t>
            </a:r>
          </a:p>
        </p:txBody>
      </p:sp>
      <p:sp>
        <p:nvSpPr>
          <p:cNvPr id="28" name="TextBox 27">
            <a:extLst>
              <a:ext uri="{FF2B5EF4-FFF2-40B4-BE49-F238E27FC236}">
                <a16:creationId xmlns:a16="http://schemas.microsoft.com/office/drawing/2014/main" id="{6EABFE97-C78D-46C0-B11D-A098E2559B2F}"/>
              </a:ext>
            </a:extLst>
          </p:cNvPr>
          <p:cNvSpPr txBox="1"/>
          <p:nvPr/>
        </p:nvSpPr>
        <p:spPr>
          <a:xfrm>
            <a:off x="2684937" y="2364231"/>
            <a:ext cx="2392866" cy="890115"/>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30" name="TextBox 29">
            <a:extLst>
              <a:ext uri="{FF2B5EF4-FFF2-40B4-BE49-F238E27FC236}">
                <a16:creationId xmlns:a16="http://schemas.microsoft.com/office/drawing/2014/main" id="{B4435C21-92DB-4FB5-8D8B-E24F33F5E040}"/>
              </a:ext>
            </a:extLst>
          </p:cNvPr>
          <p:cNvSpPr txBox="1"/>
          <p:nvPr/>
        </p:nvSpPr>
        <p:spPr>
          <a:xfrm>
            <a:off x="5715124" y="4396804"/>
            <a:ext cx="761748" cy="338554"/>
          </a:xfrm>
          <a:prstGeom prst="rect">
            <a:avLst/>
          </a:prstGeom>
          <a:noFill/>
        </p:spPr>
        <p:txBody>
          <a:bodyPr wrap="none" rtlCol="0">
            <a:spAutoFit/>
          </a:bodyPr>
          <a:lstStyle/>
          <a:p>
            <a:pPr algn="ctr"/>
            <a:r>
              <a:rPr lang="en-US" sz="1600">
                <a:latin typeface="+mj-lt"/>
              </a:rPr>
              <a:t>STEP 03</a:t>
            </a:r>
          </a:p>
        </p:txBody>
      </p:sp>
      <p:sp>
        <p:nvSpPr>
          <p:cNvPr id="31" name="TextBox 30">
            <a:extLst>
              <a:ext uri="{FF2B5EF4-FFF2-40B4-BE49-F238E27FC236}">
                <a16:creationId xmlns:a16="http://schemas.microsoft.com/office/drawing/2014/main" id="{FCC9A184-F3A9-49C2-8AFA-0445A68C99DC}"/>
              </a:ext>
            </a:extLst>
          </p:cNvPr>
          <p:cNvSpPr txBox="1"/>
          <p:nvPr/>
        </p:nvSpPr>
        <p:spPr>
          <a:xfrm>
            <a:off x="4899565" y="4671560"/>
            <a:ext cx="2392866" cy="890115"/>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33" name="TextBox 32">
            <a:extLst>
              <a:ext uri="{FF2B5EF4-FFF2-40B4-BE49-F238E27FC236}">
                <a16:creationId xmlns:a16="http://schemas.microsoft.com/office/drawing/2014/main" id="{B51612CF-1E3C-4A31-AFE5-50A5AFDF648B}"/>
              </a:ext>
            </a:extLst>
          </p:cNvPr>
          <p:cNvSpPr txBox="1"/>
          <p:nvPr/>
        </p:nvSpPr>
        <p:spPr>
          <a:xfrm>
            <a:off x="7930558" y="2085732"/>
            <a:ext cx="760144" cy="338554"/>
          </a:xfrm>
          <a:prstGeom prst="rect">
            <a:avLst/>
          </a:prstGeom>
          <a:noFill/>
        </p:spPr>
        <p:txBody>
          <a:bodyPr wrap="none" rtlCol="0">
            <a:spAutoFit/>
          </a:bodyPr>
          <a:lstStyle/>
          <a:p>
            <a:pPr algn="ctr"/>
            <a:r>
              <a:rPr lang="en-US" sz="1600">
                <a:latin typeface="+mj-lt"/>
              </a:rPr>
              <a:t>STEP 04</a:t>
            </a:r>
          </a:p>
        </p:txBody>
      </p:sp>
      <p:sp>
        <p:nvSpPr>
          <p:cNvPr id="34" name="TextBox 33">
            <a:extLst>
              <a:ext uri="{FF2B5EF4-FFF2-40B4-BE49-F238E27FC236}">
                <a16:creationId xmlns:a16="http://schemas.microsoft.com/office/drawing/2014/main" id="{E659EE81-C0D8-476E-B9A2-0E3C1F02E5EB}"/>
              </a:ext>
            </a:extLst>
          </p:cNvPr>
          <p:cNvSpPr txBox="1"/>
          <p:nvPr/>
        </p:nvSpPr>
        <p:spPr>
          <a:xfrm>
            <a:off x="7114197" y="2360488"/>
            <a:ext cx="2392866" cy="890115"/>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36" name="TextBox 35">
            <a:extLst>
              <a:ext uri="{FF2B5EF4-FFF2-40B4-BE49-F238E27FC236}">
                <a16:creationId xmlns:a16="http://schemas.microsoft.com/office/drawing/2014/main" id="{B65E3526-C446-4CAF-A366-BE17FA563C0A}"/>
              </a:ext>
            </a:extLst>
          </p:cNvPr>
          <p:cNvSpPr txBox="1"/>
          <p:nvPr/>
        </p:nvSpPr>
        <p:spPr>
          <a:xfrm>
            <a:off x="10144385" y="4396804"/>
            <a:ext cx="761748" cy="338554"/>
          </a:xfrm>
          <a:prstGeom prst="rect">
            <a:avLst/>
          </a:prstGeom>
          <a:noFill/>
        </p:spPr>
        <p:txBody>
          <a:bodyPr wrap="none" rtlCol="0">
            <a:spAutoFit/>
          </a:bodyPr>
          <a:lstStyle/>
          <a:p>
            <a:pPr algn="ctr"/>
            <a:r>
              <a:rPr lang="en-US" sz="1600">
                <a:latin typeface="+mj-lt"/>
              </a:rPr>
              <a:t>STEP 05</a:t>
            </a:r>
          </a:p>
        </p:txBody>
      </p:sp>
      <p:sp>
        <p:nvSpPr>
          <p:cNvPr id="37" name="TextBox 36">
            <a:extLst>
              <a:ext uri="{FF2B5EF4-FFF2-40B4-BE49-F238E27FC236}">
                <a16:creationId xmlns:a16="http://schemas.microsoft.com/office/drawing/2014/main" id="{ED90DC5B-49BD-41A1-BB8E-F4E1073D5DED}"/>
              </a:ext>
            </a:extLst>
          </p:cNvPr>
          <p:cNvSpPr txBox="1"/>
          <p:nvPr/>
        </p:nvSpPr>
        <p:spPr>
          <a:xfrm>
            <a:off x="9328826" y="4671560"/>
            <a:ext cx="2392866" cy="890115"/>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grpSp>
        <p:nvGrpSpPr>
          <p:cNvPr id="32" name="Group 31">
            <a:extLst>
              <a:ext uri="{FF2B5EF4-FFF2-40B4-BE49-F238E27FC236}">
                <a16:creationId xmlns:a16="http://schemas.microsoft.com/office/drawing/2014/main" id="{1F830680-2480-427D-8576-B62BCD781E1F}"/>
              </a:ext>
            </a:extLst>
          </p:cNvPr>
          <p:cNvGrpSpPr/>
          <p:nvPr/>
        </p:nvGrpSpPr>
        <p:grpSpPr>
          <a:xfrm>
            <a:off x="1446920" y="3614045"/>
            <a:ext cx="439642" cy="437986"/>
            <a:chOff x="7109761" y="3358803"/>
            <a:chExt cx="799831" cy="796819"/>
          </a:xfrm>
          <a:solidFill>
            <a:schemeClr val="bg2"/>
          </a:solidFill>
        </p:grpSpPr>
        <p:sp>
          <p:nvSpPr>
            <p:cNvPr id="35" name="Freeform: Shape 34">
              <a:extLst>
                <a:ext uri="{FF2B5EF4-FFF2-40B4-BE49-F238E27FC236}">
                  <a16:creationId xmlns:a16="http://schemas.microsoft.com/office/drawing/2014/main" id="{278D8180-5A79-4014-8973-38D895F632C3}"/>
                </a:ext>
              </a:extLst>
            </p:cNvPr>
            <p:cNvSpPr/>
            <p:nvPr/>
          </p:nvSpPr>
          <p:spPr>
            <a:xfrm>
              <a:off x="7575962" y="4071651"/>
              <a:ext cx="115718" cy="42051"/>
            </a:xfrm>
            <a:custGeom>
              <a:avLst/>
              <a:gdLst>
                <a:gd name="connsiteX0" fmla="*/ 106609 w 122281"/>
                <a:gd name="connsiteY0" fmla="*/ 595 h 44436"/>
                <a:gd name="connsiteX1" fmla="*/ 12121 w 122281"/>
                <a:gd name="connsiteY1" fmla="*/ 18947 h 44436"/>
                <a:gd name="connsiteX2" fmla="*/ 12121 w 122281"/>
                <a:gd name="connsiteY2" fmla="*/ 44347 h 44436"/>
                <a:gd name="connsiteX3" fmla="*/ 113340 w 122281"/>
                <a:gd name="connsiteY3" fmla="*/ 25107 h 44436"/>
                <a:gd name="connsiteX4" fmla="*/ 106609 w 122281"/>
                <a:gd name="connsiteY4" fmla="*/ 595 h 44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281" h="44436">
                  <a:moveTo>
                    <a:pt x="106609" y="595"/>
                  </a:moveTo>
                  <a:cubicBezTo>
                    <a:pt x="75748" y="9803"/>
                    <a:pt x="44125" y="15391"/>
                    <a:pt x="12121" y="18947"/>
                  </a:cubicBezTo>
                  <a:cubicBezTo>
                    <a:pt x="-3945" y="20725"/>
                    <a:pt x="-4135" y="46125"/>
                    <a:pt x="12121" y="44347"/>
                  </a:cubicBezTo>
                  <a:cubicBezTo>
                    <a:pt x="46347" y="40537"/>
                    <a:pt x="80256" y="34949"/>
                    <a:pt x="113340" y="25107"/>
                  </a:cubicBezTo>
                  <a:cubicBezTo>
                    <a:pt x="129024" y="20408"/>
                    <a:pt x="122357" y="-4104"/>
                    <a:pt x="106609" y="595"/>
                  </a:cubicBezTo>
                  <a:close/>
                </a:path>
              </a:pathLst>
            </a:custGeom>
            <a:grpFill/>
            <a:ln w="6350"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445569DB-A323-47AF-A1F0-0870B63570D7}"/>
                </a:ext>
              </a:extLst>
            </p:cNvPr>
            <p:cNvSpPr/>
            <p:nvPr/>
          </p:nvSpPr>
          <p:spPr>
            <a:xfrm>
              <a:off x="7528354" y="4092886"/>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F41F736B-06F3-4720-8B39-C3F80E9414B5}"/>
                </a:ext>
              </a:extLst>
            </p:cNvPr>
            <p:cNvSpPr/>
            <p:nvPr/>
          </p:nvSpPr>
          <p:spPr>
            <a:xfrm>
              <a:off x="7189502" y="3359686"/>
              <a:ext cx="643224" cy="795936"/>
            </a:xfrm>
            <a:custGeom>
              <a:avLst/>
              <a:gdLst>
                <a:gd name="connsiteX0" fmla="*/ 307912 w 679704"/>
                <a:gd name="connsiteY0" fmla="*/ 9862 h 841077"/>
                <a:gd name="connsiteX1" fmla="*/ 219901 w 679704"/>
                <a:gd name="connsiteY1" fmla="*/ 138259 h 841077"/>
                <a:gd name="connsiteX2" fmla="*/ 133033 w 679704"/>
                <a:gd name="connsiteY2" fmla="*/ 630575 h 841077"/>
                <a:gd name="connsiteX3" fmla="*/ 0 w 679704"/>
                <a:gd name="connsiteY3" fmla="*/ 724301 h 841077"/>
                <a:gd name="connsiteX4" fmla="*/ 339852 w 679704"/>
                <a:gd name="connsiteY4" fmla="*/ 841077 h 841077"/>
                <a:gd name="connsiteX5" fmla="*/ 679704 w 679704"/>
                <a:gd name="connsiteY5" fmla="*/ 724301 h 841077"/>
                <a:gd name="connsiteX6" fmla="*/ 546608 w 679704"/>
                <a:gd name="connsiteY6" fmla="*/ 630575 h 841077"/>
                <a:gd name="connsiteX7" fmla="*/ 463868 w 679704"/>
                <a:gd name="connsiteY7" fmla="*/ 148991 h 841077"/>
                <a:gd name="connsiteX8" fmla="*/ 439357 w 679704"/>
                <a:gd name="connsiteY8" fmla="*/ 155722 h 841077"/>
                <a:gd name="connsiteX9" fmla="*/ 516192 w 679704"/>
                <a:gd name="connsiteY9" fmla="*/ 492843 h 841077"/>
                <a:gd name="connsiteX10" fmla="*/ 339789 w 679704"/>
                <a:gd name="connsiteY10" fmla="*/ 509607 h 841077"/>
                <a:gd name="connsiteX11" fmla="*/ 163386 w 679704"/>
                <a:gd name="connsiteY11" fmla="*/ 492843 h 841077"/>
                <a:gd name="connsiteX12" fmla="*/ 222695 w 679704"/>
                <a:gd name="connsiteY12" fmla="*/ 200108 h 841077"/>
                <a:gd name="connsiteX13" fmla="*/ 298768 w 679704"/>
                <a:gd name="connsiteY13" fmla="*/ 52280 h 841077"/>
                <a:gd name="connsiteX14" fmla="*/ 333502 w 679704"/>
                <a:gd name="connsiteY14" fmla="*/ 25356 h 841077"/>
                <a:gd name="connsiteX15" fmla="*/ 409194 w 679704"/>
                <a:gd name="connsiteY15" fmla="*/ 94571 h 841077"/>
                <a:gd name="connsiteX16" fmla="*/ 431102 w 679704"/>
                <a:gd name="connsiteY16" fmla="*/ 81744 h 841077"/>
                <a:gd name="connsiteX17" fmla="*/ 307912 w 679704"/>
                <a:gd name="connsiteY17" fmla="*/ 9862 h 841077"/>
                <a:gd name="connsiteX18" fmla="*/ 654368 w 679704"/>
                <a:gd name="connsiteY18" fmla="*/ 724301 h 841077"/>
                <a:gd name="connsiteX19" fmla="*/ 339916 w 679704"/>
                <a:gd name="connsiteY19" fmla="*/ 815677 h 841077"/>
                <a:gd name="connsiteX20" fmla="*/ 25464 w 679704"/>
                <a:gd name="connsiteY20" fmla="*/ 724301 h 841077"/>
                <a:gd name="connsiteX21" fmla="*/ 133477 w 679704"/>
                <a:gd name="connsiteY21" fmla="*/ 656737 h 841077"/>
                <a:gd name="connsiteX22" fmla="*/ 134747 w 679704"/>
                <a:gd name="connsiteY22" fmla="*/ 702647 h 841077"/>
                <a:gd name="connsiteX23" fmla="*/ 160147 w 679704"/>
                <a:gd name="connsiteY23" fmla="*/ 702647 h 841077"/>
                <a:gd name="connsiteX24" fmla="*/ 158941 w 679704"/>
                <a:gd name="connsiteY24" fmla="*/ 587141 h 841077"/>
                <a:gd name="connsiteX25" fmla="*/ 339979 w 679704"/>
                <a:gd name="connsiteY25" fmla="*/ 604349 h 841077"/>
                <a:gd name="connsiteX26" fmla="*/ 520954 w 679704"/>
                <a:gd name="connsiteY26" fmla="*/ 587204 h 841077"/>
                <a:gd name="connsiteX27" fmla="*/ 519748 w 679704"/>
                <a:gd name="connsiteY27" fmla="*/ 703917 h 841077"/>
                <a:gd name="connsiteX28" fmla="*/ 545148 w 679704"/>
                <a:gd name="connsiteY28" fmla="*/ 703917 h 841077"/>
                <a:gd name="connsiteX29" fmla="*/ 546418 w 679704"/>
                <a:gd name="connsiteY29" fmla="*/ 656800 h 841077"/>
                <a:gd name="connsiteX30" fmla="*/ 654368 w 679704"/>
                <a:gd name="connsiteY30" fmla="*/ 724301 h 841077"/>
                <a:gd name="connsiteX31" fmla="*/ 339852 w 679704"/>
                <a:gd name="connsiteY31" fmla="*/ 535071 h 841077"/>
                <a:gd name="connsiteX32" fmla="*/ 518033 w 679704"/>
                <a:gd name="connsiteY32" fmla="*/ 518561 h 841077"/>
                <a:gd name="connsiteX33" fmla="*/ 520192 w 679704"/>
                <a:gd name="connsiteY33" fmla="*/ 561360 h 841077"/>
                <a:gd name="connsiteX34" fmla="*/ 339916 w 679704"/>
                <a:gd name="connsiteY34" fmla="*/ 578949 h 841077"/>
                <a:gd name="connsiteX35" fmla="*/ 159639 w 679704"/>
                <a:gd name="connsiteY35" fmla="*/ 561360 h 841077"/>
                <a:gd name="connsiteX36" fmla="*/ 161671 w 679704"/>
                <a:gd name="connsiteY36" fmla="*/ 518497 h 841077"/>
                <a:gd name="connsiteX37" fmla="*/ 339852 w 679704"/>
                <a:gd name="connsiteY37" fmla="*/ 535071 h 841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79704" h="841077">
                  <a:moveTo>
                    <a:pt x="307912" y="9862"/>
                  </a:moveTo>
                  <a:cubicBezTo>
                    <a:pt x="264986" y="37294"/>
                    <a:pt x="239332" y="93492"/>
                    <a:pt x="219901" y="138259"/>
                  </a:cubicBezTo>
                  <a:cubicBezTo>
                    <a:pt x="152781" y="292818"/>
                    <a:pt x="132143" y="462998"/>
                    <a:pt x="133033" y="630575"/>
                  </a:cubicBezTo>
                  <a:cubicBezTo>
                    <a:pt x="47181" y="652292"/>
                    <a:pt x="0" y="685312"/>
                    <a:pt x="0" y="724301"/>
                  </a:cubicBezTo>
                  <a:cubicBezTo>
                    <a:pt x="0" y="800120"/>
                    <a:pt x="175133" y="841077"/>
                    <a:pt x="339852" y="841077"/>
                  </a:cubicBezTo>
                  <a:cubicBezTo>
                    <a:pt x="504571" y="841077"/>
                    <a:pt x="679704" y="800183"/>
                    <a:pt x="679704" y="724301"/>
                  </a:cubicBezTo>
                  <a:cubicBezTo>
                    <a:pt x="679704" y="685439"/>
                    <a:pt x="632460" y="652355"/>
                    <a:pt x="546608" y="630575"/>
                  </a:cubicBezTo>
                  <a:cubicBezTo>
                    <a:pt x="547307" y="466554"/>
                    <a:pt x="526987" y="301518"/>
                    <a:pt x="463868" y="148991"/>
                  </a:cubicBezTo>
                  <a:cubicBezTo>
                    <a:pt x="457708" y="134068"/>
                    <a:pt x="433134" y="140609"/>
                    <a:pt x="439357" y="155722"/>
                  </a:cubicBezTo>
                  <a:cubicBezTo>
                    <a:pt x="483997" y="263608"/>
                    <a:pt x="506984" y="377464"/>
                    <a:pt x="516192" y="492843"/>
                  </a:cubicBezTo>
                  <a:cubicBezTo>
                    <a:pt x="463804" y="503765"/>
                    <a:pt x="403289" y="509607"/>
                    <a:pt x="339789" y="509607"/>
                  </a:cubicBezTo>
                  <a:cubicBezTo>
                    <a:pt x="276479" y="509607"/>
                    <a:pt x="215773" y="503765"/>
                    <a:pt x="163386" y="492843"/>
                  </a:cubicBezTo>
                  <a:cubicBezTo>
                    <a:pt x="171323" y="393402"/>
                    <a:pt x="189357" y="295104"/>
                    <a:pt x="222695" y="200108"/>
                  </a:cubicBezTo>
                  <a:cubicBezTo>
                    <a:pt x="240665" y="148927"/>
                    <a:pt x="262890" y="93873"/>
                    <a:pt x="298768" y="52280"/>
                  </a:cubicBezTo>
                  <a:cubicBezTo>
                    <a:pt x="307531" y="42120"/>
                    <a:pt x="319596" y="28404"/>
                    <a:pt x="333502" y="25356"/>
                  </a:cubicBezTo>
                  <a:cubicBezTo>
                    <a:pt x="366903" y="18117"/>
                    <a:pt x="395923" y="72219"/>
                    <a:pt x="409194" y="94571"/>
                  </a:cubicBezTo>
                  <a:cubicBezTo>
                    <a:pt x="417576" y="108605"/>
                    <a:pt x="439547" y="95841"/>
                    <a:pt x="431102" y="81744"/>
                  </a:cubicBezTo>
                  <a:cubicBezTo>
                    <a:pt x="406718" y="40596"/>
                    <a:pt x="362395" y="-24999"/>
                    <a:pt x="307912" y="9862"/>
                  </a:cubicBezTo>
                  <a:close/>
                  <a:moveTo>
                    <a:pt x="654368" y="724301"/>
                  </a:moveTo>
                  <a:cubicBezTo>
                    <a:pt x="654368" y="767544"/>
                    <a:pt x="525209" y="815677"/>
                    <a:pt x="339916" y="815677"/>
                  </a:cubicBezTo>
                  <a:cubicBezTo>
                    <a:pt x="154623" y="815677"/>
                    <a:pt x="25464" y="767544"/>
                    <a:pt x="25464" y="724301"/>
                  </a:cubicBezTo>
                  <a:cubicBezTo>
                    <a:pt x="25464" y="700234"/>
                    <a:pt x="67310" y="674390"/>
                    <a:pt x="133477" y="656737"/>
                  </a:cubicBezTo>
                  <a:cubicBezTo>
                    <a:pt x="133731" y="672040"/>
                    <a:pt x="134112" y="687344"/>
                    <a:pt x="134747" y="702647"/>
                  </a:cubicBezTo>
                  <a:cubicBezTo>
                    <a:pt x="135382" y="718967"/>
                    <a:pt x="160782" y="719030"/>
                    <a:pt x="160147" y="702647"/>
                  </a:cubicBezTo>
                  <a:cubicBezTo>
                    <a:pt x="158623" y="664166"/>
                    <a:pt x="158179" y="625622"/>
                    <a:pt x="158941" y="587141"/>
                  </a:cubicBezTo>
                  <a:cubicBezTo>
                    <a:pt x="212852" y="598380"/>
                    <a:pt x="275082" y="604349"/>
                    <a:pt x="339979" y="604349"/>
                  </a:cubicBezTo>
                  <a:cubicBezTo>
                    <a:pt x="404876" y="604349"/>
                    <a:pt x="466979" y="598380"/>
                    <a:pt x="520954" y="587204"/>
                  </a:cubicBezTo>
                  <a:cubicBezTo>
                    <a:pt x="521716" y="626130"/>
                    <a:pt x="521272" y="665055"/>
                    <a:pt x="519748" y="703917"/>
                  </a:cubicBezTo>
                  <a:cubicBezTo>
                    <a:pt x="519113" y="720237"/>
                    <a:pt x="544513" y="720237"/>
                    <a:pt x="545148" y="703917"/>
                  </a:cubicBezTo>
                  <a:cubicBezTo>
                    <a:pt x="545783" y="688233"/>
                    <a:pt x="546164" y="672548"/>
                    <a:pt x="546418" y="656800"/>
                  </a:cubicBezTo>
                  <a:cubicBezTo>
                    <a:pt x="612331" y="674326"/>
                    <a:pt x="654368" y="700361"/>
                    <a:pt x="654368" y="724301"/>
                  </a:cubicBezTo>
                  <a:close/>
                  <a:moveTo>
                    <a:pt x="339852" y="535071"/>
                  </a:moveTo>
                  <a:cubicBezTo>
                    <a:pt x="403670" y="535071"/>
                    <a:pt x="464757" y="529356"/>
                    <a:pt x="518033" y="518561"/>
                  </a:cubicBezTo>
                  <a:cubicBezTo>
                    <a:pt x="518922" y="532785"/>
                    <a:pt x="519684" y="547072"/>
                    <a:pt x="520192" y="561360"/>
                  </a:cubicBezTo>
                  <a:cubicBezTo>
                    <a:pt x="466916" y="572853"/>
                    <a:pt x="404876" y="578949"/>
                    <a:pt x="339916" y="578949"/>
                  </a:cubicBezTo>
                  <a:cubicBezTo>
                    <a:pt x="274892" y="578949"/>
                    <a:pt x="212852" y="572853"/>
                    <a:pt x="159639" y="561360"/>
                  </a:cubicBezTo>
                  <a:cubicBezTo>
                    <a:pt x="160147" y="547072"/>
                    <a:pt x="160782" y="532785"/>
                    <a:pt x="161671" y="518497"/>
                  </a:cubicBezTo>
                  <a:cubicBezTo>
                    <a:pt x="214948" y="529292"/>
                    <a:pt x="276162" y="535071"/>
                    <a:pt x="339852" y="535071"/>
                  </a:cubicBezTo>
                  <a:close/>
                </a:path>
              </a:pathLst>
            </a:custGeom>
            <a:grpFill/>
            <a:ln w="6350"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8B7DAF50-ECFA-4348-9896-5F7380BA3D4D}"/>
                </a:ext>
              </a:extLst>
            </p:cNvPr>
            <p:cNvSpPr/>
            <p:nvPr/>
          </p:nvSpPr>
          <p:spPr>
            <a:xfrm>
              <a:off x="7591210" y="346204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0B0E3346-4EE6-4945-8908-00E0C55FC61F}"/>
                </a:ext>
              </a:extLst>
            </p:cNvPr>
            <p:cNvSpPr/>
            <p:nvPr/>
          </p:nvSpPr>
          <p:spPr>
            <a:xfrm>
              <a:off x="7825689" y="3544720"/>
              <a:ext cx="83903" cy="83903"/>
            </a:xfrm>
            <a:custGeom>
              <a:avLst/>
              <a:gdLst>
                <a:gd name="connsiteX0" fmla="*/ 31631 w 88661"/>
                <a:gd name="connsiteY0" fmla="*/ 12264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4 h 88661"/>
                <a:gd name="connsiteX12" fmla="*/ 31631 w 88661"/>
                <a:gd name="connsiteY12" fmla="*/ 12264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4"/>
                  </a:moveTo>
                  <a:cubicBezTo>
                    <a:pt x="31631" y="18741"/>
                    <a:pt x="31631" y="25217"/>
                    <a:pt x="31631" y="31631"/>
                  </a:cubicBezTo>
                  <a:cubicBezTo>
                    <a:pt x="25154" y="31631"/>
                    <a:pt x="18677" y="31631"/>
                    <a:pt x="12263" y="31631"/>
                  </a:cubicBezTo>
                  <a:cubicBezTo>
                    <a:pt x="-4056" y="31631"/>
                    <a:pt x="-4120"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1" y="31631"/>
                    <a:pt x="63445" y="31631"/>
                    <a:pt x="57031" y="31631"/>
                  </a:cubicBezTo>
                  <a:cubicBezTo>
                    <a:pt x="57031" y="25154"/>
                    <a:pt x="57031" y="18677"/>
                    <a:pt x="57031" y="12264"/>
                  </a:cubicBezTo>
                  <a:cubicBezTo>
                    <a:pt x="57031" y="-4056"/>
                    <a:pt x="31631" y="-4120"/>
                    <a:pt x="31631" y="12264"/>
                  </a:cubicBezTo>
                  <a:close/>
                </a:path>
              </a:pathLst>
            </a:custGeom>
            <a:grpFill/>
            <a:ln w="6350"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4105AD38-62F5-4B3F-ACBC-1169BE89DDD2}"/>
                </a:ext>
              </a:extLst>
            </p:cNvPr>
            <p:cNvSpPr/>
            <p:nvPr/>
          </p:nvSpPr>
          <p:spPr>
            <a:xfrm>
              <a:off x="7190457" y="344395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212605F1-CBFB-42B3-AB56-CDD104CEB243}"/>
                </a:ext>
              </a:extLst>
            </p:cNvPr>
            <p:cNvSpPr/>
            <p:nvPr/>
          </p:nvSpPr>
          <p:spPr>
            <a:xfrm>
              <a:off x="7109761" y="3358803"/>
              <a:ext cx="61474" cy="61474"/>
            </a:xfrm>
            <a:custGeom>
              <a:avLst/>
              <a:gdLst>
                <a:gd name="connsiteX0" fmla="*/ 32512 w 64960"/>
                <a:gd name="connsiteY0" fmla="*/ 64960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0 h 64960"/>
                <a:gd name="connsiteX5" fmla="*/ 32512 w 64960"/>
                <a:gd name="connsiteY5" fmla="*/ 25400 h 64960"/>
                <a:gd name="connsiteX6" fmla="*/ 39560 w 64960"/>
                <a:gd name="connsiteY6" fmla="*/ 32512 h 64960"/>
                <a:gd name="connsiteX7" fmla="*/ 32512 w 64960"/>
                <a:gd name="connsiteY7" fmla="*/ 39560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512"/>
                  </a:cubicBezTo>
                  <a:cubicBezTo>
                    <a:pt x="64960" y="14605"/>
                    <a:pt x="50419" y="0"/>
                    <a:pt x="32512" y="0"/>
                  </a:cubicBezTo>
                  <a:cubicBezTo>
                    <a:pt x="14605" y="0"/>
                    <a:pt x="0" y="14541"/>
                    <a:pt x="0" y="32512"/>
                  </a:cubicBezTo>
                  <a:cubicBezTo>
                    <a:pt x="0" y="50483"/>
                    <a:pt x="14605" y="64960"/>
                    <a:pt x="32512" y="64960"/>
                  </a:cubicBezTo>
                  <a:close/>
                  <a:moveTo>
                    <a:pt x="32512" y="25400"/>
                  </a:moveTo>
                  <a:cubicBezTo>
                    <a:pt x="36385" y="25400"/>
                    <a:pt x="39560" y="28575"/>
                    <a:pt x="39560" y="32512"/>
                  </a:cubicBezTo>
                  <a:cubicBezTo>
                    <a:pt x="39560" y="36385"/>
                    <a:pt x="36385" y="39560"/>
                    <a:pt x="32512" y="39560"/>
                  </a:cubicBezTo>
                  <a:cubicBezTo>
                    <a:pt x="28575" y="39560"/>
                    <a:pt x="25400" y="36385"/>
                    <a:pt x="25400" y="32512"/>
                  </a:cubicBezTo>
                  <a:cubicBezTo>
                    <a:pt x="25463" y="28575"/>
                    <a:pt x="28638" y="25400"/>
                    <a:pt x="32512" y="25400"/>
                  </a:cubicBezTo>
                  <a:close/>
                </a:path>
              </a:pathLst>
            </a:custGeom>
            <a:grpFill/>
            <a:ln w="6350"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C43C5757-28D8-4AFB-BDAD-590B5730469F}"/>
                </a:ext>
              </a:extLst>
            </p:cNvPr>
            <p:cNvSpPr/>
            <p:nvPr/>
          </p:nvSpPr>
          <p:spPr>
            <a:xfrm>
              <a:off x="7189893" y="3753239"/>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4 h 88661"/>
                <a:gd name="connsiteX9" fmla="*/ 31655 w 88685"/>
                <a:gd name="connsiteY9" fmla="*/ 12264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2"/>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4"/>
                  </a:cubicBezTo>
                  <a:cubicBezTo>
                    <a:pt x="57055" y="-4056"/>
                    <a:pt x="31655" y="-4120"/>
                    <a:pt x="31655" y="12264"/>
                  </a:cubicBezTo>
                  <a:cubicBezTo>
                    <a:pt x="31655" y="18741"/>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08A3DD62-7C93-4417-8EE2-30CF965B0FCE}"/>
                </a:ext>
              </a:extLst>
            </p:cNvPr>
            <p:cNvSpPr/>
            <p:nvPr/>
          </p:nvSpPr>
          <p:spPr>
            <a:xfrm>
              <a:off x="7755982" y="3443953"/>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FAE81181-D8A7-4072-B1AC-FBDF4EF6CB7A}"/>
                </a:ext>
              </a:extLst>
            </p:cNvPr>
            <p:cNvSpPr/>
            <p:nvPr/>
          </p:nvSpPr>
          <p:spPr>
            <a:xfrm>
              <a:off x="7817583" y="3879980"/>
              <a:ext cx="61474" cy="61474"/>
            </a:xfrm>
            <a:custGeom>
              <a:avLst/>
              <a:gdLst>
                <a:gd name="connsiteX0" fmla="*/ 32512 w 64960"/>
                <a:gd name="connsiteY0" fmla="*/ 64961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1 h 64960"/>
                <a:gd name="connsiteX5" fmla="*/ 32512 w 64960"/>
                <a:gd name="connsiteY5" fmla="*/ 25400 h 64960"/>
                <a:gd name="connsiteX6" fmla="*/ 39560 w 64960"/>
                <a:gd name="connsiteY6" fmla="*/ 32449 h 64960"/>
                <a:gd name="connsiteX7" fmla="*/ 32512 w 64960"/>
                <a:gd name="connsiteY7" fmla="*/ 39561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449"/>
                  </a:cubicBezTo>
                  <a:cubicBezTo>
                    <a:pt x="64960" y="14478"/>
                    <a:pt x="50419" y="0"/>
                    <a:pt x="32512" y="0"/>
                  </a:cubicBezTo>
                  <a:cubicBezTo>
                    <a:pt x="14605" y="0"/>
                    <a:pt x="0" y="14542"/>
                    <a:pt x="0" y="32449"/>
                  </a:cubicBezTo>
                  <a:cubicBezTo>
                    <a:pt x="0" y="50355"/>
                    <a:pt x="14605" y="64961"/>
                    <a:pt x="32512" y="64961"/>
                  </a:cubicBezTo>
                  <a:close/>
                  <a:moveTo>
                    <a:pt x="32512" y="25400"/>
                  </a:moveTo>
                  <a:cubicBezTo>
                    <a:pt x="36385" y="25400"/>
                    <a:pt x="39560" y="28575"/>
                    <a:pt x="39560" y="32449"/>
                  </a:cubicBezTo>
                  <a:cubicBezTo>
                    <a:pt x="39560" y="36386"/>
                    <a:pt x="36385" y="39561"/>
                    <a:pt x="32512" y="39561"/>
                  </a:cubicBezTo>
                  <a:cubicBezTo>
                    <a:pt x="28575" y="39561"/>
                    <a:pt x="25400" y="36386"/>
                    <a:pt x="25400" y="32449"/>
                  </a:cubicBezTo>
                  <a:cubicBezTo>
                    <a:pt x="25463" y="28575"/>
                    <a:pt x="28638" y="25400"/>
                    <a:pt x="32512" y="25400"/>
                  </a:cubicBezTo>
                  <a:close/>
                </a:path>
              </a:pathLst>
            </a:custGeom>
            <a:grpFill/>
            <a:ln w="6350" cap="flat">
              <a:noFill/>
              <a:prstDash val="solid"/>
              <a:miter/>
            </a:ln>
          </p:spPr>
          <p:txBody>
            <a:bodyPr rtlCol="0" anchor="ctr"/>
            <a:lstStyle/>
            <a:p>
              <a:endParaRPr lang="en-US"/>
            </a:p>
          </p:txBody>
        </p:sp>
      </p:grpSp>
      <p:grpSp>
        <p:nvGrpSpPr>
          <p:cNvPr id="47" name="Group 46">
            <a:extLst>
              <a:ext uri="{FF2B5EF4-FFF2-40B4-BE49-F238E27FC236}">
                <a16:creationId xmlns:a16="http://schemas.microsoft.com/office/drawing/2014/main" id="{EE0EFD7D-AF2E-4B01-BB49-AEEAC5E28CA5}"/>
              </a:ext>
            </a:extLst>
          </p:cNvPr>
          <p:cNvGrpSpPr/>
          <p:nvPr/>
        </p:nvGrpSpPr>
        <p:grpSpPr>
          <a:xfrm>
            <a:off x="3663827" y="3614045"/>
            <a:ext cx="435086" cy="437986"/>
            <a:chOff x="10181311" y="2399224"/>
            <a:chExt cx="798259" cy="803579"/>
          </a:xfrm>
          <a:solidFill>
            <a:schemeClr val="bg2"/>
          </a:solidFill>
        </p:grpSpPr>
        <p:sp>
          <p:nvSpPr>
            <p:cNvPr id="48" name="Freeform: Shape 47">
              <a:extLst>
                <a:ext uri="{FF2B5EF4-FFF2-40B4-BE49-F238E27FC236}">
                  <a16:creationId xmlns:a16="http://schemas.microsoft.com/office/drawing/2014/main" id="{9B243A28-A12E-4F3F-BEB2-5E18F7296AC7}"/>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315813E0-A22B-4A91-B586-E0291735AE6B}"/>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91B4696A-708C-45F7-B73E-BA108A527F6B}"/>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7F8903CC-3EC2-4317-915A-ABB835B0F1E4}"/>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0EEA18AE-3D70-4A29-8D25-2D50B41F0735}"/>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A33CDC63-CB94-42E8-942F-59C33AC24B75}"/>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B9D9A976-6FF4-46E2-92E3-3C233E46B9F9}"/>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AE49630D-5E34-47A4-ABAB-C52FC0A7FA93}"/>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FBC69E20-4F61-4A05-9334-25AE3EEC416C}"/>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a:p>
          </p:txBody>
        </p:sp>
      </p:grpSp>
      <p:grpSp>
        <p:nvGrpSpPr>
          <p:cNvPr id="57" name="Group 56">
            <a:extLst>
              <a:ext uri="{FF2B5EF4-FFF2-40B4-BE49-F238E27FC236}">
                <a16:creationId xmlns:a16="http://schemas.microsoft.com/office/drawing/2014/main" id="{6D160B4D-C896-4BCA-B6B9-B1472EB3A0A6}"/>
              </a:ext>
            </a:extLst>
          </p:cNvPr>
          <p:cNvGrpSpPr/>
          <p:nvPr/>
        </p:nvGrpSpPr>
        <p:grpSpPr>
          <a:xfrm>
            <a:off x="5848072" y="3584377"/>
            <a:ext cx="495856" cy="497323"/>
            <a:chOff x="11204325" y="487569"/>
            <a:chExt cx="801259" cy="803628"/>
          </a:xfrm>
          <a:solidFill>
            <a:schemeClr val="bg2"/>
          </a:solidFill>
        </p:grpSpPr>
        <p:sp>
          <p:nvSpPr>
            <p:cNvPr id="58" name="Freeform: Shape 57">
              <a:extLst>
                <a:ext uri="{FF2B5EF4-FFF2-40B4-BE49-F238E27FC236}">
                  <a16:creationId xmlns:a16="http://schemas.microsoft.com/office/drawing/2014/main" id="{983CC24A-7246-4BE6-9576-E1897ABDE122}"/>
                </a:ext>
              </a:extLst>
            </p:cNvPr>
            <p:cNvSpPr/>
            <p:nvPr/>
          </p:nvSpPr>
          <p:spPr>
            <a:xfrm>
              <a:off x="11346810" y="488151"/>
              <a:ext cx="498122" cy="803046"/>
            </a:xfrm>
            <a:custGeom>
              <a:avLst/>
              <a:gdLst>
                <a:gd name="connsiteX0" fmla="*/ 78523 w 526372"/>
                <a:gd name="connsiteY0" fmla="*/ 711708 h 848590"/>
                <a:gd name="connsiteX1" fmla="*/ 78523 w 526372"/>
                <a:gd name="connsiteY1" fmla="*/ 788416 h 848590"/>
                <a:gd name="connsiteX2" fmla="*/ 92620 w 526372"/>
                <a:gd name="connsiteY2" fmla="*/ 839661 h 848590"/>
                <a:gd name="connsiteX3" fmla="*/ 173963 w 526372"/>
                <a:gd name="connsiteY3" fmla="*/ 846709 h 848590"/>
                <a:gd name="connsiteX4" fmla="*/ 327633 w 526372"/>
                <a:gd name="connsiteY4" fmla="*/ 846709 h 848590"/>
                <a:gd name="connsiteX5" fmla="*/ 412850 w 526372"/>
                <a:gd name="connsiteY5" fmla="*/ 846709 h 848590"/>
                <a:gd name="connsiteX6" fmla="*/ 447839 w 526372"/>
                <a:gd name="connsiteY6" fmla="*/ 803973 h 848590"/>
                <a:gd name="connsiteX7" fmla="*/ 448156 w 526372"/>
                <a:gd name="connsiteY7" fmla="*/ 710184 h 848590"/>
                <a:gd name="connsiteX8" fmla="*/ 452792 w 526372"/>
                <a:gd name="connsiteY8" fmla="*/ 706945 h 848590"/>
                <a:gd name="connsiteX9" fmla="*/ 480732 w 526372"/>
                <a:gd name="connsiteY9" fmla="*/ 372681 h 848590"/>
                <a:gd name="connsiteX10" fmla="*/ 458824 w 526372"/>
                <a:gd name="connsiteY10" fmla="*/ 385509 h 848590"/>
                <a:gd name="connsiteX11" fmla="*/ 447902 w 526372"/>
                <a:gd name="connsiteY11" fmla="*/ 673798 h 848590"/>
                <a:gd name="connsiteX12" fmla="*/ 447839 w 526372"/>
                <a:gd name="connsiteY12" fmla="*/ 664337 h 848590"/>
                <a:gd name="connsiteX13" fmla="*/ 422439 w 526372"/>
                <a:gd name="connsiteY13" fmla="*/ 664337 h 848590"/>
                <a:gd name="connsiteX14" fmla="*/ 422439 w 526372"/>
                <a:gd name="connsiteY14" fmla="*/ 799148 h 848590"/>
                <a:gd name="connsiteX15" fmla="*/ 410437 w 526372"/>
                <a:gd name="connsiteY15" fmla="*/ 819912 h 848590"/>
                <a:gd name="connsiteX16" fmla="*/ 410437 w 526372"/>
                <a:gd name="connsiteY16" fmla="*/ 792861 h 848590"/>
                <a:gd name="connsiteX17" fmla="*/ 385037 w 526372"/>
                <a:gd name="connsiteY17" fmla="*/ 792861 h 848590"/>
                <a:gd name="connsiteX18" fmla="*/ 385037 w 526372"/>
                <a:gd name="connsiteY18" fmla="*/ 821245 h 848590"/>
                <a:gd name="connsiteX19" fmla="*/ 365543 w 526372"/>
                <a:gd name="connsiteY19" fmla="*/ 821245 h 848590"/>
                <a:gd name="connsiteX20" fmla="*/ 365543 w 526372"/>
                <a:gd name="connsiteY20" fmla="*/ 754825 h 848590"/>
                <a:gd name="connsiteX21" fmla="*/ 340143 w 526372"/>
                <a:gd name="connsiteY21" fmla="*/ 754825 h 848590"/>
                <a:gd name="connsiteX22" fmla="*/ 340143 w 526372"/>
                <a:gd name="connsiteY22" fmla="*/ 821245 h 848590"/>
                <a:gd name="connsiteX23" fmla="*/ 320966 w 526372"/>
                <a:gd name="connsiteY23" fmla="*/ 821245 h 848590"/>
                <a:gd name="connsiteX24" fmla="*/ 320966 w 526372"/>
                <a:gd name="connsiteY24" fmla="*/ 793877 h 848590"/>
                <a:gd name="connsiteX25" fmla="*/ 319759 w 526372"/>
                <a:gd name="connsiteY25" fmla="*/ 788289 h 848590"/>
                <a:gd name="connsiteX26" fmla="*/ 295312 w 526372"/>
                <a:gd name="connsiteY26" fmla="*/ 793179 h 848590"/>
                <a:gd name="connsiteX27" fmla="*/ 295312 w 526372"/>
                <a:gd name="connsiteY27" fmla="*/ 821245 h 848590"/>
                <a:gd name="connsiteX28" fmla="*/ 276135 w 526372"/>
                <a:gd name="connsiteY28" fmla="*/ 821245 h 848590"/>
                <a:gd name="connsiteX29" fmla="*/ 276135 w 526372"/>
                <a:gd name="connsiteY29" fmla="*/ 755840 h 848590"/>
                <a:gd name="connsiteX30" fmla="*/ 250735 w 526372"/>
                <a:gd name="connsiteY30" fmla="*/ 755840 h 848590"/>
                <a:gd name="connsiteX31" fmla="*/ 250735 w 526372"/>
                <a:gd name="connsiteY31" fmla="*/ 821245 h 848590"/>
                <a:gd name="connsiteX32" fmla="*/ 231240 w 526372"/>
                <a:gd name="connsiteY32" fmla="*/ 821245 h 848590"/>
                <a:gd name="connsiteX33" fmla="*/ 231240 w 526372"/>
                <a:gd name="connsiteY33" fmla="*/ 794131 h 848590"/>
                <a:gd name="connsiteX34" fmla="*/ 231240 w 526372"/>
                <a:gd name="connsiteY34" fmla="*/ 793877 h 848590"/>
                <a:gd name="connsiteX35" fmla="*/ 205840 w 526372"/>
                <a:gd name="connsiteY35" fmla="*/ 793877 h 848590"/>
                <a:gd name="connsiteX36" fmla="*/ 205840 w 526372"/>
                <a:gd name="connsiteY36" fmla="*/ 794131 h 848590"/>
                <a:gd name="connsiteX37" fmla="*/ 205840 w 526372"/>
                <a:gd name="connsiteY37" fmla="*/ 821245 h 848590"/>
                <a:gd name="connsiteX38" fmla="*/ 186346 w 526372"/>
                <a:gd name="connsiteY38" fmla="*/ 821245 h 848590"/>
                <a:gd name="connsiteX39" fmla="*/ 186346 w 526372"/>
                <a:gd name="connsiteY39" fmla="*/ 755840 h 848590"/>
                <a:gd name="connsiteX40" fmla="*/ 160946 w 526372"/>
                <a:gd name="connsiteY40" fmla="*/ 755840 h 848590"/>
                <a:gd name="connsiteX41" fmla="*/ 160946 w 526372"/>
                <a:gd name="connsiteY41" fmla="*/ 821245 h 848590"/>
                <a:gd name="connsiteX42" fmla="*/ 141451 w 526372"/>
                <a:gd name="connsiteY42" fmla="*/ 821245 h 848590"/>
                <a:gd name="connsiteX43" fmla="*/ 141451 w 526372"/>
                <a:gd name="connsiteY43" fmla="*/ 794131 h 848590"/>
                <a:gd name="connsiteX44" fmla="*/ 116051 w 526372"/>
                <a:gd name="connsiteY44" fmla="*/ 794131 h 848590"/>
                <a:gd name="connsiteX45" fmla="*/ 116051 w 526372"/>
                <a:gd name="connsiteY45" fmla="*/ 819912 h 848590"/>
                <a:gd name="connsiteX46" fmla="*/ 104050 w 526372"/>
                <a:gd name="connsiteY46" fmla="*/ 797497 h 848590"/>
                <a:gd name="connsiteX47" fmla="*/ 104050 w 526372"/>
                <a:gd name="connsiteY47" fmla="*/ 660019 h 848590"/>
                <a:gd name="connsiteX48" fmla="*/ 78650 w 526372"/>
                <a:gd name="connsiteY48" fmla="*/ 660019 h 848590"/>
                <a:gd name="connsiteX49" fmla="*/ 78650 w 526372"/>
                <a:gd name="connsiteY49" fmla="*/ 673354 h 848590"/>
                <a:gd name="connsiteX50" fmla="*/ 80428 w 526372"/>
                <a:gd name="connsiteY50" fmla="*/ 368872 h 848590"/>
                <a:gd name="connsiteX51" fmla="*/ 402373 w 526372"/>
                <a:gd name="connsiteY51" fmla="*/ 328295 h 848590"/>
                <a:gd name="connsiteX52" fmla="*/ 415200 w 526372"/>
                <a:gd name="connsiteY52" fmla="*/ 306387 h 848590"/>
                <a:gd name="connsiteX53" fmla="*/ 330364 w 526372"/>
                <a:gd name="connsiteY53" fmla="*/ 268161 h 848590"/>
                <a:gd name="connsiteX54" fmla="*/ 330364 w 526372"/>
                <a:gd name="connsiteY54" fmla="*/ 159702 h 848590"/>
                <a:gd name="connsiteX55" fmla="*/ 330364 w 526372"/>
                <a:gd name="connsiteY55" fmla="*/ 157480 h 848590"/>
                <a:gd name="connsiteX56" fmla="*/ 330110 w 526372"/>
                <a:gd name="connsiteY56" fmla="*/ 157480 h 848590"/>
                <a:gd name="connsiteX57" fmla="*/ 297090 w 526372"/>
                <a:gd name="connsiteY57" fmla="*/ 126428 h 848590"/>
                <a:gd name="connsiteX58" fmla="*/ 284263 w 526372"/>
                <a:gd name="connsiteY58" fmla="*/ 126428 h 848590"/>
                <a:gd name="connsiteX59" fmla="*/ 306488 w 526372"/>
                <a:gd name="connsiteY59" fmla="*/ 106363 h 848590"/>
                <a:gd name="connsiteX60" fmla="*/ 309218 w 526372"/>
                <a:gd name="connsiteY60" fmla="*/ 57721 h 848590"/>
                <a:gd name="connsiteX61" fmla="*/ 263943 w 526372"/>
                <a:gd name="connsiteY61" fmla="*/ 0 h 848590"/>
                <a:gd name="connsiteX62" fmla="*/ 262800 w 526372"/>
                <a:gd name="connsiteY62" fmla="*/ 0 h 848590"/>
                <a:gd name="connsiteX63" fmla="*/ 217524 w 526372"/>
                <a:gd name="connsiteY63" fmla="*/ 57721 h 848590"/>
                <a:gd name="connsiteX64" fmla="*/ 220255 w 526372"/>
                <a:gd name="connsiteY64" fmla="*/ 106363 h 848590"/>
                <a:gd name="connsiteX65" fmla="*/ 242480 w 526372"/>
                <a:gd name="connsiteY65" fmla="*/ 126365 h 848590"/>
                <a:gd name="connsiteX66" fmla="*/ 229653 w 526372"/>
                <a:gd name="connsiteY66" fmla="*/ 126365 h 848590"/>
                <a:gd name="connsiteX67" fmla="*/ 196633 w 526372"/>
                <a:gd name="connsiteY67" fmla="*/ 157416 h 848590"/>
                <a:gd name="connsiteX68" fmla="*/ 196379 w 526372"/>
                <a:gd name="connsiteY68" fmla="*/ 157416 h 848590"/>
                <a:gd name="connsiteX69" fmla="*/ 196379 w 526372"/>
                <a:gd name="connsiteY69" fmla="*/ 159639 h 848590"/>
                <a:gd name="connsiteX70" fmla="*/ 196379 w 526372"/>
                <a:gd name="connsiteY70" fmla="*/ 225488 h 848590"/>
                <a:gd name="connsiteX71" fmla="*/ 196379 w 526372"/>
                <a:gd name="connsiteY71" fmla="*/ 268034 h 848590"/>
                <a:gd name="connsiteX72" fmla="*/ 57314 w 526372"/>
                <a:gd name="connsiteY72" fmla="*/ 357251 h 848590"/>
                <a:gd name="connsiteX73" fmla="*/ 78523 w 526372"/>
                <a:gd name="connsiteY73" fmla="*/ 711708 h 848590"/>
                <a:gd name="connsiteX74" fmla="*/ 240448 w 526372"/>
                <a:gd name="connsiteY74" fmla="*/ 68516 h 848590"/>
                <a:gd name="connsiteX75" fmla="*/ 263244 w 526372"/>
                <a:gd name="connsiteY75" fmla="*/ 27622 h 848590"/>
                <a:gd name="connsiteX76" fmla="*/ 286041 w 526372"/>
                <a:gd name="connsiteY76" fmla="*/ 68516 h 848590"/>
                <a:gd name="connsiteX77" fmla="*/ 284644 w 526372"/>
                <a:gd name="connsiteY77" fmla="*/ 93472 h 848590"/>
                <a:gd name="connsiteX78" fmla="*/ 275944 w 526372"/>
                <a:gd name="connsiteY78" fmla="*/ 102171 h 848590"/>
                <a:gd name="connsiteX79" fmla="*/ 275944 w 526372"/>
                <a:gd name="connsiteY79" fmla="*/ 95821 h 848590"/>
                <a:gd name="connsiteX80" fmla="*/ 250544 w 526372"/>
                <a:gd name="connsiteY80" fmla="*/ 95821 h 848590"/>
                <a:gd name="connsiteX81" fmla="*/ 250544 w 526372"/>
                <a:gd name="connsiteY81" fmla="*/ 102171 h 848590"/>
                <a:gd name="connsiteX82" fmla="*/ 241908 w 526372"/>
                <a:gd name="connsiteY82" fmla="*/ 93472 h 848590"/>
                <a:gd name="connsiteX83" fmla="*/ 240448 w 526372"/>
                <a:gd name="connsiteY83" fmla="*/ 68516 h 848590"/>
                <a:gd name="connsiteX84" fmla="*/ 221588 w 526372"/>
                <a:gd name="connsiteY84" fmla="*/ 256095 h 848590"/>
                <a:gd name="connsiteX85" fmla="*/ 227240 w 526372"/>
                <a:gd name="connsiteY85" fmla="*/ 256667 h 848590"/>
                <a:gd name="connsiteX86" fmla="*/ 258291 w 526372"/>
                <a:gd name="connsiteY86" fmla="*/ 225616 h 848590"/>
                <a:gd name="connsiteX87" fmla="*/ 258291 w 526372"/>
                <a:gd name="connsiteY87" fmla="*/ 189230 h 848590"/>
                <a:gd name="connsiteX88" fmla="*/ 258291 w 526372"/>
                <a:gd name="connsiteY88" fmla="*/ 189230 h 848590"/>
                <a:gd name="connsiteX89" fmla="*/ 258291 w 526372"/>
                <a:gd name="connsiteY89" fmla="*/ 183324 h 848590"/>
                <a:gd name="connsiteX90" fmla="*/ 232891 w 526372"/>
                <a:gd name="connsiteY90" fmla="*/ 183324 h 848590"/>
                <a:gd name="connsiteX91" fmla="*/ 232891 w 526372"/>
                <a:gd name="connsiteY91" fmla="*/ 221678 h 848590"/>
                <a:gd name="connsiteX92" fmla="*/ 232891 w 526372"/>
                <a:gd name="connsiteY92" fmla="*/ 221678 h 848590"/>
                <a:gd name="connsiteX93" fmla="*/ 232891 w 526372"/>
                <a:gd name="connsiteY93" fmla="*/ 225552 h 848590"/>
                <a:gd name="connsiteX94" fmla="*/ 227240 w 526372"/>
                <a:gd name="connsiteY94" fmla="*/ 231203 h 848590"/>
                <a:gd name="connsiteX95" fmla="*/ 221588 w 526372"/>
                <a:gd name="connsiteY95" fmla="*/ 225552 h 848590"/>
                <a:gd name="connsiteX96" fmla="*/ 221588 w 526372"/>
                <a:gd name="connsiteY96" fmla="*/ 159702 h 848590"/>
                <a:gd name="connsiteX97" fmla="*/ 229462 w 526372"/>
                <a:gd name="connsiteY97" fmla="*/ 151828 h 848590"/>
                <a:gd name="connsiteX98" fmla="*/ 296963 w 526372"/>
                <a:gd name="connsiteY98" fmla="*/ 151828 h 848590"/>
                <a:gd name="connsiteX99" fmla="*/ 304837 w 526372"/>
                <a:gd name="connsiteY99" fmla="*/ 159702 h 848590"/>
                <a:gd name="connsiteX100" fmla="*/ 304837 w 526372"/>
                <a:gd name="connsiteY100" fmla="*/ 262953 h 848590"/>
                <a:gd name="connsiteX101" fmla="*/ 293534 w 526372"/>
                <a:gd name="connsiteY101" fmla="*/ 261429 h 848590"/>
                <a:gd name="connsiteX102" fmla="*/ 293534 w 526372"/>
                <a:gd name="connsiteY102" fmla="*/ 243840 h 848590"/>
                <a:gd name="connsiteX103" fmla="*/ 293534 w 526372"/>
                <a:gd name="connsiteY103" fmla="*/ 243840 h 848590"/>
                <a:gd name="connsiteX104" fmla="*/ 293534 w 526372"/>
                <a:gd name="connsiteY104" fmla="*/ 220789 h 848590"/>
                <a:gd name="connsiteX105" fmla="*/ 268134 w 526372"/>
                <a:gd name="connsiteY105" fmla="*/ 220789 h 848590"/>
                <a:gd name="connsiteX106" fmla="*/ 268134 w 526372"/>
                <a:gd name="connsiteY106" fmla="*/ 259715 h 848590"/>
                <a:gd name="connsiteX107" fmla="*/ 221588 w 526372"/>
                <a:gd name="connsiteY107" fmla="*/ 262826 h 848590"/>
                <a:gd name="connsiteX108" fmla="*/ 221588 w 526372"/>
                <a:gd name="connsiteY108" fmla="*/ 256095 h 848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526372" h="848590">
                  <a:moveTo>
                    <a:pt x="78523" y="711708"/>
                  </a:moveTo>
                  <a:cubicBezTo>
                    <a:pt x="78523" y="737298"/>
                    <a:pt x="78523" y="762826"/>
                    <a:pt x="78523" y="788416"/>
                  </a:cubicBezTo>
                  <a:cubicBezTo>
                    <a:pt x="78523" y="806640"/>
                    <a:pt x="75983" y="827278"/>
                    <a:pt x="92620" y="839661"/>
                  </a:cubicBezTo>
                  <a:cubicBezTo>
                    <a:pt x="111987" y="854075"/>
                    <a:pt x="151992" y="846709"/>
                    <a:pt x="173963" y="846709"/>
                  </a:cubicBezTo>
                  <a:cubicBezTo>
                    <a:pt x="225208" y="846709"/>
                    <a:pt x="276452" y="846709"/>
                    <a:pt x="327633" y="846709"/>
                  </a:cubicBezTo>
                  <a:cubicBezTo>
                    <a:pt x="355510" y="846709"/>
                    <a:pt x="385101" y="849567"/>
                    <a:pt x="412850" y="846709"/>
                  </a:cubicBezTo>
                  <a:cubicBezTo>
                    <a:pt x="437679" y="844169"/>
                    <a:pt x="447077" y="826897"/>
                    <a:pt x="447839" y="803973"/>
                  </a:cubicBezTo>
                  <a:cubicBezTo>
                    <a:pt x="448855" y="772795"/>
                    <a:pt x="448474" y="741490"/>
                    <a:pt x="448156" y="710184"/>
                  </a:cubicBezTo>
                  <a:cubicBezTo>
                    <a:pt x="449744" y="709549"/>
                    <a:pt x="451331" y="708533"/>
                    <a:pt x="452792" y="706945"/>
                  </a:cubicBezTo>
                  <a:cubicBezTo>
                    <a:pt x="538898" y="614743"/>
                    <a:pt x="551026" y="477964"/>
                    <a:pt x="480732" y="372681"/>
                  </a:cubicBezTo>
                  <a:cubicBezTo>
                    <a:pt x="471715" y="359156"/>
                    <a:pt x="449680" y="371856"/>
                    <a:pt x="458824" y="385509"/>
                  </a:cubicBezTo>
                  <a:cubicBezTo>
                    <a:pt x="519022" y="475615"/>
                    <a:pt x="514387" y="590359"/>
                    <a:pt x="447902" y="673798"/>
                  </a:cubicBezTo>
                  <a:cubicBezTo>
                    <a:pt x="447902" y="670623"/>
                    <a:pt x="447839" y="667512"/>
                    <a:pt x="447839" y="664337"/>
                  </a:cubicBezTo>
                  <a:cubicBezTo>
                    <a:pt x="447839" y="648018"/>
                    <a:pt x="422439" y="647954"/>
                    <a:pt x="422439" y="664337"/>
                  </a:cubicBezTo>
                  <a:cubicBezTo>
                    <a:pt x="422439" y="708152"/>
                    <a:pt x="427519" y="755587"/>
                    <a:pt x="422439" y="799148"/>
                  </a:cubicBezTo>
                  <a:cubicBezTo>
                    <a:pt x="420915" y="812292"/>
                    <a:pt x="417803" y="817753"/>
                    <a:pt x="410437" y="819912"/>
                  </a:cubicBezTo>
                  <a:cubicBezTo>
                    <a:pt x="410437" y="810895"/>
                    <a:pt x="410437" y="801878"/>
                    <a:pt x="410437" y="792861"/>
                  </a:cubicBezTo>
                  <a:cubicBezTo>
                    <a:pt x="410437" y="776542"/>
                    <a:pt x="385037" y="776478"/>
                    <a:pt x="385037" y="792861"/>
                  </a:cubicBezTo>
                  <a:cubicBezTo>
                    <a:pt x="385037" y="802323"/>
                    <a:pt x="385037" y="811784"/>
                    <a:pt x="385037" y="821245"/>
                  </a:cubicBezTo>
                  <a:cubicBezTo>
                    <a:pt x="378560" y="821245"/>
                    <a:pt x="372020" y="821245"/>
                    <a:pt x="365543" y="821245"/>
                  </a:cubicBezTo>
                  <a:cubicBezTo>
                    <a:pt x="365543" y="799084"/>
                    <a:pt x="365543" y="776986"/>
                    <a:pt x="365543" y="754825"/>
                  </a:cubicBezTo>
                  <a:cubicBezTo>
                    <a:pt x="365543" y="738505"/>
                    <a:pt x="340143" y="738442"/>
                    <a:pt x="340143" y="754825"/>
                  </a:cubicBezTo>
                  <a:cubicBezTo>
                    <a:pt x="340143" y="776986"/>
                    <a:pt x="340143" y="799084"/>
                    <a:pt x="340143" y="821245"/>
                  </a:cubicBezTo>
                  <a:cubicBezTo>
                    <a:pt x="333729" y="821245"/>
                    <a:pt x="327316" y="821245"/>
                    <a:pt x="320966" y="821245"/>
                  </a:cubicBezTo>
                  <a:cubicBezTo>
                    <a:pt x="320966" y="812101"/>
                    <a:pt x="320966" y="803021"/>
                    <a:pt x="320966" y="793877"/>
                  </a:cubicBezTo>
                  <a:cubicBezTo>
                    <a:pt x="320966" y="791718"/>
                    <a:pt x="320521" y="789876"/>
                    <a:pt x="319759" y="788289"/>
                  </a:cubicBezTo>
                  <a:cubicBezTo>
                    <a:pt x="315251" y="777050"/>
                    <a:pt x="295312" y="778637"/>
                    <a:pt x="295312" y="793179"/>
                  </a:cubicBezTo>
                  <a:cubicBezTo>
                    <a:pt x="295312" y="802513"/>
                    <a:pt x="295312" y="811911"/>
                    <a:pt x="295312" y="821245"/>
                  </a:cubicBezTo>
                  <a:cubicBezTo>
                    <a:pt x="288898" y="821245"/>
                    <a:pt x="282485" y="821245"/>
                    <a:pt x="276135" y="821245"/>
                  </a:cubicBezTo>
                  <a:cubicBezTo>
                    <a:pt x="276135" y="799465"/>
                    <a:pt x="276135" y="777621"/>
                    <a:pt x="276135" y="755840"/>
                  </a:cubicBezTo>
                  <a:cubicBezTo>
                    <a:pt x="276135" y="739521"/>
                    <a:pt x="250735" y="739457"/>
                    <a:pt x="250735" y="755840"/>
                  </a:cubicBezTo>
                  <a:cubicBezTo>
                    <a:pt x="250735" y="777621"/>
                    <a:pt x="250735" y="799465"/>
                    <a:pt x="250735" y="821245"/>
                  </a:cubicBezTo>
                  <a:cubicBezTo>
                    <a:pt x="244258" y="821245"/>
                    <a:pt x="237717" y="821245"/>
                    <a:pt x="231240" y="821245"/>
                  </a:cubicBezTo>
                  <a:cubicBezTo>
                    <a:pt x="231240" y="812229"/>
                    <a:pt x="231240" y="803212"/>
                    <a:pt x="231240" y="794131"/>
                  </a:cubicBezTo>
                  <a:cubicBezTo>
                    <a:pt x="231240" y="794068"/>
                    <a:pt x="231240" y="793940"/>
                    <a:pt x="231240" y="793877"/>
                  </a:cubicBezTo>
                  <a:cubicBezTo>
                    <a:pt x="231240" y="777557"/>
                    <a:pt x="205840" y="777494"/>
                    <a:pt x="205840" y="793877"/>
                  </a:cubicBezTo>
                  <a:cubicBezTo>
                    <a:pt x="205840" y="793940"/>
                    <a:pt x="205840" y="794068"/>
                    <a:pt x="205840" y="794131"/>
                  </a:cubicBezTo>
                  <a:cubicBezTo>
                    <a:pt x="205840" y="803148"/>
                    <a:pt x="205840" y="812165"/>
                    <a:pt x="205840" y="821245"/>
                  </a:cubicBezTo>
                  <a:cubicBezTo>
                    <a:pt x="199363" y="821245"/>
                    <a:pt x="192823" y="821245"/>
                    <a:pt x="186346" y="821245"/>
                  </a:cubicBezTo>
                  <a:cubicBezTo>
                    <a:pt x="186346" y="799465"/>
                    <a:pt x="186346" y="777621"/>
                    <a:pt x="186346" y="755840"/>
                  </a:cubicBezTo>
                  <a:cubicBezTo>
                    <a:pt x="186346" y="739521"/>
                    <a:pt x="160946" y="739457"/>
                    <a:pt x="160946" y="755840"/>
                  </a:cubicBezTo>
                  <a:cubicBezTo>
                    <a:pt x="160946" y="777621"/>
                    <a:pt x="160946" y="799465"/>
                    <a:pt x="160946" y="821245"/>
                  </a:cubicBezTo>
                  <a:cubicBezTo>
                    <a:pt x="154469" y="821245"/>
                    <a:pt x="147928" y="821245"/>
                    <a:pt x="141451" y="821245"/>
                  </a:cubicBezTo>
                  <a:cubicBezTo>
                    <a:pt x="141451" y="812229"/>
                    <a:pt x="141451" y="803212"/>
                    <a:pt x="141451" y="794131"/>
                  </a:cubicBezTo>
                  <a:cubicBezTo>
                    <a:pt x="141451" y="777812"/>
                    <a:pt x="116051" y="777748"/>
                    <a:pt x="116051" y="794131"/>
                  </a:cubicBezTo>
                  <a:cubicBezTo>
                    <a:pt x="116051" y="802704"/>
                    <a:pt x="116051" y="811340"/>
                    <a:pt x="116051" y="819912"/>
                  </a:cubicBezTo>
                  <a:cubicBezTo>
                    <a:pt x="107479" y="817372"/>
                    <a:pt x="104050" y="810768"/>
                    <a:pt x="104050" y="797497"/>
                  </a:cubicBezTo>
                  <a:cubicBezTo>
                    <a:pt x="104050" y="751650"/>
                    <a:pt x="104050" y="705866"/>
                    <a:pt x="104050" y="660019"/>
                  </a:cubicBezTo>
                  <a:cubicBezTo>
                    <a:pt x="104050" y="643700"/>
                    <a:pt x="78650" y="643636"/>
                    <a:pt x="78650" y="660019"/>
                  </a:cubicBezTo>
                  <a:cubicBezTo>
                    <a:pt x="78650" y="664464"/>
                    <a:pt x="78650" y="668909"/>
                    <a:pt x="78650" y="673354"/>
                  </a:cubicBezTo>
                  <a:cubicBezTo>
                    <a:pt x="9117" y="585279"/>
                    <a:pt x="5371" y="457517"/>
                    <a:pt x="80428" y="368872"/>
                  </a:cubicBezTo>
                  <a:cubicBezTo>
                    <a:pt x="161263" y="273495"/>
                    <a:pt x="300074" y="258762"/>
                    <a:pt x="402373" y="328295"/>
                  </a:cubicBezTo>
                  <a:cubicBezTo>
                    <a:pt x="415898" y="337503"/>
                    <a:pt x="428662" y="315531"/>
                    <a:pt x="415200" y="306387"/>
                  </a:cubicBezTo>
                  <a:cubicBezTo>
                    <a:pt x="388784" y="288417"/>
                    <a:pt x="360018" y="275781"/>
                    <a:pt x="330364" y="268161"/>
                  </a:cubicBezTo>
                  <a:lnTo>
                    <a:pt x="330364" y="159702"/>
                  </a:lnTo>
                  <a:lnTo>
                    <a:pt x="330364" y="157480"/>
                  </a:lnTo>
                  <a:lnTo>
                    <a:pt x="330110" y="157480"/>
                  </a:lnTo>
                  <a:cubicBezTo>
                    <a:pt x="328967" y="140208"/>
                    <a:pt x="314679" y="126428"/>
                    <a:pt x="297090" y="126428"/>
                  </a:cubicBezTo>
                  <a:lnTo>
                    <a:pt x="284263" y="126428"/>
                  </a:lnTo>
                  <a:cubicBezTo>
                    <a:pt x="293343" y="122301"/>
                    <a:pt x="301027" y="115443"/>
                    <a:pt x="306488" y="106363"/>
                  </a:cubicBezTo>
                  <a:cubicBezTo>
                    <a:pt x="315378" y="91567"/>
                    <a:pt x="316394" y="73406"/>
                    <a:pt x="309218" y="57721"/>
                  </a:cubicBezTo>
                  <a:cubicBezTo>
                    <a:pt x="284708" y="4508"/>
                    <a:pt x="273023" y="0"/>
                    <a:pt x="263943" y="0"/>
                  </a:cubicBezTo>
                  <a:lnTo>
                    <a:pt x="262800" y="0"/>
                  </a:lnTo>
                  <a:cubicBezTo>
                    <a:pt x="253719" y="0"/>
                    <a:pt x="242035" y="4445"/>
                    <a:pt x="217524" y="57721"/>
                  </a:cubicBezTo>
                  <a:cubicBezTo>
                    <a:pt x="210349" y="73342"/>
                    <a:pt x="211365" y="91567"/>
                    <a:pt x="220255" y="106363"/>
                  </a:cubicBezTo>
                  <a:cubicBezTo>
                    <a:pt x="225716" y="115379"/>
                    <a:pt x="233399" y="122238"/>
                    <a:pt x="242480" y="126365"/>
                  </a:cubicBezTo>
                  <a:lnTo>
                    <a:pt x="229653" y="126365"/>
                  </a:lnTo>
                  <a:cubicBezTo>
                    <a:pt x="212063" y="126365"/>
                    <a:pt x="197776" y="140145"/>
                    <a:pt x="196633" y="157416"/>
                  </a:cubicBezTo>
                  <a:lnTo>
                    <a:pt x="196379" y="157416"/>
                  </a:lnTo>
                  <a:lnTo>
                    <a:pt x="196379" y="159639"/>
                  </a:lnTo>
                  <a:lnTo>
                    <a:pt x="196379" y="225488"/>
                  </a:lnTo>
                  <a:lnTo>
                    <a:pt x="196379" y="268034"/>
                  </a:lnTo>
                  <a:cubicBezTo>
                    <a:pt x="143229" y="281623"/>
                    <a:pt x="94017" y="311531"/>
                    <a:pt x="57314" y="357251"/>
                  </a:cubicBezTo>
                  <a:cubicBezTo>
                    <a:pt x="-27903" y="463487"/>
                    <a:pt x="-15838" y="616268"/>
                    <a:pt x="78523" y="711708"/>
                  </a:cubicBezTo>
                  <a:close/>
                  <a:moveTo>
                    <a:pt x="240448" y="68516"/>
                  </a:moveTo>
                  <a:cubicBezTo>
                    <a:pt x="251306" y="44958"/>
                    <a:pt x="258990" y="32766"/>
                    <a:pt x="263244" y="27622"/>
                  </a:cubicBezTo>
                  <a:cubicBezTo>
                    <a:pt x="267435" y="32766"/>
                    <a:pt x="275183" y="44895"/>
                    <a:pt x="286041" y="68516"/>
                  </a:cubicBezTo>
                  <a:cubicBezTo>
                    <a:pt x="289724" y="76517"/>
                    <a:pt x="289216" y="85852"/>
                    <a:pt x="284644" y="93472"/>
                  </a:cubicBezTo>
                  <a:cubicBezTo>
                    <a:pt x="282421" y="97155"/>
                    <a:pt x="279437" y="100139"/>
                    <a:pt x="275944" y="102171"/>
                  </a:cubicBezTo>
                  <a:cubicBezTo>
                    <a:pt x="275944" y="100076"/>
                    <a:pt x="275944" y="97917"/>
                    <a:pt x="275944" y="95821"/>
                  </a:cubicBezTo>
                  <a:cubicBezTo>
                    <a:pt x="275944" y="79502"/>
                    <a:pt x="250544" y="79438"/>
                    <a:pt x="250544" y="95821"/>
                  </a:cubicBezTo>
                  <a:cubicBezTo>
                    <a:pt x="250544" y="97917"/>
                    <a:pt x="250544" y="100076"/>
                    <a:pt x="250544" y="102171"/>
                  </a:cubicBezTo>
                  <a:cubicBezTo>
                    <a:pt x="247052" y="100076"/>
                    <a:pt x="244131" y="97155"/>
                    <a:pt x="241908" y="93472"/>
                  </a:cubicBezTo>
                  <a:cubicBezTo>
                    <a:pt x="237273" y="85852"/>
                    <a:pt x="236765" y="76517"/>
                    <a:pt x="240448" y="68516"/>
                  </a:cubicBezTo>
                  <a:close/>
                  <a:moveTo>
                    <a:pt x="221588" y="256095"/>
                  </a:moveTo>
                  <a:cubicBezTo>
                    <a:pt x="223430" y="256413"/>
                    <a:pt x="225335" y="256667"/>
                    <a:pt x="227240" y="256667"/>
                  </a:cubicBezTo>
                  <a:cubicBezTo>
                    <a:pt x="244385" y="256667"/>
                    <a:pt x="258291" y="242760"/>
                    <a:pt x="258291" y="225616"/>
                  </a:cubicBezTo>
                  <a:lnTo>
                    <a:pt x="258291" y="189230"/>
                  </a:lnTo>
                  <a:lnTo>
                    <a:pt x="258291" y="189230"/>
                  </a:lnTo>
                  <a:cubicBezTo>
                    <a:pt x="258291" y="187261"/>
                    <a:pt x="258291" y="185293"/>
                    <a:pt x="258291" y="183324"/>
                  </a:cubicBezTo>
                  <a:cubicBezTo>
                    <a:pt x="258291" y="167005"/>
                    <a:pt x="232891" y="166941"/>
                    <a:pt x="232891" y="183324"/>
                  </a:cubicBezTo>
                  <a:cubicBezTo>
                    <a:pt x="232891" y="196088"/>
                    <a:pt x="232891" y="208915"/>
                    <a:pt x="232891" y="221678"/>
                  </a:cubicBezTo>
                  <a:cubicBezTo>
                    <a:pt x="232891" y="221678"/>
                    <a:pt x="232891" y="221678"/>
                    <a:pt x="232891" y="221678"/>
                  </a:cubicBezTo>
                  <a:lnTo>
                    <a:pt x="232891" y="225552"/>
                  </a:lnTo>
                  <a:cubicBezTo>
                    <a:pt x="232891" y="228600"/>
                    <a:pt x="230288" y="231203"/>
                    <a:pt x="227240" y="231203"/>
                  </a:cubicBezTo>
                  <a:cubicBezTo>
                    <a:pt x="224192" y="231203"/>
                    <a:pt x="221588" y="228600"/>
                    <a:pt x="221588" y="225552"/>
                  </a:cubicBezTo>
                  <a:lnTo>
                    <a:pt x="221588" y="159702"/>
                  </a:lnTo>
                  <a:cubicBezTo>
                    <a:pt x="221588" y="155448"/>
                    <a:pt x="225208" y="151828"/>
                    <a:pt x="229462" y="151828"/>
                  </a:cubicBezTo>
                  <a:lnTo>
                    <a:pt x="296963" y="151828"/>
                  </a:lnTo>
                  <a:cubicBezTo>
                    <a:pt x="301217" y="151828"/>
                    <a:pt x="304837" y="155448"/>
                    <a:pt x="304837" y="159702"/>
                  </a:cubicBezTo>
                  <a:lnTo>
                    <a:pt x="304837" y="262953"/>
                  </a:lnTo>
                  <a:cubicBezTo>
                    <a:pt x="301090" y="262382"/>
                    <a:pt x="297280" y="261874"/>
                    <a:pt x="293534" y="261429"/>
                  </a:cubicBezTo>
                  <a:lnTo>
                    <a:pt x="293534" y="243840"/>
                  </a:lnTo>
                  <a:lnTo>
                    <a:pt x="293534" y="243840"/>
                  </a:lnTo>
                  <a:cubicBezTo>
                    <a:pt x="293534" y="236156"/>
                    <a:pt x="293534" y="228473"/>
                    <a:pt x="293534" y="220789"/>
                  </a:cubicBezTo>
                  <a:cubicBezTo>
                    <a:pt x="293534" y="204470"/>
                    <a:pt x="268134" y="204406"/>
                    <a:pt x="268134" y="220789"/>
                  </a:cubicBezTo>
                  <a:cubicBezTo>
                    <a:pt x="268134" y="233743"/>
                    <a:pt x="268134" y="246761"/>
                    <a:pt x="268134" y="259715"/>
                  </a:cubicBezTo>
                  <a:cubicBezTo>
                    <a:pt x="252513" y="259397"/>
                    <a:pt x="236955" y="260477"/>
                    <a:pt x="221588" y="262826"/>
                  </a:cubicBezTo>
                  <a:lnTo>
                    <a:pt x="221588" y="256095"/>
                  </a:lnTo>
                  <a:close/>
                </a:path>
              </a:pathLst>
            </a:custGeom>
            <a:grpFill/>
            <a:ln w="6350"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43F6C1F2-834A-4579-8CFE-11A0E1BF230A}"/>
                </a:ext>
              </a:extLst>
            </p:cNvPr>
            <p:cNvSpPr/>
            <p:nvPr/>
          </p:nvSpPr>
          <p:spPr>
            <a:xfrm>
              <a:off x="11754741" y="8011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E3CFE229-8359-4E51-9375-D2596C662267}"/>
                </a:ext>
              </a:extLst>
            </p:cNvPr>
            <p:cNvSpPr/>
            <p:nvPr/>
          </p:nvSpPr>
          <p:spPr>
            <a:xfrm>
              <a:off x="11711656" y="1190505"/>
              <a:ext cx="23210" cy="24037"/>
            </a:xfrm>
            <a:custGeom>
              <a:avLst/>
              <a:gdLst>
                <a:gd name="connsiteX0" fmla="*/ 12264 w 24526"/>
                <a:gd name="connsiteY0" fmla="*/ 0 h 25400"/>
                <a:gd name="connsiteX1" fmla="*/ 12264 w 24526"/>
                <a:gd name="connsiteY1" fmla="*/ 25400 h 25400"/>
                <a:gd name="connsiteX2" fmla="*/ 12264 w 24526"/>
                <a:gd name="connsiteY2" fmla="*/ 0 h 25400"/>
              </a:gdLst>
              <a:ahLst/>
              <a:cxnLst>
                <a:cxn ang="0">
                  <a:pos x="connsiteX0" y="connsiteY0"/>
                </a:cxn>
                <a:cxn ang="0">
                  <a:pos x="connsiteX1" y="connsiteY1"/>
                </a:cxn>
                <a:cxn ang="0">
                  <a:pos x="connsiteX2" y="connsiteY2"/>
                </a:cxn>
              </a:cxnLst>
              <a:rect l="l" t="t" r="r" b="b"/>
              <a:pathLst>
                <a:path w="24526" h="25400">
                  <a:moveTo>
                    <a:pt x="12264" y="0"/>
                  </a:moveTo>
                  <a:cubicBezTo>
                    <a:pt x="-4056" y="0"/>
                    <a:pt x="-4120" y="25400"/>
                    <a:pt x="12264" y="25400"/>
                  </a:cubicBezTo>
                  <a:cubicBezTo>
                    <a:pt x="28583" y="25400"/>
                    <a:pt x="28646" y="0"/>
                    <a:pt x="12264" y="0"/>
                  </a:cubicBezTo>
                  <a:close/>
                </a:path>
              </a:pathLst>
            </a:custGeom>
            <a:grpFill/>
            <a:ln w="6350"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351615F2-A223-49FD-A821-61E9819BE62E}"/>
                </a:ext>
              </a:extLst>
            </p:cNvPr>
            <p:cNvSpPr/>
            <p:nvPr/>
          </p:nvSpPr>
          <p:spPr>
            <a:xfrm>
              <a:off x="11436923" y="973513"/>
              <a:ext cx="144472" cy="144354"/>
            </a:xfrm>
            <a:custGeom>
              <a:avLst/>
              <a:gdLst>
                <a:gd name="connsiteX0" fmla="*/ 152273 w 152666"/>
                <a:gd name="connsiteY0" fmla="*/ 80137 h 152541"/>
                <a:gd name="connsiteX1" fmla="*/ 152654 w 152666"/>
                <a:gd name="connsiteY1" fmla="*/ 76327 h 152541"/>
                <a:gd name="connsiteX2" fmla="*/ 152273 w 152666"/>
                <a:gd name="connsiteY2" fmla="*/ 72580 h 152541"/>
                <a:gd name="connsiteX3" fmla="*/ 76327 w 152666"/>
                <a:gd name="connsiteY3" fmla="*/ 0 h 152541"/>
                <a:gd name="connsiteX4" fmla="*/ 0 w 152666"/>
                <a:gd name="connsiteY4" fmla="*/ 76327 h 152541"/>
                <a:gd name="connsiteX5" fmla="*/ 72834 w 152666"/>
                <a:gd name="connsiteY5" fmla="*/ 152463 h 152541"/>
                <a:gd name="connsiteX6" fmla="*/ 152273 w 152666"/>
                <a:gd name="connsiteY6" fmla="*/ 8013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273" y="80137"/>
                  </a:moveTo>
                  <a:cubicBezTo>
                    <a:pt x="152527" y="78994"/>
                    <a:pt x="152717" y="77724"/>
                    <a:pt x="152654" y="76327"/>
                  </a:cubicBezTo>
                  <a:cubicBezTo>
                    <a:pt x="152717" y="74930"/>
                    <a:pt x="152527" y="73724"/>
                    <a:pt x="152273" y="72580"/>
                  </a:cubicBezTo>
                  <a:cubicBezTo>
                    <a:pt x="148463" y="32829"/>
                    <a:pt x="118173" y="0"/>
                    <a:pt x="76327" y="0"/>
                  </a:cubicBezTo>
                  <a:cubicBezTo>
                    <a:pt x="34861" y="0"/>
                    <a:pt x="0" y="34862"/>
                    <a:pt x="0" y="76327"/>
                  </a:cubicBezTo>
                  <a:cubicBezTo>
                    <a:pt x="0" y="116586"/>
                    <a:pt x="32703" y="150685"/>
                    <a:pt x="72834" y="152463"/>
                  </a:cubicBezTo>
                  <a:cubicBezTo>
                    <a:pt x="116078" y="154368"/>
                    <a:pt x="148272" y="121221"/>
                    <a:pt x="152273" y="8013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FA2007E3-2480-47D6-BC45-F8AFF1A90755}"/>
                </a:ext>
              </a:extLst>
            </p:cNvPr>
            <p:cNvSpPr/>
            <p:nvPr/>
          </p:nvSpPr>
          <p:spPr>
            <a:xfrm>
              <a:off x="11610469" y="973513"/>
              <a:ext cx="144472" cy="144354"/>
            </a:xfrm>
            <a:custGeom>
              <a:avLst/>
              <a:gdLst>
                <a:gd name="connsiteX0" fmla="*/ 152654 w 152666"/>
                <a:gd name="connsiteY0" fmla="*/ 76327 h 152541"/>
                <a:gd name="connsiteX1" fmla="*/ 152273 w 152666"/>
                <a:gd name="connsiteY1" fmla="*/ 72580 h 152541"/>
                <a:gd name="connsiteX2" fmla="*/ 76327 w 152666"/>
                <a:gd name="connsiteY2" fmla="*/ 0 h 152541"/>
                <a:gd name="connsiteX3" fmla="*/ 0 w 152666"/>
                <a:gd name="connsiteY3" fmla="*/ 76327 h 152541"/>
                <a:gd name="connsiteX4" fmla="*/ 72834 w 152666"/>
                <a:gd name="connsiteY4" fmla="*/ 152463 h 152541"/>
                <a:gd name="connsiteX5" fmla="*/ 152273 w 152666"/>
                <a:gd name="connsiteY5" fmla="*/ 80137 h 152541"/>
                <a:gd name="connsiteX6" fmla="*/ 152654 w 152666"/>
                <a:gd name="connsiteY6" fmla="*/ 7632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654" y="76327"/>
                  </a:moveTo>
                  <a:cubicBezTo>
                    <a:pt x="152717" y="74930"/>
                    <a:pt x="152527" y="73724"/>
                    <a:pt x="152273" y="72580"/>
                  </a:cubicBezTo>
                  <a:cubicBezTo>
                    <a:pt x="148463" y="32829"/>
                    <a:pt x="118173" y="0"/>
                    <a:pt x="76327" y="0"/>
                  </a:cubicBezTo>
                  <a:cubicBezTo>
                    <a:pt x="34861" y="0"/>
                    <a:pt x="0" y="34862"/>
                    <a:pt x="0" y="76327"/>
                  </a:cubicBezTo>
                  <a:cubicBezTo>
                    <a:pt x="0" y="116586"/>
                    <a:pt x="32702" y="150685"/>
                    <a:pt x="72834" y="152463"/>
                  </a:cubicBezTo>
                  <a:cubicBezTo>
                    <a:pt x="116015" y="154368"/>
                    <a:pt x="148272" y="121158"/>
                    <a:pt x="152273" y="80137"/>
                  </a:cubicBezTo>
                  <a:cubicBezTo>
                    <a:pt x="152527" y="78994"/>
                    <a:pt x="152717" y="77724"/>
                    <a:pt x="152654" y="7632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2C23E159-0F50-4AFC-AE02-18AB0F1871F7}"/>
                </a:ext>
              </a:extLst>
            </p:cNvPr>
            <p:cNvSpPr/>
            <p:nvPr/>
          </p:nvSpPr>
          <p:spPr>
            <a:xfrm>
              <a:off x="11536282" y="1093990"/>
              <a:ext cx="119098" cy="79440"/>
            </a:xfrm>
            <a:custGeom>
              <a:avLst/>
              <a:gdLst>
                <a:gd name="connsiteX0" fmla="*/ 12354 w 125853"/>
                <a:gd name="connsiteY0" fmla="*/ 83574 h 83945"/>
                <a:gd name="connsiteX1" fmla="*/ 110398 w 125853"/>
                <a:gd name="connsiteY1" fmla="*/ 83574 h 83945"/>
                <a:gd name="connsiteX2" fmla="*/ 117827 w 125853"/>
                <a:gd name="connsiteY2" fmla="*/ 82875 h 83945"/>
                <a:gd name="connsiteX3" fmla="*/ 125828 w 125853"/>
                <a:gd name="connsiteY3" fmla="*/ 70112 h 83945"/>
                <a:gd name="connsiteX4" fmla="*/ 124241 w 125853"/>
                <a:gd name="connsiteY4" fmla="*/ 64206 h 83945"/>
                <a:gd name="connsiteX5" fmla="*/ 122717 w 125853"/>
                <a:gd name="connsiteY5" fmla="*/ 62048 h 83945"/>
                <a:gd name="connsiteX6" fmla="*/ 122653 w 125853"/>
                <a:gd name="connsiteY6" fmla="*/ 61920 h 83945"/>
                <a:gd name="connsiteX7" fmla="*/ 71980 w 125853"/>
                <a:gd name="connsiteY7" fmla="*/ 3691 h 83945"/>
                <a:gd name="connsiteX8" fmla="*/ 54010 w 125853"/>
                <a:gd name="connsiteY8" fmla="*/ 3691 h 83945"/>
                <a:gd name="connsiteX9" fmla="*/ 3337 w 125853"/>
                <a:gd name="connsiteY9" fmla="*/ 61920 h 83945"/>
                <a:gd name="connsiteX10" fmla="*/ 12354 w 125853"/>
                <a:gd name="connsiteY10" fmla="*/ 83574 h 83945"/>
                <a:gd name="connsiteX11" fmla="*/ 85823 w 125853"/>
                <a:gd name="connsiteY11" fmla="*/ 58174 h 83945"/>
                <a:gd name="connsiteX12" fmla="*/ 40167 w 125853"/>
                <a:gd name="connsiteY12" fmla="*/ 58174 h 83945"/>
                <a:gd name="connsiteX13" fmla="*/ 62963 w 125853"/>
                <a:gd name="connsiteY13" fmla="*/ 31948 h 83945"/>
                <a:gd name="connsiteX14" fmla="*/ 85823 w 125853"/>
                <a:gd name="connsiteY14" fmla="*/ 58174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853" h="83945">
                  <a:moveTo>
                    <a:pt x="12354" y="83574"/>
                  </a:moveTo>
                  <a:cubicBezTo>
                    <a:pt x="45056" y="83574"/>
                    <a:pt x="77695" y="83574"/>
                    <a:pt x="110398" y="83574"/>
                  </a:cubicBezTo>
                  <a:cubicBezTo>
                    <a:pt x="112938" y="84273"/>
                    <a:pt x="115541" y="83955"/>
                    <a:pt x="117827" y="82875"/>
                  </a:cubicBezTo>
                  <a:cubicBezTo>
                    <a:pt x="123479" y="81034"/>
                    <a:pt x="126146" y="75509"/>
                    <a:pt x="125828" y="70112"/>
                  </a:cubicBezTo>
                  <a:cubicBezTo>
                    <a:pt x="125765" y="68143"/>
                    <a:pt x="125320" y="66111"/>
                    <a:pt x="124241" y="64206"/>
                  </a:cubicBezTo>
                  <a:cubicBezTo>
                    <a:pt x="123796" y="63444"/>
                    <a:pt x="123288" y="62746"/>
                    <a:pt x="122717" y="62048"/>
                  </a:cubicBezTo>
                  <a:cubicBezTo>
                    <a:pt x="122717" y="61984"/>
                    <a:pt x="122653" y="61984"/>
                    <a:pt x="122653" y="61920"/>
                  </a:cubicBezTo>
                  <a:cubicBezTo>
                    <a:pt x="105762" y="42489"/>
                    <a:pt x="88871" y="23122"/>
                    <a:pt x="71980" y="3691"/>
                  </a:cubicBezTo>
                  <a:cubicBezTo>
                    <a:pt x="67662" y="-1262"/>
                    <a:pt x="58328" y="-1199"/>
                    <a:pt x="54010" y="3691"/>
                  </a:cubicBezTo>
                  <a:cubicBezTo>
                    <a:pt x="37119" y="23122"/>
                    <a:pt x="20228" y="42489"/>
                    <a:pt x="3337" y="61920"/>
                  </a:cubicBezTo>
                  <a:cubicBezTo>
                    <a:pt x="-3648" y="69985"/>
                    <a:pt x="797" y="83574"/>
                    <a:pt x="12354" y="83574"/>
                  </a:cubicBezTo>
                  <a:close/>
                  <a:moveTo>
                    <a:pt x="85823" y="58174"/>
                  </a:moveTo>
                  <a:cubicBezTo>
                    <a:pt x="70583" y="58174"/>
                    <a:pt x="55407" y="58174"/>
                    <a:pt x="40167" y="58174"/>
                  </a:cubicBezTo>
                  <a:cubicBezTo>
                    <a:pt x="47787" y="49411"/>
                    <a:pt x="55407" y="40711"/>
                    <a:pt x="62963" y="31948"/>
                  </a:cubicBezTo>
                  <a:cubicBezTo>
                    <a:pt x="70647" y="40711"/>
                    <a:pt x="78203" y="49411"/>
                    <a:pt x="85823" y="58174"/>
                  </a:cubicBezTo>
                  <a:close/>
                </a:path>
              </a:pathLst>
            </a:custGeom>
            <a:grpFill/>
            <a:ln w="6350"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9E13094E-48FB-40A1-8AC7-777FF1A06260}"/>
                </a:ext>
              </a:extLst>
            </p:cNvPr>
            <p:cNvSpPr/>
            <p:nvPr/>
          </p:nvSpPr>
          <p:spPr>
            <a:xfrm>
              <a:off x="11204325" y="487569"/>
              <a:ext cx="67024" cy="67024"/>
            </a:xfrm>
            <a:custGeom>
              <a:avLst/>
              <a:gdLst>
                <a:gd name="connsiteX0" fmla="*/ 17442 w 70825"/>
                <a:gd name="connsiteY0" fmla="*/ 35413 h 70825"/>
                <a:gd name="connsiteX1" fmla="*/ 3726 w 70825"/>
                <a:gd name="connsiteY1" fmla="*/ 49129 h 70825"/>
                <a:gd name="connsiteX2" fmla="*/ 21697 w 70825"/>
                <a:gd name="connsiteY2" fmla="*/ 67099 h 70825"/>
                <a:gd name="connsiteX3" fmla="*/ 35413 w 70825"/>
                <a:gd name="connsiteY3" fmla="*/ 53383 h 70825"/>
                <a:gd name="connsiteX4" fmla="*/ 49128 w 70825"/>
                <a:gd name="connsiteY4" fmla="*/ 67099 h 70825"/>
                <a:gd name="connsiteX5" fmla="*/ 67099 w 70825"/>
                <a:gd name="connsiteY5" fmla="*/ 49129 h 70825"/>
                <a:gd name="connsiteX6" fmla="*/ 53383 w 70825"/>
                <a:gd name="connsiteY6" fmla="*/ 35413 h 70825"/>
                <a:gd name="connsiteX7" fmla="*/ 67099 w 70825"/>
                <a:gd name="connsiteY7" fmla="*/ 21697 h 70825"/>
                <a:gd name="connsiteX8" fmla="*/ 49128 w 70825"/>
                <a:gd name="connsiteY8" fmla="*/ 3726 h 70825"/>
                <a:gd name="connsiteX9" fmla="*/ 35413 w 70825"/>
                <a:gd name="connsiteY9" fmla="*/ 17442 h 70825"/>
                <a:gd name="connsiteX10" fmla="*/ 21697 w 70825"/>
                <a:gd name="connsiteY10" fmla="*/ 3726 h 70825"/>
                <a:gd name="connsiteX11" fmla="*/ 3726 w 70825"/>
                <a:gd name="connsiteY11" fmla="*/ 21697 h 70825"/>
                <a:gd name="connsiteX12" fmla="*/ 17442 w 70825"/>
                <a:gd name="connsiteY12" fmla="*/ 35413 h 7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25" h="70825">
                  <a:moveTo>
                    <a:pt x="17442" y="35413"/>
                  </a:move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8" y="67099"/>
                  </a:cubicBezTo>
                  <a:cubicBezTo>
                    <a:pt x="60685" y="78656"/>
                    <a:pt x="78656" y="60686"/>
                    <a:pt x="67099" y="49129"/>
                  </a:cubicBezTo>
                  <a:cubicBezTo>
                    <a:pt x="62527" y="44557"/>
                    <a:pt x="57955" y="39985"/>
                    <a:pt x="53383" y="35413"/>
                  </a:cubicBezTo>
                  <a:cubicBezTo>
                    <a:pt x="57955" y="30841"/>
                    <a:pt x="62527" y="26269"/>
                    <a:pt x="67099" y="21697"/>
                  </a:cubicBezTo>
                  <a:cubicBezTo>
                    <a:pt x="78656" y="10140"/>
                    <a:pt x="60685" y="-7831"/>
                    <a:pt x="49128"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lose/>
                </a:path>
              </a:pathLst>
            </a:custGeom>
            <a:grpFill/>
            <a:ln w="6350"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7E5487CB-E78E-44C1-979A-2FBDAEDA25D5}"/>
                </a:ext>
              </a:extLst>
            </p:cNvPr>
            <p:cNvSpPr/>
            <p:nvPr/>
          </p:nvSpPr>
          <p:spPr>
            <a:xfrm>
              <a:off x="11815142" y="606591"/>
              <a:ext cx="61474" cy="61474"/>
            </a:xfrm>
            <a:custGeom>
              <a:avLst/>
              <a:gdLst>
                <a:gd name="connsiteX0" fmla="*/ 32512 w 64960"/>
                <a:gd name="connsiteY0" fmla="*/ 64960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0 h 64960"/>
                <a:gd name="connsiteX5" fmla="*/ 32512 w 64960"/>
                <a:gd name="connsiteY5" fmla="*/ 25400 h 64960"/>
                <a:gd name="connsiteX6" fmla="*/ 39560 w 64960"/>
                <a:gd name="connsiteY6" fmla="*/ 32449 h 64960"/>
                <a:gd name="connsiteX7" fmla="*/ 32512 w 64960"/>
                <a:gd name="connsiteY7" fmla="*/ 39560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449"/>
                  </a:cubicBezTo>
                  <a:cubicBezTo>
                    <a:pt x="64960" y="14478"/>
                    <a:pt x="50419" y="0"/>
                    <a:pt x="32512" y="0"/>
                  </a:cubicBezTo>
                  <a:cubicBezTo>
                    <a:pt x="14605" y="0"/>
                    <a:pt x="0" y="14542"/>
                    <a:pt x="0" y="32449"/>
                  </a:cubicBezTo>
                  <a:cubicBezTo>
                    <a:pt x="0" y="50356"/>
                    <a:pt x="14605" y="64960"/>
                    <a:pt x="32512" y="64960"/>
                  </a:cubicBezTo>
                  <a:close/>
                  <a:moveTo>
                    <a:pt x="32512" y="25400"/>
                  </a:moveTo>
                  <a:cubicBezTo>
                    <a:pt x="36385" y="25400"/>
                    <a:pt x="39560" y="28575"/>
                    <a:pt x="39560" y="32449"/>
                  </a:cubicBezTo>
                  <a:cubicBezTo>
                    <a:pt x="39560" y="36322"/>
                    <a:pt x="36385" y="39560"/>
                    <a:pt x="32512" y="39560"/>
                  </a:cubicBezTo>
                  <a:cubicBezTo>
                    <a:pt x="28575" y="39560"/>
                    <a:pt x="25400" y="36385"/>
                    <a:pt x="25400" y="32449"/>
                  </a:cubicBezTo>
                  <a:cubicBezTo>
                    <a:pt x="25400" y="28511"/>
                    <a:pt x="28575" y="25400"/>
                    <a:pt x="32512" y="25400"/>
                  </a:cubicBezTo>
                  <a:close/>
                </a:path>
              </a:pathLst>
            </a:custGeom>
            <a:grpFill/>
            <a:ln w="6350"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36032A3A-D683-4A85-941D-BEE1095EC544}"/>
                </a:ext>
              </a:extLst>
            </p:cNvPr>
            <p:cNvSpPr/>
            <p:nvPr/>
          </p:nvSpPr>
          <p:spPr>
            <a:xfrm>
              <a:off x="11875924" y="754118"/>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10E9DFED-33B1-45C0-BE4F-DE6B0480D9C3}"/>
                </a:ext>
              </a:extLst>
            </p:cNvPr>
            <p:cNvSpPr/>
            <p:nvPr/>
          </p:nvSpPr>
          <p:spPr>
            <a:xfrm>
              <a:off x="11938529" y="1222373"/>
              <a:ext cx="67055" cy="67030"/>
            </a:xfrm>
            <a:custGeom>
              <a:avLst/>
              <a:gdLst>
                <a:gd name="connsiteX0" fmla="*/ 67099 w 70858"/>
                <a:gd name="connsiteY0" fmla="*/ 49129 h 70832"/>
                <a:gd name="connsiteX1" fmla="*/ 53383 w 70858"/>
                <a:gd name="connsiteY1" fmla="*/ 35413 h 70832"/>
                <a:gd name="connsiteX2" fmla="*/ 67099 w 70858"/>
                <a:gd name="connsiteY2" fmla="*/ 21697 h 70832"/>
                <a:gd name="connsiteX3" fmla="*/ 49129 w 70858"/>
                <a:gd name="connsiteY3" fmla="*/ 3726 h 70832"/>
                <a:gd name="connsiteX4" fmla="*/ 35413 w 70858"/>
                <a:gd name="connsiteY4" fmla="*/ 17442 h 70832"/>
                <a:gd name="connsiteX5" fmla="*/ 21697 w 70858"/>
                <a:gd name="connsiteY5" fmla="*/ 3726 h 70832"/>
                <a:gd name="connsiteX6" fmla="*/ 3726 w 70858"/>
                <a:gd name="connsiteY6" fmla="*/ 21697 h 70832"/>
                <a:gd name="connsiteX7" fmla="*/ 17442 w 70858"/>
                <a:gd name="connsiteY7" fmla="*/ 35413 h 70832"/>
                <a:gd name="connsiteX8" fmla="*/ 3726 w 70858"/>
                <a:gd name="connsiteY8" fmla="*/ 49129 h 70832"/>
                <a:gd name="connsiteX9" fmla="*/ 21697 w 70858"/>
                <a:gd name="connsiteY9" fmla="*/ 67099 h 70832"/>
                <a:gd name="connsiteX10" fmla="*/ 35413 w 70858"/>
                <a:gd name="connsiteY10" fmla="*/ 53383 h 70832"/>
                <a:gd name="connsiteX11" fmla="*/ 49129 w 70858"/>
                <a:gd name="connsiteY11" fmla="*/ 67099 h 70832"/>
                <a:gd name="connsiteX12" fmla="*/ 67099 w 70858"/>
                <a:gd name="connsiteY12" fmla="*/ 49129 h 70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58" h="70832">
                  <a:moveTo>
                    <a:pt x="67099" y="49129"/>
                  </a:moveTo>
                  <a:cubicBezTo>
                    <a:pt x="62527" y="44557"/>
                    <a:pt x="57955" y="39985"/>
                    <a:pt x="53383" y="35413"/>
                  </a:cubicBezTo>
                  <a:cubicBezTo>
                    <a:pt x="57955" y="30841"/>
                    <a:pt x="62527" y="26269"/>
                    <a:pt x="67099" y="21697"/>
                  </a:cubicBezTo>
                  <a:cubicBezTo>
                    <a:pt x="78656" y="10140"/>
                    <a:pt x="60685" y="-7831"/>
                    <a:pt x="49129"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9" y="67099"/>
                  </a:cubicBezTo>
                  <a:cubicBezTo>
                    <a:pt x="60749" y="78656"/>
                    <a:pt x="78720" y="60749"/>
                    <a:pt x="67099" y="49129"/>
                  </a:cubicBezTo>
                  <a:close/>
                </a:path>
              </a:pathLst>
            </a:custGeom>
            <a:grpFill/>
            <a:ln w="6350"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A461635D-7180-48DE-8B85-26522FF8B1AC}"/>
                </a:ext>
              </a:extLst>
            </p:cNvPr>
            <p:cNvSpPr/>
            <p:nvPr/>
          </p:nvSpPr>
          <p:spPr>
            <a:xfrm>
              <a:off x="11297269" y="721127"/>
              <a:ext cx="61533" cy="61414"/>
            </a:xfrm>
            <a:custGeom>
              <a:avLst/>
              <a:gdLst>
                <a:gd name="connsiteX0" fmla="*/ 32512 w 65023"/>
                <a:gd name="connsiteY0" fmla="*/ 64897 h 64897"/>
                <a:gd name="connsiteX1" fmla="*/ 65024 w 65023"/>
                <a:gd name="connsiteY1" fmla="*/ 32449 h 64897"/>
                <a:gd name="connsiteX2" fmla="*/ 32512 w 65023"/>
                <a:gd name="connsiteY2" fmla="*/ 0 h 64897"/>
                <a:gd name="connsiteX3" fmla="*/ 0 w 65023"/>
                <a:gd name="connsiteY3" fmla="*/ 32449 h 64897"/>
                <a:gd name="connsiteX4" fmla="*/ 32512 w 65023"/>
                <a:gd name="connsiteY4" fmla="*/ 64897 h 64897"/>
                <a:gd name="connsiteX5" fmla="*/ 32512 w 65023"/>
                <a:gd name="connsiteY5" fmla="*/ 25337 h 64897"/>
                <a:gd name="connsiteX6" fmla="*/ 39624 w 65023"/>
                <a:gd name="connsiteY6" fmla="*/ 32385 h 64897"/>
                <a:gd name="connsiteX7" fmla="*/ 32512 w 65023"/>
                <a:gd name="connsiteY7" fmla="*/ 39434 h 64897"/>
                <a:gd name="connsiteX8" fmla="*/ 25400 w 65023"/>
                <a:gd name="connsiteY8" fmla="*/ 32385 h 64897"/>
                <a:gd name="connsiteX9" fmla="*/ 32512 w 65023"/>
                <a:gd name="connsiteY9" fmla="*/ 25337 h 64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3" h="64897">
                  <a:moveTo>
                    <a:pt x="32512" y="64897"/>
                  </a:moveTo>
                  <a:cubicBezTo>
                    <a:pt x="50419" y="64897"/>
                    <a:pt x="65024" y="50355"/>
                    <a:pt x="65024" y="32449"/>
                  </a:cubicBezTo>
                  <a:cubicBezTo>
                    <a:pt x="65024" y="14541"/>
                    <a:pt x="50483" y="0"/>
                    <a:pt x="32512" y="0"/>
                  </a:cubicBezTo>
                  <a:cubicBezTo>
                    <a:pt x="14541" y="0"/>
                    <a:pt x="0" y="14541"/>
                    <a:pt x="0" y="32449"/>
                  </a:cubicBezTo>
                  <a:cubicBezTo>
                    <a:pt x="0" y="50355"/>
                    <a:pt x="14605" y="64897"/>
                    <a:pt x="32512" y="64897"/>
                  </a:cubicBezTo>
                  <a:close/>
                  <a:moveTo>
                    <a:pt x="32512" y="25337"/>
                  </a:moveTo>
                  <a:cubicBezTo>
                    <a:pt x="36449" y="25337"/>
                    <a:pt x="39624" y="28512"/>
                    <a:pt x="39624" y="32385"/>
                  </a:cubicBezTo>
                  <a:cubicBezTo>
                    <a:pt x="39624" y="36259"/>
                    <a:pt x="36449" y="39434"/>
                    <a:pt x="32512" y="39434"/>
                  </a:cubicBezTo>
                  <a:cubicBezTo>
                    <a:pt x="28575" y="39434"/>
                    <a:pt x="25400" y="36259"/>
                    <a:pt x="25400" y="32385"/>
                  </a:cubicBezTo>
                  <a:cubicBezTo>
                    <a:pt x="25400" y="28512"/>
                    <a:pt x="28639" y="25337"/>
                    <a:pt x="32512" y="25337"/>
                  </a:cubicBezTo>
                  <a:close/>
                </a:path>
              </a:pathLst>
            </a:custGeom>
            <a:grpFill/>
            <a:ln w="6350"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65482D9-3858-4AE3-94E5-604180DCB83F}"/>
                </a:ext>
              </a:extLst>
            </p:cNvPr>
            <p:cNvSpPr/>
            <p:nvPr/>
          </p:nvSpPr>
          <p:spPr>
            <a:xfrm>
              <a:off x="11281998" y="1170134"/>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94F13FBA-E180-4C43-8629-130AD0E08C0D}"/>
                </a:ext>
              </a:extLst>
            </p:cNvPr>
            <p:cNvSpPr/>
            <p:nvPr/>
          </p:nvSpPr>
          <p:spPr>
            <a:xfrm>
              <a:off x="11890316" y="1015397"/>
              <a:ext cx="61474" cy="61474"/>
            </a:xfrm>
            <a:custGeom>
              <a:avLst/>
              <a:gdLst>
                <a:gd name="connsiteX0" fmla="*/ 32448 w 64960"/>
                <a:gd name="connsiteY0" fmla="*/ 64960 h 64960"/>
                <a:gd name="connsiteX1" fmla="*/ 64960 w 64960"/>
                <a:gd name="connsiteY1" fmla="*/ 32449 h 64960"/>
                <a:gd name="connsiteX2" fmla="*/ 32448 w 64960"/>
                <a:gd name="connsiteY2" fmla="*/ 0 h 64960"/>
                <a:gd name="connsiteX3" fmla="*/ 0 w 64960"/>
                <a:gd name="connsiteY3" fmla="*/ 32449 h 64960"/>
                <a:gd name="connsiteX4" fmla="*/ 32448 w 64960"/>
                <a:gd name="connsiteY4" fmla="*/ 64960 h 64960"/>
                <a:gd name="connsiteX5" fmla="*/ 32448 w 64960"/>
                <a:gd name="connsiteY5" fmla="*/ 25400 h 64960"/>
                <a:gd name="connsiteX6" fmla="*/ 39560 w 64960"/>
                <a:gd name="connsiteY6" fmla="*/ 32449 h 64960"/>
                <a:gd name="connsiteX7" fmla="*/ 32448 w 64960"/>
                <a:gd name="connsiteY7" fmla="*/ 39560 h 64960"/>
                <a:gd name="connsiteX8" fmla="*/ 25400 w 64960"/>
                <a:gd name="connsiteY8" fmla="*/ 32449 h 64960"/>
                <a:gd name="connsiteX9" fmla="*/ 32448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448" y="64960"/>
                  </a:moveTo>
                  <a:cubicBezTo>
                    <a:pt x="50355" y="64960"/>
                    <a:pt x="64960" y="50419"/>
                    <a:pt x="64960" y="32449"/>
                  </a:cubicBezTo>
                  <a:cubicBezTo>
                    <a:pt x="64960" y="14478"/>
                    <a:pt x="50419" y="0"/>
                    <a:pt x="32448" y="0"/>
                  </a:cubicBezTo>
                  <a:cubicBezTo>
                    <a:pt x="14478" y="0"/>
                    <a:pt x="0" y="14541"/>
                    <a:pt x="0" y="32449"/>
                  </a:cubicBezTo>
                  <a:cubicBezTo>
                    <a:pt x="0" y="50355"/>
                    <a:pt x="14478" y="64960"/>
                    <a:pt x="32448" y="64960"/>
                  </a:cubicBezTo>
                  <a:close/>
                  <a:moveTo>
                    <a:pt x="32448" y="25400"/>
                  </a:moveTo>
                  <a:cubicBezTo>
                    <a:pt x="36385" y="25400"/>
                    <a:pt x="39560" y="28575"/>
                    <a:pt x="39560" y="32449"/>
                  </a:cubicBezTo>
                  <a:cubicBezTo>
                    <a:pt x="39560" y="36322"/>
                    <a:pt x="36385" y="39560"/>
                    <a:pt x="32448" y="39560"/>
                  </a:cubicBezTo>
                  <a:cubicBezTo>
                    <a:pt x="28575" y="39560"/>
                    <a:pt x="25400" y="36385"/>
                    <a:pt x="25400" y="32449"/>
                  </a:cubicBezTo>
                  <a:cubicBezTo>
                    <a:pt x="25400" y="28512"/>
                    <a:pt x="28511" y="25400"/>
                    <a:pt x="32448" y="25400"/>
                  </a:cubicBezTo>
                  <a:close/>
                </a:path>
              </a:pathLst>
            </a:custGeom>
            <a:grpFill/>
            <a:ln w="6350" cap="flat">
              <a:noFill/>
              <a:prstDash val="solid"/>
              <a:miter/>
            </a:ln>
          </p:spPr>
          <p:txBody>
            <a:bodyPr rtlCol="0" anchor="ctr"/>
            <a:lstStyle/>
            <a:p>
              <a:endParaRPr lang="en-US"/>
            </a:p>
          </p:txBody>
        </p:sp>
      </p:grpSp>
      <p:grpSp>
        <p:nvGrpSpPr>
          <p:cNvPr id="71" name="Group 70">
            <a:extLst>
              <a:ext uri="{FF2B5EF4-FFF2-40B4-BE49-F238E27FC236}">
                <a16:creationId xmlns:a16="http://schemas.microsoft.com/office/drawing/2014/main" id="{BA2AF7DB-E1AB-4BC9-9E5C-FD6219ADDBBC}"/>
              </a:ext>
            </a:extLst>
          </p:cNvPr>
          <p:cNvGrpSpPr/>
          <p:nvPr/>
        </p:nvGrpSpPr>
        <p:grpSpPr>
          <a:xfrm>
            <a:off x="8099188" y="3618593"/>
            <a:ext cx="422885" cy="428890"/>
            <a:chOff x="11208273" y="4316201"/>
            <a:chExt cx="792997" cy="804257"/>
          </a:xfrm>
          <a:solidFill>
            <a:schemeClr val="bg2"/>
          </a:solidFill>
        </p:grpSpPr>
        <p:sp>
          <p:nvSpPr>
            <p:cNvPr id="72" name="Freeform: Shape 71">
              <a:extLst>
                <a:ext uri="{FF2B5EF4-FFF2-40B4-BE49-F238E27FC236}">
                  <a16:creationId xmlns:a16="http://schemas.microsoft.com/office/drawing/2014/main" id="{083DCC3C-FA3C-47DA-913B-C3026219B13D}"/>
                </a:ext>
              </a:extLst>
            </p:cNvPr>
            <p:cNvSpPr/>
            <p:nvPr/>
          </p:nvSpPr>
          <p:spPr>
            <a:xfrm>
              <a:off x="11213360" y="4316201"/>
              <a:ext cx="656345" cy="661900"/>
            </a:xfrm>
            <a:custGeom>
              <a:avLst/>
              <a:gdLst>
                <a:gd name="connsiteX0" fmla="*/ 409026 w 693569"/>
                <a:gd name="connsiteY0" fmla="*/ 364921 h 699439"/>
                <a:gd name="connsiteX1" fmla="*/ 416519 w 693569"/>
                <a:gd name="connsiteY1" fmla="*/ 354317 h 699439"/>
                <a:gd name="connsiteX2" fmla="*/ 215287 w 693569"/>
                <a:gd name="connsiteY2" fmla="*/ 177 h 699439"/>
                <a:gd name="connsiteX3" fmla="*/ 466 w 693569"/>
                <a:gd name="connsiteY3" fmla="*/ 176326 h 699439"/>
                <a:gd name="connsiteX4" fmla="*/ 24977 w 693569"/>
                <a:gd name="connsiteY4" fmla="*/ 183057 h 699439"/>
                <a:gd name="connsiteX5" fmla="*/ 245132 w 693569"/>
                <a:gd name="connsiteY5" fmla="*/ 26403 h 699439"/>
                <a:gd name="connsiteX6" fmla="*/ 427758 w 693569"/>
                <a:gd name="connsiteY6" fmla="*/ 220967 h 699439"/>
                <a:gd name="connsiteX7" fmla="*/ 372132 w 693569"/>
                <a:gd name="connsiteY7" fmla="*/ 368985 h 699439"/>
                <a:gd name="connsiteX8" fmla="*/ 361908 w 693569"/>
                <a:gd name="connsiteY8" fmla="*/ 379209 h 699439"/>
                <a:gd name="connsiteX9" fmla="*/ 271294 w 693569"/>
                <a:gd name="connsiteY9" fmla="*/ 428040 h 699439"/>
                <a:gd name="connsiteX10" fmla="*/ 28597 w 693569"/>
                <a:gd name="connsiteY10" fmla="*/ 289293 h 699439"/>
                <a:gd name="connsiteX11" fmla="*/ 4086 w 693569"/>
                <a:gd name="connsiteY11" fmla="*/ 296024 h 699439"/>
                <a:gd name="connsiteX12" fmla="*/ 198269 w 693569"/>
                <a:gd name="connsiteY12" fmla="*/ 457504 h 699439"/>
                <a:gd name="connsiteX13" fmla="*/ 358797 w 693569"/>
                <a:gd name="connsiteY13" fmla="*/ 414642 h 699439"/>
                <a:gd name="connsiteX14" fmla="*/ 633371 w 693569"/>
                <a:gd name="connsiteY14" fmla="*/ 689216 h 699439"/>
                <a:gd name="connsiteX15" fmla="*/ 658136 w 693569"/>
                <a:gd name="connsiteY15" fmla="*/ 699439 h 699439"/>
                <a:gd name="connsiteX16" fmla="*/ 682901 w 693569"/>
                <a:gd name="connsiteY16" fmla="*/ 689216 h 699439"/>
                <a:gd name="connsiteX17" fmla="*/ 683345 w 693569"/>
                <a:gd name="connsiteY17" fmla="*/ 688771 h 699439"/>
                <a:gd name="connsiteX18" fmla="*/ 693569 w 693569"/>
                <a:gd name="connsiteY18" fmla="*/ 664006 h 699439"/>
                <a:gd name="connsiteX19" fmla="*/ 683345 w 693569"/>
                <a:gd name="connsiteY19" fmla="*/ 639241 h 699439"/>
                <a:gd name="connsiteX20" fmla="*/ 409026 w 693569"/>
                <a:gd name="connsiteY20" fmla="*/ 364921 h 699439"/>
                <a:gd name="connsiteX21" fmla="*/ 665375 w 693569"/>
                <a:gd name="connsiteY21" fmla="*/ 670864 h 699439"/>
                <a:gd name="connsiteX22" fmla="*/ 664867 w 693569"/>
                <a:gd name="connsiteY22" fmla="*/ 671309 h 699439"/>
                <a:gd name="connsiteX23" fmla="*/ 651214 w 693569"/>
                <a:gd name="connsiteY23" fmla="*/ 671309 h 699439"/>
                <a:gd name="connsiteX24" fmla="*/ 378482 w 693569"/>
                <a:gd name="connsiteY24" fmla="*/ 398640 h 699439"/>
                <a:gd name="connsiteX25" fmla="*/ 392643 w 693569"/>
                <a:gd name="connsiteY25" fmla="*/ 384606 h 699439"/>
                <a:gd name="connsiteX26" fmla="*/ 665248 w 693569"/>
                <a:gd name="connsiteY26" fmla="*/ 657275 h 699439"/>
                <a:gd name="connsiteX27" fmla="*/ 668042 w 693569"/>
                <a:gd name="connsiteY27" fmla="*/ 664070 h 699439"/>
                <a:gd name="connsiteX28" fmla="*/ 665375 w 693569"/>
                <a:gd name="connsiteY28" fmla="*/ 670864 h 699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93569" h="699439">
                  <a:moveTo>
                    <a:pt x="409026" y="364921"/>
                  </a:moveTo>
                  <a:cubicBezTo>
                    <a:pt x="411565" y="361429"/>
                    <a:pt x="414106" y="357936"/>
                    <a:pt x="416519" y="354317"/>
                  </a:cubicBezTo>
                  <a:cubicBezTo>
                    <a:pt x="516150" y="201726"/>
                    <a:pt x="396961" y="-6935"/>
                    <a:pt x="215287" y="177"/>
                  </a:cubicBezTo>
                  <a:cubicBezTo>
                    <a:pt x="112036" y="4241"/>
                    <a:pt x="26184" y="77203"/>
                    <a:pt x="466" y="176326"/>
                  </a:cubicBezTo>
                  <a:cubicBezTo>
                    <a:pt x="-3661" y="192138"/>
                    <a:pt x="20850" y="198932"/>
                    <a:pt x="24977" y="183057"/>
                  </a:cubicBezTo>
                  <a:cubicBezTo>
                    <a:pt x="50568" y="84251"/>
                    <a:pt x="142326" y="15862"/>
                    <a:pt x="245132" y="26403"/>
                  </a:cubicBezTo>
                  <a:cubicBezTo>
                    <a:pt x="344446" y="36626"/>
                    <a:pt x="423884" y="121272"/>
                    <a:pt x="427758" y="220967"/>
                  </a:cubicBezTo>
                  <a:cubicBezTo>
                    <a:pt x="429917" y="276910"/>
                    <a:pt x="408645" y="329869"/>
                    <a:pt x="372132" y="368985"/>
                  </a:cubicBezTo>
                  <a:lnTo>
                    <a:pt x="361908" y="379209"/>
                  </a:lnTo>
                  <a:cubicBezTo>
                    <a:pt x="336889" y="402450"/>
                    <a:pt x="306028" y="419722"/>
                    <a:pt x="271294" y="428040"/>
                  </a:cubicBezTo>
                  <a:cubicBezTo>
                    <a:pt x="166265" y="453250"/>
                    <a:pt x="61998" y="390575"/>
                    <a:pt x="28597" y="289293"/>
                  </a:cubicBezTo>
                  <a:cubicBezTo>
                    <a:pt x="23517" y="273862"/>
                    <a:pt x="-1057" y="280466"/>
                    <a:pt x="4086" y="296024"/>
                  </a:cubicBezTo>
                  <a:cubicBezTo>
                    <a:pt x="32788" y="382955"/>
                    <a:pt x="106448" y="447027"/>
                    <a:pt x="198269" y="457504"/>
                  </a:cubicBezTo>
                  <a:cubicBezTo>
                    <a:pt x="255737" y="464045"/>
                    <a:pt x="313014" y="447789"/>
                    <a:pt x="358797" y="414642"/>
                  </a:cubicBezTo>
                  <a:lnTo>
                    <a:pt x="633371" y="689216"/>
                  </a:lnTo>
                  <a:cubicBezTo>
                    <a:pt x="639975" y="695820"/>
                    <a:pt x="648801" y="699439"/>
                    <a:pt x="658136" y="699439"/>
                  </a:cubicBezTo>
                  <a:cubicBezTo>
                    <a:pt x="667534" y="699439"/>
                    <a:pt x="676297" y="695820"/>
                    <a:pt x="682901" y="689216"/>
                  </a:cubicBezTo>
                  <a:lnTo>
                    <a:pt x="683345" y="688771"/>
                  </a:lnTo>
                  <a:cubicBezTo>
                    <a:pt x="689950" y="682167"/>
                    <a:pt x="693569" y="673341"/>
                    <a:pt x="693569" y="664006"/>
                  </a:cubicBezTo>
                  <a:cubicBezTo>
                    <a:pt x="693569" y="654608"/>
                    <a:pt x="689950" y="645845"/>
                    <a:pt x="683345" y="639241"/>
                  </a:cubicBezTo>
                  <a:lnTo>
                    <a:pt x="409026" y="364921"/>
                  </a:lnTo>
                  <a:close/>
                  <a:moveTo>
                    <a:pt x="665375" y="670864"/>
                  </a:moveTo>
                  <a:lnTo>
                    <a:pt x="664867" y="671309"/>
                  </a:lnTo>
                  <a:cubicBezTo>
                    <a:pt x="661247" y="674928"/>
                    <a:pt x="654834" y="674928"/>
                    <a:pt x="651214" y="671309"/>
                  </a:cubicBezTo>
                  <a:lnTo>
                    <a:pt x="378482" y="398640"/>
                  </a:lnTo>
                  <a:cubicBezTo>
                    <a:pt x="383371" y="394195"/>
                    <a:pt x="388134" y="389496"/>
                    <a:pt x="392643" y="384606"/>
                  </a:cubicBezTo>
                  <a:lnTo>
                    <a:pt x="665248" y="657275"/>
                  </a:lnTo>
                  <a:cubicBezTo>
                    <a:pt x="667026" y="659053"/>
                    <a:pt x="668042" y="661530"/>
                    <a:pt x="668042" y="664070"/>
                  </a:cubicBezTo>
                  <a:cubicBezTo>
                    <a:pt x="668169" y="666610"/>
                    <a:pt x="667153" y="669023"/>
                    <a:pt x="665375" y="670864"/>
                  </a:cubicBezTo>
                  <a:close/>
                </a:path>
              </a:pathLst>
            </a:custGeom>
            <a:grpFill/>
            <a:ln w="6350"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139EAE48-D2EF-4252-845A-045C3EF1F162}"/>
                </a:ext>
              </a:extLst>
            </p:cNvPr>
            <p:cNvSpPr/>
            <p:nvPr/>
          </p:nvSpPr>
          <p:spPr>
            <a:xfrm>
              <a:off x="11208746" y="4527472"/>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0A62E06A-BF8A-4CE1-B6D3-C26739F97E17}"/>
                </a:ext>
              </a:extLst>
            </p:cNvPr>
            <p:cNvSpPr/>
            <p:nvPr/>
          </p:nvSpPr>
          <p:spPr>
            <a:xfrm>
              <a:off x="11282499" y="4387358"/>
              <a:ext cx="288852" cy="292102"/>
            </a:xfrm>
            <a:custGeom>
              <a:avLst/>
              <a:gdLst>
                <a:gd name="connsiteX0" fmla="*/ 27355 w 305234"/>
                <a:gd name="connsiteY0" fmla="*/ 192256 h 308668"/>
                <a:gd name="connsiteX1" fmla="*/ 2844 w 305234"/>
                <a:gd name="connsiteY1" fmla="*/ 198987 h 308668"/>
                <a:gd name="connsiteX2" fmla="*/ 175818 w 305234"/>
                <a:gd name="connsiteY2" fmla="*/ 306683 h 308668"/>
                <a:gd name="connsiteX3" fmla="*/ 305168 w 305234"/>
                <a:gd name="connsiteY3" fmla="*/ 149965 h 308668"/>
                <a:gd name="connsiteX4" fmla="*/ 172453 w 305234"/>
                <a:gd name="connsiteY4" fmla="*/ 1502 h 308668"/>
                <a:gd name="connsiteX5" fmla="*/ 495 w 305234"/>
                <a:gd name="connsiteY5" fmla="*/ 118342 h 308668"/>
                <a:gd name="connsiteX6" fmla="*/ 25006 w 305234"/>
                <a:gd name="connsiteY6" fmla="*/ 125073 h 308668"/>
                <a:gd name="connsiteX7" fmla="*/ 163817 w 305234"/>
                <a:gd name="connsiteY7" fmla="*/ 25823 h 308668"/>
                <a:gd name="connsiteX8" fmla="*/ 279768 w 305234"/>
                <a:gd name="connsiteY8" fmla="*/ 149965 h 308668"/>
                <a:gd name="connsiteX9" fmla="*/ 181915 w 305234"/>
                <a:gd name="connsiteY9" fmla="*/ 279505 h 308668"/>
                <a:gd name="connsiteX10" fmla="*/ 27355 w 305234"/>
                <a:gd name="connsiteY10" fmla="*/ 192256 h 30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5234" h="308668">
                  <a:moveTo>
                    <a:pt x="27355" y="192256"/>
                  </a:moveTo>
                  <a:cubicBezTo>
                    <a:pt x="22085" y="176889"/>
                    <a:pt x="-2426" y="183493"/>
                    <a:pt x="2844" y="198987"/>
                  </a:cubicBezTo>
                  <a:cubicBezTo>
                    <a:pt x="27736" y="271822"/>
                    <a:pt x="98285" y="319129"/>
                    <a:pt x="175818" y="306683"/>
                  </a:cubicBezTo>
                  <a:cubicBezTo>
                    <a:pt x="250939" y="294555"/>
                    <a:pt x="307454" y="226038"/>
                    <a:pt x="305168" y="149965"/>
                  </a:cubicBezTo>
                  <a:cubicBezTo>
                    <a:pt x="302882" y="75670"/>
                    <a:pt x="246177" y="11789"/>
                    <a:pt x="172453" y="1502"/>
                  </a:cubicBezTo>
                  <a:cubicBezTo>
                    <a:pt x="92887" y="-9610"/>
                    <a:pt x="21196" y="42079"/>
                    <a:pt x="495" y="118342"/>
                  </a:cubicBezTo>
                  <a:cubicBezTo>
                    <a:pt x="-3759" y="134154"/>
                    <a:pt x="20688" y="140885"/>
                    <a:pt x="25006" y="125073"/>
                  </a:cubicBezTo>
                  <a:cubicBezTo>
                    <a:pt x="41897" y="62843"/>
                    <a:pt x="98348" y="19409"/>
                    <a:pt x="163817" y="25823"/>
                  </a:cubicBezTo>
                  <a:cubicBezTo>
                    <a:pt x="227317" y="32046"/>
                    <a:pt x="277482" y="86529"/>
                    <a:pt x="279768" y="149965"/>
                  </a:cubicBezTo>
                  <a:cubicBezTo>
                    <a:pt x="281927" y="209909"/>
                    <a:pt x="240208" y="265154"/>
                    <a:pt x="181915" y="279505"/>
                  </a:cubicBezTo>
                  <a:cubicBezTo>
                    <a:pt x="114859" y="296079"/>
                    <a:pt x="49327" y="256582"/>
                    <a:pt x="27355" y="192256"/>
                  </a:cubicBezTo>
                  <a:close/>
                </a:path>
              </a:pathLst>
            </a:custGeom>
            <a:grpFill/>
            <a:ln w="6350"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553DCC33-8CC7-42E1-95DA-F03054390EBF}"/>
                </a:ext>
              </a:extLst>
            </p:cNvPr>
            <p:cNvSpPr/>
            <p:nvPr/>
          </p:nvSpPr>
          <p:spPr>
            <a:xfrm>
              <a:off x="11279654" y="45253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4F9D29FC-53B0-4858-A230-50ED296A064C}"/>
                </a:ext>
              </a:extLst>
            </p:cNvPr>
            <p:cNvSpPr/>
            <p:nvPr/>
          </p:nvSpPr>
          <p:spPr>
            <a:xfrm>
              <a:off x="11357361" y="4465738"/>
              <a:ext cx="135507" cy="135406"/>
            </a:xfrm>
            <a:custGeom>
              <a:avLst/>
              <a:gdLst>
                <a:gd name="connsiteX0" fmla="*/ 122238 w 143192"/>
                <a:gd name="connsiteY0" fmla="*/ 122131 h 143085"/>
                <a:gd name="connsiteX1" fmla="*/ 143192 w 143192"/>
                <a:gd name="connsiteY1" fmla="*/ 71521 h 143085"/>
                <a:gd name="connsiteX2" fmla="*/ 122238 w 143192"/>
                <a:gd name="connsiteY2" fmla="*/ 20912 h 143085"/>
                <a:gd name="connsiteX3" fmla="*/ 24702 w 143192"/>
                <a:gd name="connsiteY3" fmla="*/ 17546 h 143085"/>
                <a:gd name="connsiteX4" fmla="*/ 20955 w 143192"/>
                <a:gd name="connsiteY4" fmla="*/ 20912 h 143085"/>
                <a:gd name="connsiteX5" fmla="*/ 0 w 143192"/>
                <a:gd name="connsiteY5" fmla="*/ 71521 h 143085"/>
                <a:gd name="connsiteX6" fmla="*/ 20955 w 143192"/>
                <a:gd name="connsiteY6" fmla="*/ 122131 h 143085"/>
                <a:gd name="connsiteX7" fmla="*/ 71564 w 143192"/>
                <a:gd name="connsiteY7" fmla="*/ 143086 h 143085"/>
                <a:gd name="connsiteX8" fmla="*/ 122238 w 143192"/>
                <a:gd name="connsiteY8" fmla="*/ 122131 h 143085"/>
                <a:gd name="connsiteX9" fmla="*/ 38989 w 143192"/>
                <a:gd name="connsiteY9" fmla="*/ 38883 h 143085"/>
                <a:gd name="connsiteX10" fmla="*/ 56071 w 143192"/>
                <a:gd name="connsiteY10" fmla="*/ 31834 h 143085"/>
                <a:gd name="connsiteX11" fmla="*/ 73152 w 143192"/>
                <a:gd name="connsiteY11" fmla="*/ 38883 h 143085"/>
                <a:gd name="connsiteX12" fmla="*/ 73152 w 143192"/>
                <a:gd name="connsiteY12" fmla="*/ 73046 h 143085"/>
                <a:gd name="connsiteX13" fmla="*/ 38989 w 143192"/>
                <a:gd name="connsiteY13" fmla="*/ 73046 h 143085"/>
                <a:gd name="connsiteX14" fmla="*/ 38989 w 143192"/>
                <a:gd name="connsiteY14" fmla="*/ 38883 h 143085"/>
                <a:gd name="connsiteX15" fmla="*/ 36449 w 143192"/>
                <a:gd name="connsiteY15" fmla="*/ 101430 h 143085"/>
                <a:gd name="connsiteX16" fmla="*/ 56071 w 143192"/>
                <a:gd name="connsiteY16" fmla="*/ 105494 h 143085"/>
                <a:gd name="connsiteX17" fmla="*/ 91122 w 143192"/>
                <a:gd name="connsiteY17" fmla="*/ 91016 h 143085"/>
                <a:gd name="connsiteX18" fmla="*/ 101536 w 143192"/>
                <a:gd name="connsiteY18" fmla="*/ 36406 h 143085"/>
                <a:gd name="connsiteX19" fmla="*/ 104330 w 143192"/>
                <a:gd name="connsiteY19" fmla="*/ 38883 h 143085"/>
                <a:gd name="connsiteX20" fmla="*/ 117856 w 143192"/>
                <a:gd name="connsiteY20" fmla="*/ 71585 h 143085"/>
                <a:gd name="connsiteX21" fmla="*/ 104330 w 143192"/>
                <a:gd name="connsiteY21" fmla="*/ 104287 h 143085"/>
                <a:gd name="connsiteX22" fmla="*/ 38989 w 143192"/>
                <a:gd name="connsiteY22" fmla="*/ 104287 h 143085"/>
                <a:gd name="connsiteX23" fmla="*/ 36449 w 143192"/>
                <a:gd name="connsiteY23" fmla="*/ 101430 h 143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3192" h="143085">
                  <a:moveTo>
                    <a:pt x="122238" y="122131"/>
                  </a:moveTo>
                  <a:cubicBezTo>
                    <a:pt x="135763" y="108605"/>
                    <a:pt x="143192" y="90635"/>
                    <a:pt x="143192" y="71521"/>
                  </a:cubicBezTo>
                  <a:cubicBezTo>
                    <a:pt x="143192" y="52408"/>
                    <a:pt x="135763" y="34437"/>
                    <a:pt x="122238" y="20912"/>
                  </a:cubicBezTo>
                  <a:cubicBezTo>
                    <a:pt x="95504" y="-5822"/>
                    <a:pt x="52832" y="-6901"/>
                    <a:pt x="24702" y="17546"/>
                  </a:cubicBezTo>
                  <a:cubicBezTo>
                    <a:pt x="23432" y="18626"/>
                    <a:pt x="22161" y="19705"/>
                    <a:pt x="20955" y="20912"/>
                  </a:cubicBezTo>
                  <a:cubicBezTo>
                    <a:pt x="7429" y="34437"/>
                    <a:pt x="0" y="52408"/>
                    <a:pt x="0" y="71521"/>
                  </a:cubicBezTo>
                  <a:cubicBezTo>
                    <a:pt x="0" y="90635"/>
                    <a:pt x="7429" y="108605"/>
                    <a:pt x="20955" y="122131"/>
                  </a:cubicBezTo>
                  <a:cubicBezTo>
                    <a:pt x="34925" y="136101"/>
                    <a:pt x="53277" y="143086"/>
                    <a:pt x="71564" y="143086"/>
                  </a:cubicBezTo>
                  <a:cubicBezTo>
                    <a:pt x="89852" y="143086"/>
                    <a:pt x="108331" y="136101"/>
                    <a:pt x="122238" y="122131"/>
                  </a:cubicBezTo>
                  <a:close/>
                  <a:moveTo>
                    <a:pt x="38989" y="38883"/>
                  </a:moveTo>
                  <a:cubicBezTo>
                    <a:pt x="43688" y="34184"/>
                    <a:pt x="49911" y="31834"/>
                    <a:pt x="56071" y="31834"/>
                  </a:cubicBezTo>
                  <a:cubicBezTo>
                    <a:pt x="62230" y="31834"/>
                    <a:pt x="68453" y="34184"/>
                    <a:pt x="73152" y="38883"/>
                  </a:cubicBezTo>
                  <a:cubicBezTo>
                    <a:pt x="82550" y="48280"/>
                    <a:pt x="82550" y="63647"/>
                    <a:pt x="73152" y="73046"/>
                  </a:cubicBezTo>
                  <a:cubicBezTo>
                    <a:pt x="63754" y="82443"/>
                    <a:pt x="48387" y="82443"/>
                    <a:pt x="38989" y="73046"/>
                  </a:cubicBezTo>
                  <a:cubicBezTo>
                    <a:pt x="29527" y="63584"/>
                    <a:pt x="29527" y="48280"/>
                    <a:pt x="38989" y="38883"/>
                  </a:cubicBezTo>
                  <a:close/>
                  <a:moveTo>
                    <a:pt x="36449" y="101430"/>
                  </a:moveTo>
                  <a:cubicBezTo>
                    <a:pt x="42672" y="104097"/>
                    <a:pt x="49339" y="105494"/>
                    <a:pt x="56071" y="105494"/>
                  </a:cubicBezTo>
                  <a:cubicBezTo>
                    <a:pt x="68771" y="105494"/>
                    <a:pt x="81471" y="100668"/>
                    <a:pt x="91122" y="91016"/>
                  </a:cubicBezTo>
                  <a:cubicBezTo>
                    <a:pt x="105854" y="76284"/>
                    <a:pt x="109347" y="54503"/>
                    <a:pt x="101536" y="36406"/>
                  </a:cubicBezTo>
                  <a:cubicBezTo>
                    <a:pt x="102489" y="37231"/>
                    <a:pt x="103441" y="37993"/>
                    <a:pt x="104330" y="38883"/>
                  </a:cubicBezTo>
                  <a:cubicBezTo>
                    <a:pt x="113030" y="47582"/>
                    <a:pt x="117856" y="59202"/>
                    <a:pt x="117856" y="71585"/>
                  </a:cubicBezTo>
                  <a:cubicBezTo>
                    <a:pt x="117856" y="83904"/>
                    <a:pt x="113030" y="95524"/>
                    <a:pt x="104330" y="104287"/>
                  </a:cubicBezTo>
                  <a:cubicBezTo>
                    <a:pt x="86296" y="122321"/>
                    <a:pt x="57023" y="122321"/>
                    <a:pt x="38989" y="104287"/>
                  </a:cubicBezTo>
                  <a:cubicBezTo>
                    <a:pt x="38100" y="103335"/>
                    <a:pt x="37274" y="102383"/>
                    <a:pt x="36449" y="101430"/>
                  </a:cubicBezTo>
                  <a:close/>
                </a:path>
              </a:pathLst>
            </a:custGeom>
            <a:grpFill/>
            <a:ln w="6350"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27BA5F35-18C8-4D06-BE31-3A2979267BEB}"/>
                </a:ext>
              </a:extLst>
            </p:cNvPr>
            <p:cNvSpPr/>
            <p:nvPr/>
          </p:nvSpPr>
          <p:spPr>
            <a:xfrm>
              <a:off x="11295158" y="4804330"/>
              <a:ext cx="73086" cy="73064"/>
            </a:xfrm>
            <a:custGeom>
              <a:avLst/>
              <a:gdLst>
                <a:gd name="connsiteX0" fmla="*/ 25916 w 77231"/>
                <a:gd name="connsiteY0" fmla="*/ 12240 h 77208"/>
                <a:gd name="connsiteX1" fmla="*/ 25916 w 77231"/>
                <a:gd name="connsiteY1" fmla="*/ 25892 h 77208"/>
                <a:gd name="connsiteX2" fmla="*/ 12264 w 77231"/>
                <a:gd name="connsiteY2" fmla="*/ 25892 h 77208"/>
                <a:gd name="connsiteX3" fmla="*/ 12264 w 77231"/>
                <a:gd name="connsiteY3" fmla="*/ 51292 h 77208"/>
                <a:gd name="connsiteX4" fmla="*/ 25916 w 77231"/>
                <a:gd name="connsiteY4" fmla="*/ 51292 h 77208"/>
                <a:gd name="connsiteX5" fmla="*/ 25916 w 77231"/>
                <a:gd name="connsiteY5" fmla="*/ 64945 h 77208"/>
                <a:gd name="connsiteX6" fmla="*/ 51316 w 77231"/>
                <a:gd name="connsiteY6" fmla="*/ 64945 h 77208"/>
                <a:gd name="connsiteX7" fmla="*/ 51316 w 77231"/>
                <a:gd name="connsiteY7" fmla="*/ 51292 h 77208"/>
                <a:gd name="connsiteX8" fmla="*/ 64968 w 77231"/>
                <a:gd name="connsiteY8" fmla="*/ 51292 h 77208"/>
                <a:gd name="connsiteX9" fmla="*/ 64968 w 77231"/>
                <a:gd name="connsiteY9" fmla="*/ 25892 h 77208"/>
                <a:gd name="connsiteX10" fmla="*/ 51316 w 77231"/>
                <a:gd name="connsiteY10" fmla="*/ 25892 h 77208"/>
                <a:gd name="connsiteX11" fmla="*/ 51316 w 77231"/>
                <a:gd name="connsiteY11" fmla="*/ 12240 h 77208"/>
                <a:gd name="connsiteX12" fmla="*/ 25916 w 77231"/>
                <a:gd name="connsiteY12" fmla="*/ 12240 h 7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31" h="77208">
                  <a:moveTo>
                    <a:pt x="25916" y="12240"/>
                  </a:moveTo>
                  <a:cubicBezTo>
                    <a:pt x="25916" y="16812"/>
                    <a:pt x="25916" y="21320"/>
                    <a:pt x="25916" y="25892"/>
                  </a:cubicBezTo>
                  <a:cubicBezTo>
                    <a:pt x="21344" y="25892"/>
                    <a:pt x="16835" y="25892"/>
                    <a:pt x="12264" y="25892"/>
                  </a:cubicBezTo>
                  <a:cubicBezTo>
                    <a:pt x="-4056" y="25892"/>
                    <a:pt x="-4120" y="51292"/>
                    <a:pt x="12264" y="51292"/>
                  </a:cubicBezTo>
                  <a:cubicBezTo>
                    <a:pt x="16835" y="51292"/>
                    <a:pt x="21344" y="51292"/>
                    <a:pt x="25916" y="51292"/>
                  </a:cubicBezTo>
                  <a:cubicBezTo>
                    <a:pt x="25916" y="55864"/>
                    <a:pt x="25916" y="60373"/>
                    <a:pt x="25916" y="64945"/>
                  </a:cubicBezTo>
                  <a:cubicBezTo>
                    <a:pt x="25916" y="81264"/>
                    <a:pt x="51316" y="81328"/>
                    <a:pt x="51316" y="64945"/>
                  </a:cubicBezTo>
                  <a:cubicBezTo>
                    <a:pt x="51316" y="60373"/>
                    <a:pt x="51316" y="55864"/>
                    <a:pt x="51316" y="51292"/>
                  </a:cubicBezTo>
                  <a:cubicBezTo>
                    <a:pt x="55888" y="51292"/>
                    <a:pt x="60396" y="51292"/>
                    <a:pt x="64968" y="51292"/>
                  </a:cubicBezTo>
                  <a:cubicBezTo>
                    <a:pt x="81288" y="51292"/>
                    <a:pt x="81351" y="25892"/>
                    <a:pt x="64968" y="25892"/>
                  </a:cubicBezTo>
                  <a:cubicBezTo>
                    <a:pt x="60396" y="25892"/>
                    <a:pt x="55888" y="25892"/>
                    <a:pt x="51316" y="25892"/>
                  </a:cubicBezTo>
                  <a:cubicBezTo>
                    <a:pt x="51316" y="21320"/>
                    <a:pt x="51316" y="16812"/>
                    <a:pt x="51316" y="12240"/>
                  </a:cubicBezTo>
                  <a:cubicBezTo>
                    <a:pt x="51316" y="-4080"/>
                    <a:pt x="25916" y="-4080"/>
                    <a:pt x="25916" y="12240"/>
                  </a:cubicBezTo>
                  <a:close/>
                </a:path>
              </a:pathLst>
            </a:custGeom>
            <a:grpFill/>
            <a:ln w="6350"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5AAC3160-9002-479B-BF6A-60DAC3B0892E}"/>
                </a:ext>
              </a:extLst>
            </p:cNvPr>
            <p:cNvSpPr/>
            <p:nvPr/>
          </p:nvSpPr>
          <p:spPr>
            <a:xfrm>
              <a:off x="11654335" y="4353806"/>
              <a:ext cx="85510" cy="85510"/>
            </a:xfrm>
            <a:custGeom>
              <a:avLst/>
              <a:gdLst>
                <a:gd name="connsiteX0" fmla="*/ 0 w 90360"/>
                <a:gd name="connsiteY0" fmla="*/ 45212 h 90360"/>
                <a:gd name="connsiteX1" fmla="*/ 45212 w 90360"/>
                <a:gd name="connsiteY1" fmla="*/ 90360 h 90360"/>
                <a:gd name="connsiteX2" fmla="*/ 90360 w 90360"/>
                <a:gd name="connsiteY2" fmla="*/ 45212 h 90360"/>
                <a:gd name="connsiteX3" fmla="*/ 45212 w 90360"/>
                <a:gd name="connsiteY3" fmla="*/ 0 h 90360"/>
                <a:gd name="connsiteX4" fmla="*/ 0 w 90360"/>
                <a:gd name="connsiteY4" fmla="*/ 45212 h 90360"/>
                <a:gd name="connsiteX5" fmla="*/ 64960 w 90360"/>
                <a:gd name="connsiteY5" fmla="*/ 45212 h 90360"/>
                <a:gd name="connsiteX6" fmla="*/ 45212 w 90360"/>
                <a:gd name="connsiteY6" fmla="*/ 64960 h 90360"/>
                <a:gd name="connsiteX7" fmla="*/ 25400 w 90360"/>
                <a:gd name="connsiteY7" fmla="*/ 45212 h 90360"/>
                <a:gd name="connsiteX8" fmla="*/ 45212 w 90360"/>
                <a:gd name="connsiteY8" fmla="*/ 25400 h 90360"/>
                <a:gd name="connsiteX9" fmla="*/ 64960 w 90360"/>
                <a:gd name="connsiteY9" fmla="*/ 45212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0" y="45212"/>
                  </a:moveTo>
                  <a:cubicBezTo>
                    <a:pt x="0" y="70104"/>
                    <a:pt x="20257" y="90360"/>
                    <a:pt x="45212" y="90360"/>
                  </a:cubicBezTo>
                  <a:cubicBezTo>
                    <a:pt x="70104" y="90360"/>
                    <a:pt x="90360" y="70104"/>
                    <a:pt x="90360" y="45212"/>
                  </a:cubicBezTo>
                  <a:cubicBezTo>
                    <a:pt x="90360" y="20320"/>
                    <a:pt x="70104" y="0"/>
                    <a:pt x="45212" y="0"/>
                  </a:cubicBezTo>
                  <a:cubicBezTo>
                    <a:pt x="20257" y="64"/>
                    <a:pt x="0" y="20320"/>
                    <a:pt x="0" y="45212"/>
                  </a:cubicBezTo>
                  <a:close/>
                  <a:moveTo>
                    <a:pt x="64960" y="45212"/>
                  </a:moveTo>
                  <a:cubicBezTo>
                    <a:pt x="64960" y="56134"/>
                    <a:pt x="56071" y="64960"/>
                    <a:pt x="45212" y="64960"/>
                  </a:cubicBezTo>
                  <a:cubicBezTo>
                    <a:pt x="34290" y="64960"/>
                    <a:pt x="25400" y="56070"/>
                    <a:pt x="25400" y="45212"/>
                  </a:cubicBezTo>
                  <a:cubicBezTo>
                    <a:pt x="25400" y="34290"/>
                    <a:pt x="34290" y="25400"/>
                    <a:pt x="45212" y="25400"/>
                  </a:cubicBezTo>
                  <a:cubicBezTo>
                    <a:pt x="56071" y="25464"/>
                    <a:pt x="64960" y="34353"/>
                    <a:pt x="64960" y="45212"/>
                  </a:cubicBezTo>
                  <a:close/>
                </a:path>
              </a:pathLst>
            </a:custGeom>
            <a:grpFill/>
            <a:ln w="6350"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322F8F64-19E2-4F34-AAA1-7D2B0D06D4D5}"/>
                </a:ext>
              </a:extLst>
            </p:cNvPr>
            <p:cNvSpPr/>
            <p:nvPr/>
          </p:nvSpPr>
          <p:spPr>
            <a:xfrm>
              <a:off x="11534452" y="4837486"/>
              <a:ext cx="54803" cy="54803"/>
            </a:xfrm>
            <a:custGeom>
              <a:avLst/>
              <a:gdLst>
                <a:gd name="connsiteX0" fmla="*/ 57912 w 57911"/>
                <a:gd name="connsiteY0" fmla="*/ 28956 h 57911"/>
                <a:gd name="connsiteX1" fmla="*/ 28956 w 57911"/>
                <a:gd name="connsiteY1" fmla="*/ 0 h 57911"/>
                <a:gd name="connsiteX2" fmla="*/ 0 w 57911"/>
                <a:gd name="connsiteY2" fmla="*/ 28956 h 57911"/>
                <a:gd name="connsiteX3" fmla="*/ 28956 w 57911"/>
                <a:gd name="connsiteY3" fmla="*/ 57912 h 57911"/>
                <a:gd name="connsiteX4" fmla="*/ 57912 w 57911"/>
                <a:gd name="connsiteY4" fmla="*/ 28956 h 57911"/>
                <a:gd name="connsiteX5" fmla="*/ 25464 w 57911"/>
                <a:gd name="connsiteY5" fmla="*/ 28956 h 57911"/>
                <a:gd name="connsiteX6" fmla="*/ 29020 w 57911"/>
                <a:gd name="connsiteY6" fmla="*/ 25400 h 57911"/>
                <a:gd name="connsiteX7" fmla="*/ 32576 w 57911"/>
                <a:gd name="connsiteY7" fmla="*/ 28956 h 57911"/>
                <a:gd name="connsiteX8" fmla="*/ 29020 w 57911"/>
                <a:gd name="connsiteY8" fmla="*/ 32512 h 57911"/>
                <a:gd name="connsiteX9" fmla="*/ 25464 w 57911"/>
                <a:gd name="connsiteY9" fmla="*/ 28956 h 57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911" h="57911">
                  <a:moveTo>
                    <a:pt x="57912" y="28956"/>
                  </a:moveTo>
                  <a:cubicBezTo>
                    <a:pt x="57912" y="13017"/>
                    <a:pt x="44958" y="0"/>
                    <a:pt x="28956" y="0"/>
                  </a:cubicBezTo>
                  <a:cubicBezTo>
                    <a:pt x="12954" y="0"/>
                    <a:pt x="0" y="12954"/>
                    <a:pt x="0" y="28956"/>
                  </a:cubicBezTo>
                  <a:cubicBezTo>
                    <a:pt x="0" y="44958"/>
                    <a:pt x="12954" y="57912"/>
                    <a:pt x="28956" y="57912"/>
                  </a:cubicBezTo>
                  <a:cubicBezTo>
                    <a:pt x="44958" y="57912"/>
                    <a:pt x="57912" y="44895"/>
                    <a:pt x="57912" y="28956"/>
                  </a:cubicBezTo>
                  <a:close/>
                  <a:moveTo>
                    <a:pt x="25464" y="28956"/>
                  </a:moveTo>
                  <a:cubicBezTo>
                    <a:pt x="25464" y="26988"/>
                    <a:pt x="27051" y="25400"/>
                    <a:pt x="29020" y="25400"/>
                  </a:cubicBezTo>
                  <a:cubicBezTo>
                    <a:pt x="30988" y="25400"/>
                    <a:pt x="32576" y="26988"/>
                    <a:pt x="32576" y="28956"/>
                  </a:cubicBezTo>
                  <a:cubicBezTo>
                    <a:pt x="32576" y="30924"/>
                    <a:pt x="30988" y="32512"/>
                    <a:pt x="29020" y="32512"/>
                  </a:cubicBezTo>
                  <a:cubicBezTo>
                    <a:pt x="27051" y="32448"/>
                    <a:pt x="25464" y="30861"/>
                    <a:pt x="25464" y="28956"/>
                  </a:cubicBezTo>
                  <a:close/>
                </a:path>
              </a:pathLst>
            </a:custGeom>
            <a:grpFill/>
            <a:ln w="6350"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7050498E-DEDF-415B-9B1F-4A9428238AFB}"/>
                </a:ext>
              </a:extLst>
            </p:cNvPr>
            <p:cNvSpPr/>
            <p:nvPr/>
          </p:nvSpPr>
          <p:spPr>
            <a:xfrm>
              <a:off x="11898542" y="4868193"/>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AD597A56-711E-4DAE-B420-79B2203104B0}"/>
                </a:ext>
              </a:extLst>
            </p:cNvPr>
            <p:cNvSpPr/>
            <p:nvPr/>
          </p:nvSpPr>
          <p:spPr>
            <a:xfrm>
              <a:off x="11789655" y="4784245"/>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F8869850-A108-4071-B139-F84948EC763F}"/>
                </a:ext>
              </a:extLst>
            </p:cNvPr>
            <p:cNvSpPr/>
            <p:nvPr/>
          </p:nvSpPr>
          <p:spPr>
            <a:xfrm>
              <a:off x="11660517" y="4985424"/>
              <a:ext cx="73109" cy="73086"/>
            </a:xfrm>
            <a:custGeom>
              <a:avLst/>
              <a:gdLst>
                <a:gd name="connsiteX0" fmla="*/ 64968 w 77255"/>
                <a:gd name="connsiteY0" fmla="*/ 25916 h 77231"/>
                <a:gd name="connsiteX1" fmla="*/ 51316 w 77255"/>
                <a:gd name="connsiteY1" fmla="*/ 25916 h 77231"/>
                <a:gd name="connsiteX2" fmla="*/ 51316 w 77255"/>
                <a:gd name="connsiteY2" fmla="*/ 12264 h 77231"/>
                <a:gd name="connsiteX3" fmla="*/ 25916 w 77255"/>
                <a:gd name="connsiteY3" fmla="*/ 12264 h 77231"/>
                <a:gd name="connsiteX4" fmla="*/ 25916 w 77255"/>
                <a:gd name="connsiteY4" fmla="*/ 25916 h 77231"/>
                <a:gd name="connsiteX5" fmla="*/ 12264 w 77255"/>
                <a:gd name="connsiteY5" fmla="*/ 25916 h 77231"/>
                <a:gd name="connsiteX6" fmla="*/ 12264 w 77255"/>
                <a:gd name="connsiteY6" fmla="*/ 51316 h 77231"/>
                <a:gd name="connsiteX7" fmla="*/ 25916 w 77255"/>
                <a:gd name="connsiteY7" fmla="*/ 51316 h 77231"/>
                <a:gd name="connsiteX8" fmla="*/ 25916 w 77255"/>
                <a:gd name="connsiteY8" fmla="*/ 64968 h 77231"/>
                <a:gd name="connsiteX9" fmla="*/ 51316 w 77255"/>
                <a:gd name="connsiteY9" fmla="*/ 64968 h 77231"/>
                <a:gd name="connsiteX10" fmla="*/ 51316 w 77255"/>
                <a:gd name="connsiteY10" fmla="*/ 51316 h 77231"/>
                <a:gd name="connsiteX11" fmla="*/ 64968 w 77255"/>
                <a:gd name="connsiteY11" fmla="*/ 51316 h 77231"/>
                <a:gd name="connsiteX12" fmla="*/ 64968 w 77255"/>
                <a:gd name="connsiteY12" fmla="*/ 25916 h 77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55" h="77231">
                  <a:moveTo>
                    <a:pt x="64968" y="25916"/>
                  </a:moveTo>
                  <a:cubicBezTo>
                    <a:pt x="60396" y="25916"/>
                    <a:pt x="55888" y="25916"/>
                    <a:pt x="51316" y="25916"/>
                  </a:cubicBezTo>
                  <a:cubicBezTo>
                    <a:pt x="51316" y="21344"/>
                    <a:pt x="51316" y="16836"/>
                    <a:pt x="51316" y="12264"/>
                  </a:cubicBezTo>
                  <a:cubicBezTo>
                    <a:pt x="51316" y="-4056"/>
                    <a:pt x="25916" y="-4120"/>
                    <a:pt x="25916" y="12264"/>
                  </a:cubicBezTo>
                  <a:cubicBezTo>
                    <a:pt x="25916" y="16836"/>
                    <a:pt x="25916" y="21344"/>
                    <a:pt x="25916" y="25916"/>
                  </a:cubicBezTo>
                  <a:cubicBezTo>
                    <a:pt x="21344" y="25916"/>
                    <a:pt x="16835" y="25916"/>
                    <a:pt x="12264" y="25916"/>
                  </a:cubicBezTo>
                  <a:cubicBezTo>
                    <a:pt x="-4056" y="25916"/>
                    <a:pt x="-4120" y="51316"/>
                    <a:pt x="12264" y="51316"/>
                  </a:cubicBezTo>
                  <a:cubicBezTo>
                    <a:pt x="16835" y="51316"/>
                    <a:pt x="21344" y="51316"/>
                    <a:pt x="25916" y="51316"/>
                  </a:cubicBezTo>
                  <a:cubicBezTo>
                    <a:pt x="25916" y="55888"/>
                    <a:pt x="25916" y="60397"/>
                    <a:pt x="25916" y="64968"/>
                  </a:cubicBezTo>
                  <a:cubicBezTo>
                    <a:pt x="25916" y="81288"/>
                    <a:pt x="51316" y="81352"/>
                    <a:pt x="51316" y="64968"/>
                  </a:cubicBezTo>
                  <a:cubicBezTo>
                    <a:pt x="51316" y="60397"/>
                    <a:pt x="51316" y="55888"/>
                    <a:pt x="51316" y="51316"/>
                  </a:cubicBezTo>
                  <a:cubicBezTo>
                    <a:pt x="55888" y="51316"/>
                    <a:pt x="60396" y="51316"/>
                    <a:pt x="64968" y="51316"/>
                  </a:cubicBezTo>
                  <a:cubicBezTo>
                    <a:pt x="81352" y="51316"/>
                    <a:pt x="81352" y="25916"/>
                    <a:pt x="64968" y="25916"/>
                  </a:cubicBezTo>
                  <a:close/>
                </a:path>
              </a:pathLst>
            </a:custGeom>
            <a:grpFill/>
            <a:ln w="6350"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670332C3-1175-4EE6-9E86-AAC947383ADF}"/>
                </a:ext>
              </a:extLst>
            </p:cNvPr>
            <p:cNvSpPr/>
            <p:nvPr/>
          </p:nvSpPr>
          <p:spPr>
            <a:xfrm>
              <a:off x="11474051" y="4933333"/>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76977976-0906-4646-BDD3-1801F6797EE5}"/>
                </a:ext>
              </a:extLst>
            </p:cNvPr>
            <p:cNvSpPr/>
            <p:nvPr/>
          </p:nvSpPr>
          <p:spPr>
            <a:xfrm>
              <a:off x="11208273" y="4903737"/>
              <a:ext cx="413372" cy="216292"/>
            </a:xfrm>
            <a:custGeom>
              <a:avLst/>
              <a:gdLst>
                <a:gd name="connsiteX0" fmla="*/ 424878 w 436816"/>
                <a:gd name="connsiteY0" fmla="*/ 47276 h 228559"/>
                <a:gd name="connsiteX1" fmla="*/ 398082 w 436816"/>
                <a:gd name="connsiteY1" fmla="*/ 41434 h 228559"/>
                <a:gd name="connsiteX2" fmla="*/ 331914 w 436816"/>
                <a:gd name="connsiteY2" fmla="*/ 57563 h 228559"/>
                <a:gd name="connsiteX3" fmla="*/ 321437 w 436816"/>
                <a:gd name="connsiteY3" fmla="*/ 62326 h 228559"/>
                <a:gd name="connsiteX4" fmla="*/ 300038 w 436816"/>
                <a:gd name="connsiteY4" fmla="*/ 76105 h 228559"/>
                <a:gd name="connsiteX5" fmla="*/ 155511 w 436816"/>
                <a:gd name="connsiteY5" fmla="*/ 177261 h 228559"/>
                <a:gd name="connsiteX6" fmla="*/ 128905 w 436816"/>
                <a:gd name="connsiteY6" fmla="*/ 118777 h 228559"/>
                <a:gd name="connsiteX7" fmla="*/ 128905 w 436816"/>
                <a:gd name="connsiteY7" fmla="*/ 116047 h 228559"/>
                <a:gd name="connsiteX8" fmla="*/ 263525 w 436816"/>
                <a:gd name="connsiteY8" fmla="*/ 36354 h 228559"/>
                <a:gd name="connsiteX9" fmla="*/ 276352 w 436816"/>
                <a:gd name="connsiteY9" fmla="*/ 14447 h 228559"/>
                <a:gd name="connsiteX10" fmla="*/ 127254 w 436816"/>
                <a:gd name="connsiteY10" fmla="*/ 44546 h 228559"/>
                <a:gd name="connsiteX11" fmla="*/ 115951 w 436816"/>
                <a:gd name="connsiteY11" fmla="*/ 62770 h 228559"/>
                <a:gd name="connsiteX12" fmla="*/ 104902 w 436816"/>
                <a:gd name="connsiteY12" fmla="*/ 57563 h 228559"/>
                <a:gd name="connsiteX13" fmla="*/ 38798 w 436816"/>
                <a:gd name="connsiteY13" fmla="*/ 41498 h 228559"/>
                <a:gd name="connsiteX14" fmla="*/ 12002 w 436816"/>
                <a:gd name="connsiteY14" fmla="*/ 47340 h 228559"/>
                <a:gd name="connsiteX15" fmla="*/ 0 w 436816"/>
                <a:gd name="connsiteY15" fmla="*/ 71978 h 228559"/>
                <a:gd name="connsiteX16" fmla="*/ 0 w 436816"/>
                <a:gd name="connsiteY16" fmla="*/ 163989 h 228559"/>
                <a:gd name="connsiteX17" fmla="*/ 12002 w 436816"/>
                <a:gd name="connsiteY17" fmla="*/ 188627 h 228559"/>
                <a:gd name="connsiteX18" fmla="*/ 31305 w 436816"/>
                <a:gd name="connsiteY18" fmla="*/ 195358 h 228559"/>
                <a:gd name="connsiteX19" fmla="*/ 38798 w 436816"/>
                <a:gd name="connsiteY19" fmla="*/ 194469 h 228559"/>
                <a:gd name="connsiteX20" fmla="*/ 104965 w 436816"/>
                <a:gd name="connsiteY20" fmla="*/ 178340 h 228559"/>
                <a:gd name="connsiteX21" fmla="*/ 118999 w 436816"/>
                <a:gd name="connsiteY21" fmla="*/ 170720 h 228559"/>
                <a:gd name="connsiteX22" fmla="*/ 137541 w 436816"/>
                <a:gd name="connsiteY22" fmla="*/ 195231 h 228559"/>
                <a:gd name="connsiteX23" fmla="*/ 284861 w 436816"/>
                <a:gd name="connsiteY23" fmla="*/ 207931 h 228559"/>
                <a:gd name="connsiteX24" fmla="*/ 318262 w 436816"/>
                <a:gd name="connsiteY24" fmla="*/ 171165 h 228559"/>
                <a:gd name="connsiteX25" fmla="*/ 331851 w 436816"/>
                <a:gd name="connsiteY25" fmla="*/ 178340 h 228559"/>
                <a:gd name="connsiteX26" fmla="*/ 398018 w 436816"/>
                <a:gd name="connsiteY26" fmla="*/ 194469 h 228559"/>
                <a:gd name="connsiteX27" fmla="*/ 405511 w 436816"/>
                <a:gd name="connsiteY27" fmla="*/ 195358 h 228559"/>
                <a:gd name="connsiteX28" fmla="*/ 424815 w 436816"/>
                <a:gd name="connsiteY28" fmla="*/ 188627 h 228559"/>
                <a:gd name="connsiteX29" fmla="*/ 436816 w 436816"/>
                <a:gd name="connsiteY29" fmla="*/ 163989 h 228559"/>
                <a:gd name="connsiteX30" fmla="*/ 436816 w 436816"/>
                <a:gd name="connsiteY30" fmla="*/ 71978 h 228559"/>
                <a:gd name="connsiteX31" fmla="*/ 424878 w 436816"/>
                <a:gd name="connsiteY31" fmla="*/ 47276 h 228559"/>
                <a:gd name="connsiteX32" fmla="*/ 103505 w 436816"/>
                <a:gd name="connsiteY32" fmla="*/ 147860 h 228559"/>
                <a:gd name="connsiteX33" fmla="*/ 98996 w 436816"/>
                <a:gd name="connsiteY33" fmla="*/ 153639 h 228559"/>
                <a:gd name="connsiteX34" fmla="*/ 32829 w 436816"/>
                <a:gd name="connsiteY34" fmla="*/ 169768 h 228559"/>
                <a:gd name="connsiteX35" fmla="*/ 27749 w 436816"/>
                <a:gd name="connsiteY35" fmla="*/ 168688 h 228559"/>
                <a:gd name="connsiteX36" fmla="*/ 25464 w 436816"/>
                <a:gd name="connsiteY36" fmla="*/ 163989 h 228559"/>
                <a:gd name="connsiteX37" fmla="*/ 25464 w 436816"/>
                <a:gd name="connsiteY37" fmla="*/ 71978 h 228559"/>
                <a:gd name="connsiteX38" fmla="*/ 27749 w 436816"/>
                <a:gd name="connsiteY38" fmla="*/ 67279 h 228559"/>
                <a:gd name="connsiteX39" fmla="*/ 31369 w 436816"/>
                <a:gd name="connsiteY39" fmla="*/ 66009 h 228559"/>
                <a:gd name="connsiteX40" fmla="*/ 32829 w 436816"/>
                <a:gd name="connsiteY40" fmla="*/ 66199 h 228559"/>
                <a:gd name="connsiteX41" fmla="*/ 98996 w 436816"/>
                <a:gd name="connsiteY41" fmla="*/ 82328 h 228559"/>
                <a:gd name="connsiteX42" fmla="*/ 103505 w 436816"/>
                <a:gd name="connsiteY42" fmla="*/ 88107 h 228559"/>
                <a:gd name="connsiteX43" fmla="*/ 103505 w 436816"/>
                <a:gd name="connsiteY43" fmla="*/ 147860 h 228559"/>
                <a:gd name="connsiteX44" fmla="*/ 411416 w 436816"/>
                <a:gd name="connsiteY44" fmla="*/ 163989 h 228559"/>
                <a:gd name="connsiteX45" fmla="*/ 409130 w 436816"/>
                <a:gd name="connsiteY45" fmla="*/ 168688 h 228559"/>
                <a:gd name="connsiteX46" fmla="*/ 404051 w 436816"/>
                <a:gd name="connsiteY46" fmla="*/ 169768 h 228559"/>
                <a:gd name="connsiteX47" fmla="*/ 337883 w 436816"/>
                <a:gd name="connsiteY47" fmla="*/ 153639 h 228559"/>
                <a:gd name="connsiteX48" fmla="*/ 333311 w 436816"/>
                <a:gd name="connsiteY48" fmla="*/ 147860 h 228559"/>
                <a:gd name="connsiteX49" fmla="*/ 333311 w 436816"/>
                <a:gd name="connsiteY49" fmla="*/ 88043 h 228559"/>
                <a:gd name="connsiteX50" fmla="*/ 337883 w 436816"/>
                <a:gd name="connsiteY50" fmla="*/ 82265 h 228559"/>
                <a:gd name="connsiteX51" fmla="*/ 404051 w 436816"/>
                <a:gd name="connsiteY51" fmla="*/ 66136 h 228559"/>
                <a:gd name="connsiteX52" fmla="*/ 405511 w 436816"/>
                <a:gd name="connsiteY52" fmla="*/ 65945 h 228559"/>
                <a:gd name="connsiteX53" fmla="*/ 409130 w 436816"/>
                <a:gd name="connsiteY53" fmla="*/ 67215 h 228559"/>
                <a:gd name="connsiteX54" fmla="*/ 411416 w 436816"/>
                <a:gd name="connsiteY54" fmla="*/ 71914 h 228559"/>
                <a:gd name="connsiteX55" fmla="*/ 411416 w 436816"/>
                <a:gd name="connsiteY55" fmla="*/ 163989 h 228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36816" h="228559">
                  <a:moveTo>
                    <a:pt x="424878" y="47276"/>
                  </a:moveTo>
                  <a:cubicBezTo>
                    <a:pt x="417258" y="41307"/>
                    <a:pt x="407479" y="39212"/>
                    <a:pt x="398082" y="41434"/>
                  </a:cubicBezTo>
                  <a:lnTo>
                    <a:pt x="331914" y="57563"/>
                  </a:lnTo>
                  <a:cubicBezTo>
                    <a:pt x="328041" y="58516"/>
                    <a:pt x="324548" y="60167"/>
                    <a:pt x="321437" y="62326"/>
                  </a:cubicBezTo>
                  <a:cubicBezTo>
                    <a:pt x="314452" y="49054"/>
                    <a:pt x="293814" y="61627"/>
                    <a:pt x="300038" y="76105"/>
                  </a:cubicBezTo>
                  <a:cubicBezTo>
                    <a:pt x="338074" y="164942"/>
                    <a:pt x="225425" y="247238"/>
                    <a:pt x="155511" y="177261"/>
                  </a:cubicBezTo>
                  <a:cubicBezTo>
                    <a:pt x="137477" y="159227"/>
                    <a:pt x="129413" y="138716"/>
                    <a:pt x="128905" y="118777"/>
                  </a:cubicBezTo>
                  <a:lnTo>
                    <a:pt x="128905" y="116047"/>
                  </a:lnTo>
                  <a:cubicBezTo>
                    <a:pt x="129349" y="56103"/>
                    <a:pt x="197040" y="2318"/>
                    <a:pt x="263525" y="36354"/>
                  </a:cubicBezTo>
                  <a:cubicBezTo>
                    <a:pt x="278066" y="43784"/>
                    <a:pt x="290894" y="21876"/>
                    <a:pt x="276352" y="14447"/>
                  </a:cubicBezTo>
                  <a:cubicBezTo>
                    <a:pt x="225044" y="-11842"/>
                    <a:pt x="163195" y="-2508"/>
                    <a:pt x="127254" y="44546"/>
                  </a:cubicBezTo>
                  <a:cubicBezTo>
                    <a:pt x="122872" y="50324"/>
                    <a:pt x="119126" y="56420"/>
                    <a:pt x="115951" y="62770"/>
                  </a:cubicBezTo>
                  <a:cubicBezTo>
                    <a:pt x="112713" y="60421"/>
                    <a:pt x="109029" y="58579"/>
                    <a:pt x="104902" y="57563"/>
                  </a:cubicBezTo>
                  <a:lnTo>
                    <a:pt x="38798" y="41498"/>
                  </a:lnTo>
                  <a:cubicBezTo>
                    <a:pt x="29401" y="39212"/>
                    <a:pt x="19621" y="41307"/>
                    <a:pt x="12002" y="47340"/>
                  </a:cubicBezTo>
                  <a:cubicBezTo>
                    <a:pt x="4382" y="53309"/>
                    <a:pt x="0" y="62326"/>
                    <a:pt x="0" y="71978"/>
                  </a:cubicBezTo>
                  <a:lnTo>
                    <a:pt x="0" y="163989"/>
                  </a:lnTo>
                  <a:cubicBezTo>
                    <a:pt x="0" y="173705"/>
                    <a:pt x="4382" y="182658"/>
                    <a:pt x="12002" y="188627"/>
                  </a:cubicBezTo>
                  <a:cubicBezTo>
                    <a:pt x="17589" y="193009"/>
                    <a:pt x="24384" y="195358"/>
                    <a:pt x="31305" y="195358"/>
                  </a:cubicBezTo>
                  <a:cubicBezTo>
                    <a:pt x="33782" y="195358"/>
                    <a:pt x="36322" y="195041"/>
                    <a:pt x="38798" y="194469"/>
                  </a:cubicBezTo>
                  <a:lnTo>
                    <a:pt x="104965" y="178340"/>
                  </a:lnTo>
                  <a:cubicBezTo>
                    <a:pt x="110363" y="177007"/>
                    <a:pt x="115126" y="174340"/>
                    <a:pt x="118999" y="170720"/>
                  </a:cubicBezTo>
                  <a:cubicBezTo>
                    <a:pt x="123952" y="179547"/>
                    <a:pt x="130111" y="187865"/>
                    <a:pt x="137541" y="195231"/>
                  </a:cubicBezTo>
                  <a:cubicBezTo>
                    <a:pt x="176657" y="234347"/>
                    <a:pt x="239649" y="239618"/>
                    <a:pt x="284861" y="207931"/>
                  </a:cubicBezTo>
                  <a:cubicBezTo>
                    <a:pt x="299339" y="197835"/>
                    <a:pt x="310388" y="185198"/>
                    <a:pt x="318262" y="171165"/>
                  </a:cubicBezTo>
                  <a:cubicBezTo>
                    <a:pt x="322008" y="174530"/>
                    <a:pt x="326644" y="177070"/>
                    <a:pt x="331851" y="178340"/>
                  </a:cubicBezTo>
                  <a:lnTo>
                    <a:pt x="398018" y="194469"/>
                  </a:lnTo>
                  <a:cubicBezTo>
                    <a:pt x="400495" y="195041"/>
                    <a:pt x="403034" y="195358"/>
                    <a:pt x="405511" y="195358"/>
                  </a:cubicBezTo>
                  <a:cubicBezTo>
                    <a:pt x="412433" y="195358"/>
                    <a:pt x="419227" y="193072"/>
                    <a:pt x="424815" y="188627"/>
                  </a:cubicBezTo>
                  <a:cubicBezTo>
                    <a:pt x="432435" y="182658"/>
                    <a:pt x="436816" y="173641"/>
                    <a:pt x="436816" y="163989"/>
                  </a:cubicBezTo>
                  <a:lnTo>
                    <a:pt x="436816" y="71978"/>
                  </a:lnTo>
                  <a:cubicBezTo>
                    <a:pt x="436816" y="62262"/>
                    <a:pt x="432498" y="53309"/>
                    <a:pt x="424878" y="47276"/>
                  </a:cubicBezTo>
                  <a:close/>
                  <a:moveTo>
                    <a:pt x="103505" y="147860"/>
                  </a:moveTo>
                  <a:cubicBezTo>
                    <a:pt x="103505" y="150591"/>
                    <a:pt x="101664" y="153004"/>
                    <a:pt x="98996" y="153639"/>
                  </a:cubicBezTo>
                  <a:lnTo>
                    <a:pt x="32829" y="169768"/>
                  </a:lnTo>
                  <a:cubicBezTo>
                    <a:pt x="30416" y="170339"/>
                    <a:pt x="28575" y="169323"/>
                    <a:pt x="27749" y="168688"/>
                  </a:cubicBezTo>
                  <a:cubicBezTo>
                    <a:pt x="26924" y="167990"/>
                    <a:pt x="25464" y="166529"/>
                    <a:pt x="25464" y="163989"/>
                  </a:cubicBezTo>
                  <a:lnTo>
                    <a:pt x="25464" y="71978"/>
                  </a:lnTo>
                  <a:cubicBezTo>
                    <a:pt x="25464" y="69438"/>
                    <a:pt x="26860" y="67977"/>
                    <a:pt x="27749" y="67279"/>
                  </a:cubicBezTo>
                  <a:cubicBezTo>
                    <a:pt x="28448" y="66771"/>
                    <a:pt x="29654" y="66009"/>
                    <a:pt x="31369" y="66009"/>
                  </a:cubicBezTo>
                  <a:cubicBezTo>
                    <a:pt x="31814" y="66009"/>
                    <a:pt x="32321" y="66072"/>
                    <a:pt x="32829" y="66199"/>
                  </a:cubicBezTo>
                  <a:lnTo>
                    <a:pt x="98996" y="82328"/>
                  </a:lnTo>
                  <a:cubicBezTo>
                    <a:pt x="101664" y="82963"/>
                    <a:pt x="103505" y="85376"/>
                    <a:pt x="103505" y="88107"/>
                  </a:cubicBezTo>
                  <a:lnTo>
                    <a:pt x="103505" y="147860"/>
                  </a:lnTo>
                  <a:close/>
                  <a:moveTo>
                    <a:pt x="411416" y="163989"/>
                  </a:moveTo>
                  <a:cubicBezTo>
                    <a:pt x="411416" y="166529"/>
                    <a:pt x="410020" y="167990"/>
                    <a:pt x="409130" y="168688"/>
                  </a:cubicBezTo>
                  <a:cubicBezTo>
                    <a:pt x="408305" y="169323"/>
                    <a:pt x="406527" y="170403"/>
                    <a:pt x="404051" y="169768"/>
                  </a:cubicBezTo>
                  <a:lnTo>
                    <a:pt x="337883" y="153639"/>
                  </a:lnTo>
                  <a:cubicBezTo>
                    <a:pt x="335216" y="153004"/>
                    <a:pt x="333311" y="150591"/>
                    <a:pt x="333311" y="147860"/>
                  </a:cubicBezTo>
                  <a:lnTo>
                    <a:pt x="333311" y="88043"/>
                  </a:lnTo>
                  <a:cubicBezTo>
                    <a:pt x="333311" y="85313"/>
                    <a:pt x="335153" y="82900"/>
                    <a:pt x="337883" y="82265"/>
                  </a:cubicBezTo>
                  <a:lnTo>
                    <a:pt x="404051" y="66136"/>
                  </a:lnTo>
                  <a:cubicBezTo>
                    <a:pt x="404558" y="66009"/>
                    <a:pt x="405066" y="65945"/>
                    <a:pt x="405511" y="65945"/>
                  </a:cubicBezTo>
                  <a:cubicBezTo>
                    <a:pt x="407226" y="65945"/>
                    <a:pt x="408495" y="66707"/>
                    <a:pt x="409130" y="67215"/>
                  </a:cubicBezTo>
                  <a:cubicBezTo>
                    <a:pt x="409956" y="67914"/>
                    <a:pt x="411416" y="69374"/>
                    <a:pt x="411416" y="71914"/>
                  </a:cubicBezTo>
                  <a:lnTo>
                    <a:pt x="411416" y="163989"/>
                  </a:lnTo>
                  <a:close/>
                </a:path>
              </a:pathLst>
            </a:custGeom>
            <a:grpFill/>
            <a:ln w="6350"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3C229BE1-F30B-4D62-9E28-0CF677E449BB}"/>
                </a:ext>
              </a:extLst>
            </p:cNvPr>
            <p:cNvSpPr/>
            <p:nvPr/>
          </p:nvSpPr>
          <p:spPr>
            <a:xfrm>
              <a:off x="11831922" y="4437694"/>
              <a:ext cx="23187" cy="24037"/>
            </a:xfrm>
            <a:custGeom>
              <a:avLst/>
              <a:gdLst>
                <a:gd name="connsiteX0" fmla="*/ 12239 w 24502"/>
                <a:gd name="connsiteY0" fmla="*/ 25400 h 25400"/>
                <a:gd name="connsiteX1" fmla="*/ 12239 w 24502"/>
                <a:gd name="connsiteY1" fmla="*/ 0 h 25400"/>
                <a:gd name="connsiteX2" fmla="*/ 12239 w 24502"/>
                <a:gd name="connsiteY2" fmla="*/ 25400 h 25400"/>
              </a:gdLst>
              <a:ahLst/>
              <a:cxnLst>
                <a:cxn ang="0">
                  <a:pos x="connsiteX0" y="connsiteY0"/>
                </a:cxn>
                <a:cxn ang="0">
                  <a:pos x="connsiteX1" y="connsiteY1"/>
                </a:cxn>
                <a:cxn ang="0">
                  <a:pos x="connsiteX2" y="connsiteY2"/>
                </a:cxn>
              </a:cxnLst>
              <a:rect l="l" t="t" r="r" b="b"/>
              <a:pathLst>
                <a:path w="24502" h="25400">
                  <a:moveTo>
                    <a:pt x="12239" y="25400"/>
                  </a:moveTo>
                  <a:cubicBezTo>
                    <a:pt x="28559" y="25400"/>
                    <a:pt x="28622" y="0"/>
                    <a:pt x="12239" y="0"/>
                  </a:cubicBezTo>
                  <a:cubicBezTo>
                    <a:pt x="-4080" y="0"/>
                    <a:pt x="-4080" y="25400"/>
                    <a:pt x="12239" y="25400"/>
                  </a:cubicBezTo>
                  <a:close/>
                </a:path>
              </a:pathLst>
            </a:custGeom>
            <a:grpFill/>
            <a:ln w="6350"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424D1916-6874-4A51-9769-F52782ADD8A0}"/>
                </a:ext>
              </a:extLst>
            </p:cNvPr>
            <p:cNvSpPr/>
            <p:nvPr/>
          </p:nvSpPr>
          <p:spPr>
            <a:xfrm>
              <a:off x="11685077" y="4375354"/>
              <a:ext cx="316193" cy="316228"/>
            </a:xfrm>
            <a:custGeom>
              <a:avLst/>
              <a:gdLst>
                <a:gd name="connsiteX0" fmla="*/ 270981 w 334126"/>
                <a:gd name="connsiteY0" fmla="*/ 8345 h 334163"/>
                <a:gd name="connsiteX1" fmla="*/ 247549 w 334126"/>
                <a:gd name="connsiteY1" fmla="*/ 217 h 334163"/>
                <a:gd name="connsiteX2" fmla="*/ 226658 w 334126"/>
                <a:gd name="connsiteY2" fmla="*/ 13616 h 334163"/>
                <a:gd name="connsiteX3" fmla="*/ 196876 w 334126"/>
                <a:gd name="connsiteY3" fmla="*/ 62574 h 334163"/>
                <a:gd name="connsiteX4" fmla="*/ 193765 w 334126"/>
                <a:gd name="connsiteY4" fmla="*/ 70194 h 334163"/>
                <a:gd name="connsiteX5" fmla="*/ 190082 w 334126"/>
                <a:gd name="connsiteY5" fmla="*/ 95531 h 334163"/>
                <a:gd name="connsiteX6" fmla="*/ 161062 w 334126"/>
                <a:gd name="connsiteY6" fmla="*/ 237770 h 334163"/>
                <a:gd name="connsiteX7" fmla="*/ 119216 w 334126"/>
                <a:gd name="connsiteY7" fmla="*/ 222912 h 334163"/>
                <a:gd name="connsiteX8" fmla="*/ 108802 w 334126"/>
                <a:gd name="connsiteY8" fmla="*/ 212498 h 334163"/>
                <a:gd name="connsiteX9" fmla="*/ 146076 w 334126"/>
                <a:gd name="connsiteY9" fmla="*/ 93689 h 334163"/>
                <a:gd name="connsiteX10" fmla="*/ 139345 w 334126"/>
                <a:gd name="connsiteY10" fmla="*/ 69178 h 334163"/>
                <a:gd name="connsiteX11" fmla="*/ 67273 w 334126"/>
                <a:gd name="connsiteY11" fmla="*/ 177890 h 334163"/>
                <a:gd name="connsiteX12" fmla="*/ 70829 w 334126"/>
                <a:gd name="connsiteY12" fmla="*/ 193701 h 334163"/>
                <a:gd name="connsiteX13" fmla="*/ 62637 w 334126"/>
                <a:gd name="connsiteY13" fmla="*/ 197004 h 334163"/>
                <a:gd name="connsiteX14" fmla="*/ 13679 w 334126"/>
                <a:gd name="connsiteY14" fmla="*/ 226785 h 334163"/>
                <a:gd name="connsiteX15" fmla="*/ 217 w 334126"/>
                <a:gd name="connsiteY15" fmla="*/ 247676 h 334163"/>
                <a:gd name="connsiteX16" fmla="*/ 8345 w 334126"/>
                <a:gd name="connsiteY16" fmla="*/ 271108 h 334163"/>
                <a:gd name="connsiteX17" fmla="*/ 63082 w 334126"/>
                <a:gd name="connsiteY17" fmla="*/ 325845 h 334163"/>
                <a:gd name="connsiteX18" fmla="*/ 83085 w 334126"/>
                <a:gd name="connsiteY18" fmla="*/ 334163 h 334163"/>
                <a:gd name="connsiteX19" fmla="*/ 86513 w 334126"/>
                <a:gd name="connsiteY19" fmla="*/ 333973 h 334163"/>
                <a:gd name="connsiteX20" fmla="*/ 107405 w 334126"/>
                <a:gd name="connsiteY20" fmla="*/ 320575 h 334163"/>
                <a:gd name="connsiteX21" fmla="*/ 137187 w 334126"/>
                <a:gd name="connsiteY21" fmla="*/ 271616 h 334163"/>
                <a:gd name="connsiteX22" fmla="*/ 141060 w 334126"/>
                <a:gd name="connsiteY22" fmla="*/ 260313 h 334163"/>
                <a:gd name="connsiteX23" fmla="*/ 161062 w 334126"/>
                <a:gd name="connsiteY23" fmla="*/ 263298 h 334163"/>
                <a:gd name="connsiteX24" fmla="*/ 261075 w 334126"/>
                <a:gd name="connsiteY24" fmla="*/ 187288 h 334163"/>
                <a:gd name="connsiteX25" fmla="*/ 260757 w 334126"/>
                <a:gd name="connsiteY25" fmla="*/ 141187 h 334163"/>
                <a:gd name="connsiteX26" fmla="*/ 271553 w 334126"/>
                <a:gd name="connsiteY26" fmla="*/ 137313 h 334163"/>
                <a:gd name="connsiteX27" fmla="*/ 320511 w 334126"/>
                <a:gd name="connsiteY27" fmla="*/ 107532 h 334163"/>
                <a:gd name="connsiteX28" fmla="*/ 333910 w 334126"/>
                <a:gd name="connsiteY28" fmla="*/ 86641 h 334163"/>
                <a:gd name="connsiteX29" fmla="*/ 325781 w 334126"/>
                <a:gd name="connsiteY29" fmla="*/ 63209 h 334163"/>
                <a:gd name="connsiteX30" fmla="*/ 270981 w 334126"/>
                <a:gd name="connsiteY30" fmla="*/ 8345 h 334163"/>
                <a:gd name="connsiteX31" fmla="*/ 115469 w 334126"/>
                <a:gd name="connsiteY31" fmla="*/ 258281 h 334163"/>
                <a:gd name="connsiteX32" fmla="*/ 85688 w 334126"/>
                <a:gd name="connsiteY32" fmla="*/ 307239 h 334163"/>
                <a:gd name="connsiteX33" fmla="*/ 83466 w 334126"/>
                <a:gd name="connsiteY33" fmla="*/ 308637 h 334163"/>
                <a:gd name="connsiteX34" fmla="*/ 80989 w 334126"/>
                <a:gd name="connsiteY34" fmla="*/ 307811 h 334163"/>
                <a:gd name="connsiteX35" fmla="*/ 26252 w 334126"/>
                <a:gd name="connsiteY35" fmla="*/ 253074 h 334163"/>
                <a:gd name="connsiteX36" fmla="*/ 25426 w 334126"/>
                <a:gd name="connsiteY36" fmla="*/ 250598 h 334163"/>
                <a:gd name="connsiteX37" fmla="*/ 26824 w 334126"/>
                <a:gd name="connsiteY37" fmla="*/ 248375 h 334163"/>
                <a:gd name="connsiteX38" fmla="*/ 75782 w 334126"/>
                <a:gd name="connsiteY38" fmla="*/ 218594 h 334163"/>
                <a:gd name="connsiteX39" fmla="*/ 77369 w 334126"/>
                <a:gd name="connsiteY39" fmla="*/ 218149 h 334163"/>
                <a:gd name="connsiteX40" fmla="*/ 79465 w 334126"/>
                <a:gd name="connsiteY40" fmla="*/ 219038 h 334163"/>
                <a:gd name="connsiteX41" fmla="*/ 115088 w 334126"/>
                <a:gd name="connsiteY41" fmla="*/ 254598 h 334163"/>
                <a:gd name="connsiteX42" fmla="*/ 115469 w 334126"/>
                <a:gd name="connsiteY42" fmla="*/ 258281 h 334163"/>
                <a:gd name="connsiteX43" fmla="*/ 307176 w 334126"/>
                <a:gd name="connsiteY43" fmla="*/ 85688 h 334163"/>
                <a:gd name="connsiteX44" fmla="*/ 258218 w 334126"/>
                <a:gd name="connsiteY44" fmla="*/ 115469 h 334163"/>
                <a:gd name="connsiteX45" fmla="*/ 254535 w 334126"/>
                <a:gd name="connsiteY45" fmla="*/ 115025 h 334163"/>
                <a:gd name="connsiteX46" fmla="*/ 218911 w 334126"/>
                <a:gd name="connsiteY46" fmla="*/ 79401 h 334163"/>
                <a:gd name="connsiteX47" fmla="*/ 218467 w 334126"/>
                <a:gd name="connsiteY47" fmla="*/ 75719 h 334163"/>
                <a:gd name="connsiteX48" fmla="*/ 248248 w 334126"/>
                <a:gd name="connsiteY48" fmla="*/ 26760 h 334163"/>
                <a:gd name="connsiteX49" fmla="*/ 250407 w 334126"/>
                <a:gd name="connsiteY49" fmla="*/ 25363 h 334163"/>
                <a:gd name="connsiteX50" fmla="*/ 250788 w 334126"/>
                <a:gd name="connsiteY50" fmla="*/ 25363 h 334163"/>
                <a:gd name="connsiteX51" fmla="*/ 252883 w 334126"/>
                <a:gd name="connsiteY51" fmla="*/ 26252 h 334163"/>
                <a:gd name="connsiteX52" fmla="*/ 307620 w 334126"/>
                <a:gd name="connsiteY52" fmla="*/ 80989 h 334163"/>
                <a:gd name="connsiteX53" fmla="*/ 308446 w 334126"/>
                <a:gd name="connsiteY53" fmla="*/ 83466 h 334163"/>
                <a:gd name="connsiteX54" fmla="*/ 307176 w 334126"/>
                <a:gd name="connsiteY54" fmla="*/ 85688 h 334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4126" h="334163">
                  <a:moveTo>
                    <a:pt x="270981" y="8345"/>
                  </a:moveTo>
                  <a:cubicBezTo>
                    <a:pt x="264758" y="2122"/>
                    <a:pt x="256186" y="-863"/>
                    <a:pt x="247549" y="217"/>
                  </a:cubicBezTo>
                  <a:cubicBezTo>
                    <a:pt x="238850" y="1233"/>
                    <a:pt x="231230" y="6186"/>
                    <a:pt x="226658" y="13616"/>
                  </a:cubicBezTo>
                  <a:lnTo>
                    <a:pt x="196876" y="62574"/>
                  </a:lnTo>
                  <a:cubicBezTo>
                    <a:pt x="195416" y="64987"/>
                    <a:pt x="194400" y="67527"/>
                    <a:pt x="193765" y="70194"/>
                  </a:cubicBezTo>
                  <a:cubicBezTo>
                    <a:pt x="180938" y="68225"/>
                    <a:pt x="176175" y="89816"/>
                    <a:pt x="190082" y="95531"/>
                  </a:cubicBezTo>
                  <a:cubicBezTo>
                    <a:pt x="265520" y="126709"/>
                    <a:pt x="243930" y="241390"/>
                    <a:pt x="161062" y="237770"/>
                  </a:cubicBezTo>
                  <a:cubicBezTo>
                    <a:pt x="143854" y="237008"/>
                    <a:pt x="129884" y="231420"/>
                    <a:pt x="119216" y="222912"/>
                  </a:cubicBezTo>
                  <a:lnTo>
                    <a:pt x="108802" y="212498"/>
                  </a:lnTo>
                  <a:cubicBezTo>
                    <a:pt x="80100" y="175985"/>
                    <a:pt x="91657" y="111215"/>
                    <a:pt x="146076" y="93689"/>
                  </a:cubicBezTo>
                  <a:cubicBezTo>
                    <a:pt x="161570" y="88673"/>
                    <a:pt x="154967" y="64162"/>
                    <a:pt x="139345" y="69178"/>
                  </a:cubicBezTo>
                  <a:cubicBezTo>
                    <a:pt x="92482" y="84291"/>
                    <a:pt x="60479" y="127598"/>
                    <a:pt x="67273" y="177890"/>
                  </a:cubicBezTo>
                  <a:cubicBezTo>
                    <a:pt x="68035" y="183287"/>
                    <a:pt x="69242" y="188558"/>
                    <a:pt x="70829" y="193701"/>
                  </a:cubicBezTo>
                  <a:cubicBezTo>
                    <a:pt x="68035" y="194400"/>
                    <a:pt x="65241" y="195480"/>
                    <a:pt x="62637" y="197004"/>
                  </a:cubicBezTo>
                  <a:lnTo>
                    <a:pt x="13679" y="226785"/>
                  </a:lnTo>
                  <a:cubicBezTo>
                    <a:pt x="6186" y="231357"/>
                    <a:pt x="1297" y="238977"/>
                    <a:pt x="217" y="247676"/>
                  </a:cubicBezTo>
                  <a:cubicBezTo>
                    <a:pt x="-863" y="256376"/>
                    <a:pt x="2122" y="264949"/>
                    <a:pt x="8345" y="271108"/>
                  </a:cubicBezTo>
                  <a:lnTo>
                    <a:pt x="63082" y="325845"/>
                  </a:lnTo>
                  <a:cubicBezTo>
                    <a:pt x="68480" y="331243"/>
                    <a:pt x="75592" y="334163"/>
                    <a:pt x="83085" y="334163"/>
                  </a:cubicBezTo>
                  <a:cubicBezTo>
                    <a:pt x="84227" y="334163"/>
                    <a:pt x="85370" y="334100"/>
                    <a:pt x="86513" y="333973"/>
                  </a:cubicBezTo>
                  <a:cubicBezTo>
                    <a:pt x="95213" y="332894"/>
                    <a:pt x="102833" y="328004"/>
                    <a:pt x="107405" y="320575"/>
                  </a:cubicBezTo>
                  <a:lnTo>
                    <a:pt x="137187" y="271616"/>
                  </a:lnTo>
                  <a:cubicBezTo>
                    <a:pt x="139345" y="268060"/>
                    <a:pt x="140552" y="264187"/>
                    <a:pt x="141060" y="260313"/>
                  </a:cubicBezTo>
                  <a:cubicBezTo>
                    <a:pt x="147537" y="261964"/>
                    <a:pt x="154205" y="263044"/>
                    <a:pt x="161062" y="263298"/>
                  </a:cubicBezTo>
                  <a:cubicBezTo>
                    <a:pt x="207672" y="265012"/>
                    <a:pt x="250280" y="232691"/>
                    <a:pt x="261075" y="187288"/>
                  </a:cubicBezTo>
                  <a:cubicBezTo>
                    <a:pt x="264885" y="171223"/>
                    <a:pt x="264504" y="155601"/>
                    <a:pt x="260757" y="141187"/>
                  </a:cubicBezTo>
                  <a:cubicBezTo>
                    <a:pt x="264504" y="140679"/>
                    <a:pt x="268187" y="139409"/>
                    <a:pt x="271553" y="137313"/>
                  </a:cubicBezTo>
                  <a:lnTo>
                    <a:pt x="320511" y="107532"/>
                  </a:lnTo>
                  <a:cubicBezTo>
                    <a:pt x="328004" y="102960"/>
                    <a:pt x="332893" y="95340"/>
                    <a:pt x="333910" y="86641"/>
                  </a:cubicBezTo>
                  <a:cubicBezTo>
                    <a:pt x="334989" y="77941"/>
                    <a:pt x="332005" y="69369"/>
                    <a:pt x="325781" y="63209"/>
                  </a:cubicBezTo>
                  <a:lnTo>
                    <a:pt x="270981" y="8345"/>
                  </a:lnTo>
                  <a:close/>
                  <a:moveTo>
                    <a:pt x="115469" y="258281"/>
                  </a:moveTo>
                  <a:lnTo>
                    <a:pt x="85688" y="307239"/>
                  </a:lnTo>
                  <a:cubicBezTo>
                    <a:pt x="85053" y="308256"/>
                    <a:pt x="84164" y="308573"/>
                    <a:pt x="83466" y="308637"/>
                  </a:cubicBezTo>
                  <a:cubicBezTo>
                    <a:pt x="82831" y="308700"/>
                    <a:pt x="81878" y="308637"/>
                    <a:pt x="80989" y="307811"/>
                  </a:cubicBezTo>
                  <a:lnTo>
                    <a:pt x="26252" y="253074"/>
                  </a:lnTo>
                  <a:cubicBezTo>
                    <a:pt x="25426" y="252249"/>
                    <a:pt x="25299" y="251232"/>
                    <a:pt x="25426" y="250598"/>
                  </a:cubicBezTo>
                  <a:cubicBezTo>
                    <a:pt x="25490" y="249962"/>
                    <a:pt x="25807" y="249010"/>
                    <a:pt x="26824" y="248375"/>
                  </a:cubicBezTo>
                  <a:lnTo>
                    <a:pt x="75782" y="218594"/>
                  </a:lnTo>
                  <a:cubicBezTo>
                    <a:pt x="76290" y="218276"/>
                    <a:pt x="76798" y="218149"/>
                    <a:pt x="77369" y="218149"/>
                  </a:cubicBezTo>
                  <a:cubicBezTo>
                    <a:pt x="78131" y="218149"/>
                    <a:pt x="78893" y="218467"/>
                    <a:pt x="79465" y="219038"/>
                  </a:cubicBezTo>
                  <a:lnTo>
                    <a:pt x="115088" y="254598"/>
                  </a:lnTo>
                  <a:cubicBezTo>
                    <a:pt x="116041" y="255614"/>
                    <a:pt x="116168" y="257075"/>
                    <a:pt x="115469" y="258281"/>
                  </a:cubicBezTo>
                  <a:close/>
                  <a:moveTo>
                    <a:pt x="307176" y="85688"/>
                  </a:moveTo>
                  <a:lnTo>
                    <a:pt x="258218" y="115469"/>
                  </a:lnTo>
                  <a:cubicBezTo>
                    <a:pt x="257011" y="116168"/>
                    <a:pt x="255550" y="115977"/>
                    <a:pt x="254535" y="115025"/>
                  </a:cubicBezTo>
                  <a:lnTo>
                    <a:pt x="218911" y="79401"/>
                  </a:lnTo>
                  <a:cubicBezTo>
                    <a:pt x="217958" y="78449"/>
                    <a:pt x="217768" y="76925"/>
                    <a:pt x="218467" y="75719"/>
                  </a:cubicBezTo>
                  <a:lnTo>
                    <a:pt x="248248" y="26760"/>
                  </a:lnTo>
                  <a:cubicBezTo>
                    <a:pt x="248883" y="25744"/>
                    <a:pt x="249772" y="25426"/>
                    <a:pt x="250407" y="25363"/>
                  </a:cubicBezTo>
                  <a:cubicBezTo>
                    <a:pt x="250534" y="25363"/>
                    <a:pt x="250661" y="25363"/>
                    <a:pt x="250788" y="25363"/>
                  </a:cubicBezTo>
                  <a:cubicBezTo>
                    <a:pt x="251423" y="25363"/>
                    <a:pt x="252185" y="25554"/>
                    <a:pt x="252883" y="26252"/>
                  </a:cubicBezTo>
                  <a:lnTo>
                    <a:pt x="307620" y="80989"/>
                  </a:lnTo>
                  <a:cubicBezTo>
                    <a:pt x="308446" y="81814"/>
                    <a:pt x="308573" y="82831"/>
                    <a:pt x="308446" y="83466"/>
                  </a:cubicBezTo>
                  <a:cubicBezTo>
                    <a:pt x="308573" y="84164"/>
                    <a:pt x="308256" y="85053"/>
                    <a:pt x="307176" y="85688"/>
                  </a:cubicBezTo>
                  <a:close/>
                </a:path>
              </a:pathLst>
            </a:custGeom>
            <a:grpFill/>
            <a:ln w="6350"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C08255DC-A9A1-4D3A-96B8-234AB5871D3A}"/>
                </a:ext>
              </a:extLst>
            </p:cNvPr>
            <p:cNvSpPr/>
            <p:nvPr/>
          </p:nvSpPr>
          <p:spPr>
            <a:xfrm>
              <a:off x="11880473" y="4708968"/>
              <a:ext cx="59346" cy="59332"/>
            </a:xfrm>
            <a:custGeom>
              <a:avLst/>
              <a:gdLst>
                <a:gd name="connsiteX0" fmla="*/ 31356 w 62712"/>
                <a:gd name="connsiteY0" fmla="*/ 49319 h 62697"/>
                <a:gd name="connsiteX1" fmla="*/ 41008 w 62712"/>
                <a:gd name="connsiteY1" fmla="*/ 58971 h 62697"/>
                <a:gd name="connsiteX2" fmla="*/ 58978 w 62712"/>
                <a:gd name="connsiteY2" fmla="*/ 41001 h 62697"/>
                <a:gd name="connsiteX3" fmla="*/ 49327 w 62712"/>
                <a:gd name="connsiteY3" fmla="*/ 31349 h 62697"/>
                <a:gd name="connsiteX4" fmla="*/ 58978 w 62712"/>
                <a:gd name="connsiteY4" fmla="*/ 21696 h 62697"/>
                <a:gd name="connsiteX5" fmla="*/ 41008 w 62712"/>
                <a:gd name="connsiteY5" fmla="*/ 3726 h 62697"/>
                <a:gd name="connsiteX6" fmla="*/ 31356 w 62712"/>
                <a:gd name="connsiteY6" fmla="*/ 13378 h 62697"/>
                <a:gd name="connsiteX7" fmla="*/ 21704 w 62712"/>
                <a:gd name="connsiteY7" fmla="*/ 3726 h 62697"/>
                <a:gd name="connsiteX8" fmla="*/ 3734 w 62712"/>
                <a:gd name="connsiteY8" fmla="*/ 21696 h 62697"/>
                <a:gd name="connsiteX9" fmla="*/ 13386 w 62712"/>
                <a:gd name="connsiteY9" fmla="*/ 31349 h 62697"/>
                <a:gd name="connsiteX10" fmla="*/ 3734 w 62712"/>
                <a:gd name="connsiteY10" fmla="*/ 41001 h 62697"/>
                <a:gd name="connsiteX11" fmla="*/ 21704 w 62712"/>
                <a:gd name="connsiteY11" fmla="*/ 58971 h 62697"/>
                <a:gd name="connsiteX12" fmla="*/ 31356 w 62712"/>
                <a:gd name="connsiteY12" fmla="*/ 49319 h 62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712" h="62697">
                  <a:moveTo>
                    <a:pt x="31356" y="49319"/>
                  </a:moveTo>
                  <a:cubicBezTo>
                    <a:pt x="34595" y="52558"/>
                    <a:pt x="37770" y="55733"/>
                    <a:pt x="41008" y="58971"/>
                  </a:cubicBezTo>
                  <a:cubicBezTo>
                    <a:pt x="52565" y="70528"/>
                    <a:pt x="70536" y="52558"/>
                    <a:pt x="58978" y="41001"/>
                  </a:cubicBezTo>
                  <a:cubicBezTo>
                    <a:pt x="55740" y="37762"/>
                    <a:pt x="52565" y="34587"/>
                    <a:pt x="49327" y="31349"/>
                  </a:cubicBezTo>
                  <a:cubicBezTo>
                    <a:pt x="52565" y="28110"/>
                    <a:pt x="55740" y="24935"/>
                    <a:pt x="58978" y="21696"/>
                  </a:cubicBezTo>
                  <a:cubicBezTo>
                    <a:pt x="70536" y="10139"/>
                    <a:pt x="52628" y="-7831"/>
                    <a:pt x="41008" y="3726"/>
                  </a:cubicBezTo>
                  <a:cubicBezTo>
                    <a:pt x="37770" y="6964"/>
                    <a:pt x="34595" y="10139"/>
                    <a:pt x="31356" y="13378"/>
                  </a:cubicBezTo>
                  <a:cubicBezTo>
                    <a:pt x="28118" y="10139"/>
                    <a:pt x="24943" y="6964"/>
                    <a:pt x="21704" y="3726"/>
                  </a:cubicBezTo>
                  <a:cubicBezTo>
                    <a:pt x="10147" y="-7831"/>
                    <a:pt x="-7823" y="10139"/>
                    <a:pt x="3734" y="21696"/>
                  </a:cubicBezTo>
                  <a:cubicBezTo>
                    <a:pt x="6972" y="24935"/>
                    <a:pt x="10147" y="28110"/>
                    <a:pt x="13386" y="31349"/>
                  </a:cubicBezTo>
                  <a:cubicBezTo>
                    <a:pt x="10147" y="34587"/>
                    <a:pt x="6972" y="37762"/>
                    <a:pt x="3734" y="41001"/>
                  </a:cubicBezTo>
                  <a:cubicBezTo>
                    <a:pt x="-7823" y="52558"/>
                    <a:pt x="10084" y="70528"/>
                    <a:pt x="21704" y="58971"/>
                  </a:cubicBezTo>
                  <a:cubicBezTo>
                    <a:pt x="24879" y="55733"/>
                    <a:pt x="28118" y="52558"/>
                    <a:pt x="31356" y="49319"/>
                  </a:cubicBezTo>
                  <a:close/>
                </a:path>
              </a:pathLst>
            </a:custGeom>
            <a:grpFill/>
            <a:ln w="6350"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CE72057C-DB38-4F1A-B0E3-40C106140807}"/>
                </a:ext>
              </a:extLst>
            </p:cNvPr>
            <p:cNvSpPr/>
            <p:nvPr/>
          </p:nvSpPr>
          <p:spPr>
            <a:xfrm>
              <a:off x="11915675" y="5034948"/>
              <a:ext cx="85510" cy="85510"/>
            </a:xfrm>
            <a:custGeom>
              <a:avLst/>
              <a:gdLst>
                <a:gd name="connsiteX0" fmla="*/ 45212 w 90360"/>
                <a:gd name="connsiteY0" fmla="*/ 0 h 90360"/>
                <a:gd name="connsiteX1" fmla="*/ 0 w 90360"/>
                <a:gd name="connsiteY1" fmla="*/ 45148 h 90360"/>
                <a:gd name="connsiteX2" fmla="*/ 45212 w 90360"/>
                <a:gd name="connsiteY2" fmla="*/ 90360 h 90360"/>
                <a:gd name="connsiteX3" fmla="*/ 90361 w 90360"/>
                <a:gd name="connsiteY3" fmla="*/ 45148 h 90360"/>
                <a:gd name="connsiteX4" fmla="*/ 45212 w 90360"/>
                <a:gd name="connsiteY4" fmla="*/ 0 h 90360"/>
                <a:gd name="connsiteX5" fmla="*/ 45212 w 90360"/>
                <a:gd name="connsiteY5" fmla="*/ 64960 h 90360"/>
                <a:gd name="connsiteX6" fmla="*/ 25400 w 90360"/>
                <a:gd name="connsiteY6" fmla="*/ 45148 h 90360"/>
                <a:gd name="connsiteX7" fmla="*/ 45212 w 90360"/>
                <a:gd name="connsiteY7" fmla="*/ 25400 h 90360"/>
                <a:gd name="connsiteX8" fmla="*/ 64961 w 90360"/>
                <a:gd name="connsiteY8" fmla="*/ 45148 h 90360"/>
                <a:gd name="connsiteX9" fmla="*/ 45212 w 90360"/>
                <a:gd name="connsiteY9" fmla="*/ 64960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45212" y="0"/>
                  </a:moveTo>
                  <a:cubicBezTo>
                    <a:pt x="20320" y="0"/>
                    <a:pt x="0" y="20257"/>
                    <a:pt x="0" y="45148"/>
                  </a:cubicBezTo>
                  <a:cubicBezTo>
                    <a:pt x="0" y="70041"/>
                    <a:pt x="20257" y="90360"/>
                    <a:pt x="45212" y="90360"/>
                  </a:cubicBezTo>
                  <a:cubicBezTo>
                    <a:pt x="70104" y="90360"/>
                    <a:pt x="90361" y="70104"/>
                    <a:pt x="90361" y="45148"/>
                  </a:cubicBezTo>
                  <a:cubicBezTo>
                    <a:pt x="90361" y="20257"/>
                    <a:pt x="70104" y="0"/>
                    <a:pt x="45212" y="0"/>
                  </a:cubicBezTo>
                  <a:close/>
                  <a:moveTo>
                    <a:pt x="45212" y="64960"/>
                  </a:moveTo>
                  <a:cubicBezTo>
                    <a:pt x="34290" y="64960"/>
                    <a:pt x="25400" y="56071"/>
                    <a:pt x="25400" y="45148"/>
                  </a:cubicBezTo>
                  <a:cubicBezTo>
                    <a:pt x="25400" y="34227"/>
                    <a:pt x="34290" y="25400"/>
                    <a:pt x="45212" y="25400"/>
                  </a:cubicBezTo>
                  <a:cubicBezTo>
                    <a:pt x="56134" y="25400"/>
                    <a:pt x="64961" y="34290"/>
                    <a:pt x="64961" y="45148"/>
                  </a:cubicBezTo>
                  <a:cubicBezTo>
                    <a:pt x="64961" y="56071"/>
                    <a:pt x="56071" y="64960"/>
                    <a:pt x="45212" y="64960"/>
                  </a:cubicBezTo>
                  <a:close/>
                </a:path>
              </a:pathLst>
            </a:custGeom>
            <a:grpFill/>
            <a:ln w="6350" cap="flat">
              <a:noFill/>
              <a:prstDash val="solid"/>
              <a:miter/>
            </a:ln>
          </p:spPr>
          <p:txBody>
            <a:bodyPr rtlCol="0" anchor="ctr"/>
            <a:lstStyle/>
            <a:p>
              <a:endParaRPr lang="en-US"/>
            </a:p>
          </p:txBody>
        </p:sp>
      </p:grpSp>
      <p:grpSp>
        <p:nvGrpSpPr>
          <p:cNvPr id="89" name="Group 88">
            <a:extLst>
              <a:ext uri="{FF2B5EF4-FFF2-40B4-BE49-F238E27FC236}">
                <a16:creationId xmlns:a16="http://schemas.microsoft.com/office/drawing/2014/main" id="{4C2270DB-BCD1-44E8-BE11-51C743D0EFB9}"/>
              </a:ext>
            </a:extLst>
          </p:cNvPr>
          <p:cNvGrpSpPr/>
          <p:nvPr/>
        </p:nvGrpSpPr>
        <p:grpSpPr>
          <a:xfrm>
            <a:off x="10291989" y="3599069"/>
            <a:ext cx="466538" cy="467938"/>
            <a:chOff x="8131068" y="2402192"/>
            <a:chExt cx="798457" cy="800853"/>
          </a:xfrm>
          <a:solidFill>
            <a:schemeClr val="bg2"/>
          </a:solidFill>
        </p:grpSpPr>
        <p:sp>
          <p:nvSpPr>
            <p:cNvPr id="90" name="Freeform: Shape 89">
              <a:extLst>
                <a:ext uri="{FF2B5EF4-FFF2-40B4-BE49-F238E27FC236}">
                  <a16:creationId xmlns:a16="http://schemas.microsoft.com/office/drawing/2014/main" id="{B432B618-4DFA-49DA-935D-B8E7F0DB16E9}"/>
                </a:ext>
              </a:extLst>
            </p:cNvPr>
            <p:cNvSpPr/>
            <p:nvPr/>
          </p:nvSpPr>
          <p:spPr>
            <a:xfrm>
              <a:off x="8131068" y="2485367"/>
              <a:ext cx="798457" cy="717678"/>
            </a:xfrm>
            <a:custGeom>
              <a:avLst/>
              <a:gdLst>
                <a:gd name="connsiteX0" fmla="*/ 12400 w 843741"/>
                <a:gd name="connsiteY0" fmla="*/ 182626 h 758380"/>
                <a:gd name="connsiteX1" fmla="*/ 525 w 843741"/>
                <a:gd name="connsiteY1" fmla="*/ 257302 h 758380"/>
                <a:gd name="connsiteX2" fmla="*/ 96347 w 843741"/>
                <a:gd name="connsiteY2" fmla="*/ 519493 h 758380"/>
                <a:gd name="connsiteX3" fmla="*/ 114317 w 843741"/>
                <a:gd name="connsiteY3" fmla="*/ 501523 h 758380"/>
                <a:gd name="connsiteX4" fmla="*/ 27640 w 843741"/>
                <a:gd name="connsiteY4" fmla="*/ 289624 h 758380"/>
                <a:gd name="connsiteX5" fmla="*/ 25862 w 843741"/>
                <a:gd name="connsiteY5" fmla="*/ 223520 h 758380"/>
                <a:gd name="connsiteX6" fmla="*/ 84282 w 843741"/>
                <a:gd name="connsiteY6" fmla="*/ 180213 h 758380"/>
                <a:gd name="connsiteX7" fmla="*/ 84282 w 843741"/>
                <a:gd name="connsiteY7" fmla="*/ 205359 h 758380"/>
                <a:gd name="connsiteX8" fmla="*/ 112539 w 843741"/>
                <a:gd name="connsiteY8" fmla="*/ 233617 h 758380"/>
                <a:gd name="connsiteX9" fmla="*/ 130002 w 843741"/>
                <a:gd name="connsiteY9" fmla="*/ 233617 h 758380"/>
                <a:gd name="connsiteX10" fmla="*/ 170642 w 843741"/>
                <a:gd name="connsiteY10" fmla="*/ 708025 h 758380"/>
                <a:gd name="connsiteX11" fmla="*/ 225442 w 843741"/>
                <a:gd name="connsiteY11" fmla="*/ 758381 h 758380"/>
                <a:gd name="connsiteX12" fmla="*/ 618698 w 843741"/>
                <a:gd name="connsiteY12" fmla="*/ 758381 h 758380"/>
                <a:gd name="connsiteX13" fmla="*/ 673562 w 843741"/>
                <a:gd name="connsiteY13" fmla="*/ 708025 h 758380"/>
                <a:gd name="connsiteX14" fmla="*/ 684420 w 843741"/>
                <a:gd name="connsiteY14" fmla="*/ 581152 h 758380"/>
                <a:gd name="connsiteX15" fmla="*/ 813452 w 843741"/>
                <a:gd name="connsiteY15" fmla="*/ 408877 h 758380"/>
                <a:gd name="connsiteX16" fmla="*/ 843742 w 843741"/>
                <a:gd name="connsiteY16" fmla="*/ 233299 h 758380"/>
                <a:gd name="connsiteX17" fmla="*/ 759922 w 843741"/>
                <a:gd name="connsiteY17" fmla="*/ 154813 h 758380"/>
                <a:gd name="connsiteX18" fmla="*/ 759922 w 843741"/>
                <a:gd name="connsiteY18" fmla="*/ 133921 h 758380"/>
                <a:gd name="connsiteX19" fmla="*/ 731664 w 843741"/>
                <a:gd name="connsiteY19" fmla="*/ 105727 h 758380"/>
                <a:gd name="connsiteX20" fmla="*/ 582630 w 843741"/>
                <a:gd name="connsiteY20" fmla="*/ 105727 h 758380"/>
                <a:gd name="connsiteX21" fmla="*/ 582249 w 843741"/>
                <a:gd name="connsiteY21" fmla="*/ 104013 h 758380"/>
                <a:gd name="connsiteX22" fmla="*/ 583709 w 843741"/>
                <a:gd name="connsiteY22" fmla="*/ 103251 h 758380"/>
                <a:gd name="connsiteX23" fmla="*/ 613173 w 843741"/>
                <a:gd name="connsiteY23" fmla="*/ 85280 h 758380"/>
                <a:gd name="connsiteX24" fmla="*/ 623651 w 843741"/>
                <a:gd name="connsiteY24" fmla="*/ 69024 h 758380"/>
                <a:gd name="connsiteX25" fmla="*/ 617301 w 843741"/>
                <a:gd name="connsiteY25" fmla="*/ 50736 h 758380"/>
                <a:gd name="connsiteX26" fmla="*/ 584344 w 843741"/>
                <a:gd name="connsiteY26" fmla="*/ 17780 h 758380"/>
                <a:gd name="connsiteX27" fmla="*/ 566056 w 843741"/>
                <a:gd name="connsiteY27" fmla="*/ 11430 h 758380"/>
                <a:gd name="connsiteX28" fmla="*/ 549800 w 843741"/>
                <a:gd name="connsiteY28" fmla="*/ 21908 h 758380"/>
                <a:gd name="connsiteX29" fmla="*/ 531830 w 843741"/>
                <a:gd name="connsiteY29" fmla="*/ 51371 h 758380"/>
                <a:gd name="connsiteX30" fmla="*/ 530115 w 843741"/>
                <a:gd name="connsiteY30" fmla="*/ 54864 h 758380"/>
                <a:gd name="connsiteX31" fmla="*/ 519447 w 843741"/>
                <a:gd name="connsiteY31" fmla="*/ 53911 h 758380"/>
                <a:gd name="connsiteX32" fmla="*/ 456328 w 843741"/>
                <a:gd name="connsiteY32" fmla="*/ 105664 h 758380"/>
                <a:gd name="connsiteX33" fmla="*/ 447311 w 843741"/>
                <a:gd name="connsiteY33" fmla="*/ 105664 h 758380"/>
                <a:gd name="connsiteX34" fmla="*/ 454296 w 843741"/>
                <a:gd name="connsiteY34" fmla="*/ 89725 h 758380"/>
                <a:gd name="connsiteX35" fmla="*/ 454296 w 843741"/>
                <a:gd name="connsiteY35" fmla="*/ 43117 h 758380"/>
                <a:gd name="connsiteX36" fmla="*/ 445851 w 843741"/>
                <a:gd name="connsiteY36" fmla="*/ 25718 h 758380"/>
                <a:gd name="connsiteX37" fmla="*/ 426928 w 843741"/>
                <a:gd name="connsiteY37" fmla="*/ 21590 h 758380"/>
                <a:gd name="connsiteX38" fmla="*/ 393400 w 843741"/>
                <a:gd name="connsiteY38" fmla="*/ 29718 h 758380"/>
                <a:gd name="connsiteX39" fmla="*/ 392066 w 843741"/>
                <a:gd name="connsiteY39" fmla="*/ 30162 h 758380"/>
                <a:gd name="connsiteX40" fmla="*/ 383113 w 843741"/>
                <a:gd name="connsiteY40" fmla="*/ 18859 h 758380"/>
                <a:gd name="connsiteX41" fmla="*/ 291927 w 843741"/>
                <a:gd name="connsiteY41" fmla="*/ 18859 h 758380"/>
                <a:gd name="connsiteX42" fmla="*/ 282910 w 843741"/>
                <a:gd name="connsiteY42" fmla="*/ 30226 h 758380"/>
                <a:gd name="connsiteX43" fmla="*/ 281322 w 843741"/>
                <a:gd name="connsiteY43" fmla="*/ 29718 h 758380"/>
                <a:gd name="connsiteX44" fmla="*/ 247794 w 843741"/>
                <a:gd name="connsiteY44" fmla="*/ 21590 h 758380"/>
                <a:gd name="connsiteX45" fmla="*/ 228871 w 843741"/>
                <a:gd name="connsiteY45" fmla="*/ 25718 h 758380"/>
                <a:gd name="connsiteX46" fmla="*/ 220426 w 843741"/>
                <a:gd name="connsiteY46" fmla="*/ 43117 h 758380"/>
                <a:gd name="connsiteX47" fmla="*/ 220426 w 843741"/>
                <a:gd name="connsiteY47" fmla="*/ 89725 h 758380"/>
                <a:gd name="connsiteX48" fmla="*/ 227411 w 843741"/>
                <a:gd name="connsiteY48" fmla="*/ 105664 h 758380"/>
                <a:gd name="connsiteX49" fmla="*/ 112603 w 843741"/>
                <a:gd name="connsiteY49" fmla="*/ 105664 h 758380"/>
                <a:gd name="connsiteX50" fmla="*/ 84345 w 843741"/>
                <a:gd name="connsiteY50" fmla="*/ 133858 h 758380"/>
                <a:gd name="connsiteX51" fmla="*/ 84345 w 843741"/>
                <a:gd name="connsiteY51" fmla="*/ 154686 h 758380"/>
                <a:gd name="connsiteX52" fmla="*/ 12400 w 843741"/>
                <a:gd name="connsiteY52" fmla="*/ 182626 h 758380"/>
                <a:gd name="connsiteX53" fmla="*/ 648162 w 843741"/>
                <a:gd name="connsiteY53" fmla="*/ 705675 h 758380"/>
                <a:gd name="connsiteX54" fmla="*/ 618634 w 843741"/>
                <a:gd name="connsiteY54" fmla="*/ 732790 h 758380"/>
                <a:gd name="connsiteX55" fmla="*/ 225379 w 843741"/>
                <a:gd name="connsiteY55" fmla="*/ 732790 h 758380"/>
                <a:gd name="connsiteX56" fmla="*/ 195851 w 843741"/>
                <a:gd name="connsiteY56" fmla="*/ 705675 h 758380"/>
                <a:gd name="connsiteX57" fmla="*/ 155338 w 843741"/>
                <a:gd name="connsiteY57" fmla="*/ 233489 h 758380"/>
                <a:gd name="connsiteX58" fmla="*/ 688548 w 843741"/>
                <a:gd name="connsiteY58" fmla="*/ 233489 h 758380"/>
                <a:gd name="connsiteX59" fmla="*/ 659846 w 843741"/>
                <a:gd name="connsiteY59" fmla="*/ 568071 h 758380"/>
                <a:gd name="connsiteX60" fmla="*/ 545355 w 843741"/>
                <a:gd name="connsiteY60" fmla="*/ 628206 h 758380"/>
                <a:gd name="connsiteX61" fmla="*/ 498492 w 843741"/>
                <a:gd name="connsiteY61" fmla="*/ 588391 h 758380"/>
                <a:gd name="connsiteX62" fmla="*/ 345267 w 843741"/>
                <a:gd name="connsiteY62" fmla="*/ 588391 h 758380"/>
                <a:gd name="connsiteX63" fmla="*/ 298404 w 843741"/>
                <a:gd name="connsiteY63" fmla="*/ 628269 h 758380"/>
                <a:gd name="connsiteX64" fmla="*/ 232935 w 843741"/>
                <a:gd name="connsiteY64" fmla="*/ 600202 h 758380"/>
                <a:gd name="connsiteX65" fmla="*/ 220108 w 843741"/>
                <a:gd name="connsiteY65" fmla="*/ 622109 h 758380"/>
                <a:gd name="connsiteX66" fmla="*/ 297705 w 843741"/>
                <a:gd name="connsiteY66" fmla="*/ 654749 h 758380"/>
                <a:gd name="connsiteX67" fmla="*/ 297705 w 843741"/>
                <a:gd name="connsiteY67" fmla="*/ 669354 h 758380"/>
                <a:gd name="connsiteX68" fmla="*/ 345267 w 843741"/>
                <a:gd name="connsiteY68" fmla="*/ 716915 h 758380"/>
                <a:gd name="connsiteX69" fmla="*/ 498492 w 843741"/>
                <a:gd name="connsiteY69" fmla="*/ 716915 h 758380"/>
                <a:gd name="connsiteX70" fmla="*/ 546054 w 843741"/>
                <a:gd name="connsiteY70" fmla="*/ 669354 h 758380"/>
                <a:gd name="connsiteX71" fmla="*/ 546054 w 843741"/>
                <a:gd name="connsiteY71" fmla="*/ 654685 h 758380"/>
                <a:gd name="connsiteX72" fmla="*/ 657052 w 843741"/>
                <a:gd name="connsiteY72" fmla="*/ 600837 h 758380"/>
                <a:gd name="connsiteX73" fmla="*/ 648162 w 843741"/>
                <a:gd name="connsiteY73" fmla="*/ 705675 h 758380"/>
                <a:gd name="connsiteX74" fmla="*/ 520781 w 843741"/>
                <a:gd name="connsiteY74" fmla="*/ 635889 h 758380"/>
                <a:gd name="connsiteX75" fmla="*/ 520781 w 843741"/>
                <a:gd name="connsiteY75" fmla="*/ 669290 h 758380"/>
                <a:gd name="connsiteX76" fmla="*/ 498619 w 843741"/>
                <a:gd name="connsiteY76" fmla="*/ 691451 h 758380"/>
                <a:gd name="connsiteX77" fmla="*/ 345394 w 843741"/>
                <a:gd name="connsiteY77" fmla="*/ 691451 h 758380"/>
                <a:gd name="connsiteX78" fmla="*/ 323232 w 843741"/>
                <a:gd name="connsiteY78" fmla="*/ 669290 h 758380"/>
                <a:gd name="connsiteX79" fmla="*/ 323232 w 843741"/>
                <a:gd name="connsiteY79" fmla="*/ 635889 h 758380"/>
                <a:gd name="connsiteX80" fmla="*/ 345394 w 843741"/>
                <a:gd name="connsiteY80" fmla="*/ 613727 h 758380"/>
                <a:gd name="connsiteX81" fmla="*/ 498619 w 843741"/>
                <a:gd name="connsiteY81" fmla="*/ 613727 h 758380"/>
                <a:gd name="connsiteX82" fmla="*/ 520781 w 843741"/>
                <a:gd name="connsiteY82" fmla="*/ 635889 h 758380"/>
                <a:gd name="connsiteX83" fmla="*/ 818278 w 843741"/>
                <a:gd name="connsiteY83" fmla="*/ 221678 h 758380"/>
                <a:gd name="connsiteX84" fmla="*/ 818024 w 843741"/>
                <a:gd name="connsiteY84" fmla="*/ 265811 h 758380"/>
                <a:gd name="connsiteX85" fmla="*/ 775670 w 843741"/>
                <a:gd name="connsiteY85" fmla="*/ 430784 h 758380"/>
                <a:gd name="connsiteX86" fmla="*/ 687405 w 843741"/>
                <a:gd name="connsiteY86" fmla="*/ 545465 h 758380"/>
                <a:gd name="connsiteX87" fmla="*/ 714138 w 843741"/>
                <a:gd name="connsiteY87" fmla="*/ 233489 h 758380"/>
                <a:gd name="connsiteX88" fmla="*/ 731601 w 843741"/>
                <a:gd name="connsiteY88" fmla="*/ 233489 h 758380"/>
                <a:gd name="connsiteX89" fmla="*/ 759858 w 843741"/>
                <a:gd name="connsiteY89" fmla="*/ 205232 h 758380"/>
                <a:gd name="connsiteX90" fmla="*/ 759858 w 843741"/>
                <a:gd name="connsiteY90" fmla="*/ 180022 h 758380"/>
                <a:gd name="connsiteX91" fmla="*/ 818278 w 843741"/>
                <a:gd name="connsiteY91" fmla="*/ 221678 h 758380"/>
                <a:gd name="connsiteX92" fmla="*/ 569231 w 843741"/>
                <a:gd name="connsiteY92" fmla="*/ 38545 h 758380"/>
                <a:gd name="connsiteX93" fmla="*/ 596346 w 843741"/>
                <a:gd name="connsiteY93" fmla="*/ 65659 h 758380"/>
                <a:gd name="connsiteX94" fmla="*/ 572597 w 843741"/>
                <a:gd name="connsiteY94" fmla="*/ 80137 h 758380"/>
                <a:gd name="connsiteX95" fmla="*/ 554753 w 843741"/>
                <a:gd name="connsiteY95" fmla="*/ 62293 h 758380"/>
                <a:gd name="connsiteX96" fmla="*/ 569231 w 843741"/>
                <a:gd name="connsiteY96" fmla="*/ 38545 h 758380"/>
                <a:gd name="connsiteX97" fmla="*/ 519384 w 843741"/>
                <a:gd name="connsiteY97" fmla="*/ 79248 h 758380"/>
                <a:gd name="connsiteX98" fmla="*/ 556214 w 843741"/>
                <a:gd name="connsiteY98" fmla="*/ 105600 h 758380"/>
                <a:gd name="connsiteX99" fmla="*/ 482363 w 843741"/>
                <a:gd name="connsiteY99" fmla="*/ 105600 h 758380"/>
                <a:gd name="connsiteX100" fmla="*/ 519384 w 843741"/>
                <a:gd name="connsiteY100" fmla="*/ 79248 h 758380"/>
                <a:gd name="connsiteX101" fmla="*/ 389780 w 843741"/>
                <a:gd name="connsiteY101" fmla="*/ 101854 h 758380"/>
                <a:gd name="connsiteX102" fmla="*/ 393273 w 843741"/>
                <a:gd name="connsiteY102" fmla="*/ 102997 h 758380"/>
                <a:gd name="connsiteX103" fmla="*/ 403814 w 843741"/>
                <a:gd name="connsiteY103" fmla="*/ 105537 h 758380"/>
                <a:gd name="connsiteX104" fmla="*/ 386923 w 843741"/>
                <a:gd name="connsiteY104" fmla="*/ 105537 h 758380"/>
                <a:gd name="connsiteX105" fmla="*/ 389780 w 843741"/>
                <a:gd name="connsiteY105" fmla="*/ 101854 h 758380"/>
                <a:gd name="connsiteX106" fmla="*/ 401718 w 843741"/>
                <a:gd name="connsiteY106" fmla="*/ 53784 h 758380"/>
                <a:gd name="connsiteX107" fmla="*/ 428706 w 843741"/>
                <a:gd name="connsiteY107" fmla="*/ 47180 h 758380"/>
                <a:gd name="connsiteX108" fmla="*/ 428706 w 843741"/>
                <a:gd name="connsiteY108" fmla="*/ 85534 h 758380"/>
                <a:gd name="connsiteX109" fmla="*/ 401718 w 843741"/>
                <a:gd name="connsiteY109" fmla="*/ 78930 h 758380"/>
                <a:gd name="connsiteX110" fmla="*/ 401718 w 843741"/>
                <a:gd name="connsiteY110" fmla="*/ 66421 h 758380"/>
                <a:gd name="connsiteX111" fmla="*/ 401718 w 843741"/>
                <a:gd name="connsiteY111" fmla="*/ 62293 h 758380"/>
                <a:gd name="connsiteX112" fmla="*/ 401718 w 843741"/>
                <a:gd name="connsiteY112" fmla="*/ 53784 h 758380"/>
                <a:gd name="connsiteX113" fmla="*/ 309770 w 843741"/>
                <a:gd name="connsiteY113" fmla="*/ 36767 h 758380"/>
                <a:gd name="connsiteX114" fmla="*/ 337393 w 843741"/>
                <a:gd name="connsiteY114" fmla="*/ 25336 h 758380"/>
                <a:gd name="connsiteX115" fmla="*/ 365015 w 843741"/>
                <a:gd name="connsiteY115" fmla="*/ 36767 h 758380"/>
                <a:gd name="connsiteX116" fmla="*/ 376318 w 843741"/>
                <a:gd name="connsiteY116" fmla="*/ 63246 h 758380"/>
                <a:gd name="connsiteX117" fmla="*/ 376318 w 843741"/>
                <a:gd name="connsiteY117" fmla="*/ 65596 h 758380"/>
                <a:gd name="connsiteX118" fmla="*/ 365015 w 843741"/>
                <a:gd name="connsiteY118" fmla="*/ 92075 h 758380"/>
                <a:gd name="connsiteX119" fmla="*/ 309770 w 843741"/>
                <a:gd name="connsiteY119" fmla="*/ 92075 h 758380"/>
                <a:gd name="connsiteX120" fmla="*/ 309770 w 843741"/>
                <a:gd name="connsiteY120" fmla="*/ 36767 h 758380"/>
                <a:gd name="connsiteX121" fmla="*/ 245762 w 843741"/>
                <a:gd name="connsiteY121" fmla="*/ 47180 h 758380"/>
                <a:gd name="connsiteX122" fmla="*/ 272750 w 843741"/>
                <a:gd name="connsiteY122" fmla="*/ 53784 h 758380"/>
                <a:gd name="connsiteX123" fmla="*/ 272750 w 843741"/>
                <a:gd name="connsiteY123" fmla="*/ 78994 h 758380"/>
                <a:gd name="connsiteX124" fmla="*/ 245762 w 843741"/>
                <a:gd name="connsiteY124" fmla="*/ 85598 h 758380"/>
                <a:gd name="connsiteX125" fmla="*/ 245762 w 843741"/>
                <a:gd name="connsiteY125" fmla="*/ 47180 h 758380"/>
                <a:gd name="connsiteX126" fmla="*/ 281259 w 843741"/>
                <a:gd name="connsiteY126" fmla="*/ 103061 h 758380"/>
                <a:gd name="connsiteX127" fmla="*/ 284942 w 843741"/>
                <a:gd name="connsiteY127" fmla="*/ 101790 h 758380"/>
                <a:gd name="connsiteX128" fmla="*/ 287863 w 843741"/>
                <a:gd name="connsiteY128" fmla="*/ 105600 h 758380"/>
                <a:gd name="connsiteX129" fmla="*/ 270718 w 843741"/>
                <a:gd name="connsiteY129" fmla="*/ 105600 h 758380"/>
                <a:gd name="connsiteX130" fmla="*/ 281259 w 843741"/>
                <a:gd name="connsiteY130" fmla="*/ 103061 h 758380"/>
                <a:gd name="connsiteX131" fmla="*/ 109682 w 843741"/>
                <a:gd name="connsiteY131" fmla="*/ 133858 h 758380"/>
                <a:gd name="connsiteX132" fmla="*/ 112539 w 843741"/>
                <a:gd name="connsiteY132" fmla="*/ 131064 h 758380"/>
                <a:gd name="connsiteX133" fmla="*/ 731664 w 843741"/>
                <a:gd name="connsiteY133" fmla="*/ 131064 h 758380"/>
                <a:gd name="connsiteX134" fmla="*/ 734522 w 843741"/>
                <a:gd name="connsiteY134" fmla="*/ 133858 h 758380"/>
                <a:gd name="connsiteX135" fmla="*/ 734522 w 843741"/>
                <a:gd name="connsiteY135" fmla="*/ 205296 h 758380"/>
                <a:gd name="connsiteX136" fmla="*/ 731664 w 843741"/>
                <a:gd name="connsiteY136" fmla="*/ 208153 h 758380"/>
                <a:gd name="connsiteX137" fmla="*/ 716361 w 843741"/>
                <a:gd name="connsiteY137" fmla="*/ 208153 h 758380"/>
                <a:gd name="connsiteX138" fmla="*/ 127779 w 843741"/>
                <a:gd name="connsiteY138" fmla="*/ 208153 h 758380"/>
                <a:gd name="connsiteX139" fmla="*/ 112476 w 843741"/>
                <a:gd name="connsiteY139" fmla="*/ 208153 h 758380"/>
                <a:gd name="connsiteX140" fmla="*/ 109618 w 843741"/>
                <a:gd name="connsiteY140" fmla="*/ 205296 h 758380"/>
                <a:gd name="connsiteX141" fmla="*/ 109618 w 843741"/>
                <a:gd name="connsiteY141" fmla="*/ 133858 h 758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843741" h="758380">
                  <a:moveTo>
                    <a:pt x="12400" y="182626"/>
                  </a:moveTo>
                  <a:cubicBezTo>
                    <a:pt x="-2904" y="204533"/>
                    <a:pt x="81" y="231965"/>
                    <a:pt x="525" y="257302"/>
                  </a:cubicBezTo>
                  <a:cubicBezTo>
                    <a:pt x="2176" y="353822"/>
                    <a:pt x="36339" y="444246"/>
                    <a:pt x="96347" y="519493"/>
                  </a:cubicBezTo>
                  <a:cubicBezTo>
                    <a:pt x="106507" y="532257"/>
                    <a:pt x="124414" y="514223"/>
                    <a:pt x="114317" y="501523"/>
                  </a:cubicBezTo>
                  <a:cubicBezTo>
                    <a:pt x="65803" y="440690"/>
                    <a:pt x="34879" y="367284"/>
                    <a:pt x="27640" y="289624"/>
                  </a:cubicBezTo>
                  <a:cubicBezTo>
                    <a:pt x="25671" y="268478"/>
                    <a:pt x="23957" y="244856"/>
                    <a:pt x="25862" y="223520"/>
                  </a:cubicBezTo>
                  <a:cubicBezTo>
                    <a:pt x="29291" y="185801"/>
                    <a:pt x="55008" y="180848"/>
                    <a:pt x="84282" y="180213"/>
                  </a:cubicBezTo>
                  <a:lnTo>
                    <a:pt x="84282" y="205359"/>
                  </a:lnTo>
                  <a:cubicBezTo>
                    <a:pt x="84282" y="220917"/>
                    <a:pt x="96918" y="233617"/>
                    <a:pt x="112539" y="233617"/>
                  </a:cubicBezTo>
                  <a:lnTo>
                    <a:pt x="130002" y="233617"/>
                  </a:lnTo>
                  <a:lnTo>
                    <a:pt x="170642" y="708025"/>
                  </a:lnTo>
                  <a:cubicBezTo>
                    <a:pt x="173118" y="736727"/>
                    <a:pt x="196677" y="758381"/>
                    <a:pt x="225442" y="758381"/>
                  </a:cubicBezTo>
                  <a:lnTo>
                    <a:pt x="618698" y="758381"/>
                  </a:lnTo>
                  <a:cubicBezTo>
                    <a:pt x="647527" y="758381"/>
                    <a:pt x="671085" y="736727"/>
                    <a:pt x="673562" y="708025"/>
                  </a:cubicBezTo>
                  <a:lnTo>
                    <a:pt x="684420" y="581152"/>
                  </a:lnTo>
                  <a:cubicBezTo>
                    <a:pt x="740808" y="536258"/>
                    <a:pt x="785766" y="477456"/>
                    <a:pt x="813452" y="408877"/>
                  </a:cubicBezTo>
                  <a:cubicBezTo>
                    <a:pt x="836249" y="352361"/>
                    <a:pt x="843742" y="293814"/>
                    <a:pt x="843742" y="233299"/>
                  </a:cubicBezTo>
                  <a:cubicBezTo>
                    <a:pt x="843742" y="177990"/>
                    <a:pt x="810849" y="155765"/>
                    <a:pt x="759922" y="154813"/>
                  </a:cubicBezTo>
                  <a:lnTo>
                    <a:pt x="759922" y="133921"/>
                  </a:lnTo>
                  <a:cubicBezTo>
                    <a:pt x="759922" y="118364"/>
                    <a:pt x="747285" y="105727"/>
                    <a:pt x="731664" y="105727"/>
                  </a:cubicBezTo>
                  <a:lnTo>
                    <a:pt x="582630" y="105727"/>
                  </a:lnTo>
                  <a:cubicBezTo>
                    <a:pt x="582503" y="105156"/>
                    <a:pt x="582376" y="104584"/>
                    <a:pt x="582249" y="104013"/>
                  </a:cubicBezTo>
                  <a:cubicBezTo>
                    <a:pt x="582757" y="103759"/>
                    <a:pt x="583265" y="103568"/>
                    <a:pt x="583709" y="103251"/>
                  </a:cubicBezTo>
                  <a:lnTo>
                    <a:pt x="613173" y="85280"/>
                  </a:lnTo>
                  <a:cubicBezTo>
                    <a:pt x="619015" y="81724"/>
                    <a:pt x="622825" y="75819"/>
                    <a:pt x="623651" y="69024"/>
                  </a:cubicBezTo>
                  <a:cubicBezTo>
                    <a:pt x="624476" y="62230"/>
                    <a:pt x="622127" y="55562"/>
                    <a:pt x="617301" y="50736"/>
                  </a:cubicBezTo>
                  <a:lnTo>
                    <a:pt x="584344" y="17780"/>
                  </a:lnTo>
                  <a:cubicBezTo>
                    <a:pt x="579518" y="12954"/>
                    <a:pt x="572787" y="10668"/>
                    <a:pt x="566056" y="11430"/>
                  </a:cubicBezTo>
                  <a:cubicBezTo>
                    <a:pt x="559262" y="12255"/>
                    <a:pt x="553356" y="16065"/>
                    <a:pt x="549800" y="21908"/>
                  </a:cubicBezTo>
                  <a:lnTo>
                    <a:pt x="531830" y="51371"/>
                  </a:lnTo>
                  <a:cubicBezTo>
                    <a:pt x="531131" y="52514"/>
                    <a:pt x="530560" y="53658"/>
                    <a:pt x="530115" y="54864"/>
                  </a:cubicBezTo>
                  <a:cubicBezTo>
                    <a:pt x="526623" y="54293"/>
                    <a:pt x="523130" y="53911"/>
                    <a:pt x="519447" y="53911"/>
                  </a:cubicBezTo>
                  <a:cubicBezTo>
                    <a:pt x="488142" y="53911"/>
                    <a:pt x="462170" y="75946"/>
                    <a:pt x="456328" y="105664"/>
                  </a:cubicBezTo>
                  <a:lnTo>
                    <a:pt x="447311" y="105664"/>
                  </a:lnTo>
                  <a:cubicBezTo>
                    <a:pt x="451693" y="101473"/>
                    <a:pt x="454296" y="95885"/>
                    <a:pt x="454296" y="89725"/>
                  </a:cubicBezTo>
                  <a:lnTo>
                    <a:pt x="454296" y="43117"/>
                  </a:lnTo>
                  <a:cubicBezTo>
                    <a:pt x="454296" y="36258"/>
                    <a:pt x="451185" y="29908"/>
                    <a:pt x="445851" y="25718"/>
                  </a:cubicBezTo>
                  <a:cubicBezTo>
                    <a:pt x="440453" y="21463"/>
                    <a:pt x="433595" y="20002"/>
                    <a:pt x="426928" y="21590"/>
                  </a:cubicBezTo>
                  <a:lnTo>
                    <a:pt x="393400" y="29718"/>
                  </a:lnTo>
                  <a:cubicBezTo>
                    <a:pt x="392955" y="29845"/>
                    <a:pt x="392511" y="30036"/>
                    <a:pt x="392066" y="30162"/>
                  </a:cubicBezTo>
                  <a:cubicBezTo>
                    <a:pt x="389526" y="26162"/>
                    <a:pt x="386605" y="22352"/>
                    <a:pt x="383113" y="18859"/>
                  </a:cubicBezTo>
                  <a:cubicBezTo>
                    <a:pt x="357967" y="-6286"/>
                    <a:pt x="317073" y="-6286"/>
                    <a:pt x="291927" y="18859"/>
                  </a:cubicBezTo>
                  <a:cubicBezTo>
                    <a:pt x="288434" y="22352"/>
                    <a:pt x="285450" y="26225"/>
                    <a:pt x="282910" y="30226"/>
                  </a:cubicBezTo>
                  <a:cubicBezTo>
                    <a:pt x="282402" y="30036"/>
                    <a:pt x="281894" y="29845"/>
                    <a:pt x="281322" y="29718"/>
                  </a:cubicBezTo>
                  <a:lnTo>
                    <a:pt x="247794" y="21590"/>
                  </a:lnTo>
                  <a:cubicBezTo>
                    <a:pt x="241127" y="19939"/>
                    <a:pt x="234269" y="21463"/>
                    <a:pt x="228871" y="25718"/>
                  </a:cubicBezTo>
                  <a:cubicBezTo>
                    <a:pt x="223474" y="29972"/>
                    <a:pt x="220426" y="36322"/>
                    <a:pt x="220426" y="43117"/>
                  </a:cubicBezTo>
                  <a:lnTo>
                    <a:pt x="220426" y="89725"/>
                  </a:lnTo>
                  <a:cubicBezTo>
                    <a:pt x="220426" y="95821"/>
                    <a:pt x="223029" y="101473"/>
                    <a:pt x="227411" y="105664"/>
                  </a:cubicBezTo>
                  <a:lnTo>
                    <a:pt x="112603" y="105664"/>
                  </a:lnTo>
                  <a:cubicBezTo>
                    <a:pt x="97045" y="105664"/>
                    <a:pt x="84345" y="118300"/>
                    <a:pt x="84345" y="133858"/>
                  </a:cubicBezTo>
                  <a:lnTo>
                    <a:pt x="84345" y="154686"/>
                  </a:lnTo>
                  <a:cubicBezTo>
                    <a:pt x="56659" y="154813"/>
                    <a:pt x="30180" y="157036"/>
                    <a:pt x="12400" y="182626"/>
                  </a:cubicBezTo>
                  <a:close/>
                  <a:moveTo>
                    <a:pt x="648162" y="705675"/>
                  </a:moveTo>
                  <a:cubicBezTo>
                    <a:pt x="646828" y="721106"/>
                    <a:pt x="634128" y="732790"/>
                    <a:pt x="618634" y="732790"/>
                  </a:cubicBezTo>
                  <a:lnTo>
                    <a:pt x="225379" y="732790"/>
                  </a:lnTo>
                  <a:cubicBezTo>
                    <a:pt x="209885" y="732790"/>
                    <a:pt x="197185" y="721169"/>
                    <a:pt x="195851" y="705675"/>
                  </a:cubicBezTo>
                  <a:lnTo>
                    <a:pt x="155338" y="233489"/>
                  </a:lnTo>
                  <a:lnTo>
                    <a:pt x="688548" y="233489"/>
                  </a:lnTo>
                  <a:lnTo>
                    <a:pt x="659846" y="568071"/>
                  </a:lnTo>
                  <a:cubicBezTo>
                    <a:pt x="625429" y="593915"/>
                    <a:pt x="586757" y="614236"/>
                    <a:pt x="545355" y="628206"/>
                  </a:cubicBezTo>
                  <a:cubicBezTo>
                    <a:pt x="541672" y="605663"/>
                    <a:pt x="522114" y="588391"/>
                    <a:pt x="498492" y="588391"/>
                  </a:cubicBezTo>
                  <a:lnTo>
                    <a:pt x="345267" y="588391"/>
                  </a:lnTo>
                  <a:cubicBezTo>
                    <a:pt x="321645" y="588391"/>
                    <a:pt x="302087" y="605726"/>
                    <a:pt x="298404" y="628269"/>
                  </a:cubicBezTo>
                  <a:cubicBezTo>
                    <a:pt x="275798" y="620776"/>
                    <a:pt x="254017" y="611505"/>
                    <a:pt x="232935" y="600202"/>
                  </a:cubicBezTo>
                  <a:cubicBezTo>
                    <a:pt x="218521" y="592455"/>
                    <a:pt x="205694" y="614426"/>
                    <a:pt x="220108" y="622109"/>
                  </a:cubicBezTo>
                  <a:cubicBezTo>
                    <a:pt x="244937" y="635444"/>
                    <a:pt x="270845" y="646239"/>
                    <a:pt x="297705" y="654749"/>
                  </a:cubicBezTo>
                  <a:lnTo>
                    <a:pt x="297705" y="669354"/>
                  </a:lnTo>
                  <a:cubicBezTo>
                    <a:pt x="297705" y="695579"/>
                    <a:pt x="319041" y="716915"/>
                    <a:pt x="345267" y="716915"/>
                  </a:cubicBezTo>
                  <a:lnTo>
                    <a:pt x="498492" y="716915"/>
                  </a:lnTo>
                  <a:cubicBezTo>
                    <a:pt x="524718" y="716915"/>
                    <a:pt x="546054" y="695579"/>
                    <a:pt x="546054" y="669354"/>
                  </a:cubicBezTo>
                  <a:lnTo>
                    <a:pt x="546054" y="654685"/>
                  </a:lnTo>
                  <a:cubicBezTo>
                    <a:pt x="585805" y="641985"/>
                    <a:pt x="623079" y="623761"/>
                    <a:pt x="657052" y="600837"/>
                  </a:cubicBezTo>
                  <a:lnTo>
                    <a:pt x="648162" y="705675"/>
                  </a:lnTo>
                  <a:close/>
                  <a:moveTo>
                    <a:pt x="520781" y="635889"/>
                  </a:moveTo>
                  <a:lnTo>
                    <a:pt x="520781" y="669290"/>
                  </a:lnTo>
                  <a:cubicBezTo>
                    <a:pt x="520781" y="681482"/>
                    <a:pt x="510875" y="691451"/>
                    <a:pt x="498619" y="691451"/>
                  </a:cubicBezTo>
                  <a:lnTo>
                    <a:pt x="345394" y="691451"/>
                  </a:lnTo>
                  <a:cubicBezTo>
                    <a:pt x="333202" y="691451"/>
                    <a:pt x="323232" y="681545"/>
                    <a:pt x="323232" y="669290"/>
                  </a:cubicBezTo>
                  <a:lnTo>
                    <a:pt x="323232" y="635889"/>
                  </a:lnTo>
                  <a:cubicBezTo>
                    <a:pt x="323232" y="623697"/>
                    <a:pt x="333138" y="613727"/>
                    <a:pt x="345394" y="613727"/>
                  </a:cubicBezTo>
                  <a:lnTo>
                    <a:pt x="498619" y="613727"/>
                  </a:lnTo>
                  <a:cubicBezTo>
                    <a:pt x="510875" y="613727"/>
                    <a:pt x="520781" y="623697"/>
                    <a:pt x="520781" y="635889"/>
                  </a:cubicBezTo>
                  <a:close/>
                  <a:moveTo>
                    <a:pt x="818278" y="221678"/>
                  </a:moveTo>
                  <a:cubicBezTo>
                    <a:pt x="819612" y="236030"/>
                    <a:pt x="818532" y="251396"/>
                    <a:pt x="818024" y="265811"/>
                  </a:cubicBezTo>
                  <a:cubicBezTo>
                    <a:pt x="816119" y="323024"/>
                    <a:pt x="801705" y="379793"/>
                    <a:pt x="775670" y="430784"/>
                  </a:cubicBezTo>
                  <a:cubicBezTo>
                    <a:pt x="753318" y="474662"/>
                    <a:pt x="723219" y="513271"/>
                    <a:pt x="687405" y="545465"/>
                  </a:cubicBezTo>
                  <a:lnTo>
                    <a:pt x="714138" y="233489"/>
                  </a:lnTo>
                  <a:lnTo>
                    <a:pt x="731601" y="233489"/>
                  </a:lnTo>
                  <a:cubicBezTo>
                    <a:pt x="747158" y="233489"/>
                    <a:pt x="759858" y="220853"/>
                    <a:pt x="759858" y="205232"/>
                  </a:cubicBezTo>
                  <a:lnTo>
                    <a:pt x="759858" y="180022"/>
                  </a:lnTo>
                  <a:cubicBezTo>
                    <a:pt x="789005" y="180403"/>
                    <a:pt x="814976" y="185801"/>
                    <a:pt x="818278" y="221678"/>
                  </a:cubicBezTo>
                  <a:close/>
                  <a:moveTo>
                    <a:pt x="569231" y="38545"/>
                  </a:moveTo>
                  <a:lnTo>
                    <a:pt x="596346" y="65659"/>
                  </a:lnTo>
                  <a:lnTo>
                    <a:pt x="572597" y="80137"/>
                  </a:lnTo>
                  <a:lnTo>
                    <a:pt x="554753" y="62293"/>
                  </a:lnTo>
                  <a:lnTo>
                    <a:pt x="569231" y="38545"/>
                  </a:lnTo>
                  <a:close/>
                  <a:moveTo>
                    <a:pt x="519384" y="79248"/>
                  </a:moveTo>
                  <a:cubicBezTo>
                    <a:pt x="536402" y="79248"/>
                    <a:pt x="550880" y="90233"/>
                    <a:pt x="556214" y="105600"/>
                  </a:cubicBezTo>
                  <a:lnTo>
                    <a:pt x="482363" y="105600"/>
                  </a:lnTo>
                  <a:cubicBezTo>
                    <a:pt x="487697" y="90170"/>
                    <a:pt x="502239" y="79248"/>
                    <a:pt x="519384" y="79248"/>
                  </a:cubicBezTo>
                  <a:close/>
                  <a:moveTo>
                    <a:pt x="389780" y="101854"/>
                  </a:moveTo>
                  <a:cubicBezTo>
                    <a:pt x="390923" y="102299"/>
                    <a:pt x="392066" y="102743"/>
                    <a:pt x="393273" y="102997"/>
                  </a:cubicBezTo>
                  <a:lnTo>
                    <a:pt x="403814" y="105537"/>
                  </a:lnTo>
                  <a:lnTo>
                    <a:pt x="386923" y="105537"/>
                  </a:lnTo>
                  <a:cubicBezTo>
                    <a:pt x="387939" y="104394"/>
                    <a:pt x="388891" y="103124"/>
                    <a:pt x="389780" y="101854"/>
                  </a:cubicBezTo>
                  <a:close/>
                  <a:moveTo>
                    <a:pt x="401718" y="53784"/>
                  </a:moveTo>
                  <a:lnTo>
                    <a:pt x="428706" y="47180"/>
                  </a:lnTo>
                  <a:lnTo>
                    <a:pt x="428706" y="85534"/>
                  </a:lnTo>
                  <a:lnTo>
                    <a:pt x="401718" y="78930"/>
                  </a:lnTo>
                  <a:lnTo>
                    <a:pt x="401718" y="66421"/>
                  </a:lnTo>
                  <a:cubicBezTo>
                    <a:pt x="401782" y="65024"/>
                    <a:pt x="401782" y="63690"/>
                    <a:pt x="401718" y="62293"/>
                  </a:cubicBezTo>
                  <a:lnTo>
                    <a:pt x="401718" y="53784"/>
                  </a:lnTo>
                  <a:close/>
                  <a:moveTo>
                    <a:pt x="309770" y="36767"/>
                  </a:moveTo>
                  <a:cubicBezTo>
                    <a:pt x="317390" y="29146"/>
                    <a:pt x="327360" y="25336"/>
                    <a:pt x="337393" y="25336"/>
                  </a:cubicBezTo>
                  <a:cubicBezTo>
                    <a:pt x="347426" y="25336"/>
                    <a:pt x="357395" y="29146"/>
                    <a:pt x="365015" y="36767"/>
                  </a:cubicBezTo>
                  <a:cubicBezTo>
                    <a:pt x="372318" y="44069"/>
                    <a:pt x="376064" y="53594"/>
                    <a:pt x="376318" y="63246"/>
                  </a:cubicBezTo>
                  <a:lnTo>
                    <a:pt x="376318" y="65596"/>
                  </a:lnTo>
                  <a:cubicBezTo>
                    <a:pt x="376001" y="75184"/>
                    <a:pt x="372318" y="84709"/>
                    <a:pt x="365015" y="92075"/>
                  </a:cubicBezTo>
                  <a:cubicBezTo>
                    <a:pt x="349775" y="107315"/>
                    <a:pt x="325010" y="107315"/>
                    <a:pt x="309770" y="92075"/>
                  </a:cubicBezTo>
                  <a:cubicBezTo>
                    <a:pt x="294530" y="76771"/>
                    <a:pt x="294530" y="52006"/>
                    <a:pt x="309770" y="36767"/>
                  </a:cubicBezTo>
                  <a:close/>
                  <a:moveTo>
                    <a:pt x="245762" y="47180"/>
                  </a:moveTo>
                  <a:lnTo>
                    <a:pt x="272750" y="53784"/>
                  </a:lnTo>
                  <a:lnTo>
                    <a:pt x="272750" y="78994"/>
                  </a:lnTo>
                  <a:lnTo>
                    <a:pt x="245762" y="85598"/>
                  </a:lnTo>
                  <a:lnTo>
                    <a:pt x="245762" y="47180"/>
                  </a:lnTo>
                  <a:close/>
                  <a:moveTo>
                    <a:pt x="281259" y="103061"/>
                  </a:moveTo>
                  <a:cubicBezTo>
                    <a:pt x="282529" y="102743"/>
                    <a:pt x="283799" y="102299"/>
                    <a:pt x="284942" y="101790"/>
                  </a:cubicBezTo>
                  <a:cubicBezTo>
                    <a:pt x="285894" y="103061"/>
                    <a:pt x="286783" y="104394"/>
                    <a:pt x="287863" y="105600"/>
                  </a:cubicBezTo>
                  <a:lnTo>
                    <a:pt x="270718" y="105600"/>
                  </a:lnTo>
                  <a:lnTo>
                    <a:pt x="281259" y="103061"/>
                  </a:lnTo>
                  <a:close/>
                  <a:moveTo>
                    <a:pt x="109682" y="133858"/>
                  </a:moveTo>
                  <a:cubicBezTo>
                    <a:pt x="109682" y="132271"/>
                    <a:pt x="110952" y="131064"/>
                    <a:pt x="112539" y="131064"/>
                  </a:cubicBezTo>
                  <a:lnTo>
                    <a:pt x="731664" y="131064"/>
                  </a:lnTo>
                  <a:cubicBezTo>
                    <a:pt x="733252" y="131064"/>
                    <a:pt x="734522" y="132334"/>
                    <a:pt x="734522" y="133858"/>
                  </a:cubicBezTo>
                  <a:lnTo>
                    <a:pt x="734522" y="205296"/>
                  </a:lnTo>
                  <a:cubicBezTo>
                    <a:pt x="734522" y="206883"/>
                    <a:pt x="733252" y="208153"/>
                    <a:pt x="731664" y="208153"/>
                  </a:cubicBezTo>
                  <a:lnTo>
                    <a:pt x="716361" y="208153"/>
                  </a:lnTo>
                  <a:lnTo>
                    <a:pt x="127779" y="208153"/>
                  </a:lnTo>
                  <a:lnTo>
                    <a:pt x="112476" y="208153"/>
                  </a:lnTo>
                  <a:cubicBezTo>
                    <a:pt x="110888" y="208153"/>
                    <a:pt x="109618" y="206883"/>
                    <a:pt x="109618" y="205296"/>
                  </a:cubicBezTo>
                  <a:lnTo>
                    <a:pt x="109618" y="133858"/>
                  </a:lnTo>
                  <a:close/>
                </a:path>
              </a:pathLst>
            </a:custGeom>
            <a:grpFill/>
            <a:ln w="6350"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A611FA5C-3AE4-4FE2-8B83-EC7ABC335CDA}"/>
                </a:ext>
              </a:extLst>
            </p:cNvPr>
            <p:cNvSpPr/>
            <p:nvPr/>
          </p:nvSpPr>
          <p:spPr>
            <a:xfrm>
              <a:off x="8247355" y="2987976"/>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7" y="25400"/>
                    <a:pt x="28647" y="0"/>
                    <a:pt x="12263" y="0"/>
                  </a:cubicBezTo>
                  <a:close/>
                </a:path>
              </a:pathLst>
            </a:custGeom>
            <a:grpFill/>
            <a:ln w="6350"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55B7B100-81A1-449F-955A-39876A4A731D}"/>
                </a:ext>
              </a:extLst>
            </p:cNvPr>
            <p:cNvSpPr/>
            <p:nvPr/>
          </p:nvSpPr>
          <p:spPr>
            <a:xfrm>
              <a:off x="8430488" y="2767723"/>
              <a:ext cx="199872" cy="199942"/>
            </a:xfrm>
            <a:custGeom>
              <a:avLst/>
              <a:gdLst>
                <a:gd name="connsiteX0" fmla="*/ 10640 w 211208"/>
                <a:gd name="connsiteY0" fmla="*/ 73994 h 211281"/>
                <a:gd name="connsiteX1" fmla="*/ 40104 w 211208"/>
                <a:gd name="connsiteY1" fmla="*/ 91965 h 211281"/>
                <a:gd name="connsiteX2" fmla="*/ 43597 w 211208"/>
                <a:gd name="connsiteY2" fmla="*/ 93679 h 211281"/>
                <a:gd name="connsiteX3" fmla="*/ 42644 w 211208"/>
                <a:gd name="connsiteY3" fmla="*/ 104347 h 211281"/>
                <a:gd name="connsiteX4" fmla="*/ 107097 w 211208"/>
                <a:gd name="connsiteY4" fmla="*/ 168800 h 211281"/>
                <a:gd name="connsiteX5" fmla="*/ 117638 w 211208"/>
                <a:gd name="connsiteY5" fmla="*/ 167847 h 211281"/>
                <a:gd name="connsiteX6" fmla="*/ 119289 w 211208"/>
                <a:gd name="connsiteY6" fmla="*/ 171149 h 211281"/>
                <a:gd name="connsiteX7" fmla="*/ 137195 w 211208"/>
                <a:gd name="connsiteY7" fmla="*/ 200613 h 211281"/>
                <a:gd name="connsiteX8" fmla="*/ 153451 w 211208"/>
                <a:gd name="connsiteY8" fmla="*/ 211091 h 211281"/>
                <a:gd name="connsiteX9" fmla="*/ 156119 w 211208"/>
                <a:gd name="connsiteY9" fmla="*/ 211281 h 211281"/>
                <a:gd name="connsiteX10" fmla="*/ 171739 w 211208"/>
                <a:gd name="connsiteY10" fmla="*/ 204804 h 211281"/>
                <a:gd name="connsiteX11" fmla="*/ 204696 w 211208"/>
                <a:gd name="connsiteY11" fmla="*/ 171848 h 211281"/>
                <a:gd name="connsiteX12" fmla="*/ 211046 w 211208"/>
                <a:gd name="connsiteY12" fmla="*/ 153560 h 211281"/>
                <a:gd name="connsiteX13" fmla="*/ 200569 w 211208"/>
                <a:gd name="connsiteY13" fmla="*/ 137304 h 211281"/>
                <a:gd name="connsiteX14" fmla="*/ 171104 w 211208"/>
                <a:gd name="connsiteY14" fmla="*/ 119333 h 211281"/>
                <a:gd name="connsiteX15" fmla="*/ 169898 w 211208"/>
                <a:gd name="connsiteY15" fmla="*/ 118698 h 211281"/>
                <a:gd name="connsiteX16" fmla="*/ 171549 w 211208"/>
                <a:gd name="connsiteY16" fmla="*/ 104347 h 211281"/>
                <a:gd name="connsiteX17" fmla="*/ 107097 w 211208"/>
                <a:gd name="connsiteY17" fmla="*/ 39895 h 211281"/>
                <a:gd name="connsiteX18" fmla="*/ 92682 w 211208"/>
                <a:gd name="connsiteY18" fmla="*/ 41609 h 211281"/>
                <a:gd name="connsiteX19" fmla="*/ 91920 w 211208"/>
                <a:gd name="connsiteY19" fmla="*/ 40149 h 211281"/>
                <a:gd name="connsiteX20" fmla="*/ 74076 w 211208"/>
                <a:gd name="connsiteY20" fmla="*/ 10621 h 211281"/>
                <a:gd name="connsiteX21" fmla="*/ 57757 w 211208"/>
                <a:gd name="connsiteY21" fmla="*/ 144 h 211281"/>
                <a:gd name="connsiteX22" fmla="*/ 39469 w 211208"/>
                <a:gd name="connsiteY22" fmla="*/ 6494 h 211281"/>
                <a:gd name="connsiteX23" fmla="*/ 6513 w 211208"/>
                <a:gd name="connsiteY23" fmla="*/ 39450 h 211281"/>
                <a:gd name="connsiteX24" fmla="*/ 163 w 211208"/>
                <a:gd name="connsiteY24" fmla="*/ 57738 h 211281"/>
                <a:gd name="connsiteX25" fmla="*/ 10640 w 211208"/>
                <a:gd name="connsiteY25" fmla="*/ 73994 h 211281"/>
                <a:gd name="connsiteX26" fmla="*/ 160182 w 211208"/>
                <a:gd name="connsiteY26" fmla="*/ 142320 h 211281"/>
                <a:gd name="connsiteX27" fmla="*/ 183932 w 211208"/>
                <a:gd name="connsiteY27" fmla="*/ 156798 h 211281"/>
                <a:gd name="connsiteX28" fmla="*/ 156817 w 211208"/>
                <a:gd name="connsiteY28" fmla="*/ 183913 h 211281"/>
                <a:gd name="connsiteX29" fmla="*/ 142339 w 211208"/>
                <a:gd name="connsiteY29" fmla="*/ 160164 h 211281"/>
                <a:gd name="connsiteX30" fmla="*/ 151166 w 211208"/>
                <a:gd name="connsiteY30" fmla="*/ 151337 h 211281"/>
                <a:gd name="connsiteX31" fmla="*/ 154086 w 211208"/>
                <a:gd name="connsiteY31" fmla="*/ 148480 h 211281"/>
                <a:gd name="connsiteX32" fmla="*/ 160182 w 211208"/>
                <a:gd name="connsiteY32" fmla="*/ 142320 h 211281"/>
                <a:gd name="connsiteX33" fmla="*/ 146213 w 211208"/>
                <a:gd name="connsiteY33" fmla="*/ 104347 h 211281"/>
                <a:gd name="connsiteX34" fmla="*/ 136307 w 211208"/>
                <a:gd name="connsiteY34" fmla="*/ 130255 h 211281"/>
                <a:gd name="connsiteX35" fmla="*/ 133004 w 211208"/>
                <a:gd name="connsiteY35" fmla="*/ 133557 h 211281"/>
                <a:gd name="connsiteX36" fmla="*/ 107097 w 211208"/>
                <a:gd name="connsiteY36" fmla="*/ 143463 h 211281"/>
                <a:gd name="connsiteX37" fmla="*/ 68044 w 211208"/>
                <a:gd name="connsiteY37" fmla="*/ 104411 h 211281"/>
                <a:gd name="connsiteX38" fmla="*/ 107097 w 211208"/>
                <a:gd name="connsiteY38" fmla="*/ 65358 h 211281"/>
                <a:gd name="connsiteX39" fmla="*/ 146213 w 211208"/>
                <a:gd name="connsiteY39" fmla="*/ 104347 h 211281"/>
                <a:gd name="connsiteX40" fmla="*/ 54519 w 211208"/>
                <a:gd name="connsiteY40" fmla="*/ 27322 h 211281"/>
                <a:gd name="connsiteX41" fmla="*/ 68997 w 211208"/>
                <a:gd name="connsiteY41" fmla="*/ 51071 h 211281"/>
                <a:gd name="connsiteX42" fmla="*/ 51153 w 211208"/>
                <a:gd name="connsiteY42" fmla="*/ 68914 h 211281"/>
                <a:gd name="connsiteX43" fmla="*/ 27404 w 211208"/>
                <a:gd name="connsiteY43" fmla="*/ 54436 h 211281"/>
                <a:gd name="connsiteX44" fmla="*/ 54519 w 211208"/>
                <a:gd name="connsiteY44" fmla="*/ 27322 h 211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211208" h="211281">
                  <a:moveTo>
                    <a:pt x="10640" y="73994"/>
                  </a:moveTo>
                  <a:lnTo>
                    <a:pt x="40104" y="91965"/>
                  </a:lnTo>
                  <a:cubicBezTo>
                    <a:pt x="41247" y="92663"/>
                    <a:pt x="42390" y="93171"/>
                    <a:pt x="43597" y="93679"/>
                  </a:cubicBezTo>
                  <a:cubicBezTo>
                    <a:pt x="43025" y="97172"/>
                    <a:pt x="42644" y="100728"/>
                    <a:pt x="42644" y="104347"/>
                  </a:cubicBezTo>
                  <a:cubicBezTo>
                    <a:pt x="42644" y="139907"/>
                    <a:pt x="71536" y="168800"/>
                    <a:pt x="107097" y="168800"/>
                  </a:cubicBezTo>
                  <a:cubicBezTo>
                    <a:pt x="110716" y="168800"/>
                    <a:pt x="114209" y="168419"/>
                    <a:pt x="117638" y="167847"/>
                  </a:cubicBezTo>
                  <a:cubicBezTo>
                    <a:pt x="118082" y="168990"/>
                    <a:pt x="118654" y="170070"/>
                    <a:pt x="119289" y="171149"/>
                  </a:cubicBezTo>
                  <a:lnTo>
                    <a:pt x="137195" y="200613"/>
                  </a:lnTo>
                  <a:cubicBezTo>
                    <a:pt x="140751" y="206455"/>
                    <a:pt x="146657" y="210265"/>
                    <a:pt x="153451" y="211091"/>
                  </a:cubicBezTo>
                  <a:cubicBezTo>
                    <a:pt x="154341" y="211218"/>
                    <a:pt x="155229" y="211281"/>
                    <a:pt x="156119" y="211281"/>
                  </a:cubicBezTo>
                  <a:cubicBezTo>
                    <a:pt x="161961" y="211281"/>
                    <a:pt x="167548" y="208995"/>
                    <a:pt x="171739" y="204804"/>
                  </a:cubicBezTo>
                  <a:lnTo>
                    <a:pt x="204696" y="171848"/>
                  </a:lnTo>
                  <a:cubicBezTo>
                    <a:pt x="209522" y="167022"/>
                    <a:pt x="211872" y="160354"/>
                    <a:pt x="211046" y="153560"/>
                  </a:cubicBezTo>
                  <a:cubicBezTo>
                    <a:pt x="210220" y="146765"/>
                    <a:pt x="206411" y="140860"/>
                    <a:pt x="200569" y="137304"/>
                  </a:cubicBezTo>
                  <a:lnTo>
                    <a:pt x="171104" y="119333"/>
                  </a:lnTo>
                  <a:cubicBezTo>
                    <a:pt x="170723" y="119079"/>
                    <a:pt x="170279" y="118952"/>
                    <a:pt x="169898" y="118698"/>
                  </a:cubicBezTo>
                  <a:cubicBezTo>
                    <a:pt x="170978" y="114063"/>
                    <a:pt x="171549" y="109300"/>
                    <a:pt x="171549" y="104347"/>
                  </a:cubicBezTo>
                  <a:cubicBezTo>
                    <a:pt x="171549" y="68787"/>
                    <a:pt x="142657" y="39895"/>
                    <a:pt x="107097" y="39895"/>
                  </a:cubicBezTo>
                  <a:cubicBezTo>
                    <a:pt x="102144" y="39895"/>
                    <a:pt x="97317" y="40530"/>
                    <a:pt x="92682" y="41609"/>
                  </a:cubicBezTo>
                  <a:cubicBezTo>
                    <a:pt x="92428" y="41101"/>
                    <a:pt x="92238" y="40593"/>
                    <a:pt x="91920" y="40149"/>
                  </a:cubicBezTo>
                  <a:lnTo>
                    <a:pt x="74076" y="10621"/>
                  </a:lnTo>
                  <a:cubicBezTo>
                    <a:pt x="70520" y="4779"/>
                    <a:pt x="64551" y="969"/>
                    <a:pt x="57757" y="144"/>
                  </a:cubicBezTo>
                  <a:cubicBezTo>
                    <a:pt x="50963" y="-618"/>
                    <a:pt x="44295" y="1668"/>
                    <a:pt x="39469" y="6494"/>
                  </a:cubicBezTo>
                  <a:lnTo>
                    <a:pt x="6513" y="39450"/>
                  </a:lnTo>
                  <a:cubicBezTo>
                    <a:pt x="1686" y="44276"/>
                    <a:pt x="-663" y="50944"/>
                    <a:pt x="163" y="57738"/>
                  </a:cubicBezTo>
                  <a:cubicBezTo>
                    <a:pt x="988" y="64533"/>
                    <a:pt x="4798" y="70438"/>
                    <a:pt x="10640" y="73994"/>
                  </a:cubicBezTo>
                  <a:close/>
                  <a:moveTo>
                    <a:pt x="160182" y="142320"/>
                  </a:moveTo>
                  <a:lnTo>
                    <a:pt x="183932" y="156798"/>
                  </a:lnTo>
                  <a:lnTo>
                    <a:pt x="156817" y="183913"/>
                  </a:lnTo>
                  <a:lnTo>
                    <a:pt x="142339" y="160164"/>
                  </a:lnTo>
                  <a:lnTo>
                    <a:pt x="151166" y="151337"/>
                  </a:lnTo>
                  <a:cubicBezTo>
                    <a:pt x="152182" y="150385"/>
                    <a:pt x="153134" y="149432"/>
                    <a:pt x="154086" y="148480"/>
                  </a:cubicBezTo>
                  <a:lnTo>
                    <a:pt x="160182" y="142320"/>
                  </a:lnTo>
                  <a:close/>
                  <a:moveTo>
                    <a:pt x="146213" y="104347"/>
                  </a:moveTo>
                  <a:cubicBezTo>
                    <a:pt x="146213" y="114317"/>
                    <a:pt x="142466" y="123334"/>
                    <a:pt x="136307" y="130255"/>
                  </a:cubicBezTo>
                  <a:lnTo>
                    <a:pt x="133004" y="133557"/>
                  </a:lnTo>
                  <a:cubicBezTo>
                    <a:pt x="126083" y="139717"/>
                    <a:pt x="117066" y="143463"/>
                    <a:pt x="107097" y="143463"/>
                  </a:cubicBezTo>
                  <a:cubicBezTo>
                    <a:pt x="85570" y="143463"/>
                    <a:pt x="68044" y="125937"/>
                    <a:pt x="68044" y="104411"/>
                  </a:cubicBezTo>
                  <a:cubicBezTo>
                    <a:pt x="68044" y="82884"/>
                    <a:pt x="85570" y="65358"/>
                    <a:pt x="107097" y="65358"/>
                  </a:cubicBezTo>
                  <a:cubicBezTo>
                    <a:pt x="128623" y="65358"/>
                    <a:pt x="146213" y="82757"/>
                    <a:pt x="146213" y="104347"/>
                  </a:cubicBezTo>
                  <a:close/>
                  <a:moveTo>
                    <a:pt x="54519" y="27322"/>
                  </a:moveTo>
                  <a:lnTo>
                    <a:pt x="68997" y="51071"/>
                  </a:lnTo>
                  <a:lnTo>
                    <a:pt x="51153" y="68914"/>
                  </a:lnTo>
                  <a:lnTo>
                    <a:pt x="27404" y="54436"/>
                  </a:lnTo>
                  <a:lnTo>
                    <a:pt x="54519" y="27322"/>
                  </a:lnTo>
                  <a:close/>
                </a:path>
              </a:pathLst>
            </a:custGeom>
            <a:grpFill/>
            <a:ln w="6350"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DA2F2796-BCA7-459D-9087-9A5DCE859523}"/>
                </a:ext>
              </a:extLst>
            </p:cNvPr>
            <p:cNvSpPr/>
            <p:nvPr/>
          </p:nvSpPr>
          <p:spPr>
            <a:xfrm>
              <a:off x="8845089" y="2402192"/>
              <a:ext cx="83903" cy="83903"/>
            </a:xfrm>
            <a:custGeom>
              <a:avLst/>
              <a:gdLst>
                <a:gd name="connsiteX0" fmla="*/ 31631 w 88661"/>
                <a:gd name="connsiteY0" fmla="*/ 12263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1"/>
                    <a:pt x="31631" y="25217"/>
                    <a:pt x="31631" y="31631"/>
                  </a:cubicBezTo>
                  <a:cubicBezTo>
                    <a:pt x="25154" y="31631"/>
                    <a:pt x="18677" y="31631"/>
                    <a:pt x="12263" y="31631"/>
                  </a:cubicBezTo>
                  <a:cubicBezTo>
                    <a:pt x="-4056" y="31631"/>
                    <a:pt x="-4119"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lose/>
                </a:path>
              </a:pathLst>
            </a:custGeom>
            <a:grpFill/>
            <a:ln w="6350"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348BC1BD-E218-4E2D-B366-9C0406D11458}"/>
                </a:ext>
              </a:extLst>
            </p:cNvPr>
            <p:cNvSpPr/>
            <p:nvPr/>
          </p:nvSpPr>
          <p:spPr>
            <a:xfrm>
              <a:off x="8173201" y="3061040"/>
              <a:ext cx="83903" cy="83881"/>
            </a:xfrm>
            <a:custGeom>
              <a:avLst/>
              <a:gdLst>
                <a:gd name="connsiteX0" fmla="*/ 57031 w 88661"/>
                <a:gd name="connsiteY0" fmla="*/ 76398 h 88638"/>
                <a:gd name="connsiteX1" fmla="*/ 57031 w 88661"/>
                <a:gd name="connsiteY1" fmla="*/ 57031 h 88638"/>
                <a:gd name="connsiteX2" fmla="*/ 76398 w 88661"/>
                <a:gd name="connsiteY2" fmla="*/ 57031 h 88638"/>
                <a:gd name="connsiteX3" fmla="*/ 76398 w 88661"/>
                <a:gd name="connsiteY3" fmla="*/ 31631 h 88638"/>
                <a:gd name="connsiteX4" fmla="*/ 57031 w 88661"/>
                <a:gd name="connsiteY4" fmla="*/ 31631 h 88638"/>
                <a:gd name="connsiteX5" fmla="*/ 57031 w 88661"/>
                <a:gd name="connsiteY5" fmla="*/ 12264 h 88638"/>
                <a:gd name="connsiteX6" fmla="*/ 31631 w 88661"/>
                <a:gd name="connsiteY6" fmla="*/ 12264 h 88638"/>
                <a:gd name="connsiteX7" fmla="*/ 31631 w 88661"/>
                <a:gd name="connsiteY7" fmla="*/ 31631 h 88638"/>
                <a:gd name="connsiteX8" fmla="*/ 12263 w 88661"/>
                <a:gd name="connsiteY8" fmla="*/ 31631 h 88638"/>
                <a:gd name="connsiteX9" fmla="*/ 12263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2"/>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4"/>
                  </a:cubicBezTo>
                  <a:cubicBezTo>
                    <a:pt x="57031" y="-4056"/>
                    <a:pt x="31631" y="-4120"/>
                    <a:pt x="31631" y="12264"/>
                  </a:cubicBezTo>
                  <a:cubicBezTo>
                    <a:pt x="31631" y="18741"/>
                    <a:pt x="31631" y="25217"/>
                    <a:pt x="31631" y="31631"/>
                  </a:cubicBezTo>
                  <a:cubicBezTo>
                    <a:pt x="25154" y="31631"/>
                    <a:pt x="18677" y="31631"/>
                    <a:pt x="12263" y="31631"/>
                  </a:cubicBezTo>
                  <a:cubicBezTo>
                    <a:pt x="-4056" y="31631"/>
                    <a:pt x="-4119" y="57031"/>
                    <a:pt x="12263" y="57031"/>
                  </a:cubicBezTo>
                  <a:cubicBezTo>
                    <a:pt x="18740"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53DFDE81-C0EB-4D95-8900-AE193B5211BC}"/>
                </a:ext>
              </a:extLst>
            </p:cNvPr>
            <p:cNvSpPr/>
            <p:nvPr/>
          </p:nvSpPr>
          <p:spPr>
            <a:xfrm>
              <a:off x="8723651" y="2452315"/>
              <a:ext cx="61474" cy="61474"/>
            </a:xfrm>
            <a:custGeom>
              <a:avLst/>
              <a:gdLst>
                <a:gd name="connsiteX0" fmla="*/ 64960 w 64960"/>
                <a:gd name="connsiteY0" fmla="*/ 32449 h 64960"/>
                <a:gd name="connsiteX1" fmla="*/ 32448 w 64960"/>
                <a:gd name="connsiteY1" fmla="*/ 0 h 64960"/>
                <a:gd name="connsiteX2" fmla="*/ 0 w 64960"/>
                <a:gd name="connsiteY2" fmla="*/ 32449 h 64960"/>
                <a:gd name="connsiteX3" fmla="*/ 32448 w 64960"/>
                <a:gd name="connsiteY3" fmla="*/ 64961 h 64960"/>
                <a:gd name="connsiteX4" fmla="*/ 64960 w 64960"/>
                <a:gd name="connsiteY4" fmla="*/ 32449 h 64960"/>
                <a:gd name="connsiteX5" fmla="*/ 25400 w 64960"/>
                <a:gd name="connsiteY5" fmla="*/ 32449 h 64960"/>
                <a:gd name="connsiteX6" fmla="*/ 32448 w 64960"/>
                <a:gd name="connsiteY6" fmla="*/ 25400 h 64960"/>
                <a:gd name="connsiteX7" fmla="*/ 39560 w 64960"/>
                <a:gd name="connsiteY7" fmla="*/ 32449 h 64960"/>
                <a:gd name="connsiteX8" fmla="*/ 32448 w 64960"/>
                <a:gd name="connsiteY8" fmla="*/ 39561 h 64960"/>
                <a:gd name="connsiteX9" fmla="*/ 25400 w 64960"/>
                <a:gd name="connsiteY9" fmla="*/ 32449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9"/>
                  </a:moveTo>
                  <a:cubicBezTo>
                    <a:pt x="64960" y="14542"/>
                    <a:pt x="50419" y="0"/>
                    <a:pt x="32448" y="0"/>
                  </a:cubicBezTo>
                  <a:cubicBezTo>
                    <a:pt x="14478" y="0"/>
                    <a:pt x="0" y="14542"/>
                    <a:pt x="0" y="32449"/>
                  </a:cubicBezTo>
                  <a:cubicBezTo>
                    <a:pt x="0" y="50355"/>
                    <a:pt x="14541" y="64961"/>
                    <a:pt x="32448" y="64961"/>
                  </a:cubicBezTo>
                  <a:cubicBezTo>
                    <a:pt x="50355" y="64961"/>
                    <a:pt x="64960" y="50355"/>
                    <a:pt x="64960" y="32449"/>
                  </a:cubicBezTo>
                  <a:close/>
                  <a:moveTo>
                    <a:pt x="25400" y="32449"/>
                  </a:moveTo>
                  <a:cubicBezTo>
                    <a:pt x="25400" y="28575"/>
                    <a:pt x="28575" y="25400"/>
                    <a:pt x="32448" y="25400"/>
                  </a:cubicBezTo>
                  <a:cubicBezTo>
                    <a:pt x="36385" y="25400"/>
                    <a:pt x="39560" y="28575"/>
                    <a:pt x="39560" y="32449"/>
                  </a:cubicBezTo>
                  <a:cubicBezTo>
                    <a:pt x="39560" y="36322"/>
                    <a:pt x="36385" y="39561"/>
                    <a:pt x="32448" y="39561"/>
                  </a:cubicBezTo>
                  <a:cubicBezTo>
                    <a:pt x="28575" y="39561"/>
                    <a:pt x="25400" y="36322"/>
                    <a:pt x="25400" y="32449"/>
                  </a:cubicBezTo>
                  <a:close/>
                </a:path>
              </a:pathLst>
            </a:custGeom>
            <a:grpFill/>
            <a:ln w="6350"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9C7D37DA-E8E0-477E-BC4D-DB030B81813A}"/>
                </a:ext>
              </a:extLst>
            </p:cNvPr>
            <p:cNvSpPr/>
            <p:nvPr/>
          </p:nvSpPr>
          <p:spPr>
            <a:xfrm>
              <a:off x="8825927" y="3048669"/>
              <a:ext cx="61474" cy="61413"/>
            </a:xfrm>
            <a:custGeom>
              <a:avLst/>
              <a:gdLst>
                <a:gd name="connsiteX0" fmla="*/ 64961 w 64960"/>
                <a:gd name="connsiteY0" fmla="*/ 32448 h 64896"/>
                <a:gd name="connsiteX1" fmla="*/ 32448 w 64960"/>
                <a:gd name="connsiteY1" fmla="*/ 0 h 64896"/>
                <a:gd name="connsiteX2" fmla="*/ 0 w 64960"/>
                <a:gd name="connsiteY2" fmla="*/ 32448 h 64896"/>
                <a:gd name="connsiteX3" fmla="*/ 32448 w 64960"/>
                <a:gd name="connsiteY3" fmla="*/ 64897 h 64896"/>
                <a:gd name="connsiteX4" fmla="*/ 64961 w 64960"/>
                <a:gd name="connsiteY4" fmla="*/ 32448 h 64896"/>
                <a:gd name="connsiteX5" fmla="*/ 32512 w 64960"/>
                <a:gd name="connsiteY5" fmla="*/ 39497 h 64896"/>
                <a:gd name="connsiteX6" fmla="*/ 25464 w 64960"/>
                <a:gd name="connsiteY6" fmla="*/ 32448 h 64896"/>
                <a:gd name="connsiteX7" fmla="*/ 32512 w 64960"/>
                <a:gd name="connsiteY7" fmla="*/ 25400 h 64896"/>
                <a:gd name="connsiteX8" fmla="*/ 39624 w 64960"/>
                <a:gd name="connsiteY8" fmla="*/ 32448 h 64896"/>
                <a:gd name="connsiteX9" fmla="*/ 32512 w 64960"/>
                <a:gd name="connsiteY9" fmla="*/ 39497 h 6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896">
                  <a:moveTo>
                    <a:pt x="64961" y="32448"/>
                  </a:moveTo>
                  <a:cubicBezTo>
                    <a:pt x="64961" y="14541"/>
                    <a:pt x="50419" y="0"/>
                    <a:pt x="32448" y="0"/>
                  </a:cubicBezTo>
                  <a:cubicBezTo>
                    <a:pt x="14478" y="0"/>
                    <a:pt x="0" y="14541"/>
                    <a:pt x="0" y="32448"/>
                  </a:cubicBezTo>
                  <a:cubicBezTo>
                    <a:pt x="0" y="50355"/>
                    <a:pt x="14542" y="64897"/>
                    <a:pt x="32448" y="64897"/>
                  </a:cubicBezTo>
                  <a:cubicBezTo>
                    <a:pt x="50355" y="64897"/>
                    <a:pt x="64961" y="50355"/>
                    <a:pt x="64961" y="32448"/>
                  </a:cubicBezTo>
                  <a:close/>
                  <a:moveTo>
                    <a:pt x="32512" y="39497"/>
                  </a:moveTo>
                  <a:cubicBezTo>
                    <a:pt x="28639" y="39497"/>
                    <a:pt x="25464" y="36322"/>
                    <a:pt x="25464" y="32448"/>
                  </a:cubicBezTo>
                  <a:cubicBezTo>
                    <a:pt x="25464" y="28575"/>
                    <a:pt x="28639" y="25400"/>
                    <a:pt x="32512" y="25400"/>
                  </a:cubicBezTo>
                  <a:cubicBezTo>
                    <a:pt x="36449" y="25400"/>
                    <a:pt x="39624" y="28575"/>
                    <a:pt x="39624" y="32448"/>
                  </a:cubicBezTo>
                  <a:cubicBezTo>
                    <a:pt x="39624" y="36322"/>
                    <a:pt x="36386" y="39497"/>
                    <a:pt x="32512" y="39497"/>
                  </a:cubicBezTo>
                  <a:close/>
                </a:path>
              </a:pathLst>
            </a:custGeom>
            <a:grpFill/>
            <a:ln w="6350"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5EBCDCBD-074C-491A-984E-E36F74D4D137}"/>
                </a:ext>
              </a:extLst>
            </p:cNvPr>
            <p:cNvSpPr/>
            <p:nvPr/>
          </p:nvSpPr>
          <p:spPr>
            <a:xfrm>
              <a:off x="8253484" y="2528994"/>
              <a:ext cx="23188" cy="24037"/>
            </a:xfrm>
            <a:custGeom>
              <a:avLst/>
              <a:gdLst>
                <a:gd name="connsiteX0" fmla="*/ 12263 w 24503"/>
                <a:gd name="connsiteY0" fmla="*/ 0 h 25400"/>
                <a:gd name="connsiteX1" fmla="*/ 12263 w 24503"/>
                <a:gd name="connsiteY1" fmla="*/ 25400 h 25400"/>
                <a:gd name="connsiteX2" fmla="*/ 12263 w 24503"/>
                <a:gd name="connsiteY2" fmla="*/ 0 h 25400"/>
              </a:gdLst>
              <a:ahLst/>
              <a:cxnLst>
                <a:cxn ang="0">
                  <a:pos x="connsiteX0" y="connsiteY0"/>
                </a:cxn>
                <a:cxn ang="0">
                  <a:pos x="connsiteX1" y="connsiteY1"/>
                </a:cxn>
                <a:cxn ang="0">
                  <a:pos x="connsiteX2" y="connsiteY2"/>
                </a:cxn>
              </a:cxnLst>
              <a:rect l="l" t="t" r="r" b="b"/>
              <a:pathLst>
                <a:path w="24503" h="25400">
                  <a:moveTo>
                    <a:pt x="12263" y="0"/>
                  </a:moveTo>
                  <a:cubicBezTo>
                    <a:pt x="-4056" y="0"/>
                    <a:pt x="-4120" y="25400"/>
                    <a:pt x="12263" y="25400"/>
                  </a:cubicBezTo>
                  <a:cubicBezTo>
                    <a:pt x="28583" y="25400"/>
                    <a:pt x="28583" y="0"/>
                    <a:pt x="12263" y="0"/>
                  </a:cubicBezTo>
                  <a:close/>
                </a:path>
              </a:pathLst>
            </a:custGeom>
            <a:grpFill/>
            <a:ln w="6350"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B35199AF-1EB3-46A6-9210-54A034D21D75}"/>
                </a:ext>
              </a:extLst>
            </p:cNvPr>
            <p:cNvSpPr/>
            <p:nvPr/>
          </p:nvSpPr>
          <p:spPr>
            <a:xfrm>
              <a:off x="8172727" y="2443783"/>
              <a:ext cx="61534" cy="61474"/>
            </a:xfrm>
            <a:custGeom>
              <a:avLst/>
              <a:gdLst>
                <a:gd name="connsiteX0" fmla="*/ 65024 w 65024"/>
                <a:gd name="connsiteY0" fmla="*/ 32512 h 64960"/>
                <a:gd name="connsiteX1" fmla="*/ 32512 w 65024"/>
                <a:gd name="connsiteY1" fmla="*/ 0 h 64960"/>
                <a:gd name="connsiteX2" fmla="*/ 0 w 65024"/>
                <a:gd name="connsiteY2" fmla="*/ 32512 h 64960"/>
                <a:gd name="connsiteX3" fmla="*/ 32512 w 65024"/>
                <a:gd name="connsiteY3" fmla="*/ 64960 h 64960"/>
                <a:gd name="connsiteX4" fmla="*/ 65024 w 65024"/>
                <a:gd name="connsiteY4" fmla="*/ 32512 h 64960"/>
                <a:gd name="connsiteX5" fmla="*/ 25464 w 65024"/>
                <a:gd name="connsiteY5" fmla="*/ 32512 h 64960"/>
                <a:gd name="connsiteX6" fmla="*/ 32576 w 65024"/>
                <a:gd name="connsiteY6" fmla="*/ 25400 h 64960"/>
                <a:gd name="connsiteX7" fmla="*/ 39688 w 65024"/>
                <a:gd name="connsiteY7" fmla="*/ 32512 h 64960"/>
                <a:gd name="connsiteX8" fmla="*/ 32576 w 65024"/>
                <a:gd name="connsiteY8" fmla="*/ 39560 h 64960"/>
                <a:gd name="connsiteX9" fmla="*/ 25464 w 65024"/>
                <a:gd name="connsiteY9" fmla="*/ 32512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4" h="64960">
                  <a:moveTo>
                    <a:pt x="65024" y="32512"/>
                  </a:moveTo>
                  <a:cubicBezTo>
                    <a:pt x="65024" y="14605"/>
                    <a:pt x="50483" y="0"/>
                    <a:pt x="32512" y="0"/>
                  </a:cubicBezTo>
                  <a:cubicBezTo>
                    <a:pt x="14542" y="0"/>
                    <a:pt x="0" y="14541"/>
                    <a:pt x="0" y="32512"/>
                  </a:cubicBezTo>
                  <a:cubicBezTo>
                    <a:pt x="0" y="50482"/>
                    <a:pt x="14542" y="64960"/>
                    <a:pt x="32512" y="64960"/>
                  </a:cubicBezTo>
                  <a:cubicBezTo>
                    <a:pt x="50483" y="64960"/>
                    <a:pt x="65024" y="50419"/>
                    <a:pt x="65024" y="32512"/>
                  </a:cubicBezTo>
                  <a:close/>
                  <a:moveTo>
                    <a:pt x="25464" y="32512"/>
                  </a:moveTo>
                  <a:cubicBezTo>
                    <a:pt x="25464" y="28638"/>
                    <a:pt x="28639" y="25400"/>
                    <a:pt x="32576" y="25400"/>
                  </a:cubicBezTo>
                  <a:cubicBezTo>
                    <a:pt x="36513" y="25400"/>
                    <a:pt x="39688" y="28575"/>
                    <a:pt x="39688" y="32512"/>
                  </a:cubicBezTo>
                  <a:cubicBezTo>
                    <a:pt x="39688" y="36449"/>
                    <a:pt x="36513" y="39560"/>
                    <a:pt x="32576" y="39560"/>
                  </a:cubicBezTo>
                  <a:cubicBezTo>
                    <a:pt x="28639" y="39560"/>
                    <a:pt x="25464" y="36385"/>
                    <a:pt x="25464" y="32512"/>
                  </a:cubicBezTo>
                  <a:close/>
                </a:path>
              </a:pathLst>
            </a:custGeom>
            <a:grpFill/>
            <a:ln w="6350" cap="flat">
              <a:noFill/>
              <a:prstDash val="solid"/>
              <a:miter/>
            </a:ln>
          </p:spPr>
          <p:txBody>
            <a:bodyPr rtlCol="0" anchor="ctr"/>
            <a:lstStyle/>
            <a:p>
              <a:endParaRPr lang="en-US"/>
            </a:p>
          </p:txBody>
        </p:sp>
      </p:grpSp>
    </p:spTree>
    <p:extLst>
      <p:ext uri="{BB962C8B-B14F-4D97-AF65-F5344CB8AC3E}">
        <p14:creationId xmlns:p14="http://schemas.microsoft.com/office/powerpoint/2010/main" val="2005553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p:cTn id="15" dur="500" fill="hold"/>
                                        <p:tgtEl>
                                          <p:spTgt spid="32"/>
                                        </p:tgtEl>
                                        <p:attrNameLst>
                                          <p:attrName>ppt_w</p:attrName>
                                        </p:attrNameLst>
                                      </p:cBhvr>
                                      <p:tavLst>
                                        <p:tav tm="0">
                                          <p:val>
                                            <p:fltVal val="0"/>
                                          </p:val>
                                        </p:tav>
                                        <p:tav tm="100000">
                                          <p:val>
                                            <p:strVal val="#ppt_w"/>
                                          </p:val>
                                        </p:tav>
                                      </p:tavLst>
                                    </p:anim>
                                    <p:anim calcmode="lin" valueType="num">
                                      <p:cBhvr>
                                        <p:cTn id="16" dur="500" fill="hold"/>
                                        <p:tgtEl>
                                          <p:spTgt spid="32"/>
                                        </p:tgtEl>
                                        <p:attrNameLst>
                                          <p:attrName>ppt_h</p:attrName>
                                        </p:attrNameLst>
                                      </p:cBhvr>
                                      <p:tavLst>
                                        <p:tav tm="0">
                                          <p:val>
                                            <p:fltVal val="0"/>
                                          </p:val>
                                        </p:tav>
                                        <p:tav tm="100000">
                                          <p:val>
                                            <p:strVal val="#ppt_h"/>
                                          </p:val>
                                        </p:tav>
                                      </p:tavLst>
                                    </p:anim>
                                    <p:animEffect transition="in" filter="fade">
                                      <p:cBhvr>
                                        <p:cTn id="17" dur="500"/>
                                        <p:tgtEl>
                                          <p:spTgt spid="32"/>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up)">
                                      <p:cBhvr>
                                        <p:cTn id="25" dur="500"/>
                                        <p:tgtEl>
                                          <p:spTgt spid="5"/>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500"/>
                                        <p:tgtEl>
                                          <p:spTgt spid="10"/>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fade">
                                      <p:cBhvr>
                                        <p:cTn id="41" dur="500"/>
                                        <p:tgtEl>
                                          <p:spTgt spid="6"/>
                                        </p:tgtEl>
                                      </p:cBhvr>
                                    </p:animEffect>
                                  </p:childTnLst>
                                </p:cTn>
                              </p:par>
                            </p:childTnLst>
                          </p:cTn>
                        </p:par>
                        <p:par>
                          <p:cTn id="42" fill="hold">
                            <p:stCondLst>
                              <p:cond delay="4500"/>
                            </p:stCondLst>
                            <p:childTnLst>
                              <p:par>
                                <p:cTn id="43" presetID="53" presetClass="entr" presetSubtype="16" fill="hold" nodeType="afterEffect">
                                  <p:stCondLst>
                                    <p:cond delay="0"/>
                                  </p:stCondLst>
                                  <p:childTnLst>
                                    <p:set>
                                      <p:cBhvr>
                                        <p:cTn id="44" dur="1" fill="hold">
                                          <p:stCondLst>
                                            <p:cond delay="0"/>
                                          </p:stCondLst>
                                        </p:cTn>
                                        <p:tgtEl>
                                          <p:spTgt spid="47"/>
                                        </p:tgtEl>
                                        <p:attrNameLst>
                                          <p:attrName>style.visibility</p:attrName>
                                        </p:attrNameLst>
                                      </p:cBhvr>
                                      <p:to>
                                        <p:strVal val="visible"/>
                                      </p:to>
                                    </p:set>
                                    <p:anim calcmode="lin" valueType="num">
                                      <p:cBhvr>
                                        <p:cTn id="45" dur="500" fill="hold"/>
                                        <p:tgtEl>
                                          <p:spTgt spid="47"/>
                                        </p:tgtEl>
                                        <p:attrNameLst>
                                          <p:attrName>ppt_w</p:attrName>
                                        </p:attrNameLst>
                                      </p:cBhvr>
                                      <p:tavLst>
                                        <p:tav tm="0">
                                          <p:val>
                                            <p:fltVal val="0"/>
                                          </p:val>
                                        </p:tav>
                                        <p:tav tm="100000">
                                          <p:val>
                                            <p:strVal val="#ppt_w"/>
                                          </p:val>
                                        </p:tav>
                                      </p:tavLst>
                                    </p:anim>
                                    <p:anim calcmode="lin" valueType="num">
                                      <p:cBhvr>
                                        <p:cTn id="46" dur="500" fill="hold"/>
                                        <p:tgtEl>
                                          <p:spTgt spid="47"/>
                                        </p:tgtEl>
                                        <p:attrNameLst>
                                          <p:attrName>ppt_h</p:attrName>
                                        </p:attrNameLst>
                                      </p:cBhvr>
                                      <p:tavLst>
                                        <p:tav tm="0">
                                          <p:val>
                                            <p:fltVal val="0"/>
                                          </p:val>
                                        </p:tav>
                                        <p:tav tm="100000">
                                          <p:val>
                                            <p:strVal val="#ppt_h"/>
                                          </p:val>
                                        </p:tav>
                                      </p:tavLst>
                                    </p:anim>
                                    <p:animEffect transition="in" filter="fade">
                                      <p:cBhvr>
                                        <p:cTn id="47" dur="500"/>
                                        <p:tgtEl>
                                          <p:spTgt spid="47"/>
                                        </p:tgtEl>
                                      </p:cBhvr>
                                    </p:animEffect>
                                  </p:childTnLst>
                                </p:cTn>
                              </p:par>
                            </p:childTnLst>
                          </p:cTn>
                        </p:par>
                        <p:par>
                          <p:cTn id="48" fill="hold">
                            <p:stCondLst>
                              <p:cond delay="5000"/>
                            </p:stCondLst>
                            <p:childTnLst>
                              <p:par>
                                <p:cTn id="49" presetID="10" presetClass="entr" presetSubtype="0"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500"/>
                                        <p:tgtEl>
                                          <p:spTgt spid="27"/>
                                        </p:tgtEl>
                                      </p:cBhvr>
                                    </p:animEffect>
                                  </p:childTnLst>
                                </p:cTn>
                              </p:par>
                            </p:childTnLst>
                          </p:cTn>
                        </p:par>
                        <p:par>
                          <p:cTn id="52" fill="hold">
                            <p:stCondLst>
                              <p:cond delay="5500"/>
                            </p:stCondLst>
                            <p:childTnLst>
                              <p:par>
                                <p:cTn id="53" presetID="22" presetClass="entr" presetSubtype="1" fill="hold" grpId="0" nodeType="after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wipe(up)">
                                      <p:cBhvr>
                                        <p:cTn id="55" dur="500"/>
                                        <p:tgtEl>
                                          <p:spTgt spid="28"/>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fade">
                                      <p:cBhvr>
                                        <p:cTn id="59" dur="500"/>
                                        <p:tgtEl>
                                          <p:spTgt spid="15"/>
                                        </p:tgtEl>
                                      </p:cBhvr>
                                    </p:animEffect>
                                  </p:childTnLst>
                                </p:cTn>
                              </p:par>
                            </p:childTnLst>
                          </p:cTn>
                        </p:par>
                        <p:par>
                          <p:cTn id="60" fill="hold">
                            <p:stCondLst>
                              <p:cond delay="6500"/>
                            </p:stCondLst>
                            <p:childTnLst>
                              <p:par>
                                <p:cTn id="61" presetID="10" presetClass="entr" presetSubtype="0" fill="hold" grpId="0" nodeType="after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500"/>
                                        <p:tgtEl>
                                          <p:spTgt spid="16"/>
                                        </p:tgtEl>
                                      </p:cBhvr>
                                    </p:animEffect>
                                  </p:childTnLst>
                                </p:cTn>
                              </p:par>
                            </p:childTnLst>
                          </p:cTn>
                        </p:par>
                        <p:par>
                          <p:cTn id="64" fill="hold">
                            <p:stCondLst>
                              <p:cond delay="7000"/>
                            </p:stCondLst>
                            <p:childTnLst>
                              <p:par>
                                <p:cTn id="65" presetID="10" presetClass="entr" presetSubtype="0" fill="hold" grpId="0" nodeType="after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fade">
                                      <p:cBhvr>
                                        <p:cTn id="67" dur="500"/>
                                        <p:tgtEl>
                                          <p:spTgt spid="17"/>
                                        </p:tgtEl>
                                      </p:cBhvr>
                                    </p:animEffect>
                                  </p:childTnLst>
                                </p:cTn>
                              </p:par>
                            </p:childTnLst>
                          </p:cTn>
                        </p:par>
                        <p:par>
                          <p:cTn id="68" fill="hold">
                            <p:stCondLst>
                              <p:cond delay="7500"/>
                            </p:stCondLst>
                            <p:childTnLst>
                              <p:par>
                                <p:cTn id="69" presetID="10" presetClass="entr" presetSubtype="0" fill="hold" grpId="0" nodeType="afterEffect">
                                  <p:stCondLst>
                                    <p:cond delay="0"/>
                                  </p:stCondLst>
                                  <p:childTnLst>
                                    <p:set>
                                      <p:cBhvr>
                                        <p:cTn id="70" dur="1" fill="hold">
                                          <p:stCondLst>
                                            <p:cond delay="0"/>
                                          </p:stCondLst>
                                        </p:cTn>
                                        <p:tgtEl>
                                          <p:spTgt spid="7"/>
                                        </p:tgtEl>
                                        <p:attrNameLst>
                                          <p:attrName>style.visibility</p:attrName>
                                        </p:attrNameLst>
                                      </p:cBhvr>
                                      <p:to>
                                        <p:strVal val="visible"/>
                                      </p:to>
                                    </p:set>
                                    <p:animEffect transition="in" filter="fade">
                                      <p:cBhvr>
                                        <p:cTn id="71" dur="500"/>
                                        <p:tgtEl>
                                          <p:spTgt spid="7"/>
                                        </p:tgtEl>
                                      </p:cBhvr>
                                    </p:animEffect>
                                  </p:childTnLst>
                                </p:cTn>
                              </p:par>
                            </p:childTnLst>
                          </p:cTn>
                        </p:par>
                        <p:par>
                          <p:cTn id="72" fill="hold">
                            <p:stCondLst>
                              <p:cond delay="8000"/>
                            </p:stCondLst>
                            <p:childTnLst>
                              <p:par>
                                <p:cTn id="73" presetID="53" presetClass="entr" presetSubtype="16" fill="hold" nodeType="afterEffect">
                                  <p:stCondLst>
                                    <p:cond delay="0"/>
                                  </p:stCondLst>
                                  <p:childTnLst>
                                    <p:set>
                                      <p:cBhvr>
                                        <p:cTn id="74" dur="1" fill="hold">
                                          <p:stCondLst>
                                            <p:cond delay="0"/>
                                          </p:stCondLst>
                                        </p:cTn>
                                        <p:tgtEl>
                                          <p:spTgt spid="57"/>
                                        </p:tgtEl>
                                        <p:attrNameLst>
                                          <p:attrName>style.visibility</p:attrName>
                                        </p:attrNameLst>
                                      </p:cBhvr>
                                      <p:to>
                                        <p:strVal val="visible"/>
                                      </p:to>
                                    </p:set>
                                    <p:anim calcmode="lin" valueType="num">
                                      <p:cBhvr>
                                        <p:cTn id="75" dur="500" fill="hold"/>
                                        <p:tgtEl>
                                          <p:spTgt spid="57"/>
                                        </p:tgtEl>
                                        <p:attrNameLst>
                                          <p:attrName>ppt_w</p:attrName>
                                        </p:attrNameLst>
                                      </p:cBhvr>
                                      <p:tavLst>
                                        <p:tav tm="0">
                                          <p:val>
                                            <p:fltVal val="0"/>
                                          </p:val>
                                        </p:tav>
                                        <p:tav tm="100000">
                                          <p:val>
                                            <p:strVal val="#ppt_w"/>
                                          </p:val>
                                        </p:tav>
                                      </p:tavLst>
                                    </p:anim>
                                    <p:anim calcmode="lin" valueType="num">
                                      <p:cBhvr>
                                        <p:cTn id="76" dur="500" fill="hold"/>
                                        <p:tgtEl>
                                          <p:spTgt spid="57"/>
                                        </p:tgtEl>
                                        <p:attrNameLst>
                                          <p:attrName>ppt_h</p:attrName>
                                        </p:attrNameLst>
                                      </p:cBhvr>
                                      <p:tavLst>
                                        <p:tav tm="0">
                                          <p:val>
                                            <p:fltVal val="0"/>
                                          </p:val>
                                        </p:tav>
                                        <p:tav tm="100000">
                                          <p:val>
                                            <p:strVal val="#ppt_h"/>
                                          </p:val>
                                        </p:tav>
                                      </p:tavLst>
                                    </p:anim>
                                    <p:animEffect transition="in" filter="fade">
                                      <p:cBhvr>
                                        <p:cTn id="77" dur="500"/>
                                        <p:tgtEl>
                                          <p:spTgt spid="57"/>
                                        </p:tgtEl>
                                      </p:cBhvr>
                                    </p:animEffect>
                                  </p:childTnLst>
                                </p:cTn>
                              </p:par>
                            </p:childTnLst>
                          </p:cTn>
                        </p:par>
                        <p:par>
                          <p:cTn id="78" fill="hold">
                            <p:stCondLst>
                              <p:cond delay="8500"/>
                            </p:stCondLst>
                            <p:childTnLst>
                              <p:par>
                                <p:cTn id="79" presetID="10" presetClass="entr" presetSubtype="0" fill="hold" grpId="0" nodeType="afterEffect">
                                  <p:stCondLst>
                                    <p:cond delay="0"/>
                                  </p:stCondLst>
                                  <p:childTnLst>
                                    <p:set>
                                      <p:cBhvr>
                                        <p:cTn id="80" dur="1" fill="hold">
                                          <p:stCondLst>
                                            <p:cond delay="0"/>
                                          </p:stCondLst>
                                        </p:cTn>
                                        <p:tgtEl>
                                          <p:spTgt spid="30"/>
                                        </p:tgtEl>
                                        <p:attrNameLst>
                                          <p:attrName>style.visibility</p:attrName>
                                        </p:attrNameLst>
                                      </p:cBhvr>
                                      <p:to>
                                        <p:strVal val="visible"/>
                                      </p:to>
                                    </p:set>
                                    <p:animEffect transition="in" filter="fade">
                                      <p:cBhvr>
                                        <p:cTn id="81" dur="500"/>
                                        <p:tgtEl>
                                          <p:spTgt spid="30"/>
                                        </p:tgtEl>
                                      </p:cBhvr>
                                    </p:animEffect>
                                  </p:childTnLst>
                                </p:cTn>
                              </p:par>
                            </p:childTnLst>
                          </p:cTn>
                        </p:par>
                        <p:par>
                          <p:cTn id="82" fill="hold">
                            <p:stCondLst>
                              <p:cond delay="9000"/>
                            </p:stCondLst>
                            <p:childTnLst>
                              <p:par>
                                <p:cTn id="83" presetID="22" presetClass="entr" presetSubtype="1" fill="hold" grpId="0" nodeType="afterEffect">
                                  <p:stCondLst>
                                    <p:cond delay="0"/>
                                  </p:stCondLst>
                                  <p:childTnLst>
                                    <p:set>
                                      <p:cBhvr>
                                        <p:cTn id="84" dur="1" fill="hold">
                                          <p:stCondLst>
                                            <p:cond delay="0"/>
                                          </p:stCondLst>
                                        </p:cTn>
                                        <p:tgtEl>
                                          <p:spTgt spid="31"/>
                                        </p:tgtEl>
                                        <p:attrNameLst>
                                          <p:attrName>style.visibility</p:attrName>
                                        </p:attrNameLst>
                                      </p:cBhvr>
                                      <p:to>
                                        <p:strVal val="visible"/>
                                      </p:to>
                                    </p:set>
                                    <p:animEffect transition="in" filter="wipe(up)">
                                      <p:cBhvr>
                                        <p:cTn id="85" dur="500"/>
                                        <p:tgtEl>
                                          <p:spTgt spid="31"/>
                                        </p:tgtEl>
                                      </p:cBhvr>
                                    </p:animEffect>
                                  </p:childTnLst>
                                </p:cTn>
                              </p:par>
                            </p:childTnLst>
                          </p:cTn>
                        </p:par>
                        <p:par>
                          <p:cTn id="86" fill="hold">
                            <p:stCondLst>
                              <p:cond delay="9500"/>
                            </p:stCondLst>
                            <p:childTnLst>
                              <p:par>
                                <p:cTn id="87" presetID="10" presetClass="entr" presetSubtype="0" fill="hold" grpId="0" nodeType="after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fade">
                                      <p:cBhvr>
                                        <p:cTn id="89" dur="500"/>
                                        <p:tgtEl>
                                          <p:spTgt spid="19"/>
                                        </p:tgtEl>
                                      </p:cBhvr>
                                    </p:animEffect>
                                  </p:childTnLst>
                                </p:cTn>
                              </p:par>
                            </p:childTnLst>
                          </p:cTn>
                        </p:par>
                        <p:par>
                          <p:cTn id="90" fill="hold">
                            <p:stCondLst>
                              <p:cond delay="10000"/>
                            </p:stCondLst>
                            <p:childTnLst>
                              <p:par>
                                <p:cTn id="91" presetID="10" presetClass="entr" presetSubtype="0" fill="hold" grpId="0" nodeType="afterEffect">
                                  <p:stCondLst>
                                    <p:cond delay="0"/>
                                  </p:stCondLst>
                                  <p:childTnLst>
                                    <p:set>
                                      <p:cBhvr>
                                        <p:cTn id="92" dur="1" fill="hold">
                                          <p:stCondLst>
                                            <p:cond delay="0"/>
                                          </p:stCondLst>
                                        </p:cTn>
                                        <p:tgtEl>
                                          <p:spTgt spid="20"/>
                                        </p:tgtEl>
                                        <p:attrNameLst>
                                          <p:attrName>style.visibility</p:attrName>
                                        </p:attrNameLst>
                                      </p:cBhvr>
                                      <p:to>
                                        <p:strVal val="visible"/>
                                      </p:to>
                                    </p:set>
                                    <p:animEffect transition="in" filter="fade">
                                      <p:cBhvr>
                                        <p:cTn id="93" dur="500"/>
                                        <p:tgtEl>
                                          <p:spTgt spid="20"/>
                                        </p:tgtEl>
                                      </p:cBhvr>
                                    </p:animEffect>
                                  </p:childTnLst>
                                </p:cTn>
                              </p:par>
                            </p:childTnLst>
                          </p:cTn>
                        </p:par>
                        <p:par>
                          <p:cTn id="94" fill="hold">
                            <p:stCondLst>
                              <p:cond delay="10500"/>
                            </p:stCondLst>
                            <p:childTnLst>
                              <p:par>
                                <p:cTn id="95" presetID="10" presetClass="entr" presetSubtype="0" fill="hold" grpId="0" nodeType="afterEffect">
                                  <p:stCondLst>
                                    <p:cond delay="0"/>
                                  </p:stCondLst>
                                  <p:childTnLst>
                                    <p:set>
                                      <p:cBhvr>
                                        <p:cTn id="96" dur="1" fill="hold">
                                          <p:stCondLst>
                                            <p:cond delay="0"/>
                                          </p:stCondLst>
                                        </p:cTn>
                                        <p:tgtEl>
                                          <p:spTgt spid="21"/>
                                        </p:tgtEl>
                                        <p:attrNameLst>
                                          <p:attrName>style.visibility</p:attrName>
                                        </p:attrNameLst>
                                      </p:cBhvr>
                                      <p:to>
                                        <p:strVal val="visible"/>
                                      </p:to>
                                    </p:set>
                                    <p:animEffect transition="in" filter="fade">
                                      <p:cBhvr>
                                        <p:cTn id="97" dur="500"/>
                                        <p:tgtEl>
                                          <p:spTgt spid="21"/>
                                        </p:tgtEl>
                                      </p:cBhvr>
                                    </p:animEffect>
                                  </p:childTnLst>
                                </p:cTn>
                              </p:par>
                            </p:childTnLst>
                          </p:cTn>
                        </p:par>
                        <p:par>
                          <p:cTn id="98" fill="hold">
                            <p:stCondLst>
                              <p:cond delay="11000"/>
                            </p:stCondLst>
                            <p:childTnLst>
                              <p:par>
                                <p:cTn id="99" presetID="10" presetClass="entr" presetSubtype="0" fill="hold" grpId="0" nodeType="afterEffect">
                                  <p:stCondLst>
                                    <p:cond delay="0"/>
                                  </p:stCondLst>
                                  <p:childTnLst>
                                    <p:set>
                                      <p:cBhvr>
                                        <p:cTn id="100" dur="1" fill="hold">
                                          <p:stCondLst>
                                            <p:cond delay="0"/>
                                          </p:stCondLst>
                                        </p:cTn>
                                        <p:tgtEl>
                                          <p:spTgt spid="8"/>
                                        </p:tgtEl>
                                        <p:attrNameLst>
                                          <p:attrName>style.visibility</p:attrName>
                                        </p:attrNameLst>
                                      </p:cBhvr>
                                      <p:to>
                                        <p:strVal val="visible"/>
                                      </p:to>
                                    </p:set>
                                    <p:animEffect transition="in" filter="fade">
                                      <p:cBhvr>
                                        <p:cTn id="101" dur="500"/>
                                        <p:tgtEl>
                                          <p:spTgt spid="8"/>
                                        </p:tgtEl>
                                      </p:cBhvr>
                                    </p:animEffect>
                                  </p:childTnLst>
                                </p:cTn>
                              </p:par>
                            </p:childTnLst>
                          </p:cTn>
                        </p:par>
                        <p:par>
                          <p:cTn id="102" fill="hold">
                            <p:stCondLst>
                              <p:cond delay="11500"/>
                            </p:stCondLst>
                            <p:childTnLst>
                              <p:par>
                                <p:cTn id="103" presetID="53" presetClass="entr" presetSubtype="16" fill="hold" nodeType="afterEffect">
                                  <p:stCondLst>
                                    <p:cond delay="0"/>
                                  </p:stCondLst>
                                  <p:childTnLst>
                                    <p:set>
                                      <p:cBhvr>
                                        <p:cTn id="104" dur="1" fill="hold">
                                          <p:stCondLst>
                                            <p:cond delay="0"/>
                                          </p:stCondLst>
                                        </p:cTn>
                                        <p:tgtEl>
                                          <p:spTgt spid="71"/>
                                        </p:tgtEl>
                                        <p:attrNameLst>
                                          <p:attrName>style.visibility</p:attrName>
                                        </p:attrNameLst>
                                      </p:cBhvr>
                                      <p:to>
                                        <p:strVal val="visible"/>
                                      </p:to>
                                    </p:set>
                                    <p:anim calcmode="lin" valueType="num">
                                      <p:cBhvr>
                                        <p:cTn id="105" dur="500" fill="hold"/>
                                        <p:tgtEl>
                                          <p:spTgt spid="71"/>
                                        </p:tgtEl>
                                        <p:attrNameLst>
                                          <p:attrName>ppt_w</p:attrName>
                                        </p:attrNameLst>
                                      </p:cBhvr>
                                      <p:tavLst>
                                        <p:tav tm="0">
                                          <p:val>
                                            <p:fltVal val="0"/>
                                          </p:val>
                                        </p:tav>
                                        <p:tav tm="100000">
                                          <p:val>
                                            <p:strVal val="#ppt_w"/>
                                          </p:val>
                                        </p:tav>
                                      </p:tavLst>
                                    </p:anim>
                                    <p:anim calcmode="lin" valueType="num">
                                      <p:cBhvr>
                                        <p:cTn id="106" dur="500" fill="hold"/>
                                        <p:tgtEl>
                                          <p:spTgt spid="71"/>
                                        </p:tgtEl>
                                        <p:attrNameLst>
                                          <p:attrName>ppt_h</p:attrName>
                                        </p:attrNameLst>
                                      </p:cBhvr>
                                      <p:tavLst>
                                        <p:tav tm="0">
                                          <p:val>
                                            <p:fltVal val="0"/>
                                          </p:val>
                                        </p:tav>
                                        <p:tav tm="100000">
                                          <p:val>
                                            <p:strVal val="#ppt_h"/>
                                          </p:val>
                                        </p:tav>
                                      </p:tavLst>
                                    </p:anim>
                                    <p:animEffect transition="in" filter="fade">
                                      <p:cBhvr>
                                        <p:cTn id="107" dur="500"/>
                                        <p:tgtEl>
                                          <p:spTgt spid="71"/>
                                        </p:tgtEl>
                                      </p:cBhvr>
                                    </p:animEffect>
                                  </p:childTnLst>
                                </p:cTn>
                              </p:par>
                            </p:childTnLst>
                          </p:cTn>
                        </p:par>
                        <p:par>
                          <p:cTn id="108" fill="hold">
                            <p:stCondLst>
                              <p:cond delay="12000"/>
                            </p:stCondLst>
                            <p:childTnLst>
                              <p:par>
                                <p:cTn id="109" presetID="10" presetClass="entr" presetSubtype="0" fill="hold" grpId="0" nodeType="afterEffect">
                                  <p:stCondLst>
                                    <p:cond delay="0"/>
                                  </p:stCondLst>
                                  <p:childTnLst>
                                    <p:set>
                                      <p:cBhvr>
                                        <p:cTn id="110" dur="1" fill="hold">
                                          <p:stCondLst>
                                            <p:cond delay="0"/>
                                          </p:stCondLst>
                                        </p:cTn>
                                        <p:tgtEl>
                                          <p:spTgt spid="33"/>
                                        </p:tgtEl>
                                        <p:attrNameLst>
                                          <p:attrName>style.visibility</p:attrName>
                                        </p:attrNameLst>
                                      </p:cBhvr>
                                      <p:to>
                                        <p:strVal val="visible"/>
                                      </p:to>
                                    </p:set>
                                    <p:animEffect transition="in" filter="fade">
                                      <p:cBhvr>
                                        <p:cTn id="111" dur="500"/>
                                        <p:tgtEl>
                                          <p:spTgt spid="33"/>
                                        </p:tgtEl>
                                      </p:cBhvr>
                                    </p:animEffect>
                                  </p:childTnLst>
                                </p:cTn>
                              </p:par>
                            </p:childTnLst>
                          </p:cTn>
                        </p:par>
                        <p:par>
                          <p:cTn id="112" fill="hold">
                            <p:stCondLst>
                              <p:cond delay="12500"/>
                            </p:stCondLst>
                            <p:childTnLst>
                              <p:par>
                                <p:cTn id="113" presetID="22" presetClass="entr" presetSubtype="1" fill="hold" grpId="0" nodeType="afterEffect">
                                  <p:stCondLst>
                                    <p:cond delay="0"/>
                                  </p:stCondLst>
                                  <p:childTnLst>
                                    <p:set>
                                      <p:cBhvr>
                                        <p:cTn id="114" dur="1" fill="hold">
                                          <p:stCondLst>
                                            <p:cond delay="0"/>
                                          </p:stCondLst>
                                        </p:cTn>
                                        <p:tgtEl>
                                          <p:spTgt spid="34"/>
                                        </p:tgtEl>
                                        <p:attrNameLst>
                                          <p:attrName>style.visibility</p:attrName>
                                        </p:attrNameLst>
                                      </p:cBhvr>
                                      <p:to>
                                        <p:strVal val="visible"/>
                                      </p:to>
                                    </p:set>
                                    <p:animEffect transition="in" filter="wipe(up)">
                                      <p:cBhvr>
                                        <p:cTn id="115" dur="500"/>
                                        <p:tgtEl>
                                          <p:spTgt spid="34"/>
                                        </p:tgtEl>
                                      </p:cBhvr>
                                    </p:animEffect>
                                  </p:childTnLst>
                                </p:cTn>
                              </p:par>
                            </p:childTnLst>
                          </p:cTn>
                        </p:par>
                        <p:par>
                          <p:cTn id="116" fill="hold">
                            <p:stCondLst>
                              <p:cond delay="13000"/>
                            </p:stCondLst>
                            <p:childTnLst>
                              <p:par>
                                <p:cTn id="117" presetID="10" presetClass="entr" presetSubtype="0" fill="hold" grpId="0" nodeType="afterEffect">
                                  <p:stCondLst>
                                    <p:cond delay="0"/>
                                  </p:stCondLst>
                                  <p:childTnLst>
                                    <p:set>
                                      <p:cBhvr>
                                        <p:cTn id="118" dur="1" fill="hold">
                                          <p:stCondLst>
                                            <p:cond delay="0"/>
                                          </p:stCondLst>
                                        </p:cTn>
                                        <p:tgtEl>
                                          <p:spTgt spid="23"/>
                                        </p:tgtEl>
                                        <p:attrNameLst>
                                          <p:attrName>style.visibility</p:attrName>
                                        </p:attrNameLst>
                                      </p:cBhvr>
                                      <p:to>
                                        <p:strVal val="visible"/>
                                      </p:to>
                                    </p:set>
                                    <p:animEffect transition="in" filter="fade">
                                      <p:cBhvr>
                                        <p:cTn id="119" dur="500"/>
                                        <p:tgtEl>
                                          <p:spTgt spid="23"/>
                                        </p:tgtEl>
                                      </p:cBhvr>
                                    </p:animEffect>
                                  </p:childTnLst>
                                </p:cTn>
                              </p:par>
                            </p:childTnLst>
                          </p:cTn>
                        </p:par>
                        <p:par>
                          <p:cTn id="120" fill="hold">
                            <p:stCondLst>
                              <p:cond delay="13500"/>
                            </p:stCondLst>
                            <p:childTnLst>
                              <p:par>
                                <p:cTn id="121" presetID="10" presetClass="entr" presetSubtype="0" fill="hold" grpId="0" nodeType="afterEffect">
                                  <p:stCondLst>
                                    <p:cond delay="0"/>
                                  </p:stCondLst>
                                  <p:childTnLst>
                                    <p:set>
                                      <p:cBhvr>
                                        <p:cTn id="122" dur="1" fill="hold">
                                          <p:stCondLst>
                                            <p:cond delay="0"/>
                                          </p:stCondLst>
                                        </p:cTn>
                                        <p:tgtEl>
                                          <p:spTgt spid="24"/>
                                        </p:tgtEl>
                                        <p:attrNameLst>
                                          <p:attrName>style.visibility</p:attrName>
                                        </p:attrNameLst>
                                      </p:cBhvr>
                                      <p:to>
                                        <p:strVal val="visible"/>
                                      </p:to>
                                    </p:set>
                                    <p:animEffect transition="in" filter="fade">
                                      <p:cBhvr>
                                        <p:cTn id="123" dur="500"/>
                                        <p:tgtEl>
                                          <p:spTgt spid="24"/>
                                        </p:tgtEl>
                                      </p:cBhvr>
                                    </p:animEffect>
                                  </p:childTnLst>
                                </p:cTn>
                              </p:par>
                            </p:childTnLst>
                          </p:cTn>
                        </p:par>
                        <p:par>
                          <p:cTn id="124" fill="hold">
                            <p:stCondLst>
                              <p:cond delay="14000"/>
                            </p:stCondLst>
                            <p:childTnLst>
                              <p:par>
                                <p:cTn id="125" presetID="10" presetClass="entr" presetSubtype="0" fill="hold" grpId="0" nodeType="afterEffect">
                                  <p:stCondLst>
                                    <p:cond delay="0"/>
                                  </p:stCondLst>
                                  <p:childTnLst>
                                    <p:set>
                                      <p:cBhvr>
                                        <p:cTn id="126" dur="1" fill="hold">
                                          <p:stCondLst>
                                            <p:cond delay="0"/>
                                          </p:stCondLst>
                                        </p:cTn>
                                        <p:tgtEl>
                                          <p:spTgt spid="25"/>
                                        </p:tgtEl>
                                        <p:attrNameLst>
                                          <p:attrName>style.visibility</p:attrName>
                                        </p:attrNameLst>
                                      </p:cBhvr>
                                      <p:to>
                                        <p:strVal val="visible"/>
                                      </p:to>
                                    </p:set>
                                    <p:animEffect transition="in" filter="fade">
                                      <p:cBhvr>
                                        <p:cTn id="127" dur="500"/>
                                        <p:tgtEl>
                                          <p:spTgt spid="25"/>
                                        </p:tgtEl>
                                      </p:cBhvr>
                                    </p:animEffect>
                                  </p:childTnLst>
                                </p:cTn>
                              </p:par>
                            </p:childTnLst>
                          </p:cTn>
                        </p:par>
                        <p:par>
                          <p:cTn id="128" fill="hold">
                            <p:stCondLst>
                              <p:cond delay="14500"/>
                            </p:stCondLst>
                            <p:childTnLst>
                              <p:par>
                                <p:cTn id="129" presetID="10" presetClass="entr" presetSubtype="0" fill="hold" grpId="0" nodeType="afterEffect">
                                  <p:stCondLst>
                                    <p:cond delay="0"/>
                                  </p:stCondLst>
                                  <p:childTnLst>
                                    <p:set>
                                      <p:cBhvr>
                                        <p:cTn id="130" dur="1" fill="hold">
                                          <p:stCondLst>
                                            <p:cond delay="0"/>
                                          </p:stCondLst>
                                        </p:cTn>
                                        <p:tgtEl>
                                          <p:spTgt spid="9"/>
                                        </p:tgtEl>
                                        <p:attrNameLst>
                                          <p:attrName>style.visibility</p:attrName>
                                        </p:attrNameLst>
                                      </p:cBhvr>
                                      <p:to>
                                        <p:strVal val="visible"/>
                                      </p:to>
                                    </p:set>
                                    <p:animEffect transition="in" filter="fade">
                                      <p:cBhvr>
                                        <p:cTn id="131" dur="500"/>
                                        <p:tgtEl>
                                          <p:spTgt spid="9"/>
                                        </p:tgtEl>
                                      </p:cBhvr>
                                    </p:animEffect>
                                  </p:childTnLst>
                                </p:cTn>
                              </p:par>
                            </p:childTnLst>
                          </p:cTn>
                        </p:par>
                        <p:par>
                          <p:cTn id="132" fill="hold">
                            <p:stCondLst>
                              <p:cond delay="15000"/>
                            </p:stCondLst>
                            <p:childTnLst>
                              <p:par>
                                <p:cTn id="133" presetID="53" presetClass="entr" presetSubtype="16" fill="hold" nodeType="afterEffect">
                                  <p:stCondLst>
                                    <p:cond delay="0"/>
                                  </p:stCondLst>
                                  <p:childTnLst>
                                    <p:set>
                                      <p:cBhvr>
                                        <p:cTn id="134" dur="1" fill="hold">
                                          <p:stCondLst>
                                            <p:cond delay="0"/>
                                          </p:stCondLst>
                                        </p:cTn>
                                        <p:tgtEl>
                                          <p:spTgt spid="89"/>
                                        </p:tgtEl>
                                        <p:attrNameLst>
                                          <p:attrName>style.visibility</p:attrName>
                                        </p:attrNameLst>
                                      </p:cBhvr>
                                      <p:to>
                                        <p:strVal val="visible"/>
                                      </p:to>
                                    </p:set>
                                    <p:anim calcmode="lin" valueType="num">
                                      <p:cBhvr>
                                        <p:cTn id="135" dur="500" fill="hold"/>
                                        <p:tgtEl>
                                          <p:spTgt spid="89"/>
                                        </p:tgtEl>
                                        <p:attrNameLst>
                                          <p:attrName>ppt_w</p:attrName>
                                        </p:attrNameLst>
                                      </p:cBhvr>
                                      <p:tavLst>
                                        <p:tav tm="0">
                                          <p:val>
                                            <p:fltVal val="0"/>
                                          </p:val>
                                        </p:tav>
                                        <p:tav tm="100000">
                                          <p:val>
                                            <p:strVal val="#ppt_w"/>
                                          </p:val>
                                        </p:tav>
                                      </p:tavLst>
                                    </p:anim>
                                    <p:anim calcmode="lin" valueType="num">
                                      <p:cBhvr>
                                        <p:cTn id="136" dur="500" fill="hold"/>
                                        <p:tgtEl>
                                          <p:spTgt spid="89"/>
                                        </p:tgtEl>
                                        <p:attrNameLst>
                                          <p:attrName>ppt_h</p:attrName>
                                        </p:attrNameLst>
                                      </p:cBhvr>
                                      <p:tavLst>
                                        <p:tav tm="0">
                                          <p:val>
                                            <p:fltVal val="0"/>
                                          </p:val>
                                        </p:tav>
                                        <p:tav tm="100000">
                                          <p:val>
                                            <p:strVal val="#ppt_h"/>
                                          </p:val>
                                        </p:tav>
                                      </p:tavLst>
                                    </p:anim>
                                    <p:animEffect transition="in" filter="fade">
                                      <p:cBhvr>
                                        <p:cTn id="137" dur="500"/>
                                        <p:tgtEl>
                                          <p:spTgt spid="89"/>
                                        </p:tgtEl>
                                      </p:cBhvr>
                                    </p:animEffect>
                                  </p:childTnLst>
                                </p:cTn>
                              </p:par>
                            </p:childTnLst>
                          </p:cTn>
                        </p:par>
                        <p:par>
                          <p:cTn id="138" fill="hold">
                            <p:stCondLst>
                              <p:cond delay="15500"/>
                            </p:stCondLst>
                            <p:childTnLst>
                              <p:par>
                                <p:cTn id="139" presetID="10" presetClass="entr" presetSubtype="0" fill="hold" grpId="0" nodeType="afterEffect">
                                  <p:stCondLst>
                                    <p:cond delay="0"/>
                                  </p:stCondLst>
                                  <p:childTnLst>
                                    <p:set>
                                      <p:cBhvr>
                                        <p:cTn id="140" dur="1" fill="hold">
                                          <p:stCondLst>
                                            <p:cond delay="0"/>
                                          </p:stCondLst>
                                        </p:cTn>
                                        <p:tgtEl>
                                          <p:spTgt spid="36"/>
                                        </p:tgtEl>
                                        <p:attrNameLst>
                                          <p:attrName>style.visibility</p:attrName>
                                        </p:attrNameLst>
                                      </p:cBhvr>
                                      <p:to>
                                        <p:strVal val="visible"/>
                                      </p:to>
                                    </p:set>
                                    <p:animEffect transition="in" filter="fade">
                                      <p:cBhvr>
                                        <p:cTn id="141" dur="500"/>
                                        <p:tgtEl>
                                          <p:spTgt spid="36"/>
                                        </p:tgtEl>
                                      </p:cBhvr>
                                    </p:animEffect>
                                  </p:childTnLst>
                                </p:cTn>
                              </p:par>
                            </p:childTnLst>
                          </p:cTn>
                        </p:par>
                        <p:par>
                          <p:cTn id="142" fill="hold">
                            <p:stCondLst>
                              <p:cond delay="16000"/>
                            </p:stCondLst>
                            <p:childTnLst>
                              <p:par>
                                <p:cTn id="143" presetID="22" presetClass="entr" presetSubtype="1" fill="hold" grpId="0" nodeType="afterEffect">
                                  <p:stCondLst>
                                    <p:cond delay="0"/>
                                  </p:stCondLst>
                                  <p:childTnLst>
                                    <p:set>
                                      <p:cBhvr>
                                        <p:cTn id="144" dur="1" fill="hold">
                                          <p:stCondLst>
                                            <p:cond delay="0"/>
                                          </p:stCondLst>
                                        </p:cTn>
                                        <p:tgtEl>
                                          <p:spTgt spid="37"/>
                                        </p:tgtEl>
                                        <p:attrNameLst>
                                          <p:attrName>style.visibility</p:attrName>
                                        </p:attrNameLst>
                                      </p:cBhvr>
                                      <p:to>
                                        <p:strVal val="visible"/>
                                      </p:to>
                                    </p:set>
                                    <p:animEffect transition="in" filter="wipe(up)">
                                      <p:cBhvr>
                                        <p:cTn id="14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6" grpId="0" animBg="1"/>
      <p:bldP spid="7" grpId="0" animBg="1"/>
      <p:bldP spid="8" grpId="0" animBg="1"/>
      <p:bldP spid="9" grpId="0" animBg="1"/>
      <p:bldP spid="10" grpId="0" animBg="1"/>
      <p:bldP spid="11" grpId="0" animBg="1"/>
      <p:bldP spid="12" grpId="0" animBg="1"/>
      <p:bldP spid="15" grpId="0" animBg="1"/>
      <p:bldP spid="16" grpId="0" animBg="1"/>
      <p:bldP spid="17" grpId="0" animBg="1"/>
      <p:bldP spid="19" grpId="0" animBg="1"/>
      <p:bldP spid="20" grpId="0" animBg="1"/>
      <p:bldP spid="21" grpId="0" animBg="1"/>
      <p:bldP spid="23" grpId="0" animBg="1"/>
      <p:bldP spid="24" grpId="0" animBg="1"/>
      <p:bldP spid="25" grpId="0" animBg="1"/>
      <p:bldP spid="3" grpId="0"/>
      <p:bldP spid="5" grpId="0"/>
      <p:bldP spid="27" grpId="0"/>
      <p:bldP spid="28" grpId="0"/>
      <p:bldP spid="30" grpId="0"/>
      <p:bldP spid="31" grpId="0"/>
      <p:bldP spid="33" grpId="0"/>
      <p:bldP spid="34" grpId="0"/>
      <p:bldP spid="36" grpId="0"/>
      <p:bldP spid="3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F6FCAB-D707-4C44-BE71-DB0ABE3D4FAE}"/>
              </a:ext>
            </a:extLst>
          </p:cNvPr>
          <p:cNvSpPr>
            <a:spLocks noGrp="1"/>
          </p:cNvSpPr>
          <p:nvPr>
            <p:ph type="title"/>
          </p:nvPr>
        </p:nvSpPr>
        <p:spPr/>
        <p:txBody>
          <a:bodyPr/>
          <a:lstStyle/>
          <a:p>
            <a:r>
              <a:rPr lang="en-US"/>
              <a:t>DATA CHART</a:t>
            </a:r>
          </a:p>
        </p:txBody>
      </p:sp>
      <p:graphicFrame>
        <p:nvGraphicFramePr>
          <p:cNvPr id="3" name="Chart 2">
            <a:extLst>
              <a:ext uri="{FF2B5EF4-FFF2-40B4-BE49-F238E27FC236}">
                <a16:creationId xmlns:a16="http://schemas.microsoft.com/office/drawing/2014/main" id="{C746D7B1-3F12-417A-A788-8318C5D8D68F}"/>
              </a:ext>
            </a:extLst>
          </p:cNvPr>
          <p:cNvGraphicFramePr/>
          <p:nvPr>
            <p:extLst>
              <p:ext uri="{D42A27DB-BD31-4B8C-83A1-F6EECF244321}">
                <p14:modId xmlns:p14="http://schemas.microsoft.com/office/powerpoint/2010/main" val="928053419"/>
              </p:ext>
            </p:extLst>
          </p:nvPr>
        </p:nvGraphicFramePr>
        <p:xfrm>
          <a:off x="5927286" y="2015495"/>
          <a:ext cx="5415843" cy="2788176"/>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a:extLst>
              <a:ext uri="{FF2B5EF4-FFF2-40B4-BE49-F238E27FC236}">
                <a16:creationId xmlns:a16="http://schemas.microsoft.com/office/drawing/2014/main" id="{39DC0496-C94E-49A8-82BA-E192585E0AFD}"/>
              </a:ext>
            </a:extLst>
          </p:cNvPr>
          <p:cNvSpPr txBox="1"/>
          <p:nvPr/>
        </p:nvSpPr>
        <p:spPr>
          <a:xfrm>
            <a:off x="6373777" y="4968676"/>
            <a:ext cx="684803" cy="523220"/>
          </a:xfrm>
          <a:prstGeom prst="rect">
            <a:avLst/>
          </a:prstGeom>
          <a:noFill/>
        </p:spPr>
        <p:txBody>
          <a:bodyPr wrap="none" rtlCol="0" anchor="ctr">
            <a:spAutoFit/>
          </a:bodyPr>
          <a:lstStyle/>
          <a:p>
            <a:r>
              <a:rPr lang="en-US" sz="2800">
                <a:solidFill>
                  <a:schemeClr val="accent1"/>
                </a:solidFill>
                <a:latin typeface="+mj-lt"/>
              </a:rPr>
              <a:t>65%</a:t>
            </a:r>
          </a:p>
        </p:txBody>
      </p:sp>
      <p:sp>
        <p:nvSpPr>
          <p:cNvPr id="5" name="TextBox 4">
            <a:extLst>
              <a:ext uri="{FF2B5EF4-FFF2-40B4-BE49-F238E27FC236}">
                <a16:creationId xmlns:a16="http://schemas.microsoft.com/office/drawing/2014/main" id="{22BE1924-F711-4466-A75A-AC871A12E5A8}"/>
              </a:ext>
            </a:extLst>
          </p:cNvPr>
          <p:cNvSpPr txBox="1"/>
          <p:nvPr/>
        </p:nvSpPr>
        <p:spPr>
          <a:xfrm>
            <a:off x="6373778" y="5360524"/>
            <a:ext cx="2020676" cy="613886"/>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a:t>
            </a:r>
            <a:endParaRPr lang="en-GB" sz="1200" dirty="0"/>
          </a:p>
        </p:txBody>
      </p:sp>
      <p:sp>
        <p:nvSpPr>
          <p:cNvPr id="6" name="TextBox 5">
            <a:extLst>
              <a:ext uri="{FF2B5EF4-FFF2-40B4-BE49-F238E27FC236}">
                <a16:creationId xmlns:a16="http://schemas.microsoft.com/office/drawing/2014/main" id="{8C9B71A8-1541-4BC6-9DB0-E588EF3F55A8}"/>
              </a:ext>
            </a:extLst>
          </p:cNvPr>
          <p:cNvSpPr txBox="1"/>
          <p:nvPr/>
        </p:nvSpPr>
        <p:spPr>
          <a:xfrm>
            <a:off x="9190993" y="4968676"/>
            <a:ext cx="689612" cy="523220"/>
          </a:xfrm>
          <a:prstGeom prst="rect">
            <a:avLst/>
          </a:prstGeom>
          <a:noFill/>
        </p:spPr>
        <p:txBody>
          <a:bodyPr wrap="none" rtlCol="0" anchor="ctr">
            <a:spAutoFit/>
          </a:bodyPr>
          <a:lstStyle/>
          <a:p>
            <a:r>
              <a:rPr lang="en-US" sz="2800">
                <a:solidFill>
                  <a:schemeClr val="accent2"/>
                </a:solidFill>
                <a:latin typeface="+mj-lt"/>
              </a:rPr>
              <a:t>35%</a:t>
            </a:r>
          </a:p>
        </p:txBody>
      </p:sp>
      <p:sp>
        <p:nvSpPr>
          <p:cNvPr id="7" name="TextBox 6">
            <a:extLst>
              <a:ext uri="{FF2B5EF4-FFF2-40B4-BE49-F238E27FC236}">
                <a16:creationId xmlns:a16="http://schemas.microsoft.com/office/drawing/2014/main" id="{D1B31D6E-162C-4829-9897-32BDFC828251}"/>
              </a:ext>
            </a:extLst>
          </p:cNvPr>
          <p:cNvSpPr txBox="1"/>
          <p:nvPr/>
        </p:nvSpPr>
        <p:spPr>
          <a:xfrm>
            <a:off x="9190994" y="5364282"/>
            <a:ext cx="2020676" cy="613886"/>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a:t>
            </a:r>
            <a:endParaRPr lang="en-GB" sz="1200" dirty="0"/>
          </a:p>
        </p:txBody>
      </p:sp>
      <p:sp>
        <p:nvSpPr>
          <p:cNvPr id="8" name="TextBox 7">
            <a:extLst>
              <a:ext uri="{FF2B5EF4-FFF2-40B4-BE49-F238E27FC236}">
                <a16:creationId xmlns:a16="http://schemas.microsoft.com/office/drawing/2014/main" id="{BC3F40A6-7639-46CF-9C1D-37A9A4CE1D42}"/>
              </a:ext>
            </a:extLst>
          </p:cNvPr>
          <p:cNvSpPr txBox="1"/>
          <p:nvPr/>
        </p:nvSpPr>
        <p:spPr>
          <a:xfrm>
            <a:off x="859809" y="2211725"/>
            <a:ext cx="1266693" cy="369332"/>
          </a:xfrm>
          <a:prstGeom prst="rect">
            <a:avLst/>
          </a:prstGeom>
          <a:noFill/>
        </p:spPr>
        <p:txBody>
          <a:bodyPr wrap="none" rtlCol="0" anchor="ctr">
            <a:spAutoFit/>
          </a:bodyPr>
          <a:lstStyle/>
          <a:p>
            <a:r>
              <a:rPr lang="en-US">
                <a:latin typeface="+mj-lt"/>
              </a:rPr>
              <a:t>DESCRIPTION</a:t>
            </a:r>
          </a:p>
        </p:txBody>
      </p:sp>
      <p:sp>
        <p:nvSpPr>
          <p:cNvPr id="9" name="TextBox 8">
            <a:extLst>
              <a:ext uri="{FF2B5EF4-FFF2-40B4-BE49-F238E27FC236}">
                <a16:creationId xmlns:a16="http://schemas.microsoft.com/office/drawing/2014/main" id="{A0AC49B8-F888-4C4B-AA48-B0087590FAEA}"/>
              </a:ext>
            </a:extLst>
          </p:cNvPr>
          <p:cNvSpPr txBox="1"/>
          <p:nvPr/>
        </p:nvSpPr>
        <p:spPr>
          <a:xfrm>
            <a:off x="859809" y="2519468"/>
            <a:ext cx="4320732" cy="890115"/>
          </a:xfrm>
          <a:prstGeom prst="rect">
            <a:avLst/>
          </a:prstGeom>
          <a:noFill/>
        </p:spPr>
        <p:txBody>
          <a:bodyPr wrap="square" rtlCol="0" anchor="ctr">
            <a:spAutoFit/>
          </a:bodyPr>
          <a:lstStyle/>
          <a:p>
            <a:pPr algn="just">
              <a:lnSpc>
                <a:spcPct val="150000"/>
              </a:lnSpc>
            </a:pPr>
            <a:r>
              <a:rPr lang="en-US" sz="1200"/>
              <a:t>The Big Oxmox advised her not to do so, because there were thousands of bad Commas, wild Question Marks and devious Semikoli, but the Little Blind Text didn’t listen. She packed her seven versalia, put her initial</a:t>
            </a:r>
            <a:endParaRPr lang="en-US" sz="1000"/>
          </a:p>
        </p:txBody>
      </p:sp>
      <p:sp>
        <p:nvSpPr>
          <p:cNvPr id="12" name="TextBox 11">
            <a:extLst>
              <a:ext uri="{FF2B5EF4-FFF2-40B4-BE49-F238E27FC236}">
                <a16:creationId xmlns:a16="http://schemas.microsoft.com/office/drawing/2014/main" id="{E8E90DF9-4DE7-4582-9783-3F8D873E7BC2}"/>
              </a:ext>
            </a:extLst>
          </p:cNvPr>
          <p:cNvSpPr txBox="1"/>
          <p:nvPr/>
        </p:nvSpPr>
        <p:spPr>
          <a:xfrm>
            <a:off x="1950719" y="3850191"/>
            <a:ext cx="1339213" cy="338554"/>
          </a:xfrm>
          <a:prstGeom prst="rect">
            <a:avLst/>
          </a:prstGeom>
          <a:noFill/>
        </p:spPr>
        <p:txBody>
          <a:bodyPr wrap="none" rtlCol="0" anchor="ctr">
            <a:spAutoFit/>
          </a:bodyPr>
          <a:lstStyle/>
          <a:p>
            <a:r>
              <a:rPr lang="en-US" sz="1600">
                <a:latin typeface="+mj-lt"/>
              </a:rPr>
              <a:t>MALE MEMBERS</a:t>
            </a:r>
          </a:p>
        </p:txBody>
      </p:sp>
      <p:sp>
        <p:nvSpPr>
          <p:cNvPr id="13" name="TextBox 12">
            <a:extLst>
              <a:ext uri="{FF2B5EF4-FFF2-40B4-BE49-F238E27FC236}">
                <a16:creationId xmlns:a16="http://schemas.microsoft.com/office/drawing/2014/main" id="{03153AFE-369A-48CC-A5C4-C9F02C83F734}"/>
              </a:ext>
            </a:extLst>
          </p:cNvPr>
          <p:cNvSpPr txBox="1"/>
          <p:nvPr/>
        </p:nvSpPr>
        <p:spPr>
          <a:xfrm>
            <a:off x="1965537" y="4101296"/>
            <a:ext cx="3215004" cy="613886"/>
          </a:xfrm>
          <a:prstGeom prst="rect">
            <a:avLst/>
          </a:prstGeom>
          <a:noFill/>
        </p:spPr>
        <p:txBody>
          <a:bodyPr wrap="square" rtlCol="0" anchor="ctr">
            <a:spAutoFit/>
          </a:bodyPr>
          <a:lstStyle/>
          <a:p>
            <a:pPr>
              <a:lnSpc>
                <a:spcPct val="150000"/>
              </a:lnSpc>
            </a:pPr>
            <a:r>
              <a:rPr lang="id-ID" sz="1200" dirty="0"/>
              <a:t>For every 6 emails received, we get 3 Phone calls. Suitable for all </a:t>
            </a:r>
            <a:r>
              <a:rPr lang="id-ID" sz="1200"/>
              <a:t>categories business</a:t>
            </a:r>
            <a:endParaRPr lang="id-ID" sz="1200" dirty="0"/>
          </a:p>
        </p:txBody>
      </p:sp>
      <p:sp>
        <p:nvSpPr>
          <p:cNvPr id="14" name="TextBox 13">
            <a:extLst>
              <a:ext uri="{FF2B5EF4-FFF2-40B4-BE49-F238E27FC236}">
                <a16:creationId xmlns:a16="http://schemas.microsoft.com/office/drawing/2014/main" id="{2752761D-3661-4D2A-AF79-DF1723E8C3ED}"/>
              </a:ext>
            </a:extLst>
          </p:cNvPr>
          <p:cNvSpPr txBox="1"/>
          <p:nvPr/>
        </p:nvSpPr>
        <p:spPr>
          <a:xfrm>
            <a:off x="1950719" y="5074410"/>
            <a:ext cx="1512337" cy="338554"/>
          </a:xfrm>
          <a:prstGeom prst="rect">
            <a:avLst/>
          </a:prstGeom>
          <a:noFill/>
        </p:spPr>
        <p:txBody>
          <a:bodyPr wrap="none" rtlCol="0" anchor="ctr">
            <a:spAutoFit/>
          </a:bodyPr>
          <a:lstStyle/>
          <a:p>
            <a:r>
              <a:rPr lang="en-US" sz="1600">
                <a:latin typeface="+mj-lt"/>
              </a:rPr>
              <a:t>FEMALE MEMBERS</a:t>
            </a:r>
          </a:p>
        </p:txBody>
      </p:sp>
      <p:sp>
        <p:nvSpPr>
          <p:cNvPr id="15" name="TextBox 14">
            <a:extLst>
              <a:ext uri="{FF2B5EF4-FFF2-40B4-BE49-F238E27FC236}">
                <a16:creationId xmlns:a16="http://schemas.microsoft.com/office/drawing/2014/main" id="{C8C22569-6F7F-4657-B9A6-DE1B27DF2564}"/>
              </a:ext>
            </a:extLst>
          </p:cNvPr>
          <p:cNvSpPr txBox="1"/>
          <p:nvPr/>
        </p:nvSpPr>
        <p:spPr>
          <a:xfrm>
            <a:off x="1965537" y="5333471"/>
            <a:ext cx="3215004" cy="613886"/>
          </a:xfrm>
          <a:prstGeom prst="rect">
            <a:avLst/>
          </a:prstGeom>
          <a:noFill/>
        </p:spPr>
        <p:txBody>
          <a:bodyPr wrap="square" rtlCol="0" anchor="ctr">
            <a:spAutoFit/>
          </a:bodyPr>
          <a:lstStyle/>
          <a:p>
            <a:pPr>
              <a:lnSpc>
                <a:spcPct val="150000"/>
              </a:lnSpc>
            </a:pPr>
            <a:r>
              <a:rPr lang="id-ID" sz="1200" dirty="0"/>
              <a:t>For every 6 emails received, we get 3 Phone calls. Suitable for all </a:t>
            </a:r>
            <a:r>
              <a:rPr lang="id-ID" sz="1200"/>
              <a:t>categories business</a:t>
            </a:r>
            <a:endParaRPr lang="id-ID" sz="1200" dirty="0"/>
          </a:p>
        </p:txBody>
      </p:sp>
      <p:sp>
        <p:nvSpPr>
          <p:cNvPr id="30" name="Oval 29">
            <a:extLst>
              <a:ext uri="{FF2B5EF4-FFF2-40B4-BE49-F238E27FC236}">
                <a16:creationId xmlns:a16="http://schemas.microsoft.com/office/drawing/2014/main" id="{8EE87579-5216-451D-8C05-AE5F7C7A347F}"/>
              </a:ext>
            </a:extLst>
          </p:cNvPr>
          <p:cNvSpPr/>
          <p:nvPr/>
        </p:nvSpPr>
        <p:spPr>
          <a:xfrm>
            <a:off x="921182" y="3850191"/>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31" name="Oval 30">
            <a:extLst>
              <a:ext uri="{FF2B5EF4-FFF2-40B4-BE49-F238E27FC236}">
                <a16:creationId xmlns:a16="http://schemas.microsoft.com/office/drawing/2014/main" id="{4BE1769A-148D-43B9-86AA-84E89B7821AA}"/>
              </a:ext>
            </a:extLst>
          </p:cNvPr>
          <p:cNvSpPr/>
          <p:nvPr/>
        </p:nvSpPr>
        <p:spPr>
          <a:xfrm>
            <a:off x="921182" y="5074410"/>
            <a:ext cx="900000" cy="900000"/>
          </a:xfrm>
          <a:prstGeom prst="ellipse">
            <a:avLst/>
          </a:prstGeom>
          <a:solidFill>
            <a:schemeClr val="accent2"/>
          </a:solidFill>
          <a:ln w="8572" cap="flat">
            <a:noFill/>
            <a:prstDash val="solid"/>
            <a:miter/>
          </a:ln>
          <a:effectLst>
            <a:outerShdw blurRad="190500" sx="108000" sy="108000" algn="ctr" rotWithShape="0">
              <a:schemeClr val="accent2">
                <a:alpha val="25000"/>
              </a:schemeClr>
            </a:outerShdw>
          </a:effectLst>
        </p:spPr>
        <p:txBody>
          <a:bodyPr rtlCol="0" anchor="ctr"/>
          <a:lstStyle/>
          <a:p>
            <a:endParaRPr lang="en-US"/>
          </a:p>
        </p:txBody>
      </p:sp>
      <p:grpSp>
        <p:nvGrpSpPr>
          <p:cNvPr id="32" name="Group 31">
            <a:extLst>
              <a:ext uri="{FF2B5EF4-FFF2-40B4-BE49-F238E27FC236}">
                <a16:creationId xmlns:a16="http://schemas.microsoft.com/office/drawing/2014/main" id="{4072C864-B73D-4F96-A210-F07128CAA828}"/>
              </a:ext>
            </a:extLst>
          </p:cNvPr>
          <p:cNvGrpSpPr/>
          <p:nvPr/>
        </p:nvGrpSpPr>
        <p:grpSpPr>
          <a:xfrm>
            <a:off x="1176013" y="4076869"/>
            <a:ext cx="390338" cy="446644"/>
            <a:chOff x="7051194" y="838475"/>
            <a:chExt cx="601853" cy="688670"/>
          </a:xfrm>
          <a:solidFill>
            <a:schemeClr val="bg2"/>
          </a:solidFill>
        </p:grpSpPr>
        <p:sp>
          <p:nvSpPr>
            <p:cNvPr id="33" name="Freeform: Shape 32">
              <a:extLst>
                <a:ext uri="{FF2B5EF4-FFF2-40B4-BE49-F238E27FC236}">
                  <a16:creationId xmlns:a16="http://schemas.microsoft.com/office/drawing/2014/main" id="{6E643E55-1C3F-4173-BEEA-C4EA71F88139}"/>
                </a:ext>
              </a:extLst>
            </p:cNvPr>
            <p:cNvSpPr/>
            <p:nvPr/>
          </p:nvSpPr>
          <p:spPr>
            <a:xfrm>
              <a:off x="7283417" y="1166455"/>
              <a:ext cx="123923" cy="54421"/>
            </a:xfrm>
            <a:custGeom>
              <a:avLst/>
              <a:gdLst>
                <a:gd name="connsiteX0" fmla="*/ 135385 w 136592"/>
                <a:gd name="connsiteY0" fmla="*/ 17266 h 59985"/>
                <a:gd name="connsiteX1" fmla="*/ 115828 w 136592"/>
                <a:gd name="connsiteY1" fmla="*/ 5836 h 59985"/>
                <a:gd name="connsiteX2" fmla="*/ 20768 w 136592"/>
                <a:gd name="connsiteY2" fmla="*/ 5836 h 59985"/>
                <a:gd name="connsiteX3" fmla="*/ 1210 w 136592"/>
                <a:gd name="connsiteY3" fmla="*/ 17266 h 59985"/>
                <a:gd name="connsiteX4" fmla="*/ 135385 w 136592"/>
                <a:gd name="connsiteY4" fmla="*/ 17266 h 599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592" h="59985">
                  <a:moveTo>
                    <a:pt x="135385" y="17266"/>
                  </a:moveTo>
                  <a:cubicBezTo>
                    <a:pt x="141609" y="4185"/>
                    <a:pt x="122051" y="-7372"/>
                    <a:pt x="115828" y="5836"/>
                  </a:cubicBezTo>
                  <a:cubicBezTo>
                    <a:pt x="95762" y="48064"/>
                    <a:pt x="40897" y="48064"/>
                    <a:pt x="20768" y="5836"/>
                  </a:cubicBezTo>
                  <a:cubicBezTo>
                    <a:pt x="14482" y="-7308"/>
                    <a:pt x="-5013" y="4185"/>
                    <a:pt x="1210" y="17266"/>
                  </a:cubicBezTo>
                  <a:cubicBezTo>
                    <a:pt x="28325" y="74226"/>
                    <a:pt x="108272" y="74226"/>
                    <a:pt x="135385" y="17266"/>
                  </a:cubicBezTo>
                  <a:close/>
                </a:path>
              </a:pathLst>
            </a:custGeom>
            <a:grpFill/>
            <a:ln w="6350"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FC3331C0-96E3-42EC-B28B-FCE1BF29649E}"/>
                </a:ext>
              </a:extLst>
            </p:cNvPr>
            <p:cNvSpPr/>
            <p:nvPr/>
          </p:nvSpPr>
          <p:spPr>
            <a:xfrm>
              <a:off x="7384627" y="1072460"/>
              <a:ext cx="76912" cy="46613"/>
            </a:xfrm>
            <a:custGeom>
              <a:avLst/>
              <a:gdLst>
                <a:gd name="connsiteX0" fmla="*/ 22750 w 84775"/>
                <a:gd name="connsiteY0" fmla="*/ 40544 h 51379"/>
                <a:gd name="connsiteX1" fmla="*/ 61992 w 84775"/>
                <a:gd name="connsiteY1" fmla="*/ 39909 h 51379"/>
                <a:gd name="connsiteX2" fmla="*/ 84662 w 84775"/>
                <a:gd name="connsiteY2" fmla="*/ 39909 h 51379"/>
                <a:gd name="connsiteX3" fmla="*/ 40783 w 84775"/>
                <a:gd name="connsiteY3" fmla="*/ 31 h 51379"/>
                <a:gd name="connsiteX4" fmla="*/ 80 w 84775"/>
                <a:gd name="connsiteY4" fmla="*/ 40544 h 51379"/>
                <a:gd name="connsiteX5" fmla="*/ 22750 w 84775"/>
                <a:gd name="connsiteY5" fmla="*/ 40544 h 51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775" h="51379">
                  <a:moveTo>
                    <a:pt x="22750" y="40544"/>
                  </a:moveTo>
                  <a:cubicBezTo>
                    <a:pt x="25226" y="17938"/>
                    <a:pt x="58944" y="16986"/>
                    <a:pt x="61992" y="39909"/>
                  </a:cubicBezTo>
                  <a:cubicBezTo>
                    <a:pt x="63897" y="54133"/>
                    <a:pt x="86567" y="54324"/>
                    <a:pt x="84662" y="39909"/>
                  </a:cubicBezTo>
                  <a:cubicBezTo>
                    <a:pt x="81678" y="17303"/>
                    <a:pt x="64723" y="-858"/>
                    <a:pt x="40783" y="31"/>
                  </a:cubicBezTo>
                  <a:cubicBezTo>
                    <a:pt x="17987" y="920"/>
                    <a:pt x="2429" y="18827"/>
                    <a:pt x="80" y="40544"/>
                  </a:cubicBezTo>
                  <a:cubicBezTo>
                    <a:pt x="-1508" y="55022"/>
                    <a:pt x="21162" y="54959"/>
                    <a:pt x="22750" y="40544"/>
                  </a:cubicBezTo>
                  <a:close/>
                </a:path>
              </a:pathLst>
            </a:custGeom>
            <a:grpFill/>
            <a:ln w="6350"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9E50C27F-8DED-4380-8AB4-880B990669CB}"/>
                </a:ext>
              </a:extLst>
            </p:cNvPr>
            <p:cNvSpPr/>
            <p:nvPr/>
          </p:nvSpPr>
          <p:spPr>
            <a:xfrm>
              <a:off x="7229252" y="1072460"/>
              <a:ext cx="76912" cy="46592"/>
            </a:xfrm>
            <a:custGeom>
              <a:avLst/>
              <a:gdLst>
                <a:gd name="connsiteX0" fmla="*/ 84662 w 84775"/>
                <a:gd name="connsiteY0" fmla="*/ 39909 h 51355"/>
                <a:gd name="connsiteX1" fmla="*/ 40783 w 84775"/>
                <a:gd name="connsiteY1" fmla="*/ 31 h 51355"/>
                <a:gd name="connsiteX2" fmla="*/ 80 w 84775"/>
                <a:gd name="connsiteY2" fmla="*/ 40544 h 51355"/>
                <a:gd name="connsiteX3" fmla="*/ 22750 w 84775"/>
                <a:gd name="connsiteY3" fmla="*/ 40544 h 51355"/>
                <a:gd name="connsiteX4" fmla="*/ 61992 w 84775"/>
                <a:gd name="connsiteY4" fmla="*/ 39909 h 51355"/>
                <a:gd name="connsiteX5" fmla="*/ 84662 w 84775"/>
                <a:gd name="connsiteY5" fmla="*/ 39909 h 51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775" h="51355">
                  <a:moveTo>
                    <a:pt x="84662" y="39909"/>
                  </a:moveTo>
                  <a:cubicBezTo>
                    <a:pt x="81677" y="17303"/>
                    <a:pt x="64723" y="-858"/>
                    <a:pt x="40783" y="31"/>
                  </a:cubicBezTo>
                  <a:cubicBezTo>
                    <a:pt x="17987" y="920"/>
                    <a:pt x="2429" y="18827"/>
                    <a:pt x="80" y="40544"/>
                  </a:cubicBezTo>
                  <a:cubicBezTo>
                    <a:pt x="-1508" y="55022"/>
                    <a:pt x="21162" y="54895"/>
                    <a:pt x="22750" y="40544"/>
                  </a:cubicBezTo>
                  <a:cubicBezTo>
                    <a:pt x="25225" y="17938"/>
                    <a:pt x="58944" y="16986"/>
                    <a:pt x="61992" y="39909"/>
                  </a:cubicBezTo>
                  <a:cubicBezTo>
                    <a:pt x="63834" y="54197"/>
                    <a:pt x="86567" y="54387"/>
                    <a:pt x="84662" y="39909"/>
                  </a:cubicBezTo>
                  <a:close/>
                </a:path>
              </a:pathLst>
            </a:custGeom>
            <a:grpFill/>
            <a:ln w="6350"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341E9334-F01B-400E-BE1A-6799FC44FE81}"/>
                </a:ext>
              </a:extLst>
            </p:cNvPr>
            <p:cNvSpPr/>
            <p:nvPr/>
          </p:nvSpPr>
          <p:spPr>
            <a:xfrm>
              <a:off x="7051194" y="838475"/>
              <a:ext cx="601853" cy="688670"/>
            </a:xfrm>
            <a:custGeom>
              <a:avLst/>
              <a:gdLst>
                <a:gd name="connsiteX0" fmla="*/ 663385 w 663385"/>
                <a:gd name="connsiteY0" fmla="*/ 617474 h 759078"/>
                <a:gd name="connsiteX1" fmla="*/ 591249 w 663385"/>
                <a:gd name="connsiteY1" fmla="*/ 545338 h 759078"/>
                <a:gd name="connsiteX2" fmla="*/ 420116 w 663385"/>
                <a:gd name="connsiteY2" fmla="*/ 545338 h 759078"/>
                <a:gd name="connsiteX3" fmla="*/ 420116 w 663385"/>
                <a:gd name="connsiteY3" fmla="*/ 471488 h 759078"/>
                <a:gd name="connsiteX4" fmla="*/ 515113 w 663385"/>
                <a:gd name="connsiteY4" fmla="*/ 399224 h 759078"/>
                <a:gd name="connsiteX5" fmla="*/ 531623 w 663385"/>
                <a:gd name="connsiteY5" fmla="*/ 401193 h 759078"/>
                <a:gd name="connsiteX6" fmla="*/ 599567 w 663385"/>
                <a:gd name="connsiteY6" fmla="*/ 350583 h 759078"/>
                <a:gd name="connsiteX7" fmla="*/ 568072 w 663385"/>
                <a:gd name="connsiteY7" fmla="*/ 269304 h 759078"/>
                <a:gd name="connsiteX8" fmla="*/ 569214 w 663385"/>
                <a:gd name="connsiteY8" fmla="*/ 245618 h 759078"/>
                <a:gd name="connsiteX9" fmla="*/ 562928 w 663385"/>
                <a:gd name="connsiteY9" fmla="*/ 190691 h 759078"/>
                <a:gd name="connsiteX10" fmla="*/ 563118 w 663385"/>
                <a:gd name="connsiteY10" fmla="*/ 190563 h 759078"/>
                <a:gd name="connsiteX11" fmla="*/ 561023 w 663385"/>
                <a:gd name="connsiteY11" fmla="*/ 182626 h 759078"/>
                <a:gd name="connsiteX12" fmla="*/ 554292 w 663385"/>
                <a:gd name="connsiteY12" fmla="*/ 161290 h 759078"/>
                <a:gd name="connsiteX13" fmla="*/ 554228 w 663385"/>
                <a:gd name="connsiteY13" fmla="*/ 161163 h 759078"/>
                <a:gd name="connsiteX14" fmla="*/ 450850 w 663385"/>
                <a:gd name="connsiteY14" fmla="*/ 35624 h 759078"/>
                <a:gd name="connsiteX15" fmla="*/ 450787 w 663385"/>
                <a:gd name="connsiteY15" fmla="*/ 35624 h 759078"/>
                <a:gd name="connsiteX16" fmla="*/ 430340 w 663385"/>
                <a:gd name="connsiteY16" fmla="*/ 24511 h 759078"/>
                <a:gd name="connsiteX17" fmla="*/ 427927 w 663385"/>
                <a:gd name="connsiteY17" fmla="*/ 23431 h 759078"/>
                <a:gd name="connsiteX18" fmla="*/ 420498 w 663385"/>
                <a:gd name="connsiteY18" fmla="*/ 20066 h 759078"/>
                <a:gd name="connsiteX19" fmla="*/ 416243 w 663385"/>
                <a:gd name="connsiteY19" fmla="*/ 18288 h 759078"/>
                <a:gd name="connsiteX20" fmla="*/ 410401 w 663385"/>
                <a:gd name="connsiteY20" fmla="*/ 16002 h 759078"/>
                <a:gd name="connsiteX21" fmla="*/ 405512 w 663385"/>
                <a:gd name="connsiteY21" fmla="*/ 14160 h 759078"/>
                <a:gd name="connsiteX22" fmla="*/ 400114 w 663385"/>
                <a:gd name="connsiteY22" fmla="*/ 12319 h 759078"/>
                <a:gd name="connsiteX23" fmla="*/ 394907 w 663385"/>
                <a:gd name="connsiteY23" fmla="*/ 10604 h 759078"/>
                <a:gd name="connsiteX24" fmla="*/ 389319 w 663385"/>
                <a:gd name="connsiteY24" fmla="*/ 9017 h 759078"/>
                <a:gd name="connsiteX25" fmla="*/ 381318 w 663385"/>
                <a:gd name="connsiteY25" fmla="*/ 6921 h 759078"/>
                <a:gd name="connsiteX26" fmla="*/ 374079 w 663385"/>
                <a:gd name="connsiteY26" fmla="*/ 5271 h 759078"/>
                <a:gd name="connsiteX27" fmla="*/ 368999 w 663385"/>
                <a:gd name="connsiteY27" fmla="*/ 4318 h 759078"/>
                <a:gd name="connsiteX28" fmla="*/ 362903 w 663385"/>
                <a:gd name="connsiteY28" fmla="*/ 3238 h 759078"/>
                <a:gd name="connsiteX29" fmla="*/ 357823 w 663385"/>
                <a:gd name="connsiteY29" fmla="*/ 2476 h 759078"/>
                <a:gd name="connsiteX30" fmla="*/ 351346 w 663385"/>
                <a:gd name="connsiteY30" fmla="*/ 1651 h 759078"/>
                <a:gd name="connsiteX31" fmla="*/ 346584 w 663385"/>
                <a:gd name="connsiteY31" fmla="*/ 1143 h 759078"/>
                <a:gd name="connsiteX32" fmla="*/ 339154 w 663385"/>
                <a:gd name="connsiteY32" fmla="*/ 571 h 759078"/>
                <a:gd name="connsiteX33" fmla="*/ 335153 w 663385"/>
                <a:gd name="connsiteY33" fmla="*/ 317 h 759078"/>
                <a:gd name="connsiteX34" fmla="*/ 323533 w 663385"/>
                <a:gd name="connsiteY34" fmla="*/ 0 h 759078"/>
                <a:gd name="connsiteX35" fmla="*/ 311786 w 663385"/>
                <a:gd name="connsiteY35" fmla="*/ 317 h 759078"/>
                <a:gd name="connsiteX36" fmla="*/ 306896 w 663385"/>
                <a:gd name="connsiteY36" fmla="*/ 635 h 759078"/>
                <a:gd name="connsiteX37" fmla="*/ 300355 w 663385"/>
                <a:gd name="connsiteY37" fmla="*/ 1143 h 759078"/>
                <a:gd name="connsiteX38" fmla="*/ 294069 w 663385"/>
                <a:gd name="connsiteY38" fmla="*/ 1842 h 759078"/>
                <a:gd name="connsiteX39" fmla="*/ 289243 w 663385"/>
                <a:gd name="connsiteY39" fmla="*/ 2476 h 759078"/>
                <a:gd name="connsiteX40" fmla="*/ 282067 w 663385"/>
                <a:gd name="connsiteY40" fmla="*/ 3619 h 759078"/>
                <a:gd name="connsiteX41" fmla="*/ 278385 w 663385"/>
                <a:gd name="connsiteY41" fmla="*/ 4254 h 759078"/>
                <a:gd name="connsiteX42" fmla="*/ 270511 w 663385"/>
                <a:gd name="connsiteY42" fmla="*/ 5842 h 759078"/>
                <a:gd name="connsiteX43" fmla="*/ 267907 w 663385"/>
                <a:gd name="connsiteY43" fmla="*/ 6413 h 759078"/>
                <a:gd name="connsiteX44" fmla="*/ 259335 w 663385"/>
                <a:gd name="connsiteY44" fmla="*/ 8572 h 759078"/>
                <a:gd name="connsiteX45" fmla="*/ 258064 w 663385"/>
                <a:gd name="connsiteY45" fmla="*/ 8953 h 759078"/>
                <a:gd name="connsiteX46" fmla="*/ 220536 w 663385"/>
                <a:gd name="connsiteY46" fmla="*/ 22733 h 759078"/>
                <a:gd name="connsiteX47" fmla="*/ 218250 w 663385"/>
                <a:gd name="connsiteY47" fmla="*/ 23749 h 759078"/>
                <a:gd name="connsiteX48" fmla="*/ 212599 w 663385"/>
                <a:gd name="connsiteY48" fmla="*/ 26543 h 759078"/>
                <a:gd name="connsiteX49" fmla="*/ 207709 w 663385"/>
                <a:gd name="connsiteY49" fmla="*/ 29019 h 759078"/>
                <a:gd name="connsiteX50" fmla="*/ 203518 w 663385"/>
                <a:gd name="connsiteY50" fmla="*/ 31369 h 759078"/>
                <a:gd name="connsiteX51" fmla="*/ 197359 w 663385"/>
                <a:gd name="connsiteY51" fmla="*/ 34925 h 759078"/>
                <a:gd name="connsiteX52" fmla="*/ 194247 w 663385"/>
                <a:gd name="connsiteY52" fmla="*/ 36830 h 759078"/>
                <a:gd name="connsiteX53" fmla="*/ 187199 w 663385"/>
                <a:gd name="connsiteY53" fmla="*/ 41338 h 759078"/>
                <a:gd name="connsiteX54" fmla="*/ 185039 w 663385"/>
                <a:gd name="connsiteY54" fmla="*/ 42799 h 759078"/>
                <a:gd name="connsiteX55" fmla="*/ 177292 w 663385"/>
                <a:gd name="connsiteY55" fmla="*/ 48324 h 759078"/>
                <a:gd name="connsiteX56" fmla="*/ 175895 w 663385"/>
                <a:gd name="connsiteY56" fmla="*/ 49339 h 759078"/>
                <a:gd name="connsiteX57" fmla="*/ 167704 w 663385"/>
                <a:gd name="connsiteY57" fmla="*/ 55817 h 759078"/>
                <a:gd name="connsiteX58" fmla="*/ 166942 w 663385"/>
                <a:gd name="connsiteY58" fmla="*/ 56451 h 759078"/>
                <a:gd name="connsiteX59" fmla="*/ 163894 w 663385"/>
                <a:gd name="connsiteY59" fmla="*/ 58992 h 759078"/>
                <a:gd name="connsiteX60" fmla="*/ 157671 w 663385"/>
                <a:gd name="connsiteY60" fmla="*/ 64325 h 759078"/>
                <a:gd name="connsiteX61" fmla="*/ 157735 w 663385"/>
                <a:gd name="connsiteY61" fmla="*/ 64516 h 759078"/>
                <a:gd name="connsiteX62" fmla="*/ 77788 w 663385"/>
                <a:gd name="connsiteY62" fmla="*/ 245682 h 759078"/>
                <a:gd name="connsiteX63" fmla="*/ 78994 w 663385"/>
                <a:gd name="connsiteY63" fmla="*/ 270066 h 759078"/>
                <a:gd name="connsiteX64" fmla="*/ 48705 w 663385"/>
                <a:gd name="connsiteY64" fmla="*/ 350647 h 759078"/>
                <a:gd name="connsiteX65" fmla="*/ 116650 w 663385"/>
                <a:gd name="connsiteY65" fmla="*/ 401257 h 759078"/>
                <a:gd name="connsiteX66" fmla="*/ 132080 w 663385"/>
                <a:gd name="connsiteY66" fmla="*/ 399479 h 759078"/>
                <a:gd name="connsiteX67" fmla="*/ 243269 w 663385"/>
                <a:gd name="connsiteY67" fmla="*/ 477774 h 759078"/>
                <a:gd name="connsiteX68" fmla="*/ 243269 w 663385"/>
                <a:gd name="connsiteY68" fmla="*/ 545338 h 759078"/>
                <a:gd name="connsiteX69" fmla="*/ 72137 w 663385"/>
                <a:gd name="connsiteY69" fmla="*/ 545338 h 759078"/>
                <a:gd name="connsiteX70" fmla="*/ 0 w 663385"/>
                <a:gd name="connsiteY70" fmla="*/ 617474 h 759078"/>
                <a:gd name="connsiteX71" fmla="*/ 0 w 663385"/>
                <a:gd name="connsiteY71" fmla="*/ 759079 h 759078"/>
                <a:gd name="connsiteX72" fmla="*/ 663131 w 663385"/>
                <a:gd name="connsiteY72" fmla="*/ 759079 h 759078"/>
                <a:gd name="connsiteX73" fmla="*/ 663131 w 663385"/>
                <a:gd name="connsiteY73" fmla="*/ 617474 h 759078"/>
                <a:gd name="connsiteX74" fmla="*/ 577850 w 663385"/>
                <a:gd name="connsiteY74" fmla="*/ 344043 h 759078"/>
                <a:gd name="connsiteX75" fmla="*/ 530035 w 663385"/>
                <a:gd name="connsiteY75" fmla="*/ 378460 h 759078"/>
                <a:gd name="connsiteX76" fmla="*/ 564325 w 663385"/>
                <a:gd name="connsiteY76" fmla="*/ 294577 h 759078"/>
                <a:gd name="connsiteX77" fmla="*/ 577850 w 663385"/>
                <a:gd name="connsiteY77" fmla="*/ 344043 h 759078"/>
                <a:gd name="connsiteX78" fmla="*/ 185293 w 663385"/>
                <a:gd name="connsiteY78" fmla="*/ 70993 h 759078"/>
                <a:gd name="connsiteX79" fmla="*/ 189675 w 663385"/>
                <a:gd name="connsiteY79" fmla="*/ 67564 h 759078"/>
                <a:gd name="connsiteX80" fmla="*/ 190691 w 663385"/>
                <a:gd name="connsiteY80" fmla="*/ 66802 h 759078"/>
                <a:gd name="connsiteX81" fmla="*/ 198375 w 663385"/>
                <a:gd name="connsiteY81" fmla="*/ 61341 h 759078"/>
                <a:gd name="connsiteX82" fmla="*/ 199263 w 663385"/>
                <a:gd name="connsiteY82" fmla="*/ 60706 h 759078"/>
                <a:gd name="connsiteX83" fmla="*/ 216789 w 663385"/>
                <a:gd name="connsiteY83" fmla="*/ 50038 h 759078"/>
                <a:gd name="connsiteX84" fmla="*/ 221107 w 663385"/>
                <a:gd name="connsiteY84" fmla="*/ 47752 h 759078"/>
                <a:gd name="connsiteX85" fmla="*/ 225425 w 663385"/>
                <a:gd name="connsiteY85" fmla="*/ 45529 h 759078"/>
                <a:gd name="connsiteX86" fmla="*/ 231013 w 663385"/>
                <a:gd name="connsiteY86" fmla="*/ 42926 h 759078"/>
                <a:gd name="connsiteX87" fmla="*/ 234125 w 663385"/>
                <a:gd name="connsiteY87" fmla="*/ 41529 h 759078"/>
                <a:gd name="connsiteX88" fmla="*/ 240412 w 663385"/>
                <a:gd name="connsiteY88" fmla="*/ 38862 h 759078"/>
                <a:gd name="connsiteX89" fmla="*/ 242888 w 663385"/>
                <a:gd name="connsiteY89" fmla="*/ 37910 h 759078"/>
                <a:gd name="connsiteX90" fmla="*/ 249873 w 663385"/>
                <a:gd name="connsiteY90" fmla="*/ 35306 h 759078"/>
                <a:gd name="connsiteX91" fmla="*/ 251397 w 663385"/>
                <a:gd name="connsiteY91" fmla="*/ 34798 h 759078"/>
                <a:gd name="connsiteX92" fmla="*/ 284100 w 663385"/>
                <a:gd name="connsiteY92" fmla="*/ 26289 h 759078"/>
                <a:gd name="connsiteX93" fmla="*/ 287275 w 663385"/>
                <a:gd name="connsiteY93" fmla="*/ 25717 h 759078"/>
                <a:gd name="connsiteX94" fmla="*/ 293243 w 663385"/>
                <a:gd name="connsiteY94" fmla="*/ 24828 h 759078"/>
                <a:gd name="connsiteX95" fmla="*/ 297879 w 663385"/>
                <a:gd name="connsiteY95" fmla="*/ 24257 h 759078"/>
                <a:gd name="connsiteX96" fmla="*/ 303023 w 663385"/>
                <a:gd name="connsiteY96" fmla="*/ 23685 h 759078"/>
                <a:gd name="connsiteX97" fmla="*/ 309118 w 663385"/>
                <a:gd name="connsiteY97" fmla="*/ 23241 h 759078"/>
                <a:gd name="connsiteX98" fmla="*/ 313182 w 663385"/>
                <a:gd name="connsiteY98" fmla="*/ 22987 h 759078"/>
                <a:gd name="connsiteX99" fmla="*/ 323597 w 663385"/>
                <a:gd name="connsiteY99" fmla="*/ 22733 h 759078"/>
                <a:gd name="connsiteX100" fmla="*/ 334011 w 663385"/>
                <a:gd name="connsiteY100" fmla="*/ 22987 h 759078"/>
                <a:gd name="connsiteX101" fmla="*/ 337566 w 663385"/>
                <a:gd name="connsiteY101" fmla="*/ 23178 h 759078"/>
                <a:gd name="connsiteX102" fmla="*/ 344361 w 663385"/>
                <a:gd name="connsiteY102" fmla="*/ 23685 h 759078"/>
                <a:gd name="connsiteX103" fmla="*/ 348488 w 663385"/>
                <a:gd name="connsiteY103" fmla="*/ 24130 h 759078"/>
                <a:gd name="connsiteX104" fmla="*/ 354585 w 663385"/>
                <a:gd name="connsiteY104" fmla="*/ 24892 h 759078"/>
                <a:gd name="connsiteX105" fmla="*/ 358839 w 663385"/>
                <a:gd name="connsiteY105" fmla="*/ 25527 h 759078"/>
                <a:gd name="connsiteX106" fmla="*/ 365443 w 663385"/>
                <a:gd name="connsiteY106" fmla="*/ 26733 h 759078"/>
                <a:gd name="connsiteX107" fmla="*/ 371412 w 663385"/>
                <a:gd name="connsiteY107" fmla="*/ 27940 h 759078"/>
                <a:gd name="connsiteX108" fmla="*/ 377952 w 663385"/>
                <a:gd name="connsiteY108" fmla="*/ 29464 h 759078"/>
                <a:gd name="connsiteX109" fmla="*/ 382588 w 663385"/>
                <a:gd name="connsiteY109" fmla="*/ 30734 h 759078"/>
                <a:gd name="connsiteX110" fmla="*/ 387668 w 663385"/>
                <a:gd name="connsiteY110" fmla="*/ 32194 h 759078"/>
                <a:gd name="connsiteX111" fmla="*/ 392240 w 663385"/>
                <a:gd name="connsiteY111" fmla="*/ 33655 h 759078"/>
                <a:gd name="connsiteX112" fmla="*/ 397384 w 663385"/>
                <a:gd name="connsiteY112" fmla="*/ 35433 h 759078"/>
                <a:gd name="connsiteX113" fmla="*/ 401511 w 663385"/>
                <a:gd name="connsiteY113" fmla="*/ 36893 h 759078"/>
                <a:gd name="connsiteX114" fmla="*/ 408242 w 663385"/>
                <a:gd name="connsiteY114" fmla="*/ 39560 h 759078"/>
                <a:gd name="connsiteX115" fmla="*/ 410591 w 663385"/>
                <a:gd name="connsiteY115" fmla="*/ 40513 h 759078"/>
                <a:gd name="connsiteX116" fmla="*/ 419736 w 663385"/>
                <a:gd name="connsiteY116" fmla="*/ 44640 h 759078"/>
                <a:gd name="connsiteX117" fmla="*/ 421260 w 663385"/>
                <a:gd name="connsiteY117" fmla="*/ 45403 h 759078"/>
                <a:gd name="connsiteX118" fmla="*/ 429070 w 663385"/>
                <a:gd name="connsiteY118" fmla="*/ 49403 h 759078"/>
                <a:gd name="connsiteX119" fmla="*/ 430530 w 663385"/>
                <a:gd name="connsiteY119" fmla="*/ 50228 h 759078"/>
                <a:gd name="connsiteX120" fmla="*/ 438849 w 663385"/>
                <a:gd name="connsiteY120" fmla="*/ 55054 h 759078"/>
                <a:gd name="connsiteX121" fmla="*/ 439103 w 663385"/>
                <a:gd name="connsiteY121" fmla="*/ 55245 h 759078"/>
                <a:gd name="connsiteX122" fmla="*/ 532638 w 663385"/>
                <a:gd name="connsiteY122" fmla="*/ 168656 h 759078"/>
                <a:gd name="connsiteX123" fmla="*/ 533019 w 663385"/>
                <a:gd name="connsiteY123" fmla="*/ 169608 h 759078"/>
                <a:gd name="connsiteX124" fmla="*/ 536131 w 663385"/>
                <a:gd name="connsiteY124" fmla="*/ 178816 h 759078"/>
                <a:gd name="connsiteX125" fmla="*/ 536449 w 663385"/>
                <a:gd name="connsiteY125" fmla="*/ 179832 h 759078"/>
                <a:gd name="connsiteX126" fmla="*/ 536702 w 663385"/>
                <a:gd name="connsiteY126" fmla="*/ 180657 h 759078"/>
                <a:gd name="connsiteX127" fmla="*/ 409766 w 663385"/>
                <a:gd name="connsiteY127" fmla="*/ 215837 h 759078"/>
                <a:gd name="connsiteX128" fmla="*/ 185293 w 663385"/>
                <a:gd name="connsiteY128" fmla="*/ 70993 h 759078"/>
                <a:gd name="connsiteX129" fmla="*/ 167640 w 663385"/>
                <a:gd name="connsiteY129" fmla="*/ 86550 h 759078"/>
                <a:gd name="connsiteX130" fmla="*/ 209677 w 663385"/>
                <a:gd name="connsiteY130" fmla="*/ 149225 h 759078"/>
                <a:gd name="connsiteX131" fmla="*/ 103505 w 663385"/>
                <a:gd name="connsiteY131" fmla="*/ 210439 h 759078"/>
                <a:gd name="connsiteX132" fmla="*/ 167640 w 663385"/>
                <a:gd name="connsiteY132" fmla="*/ 86550 h 759078"/>
                <a:gd name="connsiteX133" fmla="*/ 70676 w 663385"/>
                <a:gd name="connsiteY133" fmla="*/ 344043 h 759078"/>
                <a:gd name="connsiteX134" fmla="*/ 83186 w 663385"/>
                <a:gd name="connsiteY134" fmla="*/ 295656 h 759078"/>
                <a:gd name="connsiteX135" fmla="*/ 117222 w 663385"/>
                <a:gd name="connsiteY135" fmla="*/ 378460 h 759078"/>
                <a:gd name="connsiteX136" fmla="*/ 70676 w 663385"/>
                <a:gd name="connsiteY136" fmla="*/ 344043 h 759078"/>
                <a:gd name="connsiteX137" fmla="*/ 100648 w 663385"/>
                <a:gd name="connsiteY137" fmla="*/ 245618 h 759078"/>
                <a:gd name="connsiteX138" fmla="*/ 100965 w 663385"/>
                <a:gd name="connsiteY138" fmla="*/ 234188 h 759078"/>
                <a:gd name="connsiteX139" fmla="*/ 225489 w 663385"/>
                <a:gd name="connsiteY139" fmla="*/ 165481 h 759078"/>
                <a:gd name="connsiteX140" fmla="*/ 409893 w 663385"/>
                <a:gd name="connsiteY140" fmla="*/ 238379 h 759078"/>
                <a:gd name="connsiteX141" fmla="*/ 542481 w 663385"/>
                <a:gd name="connsiteY141" fmla="*/ 203391 h 759078"/>
                <a:gd name="connsiteX142" fmla="*/ 546545 w 663385"/>
                <a:gd name="connsiteY142" fmla="*/ 245682 h 759078"/>
                <a:gd name="connsiteX143" fmla="*/ 323597 w 663385"/>
                <a:gd name="connsiteY143" fmla="*/ 468630 h 759078"/>
                <a:gd name="connsiteX144" fmla="*/ 100648 w 663385"/>
                <a:gd name="connsiteY144" fmla="*/ 245618 h 759078"/>
                <a:gd name="connsiteX145" fmla="*/ 266192 w 663385"/>
                <a:gd name="connsiteY145" fmla="*/ 568008 h 759078"/>
                <a:gd name="connsiteX146" fmla="*/ 266192 w 663385"/>
                <a:gd name="connsiteY146" fmla="*/ 484378 h 759078"/>
                <a:gd name="connsiteX147" fmla="*/ 323597 w 663385"/>
                <a:gd name="connsiteY147" fmla="*/ 491236 h 759078"/>
                <a:gd name="connsiteX148" fmla="*/ 397384 w 663385"/>
                <a:gd name="connsiteY148" fmla="*/ 479869 h 759078"/>
                <a:gd name="connsiteX149" fmla="*/ 397384 w 663385"/>
                <a:gd name="connsiteY149" fmla="*/ 568008 h 759078"/>
                <a:gd name="connsiteX150" fmla="*/ 464566 w 663385"/>
                <a:gd name="connsiteY150" fmla="*/ 568008 h 759078"/>
                <a:gd name="connsiteX151" fmla="*/ 330645 w 663385"/>
                <a:gd name="connsiteY151" fmla="*/ 731457 h 759078"/>
                <a:gd name="connsiteX152" fmla="*/ 194056 w 663385"/>
                <a:gd name="connsiteY152" fmla="*/ 568008 h 759078"/>
                <a:gd name="connsiteX153" fmla="*/ 266192 w 663385"/>
                <a:gd name="connsiteY153" fmla="*/ 568008 h 759078"/>
                <a:gd name="connsiteX154" fmla="*/ 22924 w 663385"/>
                <a:gd name="connsiteY154" fmla="*/ 617474 h 759078"/>
                <a:gd name="connsiteX155" fmla="*/ 72390 w 663385"/>
                <a:gd name="connsiteY155" fmla="*/ 568008 h 759078"/>
                <a:gd name="connsiteX156" fmla="*/ 166180 w 663385"/>
                <a:gd name="connsiteY156" fmla="*/ 568008 h 759078"/>
                <a:gd name="connsiteX157" fmla="*/ 232601 w 663385"/>
                <a:gd name="connsiteY157" fmla="*/ 656527 h 759078"/>
                <a:gd name="connsiteX158" fmla="*/ 301117 w 663385"/>
                <a:gd name="connsiteY158" fmla="*/ 736410 h 759078"/>
                <a:gd name="connsiteX159" fmla="*/ 22924 w 663385"/>
                <a:gd name="connsiteY159" fmla="*/ 736410 h 759078"/>
                <a:gd name="connsiteX160" fmla="*/ 22924 w 663385"/>
                <a:gd name="connsiteY160" fmla="*/ 617474 h 759078"/>
                <a:gd name="connsiteX161" fmla="*/ 640715 w 663385"/>
                <a:gd name="connsiteY161" fmla="*/ 736410 h 759078"/>
                <a:gd name="connsiteX162" fmla="*/ 360045 w 663385"/>
                <a:gd name="connsiteY162" fmla="*/ 736410 h 759078"/>
                <a:gd name="connsiteX163" fmla="*/ 427419 w 663385"/>
                <a:gd name="connsiteY163" fmla="*/ 656463 h 759078"/>
                <a:gd name="connsiteX164" fmla="*/ 492379 w 663385"/>
                <a:gd name="connsiteY164" fmla="*/ 568008 h 759078"/>
                <a:gd name="connsiteX165" fmla="*/ 591249 w 663385"/>
                <a:gd name="connsiteY165" fmla="*/ 568008 h 759078"/>
                <a:gd name="connsiteX166" fmla="*/ 640715 w 663385"/>
                <a:gd name="connsiteY166" fmla="*/ 617474 h 759078"/>
                <a:gd name="connsiteX167" fmla="*/ 640715 w 663385"/>
                <a:gd name="connsiteY167" fmla="*/ 736410 h 759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Lst>
              <a:rect l="l" t="t" r="r" b="b"/>
              <a:pathLst>
                <a:path w="663385" h="759078">
                  <a:moveTo>
                    <a:pt x="663385" y="617474"/>
                  </a:moveTo>
                  <a:cubicBezTo>
                    <a:pt x="663385" y="577660"/>
                    <a:pt x="631000" y="545338"/>
                    <a:pt x="591249" y="545338"/>
                  </a:cubicBezTo>
                  <a:lnTo>
                    <a:pt x="420116" y="545338"/>
                  </a:lnTo>
                  <a:lnTo>
                    <a:pt x="420116" y="471488"/>
                  </a:lnTo>
                  <a:cubicBezTo>
                    <a:pt x="457454" y="455485"/>
                    <a:pt x="489966" y="430466"/>
                    <a:pt x="515113" y="399224"/>
                  </a:cubicBezTo>
                  <a:cubicBezTo>
                    <a:pt x="520637" y="400558"/>
                    <a:pt x="526162" y="401193"/>
                    <a:pt x="531623" y="401193"/>
                  </a:cubicBezTo>
                  <a:cubicBezTo>
                    <a:pt x="562293" y="401193"/>
                    <a:pt x="590424" y="381191"/>
                    <a:pt x="599567" y="350583"/>
                  </a:cubicBezTo>
                  <a:cubicBezTo>
                    <a:pt x="608965" y="319215"/>
                    <a:pt x="595313" y="285687"/>
                    <a:pt x="568072" y="269304"/>
                  </a:cubicBezTo>
                  <a:cubicBezTo>
                    <a:pt x="568834" y="261493"/>
                    <a:pt x="569214" y="253619"/>
                    <a:pt x="569214" y="245618"/>
                  </a:cubicBezTo>
                  <a:cubicBezTo>
                    <a:pt x="569214" y="226758"/>
                    <a:pt x="566992" y="208343"/>
                    <a:pt x="562928" y="190691"/>
                  </a:cubicBezTo>
                  <a:lnTo>
                    <a:pt x="563118" y="190563"/>
                  </a:lnTo>
                  <a:lnTo>
                    <a:pt x="561023" y="182626"/>
                  </a:lnTo>
                  <a:cubicBezTo>
                    <a:pt x="559118" y="175387"/>
                    <a:pt x="556832" y="168275"/>
                    <a:pt x="554292" y="161290"/>
                  </a:cubicBezTo>
                  <a:cubicBezTo>
                    <a:pt x="554292" y="161227"/>
                    <a:pt x="554228" y="161163"/>
                    <a:pt x="554228" y="161163"/>
                  </a:cubicBezTo>
                  <a:cubicBezTo>
                    <a:pt x="534734" y="107886"/>
                    <a:pt x="497713" y="64071"/>
                    <a:pt x="450850" y="35624"/>
                  </a:cubicBezTo>
                  <a:cubicBezTo>
                    <a:pt x="450850" y="35624"/>
                    <a:pt x="450850" y="35624"/>
                    <a:pt x="450787" y="35624"/>
                  </a:cubicBezTo>
                  <a:cubicBezTo>
                    <a:pt x="444183" y="31623"/>
                    <a:pt x="437325" y="27876"/>
                    <a:pt x="430340" y="24511"/>
                  </a:cubicBezTo>
                  <a:cubicBezTo>
                    <a:pt x="429578" y="24130"/>
                    <a:pt x="428752" y="23749"/>
                    <a:pt x="427927" y="23431"/>
                  </a:cubicBezTo>
                  <a:cubicBezTo>
                    <a:pt x="425450" y="22288"/>
                    <a:pt x="422974" y="21146"/>
                    <a:pt x="420498" y="20066"/>
                  </a:cubicBezTo>
                  <a:cubicBezTo>
                    <a:pt x="419100" y="19431"/>
                    <a:pt x="417703" y="18860"/>
                    <a:pt x="416243" y="18288"/>
                  </a:cubicBezTo>
                  <a:cubicBezTo>
                    <a:pt x="414338" y="17526"/>
                    <a:pt x="412369" y="16700"/>
                    <a:pt x="410401" y="16002"/>
                  </a:cubicBezTo>
                  <a:cubicBezTo>
                    <a:pt x="408750" y="15367"/>
                    <a:pt x="407099" y="14796"/>
                    <a:pt x="405512" y="14160"/>
                  </a:cubicBezTo>
                  <a:cubicBezTo>
                    <a:pt x="403734" y="13525"/>
                    <a:pt x="401892" y="12890"/>
                    <a:pt x="400114" y="12319"/>
                  </a:cubicBezTo>
                  <a:cubicBezTo>
                    <a:pt x="398400" y="11747"/>
                    <a:pt x="396622" y="11176"/>
                    <a:pt x="394907" y="10604"/>
                  </a:cubicBezTo>
                  <a:cubicBezTo>
                    <a:pt x="393065" y="10033"/>
                    <a:pt x="391161" y="9525"/>
                    <a:pt x="389319" y="9017"/>
                  </a:cubicBezTo>
                  <a:cubicBezTo>
                    <a:pt x="386652" y="8255"/>
                    <a:pt x="384049" y="7556"/>
                    <a:pt x="381318" y="6921"/>
                  </a:cubicBezTo>
                  <a:cubicBezTo>
                    <a:pt x="378905" y="6350"/>
                    <a:pt x="376492" y="5778"/>
                    <a:pt x="374079" y="5271"/>
                  </a:cubicBezTo>
                  <a:cubicBezTo>
                    <a:pt x="372364" y="4889"/>
                    <a:pt x="370650" y="4635"/>
                    <a:pt x="368999" y="4318"/>
                  </a:cubicBezTo>
                  <a:cubicBezTo>
                    <a:pt x="366967" y="3937"/>
                    <a:pt x="364935" y="3556"/>
                    <a:pt x="362903" y="3238"/>
                  </a:cubicBezTo>
                  <a:cubicBezTo>
                    <a:pt x="361188" y="2985"/>
                    <a:pt x="359538" y="2731"/>
                    <a:pt x="357823" y="2476"/>
                  </a:cubicBezTo>
                  <a:cubicBezTo>
                    <a:pt x="355664" y="2159"/>
                    <a:pt x="353505" y="1905"/>
                    <a:pt x="351346" y="1651"/>
                  </a:cubicBezTo>
                  <a:cubicBezTo>
                    <a:pt x="349759" y="1460"/>
                    <a:pt x="348171" y="1270"/>
                    <a:pt x="346584" y="1143"/>
                  </a:cubicBezTo>
                  <a:cubicBezTo>
                    <a:pt x="344107" y="889"/>
                    <a:pt x="341630" y="762"/>
                    <a:pt x="339154" y="571"/>
                  </a:cubicBezTo>
                  <a:cubicBezTo>
                    <a:pt x="337820" y="508"/>
                    <a:pt x="336487" y="381"/>
                    <a:pt x="335153" y="317"/>
                  </a:cubicBezTo>
                  <a:cubicBezTo>
                    <a:pt x="331280" y="127"/>
                    <a:pt x="327470" y="0"/>
                    <a:pt x="323533" y="0"/>
                  </a:cubicBezTo>
                  <a:cubicBezTo>
                    <a:pt x="319596" y="0"/>
                    <a:pt x="315723" y="127"/>
                    <a:pt x="311786" y="317"/>
                  </a:cubicBezTo>
                  <a:cubicBezTo>
                    <a:pt x="310135" y="381"/>
                    <a:pt x="308547" y="508"/>
                    <a:pt x="306896" y="635"/>
                  </a:cubicBezTo>
                  <a:cubicBezTo>
                    <a:pt x="304737" y="762"/>
                    <a:pt x="302514" y="953"/>
                    <a:pt x="300355" y="1143"/>
                  </a:cubicBezTo>
                  <a:cubicBezTo>
                    <a:pt x="298260" y="1333"/>
                    <a:pt x="296164" y="1588"/>
                    <a:pt x="294069" y="1842"/>
                  </a:cubicBezTo>
                  <a:cubicBezTo>
                    <a:pt x="292481" y="2032"/>
                    <a:pt x="290830" y="2222"/>
                    <a:pt x="289243" y="2476"/>
                  </a:cubicBezTo>
                  <a:cubicBezTo>
                    <a:pt x="286830" y="2794"/>
                    <a:pt x="284480" y="3175"/>
                    <a:pt x="282067" y="3619"/>
                  </a:cubicBezTo>
                  <a:cubicBezTo>
                    <a:pt x="280861" y="3810"/>
                    <a:pt x="279591" y="4064"/>
                    <a:pt x="278385" y="4254"/>
                  </a:cubicBezTo>
                  <a:cubicBezTo>
                    <a:pt x="275781" y="4763"/>
                    <a:pt x="273114" y="5271"/>
                    <a:pt x="270511" y="5842"/>
                  </a:cubicBezTo>
                  <a:cubicBezTo>
                    <a:pt x="269622" y="6032"/>
                    <a:pt x="268796" y="6223"/>
                    <a:pt x="267907" y="6413"/>
                  </a:cubicBezTo>
                  <a:cubicBezTo>
                    <a:pt x="265050" y="7112"/>
                    <a:pt x="262192" y="7747"/>
                    <a:pt x="259335" y="8572"/>
                  </a:cubicBezTo>
                  <a:cubicBezTo>
                    <a:pt x="258890" y="8699"/>
                    <a:pt x="258509" y="8826"/>
                    <a:pt x="258064" y="8953"/>
                  </a:cubicBezTo>
                  <a:cubicBezTo>
                    <a:pt x="245111" y="12573"/>
                    <a:pt x="232538" y="17145"/>
                    <a:pt x="220536" y="22733"/>
                  </a:cubicBezTo>
                  <a:cubicBezTo>
                    <a:pt x="219774" y="23050"/>
                    <a:pt x="219012" y="23431"/>
                    <a:pt x="218250" y="23749"/>
                  </a:cubicBezTo>
                  <a:cubicBezTo>
                    <a:pt x="216345" y="24638"/>
                    <a:pt x="214503" y="25590"/>
                    <a:pt x="212599" y="26543"/>
                  </a:cubicBezTo>
                  <a:cubicBezTo>
                    <a:pt x="210948" y="27368"/>
                    <a:pt x="209360" y="28194"/>
                    <a:pt x="207709" y="29019"/>
                  </a:cubicBezTo>
                  <a:cubicBezTo>
                    <a:pt x="206312" y="29781"/>
                    <a:pt x="204915" y="30543"/>
                    <a:pt x="203518" y="31369"/>
                  </a:cubicBezTo>
                  <a:cubicBezTo>
                    <a:pt x="201423" y="32512"/>
                    <a:pt x="199390" y="33718"/>
                    <a:pt x="197359" y="34925"/>
                  </a:cubicBezTo>
                  <a:cubicBezTo>
                    <a:pt x="196342" y="35560"/>
                    <a:pt x="195326" y="36195"/>
                    <a:pt x="194247" y="36830"/>
                  </a:cubicBezTo>
                  <a:cubicBezTo>
                    <a:pt x="191898" y="38290"/>
                    <a:pt x="189485" y="39814"/>
                    <a:pt x="187199" y="41338"/>
                  </a:cubicBezTo>
                  <a:cubicBezTo>
                    <a:pt x="186500" y="41846"/>
                    <a:pt x="185738" y="42291"/>
                    <a:pt x="185039" y="42799"/>
                  </a:cubicBezTo>
                  <a:cubicBezTo>
                    <a:pt x="182436" y="44577"/>
                    <a:pt x="179832" y="46418"/>
                    <a:pt x="177292" y="48324"/>
                  </a:cubicBezTo>
                  <a:cubicBezTo>
                    <a:pt x="176848" y="48641"/>
                    <a:pt x="176403" y="49022"/>
                    <a:pt x="175895" y="49339"/>
                  </a:cubicBezTo>
                  <a:cubicBezTo>
                    <a:pt x="173101" y="51435"/>
                    <a:pt x="170371" y="53594"/>
                    <a:pt x="167704" y="55817"/>
                  </a:cubicBezTo>
                  <a:cubicBezTo>
                    <a:pt x="167450" y="56007"/>
                    <a:pt x="167196" y="56197"/>
                    <a:pt x="166942" y="56451"/>
                  </a:cubicBezTo>
                  <a:cubicBezTo>
                    <a:pt x="165926" y="57277"/>
                    <a:pt x="164847" y="58103"/>
                    <a:pt x="163894" y="58992"/>
                  </a:cubicBezTo>
                  <a:lnTo>
                    <a:pt x="157671" y="64325"/>
                  </a:lnTo>
                  <a:lnTo>
                    <a:pt x="157735" y="64516"/>
                  </a:lnTo>
                  <a:cubicBezTo>
                    <a:pt x="108649" y="109474"/>
                    <a:pt x="77788" y="173990"/>
                    <a:pt x="77788" y="245682"/>
                  </a:cubicBezTo>
                  <a:cubicBezTo>
                    <a:pt x="77788" y="253873"/>
                    <a:pt x="78232" y="262001"/>
                    <a:pt x="78994" y="270066"/>
                  </a:cubicBezTo>
                  <a:cubicBezTo>
                    <a:pt x="52515" y="286702"/>
                    <a:pt x="39434" y="319722"/>
                    <a:pt x="48705" y="350647"/>
                  </a:cubicBezTo>
                  <a:cubicBezTo>
                    <a:pt x="57913" y="381254"/>
                    <a:pt x="86043" y="401257"/>
                    <a:pt x="116650" y="401257"/>
                  </a:cubicBezTo>
                  <a:cubicBezTo>
                    <a:pt x="121730" y="401257"/>
                    <a:pt x="126874" y="400621"/>
                    <a:pt x="132080" y="399479"/>
                  </a:cubicBezTo>
                  <a:cubicBezTo>
                    <a:pt x="160782" y="435102"/>
                    <a:pt x="199200" y="462534"/>
                    <a:pt x="243269" y="477774"/>
                  </a:cubicBezTo>
                  <a:lnTo>
                    <a:pt x="243269" y="545338"/>
                  </a:lnTo>
                  <a:lnTo>
                    <a:pt x="72137" y="545338"/>
                  </a:lnTo>
                  <a:cubicBezTo>
                    <a:pt x="32322" y="545338"/>
                    <a:pt x="0" y="577723"/>
                    <a:pt x="0" y="617474"/>
                  </a:cubicBezTo>
                  <a:lnTo>
                    <a:pt x="0" y="759079"/>
                  </a:lnTo>
                  <a:lnTo>
                    <a:pt x="663131" y="759079"/>
                  </a:lnTo>
                  <a:lnTo>
                    <a:pt x="663131" y="617474"/>
                  </a:lnTo>
                  <a:close/>
                  <a:moveTo>
                    <a:pt x="577850" y="344043"/>
                  </a:moveTo>
                  <a:cubicBezTo>
                    <a:pt x="571437" y="365379"/>
                    <a:pt x="551498" y="379158"/>
                    <a:pt x="530035" y="378460"/>
                  </a:cubicBezTo>
                  <a:cubicBezTo>
                    <a:pt x="546291" y="353251"/>
                    <a:pt x="558165" y="324930"/>
                    <a:pt x="564325" y="294577"/>
                  </a:cubicBezTo>
                  <a:cubicBezTo>
                    <a:pt x="577469" y="306832"/>
                    <a:pt x="583248" y="325946"/>
                    <a:pt x="577850" y="344043"/>
                  </a:cubicBezTo>
                  <a:close/>
                  <a:moveTo>
                    <a:pt x="185293" y="70993"/>
                  </a:moveTo>
                  <a:cubicBezTo>
                    <a:pt x="186754" y="69850"/>
                    <a:pt x="188151" y="68707"/>
                    <a:pt x="189675" y="67564"/>
                  </a:cubicBezTo>
                  <a:cubicBezTo>
                    <a:pt x="189992" y="67310"/>
                    <a:pt x="190374" y="67056"/>
                    <a:pt x="190691" y="66802"/>
                  </a:cubicBezTo>
                  <a:cubicBezTo>
                    <a:pt x="193231" y="64897"/>
                    <a:pt x="195771" y="63119"/>
                    <a:pt x="198375" y="61341"/>
                  </a:cubicBezTo>
                  <a:cubicBezTo>
                    <a:pt x="198692" y="61150"/>
                    <a:pt x="199010" y="60896"/>
                    <a:pt x="199263" y="60706"/>
                  </a:cubicBezTo>
                  <a:cubicBezTo>
                    <a:pt x="204915" y="56896"/>
                    <a:pt x="210757" y="53340"/>
                    <a:pt x="216789" y="50038"/>
                  </a:cubicBezTo>
                  <a:cubicBezTo>
                    <a:pt x="218250" y="49276"/>
                    <a:pt x="219647" y="48514"/>
                    <a:pt x="221107" y="47752"/>
                  </a:cubicBezTo>
                  <a:cubicBezTo>
                    <a:pt x="222504" y="46990"/>
                    <a:pt x="223965" y="46292"/>
                    <a:pt x="225425" y="45529"/>
                  </a:cubicBezTo>
                  <a:cubicBezTo>
                    <a:pt x="227267" y="44640"/>
                    <a:pt x="229172" y="43751"/>
                    <a:pt x="231013" y="42926"/>
                  </a:cubicBezTo>
                  <a:cubicBezTo>
                    <a:pt x="232029" y="42418"/>
                    <a:pt x="233109" y="41974"/>
                    <a:pt x="234125" y="41529"/>
                  </a:cubicBezTo>
                  <a:cubicBezTo>
                    <a:pt x="236220" y="40640"/>
                    <a:pt x="238316" y="39751"/>
                    <a:pt x="240412" y="38862"/>
                  </a:cubicBezTo>
                  <a:cubicBezTo>
                    <a:pt x="241237" y="38545"/>
                    <a:pt x="242063" y="38227"/>
                    <a:pt x="242888" y="37910"/>
                  </a:cubicBezTo>
                  <a:cubicBezTo>
                    <a:pt x="245174" y="37021"/>
                    <a:pt x="247524" y="36131"/>
                    <a:pt x="249873" y="35306"/>
                  </a:cubicBezTo>
                  <a:cubicBezTo>
                    <a:pt x="250381" y="35115"/>
                    <a:pt x="250889" y="34988"/>
                    <a:pt x="251397" y="34798"/>
                  </a:cubicBezTo>
                  <a:cubicBezTo>
                    <a:pt x="262065" y="31178"/>
                    <a:pt x="272987" y="28321"/>
                    <a:pt x="284100" y="26289"/>
                  </a:cubicBezTo>
                  <a:cubicBezTo>
                    <a:pt x="285179" y="26099"/>
                    <a:pt x="286195" y="25908"/>
                    <a:pt x="287275" y="25717"/>
                  </a:cubicBezTo>
                  <a:cubicBezTo>
                    <a:pt x="289243" y="25400"/>
                    <a:pt x="291275" y="25082"/>
                    <a:pt x="293243" y="24828"/>
                  </a:cubicBezTo>
                  <a:cubicBezTo>
                    <a:pt x="294767" y="24638"/>
                    <a:pt x="296291" y="24447"/>
                    <a:pt x="297879" y="24257"/>
                  </a:cubicBezTo>
                  <a:cubicBezTo>
                    <a:pt x="299593" y="24067"/>
                    <a:pt x="301308" y="23876"/>
                    <a:pt x="303023" y="23685"/>
                  </a:cubicBezTo>
                  <a:cubicBezTo>
                    <a:pt x="305054" y="23495"/>
                    <a:pt x="307087" y="23368"/>
                    <a:pt x="309118" y="23241"/>
                  </a:cubicBezTo>
                  <a:cubicBezTo>
                    <a:pt x="310452" y="23178"/>
                    <a:pt x="311849" y="23050"/>
                    <a:pt x="313182" y="22987"/>
                  </a:cubicBezTo>
                  <a:cubicBezTo>
                    <a:pt x="316612" y="22796"/>
                    <a:pt x="320104" y="22733"/>
                    <a:pt x="323597" y="22733"/>
                  </a:cubicBezTo>
                  <a:cubicBezTo>
                    <a:pt x="327089" y="22733"/>
                    <a:pt x="330581" y="22860"/>
                    <a:pt x="334011" y="22987"/>
                  </a:cubicBezTo>
                  <a:cubicBezTo>
                    <a:pt x="335217" y="23050"/>
                    <a:pt x="336360" y="23114"/>
                    <a:pt x="337566" y="23178"/>
                  </a:cubicBezTo>
                  <a:cubicBezTo>
                    <a:pt x="339852" y="23304"/>
                    <a:pt x="342075" y="23495"/>
                    <a:pt x="344361" y="23685"/>
                  </a:cubicBezTo>
                  <a:cubicBezTo>
                    <a:pt x="345758" y="23813"/>
                    <a:pt x="347155" y="23939"/>
                    <a:pt x="348488" y="24130"/>
                  </a:cubicBezTo>
                  <a:cubicBezTo>
                    <a:pt x="350520" y="24384"/>
                    <a:pt x="352552" y="24638"/>
                    <a:pt x="354585" y="24892"/>
                  </a:cubicBezTo>
                  <a:cubicBezTo>
                    <a:pt x="355981" y="25082"/>
                    <a:pt x="357442" y="25273"/>
                    <a:pt x="358839" y="25527"/>
                  </a:cubicBezTo>
                  <a:cubicBezTo>
                    <a:pt x="361062" y="25908"/>
                    <a:pt x="363220" y="26289"/>
                    <a:pt x="365443" y="26733"/>
                  </a:cubicBezTo>
                  <a:cubicBezTo>
                    <a:pt x="367475" y="27114"/>
                    <a:pt x="369443" y="27496"/>
                    <a:pt x="371412" y="27940"/>
                  </a:cubicBezTo>
                  <a:cubicBezTo>
                    <a:pt x="373635" y="28448"/>
                    <a:pt x="375793" y="28892"/>
                    <a:pt x="377952" y="29464"/>
                  </a:cubicBezTo>
                  <a:cubicBezTo>
                    <a:pt x="379476" y="29845"/>
                    <a:pt x="381000" y="30289"/>
                    <a:pt x="382588" y="30734"/>
                  </a:cubicBezTo>
                  <a:cubicBezTo>
                    <a:pt x="384302" y="31178"/>
                    <a:pt x="385953" y="31686"/>
                    <a:pt x="387668" y="32194"/>
                  </a:cubicBezTo>
                  <a:cubicBezTo>
                    <a:pt x="389192" y="32639"/>
                    <a:pt x="390716" y="33147"/>
                    <a:pt x="392240" y="33655"/>
                  </a:cubicBezTo>
                  <a:cubicBezTo>
                    <a:pt x="393954" y="34226"/>
                    <a:pt x="395669" y="34798"/>
                    <a:pt x="397384" y="35433"/>
                  </a:cubicBezTo>
                  <a:cubicBezTo>
                    <a:pt x="398780" y="35941"/>
                    <a:pt x="400177" y="36385"/>
                    <a:pt x="401511" y="36893"/>
                  </a:cubicBezTo>
                  <a:cubicBezTo>
                    <a:pt x="403797" y="37719"/>
                    <a:pt x="406019" y="38608"/>
                    <a:pt x="408242" y="39560"/>
                  </a:cubicBezTo>
                  <a:cubicBezTo>
                    <a:pt x="409004" y="39878"/>
                    <a:pt x="409829" y="40196"/>
                    <a:pt x="410591" y="40513"/>
                  </a:cubicBezTo>
                  <a:cubicBezTo>
                    <a:pt x="413703" y="41846"/>
                    <a:pt x="416751" y="43243"/>
                    <a:pt x="419736" y="44640"/>
                  </a:cubicBezTo>
                  <a:cubicBezTo>
                    <a:pt x="420243" y="44895"/>
                    <a:pt x="420751" y="45149"/>
                    <a:pt x="421260" y="45403"/>
                  </a:cubicBezTo>
                  <a:cubicBezTo>
                    <a:pt x="423863" y="46672"/>
                    <a:pt x="426466" y="48006"/>
                    <a:pt x="429070" y="49403"/>
                  </a:cubicBezTo>
                  <a:cubicBezTo>
                    <a:pt x="429578" y="49657"/>
                    <a:pt x="430023" y="49911"/>
                    <a:pt x="430530" y="50228"/>
                  </a:cubicBezTo>
                  <a:cubicBezTo>
                    <a:pt x="433325" y="51753"/>
                    <a:pt x="436118" y="53340"/>
                    <a:pt x="438849" y="55054"/>
                  </a:cubicBezTo>
                  <a:cubicBezTo>
                    <a:pt x="438976" y="55118"/>
                    <a:pt x="439039" y="55181"/>
                    <a:pt x="439103" y="55245"/>
                  </a:cubicBezTo>
                  <a:cubicBezTo>
                    <a:pt x="481775" y="81217"/>
                    <a:pt x="515049" y="121158"/>
                    <a:pt x="532638" y="168656"/>
                  </a:cubicBezTo>
                  <a:cubicBezTo>
                    <a:pt x="532765" y="168974"/>
                    <a:pt x="532892" y="169291"/>
                    <a:pt x="533019" y="169608"/>
                  </a:cubicBezTo>
                  <a:cubicBezTo>
                    <a:pt x="534099" y="172657"/>
                    <a:pt x="535178" y="175704"/>
                    <a:pt x="536131" y="178816"/>
                  </a:cubicBezTo>
                  <a:cubicBezTo>
                    <a:pt x="536258" y="179133"/>
                    <a:pt x="536322" y="179451"/>
                    <a:pt x="536449" y="179832"/>
                  </a:cubicBezTo>
                  <a:cubicBezTo>
                    <a:pt x="536512" y="180086"/>
                    <a:pt x="536575" y="180404"/>
                    <a:pt x="536702" y="180657"/>
                  </a:cubicBezTo>
                  <a:cubicBezTo>
                    <a:pt x="498412" y="203708"/>
                    <a:pt x="454724" y="215837"/>
                    <a:pt x="409766" y="215837"/>
                  </a:cubicBezTo>
                  <a:cubicBezTo>
                    <a:pt x="312548" y="215646"/>
                    <a:pt x="225299" y="159131"/>
                    <a:pt x="185293" y="70993"/>
                  </a:cubicBezTo>
                  <a:close/>
                  <a:moveTo>
                    <a:pt x="167640" y="86550"/>
                  </a:moveTo>
                  <a:cubicBezTo>
                    <a:pt x="178816" y="109664"/>
                    <a:pt x="193040" y="130683"/>
                    <a:pt x="209677" y="149225"/>
                  </a:cubicBezTo>
                  <a:cubicBezTo>
                    <a:pt x="181102" y="179959"/>
                    <a:pt x="144209" y="201232"/>
                    <a:pt x="103505" y="210439"/>
                  </a:cubicBezTo>
                  <a:cubicBezTo>
                    <a:pt x="111125" y="162306"/>
                    <a:pt x="134303" y="119253"/>
                    <a:pt x="167640" y="86550"/>
                  </a:cubicBezTo>
                  <a:close/>
                  <a:moveTo>
                    <a:pt x="70676" y="344043"/>
                  </a:moveTo>
                  <a:cubicBezTo>
                    <a:pt x="65405" y="326454"/>
                    <a:pt x="70803" y="307912"/>
                    <a:pt x="83186" y="295656"/>
                  </a:cubicBezTo>
                  <a:cubicBezTo>
                    <a:pt x="89409" y="325628"/>
                    <a:pt x="101156" y="353568"/>
                    <a:pt x="117222" y="378460"/>
                  </a:cubicBezTo>
                  <a:cubicBezTo>
                    <a:pt x="96203" y="378587"/>
                    <a:pt x="76963" y="364998"/>
                    <a:pt x="70676" y="344043"/>
                  </a:cubicBezTo>
                  <a:close/>
                  <a:moveTo>
                    <a:pt x="100648" y="245618"/>
                  </a:moveTo>
                  <a:cubicBezTo>
                    <a:pt x="100648" y="241744"/>
                    <a:pt x="100775" y="237935"/>
                    <a:pt x="100965" y="234188"/>
                  </a:cubicBezTo>
                  <a:cubicBezTo>
                    <a:pt x="148781" y="225044"/>
                    <a:pt x="192151" y="201041"/>
                    <a:pt x="225489" y="165481"/>
                  </a:cubicBezTo>
                  <a:cubicBezTo>
                    <a:pt x="274384" y="211455"/>
                    <a:pt x="339725" y="238379"/>
                    <a:pt x="409893" y="238379"/>
                  </a:cubicBezTo>
                  <a:cubicBezTo>
                    <a:pt x="456629" y="238379"/>
                    <a:pt x="502095" y="226314"/>
                    <a:pt x="542481" y="203391"/>
                  </a:cubicBezTo>
                  <a:cubicBezTo>
                    <a:pt x="545148" y="217107"/>
                    <a:pt x="546545" y="231204"/>
                    <a:pt x="546545" y="245682"/>
                  </a:cubicBezTo>
                  <a:cubicBezTo>
                    <a:pt x="546545" y="368618"/>
                    <a:pt x="446532" y="468630"/>
                    <a:pt x="323597" y="468630"/>
                  </a:cubicBezTo>
                  <a:cubicBezTo>
                    <a:pt x="200661" y="468566"/>
                    <a:pt x="100648" y="368554"/>
                    <a:pt x="100648" y="245618"/>
                  </a:cubicBezTo>
                  <a:close/>
                  <a:moveTo>
                    <a:pt x="266192" y="568008"/>
                  </a:moveTo>
                  <a:lnTo>
                    <a:pt x="266192" y="484378"/>
                  </a:lnTo>
                  <a:cubicBezTo>
                    <a:pt x="284607" y="488823"/>
                    <a:pt x="303848" y="491236"/>
                    <a:pt x="323597" y="491236"/>
                  </a:cubicBezTo>
                  <a:cubicBezTo>
                    <a:pt x="349314" y="491236"/>
                    <a:pt x="374079" y="487235"/>
                    <a:pt x="397384" y="479869"/>
                  </a:cubicBezTo>
                  <a:lnTo>
                    <a:pt x="397384" y="568008"/>
                  </a:lnTo>
                  <a:lnTo>
                    <a:pt x="464566" y="568008"/>
                  </a:lnTo>
                  <a:cubicBezTo>
                    <a:pt x="409956" y="644652"/>
                    <a:pt x="347600" y="723455"/>
                    <a:pt x="330645" y="731457"/>
                  </a:cubicBezTo>
                  <a:cubicBezTo>
                    <a:pt x="313563" y="723583"/>
                    <a:pt x="249937" y="644779"/>
                    <a:pt x="194056" y="568008"/>
                  </a:cubicBezTo>
                  <a:lnTo>
                    <a:pt x="266192" y="568008"/>
                  </a:lnTo>
                  <a:close/>
                  <a:moveTo>
                    <a:pt x="22924" y="617474"/>
                  </a:moveTo>
                  <a:cubicBezTo>
                    <a:pt x="22924" y="590169"/>
                    <a:pt x="45149" y="568008"/>
                    <a:pt x="72390" y="568008"/>
                  </a:cubicBezTo>
                  <a:lnTo>
                    <a:pt x="166180" y="568008"/>
                  </a:lnTo>
                  <a:cubicBezTo>
                    <a:pt x="176023" y="581660"/>
                    <a:pt x="203454" y="619252"/>
                    <a:pt x="232601" y="656527"/>
                  </a:cubicBezTo>
                  <a:cubicBezTo>
                    <a:pt x="265685" y="698754"/>
                    <a:pt x="286957" y="722757"/>
                    <a:pt x="301117" y="736410"/>
                  </a:cubicBezTo>
                  <a:lnTo>
                    <a:pt x="22924" y="736410"/>
                  </a:lnTo>
                  <a:lnTo>
                    <a:pt x="22924" y="617474"/>
                  </a:lnTo>
                  <a:close/>
                  <a:moveTo>
                    <a:pt x="640715" y="736410"/>
                  </a:moveTo>
                  <a:lnTo>
                    <a:pt x="360045" y="736410"/>
                  </a:lnTo>
                  <a:cubicBezTo>
                    <a:pt x="374015" y="722757"/>
                    <a:pt x="394970" y="698754"/>
                    <a:pt x="427419" y="656463"/>
                  </a:cubicBezTo>
                  <a:cubicBezTo>
                    <a:pt x="455930" y="619252"/>
                    <a:pt x="482664" y="581724"/>
                    <a:pt x="492379" y="568008"/>
                  </a:cubicBezTo>
                  <a:lnTo>
                    <a:pt x="591249" y="568008"/>
                  </a:lnTo>
                  <a:cubicBezTo>
                    <a:pt x="618554" y="568008"/>
                    <a:pt x="640715" y="590233"/>
                    <a:pt x="640715" y="617474"/>
                  </a:cubicBezTo>
                  <a:lnTo>
                    <a:pt x="640715" y="736410"/>
                  </a:lnTo>
                  <a:close/>
                </a:path>
              </a:pathLst>
            </a:custGeom>
            <a:grpFill/>
            <a:ln w="6350" cap="flat">
              <a:noFill/>
              <a:prstDash val="solid"/>
              <a:miter/>
            </a:ln>
          </p:spPr>
          <p:txBody>
            <a:bodyPr rtlCol="0" anchor="ctr"/>
            <a:lstStyle/>
            <a:p>
              <a:endParaRPr lang="en-US"/>
            </a:p>
          </p:txBody>
        </p:sp>
      </p:grpSp>
      <p:grpSp>
        <p:nvGrpSpPr>
          <p:cNvPr id="37" name="Group 36">
            <a:extLst>
              <a:ext uri="{FF2B5EF4-FFF2-40B4-BE49-F238E27FC236}">
                <a16:creationId xmlns:a16="http://schemas.microsoft.com/office/drawing/2014/main" id="{83F8D371-D2C1-441F-9076-B4BC6CE61F5F}"/>
              </a:ext>
            </a:extLst>
          </p:cNvPr>
          <p:cNvGrpSpPr/>
          <p:nvPr/>
        </p:nvGrpSpPr>
        <p:grpSpPr>
          <a:xfrm>
            <a:off x="1194386" y="5301088"/>
            <a:ext cx="353592" cy="446644"/>
            <a:chOff x="8038516" y="755978"/>
            <a:chExt cx="610552" cy="771226"/>
          </a:xfrm>
          <a:solidFill>
            <a:schemeClr val="bg2"/>
          </a:solidFill>
        </p:grpSpPr>
        <p:sp>
          <p:nvSpPr>
            <p:cNvPr id="38" name="Freeform: Shape 37">
              <a:extLst>
                <a:ext uri="{FF2B5EF4-FFF2-40B4-BE49-F238E27FC236}">
                  <a16:creationId xmlns:a16="http://schemas.microsoft.com/office/drawing/2014/main" id="{9BCED704-6F6D-41E7-A1FE-3EAA822386D9}"/>
                </a:ext>
              </a:extLst>
            </p:cNvPr>
            <p:cNvSpPr/>
            <p:nvPr/>
          </p:nvSpPr>
          <p:spPr>
            <a:xfrm>
              <a:off x="8275350" y="1162480"/>
              <a:ext cx="125129" cy="54832"/>
            </a:xfrm>
            <a:custGeom>
              <a:avLst/>
              <a:gdLst>
                <a:gd name="connsiteX0" fmla="*/ 1207 w 137922"/>
                <a:gd name="connsiteY0" fmla="*/ 17266 h 60438"/>
                <a:gd name="connsiteX1" fmla="*/ 136716 w 137922"/>
                <a:gd name="connsiteY1" fmla="*/ 17266 h 60438"/>
                <a:gd name="connsiteX2" fmla="*/ 117158 w 137922"/>
                <a:gd name="connsiteY2" fmla="*/ 5836 h 60438"/>
                <a:gd name="connsiteX3" fmla="*/ 20765 w 137922"/>
                <a:gd name="connsiteY3" fmla="*/ 5836 h 60438"/>
                <a:gd name="connsiteX4" fmla="*/ 1207 w 137922"/>
                <a:gd name="connsiteY4" fmla="*/ 17266 h 60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922" h="60438">
                  <a:moveTo>
                    <a:pt x="1207" y="17266"/>
                  </a:moveTo>
                  <a:cubicBezTo>
                    <a:pt x="28576" y="74861"/>
                    <a:pt x="109348" y="74797"/>
                    <a:pt x="136716" y="17266"/>
                  </a:cubicBezTo>
                  <a:cubicBezTo>
                    <a:pt x="142939" y="4185"/>
                    <a:pt x="123381" y="-7372"/>
                    <a:pt x="117158" y="5836"/>
                  </a:cubicBezTo>
                  <a:cubicBezTo>
                    <a:pt x="96775" y="48635"/>
                    <a:pt x="41149" y="48635"/>
                    <a:pt x="20765" y="5836"/>
                  </a:cubicBezTo>
                  <a:cubicBezTo>
                    <a:pt x="14542" y="-7308"/>
                    <a:pt x="-5016" y="4185"/>
                    <a:pt x="1207" y="17266"/>
                  </a:cubicBezTo>
                  <a:close/>
                </a:path>
              </a:pathLst>
            </a:custGeom>
            <a:grpFill/>
            <a:ln w="6350"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212F40F2-691A-4F68-B0E6-46B613753AA1}"/>
                </a:ext>
              </a:extLst>
            </p:cNvPr>
            <p:cNvSpPr/>
            <p:nvPr/>
          </p:nvSpPr>
          <p:spPr>
            <a:xfrm>
              <a:off x="8377767" y="1067447"/>
              <a:ext cx="77545" cy="46879"/>
            </a:xfrm>
            <a:custGeom>
              <a:avLst/>
              <a:gdLst>
                <a:gd name="connsiteX0" fmla="*/ 22750 w 85473"/>
                <a:gd name="connsiteY0" fmla="*/ 40862 h 51672"/>
                <a:gd name="connsiteX1" fmla="*/ 62690 w 85473"/>
                <a:gd name="connsiteY1" fmla="*/ 40227 h 51672"/>
                <a:gd name="connsiteX2" fmla="*/ 85360 w 85473"/>
                <a:gd name="connsiteY2" fmla="*/ 40227 h 51672"/>
                <a:gd name="connsiteX3" fmla="*/ 41101 w 85473"/>
                <a:gd name="connsiteY3" fmla="*/ 31 h 51672"/>
                <a:gd name="connsiteX4" fmla="*/ 80 w 85473"/>
                <a:gd name="connsiteY4" fmla="*/ 40862 h 51672"/>
                <a:gd name="connsiteX5" fmla="*/ 22750 w 85473"/>
                <a:gd name="connsiteY5" fmla="*/ 40862 h 51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473" h="51672">
                  <a:moveTo>
                    <a:pt x="22750" y="40862"/>
                  </a:moveTo>
                  <a:cubicBezTo>
                    <a:pt x="25226" y="17811"/>
                    <a:pt x="59643" y="16859"/>
                    <a:pt x="62690" y="40227"/>
                  </a:cubicBezTo>
                  <a:cubicBezTo>
                    <a:pt x="64596" y="54451"/>
                    <a:pt x="87265" y="54641"/>
                    <a:pt x="85360" y="40227"/>
                  </a:cubicBezTo>
                  <a:cubicBezTo>
                    <a:pt x="82376" y="17430"/>
                    <a:pt x="65294" y="-858"/>
                    <a:pt x="41101" y="31"/>
                  </a:cubicBezTo>
                  <a:cubicBezTo>
                    <a:pt x="18114" y="920"/>
                    <a:pt x="2429" y="19018"/>
                    <a:pt x="80" y="40862"/>
                  </a:cubicBezTo>
                  <a:cubicBezTo>
                    <a:pt x="-1508" y="55340"/>
                    <a:pt x="21162" y="55213"/>
                    <a:pt x="22750" y="40862"/>
                  </a:cubicBezTo>
                  <a:close/>
                </a:path>
              </a:pathLst>
            </a:custGeom>
            <a:grpFill/>
            <a:ln w="6350"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D5883CDC-2229-4C92-8188-DB271BE07FDA}"/>
                </a:ext>
              </a:extLst>
            </p:cNvPr>
            <p:cNvSpPr/>
            <p:nvPr/>
          </p:nvSpPr>
          <p:spPr>
            <a:xfrm>
              <a:off x="8220549" y="1067447"/>
              <a:ext cx="77545" cy="46879"/>
            </a:xfrm>
            <a:custGeom>
              <a:avLst/>
              <a:gdLst>
                <a:gd name="connsiteX0" fmla="*/ 22749 w 85473"/>
                <a:gd name="connsiteY0" fmla="*/ 40862 h 51672"/>
                <a:gd name="connsiteX1" fmla="*/ 62690 w 85473"/>
                <a:gd name="connsiteY1" fmla="*/ 40227 h 51672"/>
                <a:gd name="connsiteX2" fmla="*/ 85359 w 85473"/>
                <a:gd name="connsiteY2" fmla="*/ 40227 h 51672"/>
                <a:gd name="connsiteX3" fmla="*/ 41100 w 85473"/>
                <a:gd name="connsiteY3" fmla="*/ 31 h 51672"/>
                <a:gd name="connsiteX4" fmla="*/ 79 w 85473"/>
                <a:gd name="connsiteY4" fmla="*/ 40862 h 51672"/>
                <a:gd name="connsiteX5" fmla="*/ 22749 w 85473"/>
                <a:gd name="connsiteY5" fmla="*/ 40862 h 51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473" h="51672">
                  <a:moveTo>
                    <a:pt x="22749" y="40862"/>
                  </a:moveTo>
                  <a:cubicBezTo>
                    <a:pt x="25225" y="17811"/>
                    <a:pt x="59642" y="16859"/>
                    <a:pt x="62690" y="40227"/>
                  </a:cubicBezTo>
                  <a:cubicBezTo>
                    <a:pt x="64595" y="54451"/>
                    <a:pt x="87265" y="54641"/>
                    <a:pt x="85359" y="40227"/>
                  </a:cubicBezTo>
                  <a:cubicBezTo>
                    <a:pt x="82375" y="17430"/>
                    <a:pt x="65293" y="-858"/>
                    <a:pt x="41100" y="31"/>
                  </a:cubicBezTo>
                  <a:cubicBezTo>
                    <a:pt x="18113" y="920"/>
                    <a:pt x="2429" y="19018"/>
                    <a:pt x="79" y="40862"/>
                  </a:cubicBezTo>
                  <a:cubicBezTo>
                    <a:pt x="-1508" y="55340"/>
                    <a:pt x="21225" y="55213"/>
                    <a:pt x="22749" y="40862"/>
                  </a:cubicBezTo>
                  <a:close/>
                </a:path>
              </a:pathLst>
            </a:custGeom>
            <a:grpFill/>
            <a:ln w="6350"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71C0E587-7644-42F8-844D-D979A7FD8941}"/>
                </a:ext>
              </a:extLst>
            </p:cNvPr>
            <p:cNvSpPr/>
            <p:nvPr/>
          </p:nvSpPr>
          <p:spPr>
            <a:xfrm>
              <a:off x="8038516" y="755978"/>
              <a:ext cx="610552" cy="771226"/>
            </a:xfrm>
            <a:custGeom>
              <a:avLst/>
              <a:gdLst>
                <a:gd name="connsiteX0" fmla="*/ 672974 w 672973"/>
                <a:gd name="connsiteY0" fmla="*/ 706437 h 850074"/>
                <a:gd name="connsiteX1" fmla="*/ 599885 w 672973"/>
                <a:gd name="connsiteY1" fmla="*/ 633349 h 850074"/>
                <a:gd name="connsiteX2" fmla="*/ 425959 w 672973"/>
                <a:gd name="connsiteY2" fmla="*/ 633349 h 850074"/>
                <a:gd name="connsiteX3" fmla="*/ 425959 w 672973"/>
                <a:gd name="connsiteY3" fmla="*/ 559689 h 850074"/>
                <a:gd name="connsiteX4" fmla="*/ 523558 w 672973"/>
                <a:gd name="connsiteY4" fmla="*/ 486029 h 850074"/>
                <a:gd name="connsiteX5" fmla="*/ 539750 w 672973"/>
                <a:gd name="connsiteY5" fmla="*/ 487934 h 850074"/>
                <a:gd name="connsiteX6" fmla="*/ 608394 w 672973"/>
                <a:gd name="connsiteY6" fmla="*/ 436817 h 850074"/>
                <a:gd name="connsiteX7" fmla="*/ 576835 w 672973"/>
                <a:gd name="connsiteY7" fmla="*/ 354901 h 850074"/>
                <a:gd name="connsiteX8" fmla="*/ 576835 w 672973"/>
                <a:gd name="connsiteY8" fmla="*/ 354901 h 850074"/>
                <a:gd name="connsiteX9" fmla="*/ 577088 w 672973"/>
                <a:gd name="connsiteY9" fmla="*/ 354901 h 850074"/>
                <a:gd name="connsiteX10" fmla="*/ 577914 w 672973"/>
                <a:gd name="connsiteY10" fmla="*/ 340360 h 850074"/>
                <a:gd name="connsiteX11" fmla="*/ 578104 w 672973"/>
                <a:gd name="connsiteY11" fmla="*/ 335851 h 850074"/>
                <a:gd name="connsiteX12" fmla="*/ 578295 w 672973"/>
                <a:gd name="connsiteY12" fmla="*/ 332232 h 850074"/>
                <a:gd name="connsiteX13" fmla="*/ 578231 w 672973"/>
                <a:gd name="connsiteY13" fmla="*/ 332232 h 850074"/>
                <a:gd name="connsiteX14" fmla="*/ 578295 w 672973"/>
                <a:gd name="connsiteY14" fmla="*/ 330708 h 850074"/>
                <a:gd name="connsiteX15" fmla="*/ 466217 w 672973"/>
                <a:gd name="connsiteY15" fmla="*/ 123381 h 850074"/>
                <a:gd name="connsiteX16" fmla="*/ 330010 w 672973"/>
                <a:gd name="connsiteY16" fmla="*/ 0 h 850074"/>
                <a:gd name="connsiteX17" fmla="*/ 193802 w 672973"/>
                <a:gd name="connsiteY17" fmla="*/ 123253 h 850074"/>
                <a:gd name="connsiteX18" fmla="*/ 81598 w 672973"/>
                <a:gd name="connsiteY18" fmla="*/ 330708 h 850074"/>
                <a:gd name="connsiteX19" fmla="*/ 81662 w 672973"/>
                <a:gd name="connsiteY19" fmla="*/ 332232 h 850074"/>
                <a:gd name="connsiteX20" fmla="*/ 81598 w 672973"/>
                <a:gd name="connsiteY20" fmla="*/ 332232 h 850074"/>
                <a:gd name="connsiteX21" fmla="*/ 81788 w 672973"/>
                <a:gd name="connsiteY21" fmla="*/ 336359 h 850074"/>
                <a:gd name="connsiteX22" fmla="*/ 81979 w 672973"/>
                <a:gd name="connsiteY22" fmla="*/ 340423 h 850074"/>
                <a:gd name="connsiteX23" fmla="*/ 82804 w 672973"/>
                <a:gd name="connsiteY23" fmla="*/ 354901 h 850074"/>
                <a:gd name="connsiteX24" fmla="*/ 83059 w 672973"/>
                <a:gd name="connsiteY24" fmla="*/ 354901 h 850074"/>
                <a:gd name="connsiteX25" fmla="*/ 83059 w 672973"/>
                <a:gd name="connsiteY25" fmla="*/ 354965 h 850074"/>
                <a:gd name="connsiteX26" fmla="*/ 51499 w 672973"/>
                <a:gd name="connsiteY26" fmla="*/ 436880 h 850074"/>
                <a:gd name="connsiteX27" fmla="*/ 120142 w 672973"/>
                <a:gd name="connsiteY27" fmla="*/ 487998 h 850074"/>
                <a:gd name="connsiteX28" fmla="*/ 136335 w 672973"/>
                <a:gd name="connsiteY28" fmla="*/ 486092 h 850074"/>
                <a:gd name="connsiteX29" fmla="*/ 156591 w 672973"/>
                <a:gd name="connsiteY29" fmla="*/ 508381 h 850074"/>
                <a:gd name="connsiteX30" fmla="*/ 113474 w 672973"/>
                <a:gd name="connsiteY30" fmla="*/ 577469 h 850074"/>
                <a:gd name="connsiteX31" fmla="*/ 67437 w 672973"/>
                <a:gd name="connsiteY31" fmla="*/ 559372 h 850074"/>
                <a:gd name="connsiteX32" fmla="*/ 48006 w 672973"/>
                <a:gd name="connsiteY32" fmla="*/ 541655 h 850074"/>
                <a:gd name="connsiteX33" fmla="*/ 48451 w 672973"/>
                <a:gd name="connsiteY33" fmla="*/ 567944 h 850074"/>
                <a:gd name="connsiteX34" fmla="*/ 69152 w 672973"/>
                <a:gd name="connsiteY34" fmla="*/ 633603 h 850074"/>
                <a:gd name="connsiteX35" fmla="*/ 0 w 672973"/>
                <a:gd name="connsiteY35" fmla="*/ 706501 h 850074"/>
                <a:gd name="connsiteX36" fmla="*/ 0 w 672973"/>
                <a:gd name="connsiteY36" fmla="*/ 850075 h 850074"/>
                <a:gd name="connsiteX37" fmla="*/ 672783 w 672973"/>
                <a:gd name="connsiteY37" fmla="*/ 850075 h 850074"/>
                <a:gd name="connsiteX38" fmla="*/ 672783 w 672973"/>
                <a:gd name="connsiteY38" fmla="*/ 706437 h 850074"/>
                <a:gd name="connsiteX39" fmla="*/ 445961 w 672973"/>
                <a:gd name="connsiteY39" fmla="*/ 656019 h 850074"/>
                <a:gd name="connsiteX40" fmla="*/ 337693 w 672973"/>
                <a:gd name="connsiteY40" fmla="*/ 789051 h 850074"/>
                <a:gd name="connsiteX41" fmla="*/ 227330 w 672973"/>
                <a:gd name="connsiteY41" fmla="*/ 656019 h 850074"/>
                <a:gd name="connsiteX42" fmla="*/ 269749 w 672973"/>
                <a:gd name="connsiteY42" fmla="*/ 656019 h 850074"/>
                <a:gd name="connsiteX43" fmla="*/ 269749 w 672973"/>
                <a:gd name="connsiteY43" fmla="*/ 571627 h 850074"/>
                <a:gd name="connsiteX44" fmla="*/ 330010 w 672973"/>
                <a:gd name="connsiteY44" fmla="*/ 578993 h 850074"/>
                <a:gd name="connsiteX45" fmla="*/ 403289 w 672973"/>
                <a:gd name="connsiteY45" fmla="*/ 567944 h 850074"/>
                <a:gd name="connsiteX46" fmla="*/ 403289 w 672973"/>
                <a:gd name="connsiteY46" fmla="*/ 656019 h 850074"/>
                <a:gd name="connsiteX47" fmla="*/ 445961 w 672973"/>
                <a:gd name="connsiteY47" fmla="*/ 656019 h 850074"/>
                <a:gd name="connsiteX48" fmla="*/ 586677 w 672973"/>
                <a:gd name="connsiteY48" fmla="*/ 430339 h 850074"/>
                <a:gd name="connsiteX49" fmla="*/ 538544 w 672973"/>
                <a:gd name="connsiteY49" fmla="*/ 465264 h 850074"/>
                <a:gd name="connsiteX50" fmla="*/ 573088 w 672973"/>
                <a:gd name="connsiteY50" fmla="*/ 380301 h 850074"/>
                <a:gd name="connsiteX51" fmla="*/ 586677 w 672973"/>
                <a:gd name="connsiteY51" fmla="*/ 430339 h 850074"/>
                <a:gd name="connsiteX52" fmla="*/ 555689 w 672973"/>
                <a:gd name="connsiteY52" fmla="*/ 330708 h 850074"/>
                <a:gd name="connsiteX53" fmla="*/ 555689 w 672973"/>
                <a:gd name="connsiteY53" fmla="*/ 331851 h 850074"/>
                <a:gd name="connsiteX54" fmla="*/ 555308 w 672973"/>
                <a:gd name="connsiteY54" fmla="*/ 331851 h 850074"/>
                <a:gd name="connsiteX55" fmla="*/ 550355 w 672973"/>
                <a:gd name="connsiteY55" fmla="*/ 331470 h 850074"/>
                <a:gd name="connsiteX56" fmla="*/ 544068 w 672973"/>
                <a:gd name="connsiteY56" fmla="*/ 330962 h 850074"/>
                <a:gd name="connsiteX57" fmla="*/ 538988 w 672973"/>
                <a:gd name="connsiteY57" fmla="*/ 330327 h 850074"/>
                <a:gd name="connsiteX58" fmla="*/ 532956 w 672973"/>
                <a:gd name="connsiteY58" fmla="*/ 329565 h 850074"/>
                <a:gd name="connsiteX59" fmla="*/ 527812 w 672973"/>
                <a:gd name="connsiteY59" fmla="*/ 328676 h 850074"/>
                <a:gd name="connsiteX60" fmla="*/ 522034 w 672973"/>
                <a:gd name="connsiteY60" fmla="*/ 327597 h 850074"/>
                <a:gd name="connsiteX61" fmla="*/ 516890 w 672973"/>
                <a:gd name="connsiteY61" fmla="*/ 326453 h 850074"/>
                <a:gd name="connsiteX62" fmla="*/ 511302 w 672973"/>
                <a:gd name="connsiteY62" fmla="*/ 325120 h 850074"/>
                <a:gd name="connsiteX63" fmla="*/ 506223 w 672973"/>
                <a:gd name="connsiteY63" fmla="*/ 323723 h 850074"/>
                <a:gd name="connsiteX64" fmla="*/ 500762 w 672973"/>
                <a:gd name="connsiteY64" fmla="*/ 322136 h 850074"/>
                <a:gd name="connsiteX65" fmla="*/ 495681 w 672973"/>
                <a:gd name="connsiteY65" fmla="*/ 320484 h 850074"/>
                <a:gd name="connsiteX66" fmla="*/ 490411 w 672973"/>
                <a:gd name="connsiteY66" fmla="*/ 318706 h 850074"/>
                <a:gd name="connsiteX67" fmla="*/ 485394 w 672973"/>
                <a:gd name="connsiteY67" fmla="*/ 316801 h 850074"/>
                <a:gd name="connsiteX68" fmla="*/ 480314 w 672973"/>
                <a:gd name="connsiteY68" fmla="*/ 314770 h 850074"/>
                <a:gd name="connsiteX69" fmla="*/ 475362 w 672973"/>
                <a:gd name="connsiteY69" fmla="*/ 312611 h 850074"/>
                <a:gd name="connsiteX70" fmla="*/ 470472 w 672973"/>
                <a:gd name="connsiteY70" fmla="*/ 310388 h 850074"/>
                <a:gd name="connsiteX71" fmla="*/ 465646 w 672973"/>
                <a:gd name="connsiteY71" fmla="*/ 307975 h 850074"/>
                <a:gd name="connsiteX72" fmla="*/ 460884 w 672973"/>
                <a:gd name="connsiteY72" fmla="*/ 305498 h 850074"/>
                <a:gd name="connsiteX73" fmla="*/ 456185 w 672973"/>
                <a:gd name="connsiteY73" fmla="*/ 302895 h 850074"/>
                <a:gd name="connsiteX74" fmla="*/ 451612 w 672973"/>
                <a:gd name="connsiteY74" fmla="*/ 300228 h 850074"/>
                <a:gd name="connsiteX75" fmla="*/ 446977 w 672973"/>
                <a:gd name="connsiteY75" fmla="*/ 297370 h 850074"/>
                <a:gd name="connsiteX76" fmla="*/ 442532 w 672973"/>
                <a:gd name="connsiteY76" fmla="*/ 294513 h 850074"/>
                <a:gd name="connsiteX77" fmla="*/ 438087 w 672973"/>
                <a:gd name="connsiteY77" fmla="*/ 291465 h 850074"/>
                <a:gd name="connsiteX78" fmla="*/ 433769 w 672973"/>
                <a:gd name="connsiteY78" fmla="*/ 288417 h 850074"/>
                <a:gd name="connsiteX79" fmla="*/ 429451 w 672973"/>
                <a:gd name="connsiteY79" fmla="*/ 285178 h 850074"/>
                <a:gd name="connsiteX80" fmla="*/ 425324 w 672973"/>
                <a:gd name="connsiteY80" fmla="*/ 281940 h 850074"/>
                <a:gd name="connsiteX81" fmla="*/ 421132 w 672973"/>
                <a:gd name="connsiteY81" fmla="*/ 278448 h 850074"/>
                <a:gd name="connsiteX82" fmla="*/ 417195 w 672973"/>
                <a:gd name="connsiteY82" fmla="*/ 275019 h 850074"/>
                <a:gd name="connsiteX83" fmla="*/ 413195 w 672973"/>
                <a:gd name="connsiteY83" fmla="*/ 271399 h 850074"/>
                <a:gd name="connsiteX84" fmla="*/ 409385 w 672973"/>
                <a:gd name="connsiteY84" fmla="*/ 267779 h 850074"/>
                <a:gd name="connsiteX85" fmla="*/ 405574 w 672973"/>
                <a:gd name="connsiteY85" fmla="*/ 263970 h 850074"/>
                <a:gd name="connsiteX86" fmla="*/ 401955 w 672973"/>
                <a:gd name="connsiteY86" fmla="*/ 260159 h 850074"/>
                <a:gd name="connsiteX87" fmla="*/ 398336 w 672973"/>
                <a:gd name="connsiteY87" fmla="*/ 256159 h 850074"/>
                <a:gd name="connsiteX88" fmla="*/ 394907 w 672973"/>
                <a:gd name="connsiteY88" fmla="*/ 252159 h 850074"/>
                <a:gd name="connsiteX89" fmla="*/ 391478 w 672973"/>
                <a:gd name="connsiteY89" fmla="*/ 248031 h 850074"/>
                <a:gd name="connsiteX90" fmla="*/ 388239 w 672973"/>
                <a:gd name="connsiteY90" fmla="*/ 243840 h 850074"/>
                <a:gd name="connsiteX91" fmla="*/ 385001 w 672973"/>
                <a:gd name="connsiteY91" fmla="*/ 239522 h 850074"/>
                <a:gd name="connsiteX92" fmla="*/ 381953 w 672973"/>
                <a:gd name="connsiteY92" fmla="*/ 235204 h 850074"/>
                <a:gd name="connsiteX93" fmla="*/ 378905 w 672973"/>
                <a:gd name="connsiteY93" fmla="*/ 230759 h 850074"/>
                <a:gd name="connsiteX94" fmla="*/ 376048 w 672973"/>
                <a:gd name="connsiteY94" fmla="*/ 226250 h 850074"/>
                <a:gd name="connsiteX95" fmla="*/ 373253 w 672973"/>
                <a:gd name="connsiteY95" fmla="*/ 221678 h 850074"/>
                <a:gd name="connsiteX96" fmla="*/ 370587 w 672973"/>
                <a:gd name="connsiteY96" fmla="*/ 216979 h 850074"/>
                <a:gd name="connsiteX97" fmla="*/ 367983 w 672973"/>
                <a:gd name="connsiteY97" fmla="*/ 212344 h 850074"/>
                <a:gd name="connsiteX98" fmla="*/ 365506 w 672973"/>
                <a:gd name="connsiteY98" fmla="*/ 207454 h 850074"/>
                <a:gd name="connsiteX99" fmla="*/ 363157 w 672973"/>
                <a:gd name="connsiteY99" fmla="*/ 202692 h 850074"/>
                <a:gd name="connsiteX100" fmla="*/ 360871 w 672973"/>
                <a:gd name="connsiteY100" fmla="*/ 197675 h 850074"/>
                <a:gd name="connsiteX101" fmla="*/ 358775 w 672973"/>
                <a:gd name="connsiteY101" fmla="*/ 192849 h 850074"/>
                <a:gd name="connsiteX102" fmla="*/ 356743 w 672973"/>
                <a:gd name="connsiteY102" fmla="*/ 187642 h 850074"/>
                <a:gd name="connsiteX103" fmla="*/ 354902 w 672973"/>
                <a:gd name="connsiteY103" fmla="*/ 182753 h 850074"/>
                <a:gd name="connsiteX104" fmla="*/ 353061 w 672973"/>
                <a:gd name="connsiteY104" fmla="*/ 177356 h 850074"/>
                <a:gd name="connsiteX105" fmla="*/ 351473 w 672973"/>
                <a:gd name="connsiteY105" fmla="*/ 172403 h 850074"/>
                <a:gd name="connsiteX106" fmla="*/ 349886 w 672973"/>
                <a:gd name="connsiteY106" fmla="*/ 166814 h 850074"/>
                <a:gd name="connsiteX107" fmla="*/ 348552 w 672973"/>
                <a:gd name="connsiteY107" fmla="*/ 161861 h 850074"/>
                <a:gd name="connsiteX108" fmla="*/ 347218 w 672973"/>
                <a:gd name="connsiteY108" fmla="*/ 156020 h 850074"/>
                <a:gd name="connsiteX109" fmla="*/ 346139 w 672973"/>
                <a:gd name="connsiteY109" fmla="*/ 151130 h 850074"/>
                <a:gd name="connsiteX110" fmla="*/ 345060 w 672973"/>
                <a:gd name="connsiteY110" fmla="*/ 144970 h 850074"/>
                <a:gd name="connsiteX111" fmla="*/ 344234 w 672973"/>
                <a:gd name="connsiteY111" fmla="*/ 140208 h 850074"/>
                <a:gd name="connsiteX112" fmla="*/ 343409 w 672973"/>
                <a:gd name="connsiteY112" fmla="*/ 133667 h 850074"/>
                <a:gd name="connsiteX113" fmla="*/ 342837 w 672973"/>
                <a:gd name="connsiteY113" fmla="*/ 129095 h 850074"/>
                <a:gd name="connsiteX114" fmla="*/ 342265 w 672973"/>
                <a:gd name="connsiteY114" fmla="*/ 121666 h 850074"/>
                <a:gd name="connsiteX115" fmla="*/ 342012 w 672973"/>
                <a:gd name="connsiteY115" fmla="*/ 117856 h 850074"/>
                <a:gd name="connsiteX116" fmla="*/ 341694 w 672973"/>
                <a:gd name="connsiteY116" fmla="*/ 106489 h 850074"/>
                <a:gd name="connsiteX117" fmla="*/ 341757 w 672973"/>
                <a:gd name="connsiteY117" fmla="*/ 105283 h 850074"/>
                <a:gd name="connsiteX118" fmla="*/ 555689 w 672973"/>
                <a:gd name="connsiteY118" fmla="*/ 330708 h 850074"/>
                <a:gd name="connsiteX119" fmla="*/ 330137 w 672973"/>
                <a:gd name="connsiteY119" fmla="*/ 22669 h 850074"/>
                <a:gd name="connsiteX120" fmla="*/ 440690 w 672973"/>
                <a:gd name="connsiteY120" fmla="*/ 108585 h 850074"/>
                <a:gd name="connsiteX121" fmla="*/ 342583 w 672973"/>
                <a:gd name="connsiteY121" fmla="*/ 82740 h 850074"/>
                <a:gd name="connsiteX122" fmla="*/ 342583 w 672973"/>
                <a:gd name="connsiteY122" fmla="*/ 82423 h 850074"/>
                <a:gd name="connsiteX123" fmla="*/ 340106 w 672973"/>
                <a:gd name="connsiteY123" fmla="*/ 82423 h 850074"/>
                <a:gd name="connsiteX124" fmla="*/ 340106 w 672973"/>
                <a:gd name="connsiteY124" fmla="*/ 82423 h 850074"/>
                <a:gd name="connsiteX125" fmla="*/ 335724 w 672973"/>
                <a:gd name="connsiteY125" fmla="*/ 82423 h 850074"/>
                <a:gd name="connsiteX126" fmla="*/ 330010 w 672973"/>
                <a:gd name="connsiteY126" fmla="*/ 82423 h 850074"/>
                <a:gd name="connsiteX127" fmla="*/ 329185 w 672973"/>
                <a:gd name="connsiteY127" fmla="*/ 82423 h 850074"/>
                <a:gd name="connsiteX128" fmla="*/ 319913 w 672973"/>
                <a:gd name="connsiteY128" fmla="*/ 82423 h 850074"/>
                <a:gd name="connsiteX129" fmla="*/ 319913 w 672973"/>
                <a:gd name="connsiteY129" fmla="*/ 82423 h 850074"/>
                <a:gd name="connsiteX130" fmla="*/ 317437 w 672973"/>
                <a:gd name="connsiteY130" fmla="*/ 82423 h 850074"/>
                <a:gd name="connsiteX131" fmla="*/ 317437 w 672973"/>
                <a:gd name="connsiteY131" fmla="*/ 82740 h 850074"/>
                <a:gd name="connsiteX132" fmla="*/ 219456 w 672973"/>
                <a:gd name="connsiteY132" fmla="*/ 108521 h 850074"/>
                <a:gd name="connsiteX133" fmla="*/ 330137 w 672973"/>
                <a:gd name="connsiteY133" fmla="*/ 22669 h 850074"/>
                <a:gd name="connsiteX134" fmla="*/ 318643 w 672973"/>
                <a:gd name="connsiteY134" fmla="*/ 105410 h 850074"/>
                <a:gd name="connsiteX135" fmla="*/ 318707 w 672973"/>
                <a:gd name="connsiteY135" fmla="*/ 106617 h 850074"/>
                <a:gd name="connsiteX136" fmla="*/ 318389 w 672973"/>
                <a:gd name="connsiteY136" fmla="*/ 117983 h 850074"/>
                <a:gd name="connsiteX137" fmla="*/ 318136 w 672973"/>
                <a:gd name="connsiteY137" fmla="*/ 121793 h 850074"/>
                <a:gd name="connsiteX138" fmla="*/ 317564 w 672973"/>
                <a:gd name="connsiteY138" fmla="*/ 129286 h 850074"/>
                <a:gd name="connsiteX139" fmla="*/ 316992 w 672973"/>
                <a:gd name="connsiteY139" fmla="*/ 133731 h 850074"/>
                <a:gd name="connsiteX140" fmla="*/ 316167 w 672973"/>
                <a:gd name="connsiteY140" fmla="*/ 140399 h 850074"/>
                <a:gd name="connsiteX141" fmla="*/ 315341 w 672973"/>
                <a:gd name="connsiteY141" fmla="*/ 145097 h 850074"/>
                <a:gd name="connsiteX142" fmla="*/ 314199 w 672973"/>
                <a:gd name="connsiteY142" fmla="*/ 151320 h 850074"/>
                <a:gd name="connsiteX143" fmla="*/ 313119 w 672973"/>
                <a:gd name="connsiteY143" fmla="*/ 156146 h 850074"/>
                <a:gd name="connsiteX144" fmla="*/ 311722 w 672973"/>
                <a:gd name="connsiteY144" fmla="*/ 162052 h 850074"/>
                <a:gd name="connsiteX145" fmla="*/ 310388 w 672973"/>
                <a:gd name="connsiteY145" fmla="*/ 166878 h 850074"/>
                <a:gd name="connsiteX146" fmla="*/ 308737 w 672973"/>
                <a:gd name="connsiteY146" fmla="*/ 172593 h 850074"/>
                <a:gd name="connsiteX147" fmla="*/ 307149 w 672973"/>
                <a:gd name="connsiteY147" fmla="*/ 177356 h 850074"/>
                <a:gd name="connsiteX148" fmla="*/ 305245 w 672973"/>
                <a:gd name="connsiteY148" fmla="*/ 182880 h 850074"/>
                <a:gd name="connsiteX149" fmla="*/ 303403 w 672973"/>
                <a:gd name="connsiteY149" fmla="*/ 187642 h 850074"/>
                <a:gd name="connsiteX150" fmla="*/ 301308 w 672973"/>
                <a:gd name="connsiteY150" fmla="*/ 192977 h 850074"/>
                <a:gd name="connsiteX151" fmla="*/ 299276 w 672973"/>
                <a:gd name="connsiteY151" fmla="*/ 197675 h 850074"/>
                <a:gd name="connsiteX152" fmla="*/ 296926 w 672973"/>
                <a:gd name="connsiteY152" fmla="*/ 202882 h 850074"/>
                <a:gd name="connsiteX153" fmla="*/ 294640 w 672973"/>
                <a:gd name="connsiteY153" fmla="*/ 207454 h 850074"/>
                <a:gd name="connsiteX154" fmla="*/ 292037 w 672973"/>
                <a:gd name="connsiteY154" fmla="*/ 212471 h 850074"/>
                <a:gd name="connsiteX155" fmla="*/ 289561 w 672973"/>
                <a:gd name="connsiteY155" fmla="*/ 216979 h 850074"/>
                <a:gd name="connsiteX156" fmla="*/ 286766 w 672973"/>
                <a:gd name="connsiteY156" fmla="*/ 221806 h 850074"/>
                <a:gd name="connsiteX157" fmla="*/ 284036 w 672973"/>
                <a:gd name="connsiteY157" fmla="*/ 226187 h 850074"/>
                <a:gd name="connsiteX158" fmla="*/ 281051 w 672973"/>
                <a:gd name="connsiteY158" fmla="*/ 230886 h 850074"/>
                <a:gd name="connsiteX159" fmla="*/ 278130 w 672973"/>
                <a:gd name="connsiteY159" fmla="*/ 235141 h 850074"/>
                <a:gd name="connsiteX160" fmla="*/ 274892 w 672973"/>
                <a:gd name="connsiteY160" fmla="*/ 239649 h 850074"/>
                <a:gd name="connsiteX161" fmla="*/ 271780 w 672973"/>
                <a:gd name="connsiteY161" fmla="*/ 243776 h 850074"/>
                <a:gd name="connsiteX162" fmla="*/ 268351 w 672973"/>
                <a:gd name="connsiteY162" fmla="*/ 248095 h 850074"/>
                <a:gd name="connsiteX163" fmla="*/ 265050 w 672973"/>
                <a:gd name="connsiteY163" fmla="*/ 252095 h 850074"/>
                <a:gd name="connsiteX164" fmla="*/ 261430 w 672973"/>
                <a:gd name="connsiteY164" fmla="*/ 256286 h 850074"/>
                <a:gd name="connsiteX165" fmla="*/ 257937 w 672973"/>
                <a:gd name="connsiteY165" fmla="*/ 260096 h 850074"/>
                <a:gd name="connsiteX166" fmla="*/ 254191 w 672973"/>
                <a:gd name="connsiteY166" fmla="*/ 264097 h 850074"/>
                <a:gd name="connsiteX167" fmla="*/ 250508 w 672973"/>
                <a:gd name="connsiteY167" fmla="*/ 267779 h 850074"/>
                <a:gd name="connsiteX168" fmla="*/ 246571 w 672973"/>
                <a:gd name="connsiteY168" fmla="*/ 271589 h 850074"/>
                <a:gd name="connsiteX169" fmla="*/ 242761 w 672973"/>
                <a:gd name="connsiteY169" fmla="*/ 275082 h 850074"/>
                <a:gd name="connsiteX170" fmla="*/ 238634 w 672973"/>
                <a:gd name="connsiteY170" fmla="*/ 278701 h 850074"/>
                <a:gd name="connsiteX171" fmla="*/ 234633 w 672973"/>
                <a:gd name="connsiteY171" fmla="*/ 282003 h 850074"/>
                <a:gd name="connsiteX172" fmla="*/ 230315 w 672973"/>
                <a:gd name="connsiteY172" fmla="*/ 285433 h 850074"/>
                <a:gd name="connsiteX173" fmla="*/ 226187 w 672973"/>
                <a:gd name="connsiteY173" fmla="*/ 288544 h 850074"/>
                <a:gd name="connsiteX174" fmla="*/ 221679 w 672973"/>
                <a:gd name="connsiteY174" fmla="*/ 291719 h 850074"/>
                <a:gd name="connsiteX175" fmla="*/ 217425 w 672973"/>
                <a:gd name="connsiteY175" fmla="*/ 294640 h 850074"/>
                <a:gd name="connsiteX176" fmla="*/ 212789 w 672973"/>
                <a:gd name="connsiteY176" fmla="*/ 297625 h 850074"/>
                <a:gd name="connsiteX177" fmla="*/ 208344 w 672973"/>
                <a:gd name="connsiteY177" fmla="*/ 300355 h 850074"/>
                <a:gd name="connsiteX178" fmla="*/ 203581 w 672973"/>
                <a:gd name="connsiteY178" fmla="*/ 303149 h 850074"/>
                <a:gd name="connsiteX179" fmla="*/ 199010 w 672973"/>
                <a:gd name="connsiteY179" fmla="*/ 305689 h 850074"/>
                <a:gd name="connsiteX180" fmla="*/ 194056 w 672973"/>
                <a:gd name="connsiteY180" fmla="*/ 308229 h 850074"/>
                <a:gd name="connsiteX181" fmla="*/ 189357 w 672973"/>
                <a:gd name="connsiteY181" fmla="*/ 310578 h 850074"/>
                <a:gd name="connsiteX182" fmla="*/ 184277 w 672973"/>
                <a:gd name="connsiteY182" fmla="*/ 312928 h 850074"/>
                <a:gd name="connsiteX183" fmla="*/ 179515 w 672973"/>
                <a:gd name="connsiteY183" fmla="*/ 315023 h 850074"/>
                <a:gd name="connsiteX184" fmla="*/ 174244 w 672973"/>
                <a:gd name="connsiteY184" fmla="*/ 317119 h 850074"/>
                <a:gd name="connsiteX185" fmla="*/ 169418 w 672973"/>
                <a:gd name="connsiteY185" fmla="*/ 318961 h 850074"/>
                <a:gd name="connsiteX186" fmla="*/ 164021 w 672973"/>
                <a:gd name="connsiteY186" fmla="*/ 320802 h 850074"/>
                <a:gd name="connsiteX187" fmla="*/ 159068 w 672973"/>
                <a:gd name="connsiteY187" fmla="*/ 322453 h 850074"/>
                <a:gd name="connsiteX188" fmla="*/ 153543 w 672973"/>
                <a:gd name="connsiteY188" fmla="*/ 324040 h 850074"/>
                <a:gd name="connsiteX189" fmla="*/ 148527 w 672973"/>
                <a:gd name="connsiteY189" fmla="*/ 325437 h 850074"/>
                <a:gd name="connsiteX190" fmla="*/ 142812 w 672973"/>
                <a:gd name="connsiteY190" fmla="*/ 326771 h 850074"/>
                <a:gd name="connsiteX191" fmla="*/ 137795 w 672973"/>
                <a:gd name="connsiteY191" fmla="*/ 327914 h 850074"/>
                <a:gd name="connsiteX192" fmla="*/ 131890 w 672973"/>
                <a:gd name="connsiteY192" fmla="*/ 328994 h 850074"/>
                <a:gd name="connsiteX193" fmla="*/ 126874 w 672973"/>
                <a:gd name="connsiteY193" fmla="*/ 329883 h 850074"/>
                <a:gd name="connsiteX194" fmla="*/ 120777 w 672973"/>
                <a:gd name="connsiteY194" fmla="*/ 330708 h 850074"/>
                <a:gd name="connsiteX195" fmla="*/ 115825 w 672973"/>
                <a:gd name="connsiteY195" fmla="*/ 331343 h 850074"/>
                <a:gd name="connsiteX196" fmla="*/ 109411 w 672973"/>
                <a:gd name="connsiteY196" fmla="*/ 331851 h 850074"/>
                <a:gd name="connsiteX197" fmla="*/ 104585 w 672973"/>
                <a:gd name="connsiteY197" fmla="*/ 332232 h 850074"/>
                <a:gd name="connsiteX198" fmla="*/ 104204 w 672973"/>
                <a:gd name="connsiteY198" fmla="*/ 332232 h 850074"/>
                <a:gd name="connsiteX199" fmla="*/ 104204 w 672973"/>
                <a:gd name="connsiteY199" fmla="*/ 331089 h 850074"/>
                <a:gd name="connsiteX200" fmla="*/ 318643 w 672973"/>
                <a:gd name="connsiteY200" fmla="*/ 105410 h 850074"/>
                <a:gd name="connsiteX201" fmla="*/ 73343 w 672973"/>
                <a:gd name="connsiteY201" fmla="*/ 430339 h 850074"/>
                <a:gd name="connsiteX202" fmla="*/ 86932 w 672973"/>
                <a:gd name="connsiteY202" fmla="*/ 380301 h 850074"/>
                <a:gd name="connsiteX203" fmla="*/ 121476 w 672973"/>
                <a:gd name="connsiteY203" fmla="*/ 465264 h 850074"/>
                <a:gd name="connsiteX204" fmla="*/ 73343 w 672973"/>
                <a:gd name="connsiteY204" fmla="*/ 430339 h 850074"/>
                <a:gd name="connsiteX205" fmla="*/ 105918 w 672973"/>
                <a:gd name="connsiteY205" fmla="*/ 354520 h 850074"/>
                <a:gd name="connsiteX206" fmla="*/ 106236 w 672973"/>
                <a:gd name="connsiteY206" fmla="*/ 354520 h 850074"/>
                <a:gd name="connsiteX207" fmla="*/ 107633 w 672973"/>
                <a:gd name="connsiteY207" fmla="*/ 354394 h 850074"/>
                <a:gd name="connsiteX208" fmla="*/ 117666 w 672973"/>
                <a:gd name="connsiteY208" fmla="*/ 353631 h 850074"/>
                <a:gd name="connsiteX209" fmla="*/ 121222 w 672973"/>
                <a:gd name="connsiteY209" fmla="*/ 353250 h 850074"/>
                <a:gd name="connsiteX210" fmla="*/ 129223 w 672973"/>
                <a:gd name="connsiteY210" fmla="*/ 352234 h 850074"/>
                <a:gd name="connsiteX211" fmla="*/ 132842 w 672973"/>
                <a:gd name="connsiteY211" fmla="*/ 351663 h 850074"/>
                <a:gd name="connsiteX212" fmla="*/ 141796 w 672973"/>
                <a:gd name="connsiteY212" fmla="*/ 350012 h 850074"/>
                <a:gd name="connsiteX213" fmla="*/ 143955 w 672973"/>
                <a:gd name="connsiteY213" fmla="*/ 349567 h 850074"/>
                <a:gd name="connsiteX214" fmla="*/ 154813 w 672973"/>
                <a:gd name="connsiteY214" fmla="*/ 347028 h 850074"/>
                <a:gd name="connsiteX215" fmla="*/ 157544 w 672973"/>
                <a:gd name="connsiteY215" fmla="*/ 346265 h 850074"/>
                <a:gd name="connsiteX216" fmla="*/ 165609 w 672973"/>
                <a:gd name="connsiteY216" fmla="*/ 343979 h 850074"/>
                <a:gd name="connsiteX217" fmla="*/ 169101 w 672973"/>
                <a:gd name="connsiteY217" fmla="*/ 342900 h 850074"/>
                <a:gd name="connsiteX218" fmla="*/ 176657 w 672973"/>
                <a:gd name="connsiteY218" fmla="*/ 340297 h 850074"/>
                <a:gd name="connsiteX219" fmla="*/ 179705 w 672973"/>
                <a:gd name="connsiteY219" fmla="*/ 339217 h 850074"/>
                <a:gd name="connsiteX220" fmla="*/ 189929 w 672973"/>
                <a:gd name="connsiteY220" fmla="*/ 335153 h 850074"/>
                <a:gd name="connsiteX221" fmla="*/ 190310 w 672973"/>
                <a:gd name="connsiteY221" fmla="*/ 334962 h 850074"/>
                <a:gd name="connsiteX222" fmla="*/ 199962 w 672973"/>
                <a:gd name="connsiteY222" fmla="*/ 330581 h 850074"/>
                <a:gd name="connsiteX223" fmla="*/ 202947 w 672973"/>
                <a:gd name="connsiteY223" fmla="*/ 329120 h 850074"/>
                <a:gd name="connsiteX224" fmla="*/ 209931 w 672973"/>
                <a:gd name="connsiteY224" fmla="*/ 325501 h 850074"/>
                <a:gd name="connsiteX225" fmla="*/ 213043 w 672973"/>
                <a:gd name="connsiteY225" fmla="*/ 323850 h 850074"/>
                <a:gd name="connsiteX226" fmla="*/ 220409 w 672973"/>
                <a:gd name="connsiteY226" fmla="*/ 319595 h 850074"/>
                <a:gd name="connsiteX227" fmla="*/ 222504 w 672973"/>
                <a:gd name="connsiteY227" fmla="*/ 318325 h 850074"/>
                <a:gd name="connsiteX228" fmla="*/ 231649 w 672973"/>
                <a:gd name="connsiteY228" fmla="*/ 312420 h 850074"/>
                <a:gd name="connsiteX229" fmla="*/ 233553 w 672973"/>
                <a:gd name="connsiteY229" fmla="*/ 311087 h 850074"/>
                <a:gd name="connsiteX230" fmla="*/ 240538 w 672973"/>
                <a:gd name="connsiteY230" fmla="*/ 306070 h 850074"/>
                <a:gd name="connsiteX231" fmla="*/ 243332 w 672973"/>
                <a:gd name="connsiteY231" fmla="*/ 303975 h 850074"/>
                <a:gd name="connsiteX232" fmla="*/ 249492 w 672973"/>
                <a:gd name="connsiteY232" fmla="*/ 299085 h 850074"/>
                <a:gd name="connsiteX233" fmla="*/ 251968 w 672973"/>
                <a:gd name="connsiteY233" fmla="*/ 297053 h 850074"/>
                <a:gd name="connsiteX234" fmla="*/ 259906 w 672973"/>
                <a:gd name="connsiteY234" fmla="*/ 290131 h 850074"/>
                <a:gd name="connsiteX235" fmla="*/ 260160 w 672973"/>
                <a:gd name="connsiteY235" fmla="*/ 289941 h 850074"/>
                <a:gd name="connsiteX236" fmla="*/ 268034 w 672973"/>
                <a:gd name="connsiteY236" fmla="*/ 282384 h 850074"/>
                <a:gd name="connsiteX237" fmla="*/ 270193 w 672973"/>
                <a:gd name="connsiteY237" fmla="*/ 280162 h 850074"/>
                <a:gd name="connsiteX238" fmla="*/ 275654 w 672973"/>
                <a:gd name="connsiteY238" fmla="*/ 274447 h 850074"/>
                <a:gd name="connsiteX239" fmla="*/ 278003 w 672973"/>
                <a:gd name="connsiteY239" fmla="*/ 271844 h 850074"/>
                <a:gd name="connsiteX240" fmla="*/ 283401 w 672973"/>
                <a:gd name="connsiteY240" fmla="*/ 265620 h 850074"/>
                <a:gd name="connsiteX241" fmla="*/ 285115 w 672973"/>
                <a:gd name="connsiteY241" fmla="*/ 263525 h 850074"/>
                <a:gd name="connsiteX242" fmla="*/ 291847 w 672973"/>
                <a:gd name="connsiteY242" fmla="*/ 254953 h 850074"/>
                <a:gd name="connsiteX243" fmla="*/ 292989 w 672973"/>
                <a:gd name="connsiteY243" fmla="*/ 253365 h 850074"/>
                <a:gd name="connsiteX244" fmla="*/ 298197 w 672973"/>
                <a:gd name="connsiteY244" fmla="*/ 246062 h 850074"/>
                <a:gd name="connsiteX245" fmla="*/ 300101 w 672973"/>
                <a:gd name="connsiteY245" fmla="*/ 243205 h 850074"/>
                <a:gd name="connsiteX246" fmla="*/ 304292 w 672973"/>
                <a:gd name="connsiteY246" fmla="*/ 236664 h 850074"/>
                <a:gd name="connsiteX247" fmla="*/ 306070 w 672973"/>
                <a:gd name="connsiteY247" fmla="*/ 233743 h 850074"/>
                <a:gd name="connsiteX248" fmla="*/ 310833 w 672973"/>
                <a:gd name="connsiteY248" fmla="*/ 225488 h 850074"/>
                <a:gd name="connsiteX249" fmla="*/ 311531 w 672973"/>
                <a:gd name="connsiteY249" fmla="*/ 224282 h 850074"/>
                <a:gd name="connsiteX250" fmla="*/ 316485 w 672973"/>
                <a:gd name="connsiteY250" fmla="*/ 214567 h 850074"/>
                <a:gd name="connsiteX251" fmla="*/ 317818 w 672973"/>
                <a:gd name="connsiteY251" fmla="*/ 211772 h 850074"/>
                <a:gd name="connsiteX252" fmla="*/ 321120 w 672973"/>
                <a:gd name="connsiteY252" fmla="*/ 204470 h 850074"/>
                <a:gd name="connsiteX253" fmla="*/ 322580 w 672973"/>
                <a:gd name="connsiteY253" fmla="*/ 201104 h 850074"/>
                <a:gd name="connsiteX254" fmla="*/ 325501 w 672973"/>
                <a:gd name="connsiteY254" fmla="*/ 193675 h 850074"/>
                <a:gd name="connsiteX255" fmla="*/ 326644 w 672973"/>
                <a:gd name="connsiteY255" fmla="*/ 190754 h 850074"/>
                <a:gd name="connsiteX256" fmla="*/ 330074 w 672973"/>
                <a:gd name="connsiteY256" fmla="*/ 180657 h 850074"/>
                <a:gd name="connsiteX257" fmla="*/ 333502 w 672973"/>
                <a:gd name="connsiteY257" fmla="*/ 190754 h 850074"/>
                <a:gd name="connsiteX258" fmla="*/ 334582 w 672973"/>
                <a:gd name="connsiteY258" fmla="*/ 193611 h 850074"/>
                <a:gd name="connsiteX259" fmla="*/ 337566 w 672973"/>
                <a:gd name="connsiteY259" fmla="*/ 201104 h 850074"/>
                <a:gd name="connsiteX260" fmla="*/ 338963 w 672973"/>
                <a:gd name="connsiteY260" fmla="*/ 204406 h 850074"/>
                <a:gd name="connsiteX261" fmla="*/ 342329 w 672973"/>
                <a:gd name="connsiteY261" fmla="*/ 211836 h 850074"/>
                <a:gd name="connsiteX262" fmla="*/ 343599 w 672973"/>
                <a:gd name="connsiteY262" fmla="*/ 214503 h 850074"/>
                <a:gd name="connsiteX263" fmla="*/ 348615 w 672973"/>
                <a:gd name="connsiteY263" fmla="*/ 224282 h 850074"/>
                <a:gd name="connsiteX264" fmla="*/ 349187 w 672973"/>
                <a:gd name="connsiteY264" fmla="*/ 225361 h 850074"/>
                <a:gd name="connsiteX265" fmla="*/ 354076 w 672973"/>
                <a:gd name="connsiteY265" fmla="*/ 233807 h 850074"/>
                <a:gd name="connsiteX266" fmla="*/ 355791 w 672973"/>
                <a:gd name="connsiteY266" fmla="*/ 236538 h 850074"/>
                <a:gd name="connsiteX267" fmla="*/ 360109 w 672973"/>
                <a:gd name="connsiteY267" fmla="*/ 243269 h 850074"/>
                <a:gd name="connsiteX268" fmla="*/ 361950 w 672973"/>
                <a:gd name="connsiteY268" fmla="*/ 245999 h 850074"/>
                <a:gd name="connsiteX269" fmla="*/ 367285 w 672973"/>
                <a:gd name="connsiteY269" fmla="*/ 253492 h 850074"/>
                <a:gd name="connsiteX270" fmla="*/ 368300 w 672973"/>
                <a:gd name="connsiteY270" fmla="*/ 254889 h 850074"/>
                <a:gd name="connsiteX271" fmla="*/ 375095 w 672973"/>
                <a:gd name="connsiteY271" fmla="*/ 263525 h 850074"/>
                <a:gd name="connsiteX272" fmla="*/ 376682 w 672973"/>
                <a:gd name="connsiteY272" fmla="*/ 265430 h 850074"/>
                <a:gd name="connsiteX273" fmla="*/ 382207 w 672973"/>
                <a:gd name="connsiteY273" fmla="*/ 271844 h 850074"/>
                <a:gd name="connsiteX274" fmla="*/ 384429 w 672973"/>
                <a:gd name="connsiteY274" fmla="*/ 274320 h 850074"/>
                <a:gd name="connsiteX275" fmla="*/ 390017 w 672973"/>
                <a:gd name="connsiteY275" fmla="*/ 280162 h 850074"/>
                <a:gd name="connsiteX276" fmla="*/ 392050 w 672973"/>
                <a:gd name="connsiteY276" fmla="*/ 282258 h 850074"/>
                <a:gd name="connsiteX277" fmla="*/ 399987 w 672973"/>
                <a:gd name="connsiteY277" fmla="*/ 289814 h 850074"/>
                <a:gd name="connsiteX278" fmla="*/ 400050 w 672973"/>
                <a:gd name="connsiteY278" fmla="*/ 289878 h 850074"/>
                <a:gd name="connsiteX279" fmla="*/ 408178 w 672973"/>
                <a:gd name="connsiteY279" fmla="*/ 296926 h 850074"/>
                <a:gd name="connsiteX280" fmla="*/ 410591 w 672973"/>
                <a:gd name="connsiteY280" fmla="*/ 298895 h 850074"/>
                <a:gd name="connsiteX281" fmla="*/ 416878 w 672973"/>
                <a:gd name="connsiteY281" fmla="*/ 303848 h 850074"/>
                <a:gd name="connsiteX282" fmla="*/ 419545 w 672973"/>
                <a:gd name="connsiteY282" fmla="*/ 305879 h 850074"/>
                <a:gd name="connsiteX283" fmla="*/ 426593 w 672973"/>
                <a:gd name="connsiteY283" fmla="*/ 310959 h 850074"/>
                <a:gd name="connsiteX284" fmla="*/ 428435 w 672973"/>
                <a:gd name="connsiteY284" fmla="*/ 312229 h 850074"/>
                <a:gd name="connsiteX285" fmla="*/ 437642 w 672973"/>
                <a:gd name="connsiteY285" fmla="*/ 318135 h 850074"/>
                <a:gd name="connsiteX286" fmla="*/ 439675 w 672973"/>
                <a:gd name="connsiteY286" fmla="*/ 319342 h 850074"/>
                <a:gd name="connsiteX287" fmla="*/ 447104 w 672973"/>
                <a:gd name="connsiteY287" fmla="*/ 323659 h 850074"/>
                <a:gd name="connsiteX288" fmla="*/ 450152 w 672973"/>
                <a:gd name="connsiteY288" fmla="*/ 325311 h 850074"/>
                <a:gd name="connsiteX289" fmla="*/ 457200 w 672973"/>
                <a:gd name="connsiteY289" fmla="*/ 328930 h 850074"/>
                <a:gd name="connsiteX290" fmla="*/ 460122 w 672973"/>
                <a:gd name="connsiteY290" fmla="*/ 330390 h 850074"/>
                <a:gd name="connsiteX291" fmla="*/ 469837 w 672973"/>
                <a:gd name="connsiteY291" fmla="*/ 334836 h 850074"/>
                <a:gd name="connsiteX292" fmla="*/ 470154 w 672973"/>
                <a:gd name="connsiteY292" fmla="*/ 334962 h 850074"/>
                <a:gd name="connsiteX293" fmla="*/ 480378 w 672973"/>
                <a:gd name="connsiteY293" fmla="*/ 339026 h 850074"/>
                <a:gd name="connsiteX294" fmla="*/ 483426 w 672973"/>
                <a:gd name="connsiteY294" fmla="*/ 340106 h 850074"/>
                <a:gd name="connsiteX295" fmla="*/ 490982 w 672973"/>
                <a:gd name="connsiteY295" fmla="*/ 342709 h 850074"/>
                <a:gd name="connsiteX296" fmla="*/ 494474 w 672973"/>
                <a:gd name="connsiteY296" fmla="*/ 343789 h 850074"/>
                <a:gd name="connsiteX297" fmla="*/ 502539 w 672973"/>
                <a:gd name="connsiteY297" fmla="*/ 346075 h 850074"/>
                <a:gd name="connsiteX298" fmla="*/ 505270 w 672973"/>
                <a:gd name="connsiteY298" fmla="*/ 346837 h 850074"/>
                <a:gd name="connsiteX299" fmla="*/ 516128 w 672973"/>
                <a:gd name="connsiteY299" fmla="*/ 349377 h 850074"/>
                <a:gd name="connsiteX300" fmla="*/ 518287 w 672973"/>
                <a:gd name="connsiteY300" fmla="*/ 349822 h 850074"/>
                <a:gd name="connsiteX301" fmla="*/ 527241 w 672973"/>
                <a:gd name="connsiteY301" fmla="*/ 351473 h 850074"/>
                <a:gd name="connsiteX302" fmla="*/ 530861 w 672973"/>
                <a:gd name="connsiteY302" fmla="*/ 352044 h 850074"/>
                <a:gd name="connsiteX303" fmla="*/ 538862 w 672973"/>
                <a:gd name="connsiteY303" fmla="*/ 353060 h 850074"/>
                <a:gd name="connsiteX304" fmla="*/ 542417 w 672973"/>
                <a:gd name="connsiteY304" fmla="*/ 353441 h 850074"/>
                <a:gd name="connsiteX305" fmla="*/ 552450 w 672973"/>
                <a:gd name="connsiteY305" fmla="*/ 354203 h 850074"/>
                <a:gd name="connsiteX306" fmla="*/ 553848 w 672973"/>
                <a:gd name="connsiteY306" fmla="*/ 354330 h 850074"/>
                <a:gd name="connsiteX307" fmla="*/ 554165 w 672973"/>
                <a:gd name="connsiteY307" fmla="*/ 354330 h 850074"/>
                <a:gd name="connsiteX308" fmla="*/ 330074 w 672973"/>
                <a:gd name="connsiteY308" fmla="*/ 556197 h 850074"/>
                <a:gd name="connsiteX309" fmla="*/ 105918 w 672973"/>
                <a:gd name="connsiteY309" fmla="*/ 354520 h 850074"/>
                <a:gd name="connsiteX310" fmla="*/ 120777 w 672973"/>
                <a:gd name="connsiteY310" fmla="*/ 598932 h 850074"/>
                <a:gd name="connsiteX311" fmla="*/ 175641 w 672973"/>
                <a:gd name="connsiteY311" fmla="*/ 525081 h 850074"/>
                <a:gd name="connsiteX312" fmla="*/ 247079 w 672973"/>
                <a:gd name="connsiteY312" fmla="*/ 564833 h 850074"/>
                <a:gd name="connsiteX313" fmla="*/ 247079 w 672973"/>
                <a:gd name="connsiteY313" fmla="*/ 633412 h 850074"/>
                <a:gd name="connsiteX314" fmla="*/ 114554 w 672973"/>
                <a:gd name="connsiteY314" fmla="*/ 633412 h 850074"/>
                <a:gd name="connsiteX315" fmla="*/ 74994 w 672973"/>
                <a:gd name="connsiteY315" fmla="*/ 592836 h 850074"/>
                <a:gd name="connsiteX316" fmla="*/ 120777 w 672973"/>
                <a:gd name="connsiteY316" fmla="*/ 598932 h 850074"/>
                <a:gd name="connsiteX317" fmla="*/ 650304 w 672973"/>
                <a:gd name="connsiteY317" fmla="*/ 827342 h 850074"/>
                <a:gd name="connsiteX318" fmla="*/ 22797 w 672973"/>
                <a:gd name="connsiteY318" fmla="*/ 827342 h 850074"/>
                <a:gd name="connsiteX319" fmla="*/ 22797 w 672973"/>
                <a:gd name="connsiteY319" fmla="*/ 706437 h 850074"/>
                <a:gd name="connsiteX320" fmla="*/ 73216 w 672973"/>
                <a:gd name="connsiteY320" fmla="*/ 656019 h 850074"/>
                <a:gd name="connsiteX321" fmla="*/ 199390 w 672973"/>
                <a:gd name="connsiteY321" fmla="*/ 656019 h 850074"/>
                <a:gd name="connsiteX322" fmla="*/ 255969 w 672973"/>
                <a:gd name="connsiteY322" fmla="*/ 731520 h 850074"/>
                <a:gd name="connsiteX323" fmla="*/ 337757 w 672973"/>
                <a:gd name="connsiteY323" fmla="*/ 812292 h 850074"/>
                <a:gd name="connsiteX324" fmla="*/ 418402 w 672973"/>
                <a:gd name="connsiteY324" fmla="*/ 731456 h 850074"/>
                <a:gd name="connsiteX325" fmla="*/ 473711 w 672973"/>
                <a:gd name="connsiteY325" fmla="*/ 656019 h 850074"/>
                <a:gd name="connsiteX326" fmla="*/ 599885 w 672973"/>
                <a:gd name="connsiteY326" fmla="*/ 656019 h 850074"/>
                <a:gd name="connsiteX327" fmla="*/ 650304 w 672973"/>
                <a:gd name="connsiteY327" fmla="*/ 706437 h 850074"/>
                <a:gd name="connsiteX328" fmla="*/ 650304 w 672973"/>
                <a:gd name="connsiteY328" fmla="*/ 827342 h 850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Lst>
              <a:rect l="l" t="t" r="r" b="b"/>
              <a:pathLst>
                <a:path w="672973" h="850074">
                  <a:moveTo>
                    <a:pt x="672974" y="706437"/>
                  </a:moveTo>
                  <a:cubicBezTo>
                    <a:pt x="672974" y="666179"/>
                    <a:pt x="640207" y="633349"/>
                    <a:pt x="599885" y="633349"/>
                  </a:cubicBezTo>
                  <a:lnTo>
                    <a:pt x="425959" y="633349"/>
                  </a:lnTo>
                  <a:lnTo>
                    <a:pt x="425959" y="559689"/>
                  </a:lnTo>
                  <a:cubicBezTo>
                    <a:pt x="464312" y="543560"/>
                    <a:pt x="497777" y="518097"/>
                    <a:pt x="523558" y="486029"/>
                  </a:cubicBezTo>
                  <a:cubicBezTo>
                    <a:pt x="528955" y="487299"/>
                    <a:pt x="534416" y="487934"/>
                    <a:pt x="539750" y="487934"/>
                  </a:cubicBezTo>
                  <a:cubicBezTo>
                    <a:pt x="570738" y="487934"/>
                    <a:pt x="599123" y="467741"/>
                    <a:pt x="608394" y="436817"/>
                  </a:cubicBezTo>
                  <a:cubicBezTo>
                    <a:pt x="617919" y="405257"/>
                    <a:pt x="604203" y="371475"/>
                    <a:pt x="576835" y="354901"/>
                  </a:cubicBezTo>
                  <a:cubicBezTo>
                    <a:pt x="576835" y="354901"/>
                    <a:pt x="576835" y="354901"/>
                    <a:pt x="576835" y="354901"/>
                  </a:cubicBezTo>
                  <a:lnTo>
                    <a:pt x="577088" y="354901"/>
                  </a:lnTo>
                  <a:lnTo>
                    <a:pt x="577914" y="340360"/>
                  </a:lnTo>
                  <a:cubicBezTo>
                    <a:pt x="578041" y="338836"/>
                    <a:pt x="578041" y="337375"/>
                    <a:pt x="578104" y="335851"/>
                  </a:cubicBezTo>
                  <a:lnTo>
                    <a:pt x="578295" y="332232"/>
                  </a:lnTo>
                  <a:lnTo>
                    <a:pt x="578231" y="332232"/>
                  </a:lnTo>
                  <a:cubicBezTo>
                    <a:pt x="578231" y="331724"/>
                    <a:pt x="578295" y="331216"/>
                    <a:pt x="578295" y="330708"/>
                  </a:cubicBezTo>
                  <a:cubicBezTo>
                    <a:pt x="578295" y="244221"/>
                    <a:pt x="533654" y="167831"/>
                    <a:pt x="466217" y="123381"/>
                  </a:cubicBezTo>
                  <a:cubicBezTo>
                    <a:pt x="459360" y="53975"/>
                    <a:pt x="400177" y="0"/>
                    <a:pt x="330010" y="0"/>
                  </a:cubicBezTo>
                  <a:cubicBezTo>
                    <a:pt x="259398" y="0"/>
                    <a:pt x="200661" y="53657"/>
                    <a:pt x="193802" y="123253"/>
                  </a:cubicBezTo>
                  <a:cubicBezTo>
                    <a:pt x="126302" y="167703"/>
                    <a:pt x="81598" y="244158"/>
                    <a:pt x="81598" y="330708"/>
                  </a:cubicBezTo>
                  <a:cubicBezTo>
                    <a:pt x="81598" y="331216"/>
                    <a:pt x="81662" y="331724"/>
                    <a:pt x="81662" y="332232"/>
                  </a:cubicBezTo>
                  <a:lnTo>
                    <a:pt x="81598" y="332232"/>
                  </a:lnTo>
                  <a:lnTo>
                    <a:pt x="81788" y="336359"/>
                  </a:lnTo>
                  <a:cubicBezTo>
                    <a:pt x="81852" y="337693"/>
                    <a:pt x="81852" y="339090"/>
                    <a:pt x="81979" y="340423"/>
                  </a:cubicBezTo>
                  <a:lnTo>
                    <a:pt x="82804" y="354901"/>
                  </a:lnTo>
                  <a:lnTo>
                    <a:pt x="83059" y="354901"/>
                  </a:lnTo>
                  <a:cubicBezTo>
                    <a:pt x="83059" y="354901"/>
                    <a:pt x="83059" y="354901"/>
                    <a:pt x="83059" y="354965"/>
                  </a:cubicBezTo>
                  <a:cubicBezTo>
                    <a:pt x="55690" y="371602"/>
                    <a:pt x="42037" y="405320"/>
                    <a:pt x="51499" y="436880"/>
                  </a:cubicBezTo>
                  <a:cubicBezTo>
                    <a:pt x="60770" y="467804"/>
                    <a:pt x="89154" y="487998"/>
                    <a:pt x="120142" y="487998"/>
                  </a:cubicBezTo>
                  <a:cubicBezTo>
                    <a:pt x="125476" y="487998"/>
                    <a:pt x="130937" y="487362"/>
                    <a:pt x="136335" y="486092"/>
                  </a:cubicBezTo>
                  <a:cubicBezTo>
                    <a:pt x="142622" y="493903"/>
                    <a:pt x="149416" y="501333"/>
                    <a:pt x="156591" y="508381"/>
                  </a:cubicBezTo>
                  <a:cubicBezTo>
                    <a:pt x="151448" y="529273"/>
                    <a:pt x="137097" y="569722"/>
                    <a:pt x="113474" y="577469"/>
                  </a:cubicBezTo>
                  <a:cubicBezTo>
                    <a:pt x="100648" y="581660"/>
                    <a:pt x="85154" y="575628"/>
                    <a:pt x="67437" y="559372"/>
                  </a:cubicBezTo>
                  <a:lnTo>
                    <a:pt x="48006" y="541655"/>
                  </a:lnTo>
                  <a:lnTo>
                    <a:pt x="48451" y="567944"/>
                  </a:lnTo>
                  <a:cubicBezTo>
                    <a:pt x="48768" y="586169"/>
                    <a:pt x="54039" y="614109"/>
                    <a:pt x="69152" y="633603"/>
                  </a:cubicBezTo>
                  <a:cubicBezTo>
                    <a:pt x="30671" y="635635"/>
                    <a:pt x="0" y="667512"/>
                    <a:pt x="0" y="706501"/>
                  </a:cubicBezTo>
                  <a:lnTo>
                    <a:pt x="0" y="850075"/>
                  </a:lnTo>
                  <a:lnTo>
                    <a:pt x="672783" y="850075"/>
                  </a:lnTo>
                  <a:lnTo>
                    <a:pt x="672783" y="706437"/>
                  </a:lnTo>
                  <a:close/>
                  <a:moveTo>
                    <a:pt x="445961" y="656019"/>
                  </a:moveTo>
                  <a:cubicBezTo>
                    <a:pt x="402654" y="716915"/>
                    <a:pt x="352743" y="780161"/>
                    <a:pt x="337693" y="789051"/>
                  </a:cubicBezTo>
                  <a:cubicBezTo>
                    <a:pt x="322517" y="780225"/>
                    <a:pt x="271653" y="716979"/>
                    <a:pt x="227330" y="656019"/>
                  </a:cubicBezTo>
                  <a:lnTo>
                    <a:pt x="269749" y="656019"/>
                  </a:lnTo>
                  <a:lnTo>
                    <a:pt x="269749" y="571627"/>
                  </a:lnTo>
                  <a:cubicBezTo>
                    <a:pt x="289052" y="576453"/>
                    <a:pt x="309245" y="578993"/>
                    <a:pt x="330010" y="578993"/>
                  </a:cubicBezTo>
                  <a:cubicBezTo>
                    <a:pt x="355474" y="578993"/>
                    <a:pt x="380112" y="575120"/>
                    <a:pt x="403289" y="567944"/>
                  </a:cubicBezTo>
                  <a:lnTo>
                    <a:pt x="403289" y="656019"/>
                  </a:lnTo>
                  <a:lnTo>
                    <a:pt x="445961" y="656019"/>
                  </a:lnTo>
                  <a:close/>
                  <a:moveTo>
                    <a:pt x="586677" y="430339"/>
                  </a:moveTo>
                  <a:cubicBezTo>
                    <a:pt x="580200" y="451866"/>
                    <a:pt x="560134" y="465773"/>
                    <a:pt x="538544" y="465264"/>
                  </a:cubicBezTo>
                  <a:cubicBezTo>
                    <a:pt x="554927" y="439801"/>
                    <a:pt x="566865" y="411162"/>
                    <a:pt x="573088" y="380301"/>
                  </a:cubicBezTo>
                  <a:cubicBezTo>
                    <a:pt x="586360" y="392748"/>
                    <a:pt x="592201" y="412051"/>
                    <a:pt x="586677" y="430339"/>
                  </a:cubicBezTo>
                  <a:close/>
                  <a:moveTo>
                    <a:pt x="555689" y="330708"/>
                  </a:moveTo>
                  <a:cubicBezTo>
                    <a:pt x="555689" y="331089"/>
                    <a:pt x="555689" y="331470"/>
                    <a:pt x="555689" y="331851"/>
                  </a:cubicBezTo>
                  <a:cubicBezTo>
                    <a:pt x="555562" y="331851"/>
                    <a:pt x="555435" y="331851"/>
                    <a:pt x="555308" y="331851"/>
                  </a:cubicBezTo>
                  <a:cubicBezTo>
                    <a:pt x="553657" y="331787"/>
                    <a:pt x="552006" y="331597"/>
                    <a:pt x="550355" y="331470"/>
                  </a:cubicBezTo>
                  <a:cubicBezTo>
                    <a:pt x="548260" y="331343"/>
                    <a:pt x="546164" y="331216"/>
                    <a:pt x="544068" y="330962"/>
                  </a:cubicBezTo>
                  <a:cubicBezTo>
                    <a:pt x="542354" y="330772"/>
                    <a:pt x="540703" y="330517"/>
                    <a:pt x="538988" y="330327"/>
                  </a:cubicBezTo>
                  <a:cubicBezTo>
                    <a:pt x="536956" y="330073"/>
                    <a:pt x="534988" y="329819"/>
                    <a:pt x="532956" y="329565"/>
                  </a:cubicBezTo>
                  <a:cubicBezTo>
                    <a:pt x="531241" y="329311"/>
                    <a:pt x="529527" y="328994"/>
                    <a:pt x="527812" y="328676"/>
                  </a:cubicBezTo>
                  <a:cubicBezTo>
                    <a:pt x="525907" y="328359"/>
                    <a:pt x="523939" y="328041"/>
                    <a:pt x="522034" y="327597"/>
                  </a:cubicBezTo>
                  <a:cubicBezTo>
                    <a:pt x="520319" y="327215"/>
                    <a:pt x="518605" y="326834"/>
                    <a:pt x="516890" y="326453"/>
                  </a:cubicBezTo>
                  <a:cubicBezTo>
                    <a:pt x="515049" y="326009"/>
                    <a:pt x="513144" y="325628"/>
                    <a:pt x="511302" y="325120"/>
                  </a:cubicBezTo>
                  <a:cubicBezTo>
                    <a:pt x="509588" y="324675"/>
                    <a:pt x="507874" y="324167"/>
                    <a:pt x="506223" y="323723"/>
                  </a:cubicBezTo>
                  <a:cubicBezTo>
                    <a:pt x="504381" y="323215"/>
                    <a:pt x="502603" y="322707"/>
                    <a:pt x="500762" y="322136"/>
                  </a:cubicBezTo>
                  <a:cubicBezTo>
                    <a:pt x="499047" y="321628"/>
                    <a:pt x="497396" y="321056"/>
                    <a:pt x="495681" y="320484"/>
                  </a:cubicBezTo>
                  <a:cubicBezTo>
                    <a:pt x="493903" y="319913"/>
                    <a:pt x="492189" y="319342"/>
                    <a:pt x="490411" y="318706"/>
                  </a:cubicBezTo>
                  <a:cubicBezTo>
                    <a:pt x="488697" y="318072"/>
                    <a:pt x="487045" y="317437"/>
                    <a:pt x="485394" y="316801"/>
                  </a:cubicBezTo>
                  <a:cubicBezTo>
                    <a:pt x="483680" y="316167"/>
                    <a:pt x="481965" y="315468"/>
                    <a:pt x="480314" y="314770"/>
                  </a:cubicBezTo>
                  <a:cubicBezTo>
                    <a:pt x="478663" y="314071"/>
                    <a:pt x="477012" y="313309"/>
                    <a:pt x="475362" y="312611"/>
                  </a:cubicBezTo>
                  <a:cubicBezTo>
                    <a:pt x="473711" y="311848"/>
                    <a:pt x="472060" y="311150"/>
                    <a:pt x="470472" y="310388"/>
                  </a:cubicBezTo>
                  <a:cubicBezTo>
                    <a:pt x="468821" y="309626"/>
                    <a:pt x="467234" y="308800"/>
                    <a:pt x="465646" y="307975"/>
                  </a:cubicBezTo>
                  <a:cubicBezTo>
                    <a:pt x="464059" y="307150"/>
                    <a:pt x="462471" y="306387"/>
                    <a:pt x="460884" y="305498"/>
                  </a:cubicBezTo>
                  <a:cubicBezTo>
                    <a:pt x="459296" y="304673"/>
                    <a:pt x="457709" y="303784"/>
                    <a:pt x="456185" y="302895"/>
                  </a:cubicBezTo>
                  <a:cubicBezTo>
                    <a:pt x="454661" y="302006"/>
                    <a:pt x="453073" y="301117"/>
                    <a:pt x="451612" y="300228"/>
                  </a:cubicBezTo>
                  <a:cubicBezTo>
                    <a:pt x="450088" y="299275"/>
                    <a:pt x="448564" y="298323"/>
                    <a:pt x="446977" y="297370"/>
                  </a:cubicBezTo>
                  <a:cubicBezTo>
                    <a:pt x="445453" y="296418"/>
                    <a:pt x="443992" y="295465"/>
                    <a:pt x="442532" y="294513"/>
                  </a:cubicBezTo>
                  <a:cubicBezTo>
                    <a:pt x="441008" y="293497"/>
                    <a:pt x="439548" y="292481"/>
                    <a:pt x="438087" y="291465"/>
                  </a:cubicBezTo>
                  <a:cubicBezTo>
                    <a:pt x="436626" y="290449"/>
                    <a:pt x="435229" y="289433"/>
                    <a:pt x="433769" y="288417"/>
                  </a:cubicBezTo>
                  <a:cubicBezTo>
                    <a:pt x="432309" y="287337"/>
                    <a:pt x="430848" y="286258"/>
                    <a:pt x="429451" y="285178"/>
                  </a:cubicBezTo>
                  <a:cubicBezTo>
                    <a:pt x="428054" y="284099"/>
                    <a:pt x="426657" y="283020"/>
                    <a:pt x="425324" y="281940"/>
                  </a:cubicBezTo>
                  <a:cubicBezTo>
                    <a:pt x="423926" y="280797"/>
                    <a:pt x="422529" y="279654"/>
                    <a:pt x="421132" y="278448"/>
                  </a:cubicBezTo>
                  <a:cubicBezTo>
                    <a:pt x="419799" y="277304"/>
                    <a:pt x="418465" y="276162"/>
                    <a:pt x="417195" y="275019"/>
                  </a:cubicBezTo>
                  <a:cubicBezTo>
                    <a:pt x="415862" y="273812"/>
                    <a:pt x="414528" y="272606"/>
                    <a:pt x="413195" y="271399"/>
                  </a:cubicBezTo>
                  <a:cubicBezTo>
                    <a:pt x="411924" y="270192"/>
                    <a:pt x="410655" y="268986"/>
                    <a:pt x="409385" y="267779"/>
                  </a:cubicBezTo>
                  <a:cubicBezTo>
                    <a:pt x="408115" y="266509"/>
                    <a:pt x="406845" y="265239"/>
                    <a:pt x="405574" y="263970"/>
                  </a:cubicBezTo>
                  <a:cubicBezTo>
                    <a:pt x="404368" y="262700"/>
                    <a:pt x="403162" y="261429"/>
                    <a:pt x="401955" y="260159"/>
                  </a:cubicBezTo>
                  <a:cubicBezTo>
                    <a:pt x="400749" y="258826"/>
                    <a:pt x="399479" y="257492"/>
                    <a:pt x="398336" y="256159"/>
                  </a:cubicBezTo>
                  <a:cubicBezTo>
                    <a:pt x="397193" y="254825"/>
                    <a:pt x="396049" y="253492"/>
                    <a:pt x="394907" y="252159"/>
                  </a:cubicBezTo>
                  <a:cubicBezTo>
                    <a:pt x="393764" y="250761"/>
                    <a:pt x="392621" y="249428"/>
                    <a:pt x="391478" y="248031"/>
                  </a:cubicBezTo>
                  <a:cubicBezTo>
                    <a:pt x="390399" y="246634"/>
                    <a:pt x="389319" y="245300"/>
                    <a:pt x="388239" y="243840"/>
                  </a:cubicBezTo>
                  <a:cubicBezTo>
                    <a:pt x="387160" y="242443"/>
                    <a:pt x="386080" y="240983"/>
                    <a:pt x="385001" y="239522"/>
                  </a:cubicBezTo>
                  <a:cubicBezTo>
                    <a:pt x="383985" y="238125"/>
                    <a:pt x="382969" y="236664"/>
                    <a:pt x="381953" y="235204"/>
                  </a:cubicBezTo>
                  <a:cubicBezTo>
                    <a:pt x="380937" y="233743"/>
                    <a:pt x="379921" y="232283"/>
                    <a:pt x="378905" y="230759"/>
                  </a:cubicBezTo>
                  <a:cubicBezTo>
                    <a:pt x="377952" y="229299"/>
                    <a:pt x="376999" y="227774"/>
                    <a:pt x="376048" y="226250"/>
                  </a:cubicBezTo>
                  <a:cubicBezTo>
                    <a:pt x="375095" y="224727"/>
                    <a:pt x="374142" y="223266"/>
                    <a:pt x="373253" y="221678"/>
                  </a:cubicBezTo>
                  <a:cubicBezTo>
                    <a:pt x="372301" y="220154"/>
                    <a:pt x="371475" y="218567"/>
                    <a:pt x="370587" y="216979"/>
                  </a:cubicBezTo>
                  <a:cubicBezTo>
                    <a:pt x="369698" y="215456"/>
                    <a:pt x="368872" y="213868"/>
                    <a:pt x="367983" y="212344"/>
                  </a:cubicBezTo>
                  <a:cubicBezTo>
                    <a:pt x="367094" y="210756"/>
                    <a:pt x="366332" y="209106"/>
                    <a:pt x="365506" y="207454"/>
                  </a:cubicBezTo>
                  <a:cubicBezTo>
                    <a:pt x="364744" y="205867"/>
                    <a:pt x="363919" y="204343"/>
                    <a:pt x="363157" y="202692"/>
                  </a:cubicBezTo>
                  <a:cubicBezTo>
                    <a:pt x="362395" y="201041"/>
                    <a:pt x="361633" y="199327"/>
                    <a:pt x="360871" y="197675"/>
                  </a:cubicBezTo>
                  <a:cubicBezTo>
                    <a:pt x="360173" y="196088"/>
                    <a:pt x="359411" y="194500"/>
                    <a:pt x="358775" y="192849"/>
                  </a:cubicBezTo>
                  <a:cubicBezTo>
                    <a:pt x="358077" y="191135"/>
                    <a:pt x="357378" y="189357"/>
                    <a:pt x="356743" y="187642"/>
                  </a:cubicBezTo>
                  <a:cubicBezTo>
                    <a:pt x="356109" y="185992"/>
                    <a:pt x="355474" y="184404"/>
                    <a:pt x="354902" y="182753"/>
                  </a:cubicBezTo>
                  <a:cubicBezTo>
                    <a:pt x="354267" y="180975"/>
                    <a:pt x="353695" y="179134"/>
                    <a:pt x="353061" y="177356"/>
                  </a:cubicBezTo>
                  <a:cubicBezTo>
                    <a:pt x="352489" y="175704"/>
                    <a:pt x="351981" y="174053"/>
                    <a:pt x="351473" y="172403"/>
                  </a:cubicBezTo>
                  <a:cubicBezTo>
                    <a:pt x="350901" y="170561"/>
                    <a:pt x="350393" y="168656"/>
                    <a:pt x="349886" y="166814"/>
                  </a:cubicBezTo>
                  <a:cubicBezTo>
                    <a:pt x="349441" y="165163"/>
                    <a:pt x="348933" y="163513"/>
                    <a:pt x="348552" y="161861"/>
                  </a:cubicBezTo>
                  <a:cubicBezTo>
                    <a:pt x="348044" y="159956"/>
                    <a:pt x="347663" y="157988"/>
                    <a:pt x="347218" y="156020"/>
                  </a:cubicBezTo>
                  <a:cubicBezTo>
                    <a:pt x="346837" y="154368"/>
                    <a:pt x="346456" y="152781"/>
                    <a:pt x="346139" y="151130"/>
                  </a:cubicBezTo>
                  <a:cubicBezTo>
                    <a:pt x="345758" y="149098"/>
                    <a:pt x="345377" y="147066"/>
                    <a:pt x="345060" y="144970"/>
                  </a:cubicBezTo>
                  <a:cubicBezTo>
                    <a:pt x="344805" y="143383"/>
                    <a:pt x="344488" y="141795"/>
                    <a:pt x="344234" y="140208"/>
                  </a:cubicBezTo>
                  <a:cubicBezTo>
                    <a:pt x="343916" y="138049"/>
                    <a:pt x="343662" y="135827"/>
                    <a:pt x="343409" y="133667"/>
                  </a:cubicBezTo>
                  <a:cubicBezTo>
                    <a:pt x="343218" y="132143"/>
                    <a:pt x="343027" y="130620"/>
                    <a:pt x="342837" y="129095"/>
                  </a:cubicBezTo>
                  <a:cubicBezTo>
                    <a:pt x="342583" y="126619"/>
                    <a:pt x="342456" y="124142"/>
                    <a:pt x="342265" y="121666"/>
                  </a:cubicBezTo>
                  <a:cubicBezTo>
                    <a:pt x="342202" y="120396"/>
                    <a:pt x="342074" y="119126"/>
                    <a:pt x="342012" y="117856"/>
                  </a:cubicBezTo>
                  <a:cubicBezTo>
                    <a:pt x="341821" y="114110"/>
                    <a:pt x="341694" y="110299"/>
                    <a:pt x="341694" y="106489"/>
                  </a:cubicBezTo>
                  <a:cubicBezTo>
                    <a:pt x="341694" y="106108"/>
                    <a:pt x="341757" y="105728"/>
                    <a:pt x="341757" y="105283"/>
                  </a:cubicBezTo>
                  <a:cubicBezTo>
                    <a:pt x="460502" y="111315"/>
                    <a:pt x="555689" y="210249"/>
                    <a:pt x="555689" y="330708"/>
                  </a:cubicBezTo>
                  <a:close/>
                  <a:moveTo>
                    <a:pt x="330137" y="22669"/>
                  </a:moveTo>
                  <a:cubicBezTo>
                    <a:pt x="382778" y="22669"/>
                    <a:pt x="427990" y="59118"/>
                    <a:pt x="440690" y="108585"/>
                  </a:cubicBezTo>
                  <a:cubicBezTo>
                    <a:pt x="410909" y="93663"/>
                    <a:pt x="377699" y="84518"/>
                    <a:pt x="342583" y="82740"/>
                  </a:cubicBezTo>
                  <a:lnTo>
                    <a:pt x="342583" y="82423"/>
                  </a:lnTo>
                  <a:lnTo>
                    <a:pt x="340106" y="82423"/>
                  </a:lnTo>
                  <a:lnTo>
                    <a:pt x="340106" y="82423"/>
                  </a:lnTo>
                  <a:lnTo>
                    <a:pt x="335724" y="82423"/>
                  </a:lnTo>
                  <a:lnTo>
                    <a:pt x="330010" y="82423"/>
                  </a:lnTo>
                  <a:cubicBezTo>
                    <a:pt x="329756" y="82423"/>
                    <a:pt x="329438" y="82423"/>
                    <a:pt x="329185" y="82423"/>
                  </a:cubicBezTo>
                  <a:lnTo>
                    <a:pt x="319913" y="82423"/>
                  </a:lnTo>
                  <a:lnTo>
                    <a:pt x="319913" y="82423"/>
                  </a:lnTo>
                  <a:lnTo>
                    <a:pt x="317437" y="82423"/>
                  </a:lnTo>
                  <a:lnTo>
                    <a:pt x="317437" y="82740"/>
                  </a:lnTo>
                  <a:cubicBezTo>
                    <a:pt x="282385" y="84518"/>
                    <a:pt x="249238" y="93599"/>
                    <a:pt x="219456" y="108521"/>
                  </a:cubicBezTo>
                  <a:cubicBezTo>
                    <a:pt x="232093" y="58928"/>
                    <a:pt x="277051" y="22669"/>
                    <a:pt x="330137" y="22669"/>
                  </a:cubicBezTo>
                  <a:close/>
                  <a:moveTo>
                    <a:pt x="318643" y="105410"/>
                  </a:moveTo>
                  <a:cubicBezTo>
                    <a:pt x="318643" y="105791"/>
                    <a:pt x="318707" y="106172"/>
                    <a:pt x="318707" y="106617"/>
                  </a:cubicBezTo>
                  <a:cubicBezTo>
                    <a:pt x="318707" y="110427"/>
                    <a:pt x="318580" y="114236"/>
                    <a:pt x="318389" y="117983"/>
                  </a:cubicBezTo>
                  <a:cubicBezTo>
                    <a:pt x="318326" y="119253"/>
                    <a:pt x="318199" y="120523"/>
                    <a:pt x="318136" y="121793"/>
                  </a:cubicBezTo>
                  <a:cubicBezTo>
                    <a:pt x="317945" y="124270"/>
                    <a:pt x="317818" y="126810"/>
                    <a:pt x="317564" y="129286"/>
                  </a:cubicBezTo>
                  <a:cubicBezTo>
                    <a:pt x="317437" y="130746"/>
                    <a:pt x="317183" y="132270"/>
                    <a:pt x="316992" y="133731"/>
                  </a:cubicBezTo>
                  <a:cubicBezTo>
                    <a:pt x="316738" y="135953"/>
                    <a:pt x="316485" y="138176"/>
                    <a:pt x="316167" y="140399"/>
                  </a:cubicBezTo>
                  <a:cubicBezTo>
                    <a:pt x="315913" y="141986"/>
                    <a:pt x="315595" y="143510"/>
                    <a:pt x="315341" y="145097"/>
                  </a:cubicBezTo>
                  <a:cubicBezTo>
                    <a:pt x="314961" y="147193"/>
                    <a:pt x="314643" y="149288"/>
                    <a:pt x="314199" y="151320"/>
                  </a:cubicBezTo>
                  <a:cubicBezTo>
                    <a:pt x="313881" y="152908"/>
                    <a:pt x="313499" y="154495"/>
                    <a:pt x="313119" y="156146"/>
                  </a:cubicBezTo>
                  <a:cubicBezTo>
                    <a:pt x="312675" y="158115"/>
                    <a:pt x="312230" y="160147"/>
                    <a:pt x="311722" y="162052"/>
                  </a:cubicBezTo>
                  <a:cubicBezTo>
                    <a:pt x="311277" y="163703"/>
                    <a:pt x="310833" y="165291"/>
                    <a:pt x="310388" y="166878"/>
                  </a:cubicBezTo>
                  <a:cubicBezTo>
                    <a:pt x="309880" y="168783"/>
                    <a:pt x="309373" y="170688"/>
                    <a:pt x="308737" y="172593"/>
                  </a:cubicBezTo>
                  <a:cubicBezTo>
                    <a:pt x="308229" y="174181"/>
                    <a:pt x="307722" y="175768"/>
                    <a:pt x="307149" y="177356"/>
                  </a:cubicBezTo>
                  <a:cubicBezTo>
                    <a:pt x="306515" y="179197"/>
                    <a:pt x="305943" y="181038"/>
                    <a:pt x="305245" y="182880"/>
                  </a:cubicBezTo>
                  <a:cubicBezTo>
                    <a:pt x="304674" y="184467"/>
                    <a:pt x="304038" y="186055"/>
                    <a:pt x="303403" y="187642"/>
                  </a:cubicBezTo>
                  <a:cubicBezTo>
                    <a:pt x="302705" y="189420"/>
                    <a:pt x="302006" y="191262"/>
                    <a:pt x="301308" y="192977"/>
                  </a:cubicBezTo>
                  <a:cubicBezTo>
                    <a:pt x="300673" y="194564"/>
                    <a:pt x="299975" y="196088"/>
                    <a:pt x="299276" y="197675"/>
                  </a:cubicBezTo>
                  <a:cubicBezTo>
                    <a:pt x="298514" y="199390"/>
                    <a:pt x="297752" y="201168"/>
                    <a:pt x="296926" y="202882"/>
                  </a:cubicBezTo>
                  <a:cubicBezTo>
                    <a:pt x="296164" y="204406"/>
                    <a:pt x="295402" y="205931"/>
                    <a:pt x="294640" y="207454"/>
                  </a:cubicBezTo>
                  <a:cubicBezTo>
                    <a:pt x="293815" y="209169"/>
                    <a:pt x="292926" y="210820"/>
                    <a:pt x="292037" y="212471"/>
                  </a:cubicBezTo>
                  <a:cubicBezTo>
                    <a:pt x="291212" y="213995"/>
                    <a:pt x="290386" y="215456"/>
                    <a:pt x="289561" y="216979"/>
                  </a:cubicBezTo>
                  <a:cubicBezTo>
                    <a:pt x="288672" y="218631"/>
                    <a:pt x="287719" y="220218"/>
                    <a:pt x="286766" y="221806"/>
                  </a:cubicBezTo>
                  <a:cubicBezTo>
                    <a:pt x="285877" y="223266"/>
                    <a:pt x="284988" y="224727"/>
                    <a:pt x="284036" y="226187"/>
                  </a:cubicBezTo>
                  <a:cubicBezTo>
                    <a:pt x="283020" y="227774"/>
                    <a:pt x="282067" y="229299"/>
                    <a:pt x="281051" y="230886"/>
                  </a:cubicBezTo>
                  <a:cubicBezTo>
                    <a:pt x="280099" y="232346"/>
                    <a:pt x="279147" y="233743"/>
                    <a:pt x="278130" y="235141"/>
                  </a:cubicBezTo>
                  <a:cubicBezTo>
                    <a:pt x="277051" y="236664"/>
                    <a:pt x="276035" y="238189"/>
                    <a:pt x="274892" y="239649"/>
                  </a:cubicBezTo>
                  <a:cubicBezTo>
                    <a:pt x="273876" y="241046"/>
                    <a:pt x="272860" y="242379"/>
                    <a:pt x="271780" y="243776"/>
                  </a:cubicBezTo>
                  <a:cubicBezTo>
                    <a:pt x="270637" y="245237"/>
                    <a:pt x="269558" y="246697"/>
                    <a:pt x="268351" y="248095"/>
                  </a:cubicBezTo>
                  <a:cubicBezTo>
                    <a:pt x="267272" y="249428"/>
                    <a:pt x="266192" y="250761"/>
                    <a:pt x="265050" y="252095"/>
                  </a:cubicBezTo>
                  <a:cubicBezTo>
                    <a:pt x="263843" y="253492"/>
                    <a:pt x="262699" y="254889"/>
                    <a:pt x="261430" y="256286"/>
                  </a:cubicBezTo>
                  <a:cubicBezTo>
                    <a:pt x="260287" y="257556"/>
                    <a:pt x="259144" y="258826"/>
                    <a:pt x="257937" y="260096"/>
                  </a:cubicBezTo>
                  <a:cubicBezTo>
                    <a:pt x="256667" y="261429"/>
                    <a:pt x="255461" y="262763"/>
                    <a:pt x="254191" y="264097"/>
                  </a:cubicBezTo>
                  <a:cubicBezTo>
                    <a:pt x="252985" y="265303"/>
                    <a:pt x="251778" y="266573"/>
                    <a:pt x="250508" y="267779"/>
                  </a:cubicBezTo>
                  <a:cubicBezTo>
                    <a:pt x="249175" y="269050"/>
                    <a:pt x="247904" y="270320"/>
                    <a:pt x="246571" y="271589"/>
                  </a:cubicBezTo>
                  <a:cubicBezTo>
                    <a:pt x="245301" y="272796"/>
                    <a:pt x="244031" y="273939"/>
                    <a:pt x="242761" y="275082"/>
                  </a:cubicBezTo>
                  <a:cubicBezTo>
                    <a:pt x="241427" y="276289"/>
                    <a:pt x="240030" y="277495"/>
                    <a:pt x="238634" y="278701"/>
                  </a:cubicBezTo>
                  <a:cubicBezTo>
                    <a:pt x="237299" y="279845"/>
                    <a:pt x="235966" y="280924"/>
                    <a:pt x="234633" y="282003"/>
                  </a:cubicBezTo>
                  <a:cubicBezTo>
                    <a:pt x="233236" y="283147"/>
                    <a:pt x="231775" y="284289"/>
                    <a:pt x="230315" y="285433"/>
                  </a:cubicBezTo>
                  <a:cubicBezTo>
                    <a:pt x="228918" y="286512"/>
                    <a:pt x="227585" y="287528"/>
                    <a:pt x="226187" y="288544"/>
                  </a:cubicBezTo>
                  <a:cubicBezTo>
                    <a:pt x="224727" y="289623"/>
                    <a:pt x="223203" y="290703"/>
                    <a:pt x="221679" y="291719"/>
                  </a:cubicBezTo>
                  <a:cubicBezTo>
                    <a:pt x="220282" y="292735"/>
                    <a:pt x="218822" y="293687"/>
                    <a:pt x="217425" y="294640"/>
                  </a:cubicBezTo>
                  <a:cubicBezTo>
                    <a:pt x="215900" y="295656"/>
                    <a:pt x="214376" y="296672"/>
                    <a:pt x="212789" y="297625"/>
                  </a:cubicBezTo>
                  <a:cubicBezTo>
                    <a:pt x="211328" y="298577"/>
                    <a:pt x="209868" y="299466"/>
                    <a:pt x="208344" y="300355"/>
                  </a:cubicBezTo>
                  <a:cubicBezTo>
                    <a:pt x="206756" y="301308"/>
                    <a:pt x="205169" y="302197"/>
                    <a:pt x="203581" y="303149"/>
                  </a:cubicBezTo>
                  <a:cubicBezTo>
                    <a:pt x="202057" y="303975"/>
                    <a:pt x="200597" y="304864"/>
                    <a:pt x="199010" y="305689"/>
                  </a:cubicBezTo>
                  <a:cubicBezTo>
                    <a:pt x="197359" y="306578"/>
                    <a:pt x="195707" y="307403"/>
                    <a:pt x="194056" y="308229"/>
                  </a:cubicBezTo>
                  <a:cubicBezTo>
                    <a:pt x="192532" y="308991"/>
                    <a:pt x="190945" y="309817"/>
                    <a:pt x="189357" y="310578"/>
                  </a:cubicBezTo>
                  <a:cubicBezTo>
                    <a:pt x="187706" y="311404"/>
                    <a:pt x="185992" y="312166"/>
                    <a:pt x="184277" y="312928"/>
                  </a:cubicBezTo>
                  <a:cubicBezTo>
                    <a:pt x="182690" y="313626"/>
                    <a:pt x="181102" y="314325"/>
                    <a:pt x="179515" y="315023"/>
                  </a:cubicBezTo>
                  <a:cubicBezTo>
                    <a:pt x="177800" y="315722"/>
                    <a:pt x="176023" y="316420"/>
                    <a:pt x="174244" y="317119"/>
                  </a:cubicBezTo>
                  <a:cubicBezTo>
                    <a:pt x="172657" y="317754"/>
                    <a:pt x="171006" y="318389"/>
                    <a:pt x="169418" y="318961"/>
                  </a:cubicBezTo>
                  <a:cubicBezTo>
                    <a:pt x="167640" y="319595"/>
                    <a:pt x="165799" y="320231"/>
                    <a:pt x="164021" y="320802"/>
                  </a:cubicBezTo>
                  <a:cubicBezTo>
                    <a:pt x="162370" y="321373"/>
                    <a:pt x="160782" y="321881"/>
                    <a:pt x="159068" y="322453"/>
                  </a:cubicBezTo>
                  <a:cubicBezTo>
                    <a:pt x="157226" y="323025"/>
                    <a:pt x="155385" y="323533"/>
                    <a:pt x="153543" y="324040"/>
                  </a:cubicBezTo>
                  <a:cubicBezTo>
                    <a:pt x="151892" y="324485"/>
                    <a:pt x="150241" y="324993"/>
                    <a:pt x="148527" y="325437"/>
                  </a:cubicBezTo>
                  <a:cubicBezTo>
                    <a:pt x="146622" y="325945"/>
                    <a:pt x="144717" y="326326"/>
                    <a:pt x="142812" y="326771"/>
                  </a:cubicBezTo>
                  <a:cubicBezTo>
                    <a:pt x="141161" y="327152"/>
                    <a:pt x="139447" y="327533"/>
                    <a:pt x="137795" y="327914"/>
                  </a:cubicBezTo>
                  <a:cubicBezTo>
                    <a:pt x="135827" y="328295"/>
                    <a:pt x="133859" y="328612"/>
                    <a:pt x="131890" y="328994"/>
                  </a:cubicBezTo>
                  <a:cubicBezTo>
                    <a:pt x="130239" y="329311"/>
                    <a:pt x="128525" y="329628"/>
                    <a:pt x="126874" y="329883"/>
                  </a:cubicBezTo>
                  <a:cubicBezTo>
                    <a:pt x="124841" y="330200"/>
                    <a:pt x="122810" y="330454"/>
                    <a:pt x="120777" y="330708"/>
                  </a:cubicBezTo>
                  <a:cubicBezTo>
                    <a:pt x="119126" y="330898"/>
                    <a:pt x="117475" y="331153"/>
                    <a:pt x="115825" y="331343"/>
                  </a:cubicBezTo>
                  <a:cubicBezTo>
                    <a:pt x="113665" y="331534"/>
                    <a:pt x="111570" y="331724"/>
                    <a:pt x="109411" y="331851"/>
                  </a:cubicBezTo>
                  <a:cubicBezTo>
                    <a:pt x="107824" y="331978"/>
                    <a:pt x="106173" y="332105"/>
                    <a:pt x="104585" y="332232"/>
                  </a:cubicBezTo>
                  <a:cubicBezTo>
                    <a:pt x="104458" y="332232"/>
                    <a:pt x="104331" y="332232"/>
                    <a:pt x="104204" y="332232"/>
                  </a:cubicBezTo>
                  <a:cubicBezTo>
                    <a:pt x="104204" y="331851"/>
                    <a:pt x="104204" y="331470"/>
                    <a:pt x="104204" y="331089"/>
                  </a:cubicBezTo>
                  <a:cubicBezTo>
                    <a:pt x="104331" y="210249"/>
                    <a:pt x="199517" y="111315"/>
                    <a:pt x="318643" y="105410"/>
                  </a:cubicBezTo>
                  <a:close/>
                  <a:moveTo>
                    <a:pt x="73343" y="430339"/>
                  </a:moveTo>
                  <a:cubicBezTo>
                    <a:pt x="67882" y="412051"/>
                    <a:pt x="73661" y="392748"/>
                    <a:pt x="86932" y="380301"/>
                  </a:cubicBezTo>
                  <a:cubicBezTo>
                    <a:pt x="93155" y="411099"/>
                    <a:pt x="105093" y="439801"/>
                    <a:pt x="121476" y="465264"/>
                  </a:cubicBezTo>
                  <a:cubicBezTo>
                    <a:pt x="99886" y="465773"/>
                    <a:pt x="79820" y="451866"/>
                    <a:pt x="73343" y="430339"/>
                  </a:cubicBezTo>
                  <a:close/>
                  <a:moveTo>
                    <a:pt x="105918" y="354520"/>
                  </a:moveTo>
                  <a:cubicBezTo>
                    <a:pt x="106045" y="354520"/>
                    <a:pt x="106109" y="354520"/>
                    <a:pt x="106236" y="354520"/>
                  </a:cubicBezTo>
                  <a:cubicBezTo>
                    <a:pt x="106680" y="354520"/>
                    <a:pt x="107188" y="354457"/>
                    <a:pt x="107633" y="354394"/>
                  </a:cubicBezTo>
                  <a:cubicBezTo>
                    <a:pt x="110999" y="354203"/>
                    <a:pt x="114364" y="353949"/>
                    <a:pt x="117666" y="353631"/>
                  </a:cubicBezTo>
                  <a:cubicBezTo>
                    <a:pt x="118873" y="353504"/>
                    <a:pt x="120015" y="353378"/>
                    <a:pt x="121222" y="353250"/>
                  </a:cubicBezTo>
                  <a:cubicBezTo>
                    <a:pt x="123889" y="352933"/>
                    <a:pt x="126556" y="352615"/>
                    <a:pt x="129223" y="352234"/>
                  </a:cubicBezTo>
                  <a:cubicBezTo>
                    <a:pt x="130429" y="352044"/>
                    <a:pt x="131636" y="351853"/>
                    <a:pt x="132842" y="351663"/>
                  </a:cubicBezTo>
                  <a:cubicBezTo>
                    <a:pt x="135827" y="351155"/>
                    <a:pt x="138812" y="350647"/>
                    <a:pt x="141796" y="350012"/>
                  </a:cubicBezTo>
                  <a:cubicBezTo>
                    <a:pt x="142494" y="349885"/>
                    <a:pt x="143256" y="349758"/>
                    <a:pt x="143955" y="349567"/>
                  </a:cubicBezTo>
                  <a:cubicBezTo>
                    <a:pt x="147638" y="348806"/>
                    <a:pt x="151257" y="347917"/>
                    <a:pt x="154813" y="347028"/>
                  </a:cubicBezTo>
                  <a:cubicBezTo>
                    <a:pt x="155766" y="346773"/>
                    <a:pt x="156655" y="346520"/>
                    <a:pt x="157544" y="346265"/>
                  </a:cubicBezTo>
                  <a:cubicBezTo>
                    <a:pt x="160211" y="345567"/>
                    <a:pt x="162941" y="344742"/>
                    <a:pt x="165609" y="343979"/>
                  </a:cubicBezTo>
                  <a:cubicBezTo>
                    <a:pt x="166751" y="343598"/>
                    <a:pt x="167958" y="343281"/>
                    <a:pt x="169101" y="342900"/>
                  </a:cubicBezTo>
                  <a:cubicBezTo>
                    <a:pt x="171641" y="342075"/>
                    <a:pt x="174181" y="341186"/>
                    <a:pt x="176657" y="340297"/>
                  </a:cubicBezTo>
                  <a:cubicBezTo>
                    <a:pt x="177674" y="339915"/>
                    <a:pt x="178689" y="339598"/>
                    <a:pt x="179705" y="339217"/>
                  </a:cubicBezTo>
                  <a:cubicBezTo>
                    <a:pt x="183135" y="337947"/>
                    <a:pt x="186563" y="336550"/>
                    <a:pt x="189929" y="335153"/>
                  </a:cubicBezTo>
                  <a:cubicBezTo>
                    <a:pt x="190056" y="335089"/>
                    <a:pt x="190183" y="335026"/>
                    <a:pt x="190310" y="334962"/>
                  </a:cubicBezTo>
                  <a:cubicBezTo>
                    <a:pt x="193549" y="333565"/>
                    <a:pt x="196787" y="332105"/>
                    <a:pt x="199962" y="330581"/>
                  </a:cubicBezTo>
                  <a:cubicBezTo>
                    <a:pt x="200978" y="330073"/>
                    <a:pt x="201930" y="329628"/>
                    <a:pt x="202947" y="329120"/>
                  </a:cubicBezTo>
                  <a:cubicBezTo>
                    <a:pt x="205296" y="327978"/>
                    <a:pt x="207645" y="326771"/>
                    <a:pt x="209931" y="325501"/>
                  </a:cubicBezTo>
                  <a:cubicBezTo>
                    <a:pt x="210948" y="324929"/>
                    <a:pt x="212027" y="324358"/>
                    <a:pt x="213043" y="323850"/>
                  </a:cubicBezTo>
                  <a:cubicBezTo>
                    <a:pt x="215519" y="322453"/>
                    <a:pt x="217996" y="321056"/>
                    <a:pt x="220409" y="319595"/>
                  </a:cubicBezTo>
                  <a:cubicBezTo>
                    <a:pt x="221107" y="319151"/>
                    <a:pt x="221806" y="318770"/>
                    <a:pt x="222504" y="318325"/>
                  </a:cubicBezTo>
                  <a:cubicBezTo>
                    <a:pt x="225616" y="316420"/>
                    <a:pt x="228664" y="314452"/>
                    <a:pt x="231649" y="312420"/>
                  </a:cubicBezTo>
                  <a:cubicBezTo>
                    <a:pt x="232284" y="311975"/>
                    <a:pt x="232918" y="311531"/>
                    <a:pt x="233553" y="311087"/>
                  </a:cubicBezTo>
                  <a:cubicBezTo>
                    <a:pt x="235903" y="309436"/>
                    <a:pt x="238252" y="307784"/>
                    <a:pt x="240538" y="306070"/>
                  </a:cubicBezTo>
                  <a:cubicBezTo>
                    <a:pt x="241491" y="305372"/>
                    <a:pt x="242380" y="304673"/>
                    <a:pt x="243332" y="303975"/>
                  </a:cubicBezTo>
                  <a:cubicBezTo>
                    <a:pt x="245428" y="302387"/>
                    <a:pt x="247460" y="300736"/>
                    <a:pt x="249492" y="299085"/>
                  </a:cubicBezTo>
                  <a:cubicBezTo>
                    <a:pt x="250317" y="298387"/>
                    <a:pt x="251143" y="297751"/>
                    <a:pt x="251968" y="297053"/>
                  </a:cubicBezTo>
                  <a:cubicBezTo>
                    <a:pt x="254636" y="294831"/>
                    <a:pt x="257302" y="292545"/>
                    <a:pt x="259906" y="290131"/>
                  </a:cubicBezTo>
                  <a:cubicBezTo>
                    <a:pt x="259969" y="290068"/>
                    <a:pt x="260097" y="290004"/>
                    <a:pt x="260160" y="289941"/>
                  </a:cubicBezTo>
                  <a:cubicBezTo>
                    <a:pt x="262827" y="287464"/>
                    <a:pt x="265430" y="284988"/>
                    <a:pt x="268034" y="282384"/>
                  </a:cubicBezTo>
                  <a:cubicBezTo>
                    <a:pt x="268796" y="281686"/>
                    <a:pt x="269494" y="280924"/>
                    <a:pt x="270193" y="280162"/>
                  </a:cubicBezTo>
                  <a:cubicBezTo>
                    <a:pt x="272035" y="278257"/>
                    <a:pt x="273876" y="276352"/>
                    <a:pt x="275654" y="274447"/>
                  </a:cubicBezTo>
                  <a:cubicBezTo>
                    <a:pt x="276416" y="273558"/>
                    <a:pt x="277241" y="272733"/>
                    <a:pt x="278003" y="271844"/>
                  </a:cubicBezTo>
                  <a:cubicBezTo>
                    <a:pt x="279845" y="269812"/>
                    <a:pt x="281623" y="267716"/>
                    <a:pt x="283401" y="265620"/>
                  </a:cubicBezTo>
                  <a:cubicBezTo>
                    <a:pt x="283973" y="264922"/>
                    <a:pt x="284544" y="264223"/>
                    <a:pt x="285115" y="263525"/>
                  </a:cubicBezTo>
                  <a:cubicBezTo>
                    <a:pt x="287401" y="260731"/>
                    <a:pt x="289624" y="257873"/>
                    <a:pt x="291847" y="254953"/>
                  </a:cubicBezTo>
                  <a:cubicBezTo>
                    <a:pt x="292227" y="254445"/>
                    <a:pt x="292609" y="253873"/>
                    <a:pt x="292989" y="253365"/>
                  </a:cubicBezTo>
                  <a:cubicBezTo>
                    <a:pt x="294767" y="250952"/>
                    <a:pt x="296482" y="248539"/>
                    <a:pt x="298197" y="246062"/>
                  </a:cubicBezTo>
                  <a:cubicBezTo>
                    <a:pt x="298831" y="245110"/>
                    <a:pt x="299466" y="244158"/>
                    <a:pt x="300101" y="243205"/>
                  </a:cubicBezTo>
                  <a:cubicBezTo>
                    <a:pt x="301562" y="241046"/>
                    <a:pt x="302959" y="238887"/>
                    <a:pt x="304292" y="236664"/>
                  </a:cubicBezTo>
                  <a:cubicBezTo>
                    <a:pt x="304864" y="235712"/>
                    <a:pt x="305499" y="234760"/>
                    <a:pt x="306070" y="233743"/>
                  </a:cubicBezTo>
                  <a:cubicBezTo>
                    <a:pt x="307722" y="231013"/>
                    <a:pt x="309309" y="228282"/>
                    <a:pt x="310833" y="225488"/>
                  </a:cubicBezTo>
                  <a:cubicBezTo>
                    <a:pt x="311087" y="225107"/>
                    <a:pt x="311277" y="224663"/>
                    <a:pt x="311531" y="224282"/>
                  </a:cubicBezTo>
                  <a:cubicBezTo>
                    <a:pt x="313246" y="221107"/>
                    <a:pt x="314897" y="217868"/>
                    <a:pt x="316485" y="214567"/>
                  </a:cubicBezTo>
                  <a:cubicBezTo>
                    <a:pt x="316929" y="213614"/>
                    <a:pt x="317374" y="212725"/>
                    <a:pt x="317818" y="211772"/>
                  </a:cubicBezTo>
                  <a:cubicBezTo>
                    <a:pt x="318961" y="209360"/>
                    <a:pt x="320040" y="206946"/>
                    <a:pt x="321120" y="204470"/>
                  </a:cubicBezTo>
                  <a:cubicBezTo>
                    <a:pt x="321628" y="203327"/>
                    <a:pt x="322073" y="202247"/>
                    <a:pt x="322580" y="201104"/>
                  </a:cubicBezTo>
                  <a:cubicBezTo>
                    <a:pt x="323597" y="198628"/>
                    <a:pt x="324549" y="196152"/>
                    <a:pt x="325501" y="193675"/>
                  </a:cubicBezTo>
                  <a:cubicBezTo>
                    <a:pt x="325882" y="192722"/>
                    <a:pt x="326263" y="191706"/>
                    <a:pt x="326644" y="190754"/>
                  </a:cubicBezTo>
                  <a:cubicBezTo>
                    <a:pt x="327851" y="187388"/>
                    <a:pt x="328994" y="184023"/>
                    <a:pt x="330074" y="180657"/>
                  </a:cubicBezTo>
                  <a:cubicBezTo>
                    <a:pt x="331153" y="184086"/>
                    <a:pt x="332296" y="187452"/>
                    <a:pt x="333502" y="190754"/>
                  </a:cubicBezTo>
                  <a:cubicBezTo>
                    <a:pt x="333884" y="191706"/>
                    <a:pt x="334201" y="192659"/>
                    <a:pt x="334582" y="193611"/>
                  </a:cubicBezTo>
                  <a:cubicBezTo>
                    <a:pt x="335535" y="196152"/>
                    <a:pt x="336487" y="198628"/>
                    <a:pt x="337566" y="201104"/>
                  </a:cubicBezTo>
                  <a:cubicBezTo>
                    <a:pt x="338011" y="202184"/>
                    <a:pt x="338519" y="203327"/>
                    <a:pt x="338963" y="204406"/>
                  </a:cubicBezTo>
                  <a:cubicBezTo>
                    <a:pt x="340043" y="206883"/>
                    <a:pt x="341186" y="209360"/>
                    <a:pt x="342329" y="211836"/>
                  </a:cubicBezTo>
                  <a:cubicBezTo>
                    <a:pt x="342774" y="212725"/>
                    <a:pt x="343154" y="213614"/>
                    <a:pt x="343599" y="214503"/>
                  </a:cubicBezTo>
                  <a:cubicBezTo>
                    <a:pt x="345187" y="217805"/>
                    <a:pt x="346837" y="221043"/>
                    <a:pt x="348615" y="224282"/>
                  </a:cubicBezTo>
                  <a:cubicBezTo>
                    <a:pt x="348806" y="224663"/>
                    <a:pt x="348997" y="224981"/>
                    <a:pt x="349187" y="225361"/>
                  </a:cubicBezTo>
                  <a:cubicBezTo>
                    <a:pt x="350775" y="228219"/>
                    <a:pt x="352362" y="231013"/>
                    <a:pt x="354076" y="233807"/>
                  </a:cubicBezTo>
                  <a:cubicBezTo>
                    <a:pt x="354648" y="234760"/>
                    <a:pt x="355219" y="235649"/>
                    <a:pt x="355791" y="236538"/>
                  </a:cubicBezTo>
                  <a:cubicBezTo>
                    <a:pt x="357188" y="238823"/>
                    <a:pt x="358649" y="241046"/>
                    <a:pt x="360109" y="243269"/>
                  </a:cubicBezTo>
                  <a:cubicBezTo>
                    <a:pt x="360744" y="244158"/>
                    <a:pt x="361315" y="245110"/>
                    <a:pt x="361950" y="245999"/>
                  </a:cubicBezTo>
                  <a:cubicBezTo>
                    <a:pt x="363665" y="248539"/>
                    <a:pt x="365443" y="251015"/>
                    <a:pt x="367285" y="253492"/>
                  </a:cubicBezTo>
                  <a:cubicBezTo>
                    <a:pt x="367602" y="253936"/>
                    <a:pt x="367983" y="254445"/>
                    <a:pt x="368300" y="254889"/>
                  </a:cubicBezTo>
                  <a:cubicBezTo>
                    <a:pt x="370523" y="257810"/>
                    <a:pt x="372745" y="260667"/>
                    <a:pt x="375095" y="263525"/>
                  </a:cubicBezTo>
                  <a:cubicBezTo>
                    <a:pt x="375603" y="264160"/>
                    <a:pt x="376175" y="264795"/>
                    <a:pt x="376682" y="265430"/>
                  </a:cubicBezTo>
                  <a:cubicBezTo>
                    <a:pt x="378524" y="267589"/>
                    <a:pt x="380365" y="269748"/>
                    <a:pt x="382207" y="271844"/>
                  </a:cubicBezTo>
                  <a:cubicBezTo>
                    <a:pt x="382969" y="272669"/>
                    <a:pt x="383731" y="273495"/>
                    <a:pt x="384429" y="274320"/>
                  </a:cubicBezTo>
                  <a:cubicBezTo>
                    <a:pt x="386271" y="276289"/>
                    <a:pt x="388112" y="278257"/>
                    <a:pt x="390017" y="280162"/>
                  </a:cubicBezTo>
                  <a:cubicBezTo>
                    <a:pt x="390716" y="280861"/>
                    <a:pt x="391414" y="281559"/>
                    <a:pt x="392050" y="282258"/>
                  </a:cubicBezTo>
                  <a:cubicBezTo>
                    <a:pt x="394653" y="284861"/>
                    <a:pt x="397256" y="287401"/>
                    <a:pt x="399987" y="289814"/>
                  </a:cubicBezTo>
                  <a:cubicBezTo>
                    <a:pt x="399987" y="289814"/>
                    <a:pt x="400050" y="289878"/>
                    <a:pt x="400050" y="289878"/>
                  </a:cubicBezTo>
                  <a:cubicBezTo>
                    <a:pt x="402717" y="292290"/>
                    <a:pt x="405385" y="294640"/>
                    <a:pt x="408178" y="296926"/>
                  </a:cubicBezTo>
                  <a:cubicBezTo>
                    <a:pt x="409004" y="297561"/>
                    <a:pt x="409766" y="298259"/>
                    <a:pt x="410591" y="298895"/>
                  </a:cubicBezTo>
                  <a:cubicBezTo>
                    <a:pt x="412624" y="300545"/>
                    <a:pt x="414719" y="302197"/>
                    <a:pt x="416878" y="303848"/>
                  </a:cubicBezTo>
                  <a:cubicBezTo>
                    <a:pt x="417767" y="304546"/>
                    <a:pt x="418656" y="305181"/>
                    <a:pt x="419545" y="305879"/>
                  </a:cubicBezTo>
                  <a:cubicBezTo>
                    <a:pt x="421894" y="307594"/>
                    <a:pt x="424244" y="309309"/>
                    <a:pt x="426593" y="310959"/>
                  </a:cubicBezTo>
                  <a:cubicBezTo>
                    <a:pt x="427228" y="311404"/>
                    <a:pt x="427799" y="311848"/>
                    <a:pt x="428435" y="312229"/>
                  </a:cubicBezTo>
                  <a:cubicBezTo>
                    <a:pt x="431483" y="314262"/>
                    <a:pt x="434531" y="316230"/>
                    <a:pt x="437642" y="318135"/>
                  </a:cubicBezTo>
                  <a:cubicBezTo>
                    <a:pt x="438341" y="318516"/>
                    <a:pt x="438976" y="318961"/>
                    <a:pt x="439675" y="319342"/>
                  </a:cubicBezTo>
                  <a:cubicBezTo>
                    <a:pt x="442151" y="320802"/>
                    <a:pt x="444627" y="322262"/>
                    <a:pt x="447104" y="323659"/>
                  </a:cubicBezTo>
                  <a:cubicBezTo>
                    <a:pt x="448120" y="324231"/>
                    <a:pt x="449136" y="324803"/>
                    <a:pt x="450152" y="325311"/>
                  </a:cubicBezTo>
                  <a:cubicBezTo>
                    <a:pt x="452438" y="326581"/>
                    <a:pt x="454787" y="327787"/>
                    <a:pt x="457200" y="328930"/>
                  </a:cubicBezTo>
                  <a:cubicBezTo>
                    <a:pt x="458153" y="329438"/>
                    <a:pt x="459169" y="329883"/>
                    <a:pt x="460122" y="330390"/>
                  </a:cubicBezTo>
                  <a:cubicBezTo>
                    <a:pt x="463297" y="331914"/>
                    <a:pt x="466535" y="333439"/>
                    <a:pt x="469837" y="334836"/>
                  </a:cubicBezTo>
                  <a:cubicBezTo>
                    <a:pt x="469964" y="334899"/>
                    <a:pt x="470027" y="334899"/>
                    <a:pt x="470154" y="334962"/>
                  </a:cubicBezTo>
                  <a:cubicBezTo>
                    <a:pt x="473520" y="336423"/>
                    <a:pt x="476949" y="337756"/>
                    <a:pt x="480378" y="339026"/>
                  </a:cubicBezTo>
                  <a:cubicBezTo>
                    <a:pt x="481394" y="339408"/>
                    <a:pt x="482410" y="339725"/>
                    <a:pt x="483426" y="340106"/>
                  </a:cubicBezTo>
                  <a:cubicBezTo>
                    <a:pt x="485902" y="340995"/>
                    <a:pt x="488442" y="341884"/>
                    <a:pt x="490982" y="342709"/>
                  </a:cubicBezTo>
                  <a:cubicBezTo>
                    <a:pt x="492125" y="343090"/>
                    <a:pt x="493268" y="343472"/>
                    <a:pt x="494474" y="343789"/>
                  </a:cubicBezTo>
                  <a:cubicBezTo>
                    <a:pt x="497142" y="344614"/>
                    <a:pt x="499809" y="345376"/>
                    <a:pt x="502539" y="346075"/>
                  </a:cubicBezTo>
                  <a:cubicBezTo>
                    <a:pt x="503428" y="346329"/>
                    <a:pt x="504381" y="346583"/>
                    <a:pt x="505270" y="346837"/>
                  </a:cubicBezTo>
                  <a:cubicBezTo>
                    <a:pt x="508889" y="347789"/>
                    <a:pt x="512509" y="348615"/>
                    <a:pt x="516128" y="349377"/>
                  </a:cubicBezTo>
                  <a:cubicBezTo>
                    <a:pt x="516827" y="349504"/>
                    <a:pt x="517589" y="349631"/>
                    <a:pt x="518287" y="349822"/>
                  </a:cubicBezTo>
                  <a:cubicBezTo>
                    <a:pt x="521272" y="350393"/>
                    <a:pt x="524256" y="350964"/>
                    <a:pt x="527241" y="351473"/>
                  </a:cubicBezTo>
                  <a:cubicBezTo>
                    <a:pt x="528448" y="351663"/>
                    <a:pt x="529654" y="351853"/>
                    <a:pt x="530861" y="352044"/>
                  </a:cubicBezTo>
                  <a:cubicBezTo>
                    <a:pt x="533527" y="352425"/>
                    <a:pt x="536194" y="352806"/>
                    <a:pt x="538862" y="353060"/>
                  </a:cubicBezTo>
                  <a:cubicBezTo>
                    <a:pt x="540068" y="353187"/>
                    <a:pt x="541211" y="353314"/>
                    <a:pt x="542417" y="353441"/>
                  </a:cubicBezTo>
                  <a:cubicBezTo>
                    <a:pt x="545719" y="353759"/>
                    <a:pt x="549085" y="354012"/>
                    <a:pt x="552450" y="354203"/>
                  </a:cubicBezTo>
                  <a:cubicBezTo>
                    <a:pt x="552895" y="354203"/>
                    <a:pt x="553403" y="354267"/>
                    <a:pt x="553848" y="354330"/>
                  </a:cubicBezTo>
                  <a:cubicBezTo>
                    <a:pt x="553975" y="354330"/>
                    <a:pt x="554038" y="354330"/>
                    <a:pt x="554165" y="354330"/>
                  </a:cubicBezTo>
                  <a:cubicBezTo>
                    <a:pt x="542227" y="468439"/>
                    <a:pt x="445898" y="556197"/>
                    <a:pt x="330074" y="556197"/>
                  </a:cubicBezTo>
                  <a:cubicBezTo>
                    <a:pt x="214123" y="556387"/>
                    <a:pt x="117856" y="468630"/>
                    <a:pt x="105918" y="354520"/>
                  </a:cubicBezTo>
                  <a:close/>
                  <a:moveTo>
                    <a:pt x="120777" y="598932"/>
                  </a:moveTo>
                  <a:cubicBezTo>
                    <a:pt x="152019" y="588581"/>
                    <a:pt x="168402" y="549148"/>
                    <a:pt x="175641" y="525081"/>
                  </a:cubicBezTo>
                  <a:cubicBezTo>
                    <a:pt x="196914" y="542036"/>
                    <a:pt x="220980" y="555562"/>
                    <a:pt x="247079" y="564833"/>
                  </a:cubicBezTo>
                  <a:lnTo>
                    <a:pt x="247079" y="633412"/>
                  </a:lnTo>
                  <a:lnTo>
                    <a:pt x="114554" y="633412"/>
                  </a:lnTo>
                  <a:cubicBezTo>
                    <a:pt x="90425" y="633412"/>
                    <a:pt x="79756" y="611378"/>
                    <a:pt x="74994" y="592836"/>
                  </a:cubicBezTo>
                  <a:cubicBezTo>
                    <a:pt x="90996" y="601662"/>
                    <a:pt x="106300" y="603695"/>
                    <a:pt x="120777" y="598932"/>
                  </a:cubicBezTo>
                  <a:close/>
                  <a:moveTo>
                    <a:pt x="650304" y="827342"/>
                  </a:moveTo>
                  <a:lnTo>
                    <a:pt x="22797" y="827342"/>
                  </a:lnTo>
                  <a:lnTo>
                    <a:pt x="22797" y="706437"/>
                  </a:lnTo>
                  <a:cubicBezTo>
                    <a:pt x="22797" y="678625"/>
                    <a:pt x="45403" y="656019"/>
                    <a:pt x="73216" y="656019"/>
                  </a:cubicBezTo>
                  <a:lnTo>
                    <a:pt x="199390" y="656019"/>
                  </a:lnTo>
                  <a:cubicBezTo>
                    <a:pt x="204216" y="662750"/>
                    <a:pt x="229172" y="697294"/>
                    <a:pt x="255969" y="731520"/>
                  </a:cubicBezTo>
                  <a:cubicBezTo>
                    <a:pt x="319151" y="812292"/>
                    <a:pt x="330327" y="812292"/>
                    <a:pt x="337757" y="812292"/>
                  </a:cubicBezTo>
                  <a:cubicBezTo>
                    <a:pt x="345187" y="812292"/>
                    <a:pt x="356426" y="812292"/>
                    <a:pt x="418402" y="731456"/>
                  </a:cubicBezTo>
                  <a:cubicBezTo>
                    <a:pt x="444500" y="697420"/>
                    <a:pt x="468821" y="663004"/>
                    <a:pt x="473711" y="656019"/>
                  </a:cubicBezTo>
                  <a:lnTo>
                    <a:pt x="599885" y="656019"/>
                  </a:lnTo>
                  <a:cubicBezTo>
                    <a:pt x="627698" y="656019"/>
                    <a:pt x="650304" y="678625"/>
                    <a:pt x="650304" y="706437"/>
                  </a:cubicBezTo>
                  <a:lnTo>
                    <a:pt x="650304" y="827342"/>
                  </a:lnTo>
                  <a:close/>
                </a:path>
              </a:pathLst>
            </a:custGeom>
            <a:grpFill/>
            <a:ln w="6350" cap="flat">
              <a:noFill/>
              <a:prstDash val="solid"/>
              <a:miter/>
            </a:ln>
          </p:spPr>
          <p:txBody>
            <a:bodyPr rtlCol="0" anchor="ctr"/>
            <a:lstStyle/>
            <a:p>
              <a:endParaRPr lang="en-US"/>
            </a:p>
          </p:txBody>
        </p:sp>
      </p:grpSp>
    </p:spTree>
    <p:extLst>
      <p:ext uri="{BB962C8B-B14F-4D97-AF65-F5344CB8AC3E}">
        <p14:creationId xmlns:p14="http://schemas.microsoft.com/office/powerpoint/2010/main" val="1769516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animEffect transition="in" filter="fade">
                                      <p:cBhvr>
                                        <p:cTn id="25" dur="500"/>
                                        <p:tgtEl>
                                          <p:spTgt spid="3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left)">
                                      <p:cBhvr>
                                        <p:cTn id="29" dur="500"/>
                                        <p:tgtEl>
                                          <p:spTgt spid="12"/>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left)">
                                      <p:cBhvr>
                                        <p:cTn id="33" dur="500"/>
                                        <p:tgtEl>
                                          <p:spTgt spid="13"/>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500"/>
                                        <p:tgtEl>
                                          <p:spTgt spid="31"/>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37"/>
                                        </p:tgtEl>
                                        <p:attrNameLst>
                                          <p:attrName>style.visibility</p:attrName>
                                        </p:attrNameLst>
                                      </p:cBhvr>
                                      <p:to>
                                        <p:strVal val="visible"/>
                                      </p:to>
                                    </p:set>
                                    <p:anim calcmode="lin" valueType="num">
                                      <p:cBhvr>
                                        <p:cTn id="41" dur="500" fill="hold"/>
                                        <p:tgtEl>
                                          <p:spTgt spid="37"/>
                                        </p:tgtEl>
                                        <p:attrNameLst>
                                          <p:attrName>ppt_w</p:attrName>
                                        </p:attrNameLst>
                                      </p:cBhvr>
                                      <p:tavLst>
                                        <p:tav tm="0">
                                          <p:val>
                                            <p:fltVal val="0"/>
                                          </p:val>
                                        </p:tav>
                                        <p:tav tm="100000">
                                          <p:val>
                                            <p:strVal val="#ppt_w"/>
                                          </p:val>
                                        </p:tav>
                                      </p:tavLst>
                                    </p:anim>
                                    <p:anim calcmode="lin" valueType="num">
                                      <p:cBhvr>
                                        <p:cTn id="42" dur="500" fill="hold"/>
                                        <p:tgtEl>
                                          <p:spTgt spid="37"/>
                                        </p:tgtEl>
                                        <p:attrNameLst>
                                          <p:attrName>ppt_h</p:attrName>
                                        </p:attrNameLst>
                                      </p:cBhvr>
                                      <p:tavLst>
                                        <p:tav tm="0">
                                          <p:val>
                                            <p:fltVal val="0"/>
                                          </p:val>
                                        </p:tav>
                                        <p:tav tm="100000">
                                          <p:val>
                                            <p:strVal val="#ppt_h"/>
                                          </p:val>
                                        </p:tav>
                                      </p:tavLst>
                                    </p:anim>
                                    <p:animEffect transition="in" filter="fade">
                                      <p:cBhvr>
                                        <p:cTn id="43" dur="500"/>
                                        <p:tgtEl>
                                          <p:spTgt spid="37"/>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ipe(left)">
                                      <p:cBhvr>
                                        <p:cTn id="47" dur="500"/>
                                        <p:tgtEl>
                                          <p:spTgt spid="14"/>
                                        </p:tgtEl>
                                      </p:cBhvr>
                                    </p:animEffect>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childTnLst>
                          </p:cTn>
                        </p:par>
                        <p:par>
                          <p:cTn id="52" fill="hold">
                            <p:stCondLst>
                              <p:cond delay="5500"/>
                            </p:stCondLst>
                            <p:childTnLst>
                              <p:par>
                                <p:cTn id="53" presetID="22" presetClass="entr" presetSubtype="4" fill="hold" grpId="0" nodeType="afterEffect">
                                  <p:stCondLst>
                                    <p:cond delay="0"/>
                                  </p:stCondLst>
                                  <p:childTnLst>
                                    <p:set>
                                      <p:cBhvr>
                                        <p:cTn id="54" dur="1" fill="hold">
                                          <p:stCondLst>
                                            <p:cond delay="0"/>
                                          </p:stCondLst>
                                        </p:cTn>
                                        <p:tgtEl>
                                          <p:spTgt spid="3">
                                            <p:graphicEl>
                                              <a:chart seriesIdx="-3" categoryIdx="-3" bldStep="gridLegend"/>
                                            </p:graphicEl>
                                          </p:spTgt>
                                        </p:tgtEl>
                                        <p:attrNameLst>
                                          <p:attrName>style.visibility</p:attrName>
                                        </p:attrNameLst>
                                      </p:cBhvr>
                                      <p:to>
                                        <p:strVal val="visible"/>
                                      </p:to>
                                    </p:set>
                                    <p:animEffect transition="in" filter="wipe(down)">
                                      <p:cBhvr>
                                        <p:cTn id="55" dur="500"/>
                                        <p:tgtEl>
                                          <p:spTgt spid="3">
                                            <p:graphicEl>
                                              <a:chart seriesIdx="-3" categoryIdx="-3" bldStep="gridLegend"/>
                                            </p:graphicEl>
                                          </p:spTgt>
                                        </p:tgtEl>
                                      </p:cBhvr>
                                    </p:animEffect>
                                  </p:childTnLst>
                                </p:cTn>
                              </p:par>
                            </p:childTnLst>
                          </p:cTn>
                        </p:par>
                        <p:par>
                          <p:cTn id="56" fill="hold">
                            <p:stCondLst>
                              <p:cond delay="6000"/>
                            </p:stCondLst>
                            <p:childTnLst>
                              <p:par>
                                <p:cTn id="57" presetID="22" presetClass="entr" presetSubtype="4" fill="hold" grpId="0" nodeType="afterEffect">
                                  <p:stCondLst>
                                    <p:cond delay="0"/>
                                  </p:stCondLst>
                                  <p:childTnLst>
                                    <p:set>
                                      <p:cBhvr>
                                        <p:cTn id="58" dur="1" fill="hold">
                                          <p:stCondLst>
                                            <p:cond delay="0"/>
                                          </p:stCondLst>
                                        </p:cTn>
                                        <p:tgtEl>
                                          <p:spTgt spid="3">
                                            <p:graphicEl>
                                              <a:chart seriesIdx="-4" categoryIdx="0" bldStep="category"/>
                                            </p:graphicEl>
                                          </p:spTgt>
                                        </p:tgtEl>
                                        <p:attrNameLst>
                                          <p:attrName>style.visibility</p:attrName>
                                        </p:attrNameLst>
                                      </p:cBhvr>
                                      <p:to>
                                        <p:strVal val="visible"/>
                                      </p:to>
                                    </p:set>
                                    <p:animEffect transition="in" filter="wipe(down)">
                                      <p:cBhvr>
                                        <p:cTn id="59" dur="500"/>
                                        <p:tgtEl>
                                          <p:spTgt spid="3">
                                            <p:graphicEl>
                                              <a:chart seriesIdx="-4" categoryIdx="0" bldStep="category"/>
                                            </p:graphicEl>
                                          </p:spTgt>
                                        </p:tgtEl>
                                      </p:cBhvr>
                                    </p:animEffect>
                                  </p:childTnLst>
                                </p:cTn>
                              </p:par>
                            </p:childTnLst>
                          </p:cTn>
                        </p:par>
                        <p:par>
                          <p:cTn id="60" fill="hold">
                            <p:stCondLst>
                              <p:cond delay="6500"/>
                            </p:stCondLst>
                            <p:childTnLst>
                              <p:par>
                                <p:cTn id="61" presetID="22" presetClass="entr" presetSubtype="4" fill="hold" grpId="0" nodeType="afterEffect">
                                  <p:stCondLst>
                                    <p:cond delay="0"/>
                                  </p:stCondLst>
                                  <p:childTnLst>
                                    <p:set>
                                      <p:cBhvr>
                                        <p:cTn id="62" dur="1" fill="hold">
                                          <p:stCondLst>
                                            <p:cond delay="0"/>
                                          </p:stCondLst>
                                        </p:cTn>
                                        <p:tgtEl>
                                          <p:spTgt spid="3">
                                            <p:graphicEl>
                                              <a:chart seriesIdx="-4" categoryIdx="1" bldStep="category"/>
                                            </p:graphicEl>
                                          </p:spTgt>
                                        </p:tgtEl>
                                        <p:attrNameLst>
                                          <p:attrName>style.visibility</p:attrName>
                                        </p:attrNameLst>
                                      </p:cBhvr>
                                      <p:to>
                                        <p:strVal val="visible"/>
                                      </p:to>
                                    </p:set>
                                    <p:animEffect transition="in" filter="wipe(down)">
                                      <p:cBhvr>
                                        <p:cTn id="63" dur="500"/>
                                        <p:tgtEl>
                                          <p:spTgt spid="3">
                                            <p:graphicEl>
                                              <a:chart seriesIdx="-4" categoryIdx="1" bldStep="category"/>
                                            </p:graphicEl>
                                          </p:spTgt>
                                        </p:tgtEl>
                                      </p:cBhvr>
                                    </p:animEffect>
                                  </p:childTnLst>
                                </p:cTn>
                              </p:par>
                            </p:childTnLst>
                          </p:cTn>
                        </p:par>
                        <p:par>
                          <p:cTn id="64" fill="hold">
                            <p:stCondLst>
                              <p:cond delay="7000"/>
                            </p:stCondLst>
                            <p:childTnLst>
                              <p:par>
                                <p:cTn id="65" presetID="22" presetClass="entr" presetSubtype="4" fill="hold" grpId="0" nodeType="afterEffect">
                                  <p:stCondLst>
                                    <p:cond delay="0"/>
                                  </p:stCondLst>
                                  <p:childTnLst>
                                    <p:set>
                                      <p:cBhvr>
                                        <p:cTn id="66" dur="1" fill="hold">
                                          <p:stCondLst>
                                            <p:cond delay="0"/>
                                          </p:stCondLst>
                                        </p:cTn>
                                        <p:tgtEl>
                                          <p:spTgt spid="3">
                                            <p:graphicEl>
                                              <a:chart seriesIdx="-4" categoryIdx="2" bldStep="category"/>
                                            </p:graphicEl>
                                          </p:spTgt>
                                        </p:tgtEl>
                                        <p:attrNameLst>
                                          <p:attrName>style.visibility</p:attrName>
                                        </p:attrNameLst>
                                      </p:cBhvr>
                                      <p:to>
                                        <p:strVal val="visible"/>
                                      </p:to>
                                    </p:set>
                                    <p:animEffect transition="in" filter="wipe(down)">
                                      <p:cBhvr>
                                        <p:cTn id="67" dur="500"/>
                                        <p:tgtEl>
                                          <p:spTgt spid="3">
                                            <p:graphicEl>
                                              <a:chart seriesIdx="-4" categoryIdx="2" bldStep="category"/>
                                            </p:graphicEl>
                                          </p:spTgt>
                                        </p:tgtEl>
                                      </p:cBhvr>
                                    </p:animEffect>
                                  </p:childTnLst>
                                </p:cTn>
                              </p:par>
                            </p:childTnLst>
                          </p:cTn>
                        </p:par>
                        <p:par>
                          <p:cTn id="68" fill="hold">
                            <p:stCondLst>
                              <p:cond delay="7500"/>
                            </p:stCondLst>
                            <p:childTnLst>
                              <p:par>
                                <p:cTn id="69" presetID="22" presetClass="entr" presetSubtype="4" fill="hold" grpId="0" nodeType="afterEffect">
                                  <p:stCondLst>
                                    <p:cond delay="0"/>
                                  </p:stCondLst>
                                  <p:childTnLst>
                                    <p:set>
                                      <p:cBhvr>
                                        <p:cTn id="70" dur="1" fill="hold">
                                          <p:stCondLst>
                                            <p:cond delay="0"/>
                                          </p:stCondLst>
                                        </p:cTn>
                                        <p:tgtEl>
                                          <p:spTgt spid="3">
                                            <p:graphicEl>
                                              <a:chart seriesIdx="-4" categoryIdx="3" bldStep="category"/>
                                            </p:graphicEl>
                                          </p:spTgt>
                                        </p:tgtEl>
                                        <p:attrNameLst>
                                          <p:attrName>style.visibility</p:attrName>
                                        </p:attrNameLst>
                                      </p:cBhvr>
                                      <p:to>
                                        <p:strVal val="visible"/>
                                      </p:to>
                                    </p:set>
                                    <p:animEffect transition="in" filter="wipe(down)">
                                      <p:cBhvr>
                                        <p:cTn id="71" dur="500"/>
                                        <p:tgtEl>
                                          <p:spTgt spid="3">
                                            <p:graphicEl>
                                              <a:chart seriesIdx="-4" categoryIdx="3" bldStep="category"/>
                                            </p:graphicEl>
                                          </p:spTgt>
                                        </p:tgtEl>
                                      </p:cBhvr>
                                    </p:animEffect>
                                  </p:childTnLst>
                                </p:cTn>
                              </p:par>
                            </p:childTnLst>
                          </p:cTn>
                        </p:par>
                        <p:par>
                          <p:cTn id="72" fill="hold">
                            <p:stCondLst>
                              <p:cond delay="8000"/>
                            </p:stCondLst>
                            <p:childTnLst>
                              <p:par>
                                <p:cTn id="73" presetID="22" presetClass="entr" presetSubtype="4" fill="hold" grpId="0" nodeType="afterEffect">
                                  <p:stCondLst>
                                    <p:cond delay="0"/>
                                  </p:stCondLst>
                                  <p:childTnLst>
                                    <p:set>
                                      <p:cBhvr>
                                        <p:cTn id="74" dur="1" fill="hold">
                                          <p:stCondLst>
                                            <p:cond delay="0"/>
                                          </p:stCondLst>
                                        </p:cTn>
                                        <p:tgtEl>
                                          <p:spTgt spid="3">
                                            <p:graphicEl>
                                              <a:chart seriesIdx="-4" categoryIdx="4" bldStep="category"/>
                                            </p:graphicEl>
                                          </p:spTgt>
                                        </p:tgtEl>
                                        <p:attrNameLst>
                                          <p:attrName>style.visibility</p:attrName>
                                        </p:attrNameLst>
                                      </p:cBhvr>
                                      <p:to>
                                        <p:strVal val="visible"/>
                                      </p:to>
                                    </p:set>
                                    <p:animEffect transition="in" filter="wipe(down)">
                                      <p:cBhvr>
                                        <p:cTn id="75" dur="500"/>
                                        <p:tgtEl>
                                          <p:spTgt spid="3">
                                            <p:graphicEl>
                                              <a:chart seriesIdx="-4" categoryIdx="4" bldStep="category"/>
                                            </p:graphicEl>
                                          </p:spTgt>
                                        </p:tgtEl>
                                      </p:cBhvr>
                                    </p:animEffect>
                                  </p:childTnLst>
                                </p:cTn>
                              </p:par>
                            </p:childTnLst>
                          </p:cTn>
                        </p:par>
                        <p:par>
                          <p:cTn id="76" fill="hold">
                            <p:stCondLst>
                              <p:cond delay="8500"/>
                            </p:stCondLst>
                            <p:childTnLst>
                              <p:par>
                                <p:cTn id="77" presetID="22" presetClass="entr" presetSubtype="4" fill="hold" grpId="0" nodeType="afterEffect">
                                  <p:stCondLst>
                                    <p:cond delay="0"/>
                                  </p:stCondLst>
                                  <p:childTnLst>
                                    <p:set>
                                      <p:cBhvr>
                                        <p:cTn id="78" dur="1" fill="hold">
                                          <p:stCondLst>
                                            <p:cond delay="0"/>
                                          </p:stCondLst>
                                        </p:cTn>
                                        <p:tgtEl>
                                          <p:spTgt spid="3">
                                            <p:graphicEl>
                                              <a:chart seriesIdx="-4" categoryIdx="5" bldStep="category"/>
                                            </p:graphicEl>
                                          </p:spTgt>
                                        </p:tgtEl>
                                        <p:attrNameLst>
                                          <p:attrName>style.visibility</p:attrName>
                                        </p:attrNameLst>
                                      </p:cBhvr>
                                      <p:to>
                                        <p:strVal val="visible"/>
                                      </p:to>
                                    </p:set>
                                    <p:animEffect transition="in" filter="wipe(down)">
                                      <p:cBhvr>
                                        <p:cTn id="79" dur="500"/>
                                        <p:tgtEl>
                                          <p:spTgt spid="3">
                                            <p:graphicEl>
                                              <a:chart seriesIdx="-4" categoryIdx="5" bldStep="category"/>
                                            </p:graphicEl>
                                          </p:spTgt>
                                        </p:tgtEl>
                                      </p:cBhvr>
                                    </p:animEffect>
                                  </p:childTnLst>
                                </p:cTn>
                              </p:par>
                            </p:childTnLst>
                          </p:cTn>
                        </p:par>
                        <p:par>
                          <p:cTn id="80" fill="hold">
                            <p:stCondLst>
                              <p:cond delay="9000"/>
                            </p:stCondLst>
                            <p:childTnLst>
                              <p:par>
                                <p:cTn id="81" presetID="22" presetClass="entr" presetSubtype="4" fill="hold" grpId="0" nodeType="afterEffect">
                                  <p:stCondLst>
                                    <p:cond delay="0"/>
                                  </p:stCondLst>
                                  <p:childTnLst>
                                    <p:set>
                                      <p:cBhvr>
                                        <p:cTn id="82" dur="1" fill="hold">
                                          <p:stCondLst>
                                            <p:cond delay="0"/>
                                          </p:stCondLst>
                                        </p:cTn>
                                        <p:tgtEl>
                                          <p:spTgt spid="3">
                                            <p:graphicEl>
                                              <a:chart seriesIdx="-4" categoryIdx="6" bldStep="category"/>
                                            </p:graphicEl>
                                          </p:spTgt>
                                        </p:tgtEl>
                                        <p:attrNameLst>
                                          <p:attrName>style.visibility</p:attrName>
                                        </p:attrNameLst>
                                      </p:cBhvr>
                                      <p:to>
                                        <p:strVal val="visible"/>
                                      </p:to>
                                    </p:set>
                                    <p:animEffect transition="in" filter="wipe(down)">
                                      <p:cBhvr>
                                        <p:cTn id="83" dur="500"/>
                                        <p:tgtEl>
                                          <p:spTgt spid="3">
                                            <p:graphicEl>
                                              <a:chart seriesIdx="-4" categoryIdx="6" bldStep="category"/>
                                            </p:graphicEl>
                                          </p:spTgt>
                                        </p:tgtEl>
                                      </p:cBhvr>
                                    </p:animEffect>
                                  </p:childTnLst>
                                </p:cTn>
                              </p:par>
                            </p:childTnLst>
                          </p:cTn>
                        </p:par>
                        <p:par>
                          <p:cTn id="84" fill="hold">
                            <p:stCondLst>
                              <p:cond delay="9500"/>
                            </p:stCondLst>
                            <p:childTnLst>
                              <p:par>
                                <p:cTn id="85" presetID="22" presetClass="entr" presetSubtype="4" fill="hold" grpId="0" nodeType="afterEffect">
                                  <p:stCondLst>
                                    <p:cond delay="0"/>
                                  </p:stCondLst>
                                  <p:childTnLst>
                                    <p:set>
                                      <p:cBhvr>
                                        <p:cTn id="86" dur="1" fill="hold">
                                          <p:stCondLst>
                                            <p:cond delay="0"/>
                                          </p:stCondLst>
                                        </p:cTn>
                                        <p:tgtEl>
                                          <p:spTgt spid="3">
                                            <p:graphicEl>
                                              <a:chart seriesIdx="-4" categoryIdx="7" bldStep="category"/>
                                            </p:graphicEl>
                                          </p:spTgt>
                                        </p:tgtEl>
                                        <p:attrNameLst>
                                          <p:attrName>style.visibility</p:attrName>
                                        </p:attrNameLst>
                                      </p:cBhvr>
                                      <p:to>
                                        <p:strVal val="visible"/>
                                      </p:to>
                                    </p:set>
                                    <p:animEffect transition="in" filter="wipe(down)">
                                      <p:cBhvr>
                                        <p:cTn id="87" dur="500"/>
                                        <p:tgtEl>
                                          <p:spTgt spid="3">
                                            <p:graphicEl>
                                              <a:chart seriesIdx="-4" categoryIdx="7" bldStep="category"/>
                                            </p:graphicEl>
                                          </p:spTgt>
                                        </p:tgtEl>
                                      </p:cBhvr>
                                    </p:animEffect>
                                  </p:childTnLst>
                                </p:cTn>
                              </p:par>
                            </p:childTnLst>
                          </p:cTn>
                        </p:par>
                        <p:par>
                          <p:cTn id="88" fill="hold">
                            <p:stCondLst>
                              <p:cond delay="10000"/>
                            </p:stCondLst>
                            <p:childTnLst>
                              <p:par>
                                <p:cTn id="89" presetID="22" presetClass="entr" presetSubtype="4" fill="hold" grpId="0" nodeType="afterEffect">
                                  <p:stCondLst>
                                    <p:cond delay="0"/>
                                  </p:stCondLst>
                                  <p:childTnLst>
                                    <p:set>
                                      <p:cBhvr>
                                        <p:cTn id="90" dur="1" fill="hold">
                                          <p:stCondLst>
                                            <p:cond delay="0"/>
                                          </p:stCondLst>
                                        </p:cTn>
                                        <p:tgtEl>
                                          <p:spTgt spid="3">
                                            <p:graphicEl>
                                              <a:chart seriesIdx="-4" categoryIdx="8" bldStep="category"/>
                                            </p:graphicEl>
                                          </p:spTgt>
                                        </p:tgtEl>
                                        <p:attrNameLst>
                                          <p:attrName>style.visibility</p:attrName>
                                        </p:attrNameLst>
                                      </p:cBhvr>
                                      <p:to>
                                        <p:strVal val="visible"/>
                                      </p:to>
                                    </p:set>
                                    <p:animEffect transition="in" filter="wipe(down)">
                                      <p:cBhvr>
                                        <p:cTn id="91" dur="500"/>
                                        <p:tgtEl>
                                          <p:spTgt spid="3">
                                            <p:graphicEl>
                                              <a:chart seriesIdx="-4" categoryIdx="8" bldStep="category"/>
                                            </p:graphicEl>
                                          </p:spTgt>
                                        </p:tgtEl>
                                      </p:cBhvr>
                                    </p:animEffect>
                                  </p:childTnLst>
                                </p:cTn>
                              </p:par>
                            </p:childTnLst>
                          </p:cTn>
                        </p:par>
                        <p:par>
                          <p:cTn id="92" fill="hold">
                            <p:stCondLst>
                              <p:cond delay="10500"/>
                            </p:stCondLst>
                            <p:childTnLst>
                              <p:par>
                                <p:cTn id="93" presetID="22" presetClass="entr" presetSubtype="4" fill="hold" grpId="0" nodeType="afterEffect">
                                  <p:stCondLst>
                                    <p:cond delay="0"/>
                                  </p:stCondLst>
                                  <p:childTnLst>
                                    <p:set>
                                      <p:cBhvr>
                                        <p:cTn id="94" dur="1" fill="hold">
                                          <p:stCondLst>
                                            <p:cond delay="0"/>
                                          </p:stCondLst>
                                        </p:cTn>
                                        <p:tgtEl>
                                          <p:spTgt spid="3">
                                            <p:graphicEl>
                                              <a:chart seriesIdx="-4" categoryIdx="9" bldStep="category"/>
                                            </p:graphicEl>
                                          </p:spTgt>
                                        </p:tgtEl>
                                        <p:attrNameLst>
                                          <p:attrName>style.visibility</p:attrName>
                                        </p:attrNameLst>
                                      </p:cBhvr>
                                      <p:to>
                                        <p:strVal val="visible"/>
                                      </p:to>
                                    </p:set>
                                    <p:animEffect transition="in" filter="wipe(down)">
                                      <p:cBhvr>
                                        <p:cTn id="95" dur="500"/>
                                        <p:tgtEl>
                                          <p:spTgt spid="3">
                                            <p:graphicEl>
                                              <a:chart seriesIdx="-4" categoryIdx="9" bldStep="category"/>
                                            </p:graphicEl>
                                          </p:spTgt>
                                        </p:tgtEl>
                                      </p:cBhvr>
                                    </p:animEffect>
                                  </p:childTnLst>
                                </p:cTn>
                              </p:par>
                            </p:childTnLst>
                          </p:cTn>
                        </p:par>
                        <p:par>
                          <p:cTn id="96" fill="hold">
                            <p:stCondLst>
                              <p:cond delay="11000"/>
                            </p:stCondLst>
                            <p:childTnLst>
                              <p:par>
                                <p:cTn id="97" presetID="22" presetClass="entr" presetSubtype="4" fill="hold" grpId="0" nodeType="afterEffect">
                                  <p:stCondLst>
                                    <p:cond delay="0"/>
                                  </p:stCondLst>
                                  <p:childTnLst>
                                    <p:set>
                                      <p:cBhvr>
                                        <p:cTn id="98" dur="1" fill="hold">
                                          <p:stCondLst>
                                            <p:cond delay="0"/>
                                          </p:stCondLst>
                                        </p:cTn>
                                        <p:tgtEl>
                                          <p:spTgt spid="3">
                                            <p:graphicEl>
                                              <a:chart seriesIdx="-4" categoryIdx="10" bldStep="category"/>
                                            </p:graphicEl>
                                          </p:spTgt>
                                        </p:tgtEl>
                                        <p:attrNameLst>
                                          <p:attrName>style.visibility</p:attrName>
                                        </p:attrNameLst>
                                      </p:cBhvr>
                                      <p:to>
                                        <p:strVal val="visible"/>
                                      </p:to>
                                    </p:set>
                                    <p:animEffect transition="in" filter="wipe(down)">
                                      <p:cBhvr>
                                        <p:cTn id="99" dur="500"/>
                                        <p:tgtEl>
                                          <p:spTgt spid="3">
                                            <p:graphicEl>
                                              <a:chart seriesIdx="-4" categoryIdx="10" bldStep="category"/>
                                            </p:graphicEl>
                                          </p:spTgt>
                                        </p:tgtEl>
                                      </p:cBhvr>
                                    </p:animEffect>
                                  </p:childTnLst>
                                </p:cTn>
                              </p:par>
                            </p:childTnLst>
                          </p:cTn>
                        </p:par>
                        <p:par>
                          <p:cTn id="100" fill="hold">
                            <p:stCondLst>
                              <p:cond delay="11500"/>
                            </p:stCondLst>
                            <p:childTnLst>
                              <p:par>
                                <p:cTn id="101" presetID="22" presetClass="entr" presetSubtype="4" fill="hold" grpId="0" nodeType="afterEffect">
                                  <p:stCondLst>
                                    <p:cond delay="0"/>
                                  </p:stCondLst>
                                  <p:childTnLst>
                                    <p:set>
                                      <p:cBhvr>
                                        <p:cTn id="102" dur="1" fill="hold">
                                          <p:stCondLst>
                                            <p:cond delay="0"/>
                                          </p:stCondLst>
                                        </p:cTn>
                                        <p:tgtEl>
                                          <p:spTgt spid="3">
                                            <p:graphicEl>
                                              <a:chart seriesIdx="-4" categoryIdx="11" bldStep="category"/>
                                            </p:graphicEl>
                                          </p:spTgt>
                                        </p:tgtEl>
                                        <p:attrNameLst>
                                          <p:attrName>style.visibility</p:attrName>
                                        </p:attrNameLst>
                                      </p:cBhvr>
                                      <p:to>
                                        <p:strVal val="visible"/>
                                      </p:to>
                                    </p:set>
                                    <p:animEffect transition="in" filter="wipe(down)">
                                      <p:cBhvr>
                                        <p:cTn id="103" dur="500"/>
                                        <p:tgtEl>
                                          <p:spTgt spid="3">
                                            <p:graphicEl>
                                              <a:chart seriesIdx="-4" categoryIdx="11" bldStep="category"/>
                                            </p:graphicEl>
                                          </p:spTgt>
                                        </p:tgtEl>
                                      </p:cBhvr>
                                    </p:animEffect>
                                  </p:childTnLst>
                                </p:cTn>
                              </p:par>
                            </p:childTnLst>
                          </p:cTn>
                        </p:par>
                        <p:par>
                          <p:cTn id="104" fill="hold">
                            <p:stCondLst>
                              <p:cond delay="12000"/>
                            </p:stCondLst>
                            <p:childTnLst>
                              <p:par>
                                <p:cTn id="105" presetID="10" presetClass="entr" presetSubtype="0" fill="hold" grpId="0" nodeType="afterEffect">
                                  <p:stCondLst>
                                    <p:cond delay="0"/>
                                  </p:stCondLst>
                                  <p:childTnLst>
                                    <p:set>
                                      <p:cBhvr>
                                        <p:cTn id="106" dur="1" fill="hold">
                                          <p:stCondLst>
                                            <p:cond delay="0"/>
                                          </p:stCondLst>
                                        </p:cTn>
                                        <p:tgtEl>
                                          <p:spTgt spid="4"/>
                                        </p:tgtEl>
                                        <p:attrNameLst>
                                          <p:attrName>style.visibility</p:attrName>
                                        </p:attrNameLst>
                                      </p:cBhvr>
                                      <p:to>
                                        <p:strVal val="visible"/>
                                      </p:to>
                                    </p:set>
                                    <p:animEffect transition="in" filter="fade">
                                      <p:cBhvr>
                                        <p:cTn id="107" dur="500"/>
                                        <p:tgtEl>
                                          <p:spTgt spid="4"/>
                                        </p:tgtEl>
                                      </p:cBhvr>
                                    </p:animEffect>
                                  </p:childTnLst>
                                </p:cTn>
                              </p:par>
                            </p:childTnLst>
                          </p:cTn>
                        </p:par>
                        <p:par>
                          <p:cTn id="108" fill="hold">
                            <p:stCondLst>
                              <p:cond delay="12500"/>
                            </p:stCondLst>
                            <p:childTnLst>
                              <p:par>
                                <p:cTn id="109" presetID="22" presetClass="entr" presetSubtype="8" fill="hold" grpId="0" nodeType="afterEffect">
                                  <p:stCondLst>
                                    <p:cond delay="0"/>
                                  </p:stCondLst>
                                  <p:childTnLst>
                                    <p:set>
                                      <p:cBhvr>
                                        <p:cTn id="110" dur="1" fill="hold">
                                          <p:stCondLst>
                                            <p:cond delay="0"/>
                                          </p:stCondLst>
                                        </p:cTn>
                                        <p:tgtEl>
                                          <p:spTgt spid="5"/>
                                        </p:tgtEl>
                                        <p:attrNameLst>
                                          <p:attrName>style.visibility</p:attrName>
                                        </p:attrNameLst>
                                      </p:cBhvr>
                                      <p:to>
                                        <p:strVal val="visible"/>
                                      </p:to>
                                    </p:set>
                                    <p:animEffect transition="in" filter="wipe(left)">
                                      <p:cBhvr>
                                        <p:cTn id="111" dur="500"/>
                                        <p:tgtEl>
                                          <p:spTgt spid="5"/>
                                        </p:tgtEl>
                                      </p:cBhvr>
                                    </p:animEffect>
                                  </p:childTnLst>
                                </p:cTn>
                              </p:par>
                            </p:childTnLst>
                          </p:cTn>
                        </p:par>
                        <p:par>
                          <p:cTn id="112" fill="hold">
                            <p:stCondLst>
                              <p:cond delay="13000"/>
                            </p:stCondLst>
                            <p:childTnLst>
                              <p:par>
                                <p:cTn id="113" presetID="10" presetClass="entr" presetSubtype="0" fill="hold" grpId="0" nodeType="afterEffect">
                                  <p:stCondLst>
                                    <p:cond delay="0"/>
                                  </p:stCondLst>
                                  <p:childTnLst>
                                    <p:set>
                                      <p:cBhvr>
                                        <p:cTn id="114" dur="1" fill="hold">
                                          <p:stCondLst>
                                            <p:cond delay="0"/>
                                          </p:stCondLst>
                                        </p:cTn>
                                        <p:tgtEl>
                                          <p:spTgt spid="6"/>
                                        </p:tgtEl>
                                        <p:attrNameLst>
                                          <p:attrName>style.visibility</p:attrName>
                                        </p:attrNameLst>
                                      </p:cBhvr>
                                      <p:to>
                                        <p:strVal val="visible"/>
                                      </p:to>
                                    </p:set>
                                    <p:animEffect transition="in" filter="fade">
                                      <p:cBhvr>
                                        <p:cTn id="115" dur="500"/>
                                        <p:tgtEl>
                                          <p:spTgt spid="6"/>
                                        </p:tgtEl>
                                      </p:cBhvr>
                                    </p:animEffect>
                                  </p:childTnLst>
                                </p:cTn>
                              </p:par>
                            </p:childTnLst>
                          </p:cTn>
                        </p:par>
                        <p:par>
                          <p:cTn id="116" fill="hold">
                            <p:stCondLst>
                              <p:cond delay="13500"/>
                            </p:stCondLst>
                            <p:childTnLst>
                              <p:par>
                                <p:cTn id="117" presetID="22" presetClass="entr" presetSubtype="8" fill="hold" grpId="0" nodeType="afterEffect">
                                  <p:stCondLst>
                                    <p:cond delay="0"/>
                                  </p:stCondLst>
                                  <p:childTnLst>
                                    <p:set>
                                      <p:cBhvr>
                                        <p:cTn id="118" dur="1" fill="hold">
                                          <p:stCondLst>
                                            <p:cond delay="0"/>
                                          </p:stCondLst>
                                        </p:cTn>
                                        <p:tgtEl>
                                          <p:spTgt spid="7"/>
                                        </p:tgtEl>
                                        <p:attrNameLst>
                                          <p:attrName>style.visibility</p:attrName>
                                        </p:attrNameLst>
                                      </p:cBhvr>
                                      <p:to>
                                        <p:strVal val="visible"/>
                                      </p:to>
                                    </p:set>
                                    <p:animEffect transition="in" filter="wipe(left)">
                                      <p:cBhvr>
                                        <p:cTn id="1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3" grpId="0">
        <p:bldSub>
          <a:bldChart bld="category"/>
        </p:bldSub>
      </p:bldGraphic>
      <p:bldP spid="4" grpId="0"/>
      <p:bldP spid="5" grpId="0"/>
      <p:bldP spid="6" grpId="0"/>
      <p:bldP spid="7" grpId="0"/>
      <p:bldP spid="8" grpId="0"/>
      <p:bldP spid="9" grpId="0"/>
      <p:bldP spid="12" grpId="0"/>
      <p:bldP spid="13" grpId="0"/>
      <p:bldP spid="14" grpId="0"/>
      <p:bldP spid="15" grpId="0"/>
      <p:bldP spid="30" grpId="0" animBg="1"/>
      <p:bldP spid="3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E31A15-A8AD-4668-8901-8708774600CA}"/>
              </a:ext>
            </a:extLst>
          </p:cNvPr>
          <p:cNvSpPr>
            <a:spLocks noGrp="1"/>
          </p:cNvSpPr>
          <p:nvPr>
            <p:ph type="title"/>
          </p:nvPr>
        </p:nvSpPr>
        <p:spPr/>
        <p:txBody>
          <a:bodyPr/>
          <a:lstStyle/>
          <a:p>
            <a:r>
              <a:rPr lang="en-US"/>
              <a:t>DATA CHART</a:t>
            </a:r>
          </a:p>
        </p:txBody>
      </p:sp>
      <p:sp>
        <p:nvSpPr>
          <p:cNvPr id="3" name="Freeform: Shape 2">
            <a:extLst>
              <a:ext uri="{FF2B5EF4-FFF2-40B4-BE49-F238E27FC236}">
                <a16:creationId xmlns:a16="http://schemas.microsoft.com/office/drawing/2014/main" id="{04ED8533-AF19-41BA-B370-06815D7DCA9C}"/>
              </a:ext>
            </a:extLst>
          </p:cNvPr>
          <p:cNvSpPr/>
          <p:nvPr/>
        </p:nvSpPr>
        <p:spPr>
          <a:xfrm>
            <a:off x="333154" y="3273671"/>
            <a:ext cx="2672037" cy="1499186"/>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Shape 3">
            <a:extLst>
              <a:ext uri="{FF2B5EF4-FFF2-40B4-BE49-F238E27FC236}">
                <a16:creationId xmlns:a16="http://schemas.microsoft.com/office/drawing/2014/main" id="{906CF76A-601B-41C6-82DD-06B63068F630}"/>
              </a:ext>
            </a:extLst>
          </p:cNvPr>
          <p:cNvSpPr/>
          <p:nvPr/>
        </p:nvSpPr>
        <p:spPr>
          <a:xfrm>
            <a:off x="2103885" y="2401797"/>
            <a:ext cx="2672037" cy="2371060"/>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Shape 4">
            <a:extLst>
              <a:ext uri="{FF2B5EF4-FFF2-40B4-BE49-F238E27FC236}">
                <a16:creationId xmlns:a16="http://schemas.microsoft.com/office/drawing/2014/main" id="{2F0B6B79-0408-4BD9-8208-E8FBA9CBB6DC}"/>
              </a:ext>
            </a:extLst>
          </p:cNvPr>
          <p:cNvSpPr/>
          <p:nvPr/>
        </p:nvSpPr>
        <p:spPr>
          <a:xfrm>
            <a:off x="3874616" y="2859005"/>
            <a:ext cx="2672037" cy="1913852"/>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Shape 5">
            <a:extLst>
              <a:ext uri="{FF2B5EF4-FFF2-40B4-BE49-F238E27FC236}">
                <a16:creationId xmlns:a16="http://schemas.microsoft.com/office/drawing/2014/main" id="{4F01C8FE-69CA-4F03-AA2F-1B77ECC0F64F}"/>
              </a:ext>
            </a:extLst>
          </p:cNvPr>
          <p:cNvSpPr/>
          <p:nvPr/>
        </p:nvSpPr>
        <p:spPr>
          <a:xfrm>
            <a:off x="5645348" y="2614447"/>
            <a:ext cx="2672037" cy="2158409"/>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Shape 6">
            <a:extLst>
              <a:ext uri="{FF2B5EF4-FFF2-40B4-BE49-F238E27FC236}">
                <a16:creationId xmlns:a16="http://schemas.microsoft.com/office/drawing/2014/main" id="{68DD1003-7877-4229-8263-371EAEC7A760}"/>
              </a:ext>
            </a:extLst>
          </p:cNvPr>
          <p:cNvSpPr/>
          <p:nvPr/>
        </p:nvSpPr>
        <p:spPr>
          <a:xfrm>
            <a:off x="7416079" y="3358725"/>
            <a:ext cx="2672037" cy="1414129"/>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5">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Shape 7">
            <a:extLst>
              <a:ext uri="{FF2B5EF4-FFF2-40B4-BE49-F238E27FC236}">
                <a16:creationId xmlns:a16="http://schemas.microsoft.com/office/drawing/2014/main" id="{26AA242A-91D2-40A8-B188-B745A6BF025B}"/>
              </a:ext>
            </a:extLst>
          </p:cNvPr>
          <p:cNvSpPr/>
          <p:nvPr/>
        </p:nvSpPr>
        <p:spPr>
          <a:xfrm>
            <a:off x="9186810" y="2061554"/>
            <a:ext cx="2672037" cy="2711300"/>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60F42C54-6340-4984-BB5A-4CF4798DAA18}"/>
              </a:ext>
            </a:extLst>
          </p:cNvPr>
          <p:cNvSpPr/>
          <p:nvPr/>
        </p:nvSpPr>
        <p:spPr>
          <a:xfrm>
            <a:off x="1579172" y="5169327"/>
            <a:ext cx="180000" cy="180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C8B219FC-5C46-4CBF-AE80-ABFD037836CD}"/>
              </a:ext>
            </a:extLst>
          </p:cNvPr>
          <p:cNvSpPr/>
          <p:nvPr/>
        </p:nvSpPr>
        <p:spPr>
          <a:xfrm>
            <a:off x="3349903" y="5169327"/>
            <a:ext cx="180000" cy="18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068687E1-43C6-4446-9484-04A0E86C77A5}"/>
              </a:ext>
            </a:extLst>
          </p:cNvPr>
          <p:cNvSpPr/>
          <p:nvPr/>
        </p:nvSpPr>
        <p:spPr>
          <a:xfrm>
            <a:off x="5120634" y="5169327"/>
            <a:ext cx="180000" cy="180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87758FF0-4DDC-42B0-A218-86CEF5B7D530}"/>
              </a:ext>
            </a:extLst>
          </p:cNvPr>
          <p:cNvSpPr/>
          <p:nvPr/>
        </p:nvSpPr>
        <p:spPr>
          <a:xfrm>
            <a:off x="6891365" y="5169327"/>
            <a:ext cx="180000" cy="180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8B5FDF63-956E-4162-9ECB-172CEB56C279}"/>
              </a:ext>
            </a:extLst>
          </p:cNvPr>
          <p:cNvSpPr/>
          <p:nvPr/>
        </p:nvSpPr>
        <p:spPr>
          <a:xfrm>
            <a:off x="8662096" y="5169327"/>
            <a:ext cx="180000" cy="1800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0FE7429E-3DEF-43C7-95A6-225C4D7BEA37}"/>
              </a:ext>
            </a:extLst>
          </p:cNvPr>
          <p:cNvSpPr/>
          <p:nvPr/>
        </p:nvSpPr>
        <p:spPr>
          <a:xfrm>
            <a:off x="10432828" y="5169327"/>
            <a:ext cx="180000" cy="1800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a:extLst>
              <a:ext uri="{FF2B5EF4-FFF2-40B4-BE49-F238E27FC236}">
                <a16:creationId xmlns:a16="http://schemas.microsoft.com/office/drawing/2014/main" id="{6C29C6D2-C9EE-43FB-B424-DE941C53653C}"/>
              </a:ext>
            </a:extLst>
          </p:cNvPr>
          <p:cNvCxnSpPr>
            <a:cxnSpLocks/>
          </p:cNvCxnSpPr>
          <p:nvPr/>
        </p:nvCxnSpPr>
        <p:spPr>
          <a:xfrm>
            <a:off x="1890003" y="5259327"/>
            <a:ext cx="1329069"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F36BF110-59DB-42A8-B3D0-500B3BF24877}"/>
              </a:ext>
            </a:extLst>
          </p:cNvPr>
          <p:cNvCxnSpPr>
            <a:cxnSpLocks/>
          </p:cNvCxnSpPr>
          <p:nvPr/>
        </p:nvCxnSpPr>
        <p:spPr>
          <a:xfrm>
            <a:off x="3660734" y="5259327"/>
            <a:ext cx="1329069"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B54258F-78BB-487C-8124-E1B8F03B2198}"/>
              </a:ext>
            </a:extLst>
          </p:cNvPr>
          <p:cNvCxnSpPr>
            <a:cxnSpLocks/>
          </p:cNvCxnSpPr>
          <p:nvPr/>
        </p:nvCxnSpPr>
        <p:spPr>
          <a:xfrm>
            <a:off x="5429282" y="5259327"/>
            <a:ext cx="1329069"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885A274B-9074-4487-9D42-A7AE9991FDE8}"/>
              </a:ext>
            </a:extLst>
          </p:cNvPr>
          <p:cNvCxnSpPr>
            <a:cxnSpLocks/>
          </p:cNvCxnSpPr>
          <p:nvPr/>
        </p:nvCxnSpPr>
        <p:spPr>
          <a:xfrm>
            <a:off x="7202196" y="5259327"/>
            <a:ext cx="1329069"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1D4A629-8836-40AE-AF9E-0D772F1D9B6D}"/>
              </a:ext>
            </a:extLst>
          </p:cNvPr>
          <p:cNvCxnSpPr>
            <a:cxnSpLocks/>
          </p:cNvCxnSpPr>
          <p:nvPr/>
        </p:nvCxnSpPr>
        <p:spPr>
          <a:xfrm>
            <a:off x="8972928" y="5259327"/>
            <a:ext cx="1329069"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6434B576-764A-4F84-8511-EA53F16394E0}"/>
              </a:ext>
            </a:extLst>
          </p:cNvPr>
          <p:cNvSpPr txBox="1"/>
          <p:nvPr/>
        </p:nvSpPr>
        <p:spPr>
          <a:xfrm>
            <a:off x="1162463" y="5428779"/>
            <a:ext cx="1013419" cy="307777"/>
          </a:xfrm>
          <a:prstGeom prst="rect">
            <a:avLst/>
          </a:prstGeom>
          <a:noFill/>
        </p:spPr>
        <p:txBody>
          <a:bodyPr wrap="none" rtlCol="0">
            <a:spAutoFit/>
          </a:bodyPr>
          <a:lstStyle/>
          <a:p>
            <a:pPr algn="ctr"/>
            <a:r>
              <a:rPr lang="en-US" sz="1400">
                <a:latin typeface="+mj-lt"/>
              </a:rPr>
              <a:t>DESCRIPTION</a:t>
            </a:r>
          </a:p>
        </p:txBody>
      </p:sp>
      <p:sp>
        <p:nvSpPr>
          <p:cNvPr id="21" name="TextBox 20">
            <a:extLst>
              <a:ext uri="{FF2B5EF4-FFF2-40B4-BE49-F238E27FC236}">
                <a16:creationId xmlns:a16="http://schemas.microsoft.com/office/drawing/2014/main" id="{A4657282-2E34-4472-80FC-850B5050CE92}"/>
              </a:ext>
            </a:extLst>
          </p:cNvPr>
          <p:cNvSpPr txBox="1"/>
          <p:nvPr/>
        </p:nvSpPr>
        <p:spPr>
          <a:xfrm>
            <a:off x="843802"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22" name="TextBox 21">
            <a:extLst>
              <a:ext uri="{FF2B5EF4-FFF2-40B4-BE49-F238E27FC236}">
                <a16:creationId xmlns:a16="http://schemas.microsoft.com/office/drawing/2014/main" id="{6913210D-45BF-4414-BC14-B0B60A2CC7ED}"/>
              </a:ext>
            </a:extLst>
          </p:cNvPr>
          <p:cNvSpPr txBox="1"/>
          <p:nvPr/>
        </p:nvSpPr>
        <p:spPr>
          <a:xfrm>
            <a:off x="2933194" y="5428779"/>
            <a:ext cx="1013419" cy="307777"/>
          </a:xfrm>
          <a:prstGeom prst="rect">
            <a:avLst/>
          </a:prstGeom>
          <a:noFill/>
        </p:spPr>
        <p:txBody>
          <a:bodyPr wrap="none" rtlCol="0">
            <a:spAutoFit/>
          </a:bodyPr>
          <a:lstStyle/>
          <a:p>
            <a:pPr algn="ctr"/>
            <a:r>
              <a:rPr lang="en-US" sz="1400">
                <a:latin typeface="+mj-lt"/>
              </a:rPr>
              <a:t>DESCRIPTION</a:t>
            </a:r>
          </a:p>
        </p:txBody>
      </p:sp>
      <p:sp>
        <p:nvSpPr>
          <p:cNvPr id="23" name="TextBox 22">
            <a:extLst>
              <a:ext uri="{FF2B5EF4-FFF2-40B4-BE49-F238E27FC236}">
                <a16:creationId xmlns:a16="http://schemas.microsoft.com/office/drawing/2014/main" id="{3CE8414F-5EBD-4923-9374-B861DC0065C9}"/>
              </a:ext>
            </a:extLst>
          </p:cNvPr>
          <p:cNvSpPr txBox="1"/>
          <p:nvPr/>
        </p:nvSpPr>
        <p:spPr>
          <a:xfrm>
            <a:off x="2614533"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24" name="TextBox 23">
            <a:extLst>
              <a:ext uri="{FF2B5EF4-FFF2-40B4-BE49-F238E27FC236}">
                <a16:creationId xmlns:a16="http://schemas.microsoft.com/office/drawing/2014/main" id="{67FE52A1-47D8-47AA-AFB6-6D9E2B6EE04F}"/>
              </a:ext>
            </a:extLst>
          </p:cNvPr>
          <p:cNvSpPr txBox="1"/>
          <p:nvPr/>
        </p:nvSpPr>
        <p:spPr>
          <a:xfrm>
            <a:off x="4703925" y="5428779"/>
            <a:ext cx="1013419" cy="307777"/>
          </a:xfrm>
          <a:prstGeom prst="rect">
            <a:avLst/>
          </a:prstGeom>
          <a:noFill/>
        </p:spPr>
        <p:txBody>
          <a:bodyPr wrap="none" rtlCol="0">
            <a:spAutoFit/>
          </a:bodyPr>
          <a:lstStyle/>
          <a:p>
            <a:pPr algn="ctr"/>
            <a:r>
              <a:rPr lang="en-US" sz="1400">
                <a:latin typeface="+mj-lt"/>
              </a:rPr>
              <a:t>DESCRIPTION</a:t>
            </a:r>
          </a:p>
        </p:txBody>
      </p:sp>
      <p:sp>
        <p:nvSpPr>
          <p:cNvPr id="25" name="TextBox 24">
            <a:extLst>
              <a:ext uri="{FF2B5EF4-FFF2-40B4-BE49-F238E27FC236}">
                <a16:creationId xmlns:a16="http://schemas.microsoft.com/office/drawing/2014/main" id="{1B5ADBDC-748C-4FCB-9A74-7D116326EE5B}"/>
              </a:ext>
            </a:extLst>
          </p:cNvPr>
          <p:cNvSpPr txBox="1"/>
          <p:nvPr/>
        </p:nvSpPr>
        <p:spPr>
          <a:xfrm>
            <a:off x="4385264"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26" name="TextBox 25">
            <a:extLst>
              <a:ext uri="{FF2B5EF4-FFF2-40B4-BE49-F238E27FC236}">
                <a16:creationId xmlns:a16="http://schemas.microsoft.com/office/drawing/2014/main" id="{4C1625CF-EA4C-4959-9776-3DDEFDC179AC}"/>
              </a:ext>
            </a:extLst>
          </p:cNvPr>
          <p:cNvSpPr txBox="1"/>
          <p:nvPr/>
        </p:nvSpPr>
        <p:spPr>
          <a:xfrm>
            <a:off x="6474656" y="5428779"/>
            <a:ext cx="1013419" cy="307777"/>
          </a:xfrm>
          <a:prstGeom prst="rect">
            <a:avLst/>
          </a:prstGeom>
          <a:noFill/>
        </p:spPr>
        <p:txBody>
          <a:bodyPr wrap="none" rtlCol="0">
            <a:spAutoFit/>
          </a:bodyPr>
          <a:lstStyle/>
          <a:p>
            <a:pPr algn="ctr"/>
            <a:r>
              <a:rPr lang="en-US" sz="1400">
                <a:latin typeface="+mj-lt"/>
              </a:rPr>
              <a:t>DESCRIPTION</a:t>
            </a:r>
          </a:p>
        </p:txBody>
      </p:sp>
      <p:sp>
        <p:nvSpPr>
          <p:cNvPr id="27" name="TextBox 26">
            <a:extLst>
              <a:ext uri="{FF2B5EF4-FFF2-40B4-BE49-F238E27FC236}">
                <a16:creationId xmlns:a16="http://schemas.microsoft.com/office/drawing/2014/main" id="{602BF244-4774-42A9-9A35-10ADD5DAC140}"/>
              </a:ext>
            </a:extLst>
          </p:cNvPr>
          <p:cNvSpPr txBox="1"/>
          <p:nvPr/>
        </p:nvSpPr>
        <p:spPr>
          <a:xfrm>
            <a:off x="6155995"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28" name="TextBox 27">
            <a:extLst>
              <a:ext uri="{FF2B5EF4-FFF2-40B4-BE49-F238E27FC236}">
                <a16:creationId xmlns:a16="http://schemas.microsoft.com/office/drawing/2014/main" id="{FD67E064-0A73-4E4B-B65D-BE892A3991BF}"/>
              </a:ext>
            </a:extLst>
          </p:cNvPr>
          <p:cNvSpPr txBox="1"/>
          <p:nvPr/>
        </p:nvSpPr>
        <p:spPr>
          <a:xfrm>
            <a:off x="8245388" y="5428779"/>
            <a:ext cx="1013419" cy="307777"/>
          </a:xfrm>
          <a:prstGeom prst="rect">
            <a:avLst/>
          </a:prstGeom>
          <a:noFill/>
        </p:spPr>
        <p:txBody>
          <a:bodyPr wrap="none" rtlCol="0">
            <a:spAutoFit/>
          </a:bodyPr>
          <a:lstStyle/>
          <a:p>
            <a:pPr algn="ctr"/>
            <a:r>
              <a:rPr lang="en-US" sz="1400">
                <a:latin typeface="+mj-lt"/>
              </a:rPr>
              <a:t>DESCRIPTION</a:t>
            </a:r>
          </a:p>
        </p:txBody>
      </p:sp>
      <p:sp>
        <p:nvSpPr>
          <p:cNvPr id="29" name="TextBox 28">
            <a:extLst>
              <a:ext uri="{FF2B5EF4-FFF2-40B4-BE49-F238E27FC236}">
                <a16:creationId xmlns:a16="http://schemas.microsoft.com/office/drawing/2014/main" id="{8EA410D7-ACBE-4C94-9B3C-6F6606B7AE91}"/>
              </a:ext>
            </a:extLst>
          </p:cNvPr>
          <p:cNvSpPr txBox="1"/>
          <p:nvPr/>
        </p:nvSpPr>
        <p:spPr>
          <a:xfrm>
            <a:off x="7926727"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30" name="TextBox 29">
            <a:extLst>
              <a:ext uri="{FF2B5EF4-FFF2-40B4-BE49-F238E27FC236}">
                <a16:creationId xmlns:a16="http://schemas.microsoft.com/office/drawing/2014/main" id="{7194A5D6-4F79-4EC6-B145-292FF557D4F1}"/>
              </a:ext>
            </a:extLst>
          </p:cNvPr>
          <p:cNvSpPr txBox="1"/>
          <p:nvPr/>
        </p:nvSpPr>
        <p:spPr>
          <a:xfrm>
            <a:off x="10016120" y="5428779"/>
            <a:ext cx="1013419" cy="307777"/>
          </a:xfrm>
          <a:prstGeom prst="rect">
            <a:avLst/>
          </a:prstGeom>
          <a:noFill/>
        </p:spPr>
        <p:txBody>
          <a:bodyPr wrap="none" rtlCol="0">
            <a:spAutoFit/>
          </a:bodyPr>
          <a:lstStyle/>
          <a:p>
            <a:pPr algn="ctr"/>
            <a:r>
              <a:rPr lang="en-US" sz="1400">
                <a:latin typeface="+mj-lt"/>
              </a:rPr>
              <a:t>DESCRIPTION</a:t>
            </a:r>
          </a:p>
        </p:txBody>
      </p:sp>
      <p:sp>
        <p:nvSpPr>
          <p:cNvPr id="31" name="TextBox 30">
            <a:extLst>
              <a:ext uri="{FF2B5EF4-FFF2-40B4-BE49-F238E27FC236}">
                <a16:creationId xmlns:a16="http://schemas.microsoft.com/office/drawing/2014/main" id="{E0A72D7A-17DB-45FD-936B-8EA11155CE11}"/>
              </a:ext>
            </a:extLst>
          </p:cNvPr>
          <p:cNvSpPr txBox="1"/>
          <p:nvPr/>
        </p:nvSpPr>
        <p:spPr>
          <a:xfrm>
            <a:off x="9697459"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32" name="TextBox 31">
            <a:extLst>
              <a:ext uri="{FF2B5EF4-FFF2-40B4-BE49-F238E27FC236}">
                <a16:creationId xmlns:a16="http://schemas.microsoft.com/office/drawing/2014/main" id="{977C43F6-22D9-42D0-B01F-9ED4E519F67F}"/>
              </a:ext>
            </a:extLst>
          </p:cNvPr>
          <p:cNvSpPr txBox="1"/>
          <p:nvPr/>
        </p:nvSpPr>
        <p:spPr>
          <a:xfrm>
            <a:off x="1145631" y="2903218"/>
            <a:ext cx="1047082" cy="338554"/>
          </a:xfrm>
          <a:prstGeom prst="rect">
            <a:avLst/>
          </a:prstGeom>
          <a:noFill/>
        </p:spPr>
        <p:txBody>
          <a:bodyPr wrap="none" rtlCol="0">
            <a:spAutoFit/>
          </a:bodyPr>
          <a:lstStyle/>
          <a:p>
            <a:pPr algn="ctr"/>
            <a:r>
              <a:rPr lang="en-US" sz="1600">
                <a:solidFill>
                  <a:schemeClr val="accent1"/>
                </a:solidFill>
                <a:latin typeface="+mj-lt"/>
              </a:rPr>
              <a:t>$35,000</a:t>
            </a:r>
          </a:p>
        </p:txBody>
      </p:sp>
      <p:sp>
        <p:nvSpPr>
          <p:cNvPr id="33" name="TextBox 32">
            <a:extLst>
              <a:ext uri="{FF2B5EF4-FFF2-40B4-BE49-F238E27FC236}">
                <a16:creationId xmlns:a16="http://schemas.microsoft.com/office/drawing/2014/main" id="{EDB667B6-20A2-4B80-939B-947246B4ABAC}"/>
              </a:ext>
            </a:extLst>
          </p:cNvPr>
          <p:cNvSpPr txBox="1"/>
          <p:nvPr/>
        </p:nvSpPr>
        <p:spPr>
          <a:xfrm>
            <a:off x="2915561" y="2031344"/>
            <a:ext cx="1048685" cy="338554"/>
          </a:xfrm>
          <a:prstGeom prst="rect">
            <a:avLst/>
          </a:prstGeom>
          <a:noFill/>
        </p:spPr>
        <p:txBody>
          <a:bodyPr wrap="none" rtlCol="0">
            <a:spAutoFit/>
          </a:bodyPr>
          <a:lstStyle/>
          <a:p>
            <a:pPr algn="ctr"/>
            <a:r>
              <a:rPr lang="en-US" sz="1600">
                <a:solidFill>
                  <a:schemeClr val="accent2"/>
                </a:solidFill>
                <a:latin typeface="+mj-lt"/>
              </a:rPr>
              <a:t>$55,000</a:t>
            </a:r>
          </a:p>
        </p:txBody>
      </p:sp>
      <p:sp>
        <p:nvSpPr>
          <p:cNvPr id="34" name="TextBox 33">
            <a:extLst>
              <a:ext uri="{FF2B5EF4-FFF2-40B4-BE49-F238E27FC236}">
                <a16:creationId xmlns:a16="http://schemas.microsoft.com/office/drawing/2014/main" id="{74859C76-9467-4BAD-9DAE-1AF4BC848BE7}"/>
              </a:ext>
            </a:extLst>
          </p:cNvPr>
          <p:cNvSpPr txBox="1"/>
          <p:nvPr/>
        </p:nvSpPr>
        <p:spPr>
          <a:xfrm>
            <a:off x="4675873" y="2488552"/>
            <a:ext cx="1067921" cy="338554"/>
          </a:xfrm>
          <a:prstGeom prst="rect">
            <a:avLst/>
          </a:prstGeom>
          <a:noFill/>
        </p:spPr>
        <p:txBody>
          <a:bodyPr wrap="none" rtlCol="0">
            <a:spAutoFit/>
          </a:bodyPr>
          <a:lstStyle/>
          <a:p>
            <a:pPr algn="ctr"/>
            <a:r>
              <a:rPr lang="en-US" sz="1600">
                <a:solidFill>
                  <a:schemeClr val="accent3"/>
                </a:solidFill>
                <a:latin typeface="+mj-lt"/>
              </a:rPr>
              <a:t>$45,000</a:t>
            </a:r>
          </a:p>
        </p:txBody>
      </p:sp>
      <p:sp>
        <p:nvSpPr>
          <p:cNvPr id="35" name="TextBox 34">
            <a:extLst>
              <a:ext uri="{FF2B5EF4-FFF2-40B4-BE49-F238E27FC236}">
                <a16:creationId xmlns:a16="http://schemas.microsoft.com/office/drawing/2014/main" id="{4803A08E-8325-412D-865C-A5830589A9DF}"/>
              </a:ext>
            </a:extLst>
          </p:cNvPr>
          <p:cNvSpPr txBox="1"/>
          <p:nvPr/>
        </p:nvSpPr>
        <p:spPr>
          <a:xfrm>
            <a:off x="6449008" y="2243993"/>
            <a:ext cx="1064715" cy="338554"/>
          </a:xfrm>
          <a:prstGeom prst="rect">
            <a:avLst/>
          </a:prstGeom>
          <a:noFill/>
        </p:spPr>
        <p:txBody>
          <a:bodyPr wrap="none" rtlCol="0">
            <a:spAutoFit/>
          </a:bodyPr>
          <a:lstStyle/>
          <a:p>
            <a:pPr algn="ctr"/>
            <a:r>
              <a:rPr lang="en-US" sz="1600">
                <a:solidFill>
                  <a:schemeClr val="accent4"/>
                </a:solidFill>
                <a:latin typeface="+mj-lt"/>
              </a:rPr>
              <a:t>$50,000</a:t>
            </a:r>
          </a:p>
        </p:txBody>
      </p:sp>
      <p:sp>
        <p:nvSpPr>
          <p:cNvPr id="36" name="TextBox 35">
            <a:extLst>
              <a:ext uri="{FF2B5EF4-FFF2-40B4-BE49-F238E27FC236}">
                <a16:creationId xmlns:a16="http://schemas.microsoft.com/office/drawing/2014/main" id="{79B08958-64B1-4701-B04B-4E71CF782E9C}"/>
              </a:ext>
            </a:extLst>
          </p:cNvPr>
          <p:cNvSpPr txBox="1"/>
          <p:nvPr/>
        </p:nvSpPr>
        <p:spPr>
          <a:xfrm>
            <a:off x="8227755" y="2991890"/>
            <a:ext cx="1047082" cy="338554"/>
          </a:xfrm>
          <a:prstGeom prst="rect">
            <a:avLst/>
          </a:prstGeom>
          <a:noFill/>
        </p:spPr>
        <p:txBody>
          <a:bodyPr wrap="none" rtlCol="0">
            <a:spAutoFit/>
          </a:bodyPr>
          <a:lstStyle/>
          <a:p>
            <a:pPr algn="ctr"/>
            <a:r>
              <a:rPr lang="en-US" sz="1600">
                <a:solidFill>
                  <a:schemeClr val="accent5"/>
                </a:solidFill>
                <a:latin typeface="+mj-lt"/>
              </a:rPr>
              <a:t>$25,000</a:t>
            </a:r>
          </a:p>
        </p:txBody>
      </p:sp>
      <p:sp>
        <p:nvSpPr>
          <p:cNvPr id="37" name="TextBox 36">
            <a:extLst>
              <a:ext uri="{FF2B5EF4-FFF2-40B4-BE49-F238E27FC236}">
                <a16:creationId xmlns:a16="http://schemas.microsoft.com/office/drawing/2014/main" id="{87F2BEA1-424A-4D34-A3D0-F9BB9733F94C}"/>
              </a:ext>
            </a:extLst>
          </p:cNvPr>
          <p:cNvSpPr txBox="1"/>
          <p:nvPr/>
        </p:nvSpPr>
        <p:spPr>
          <a:xfrm>
            <a:off x="9994478" y="1697761"/>
            <a:ext cx="1056700" cy="338554"/>
          </a:xfrm>
          <a:prstGeom prst="rect">
            <a:avLst/>
          </a:prstGeom>
          <a:noFill/>
        </p:spPr>
        <p:txBody>
          <a:bodyPr wrap="none" rtlCol="0">
            <a:spAutoFit/>
          </a:bodyPr>
          <a:lstStyle/>
          <a:p>
            <a:pPr algn="ctr"/>
            <a:r>
              <a:rPr lang="en-US" sz="1600">
                <a:solidFill>
                  <a:schemeClr val="accent6"/>
                </a:solidFill>
                <a:latin typeface="+mj-lt"/>
              </a:rPr>
              <a:t>$65,000</a:t>
            </a:r>
          </a:p>
        </p:txBody>
      </p:sp>
    </p:spTree>
    <p:extLst>
      <p:ext uri="{BB962C8B-B14F-4D97-AF65-F5344CB8AC3E}">
        <p14:creationId xmlns:p14="http://schemas.microsoft.com/office/powerpoint/2010/main" val="1255886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down)">
                                      <p:cBhvr>
                                        <p:cTn id="19" dur="500"/>
                                        <p:tgtEl>
                                          <p:spTgt spid="5"/>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down)">
                                      <p:cBhvr>
                                        <p:cTn id="27" dur="500"/>
                                        <p:tgtEl>
                                          <p:spTgt spid="7"/>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down)">
                                      <p:cBhvr>
                                        <p:cTn id="31" dur="500"/>
                                        <p:tgtEl>
                                          <p:spTgt spid="8"/>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500"/>
                                        <p:tgtEl>
                                          <p:spTgt spid="3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500"/>
                                        <p:tgtEl>
                                          <p:spTgt spid="33"/>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fade">
                                      <p:cBhvr>
                                        <p:cTn id="47" dur="500"/>
                                        <p:tgtEl>
                                          <p:spTgt spid="35"/>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fade">
                                      <p:cBhvr>
                                        <p:cTn id="51" dur="500"/>
                                        <p:tgtEl>
                                          <p:spTgt spid="36"/>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fade">
                                      <p:cBhvr>
                                        <p:cTn id="55" dur="500"/>
                                        <p:tgtEl>
                                          <p:spTgt spid="37"/>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fade">
                                      <p:cBhvr>
                                        <p:cTn id="59" dur="500"/>
                                        <p:tgtEl>
                                          <p:spTgt spid="9"/>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fade">
                                      <p:cBhvr>
                                        <p:cTn id="63" dur="500"/>
                                        <p:tgtEl>
                                          <p:spTgt spid="20"/>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up)">
                                      <p:cBhvr>
                                        <p:cTn id="67" dur="500"/>
                                        <p:tgtEl>
                                          <p:spTgt spid="21"/>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wipe(left)">
                                      <p:cBhvr>
                                        <p:cTn id="71" dur="500"/>
                                        <p:tgtEl>
                                          <p:spTgt spid="15"/>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fade">
                                      <p:cBhvr>
                                        <p:cTn id="75" dur="500"/>
                                        <p:tgtEl>
                                          <p:spTgt spid="10"/>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fade">
                                      <p:cBhvr>
                                        <p:cTn id="79" dur="500"/>
                                        <p:tgtEl>
                                          <p:spTgt spid="22"/>
                                        </p:tgtEl>
                                      </p:cBhvr>
                                    </p:animEffect>
                                  </p:childTnLst>
                                </p:cTn>
                              </p:par>
                            </p:childTnLst>
                          </p:cTn>
                        </p:par>
                        <p:par>
                          <p:cTn id="80" fill="hold">
                            <p:stCondLst>
                              <p:cond delay="9500"/>
                            </p:stCondLst>
                            <p:childTnLst>
                              <p:par>
                                <p:cTn id="81" presetID="22" presetClass="entr" presetSubtype="1" fill="hold" grpId="0"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wipe(up)">
                                      <p:cBhvr>
                                        <p:cTn id="83" dur="500"/>
                                        <p:tgtEl>
                                          <p:spTgt spid="23"/>
                                        </p:tgtEl>
                                      </p:cBhvr>
                                    </p:animEffect>
                                  </p:childTnLst>
                                </p:cTn>
                              </p:par>
                            </p:childTnLst>
                          </p:cTn>
                        </p:par>
                        <p:par>
                          <p:cTn id="84" fill="hold">
                            <p:stCondLst>
                              <p:cond delay="10000"/>
                            </p:stCondLst>
                            <p:childTnLst>
                              <p:par>
                                <p:cTn id="85" presetID="22" presetClass="entr" presetSubtype="8" fill="hold" nodeType="afterEffect">
                                  <p:stCondLst>
                                    <p:cond delay="0"/>
                                  </p:stCondLst>
                                  <p:childTnLst>
                                    <p:set>
                                      <p:cBhvr>
                                        <p:cTn id="86" dur="1" fill="hold">
                                          <p:stCondLst>
                                            <p:cond delay="0"/>
                                          </p:stCondLst>
                                        </p:cTn>
                                        <p:tgtEl>
                                          <p:spTgt spid="16"/>
                                        </p:tgtEl>
                                        <p:attrNameLst>
                                          <p:attrName>style.visibility</p:attrName>
                                        </p:attrNameLst>
                                      </p:cBhvr>
                                      <p:to>
                                        <p:strVal val="visible"/>
                                      </p:to>
                                    </p:set>
                                    <p:animEffect transition="in" filter="wipe(left)">
                                      <p:cBhvr>
                                        <p:cTn id="87" dur="500"/>
                                        <p:tgtEl>
                                          <p:spTgt spid="16"/>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11"/>
                                        </p:tgtEl>
                                        <p:attrNameLst>
                                          <p:attrName>style.visibility</p:attrName>
                                        </p:attrNameLst>
                                      </p:cBhvr>
                                      <p:to>
                                        <p:strVal val="visible"/>
                                      </p:to>
                                    </p:set>
                                    <p:animEffect transition="in" filter="fade">
                                      <p:cBhvr>
                                        <p:cTn id="91" dur="500"/>
                                        <p:tgtEl>
                                          <p:spTgt spid="11"/>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24"/>
                                        </p:tgtEl>
                                        <p:attrNameLst>
                                          <p:attrName>style.visibility</p:attrName>
                                        </p:attrNameLst>
                                      </p:cBhvr>
                                      <p:to>
                                        <p:strVal val="visible"/>
                                      </p:to>
                                    </p:set>
                                    <p:animEffect transition="in" filter="fade">
                                      <p:cBhvr>
                                        <p:cTn id="95" dur="500"/>
                                        <p:tgtEl>
                                          <p:spTgt spid="24"/>
                                        </p:tgtEl>
                                      </p:cBhvr>
                                    </p:animEffect>
                                  </p:childTnLst>
                                </p:cTn>
                              </p:par>
                            </p:childTnLst>
                          </p:cTn>
                        </p:par>
                        <p:par>
                          <p:cTn id="96" fill="hold">
                            <p:stCondLst>
                              <p:cond delay="11500"/>
                            </p:stCondLst>
                            <p:childTnLst>
                              <p:par>
                                <p:cTn id="97" presetID="22" presetClass="entr" presetSubtype="1" fill="hold" grpId="0" nodeType="afterEffect">
                                  <p:stCondLst>
                                    <p:cond delay="0"/>
                                  </p:stCondLst>
                                  <p:childTnLst>
                                    <p:set>
                                      <p:cBhvr>
                                        <p:cTn id="98" dur="1" fill="hold">
                                          <p:stCondLst>
                                            <p:cond delay="0"/>
                                          </p:stCondLst>
                                        </p:cTn>
                                        <p:tgtEl>
                                          <p:spTgt spid="25"/>
                                        </p:tgtEl>
                                        <p:attrNameLst>
                                          <p:attrName>style.visibility</p:attrName>
                                        </p:attrNameLst>
                                      </p:cBhvr>
                                      <p:to>
                                        <p:strVal val="visible"/>
                                      </p:to>
                                    </p:set>
                                    <p:animEffect transition="in" filter="wipe(up)">
                                      <p:cBhvr>
                                        <p:cTn id="99" dur="500"/>
                                        <p:tgtEl>
                                          <p:spTgt spid="25"/>
                                        </p:tgtEl>
                                      </p:cBhvr>
                                    </p:animEffect>
                                  </p:childTnLst>
                                </p:cTn>
                              </p:par>
                            </p:childTnLst>
                          </p:cTn>
                        </p:par>
                        <p:par>
                          <p:cTn id="100" fill="hold">
                            <p:stCondLst>
                              <p:cond delay="12000"/>
                            </p:stCondLst>
                            <p:childTnLst>
                              <p:par>
                                <p:cTn id="101" presetID="22" presetClass="entr" presetSubtype="8" fill="hold" nodeType="afterEffect">
                                  <p:stCondLst>
                                    <p:cond delay="0"/>
                                  </p:stCondLst>
                                  <p:childTnLst>
                                    <p:set>
                                      <p:cBhvr>
                                        <p:cTn id="102" dur="1" fill="hold">
                                          <p:stCondLst>
                                            <p:cond delay="0"/>
                                          </p:stCondLst>
                                        </p:cTn>
                                        <p:tgtEl>
                                          <p:spTgt spid="17"/>
                                        </p:tgtEl>
                                        <p:attrNameLst>
                                          <p:attrName>style.visibility</p:attrName>
                                        </p:attrNameLst>
                                      </p:cBhvr>
                                      <p:to>
                                        <p:strVal val="visible"/>
                                      </p:to>
                                    </p:set>
                                    <p:animEffect transition="in" filter="wipe(left)">
                                      <p:cBhvr>
                                        <p:cTn id="103" dur="500"/>
                                        <p:tgtEl>
                                          <p:spTgt spid="17"/>
                                        </p:tgtEl>
                                      </p:cBhvr>
                                    </p:animEffect>
                                  </p:childTnLst>
                                </p:cTn>
                              </p:par>
                            </p:childTnLst>
                          </p:cTn>
                        </p:par>
                        <p:par>
                          <p:cTn id="104" fill="hold">
                            <p:stCondLst>
                              <p:cond delay="12500"/>
                            </p:stCondLst>
                            <p:childTnLst>
                              <p:par>
                                <p:cTn id="105" presetID="10" presetClass="entr" presetSubtype="0" fill="hold" grpId="0" nodeType="afterEffect">
                                  <p:stCondLst>
                                    <p:cond delay="0"/>
                                  </p:stCondLst>
                                  <p:childTnLst>
                                    <p:set>
                                      <p:cBhvr>
                                        <p:cTn id="106" dur="1" fill="hold">
                                          <p:stCondLst>
                                            <p:cond delay="0"/>
                                          </p:stCondLst>
                                        </p:cTn>
                                        <p:tgtEl>
                                          <p:spTgt spid="12"/>
                                        </p:tgtEl>
                                        <p:attrNameLst>
                                          <p:attrName>style.visibility</p:attrName>
                                        </p:attrNameLst>
                                      </p:cBhvr>
                                      <p:to>
                                        <p:strVal val="visible"/>
                                      </p:to>
                                    </p:set>
                                    <p:animEffect transition="in" filter="fade">
                                      <p:cBhvr>
                                        <p:cTn id="107" dur="500"/>
                                        <p:tgtEl>
                                          <p:spTgt spid="12"/>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500"/>
                                        <p:tgtEl>
                                          <p:spTgt spid="26"/>
                                        </p:tgtEl>
                                      </p:cBhvr>
                                    </p:animEffect>
                                  </p:childTnLst>
                                </p:cTn>
                              </p:par>
                            </p:childTnLst>
                          </p:cTn>
                        </p:par>
                        <p:par>
                          <p:cTn id="112" fill="hold">
                            <p:stCondLst>
                              <p:cond delay="13500"/>
                            </p:stCondLst>
                            <p:childTnLst>
                              <p:par>
                                <p:cTn id="113" presetID="22" presetClass="entr" presetSubtype="1" fill="hold" grpId="0" nodeType="afterEffect">
                                  <p:stCondLst>
                                    <p:cond delay="0"/>
                                  </p:stCondLst>
                                  <p:childTnLst>
                                    <p:set>
                                      <p:cBhvr>
                                        <p:cTn id="114" dur="1" fill="hold">
                                          <p:stCondLst>
                                            <p:cond delay="0"/>
                                          </p:stCondLst>
                                        </p:cTn>
                                        <p:tgtEl>
                                          <p:spTgt spid="27"/>
                                        </p:tgtEl>
                                        <p:attrNameLst>
                                          <p:attrName>style.visibility</p:attrName>
                                        </p:attrNameLst>
                                      </p:cBhvr>
                                      <p:to>
                                        <p:strVal val="visible"/>
                                      </p:to>
                                    </p:set>
                                    <p:animEffect transition="in" filter="wipe(up)">
                                      <p:cBhvr>
                                        <p:cTn id="115" dur="500"/>
                                        <p:tgtEl>
                                          <p:spTgt spid="27"/>
                                        </p:tgtEl>
                                      </p:cBhvr>
                                    </p:animEffect>
                                  </p:childTnLst>
                                </p:cTn>
                              </p:par>
                            </p:childTnLst>
                          </p:cTn>
                        </p:par>
                        <p:par>
                          <p:cTn id="116" fill="hold">
                            <p:stCondLst>
                              <p:cond delay="14000"/>
                            </p:stCondLst>
                            <p:childTnLst>
                              <p:par>
                                <p:cTn id="117" presetID="22" presetClass="entr" presetSubtype="8" fill="hold" nodeType="afterEffect">
                                  <p:stCondLst>
                                    <p:cond delay="0"/>
                                  </p:stCondLst>
                                  <p:childTnLst>
                                    <p:set>
                                      <p:cBhvr>
                                        <p:cTn id="118" dur="1" fill="hold">
                                          <p:stCondLst>
                                            <p:cond delay="0"/>
                                          </p:stCondLst>
                                        </p:cTn>
                                        <p:tgtEl>
                                          <p:spTgt spid="18"/>
                                        </p:tgtEl>
                                        <p:attrNameLst>
                                          <p:attrName>style.visibility</p:attrName>
                                        </p:attrNameLst>
                                      </p:cBhvr>
                                      <p:to>
                                        <p:strVal val="visible"/>
                                      </p:to>
                                    </p:set>
                                    <p:animEffect transition="in" filter="wipe(left)">
                                      <p:cBhvr>
                                        <p:cTn id="119" dur="500"/>
                                        <p:tgtEl>
                                          <p:spTgt spid="18"/>
                                        </p:tgtEl>
                                      </p:cBhvr>
                                    </p:animEffect>
                                  </p:childTnLst>
                                </p:cTn>
                              </p:par>
                            </p:childTnLst>
                          </p:cTn>
                        </p:par>
                        <p:par>
                          <p:cTn id="120" fill="hold">
                            <p:stCondLst>
                              <p:cond delay="14500"/>
                            </p:stCondLst>
                            <p:childTnLst>
                              <p:par>
                                <p:cTn id="121" presetID="10" presetClass="entr" presetSubtype="0" fill="hold" grpId="0" nodeType="afterEffect">
                                  <p:stCondLst>
                                    <p:cond delay="0"/>
                                  </p:stCondLst>
                                  <p:childTnLst>
                                    <p:set>
                                      <p:cBhvr>
                                        <p:cTn id="122" dur="1" fill="hold">
                                          <p:stCondLst>
                                            <p:cond delay="0"/>
                                          </p:stCondLst>
                                        </p:cTn>
                                        <p:tgtEl>
                                          <p:spTgt spid="13"/>
                                        </p:tgtEl>
                                        <p:attrNameLst>
                                          <p:attrName>style.visibility</p:attrName>
                                        </p:attrNameLst>
                                      </p:cBhvr>
                                      <p:to>
                                        <p:strVal val="visible"/>
                                      </p:to>
                                    </p:set>
                                    <p:animEffect transition="in" filter="fade">
                                      <p:cBhvr>
                                        <p:cTn id="123" dur="500"/>
                                        <p:tgtEl>
                                          <p:spTgt spid="13"/>
                                        </p:tgtEl>
                                      </p:cBhvr>
                                    </p:animEffect>
                                  </p:childTnLst>
                                </p:cTn>
                              </p:par>
                            </p:childTnLst>
                          </p:cTn>
                        </p:par>
                        <p:par>
                          <p:cTn id="124" fill="hold">
                            <p:stCondLst>
                              <p:cond delay="15000"/>
                            </p:stCondLst>
                            <p:childTnLst>
                              <p:par>
                                <p:cTn id="125" presetID="10" presetClass="entr" presetSubtype="0" fill="hold" grpId="0" nodeType="afterEffect">
                                  <p:stCondLst>
                                    <p:cond delay="0"/>
                                  </p:stCondLst>
                                  <p:childTnLst>
                                    <p:set>
                                      <p:cBhvr>
                                        <p:cTn id="126" dur="1" fill="hold">
                                          <p:stCondLst>
                                            <p:cond delay="0"/>
                                          </p:stCondLst>
                                        </p:cTn>
                                        <p:tgtEl>
                                          <p:spTgt spid="28"/>
                                        </p:tgtEl>
                                        <p:attrNameLst>
                                          <p:attrName>style.visibility</p:attrName>
                                        </p:attrNameLst>
                                      </p:cBhvr>
                                      <p:to>
                                        <p:strVal val="visible"/>
                                      </p:to>
                                    </p:set>
                                    <p:animEffect transition="in" filter="fade">
                                      <p:cBhvr>
                                        <p:cTn id="127" dur="500"/>
                                        <p:tgtEl>
                                          <p:spTgt spid="28"/>
                                        </p:tgtEl>
                                      </p:cBhvr>
                                    </p:animEffect>
                                  </p:childTnLst>
                                </p:cTn>
                              </p:par>
                            </p:childTnLst>
                          </p:cTn>
                        </p:par>
                        <p:par>
                          <p:cTn id="128" fill="hold">
                            <p:stCondLst>
                              <p:cond delay="15500"/>
                            </p:stCondLst>
                            <p:childTnLst>
                              <p:par>
                                <p:cTn id="129" presetID="22" presetClass="entr" presetSubtype="1" fill="hold" grpId="0" nodeType="afterEffect">
                                  <p:stCondLst>
                                    <p:cond delay="0"/>
                                  </p:stCondLst>
                                  <p:childTnLst>
                                    <p:set>
                                      <p:cBhvr>
                                        <p:cTn id="130" dur="1" fill="hold">
                                          <p:stCondLst>
                                            <p:cond delay="0"/>
                                          </p:stCondLst>
                                        </p:cTn>
                                        <p:tgtEl>
                                          <p:spTgt spid="29"/>
                                        </p:tgtEl>
                                        <p:attrNameLst>
                                          <p:attrName>style.visibility</p:attrName>
                                        </p:attrNameLst>
                                      </p:cBhvr>
                                      <p:to>
                                        <p:strVal val="visible"/>
                                      </p:to>
                                    </p:set>
                                    <p:animEffect transition="in" filter="wipe(up)">
                                      <p:cBhvr>
                                        <p:cTn id="131" dur="500"/>
                                        <p:tgtEl>
                                          <p:spTgt spid="29"/>
                                        </p:tgtEl>
                                      </p:cBhvr>
                                    </p:animEffect>
                                  </p:childTnLst>
                                </p:cTn>
                              </p:par>
                            </p:childTnLst>
                          </p:cTn>
                        </p:par>
                        <p:par>
                          <p:cTn id="132" fill="hold">
                            <p:stCondLst>
                              <p:cond delay="16000"/>
                            </p:stCondLst>
                            <p:childTnLst>
                              <p:par>
                                <p:cTn id="133" presetID="22" presetClass="entr" presetSubtype="8" fill="hold" nodeType="afterEffect">
                                  <p:stCondLst>
                                    <p:cond delay="0"/>
                                  </p:stCondLst>
                                  <p:childTnLst>
                                    <p:set>
                                      <p:cBhvr>
                                        <p:cTn id="134" dur="1" fill="hold">
                                          <p:stCondLst>
                                            <p:cond delay="0"/>
                                          </p:stCondLst>
                                        </p:cTn>
                                        <p:tgtEl>
                                          <p:spTgt spid="19"/>
                                        </p:tgtEl>
                                        <p:attrNameLst>
                                          <p:attrName>style.visibility</p:attrName>
                                        </p:attrNameLst>
                                      </p:cBhvr>
                                      <p:to>
                                        <p:strVal val="visible"/>
                                      </p:to>
                                    </p:set>
                                    <p:animEffect transition="in" filter="wipe(left)">
                                      <p:cBhvr>
                                        <p:cTn id="135" dur="500"/>
                                        <p:tgtEl>
                                          <p:spTgt spid="19"/>
                                        </p:tgtEl>
                                      </p:cBhvr>
                                    </p:animEffect>
                                  </p:childTnLst>
                                </p:cTn>
                              </p:par>
                            </p:childTnLst>
                          </p:cTn>
                        </p:par>
                        <p:par>
                          <p:cTn id="136" fill="hold">
                            <p:stCondLst>
                              <p:cond delay="16500"/>
                            </p:stCondLst>
                            <p:childTnLst>
                              <p:par>
                                <p:cTn id="137" presetID="10" presetClass="entr" presetSubtype="0" fill="hold" grpId="0" nodeType="afterEffect">
                                  <p:stCondLst>
                                    <p:cond delay="0"/>
                                  </p:stCondLst>
                                  <p:childTnLst>
                                    <p:set>
                                      <p:cBhvr>
                                        <p:cTn id="138" dur="1" fill="hold">
                                          <p:stCondLst>
                                            <p:cond delay="0"/>
                                          </p:stCondLst>
                                        </p:cTn>
                                        <p:tgtEl>
                                          <p:spTgt spid="14"/>
                                        </p:tgtEl>
                                        <p:attrNameLst>
                                          <p:attrName>style.visibility</p:attrName>
                                        </p:attrNameLst>
                                      </p:cBhvr>
                                      <p:to>
                                        <p:strVal val="visible"/>
                                      </p:to>
                                    </p:set>
                                    <p:animEffect transition="in" filter="fade">
                                      <p:cBhvr>
                                        <p:cTn id="139" dur="500"/>
                                        <p:tgtEl>
                                          <p:spTgt spid="14"/>
                                        </p:tgtEl>
                                      </p:cBhvr>
                                    </p:animEffect>
                                  </p:childTnLst>
                                </p:cTn>
                              </p:par>
                            </p:childTnLst>
                          </p:cTn>
                        </p:par>
                        <p:par>
                          <p:cTn id="140" fill="hold">
                            <p:stCondLst>
                              <p:cond delay="17000"/>
                            </p:stCondLst>
                            <p:childTnLst>
                              <p:par>
                                <p:cTn id="141" presetID="10" presetClass="entr" presetSubtype="0" fill="hold" grpId="0" nodeType="afterEffect">
                                  <p:stCondLst>
                                    <p:cond delay="0"/>
                                  </p:stCondLst>
                                  <p:childTnLst>
                                    <p:set>
                                      <p:cBhvr>
                                        <p:cTn id="142" dur="1" fill="hold">
                                          <p:stCondLst>
                                            <p:cond delay="0"/>
                                          </p:stCondLst>
                                        </p:cTn>
                                        <p:tgtEl>
                                          <p:spTgt spid="30"/>
                                        </p:tgtEl>
                                        <p:attrNameLst>
                                          <p:attrName>style.visibility</p:attrName>
                                        </p:attrNameLst>
                                      </p:cBhvr>
                                      <p:to>
                                        <p:strVal val="visible"/>
                                      </p:to>
                                    </p:set>
                                    <p:animEffect transition="in" filter="fade">
                                      <p:cBhvr>
                                        <p:cTn id="143" dur="500"/>
                                        <p:tgtEl>
                                          <p:spTgt spid="30"/>
                                        </p:tgtEl>
                                      </p:cBhvr>
                                    </p:animEffect>
                                  </p:childTnLst>
                                </p:cTn>
                              </p:par>
                            </p:childTnLst>
                          </p:cTn>
                        </p:par>
                        <p:par>
                          <p:cTn id="144" fill="hold">
                            <p:stCondLst>
                              <p:cond delay="17500"/>
                            </p:stCondLst>
                            <p:childTnLst>
                              <p:par>
                                <p:cTn id="145" presetID="22" presetClass="entr" presetSubtype="1" fill="hold" grpId="0" nodeType="afterEffect">
                                  <p:stCondLst>
                                    <p:cond delay="0"/>
                                  </p:stCondLst>
                                  <p:childTnLst>
                                    <p:set>
                                      <p:cBhvr>
                                        <p:cTn id="146" dur="1" fill="hold">
                                          <p:stCondLst>
                                            <p:cond delay="0"/>
                                          </p:stCondLst>
                                        </p:cTn>
                                        <p:tgtEl>
                                          <p:spTgt spid="31"/>
                                        </p:tgtEl>
                                        <p:attrNameLst>
                                          <p:attrName>style.visibility</p:attrName>
                                        </p:attrNameLst>
                                      </p:cBhvr>
                                      <p:to>
                                        <p:strVal val="visible"/>
                                      </p:to>
                                    </p:set>
                                    <p:animEffect transition="in" filter="wipe(up)">
                                      <p:cBhvr>
                                        <p:cTn id="14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36" grpId="0"/>
      <p:bldP spid="3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Shape 28">
            <a:extLst>
              <a:ext uri="{FF2B5EF4-FFF2-40B4-BE49-F238E27FC236}">
                <a16:creationId xmlns:a16="http://schemas.microsoft.com/office/drawing/2014/main" id="{530A9F70-A27F-4B69-AADB-270052A6D218}"/>
              </a:ext>
            </a:extLst>
          </p:cNvPr>
          <p:cNvSpPr/>
          <p:nvPr/>
        </p:nvSpPr>
        <p:spPr>
          <a:xfrm>
            <a:off x="8373914" y="2231890"/>
            <a:ext cx="2481667" cy="2479286"/>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a:p>
        </p:txBody>
      </p:sp>
      <p:sp>
        <p:nvSpPr>
          <p:cNvPr id="25" name="Freeform: Shape 24">
            <a:extLst>
              <a:ext uri="{FF2B5EF4-FFF2-40B4-BE49-F238E27FC236}">
                <a16:creationId xmlns:a16="http://schemas.microsoft.com/office/drawing/2014/main" id="{02B5569C-1F94-490F-B8F9-83BEDE1F8512}"/>
              </a:ext>
            </a:extLst>
          </p:cNvPr>
          <p:cNvSpPr/>
          <p:nvPr/>
        </p:nvSpPr>
        <p:spPr>
          <a:xfrm>
            <a:off x="4855164" y="2231890"/>
            <a:ext cx="2481667" cy="2479286"/>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a:p>
        </p:txBody>
      </p:sp>
      <p:sp>
        <p:nvSpPr>
          <p:cNvPr id="21" name="Freeform: Shape 20">
            <a:extLst>
              <a:ext uri="{FF2B5EF4-FFF2-40B4-BE49-F238E27FC236}">
                <a16:creationId xmlns:a16="http://schemas.microsoft.com/office/drawing/2014/main" id="{5DA7A08C-72E8-49B8-858A-D830070CE6C9}"/>
              </a:ext>
            </a:extLst>
          </p:cNvPr>
          <p:cNvSpPr/>
          <p:nvPr/>
        </p:nvSpPr>
        <p:spPr>
          <a:xfrm>
            <a:off x="1334115" y="2231890"/>
            <a:ext cx="2481667" cy="2479286"/>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a:p>
        </p:txBody>
      </p:sp>
      <p:sp>
        <p:nvSpPr>
          <p:cNvPr id="2" name="Title 1">
            <a:extLst>
              <a:ext uri="{FF2B5EF4-FFF2-40B4-BE49-F238E27FC236}">
                <a16:creationId xmlns:a16="http://schemas.microsoft.com/office/drawing/2014/main" id="{657100BC-A90C-4E52-BDE2-BFAB18CEF20D}"/>
              </a:ext>
            </a:extLst>
          </p:cNvPr>
          <p:cNvSpPr>
            <a:spLocks noGrp="1"/>
          </p:cNvSpPr>
          <p:nvPr>
            <p:ph type="title"/>
          </p:nvPr>
        </p:nvSpPr>
        <p:spPr/>
        <p:txBody>
          <a:bodyPr/>
          <a:lstStyle/>
          <a:p>
            <a:r>
              <a:rPr lang="en-US"/>
              <a:t>PUMPKINS CHART</a:t>
            </a:r>
          </a:p>
        </p:txBody>
      </p:sp>
      <p:sp>
        <p:nvSpPr>
          <p:cNvPr id="23" name="Freeform: Shape 22">
            <a:extLst>
              <a:ext uri="{FF2B5EF4-FFF2-40B4-BE49-F238E27FC236}">
                <a16:creationId xmlns:a16="http://schemas.microsoft.com/office/drawing/2014/main" id="{6431A700-D889-4747-BB60-2D8C9FCAEEE0}"/>
              </a:ext>
            </a:extLst>
          </p:cNvPr>
          <p:cNvSpPr/>
          <p:nvPr/>
        </p:nvSpPr>
        <p:spPr>
          <a:xfrm>
            <a:off x="1334115" y="3583176"/>
            <a:ext cx="2481667" cy="1128001"/>
          </a:xfrm>
          <a:custGeom>
            <a:avLst/>
            <a:gdLst>
              <a:gd name="connsiteX0" fmla="*/ 15539 w 2481667"/>
              <a:gd name="connsiteY0" fmla="*/ 0 h 1128001"/>
              <a:gd name="connsiteX1" fmla="*/ 2466142 w 2481667"/>
              <a:gd name="connsiteY1" fmla="*/ 0 h 1128001"/>
              <a:gd name="connsiteX2" fmla="*/ 2481113 w 2481667"/>
              <a:gd name="connsiteY2" fmla="*/ 129408 h 1128001"/>
              <a:gd name="connsiteX3" fmla="*/ 2430887 w 2481667"/>
              <a:gd name="connsiteY3" fmla="*/ 496233 h 1128001"/>
              <a:gd name="connsiteX4" fmla="*/ 2086040 w 2481667"/>
              <a:gd name="connsiteY4" fmla="*/ 1055582 h 1128001"/>
              <a:gd name="connsiteX5" fmla="*/ 1608281 w 2481667"/>
              <a:gd name="connsiteY5" fmla="*/ 1058151 h 1128001"/>
              <a:gd name="connsiteX6" fmla="*/ 1240342 w 2481667"/>
              <a:gd name="connsiteY6" fmla="*/ 1032490 h 1128001"/>
              <a:gd name="connsiteX7" fmla="*/ 872402 w 2481667"/>
              <a:gd name="connsiteY7" fmla="*/ 1058151 h 1128001"/>
              <a:gd name="connsiteX8" fmla="*/ 394643 w 2481667"/>
              <a:gd name="connsiteY8" fmla="*/ 1055582 h 1128001"/>
              <a:gd name="connsiteX9" fmla="*/ 50307 w 2481667"/>
              <a:gd name="connsiteY9" fmla="*/ 496233 h 1128001"/>
              <a:gd name="connsiteX10" fmla="*/ 536 w 2481667"/>
              <a:gd name="connsiteY10" fmla="*/ 131005 h 112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81667" h="1128001">
                <a:moveTo>
                  <a:pt x="15539" y="0"/>
                </a:moveTo>
                <a:lnTo>
                  <a:pt x="2466142" y="0"/>
                </a:lnTo>
                <a:lnTo>
                  <a:pt x="2481113" y="129408"/>
                </a:lnTo>
                <a:cubicBezTo>
                  <a:pt x="2485014" y="252774"/>
                  <a:pt x="2468323" y="376793"/>
                  <a:pt x="2430887" y="496233"/>
                </a:cubicBezTo>
                <a:cubicBezTo>
                  <a:pt x="2355962" y="732801"/>
                  <a:pt x="2278478" y="898555"/>
                  <a:pt x="2086040" y="1055582"/>
                </a:cubicBezTo>
                <a:cubicBezTo>
                  <a:pt x="1997775" y="1127943"/>
                  <a:pt x="1750944" y="1172583"/>
                  <a:pt x="1608281" y="1058151"/>
                </a:cubicBezTo>
                <a:cubicBezTo>
                  <a:pt x="1560557" y="1096123"/>
                  <a:pt x="1351186" y="1142311"/>
                  <a:pt x="1240342" y="1032490"/>
                </a:cubicBezTo>
                <a:cubicBezTo>
                  <a:pt x="1128986" y="1142311"/>
                  <a:pt x="920126" y="1096123"/>
                  <a:pt x="872402" y="1058151"/>
                </a:cubicBezTo>
                <a:cubicBezTo>
                  <a:pt x="729739" y="1172583"/>
                  <a:pt x="483420" y="1127943"/>
                  <a:pt x="394643" y="1055582"/>
                </a:cubicBezTo>
                <a:cubicBezTo>
                  <a:pt x="204258" y="898555"/>
                  <a:pt x="125232" y="732801"/>
                  <a:pt x="50307" y="496233"/>
                </a:cubicBezTo>
                <a:cubicBezTo>
                  <a:pt x="13257" y="377280"/>
                  <a:pt x="-3280" y="253825"/>
                  <a:pt x="536" y="131005"/>
                </a:cubicBezTo>
                <a:close/>
              </a:path>
            </a:pathLst>
          </a:custGeom>
          <a:solidFill>
            <a:schemeClr val="accent1"/>
          </a:solidFill>
          <a:ln w="9525" cap="flat">
            <a:noFill/>
            <a:prstDash val="solid"/>
            <a:miter/>
          </a:ln>
        </p:spPr>
        <p:txBody>
          <a:bodyPr wrap="square" rtlCol="0" anchor="ctr">
            <a:noAutofit/>
          </a:bodyPr>
          <a:lstStyle/>
          <a:p>
            <a:endParaRPr lang="en-US"/>
          </a:p>
        </p:txBody>
      </p:sp>
      <p:sp>
        <p:nvSpPr>
          <p:cNvPr id="26" name="Freeform: Shape 25">
            <a:extLst>
              <a:ext uri="{FF2B5EF4-FFF2-40B4-BE49-F238E27FC236}">
                <a16:creationId xmlns:a16="http://schemas.microsoft.com/office/drawing/2014/main" id="{C87CF421-6BF3-4214-B08E-746C58BEF31C}"/>
              </a:ext>
            </a:extLst>
          </p:cNvPr>
          <p:cNvSpPr/>
          <p:nvPr/>
        </p:nvSpPr>
        <p:spPr>
          <a:xfrm>
            <a:off x="4855164" y="3168506"/>
            <a:ext cx="2481668" cy="1542671"/>
          </a:xfrm>
          <a:custGeom>
            <a:avLst/>
            <a:gdLst>
              <a:gd name="connsiteX0" fmla="*/ 163188 w 2481668"/>
              <a:gd name="connsiteY0" fmla="*/ 0 h 1542671"/>
              <a:gd name="connsiteX1" fmla="*/ 2321580 w 2481668"/>
              <a:gd name="connsiteY1" fmla="*/ 0 h 1542671"/>
              <a:gd name="connsiteX2" fmla="*/ 2368086 w 2481668"/>
              <a:gd name="connsiteY2" fmla="*/ 84614 h 1542671"/>
              <a:gd name="connsiteX3" fmla="*/ 2407792 w 2481668"/>
              <a:gd name="connsiteY3" fmla="*/ 181177 h 1542671"/>
              <a:gd name="connsiteX4" fmla="*/ 2430888 w 2481668"/>
              <a:gd name="connsiteY4" fmla="*/ 910903 h 1542671"/>
              <a:gd name="connsiteX5" fmla="*/ 2086041 w 2481668"/>
              <a:gd name="connsiteY5" fmla="*/ 1470252 h 1542671"/>
              <a:gd name="connsiteX6" fmla="*/ 1608282 w 2481668"/>
              <a:gd name="connsiteY6" fmla="*/ 1472821 h 1542671"/>
              <a:gd name="connsiteX7" fmla="*/ 1240343 w 2481668"/>
              <a:gd name="connsiteY7" fmla="*/ 1447160 h 1542671"/>
              <a:gd name="connsiteX8" fmla="*/ 872403 w 2481668"/>
              <a:gd name="connsiteY8" fmla="*/ 1472821 h 1542671"/>
              <a:gd name="connsiteX9" fmla="*/ 394644 w 2481668"/>
              <a:gd name="connsiteY9" fmla="*/ 1470252 h 1542671"/>
              <a:gd name="connsiteX10" fmla="*/ 50308 w 2481668"/>
              <a:gd name="connsiteY10" fmla="*/ 910903 h 1542671"/>
              <a:gd name="connsiteX11" fmla="*/ 72888 w 2481668"/>
              <a:gd name="connsiteY11" fmla="*/ 184259 h 1542671"/>
              <a:gd name="connsiteX12" fmla="*/ 161217 w 2481668"/>
              <a:gd name="connsiteY12" fmla="*/ 2341 h 1542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81668" h="1542671">
                <a:moveTo>
                  <a:pt x="163188" y="0"/>
                </a:moveTo>
                <a:lnTo>
                  <a:pt x="2321580" y="0"/>
                </a:lnTo>
                <a:lnTo>
                  <a:pt x="2368086" y="84614"/>
                </a:lnTo>
                <a:cubicBezTo>
                  <a:pt x="2382134" y="115043"/>
                  <a:pt x="2394963" y="147308"/>
                  <a:pt x="2407792" y="181177"/>
                </a:cubicBezTo>
                <a:cubicBezTo>
                  <a:pt x="2497651" y="414826"/>
                  <a:pt x="2505760" y="672023"/>
                  <a:pt x="2430888" y="910903"/>
                </a:cubicBezTo>
                <a:cubicBezTo>
                  <a:pt x="2355963" y="1147471"/>
                  <a:pt x="2278479" y="1313225"/>
                  <a:pt x="2086041" y="1470252"/>
                </a:cubicBezTo>
                <a:cubicBezTo>
                  <a:pt x="1997776" y="1542613"/>
                  <a:pt x="1750945" y="1587253"/>
                  <a:pt x="1608282" y="1472821"/>
                </a:cubicBezTo>
                <a:cubicBezTo>
                  <a:pt x="1560558" y="1510793"/>
                  <a:pt x="1351187" y="1556981"/>
                  <a:pt x="1240343" y="1447160"/>
                </a:cubicBezTo>
                <a:cubicBezTo>
                  <a:pt x="1128987" y="1556981"/>
                  <a:pt x="920127" y="1510793"/>
                  <a:pt x="872403" y="1472821"/>
                </a:cubicBezTo>
                <a:cubicBezTo>
                  <a:pt x="729740" y="1587253"/>
                  <a:pt x="483421" y="1542613"/>
                  <a:pt x="394644" y="1470252"/>
                </a:cubicBezTo>
                <a:cubicBezTo>
                  <a:pt x="204259" y="1313225"/>
                  <a:pt x="125234" y="1147471"/>
                  <a:pt x="50308" y="910903"/>
                </a:cubicBezTo>
                <a:cubicBezTo>
                  <a:pt x="-23792" y="672998"/>
                  <a:pt x="-15840" y="417083"/>
                  <a:pt x="72888" y="184259"/>
                </a:cubicBezTo>
                <a:cubicBezTo>
                  <a:pt x="99317" y="116521"/>
                  <a:pt x="125616" y="55326"/>
                  <a:pt x="161217" y="2341"/>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0" name="Freeform: Shape 29">
            <a:extLst>
              <a:ext uri="{FF2B5EF4-FFF2-40B4-BE49-F238E27FC236}">
                <a16:creationId xmlns:a16="http://schemas.microsoft.com/office/drawing/2014/main" id="{B601E39B-9ECB-458B-B8AF-FE6DE86C96D8}"/>
              </a:ext>
            </a:extLst>
          </p:cNvPr>
          <p:cNvSpPr/>
          <p:nvPr/>
        </p:nvSpPr>
        <p:spPr>
          <a:xfrm>
            <a:off x="8377587" y="3774562"/>
            <a:ext cx="2474218" cy="936615"/>
          </a:xfrm>
          <a:custGeom>
            <a:avLst/>
            <a:gdLst>
              <a:gd name="connsiteX0" fmla="*/ 0 w 2474218"/>
              <a:gd name="connsiteY0" fmla="*/ 0 h 936615"/>
              <a:gd name="connsiteX1" fmla="*/ 2474218 w 2474218"/>
              <a:gd name="connsiteY1" fmla="*/ 0 h 936615"/>
              <a:gd name="connsiteX2" fmla="*/ 2467828 w 2474218"/>
              <a:gd name="connsiteY2" fmla="*/ 122906 h 936615"/>
              <a:gd name="connsiteX3" fmla="*/ 2427214 w 2474218"/>
              <a:gd name="connsiteY3" fmla="*/ 304847 h 936615"/>
              <a:gd name="connsiteX4" fmla="*/ 2082367 w 2474218"/>
              <a:gd name="connsiteY4" fmla="*/ 864196 h 936615"/>
              <a:gd name="connsiteX5" fmla="*/ 1604608 w 2474218"/>
              <a:gd name="connsiteY5" fmla="*/ 866765 h 936615"/>
              <a:gd name="connsiteX6" fmla="*/ 1236669 w 2474218"/>
              <a:gd name="connsiteY6" fmla="*/ 841104 h 936615"/>
              <a:gd name="connsiteX7" fmla="*/ 868729 w 2474218"/>
              <a:gd name="connsiteY7" fmla="*/ 866765 h 936615"/>
              <a:gd name="connsiteX8" fmla="*/ 390970 w 2474218"/>
              <a:gd name="connsiteY8" fmla="*/ 864196 h 936615"/>
              <a:gd name="connsiteX9" fmla="*/ 46634 w 2474218"/>
              <a:gd name="connsiteY9" fmla="*/ 304847 h 936615"/>
              <a:gd name="connsiteX10" fmla="*/ 6424 w 2474218"/>
              <a:gd name="connsiteY10" fmla="*/ 123683 h 936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74218" h="936615">
                <a:moveTo>
                  <a:pt x="0" y="0"/>
                </a:moveTo>
                <a:lnTo>
                  <a:pt x="2474218" y="0"/>
                </a:lnTo>
                <a:lnTo>
                  <a:pt x="2467828" y="122906"/>
                </a:lnTo>
                <a:cubicBezTo>
                  <a:pt x="2459464" y="184262"/>
                  <a:pt x="2445932" y="245127"/>
                  <a:pt x="2427214" y="304847"/>
                </a:cubicBezTo>
                <a:cubicBezTo>
                  <a:pt x="2352289" y="541415"/>
                  <a:pt x="2274805" y="707169"/>
                  <a:pt x="2082367" y="864196"/>
                </a:cubicBezTo>
                <a:cubicBezTo>
                  <a:pt x="1994102" y="936557"/>
                  <a:pt x="1747271" y="981197"/>
                  <a:pt x="1604608" y="866765"/>
                </a:cubicBezTo>
                <a:cubicBezTo>
                  <a:pt x="1556884" y="904737"/>
                  <a:pt x="1347513" y="950925"/>
                  <a:pt x="1236669" y="841104"/>
                </a:cubicBezTo>
                <a:cubicBezTo>
                  <a:pt x="1125313" y="950925"/>
                  <a:pt x="916453" y="904737"/>
                  <a:pt x="868729" y="866765"/>
                </a:cubicBezTo>
                <a:cubicBezTo>
                  <a:pt x="726066" y="981197"/>
                  <a:pt x="479747" y="936557"/>
                  <a:pt x="390970" y="864196"/>
                </a:cubicBezTo>
                <a:cubicBezTo>
                  <a:pt x="200585" y="707169"/>
                  <a:pt x="121559" y="541415"/>
                  <a:pt x="46634" y="304847"/>
                </a:cubicBezTo>
                <a:cubicBezTo>
                  <a:pt x="28109" y="245371"/>
                  <a:pt x="14712" y="184769"/>
                  <a:pt x="6424" y="123683"/>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2" name="TextBox 21">
            <a:extLst>
              <a:ext uri="{FF2B5EF4-FFF2-40B4-BE49-F238E27FC236}">
                <a16:creationId xmlns:a16="http://schemas.microsoft.com/office/drawing/2014/main" id="{2F2003CB-AE66-4EB0-AB58-3725E89EC4C5}"/>
              </a:ext>
            </a:extLst>
          </p:cNvPr>
          <p:cNvSpPr txBox="1"/>
          <p:nvPr/>
        </p:nvSpPr>
        <p:spPr>
          <a:xfrm>
            <a:off x="2109217" y="5025066"/>
            <a:ext cx="926857" cy="369332"/>
          </a:xfrm>
          <a:prstGeom prst="rect">
            <a:avLst/>
          </a:prstGeom>
          <a:noFill/>
        </p:spPr>
        <p:txBody>
          <a:bodyPr wrap="none" rtlCol="0">
            <a:spAutoFit/>
          </a:bodyPr>
          <a:lstStyle/>
          <a:p>
            <a:pPr algn="ctr"/>
            <a:r>
              <a:rPr lang="en-US">
                <a:latin typeface="+mj-lt"/>
              </a:rPr>
              <a:t>CHART 01</a:t>
            </a:r>
          </a:p>
        </p:txBody>
      </p:sp>
      <p:sp>
        <p:nvSpPr>
          <p:cNvPr id="24" name="TextBox 23">
            <a:extLst>
              <a:ext uri="{FF2B5EF4-FFF2-40B4-BE49-F238E27FC236}">
                <a16:creationId xmlns:a16="http://schemas.microsoft.com/office/drawing/2014/main" id="{44976A46-3A69-49CB-A7E0-DDA2241CBF63}"/>
              </a:ext>
            </a:extLst>
          </p:cNvPr>
          <p:cNvSpPr txBox="1"/>
          <p:nvPr/>
        </p:nvSpPr>
        <p:spPr>
          <a:xfrm>
            <a:off x="1114470" y="5299540"/>
            <a:ext cx="2916348" cy="613117"/>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27" name="TextBox 26">
            <a:extLst>
              <a:ext uri="{FF2B5EF4-FFF2-40B4-BE49-F238E27FC236}">
                <a16:creationId xmlns:a16="http://schemas.microsoft.com/office/drawing/2014/main" id="{A26994EA-ADC4-46A1-AB5E-746802AD838F}"/>
              </a:ext>
            </a:extLst>
          </p:cNvPr>
          <p:cNvSpPr txBox="1"/>
          <p:nvPr/>
        </p:nvSpPr>
        <p:spPr>
          <a:xfrm>
            <a:off x="5618146" y="5025066"/>
            <a:ext cx="955711" cy="369332"/>
          </a:xfrm>
          <a:prstGeom prst="rect">
            <a:avLst/>
          </a:prstGeom>
          <a:noFill/>
        </p:spPr>
        <p:txBody>
          <a:bodyPr wrap="none" rtlCol="0">
            <a:spAutoFit/>
          </a:bodyPr>
          <a:lstStyle/>
          <a:p>
            <a:pPr algn="ctr"/>
            <a:r>
              <a:rPr lang="en-US">
                <a:latin typeface="+mj-lt"/>
              </a:rPr>
              <a:t>CHART 02</a:t>
            </a:r>
          </a:p>
        </p:txBody>
      </p:sp>
      <p:sp>
        <p:nvSpPr>
          <p:cNvPr id="28" name="TextBox 27">
            <a:extLst>
              <a:ext uri="{FF2B5EF4-FFF2-40B4-BE49-F238E27FC236}">
                <a16:creationId xmlns:a16="http://schemas.microsoft.com/office/drawing/2014/main" id="{B06E2E5A-A337-4014-90C0-D98E0D16F2E6}"/>
              </a:ext>
            </a:extLst>
          </p:cNvPr>
          <p:cNvSpPr txBox="1"/>
          <p:nvPr/>
        </p:nvSpPr>
        <p:spPr>
          <a:xfrm>
            <a:off x="4637826" y="5299540"/>
            <a:ext cx="2916348" cy="613117"/>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34" name="TextBox 33">
            <a:extLst>
              <a:ext uri="{FF2B5EF4-FFF2-40B4-BE49-F238E27FC236}">
                <a16:creationId xmlns:a16="http://schemas.microsoft.com/office/drawing/2014/main" id="{6B5809A8-7525-4451-B078-13A9DCD668F5}"/>
              </a:ext>
            </a:extLst>
          </p:cNvPr>
          <p:cNvSpPr txBox="1"/>
          <p:nvPr/>
        </p:nvSpPr>
        <p:spPr>
          <a:xfrm>
            <a:off x="9137698" y="5026889"/>
            <a:ext cx="954107" cy="369332"/>
          </a:xfrm>
          <a:prstGeom prst="rect">
            <a:avLst/>
          </a:prstGeom>
          <a:noFill/>
        </p:spPr>
        <p:txBody>
          <a:bodyPr wrap="none" rtlCol="0">
            <a:spAutoFit/>
          </a:bodyPr>
          <a:lstStyle/>
          <a:p>
            <a:pPr algn="ctr"/>
            <a:r>
              <a:rPr lang="en-US">
                <a:latin typeface="+mj-lt"/>
              </a:rPr>
              <a:t>CHART 03</a:t>
            </a:r>
          </a:p>
        </p:txBody>
      </p:sp>
      <p:sp>
        <p:nvSpPr>
          <p:cNvPr id="35" name="TextBox 34">
            <a:extLst>
              <a:ext uri="{FF2B5EF4-FFF2-40B4-BE49-F238E27FC236}">
                <a16:creationId xmlns:a16="http://schemas.microsoft.com/office/drawing/2014/main" id="{AC98264B-1835-4734-81A7-FF632BCCB77D}"/>
              </a:ext>
            </a:extLst>
          </p:cNvPr>
          <p:cNvSpPr txBox="1"/>
          <p:nvPr/>
        </p:nvSpPr>
        <p:spPr>
          <a:xfrm>
            <a:off x="8156576" y="5301363"/>
            <a:ext cx="2916348" cy="613117"/>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36" name="TextBox 35">
            <a:extLst>
              <a:ext uri="{FF2B5EF4-FFF2-40B4-BE49-F238E27FC236}">
                <a16:creationId xmlns:a16="http://schemas.microsoft.com/office/drawing/2014/main" id="{BDE75B77-481B-4BCD-BF4B-3A0A0B3B4A08}"/>
              </a:ext>
            </a:extLst>
          </p:cNvPr>
          <p:cNvSpPr txBox="1"/>
          <p:nvPr/>
        </p:nvSpPr>
        <p:spPr>
          <a:xfrm>
            <a:off x="2226917" y="4056215"/>
            <a:ext cx="684803" cy="523220"/>
          </a:xfrm>
          <a:prstGeom prst="rect">
            <a:avLst/>
          </a:prstGeom>
          <a:noFill/>
        </p:spPr>
        <p:txBody>
          <a:bodyPr wrap="none" rtlCol="0">
            <a:spAutoFit/>
          </a:bodyPr>
          <a:lstStyle/>
          <a:p>
            <a:pPr algn="ctr"/>
            <a:r>
              <a:rPr lang="en-US" sz="2800">
                <a:solidFill>
                  <a:schemeClr val="bg2"/>
                </a:solidFill>
                <a:latin typeface="+mj-lt"/>
              </a:rPr>
              <a:t>65%</a:t>
            </a:r>
          </a:p>
        </p:txBody>
      </p:sp>
      <p:sp>
        <p:nvSpPr>
          <p:cNvPr id="37" name="TextBox 36">
            <a:extLst>
              <a:ext uri="{FF2B5EF4-FFF2-40B4-BE49-F238E27FC236}">
                <a16:creationId xmlns:a16="http://schemas.microsoft.com/office/drawing/2014/main" id="{FF0C8251-D0DB-4D62-8146-E8D66080BFF4}"/>
              </a:ext>
            </a:extLst>
          </p:cNvPr>
          <p:cNvSpPr txBox="1"/>
          <p:nvPr/>
        </p:nvSpPr>
        <p:spPr>
          <a:xfrm>
            <a:off x="5752416" y="4056215"/>
            <a:ext cx="696024" cy="523220"/>
          </a:xfrm>
          <a:prstGeom prst="rect">
            <a:avLst/>
          </a:prstGeom>
          <a:noFill/>
        </p:spPr>
        <p:txBody>
          <a:bodyPr wrap="none" rtlCol="0">
            <a:spAutoFit/>
          </a:bodyPr>
          <a:lstStyle/>
          <a:p>
            <a:pPr algn="ctr"/>
            <a:r>
              <a:rPr lang="en-US" sz="2800">
                <a:solidFill>
                  <a:schemeClr val="bg2"/>
                </a:solidFill>
                <a:latin typeface="+mj-lt"/>
              </a:rPr>
              <a:t>95%</a:t>
            </a:r>
          </a:p>
        </p:txBody>
      </p:sp>
      <p:sp>
        <p:nvSpPr>
          <p:cNvPr id="38" name="TextBox 37">
            <a:extLst>
              <a:ext uri="{FF2B5EF4-FFF2-40B4-BE49-F238E27FC236}">
                <a16:creationId xmlns:a16="http://schemas.microsoft.com/office/drawing/2014/main" id="{CB61D015-BC8E-41C2-B993-94EC1FC392B1}"/>
              </a:ext>
            </a:extLst>
          </p:cNvPr>
          <p:cNvSpPr txBox="1"/>
          <p:nvPr/>
        </p:nvSpPr>
        <p:spPr>
          <a:xfrm>
            <a:off x="9262907" y="4056215"/>
            <a:ext cx="699230" cy="523220"/>
          </a:xfrm>
          <a:prstGeom prst="rect">
            <a:avLst/>
          </a:prstGeom>
          <a:noFill/>
        </p:spPr>
        <p:txBody>
          <a:bodyPr wrap="none" rtlCol="0">
            <a:spAutoFit/>
          </a:bodyPr>
          <a:lstStyle/>
          <a:p>
            <a:pPr algn="ctr"/>
            <a:r>
              <a:rPr lang="en-US" sz="2800">
                <a:solidFill>
                  <a:schemeClr val="bg2"/>
                </a:solidFill>
                <a:latin typeface="+mj-lt"/>
              </a:rPr>
              <a:t>50%</a:t>
            </a:r>
          </a:p>
        </p:txBody>
      </p:sp>
    </p:spTree>
    <p:extLst>
      <p:ext uri="{BB962C8B-B14F-4D97-AF65-F5344CB8AC3E}">
        <p14:creationId xmlns:p14="http://schemas.microsoft.com/office/powerpoint/2010/main" val="12069378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down)">
                                      <p:cBhvr>
                                        <p:cTn id="15" dur="500"/>
                                        <p:tgtEl>
                                          <p:spTgt spid="2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up)">
                                      <p:cBhvr>
                                        <p:cTn id="27" dur="500"/>
                                        <p:tgtEl>
                                          <p:spTgt spid="2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down)">
                                      <p:cBhvr>
                                        <p:cTn id="35" dur="500"/>
                                        <p:tgtEl>
                                          <p:spTgt spid="2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fade">
                                      <p:cBhvr>
                                        <p:cTn id="39" dur="500"/>
                                        <p:tgtEl>
                                          <p:spTgt spid="3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up)">
                                      <p:cBhvr>
                                        <p:cTn id="47" dur="500"/>
                                        <p:tgtEl>
                                          <p:spTgt spid="28"/>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childTnLst>
                          </p:cTn>
                        </p:par>
                        <p:par>
                          <p:cTn id="52" fill="hold">
                            <p:stCondLst>
                              <p:cond delay="6000"/>
                            </p:stCondLst>
                            <p:childTnLst>
                              <p:par>
                                <p:cTn id="53" presetID="22" presetClass="entr" presetSubtype="4"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wipe(down)">
                                      <p:cBhvr>
                                        <p:cTn id="55" dur="500"/>
                                        <p:tgtEl>
                                          <p:spTgt spid="30"/>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fade">
                                      <p:cBhvr>
                                        <p:cTn id="59" dur="500"/>
                                        <p:tgtEl>
                                          <p:spTgt spid="38"/>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fade">
                                      <p:cBhvr>
                                        <p:cTn id="63" dur="500"/>
                                        <p:tgtEl>
                                          <p:spTgt spid="34"/>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up)">
                                      <p:cBhvr>
                                        <p:cTn id="6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5" grpId="0" animBg="1"/>
      <p:bldP spid="21" grpId="0" animBg="1"/>
      <p:bldP spid="2" grpId="0"/>
      <p:bldP spid="23" grpId="0" animBg="1"/>
      <p:bldP spid="26" grpId="0" animBg="1"/>
      <p:bldP spid="30" grpId="0" animBg="1"/>
      <p:bldP spid="22" grpId="0"/>
      <p:bldP spid="24" grpId="0"/>
      <p:bldP spid="27" grpId="0"/>
      <p:bldP spid="28" grpId="0"/>
      <p:bldP spid="34" grpId="0"/>
      <p:bldP spid="35" grpId="0"/>
      <p:bldP spid="36" grpId="0"/>
      <p:bldP spid="37" grpId="0"/>
      <p:bldP spid="3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D37952-91C6-4F87-8E96-3ECBEFB763D8}"/>
              </a:ext>
            </a:extLst>
          </p:cNvPr>
          <p:cNvSpPr>
            <a:spLocks noGrp="1"/>
          </p:cNvSpPr>
          <p:nvPr>
            <p:ph type="title"/>
          </p:nvPr>
        </p:nvSpPr>
        <p:spPr/>
        <p:txBody>
          <a:bodyPr/>
          <a:lstStyle/>
          <a:p>
            <a:r>
              <a:rPr lang="en-US"/>
              <a:t>SKELETON INFOGRAPHIC</a:t>
            </a:r>
          </a:p>
        </p:txBody>
      </p:sp>
      <p:sp>
        <p:nvSpPr>
          <p:cNvPr id="3" name="Freeform 5">
            <a:extLst>
              <a:ext uri="{FF2B5EF4-FFF2-40B4-BE49-F238E27FC236}">
                <a16:creationId xmlns:a16="http://schemas.microsoft.com/office/drawing/2014/main" id="{7C58FAD7-36C9-459C-86C6-3A373E83270B}"/>
              </a:ext>
            </a:extLst>
          </p:cNvPr>
          <p:cNvSpPr>
            <a:spLocks/>
          </p:cNvSpPr>
          <p:nvPr/>
        </p:nvSpPr>
        <p:spPr bwMode="auto">
          <a:xfrm>
            <a:off x="5237722" y="1625564"/>
            <a:ext cx="1716557" cy="4954746"/>
          </a:xfrm>
          <a:custGeom>
            <a:avLst/>
            <a:gdLst>
              <a:gd name="T0" fmla="*/ 3166 w 3284"/>
              <a:gd name="T1" fmla="*/ 4209 h 9485"/>
              <a:gd name="T2" fmla="*/ 2042 w 3284"/>
              <a:gd name="T3" fmla="*/ 2192 h 9485"/>
              <a:gd name="T4" fmla="*/ 2338 w 3284"/>
              <a:gd name="T5" fmla="*/ 1470 h 9485"/>
              <a:gd name="T6" fmla="*/ 2379 w 3284"/>
              <a:gd name="T7" fmla="*/ 1372 h 9485"/>
              <a:gd name="T8" fmla="*/ 2435 w 3284"/>
              <a:gd name="T9" fmla="*/ 988 h 9485"/>
              <a:gd name="T10" fmla="*/ 2422 w 3284"/>
              <a:gd name="T11" fmla="*/ 704 h 9485"/>
              <a:gd name="T12" fmla="*/ 976 w 3284"/>
              <a:gd name="T13" fmla="*/ 389 h 9485"/>
              <a:gd name="T14" fmla="*/ 937 w 3284"/>
              <a:gd name="T15" fmla="*/ 581 h 9485"/>
              <a:gd name="T16" fmla="*/ 910 w 3284"/>
              <a:gd name="T17" fmla="*/ 976 h 9485"/>
              <a:gd name="T18" fmla="*/ 947 w 3284"/>
              <a:gd name="T19" fmla="*/ 1355 h 9485"/>
              <a:gd name="T20" fmla="*/ 1362 w 3284"/>
              <a:gd name="T21" fmla="*/ 1986 h 9485"/>
              <a:gd name="T22" fmla="*/ 335 w 3284"/>
              <a:gd name="T23" fmla="*/ 2950 h 9485"/>
              <a:gd name="T24" fmla="*/ 41 w 3284"/>
              <a:gd name="T25" fmla="*/ 5474 h 9485"/>
              <a:gd name="T26" fmla="*/ 253 w 3284"/>
              <a:gd name="T27" fmla="*/ 6308 h 9485"/>
              <a:gd name="T28" fmla="*/ 267 w 3284"/>
              <a:gd name="T29" fmla="*/ 5902 h 9485"/>
              <a:gd name="T30" fmla="*/ 402 w 3284"/>
              <a:gd name="T31" fmla="*/ 6024 h 9485"/>
              <a:gd name="T32" fmla="*/ 331 w 3284"/>
              <a:gd name="T33" fmla="*/ 5452 h 9485"/>
              <a:gd name="T34" fmla="*/ 828 w 3284"/>
              <a:gd name="T35" fmla="*/ 3142 h 9485"/>
              <a:gd name="T36" fmla="*/ 922 w 3284"/>
              <a:gd name="T37" fmla="*/ 4818 h 9485"/>
              <a:gd name="T38" fmla="*/ 903 w 3284"/>
              <a:gd name="T39" fmla="*/ 5035 h 9485"/>
              <a:gd name="T40" fmla="*/ 1028 w 3284"/>
              <a:gd name="T41" fmla="*/ 9079 h 9485"/>
              <a:gd name="T42" fmla="*/ 890 w 3284"/>
              <a:gd name="T43" fmla="*/ 9410 h 9485"/>
              <a:gd name="T44" fmla="*/ 1440 w 3284"/>
              <a:gd name="T45" fmla="*/ 9031 h 9485"/>
              <a:gd name="T46" fmla="*/ 1641 w 3284"/>
              <a:gd name="T47" fmla="*/ 5532 h 9485"/>
              <a:gd name="T48" fmla="*/ 1644 w 3284"/>
              <a:gd name="T49" fmla="*/ 5532 h 9485"/>
              <a:gd name="T50" fmla="*/ 1834 w 3284"/>
              <a:gd name="T51" fmla="*/ 9029 h 9485"/>
              <a:gd name="T52" fmla="*/ 2394 w 3284"/>
              <a:gd name="T53" fmla="*/ 9410 h 9485"/>
              <a:gd name="T54" fmla="*/ 2255 w 3284"/>
              <a:gd name="T55" fmla="*/ 9079 h 9485"/>
              <a:gd name="T56" fmla="*/ 2380 w 3284"/>
              <a:gd name="T57" fmla="*/ 5052 h 9485"/>
              <a:gd name="T58" fmla="*/ 2369 w 3284"/>
              <a:gd name="T59" fmla="*/ 4818 h 9485"/>
              <a:gd name="T60" fmla="*/ 2353 w 3284"/>
              <a:gd name="T61" fmla="*/ 3898 h 9485"/>
              <a:gd name="T62" fmla="*/ 2773 w 3284"/>
              <a:gd name="T63" fmla="*/ 4196 h 9485"/>
              <a:gd name="T64" fmla="*/ 2808 w 3284"/>
              <a:gd name="T65" fmla="*/ 5802 h 9485"/>
              <a:gd name="T66" fmla="*/ 2935 w 3284"/>
              <a:gd name="T67" fmla="*/ 5821 h 9485"/>
              <a:gd name="T68" fmla="*/ 2949 w 3284"/>
              <a:gd name="T69" fmla="*/ 6213 h 9485"/>
              <a:gd name="T70" fmla="*/ 3179 w 3284"/>
              <a:gd name="T71" fmla="*/ 6091 h 9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84" h="9485">
                <a:moveTo>
                  <a:pt x="3243" y="5474"/>
                </a:moveTo>
                <a:cubicBezTo>
                  <a:pt x="3202" y="5244"/>
                  <a:pt x="3206" y="4372"/>
                  <a:pt x="3166" y="4209"/>
                </a:cubicBezTo>
                <a:cubicBezTo>
                  <a:pt x="3125" y="4047"/>
                  <a:pt x="3085" y="3573"/>
                  <a:pt x="2949" y="2950"/>
                </a:cubicBezTo>
                <a:cubicBezTo>
                  <a:pt x="2814" y="2327"/>
                  <a:pt x="2218" y="2246"/>
                  <a:pt x="2042" y="2192"/>
                </a:cubicBezTo>
                <a:cubicBezTo>
                  <a:pt x="1978" y="2172"/>
                  <a:pt x="1945" y="2101"/>
                  <a:pt x="1928" y="2018"/>
                </a:cubicBezTo>
                <a:cubicBezTo>
                  <a:pt x="2160" y="1912"/>
                  <a:pt x="2278" y="1670"/>
                  <a:pt x="2338" y="1470"/>
                </a:cubicBezTo>
                <a:cubicBezTo>
                  <a:pt x="2349" y="1437"/>
                  <a:pt x="2358" y="1403"/>
                  <a:pt x="2366" y="1368"/>
                </a:cubicBezTo>
                <a:cubicBezTo>
                  <a:pt x="2370" y="1370"/>
                  <a:pt x="2374" y="1371"/>
                  <a:pt x="2379" y="1372"/>
                </a:cubicBezTo>
                <a:cubicBezTo>
                  <a:pt x="2431" y="1379"/>
                  <a:pt x="2486" y="1300"/>
                  <a:pt x="2501" y="1193"/>
                </a:cubicBezTo>
                <a:cubicBezTo>
                  <a:pt x="2516" y="1087"/>
                  <a:pt x="2487" y="995"/>
                  <a:pt x="2435" y="988"/>
                </a:cubicBezTo>
                <a:cubicBezTo>
                  <a:pt x="2426" y="986"/>
                  <a:pt x="2417" y="988"/>
                  <a:pt x="2408" y="991"/>
                </a:cubicBezTo>
                <a:cubicBezTo>
                  <a:pt x="2416" y="852"/>
                  <a:pt x="2422" y="704"/>
                  <a:pt x="2422" y="704"/>
                </a:cubicBezTo>
                <a:cubicBezTo>
                  <a:pt x="2422" y="704"/>
                  <a:pt x="2390" y="151"/>
                  <a:pt x="1794" y="76"/>
                </a:cubicBezTo>
                <a:cubicBezTo>
                  <a:pt x="1197" y="0"/>
                  <a:pt x="999" y="341"/>
                  <a:pt x="976" y="389"/>
                </a:cubicBezTo>
                <a:cubicBezTo>
                  <a:pt x="953" y="437"/>
                  <a:pt x="1021" y="542"/>
                  <a:pt x="1021" y="542"/>
                </a:cubicBezTo>
                <a:cubicBezTo>
                  <a:pt x="1021" y="542"/>
                  <a:pt x="992" y="523"/>
                  <a:pt x="937" y="581"/>
                </a:cubicBezTo>
                <a:cubicBezTo>
                  <a:pt x="904" y="615"/>
                  <a:pt x="917" y="822"/>
                  <a:pt x="933" y="980"/>
                </a:cubicBezTo>
                <a:cubicBezTo>
                  <a:pt x="926" y="977"/>
                  <a:pt x="918" y="975"/>
                  <a:pt x="910" y="976"/>
                </a:cubicBezTo>
                <a:cubicBezTo>
                  <a:pt x="862" y="981"/>
                  <a:pt x="832" y="1069"/>
                  <a:pt x="842" y="1174"/>
                </a:cubicBezTo>
                <a:cubicBezTo>
                  <a:pt x="852" y="1279"/>
                  <a:pt x="899" y="1360"/>
                  <a:pt x="947" y="1355"/>
                </a:cubicBezTo>
                <a:cubicBezTo>
                  <a:pt x="959" y="1354"/>
                  <a:pt x="970" y="1347"/>
                  <a:pt x="980" y="1336"/>
                </a:cubicBezTo>
                <a:cubicBezTo>
                  <a:pt x="1019" y="1529"/>
                  <a:pt x="1118" y="1837"/>
                  <a:pt x="1362" y="1986"/>
                </a:cubicBezTo>
                <a:cubicBezTo>
                  <a:pt x="1347" y="2082"/>
                  <a:pt x="1314" y="2169"/>
                  <a:pt x="1242" y="2192"/>
                </a:cubicBezTo>
                <a:cubicBezTo>
                  <a:pt x="1066" y="2246"/>
                  <a:pt x="470" y="2327"/>
                  <a:pt x="335" y="2950"/>
                </a:cubicBezTo>
                <a:cubicBezTo>
                  <a:pt x="199" y="3573"/>
                  <a:pt x="159" y="4047"/>
                  <a:pt x="118" y="4209"/>
                </a:cubicBezTo>
                <a:cubicBezTo>
                  <a:pt x="77" y="4372"/>
                  <a:pt x="81" y="5244"/>
                  <a:pt x="41" y="5474"/>
                </a:cubicBezTo>
                <a:cubicBezTo>
                  <a:pt x="0" y="5704"/>
                  <a:pt x="50" y="5983"/>
                  <a:pt x="105" y="6091"/>
                </a:cubicBezTo>
                <a:cubicBezTo>
                  <a:pt x="159" y="6200"/>
                  <a:pt x="217" y="6291"/>
                  <a:pt x="253" y="6308"/>
                </a:cubicBezTo>
                <a:cubicBezTo>
                  <a:pt x="328" y="6344"/>
                  <a:pt x="381" y="6286"/>
                  <a:pt x="335" y="6213"/>
                </a:cubicBezTo>
                <a:cubicBezTo>
                  <a:pt x="246" y="6075"/>
                  <a:pt x="253" y="5969"/>
                  <a:pt x="267" y="5902"/>
                </a:cubicBezTo>
                <a:cubicBezTo>
                  <a:pt x="281" y="5834"/>
                  <a:pt x="348" y="5821"/>
                  <a:pt x="348" y="5821"/>
                </a:cubicBezTo>
                <a:cubicBezTo>
                  <a:pt x="348" y="5821"/>
                  <a:pt x="356" y="6009"/>
                  <a:pt x="402" y="6024"/>
                </a:cubicBezTo>
                <a:cubicBezTo>
                  <a:pt x="464" y="6042"/>
                  <a:pt x="489" y="5978"/>
                  <a:pt x="475" y="5802"/>
                </a:cubicBezTo>
                <a:cubicBezTo>
                  <a:pt x="462" y="5626"/>
                  <a:pt x="331" y="5641"/>
                  <a:pt x="331" y="5452"/>
                </a:cubicBezTo>
                <a:cubicBezTo>
                  <a:pt x="331" y="5262"/>
                  <a:pt x="578" y="4426"/>
                  <a:pt x="511" y="4196"/>
                </a:cubicBezTo>
                <a:cubicBezTo>
                  <a:pt x="511" y="4196"/>
                  <a:pt x="788" y="3481"/>
                  <a:pt x="828" y="3142"/>
                </a:cubicBezTo>
                <a:cubicBezTo>
                  <a:pt x="828" y="3142"/>
                  <a:pt x="863" y="3735"/>
                  <a:pt x="931" y="3898"/>
                </a:cubicBezTo>
                <a:cubicBezTo>
                  <a:pt x="978" y="4011"/>
                  <a:pt x="946" y="4521"/>
                  <a:pt x="922" y="4818"/>
                </a:cubicBezTo>
                <a:cubicBezTo>
                  <a:pt x="919" y="4818"/>
                  <a:pt x="917" y="4818"/>
                  <a:pt x="917" y="4818"/>
                </a:cubicBezTo>
                <a:cubicBezTo>
                  <a:pt x="903" y="5035"/>
                  <a:pt x="903" y="5035"/>
                  <a:pt x="903" y="5035"/>
                </a:cubicBezTo>
                <a:cubicBezTo>
                  <a:pt x="903" y="5035"/>
                  <a:pt x="874" y="6851"/>
                  <a:pt x="888" y="7041"/>
                </a:cubicBezTo>
                <a:cubicBezTo>
                  <a:pt x="901" y="7231"/>
                  <a:pt x="1055" y="8971"/>
                  <a:pt x="1028" y="9079"/>
                </a:cubicBezTo>
                <a:cubicBezTo>
                  <a:pt x="1028" y="9079"/>
                  <a:pt x="479" y="9206"/>
                  <a:pt x="479" y="9339"/>
                </a:cubicBezTo>
                <a:cubicBezTo>
                  <a:pt x="479" y="9485"/>
                  <a:pt x="727" y="9397"/>
                  <a:pt x="890" y="9410"/>
                </a:cubicBezTo>
                <a:cubicBezTo>
                  <a:pt x="1052" y="9424"/>
                  <a:pt x="1328" y="9453"/>
                  <a:pt x="1450" y="9399"/>
                </a:cubicBezTo>
                <a:cubicBezTo>
                  <a:pt x="1572" y="9345"/>
                  <a:pt x="1440" y="9031"/>
                  <a:pt x="1440" y="9031"/>
                </a:cubicBezTo>
                <a:cubicBezTo>
                  <a:pt x="1440" y="9031"/>
                  <a:pt x="1472" y="7364"/>
                  <a:pt x="1458" y="7215"/>
                </a:cubicBezTo>
                <a:cubicBezTo>
                  <a:pt x="1446" y="7083"/>
                  <a:pt x="1607" y="5833"/>
                  <a:pt x="1641" y="5532"/>
                </a:cubicBezTo>
                <a:cubicBezTo>
                  <a:pt x="1641" y="5532"/>
                  <a:pt x="1641" y="5532"/>
                  <a:pt x="1642" y="5532"/>
                </a:cubicBezTo>
                <a:cubicBezTo>
                  <a:pt x="1643" y="5532"/>
                  <a:pt x="1643" y="5532"/>
                  <a:pt x="1644" y="5532"/>
                </a:cubicBezTo>
                <a:cubicBezTo>
                  <a:pt x="1678" y="5832"/>
                  <a:pt x="1838" y="7083"/>
                  <a:pt x="1826" y="7215"/>
                </a:cubicBezTo>
                <a:cubicBezTo>
                  <a:pt x="1813" y="7364"/>
                  <a:pt x="1834" y="9029"/>
                  <a:pt x="1834" y="9029"/>
                </a:cubicBezTo>
                <a:cubicBezTo>
                  <a:pt x="1834" y="9029"/>
                  <a:pt x="1712" y="9345"/>
                  <a:pt x="1834" y="9399"/>
                </a:cubicBezTo>
                <a:cubicBezTo>
                  <a:pt x="1956" y="9453"/>
                  <a:pt x="2231" y="9424"/>
                  <a:pt x="2394" y="9410"/>
                </a:cubicBezTo>
                <a:cubicBezTo>
                  <a:pt x="2556" y="9397"/>
                  <a:pt x="2804" y="9485"/>
                  <a:pt x="2804" y="9339"/>
                </a:cubicBezTo>
                <a:cubicBezTo>
                  <a:pt x="2804" y="9206"/>
                  <a:pt x="2255" y="9079"/>
                  <a:pt x="2255" y="9079"/>
                </a:cubicBezTo>
                <a:cubicBezTo>
                  <a:pt x="2228" y="8971"/>
                  <a:pt x="2382" y="7231"/>
                  <a:pt x="2396" y="7041"/>
                </a:cubicBezTo>
                <a:cubicBezTo>
                  <a:pt x="2409" y="6862"/>
                  <a:pt x="2383" y="5234"/>
                  <a:pt x="2380" y="5052"/>
                </a:cubicBezTo>
                <a:cubicBezTo>
                  <a:pt x="2384" y="5049"/>
                  <a:pt x="2386" y="5048"/>
                  <a:pt x="2386" y="5048"/>
                </a:cubicBezTo>
                <a:cubicBezTo>
                  <a:pt x="2369" y="4818"/>
                  <a:pt x="2369" y="4818"/>
                  <a:pt x="2369" y="4818"/>
                </a:cubicBezTo>
                <a:cubicBezTo>
                  <a:pt x="2366" y="4818"/>
                  <a:pt x="2364" y="4818"/>
                  <a:pt x="2361" y="4818"/>
                </a:cubicBezTo>
                <a:cubicBezTo>
                  <a:pt x="2338" y="4521"/>
                  <a:pt x="2306" y="4011"/>
                  <a:pt x="2353" y="3898"/>
                </a:cubicBezTo>
                <a:cubicBezTo>
                  <a:pt x="2421" y="3735"/>
                  <a:pt x="2454" y="3132"/>
                  <a:pt x="2454" y="3132"/>
                </a:cubicBezTo>
                <a:cubicBezTo>
                  <a:pt x="2495" y="3470"/>
                  <a:pt x="2773" y="4196"/>
                  <a:pt x="2773" y="4196"/>
                </a:cubicBezTo>
                <a:cubicBezTo>
                  <a:pt x="2705" y="4426"/>
                  <a:pt x="2952" y="5262"/>
                  <a:pt x="2952" y="5452"/>
                </a:cubicBezTo>
                <a:cubicBezTo>
                  <a:pt x="2952" y="5641"/>
                  <a:pt x="2822" y="5626"/>
                  <a:pt x="2808" y="5802"/>
                </a:cubicBezTo>
                <a:cubicBezTo>
                  <a:pt x="2795" y="5978"/>
                  <a:pt x="2820" y="6042"/>
                  <a:pt x="2881" y="6024"/>
                </a:cubicBezTo>
                <a:cubicBezTo>
                  <a:pt x="2928" y="6009"/>
                  <a:pt x="2935" y="5821"/>
                  <a:pt x="2935" y="5821"/>
                </a:cubicBezTo>
                <a:cubicBezTo>
                  <a:pt x="2935" y="5821"/>
                  <a:pt x="3003" y="5834"/>
                  <a:pt x="3017" y="5902"/>
                </a:cubicBezTo>
                <a:cubicBezTo>
                  <a:pt x="3030" y="5969"/>
                  <a:pt x="3037" y="6075"/>
                  <a:pt x="2949" y="6213"/>
                </a:cubicBezTo>
                <a:cubicBezTo>
                  <a:pt x="2902" y="6286"/>
                  <a:pt x="2955" y="6344"/>
                  <a:pt x="3030" y="6308"/>
                </a:cubicBezTo>
                <a:cubicBezTo>
                  <a:pt x="3067" y="6291"/>
                  <a:pt x="3125" y="6200"/>
                  <a:pt x="3179" y="6091"/>
                </a:cubicBezTo>
                <a:cubicBezTo>
                  <a:pt x="3233" y="5983"/>
                  <a:pt x="3284" y="5704"/>
                  <a:pt x="3243" y="5474"/>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 name="TextBox 3">
            <a:extLst>
              <a:ext uri="{FF2B5EF4-FFF2-40B4-BE49-F238E27FC236}">
                <a16:creationId xmlns:a16="http://schemas.microsoft.com/office/drawing/2014/main" id="{A225A84B-B36F-4B88-8245-F097819F6D7C}"/>
              </a:ext>
            </a:extLst>
          </p:cNvPr>
          <p:cNvSpPr txBox="1"/>
          <p:nvPr/>
        </p:nvSpPr>
        <p:spPr>
          <a:xfrm>
            <a:off x="8440641" y="2957164"/>
            <a:ext cx="1029449" cy="307777"/>
          </a:xfrm>
          <a:prstGeom prst="rect">
            <a:avLst/>
          </a:prstGeom>
          <a:noFill/>
        </p:spPr>
        <p:txBody>
          <a:bodyPr wrap="none" rtlCol="0">
            <a:spAutoFit/>
          </a:bodyPr>
          <a:lstStyle/>
          <a:p>
            <a:r>
              <a:rPr lang="id-ID" sz="1400" dirty="0">
                <a:latin typeface="+mj-lt"/>
              </a:rPr>
              <a:t>Description</a:t>
            </a:r>
          </a:p>
        </p:txBody>
      </p:sp>
      <p:sp>
        <p:nvSpPr>
          <p:cNvPr id="5" name="Rectangle 4">
            <a:extLst>
              <a:ext uri="{FF2B5EF4-FFF2-40B4-BE49-F238E27FC236}">
                <a16:creationId xmlns:a16="http://schemas.microsoft.com/office/drawing/2014/main" id="{C96BD22A-7F38-4432-AA3F-615A62FFE945}"/>
              </a:ext>
            </a:extLst>
          </p:cNvPr>
          <p:cNvSpPr/>
          <p:nvPr/>
        </p:nvSpPr>
        <p:spPr>
          <a:xfrm>
            <a:off x="8440640" y="3168708"/>
            <a:ext cx="2312997" cy="613117"/>
          </a:xfrm>
          <a:prstGeom prst="rect">
            <a:avLst/>
          </a:prstGeom>
        </p:spPr>
        <p:txBody>
          <a:bodyPr wrap="square">
            <a:spAutoFit/>
          </a:bodyPr>
          <a:lstStyle/>
          <a:p>
            <a:pPr>
              <a:lnSpc>
                <a:spcPct val="150000"/>
              </a:lnSpc>
            </a:pPr>
            <a:r>
              <a:rPr lang="id-ID" sz="1200" dirty="0"/>
              <a:t>Suitable for all categories business and personal presentation</a:t>
            </a:r>
          </a:p>
        </p:txBody>
      </p:sp>
      <p:sp>
        <p:nvSpPr>
          <p:cNvPr id="6" name="TextBox 5">
            <a:extLst>
              <a:ext uri="{FF2B5EF4-FFF2-40B4-BE49-F238E27FC236}">
                <a16:creationId xmlns:a16="http://schemas.microsoft.com/office/drawing/2014/main" id="{2D4234FD-5589-4D3C-9891-0175753AE5D1}"/>
              </a:ext>
            </a:extLst>
          </p:cNvPr>
          <p:cNvSpPr txBox="1"/>
          <p:nvPr/>
        </p:nvSpPr>
        <p:spPr>
          <a:xfrm>
            <a:off x="2582533" y="2804907"/>
            <a:ext cx="1029448" cy="307777"/>
          </a:xfrm>
          <a:prstGeom prst="rect">
            <a:avLst/>
          </a:prstGeom>
          <a:noFill/>
        </p:spPr>
        <p:txBody>
          <a:bodyPr wrap="none" rtlCol="0">
            <a:spAutoFit/>
          </a:bodyPr>
          <a:lstStyle/>
          <a:p>
            <a:pPr algn="r"/>
            <a:r>
              <a:rPr lang="id-ID" sz="1400" dirty="0">
                <a:latin typeface="+mj-lt"/>
              </a:rPr>
              <a:t>Description</a:t>
            </a:r>
          </a:p>
        </p:txBody>
      </p:sp>
      <p:sp>
        <p:nvSpPr>
          <p:cNvPr id="7" name="Rectangle 6">
            <a:extLst>
              <a:ext uri="{FF2B5EF4-FFF2-40B4-BE49-F238E27FC236}">
                <a16:creationId xmlns:a16="http://schemas.microsoft.com/office/drawing/2014/main" id="{5E2EBC5B-4246-4C4E-9F86-DE0A27BC51B9}"/>
              </a:ext>
            </a:extLst>
          </p:cNvPr>
          <p:cNvSpPr/>
          <p:nvPr/>
        </p:nvSpPr>
        <p:spPr>
          <a:xfrm>
            <a:off x="1419408" y="3016451"/>
            <a:ext cx="2192573" cy="613117"/>
          </a:xfrm>
          <a:prstGeom prst="rect">
            <a:avLst/>
          </a:prstGeom>
        </p:spPr>
        <p:txBody>
          <a:bodyPr wrap="square">
            <a:spAutoFit/>
          </a:bodyPr>
          <a:lstStyle/>
          <a:p>
            <a:pPr algn="r">
              <a:lnSpc>
                <a:spcPct val="150000"/>
              </a:lnSpc>
            </a:pPr>
            <a:r>
              <a:rPr lang="id-ID" sz="1200" dirty="0"/>
              <a:t>Suitable for all categories business and personal presentation</a:t>
            </a:r>
          </a:p>
        </p:txBody>
      </p:sp>
      <p:cxnSp>
        <p:nvCxnSpPr>
          <p:cNvPr id="8" name="Straight Arrow Connector 7">
            <a:extLst>
              <a:ext uri="{FF2B5EF4-FFF2-40B4-BE49-F238E27FC236}">
                <a16:creationId xmlns:a16="http://schemas.microsoft.com/office/drawing/2014/main" id="{919BE0A4-C628-4457-B1CF-0A0D2EF436CB}"/>
              </a:ext>
            </a:extLst>
          </p:cNvPr>
          <p:cNvCxnSpPr>
            <a:cxnSpLocks/>
          </p:cNvCxnSpPr>
          <p:nvPr/>
        </p:nvCxnSpPr>
        <p:spPr>
          <a:xfrm>
            <a:off x="6623077" y="3280315"/>
            <a:ext cx="704823" cy="0"/>
          </a:xfrm>
          <a:prstGeom prst="straightConnector1">
            <a:avLst/>
          </a:prstGeom>
          <a:ln w="15875">
            <a:solidFill>
              <a:schemeClr val="accent3"/>
            </a:solidFill>
            <a:tailEnd type="oval"/>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E40651BE-E1F3-46F9-95CD-3451919266F4}"/>
              </a:ext>
            </a:extLst>
          </p:cNvPr>
          <p:cNvCxnSpPr>
            <a:cxnSpLocks/>
          </p:cNvCxnSpPr>
          <p:nvPr/>
        </p:nvCxnSpPr>
        <p:spPr>
          <a:xfrm flipH="1">
            <a:off x="4984418" y="3018993"/>
            <a:ext cx="889575" cy="0"/>
          </a:xfrm>
          <a:prstGeom prst="straightConnector1">
            <a:avLst/>
          </a:prstGeom>
          <a:ln w="15875">
            <a:solidFill>
              <a:schemeClr val="accent2"/>
            </a:solidFill>
            <a:tailEnd type="ova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EF2E12A2-032F-4D63-912A-D7C678E11C2C}"/>
              </a:ext>
            </a:extLst>
          </p:cNvPr>
          <p:cNvSpPr txBox="1"/>
          <p:nvPr/>
        </p:nvSpPr>
        <p:spPr>
          <a:xfrm>
            <a:off x="8238353" y="5181624"/>
            <a:ext cx="1029449" cy="307777"/>
          </a:xfrm>
          <a:prstGeom prst="rect">
            <a:avLst/>
          </a:prstGeom>
          <a:noFill/>
        </p:spPr>
        <p:txBody>
          <a:bodyPr wrap="none" rtlCol="0">
            <a:spAutoFit/>
          </a:bodyPr>
          <a:lstStyle/>
          <a:p>
            <a:r>
              <a:rPr lang="id-ID" sz="1400" dirty="0">
                <a:latin typeface="+mj-lt"/>
              </a:rPr>
              <a:t>Description</a:t>
            </a:r>
          </a:p>
        </p:txBody>
      </p:sp>
      <p:sp>
        <p:nvSpPr>
          <p:cNvPr id="11" name="Rectangle 10">
            <a:extLst>
              <a:ext uri="{FF2B5EF4-FFF2-40B4-BE49-F238E27FC236}">
                <a16:creationId xmlns:a16="http://schemas.microsoft.com/office/drawing/2014/main" id="{9747C6E0-0C77-43A9-AC19-FFB920BEFDA3}"/>
              </a:ext>
            </a:extLst>
          </p:cNvPr>
          <p:cNvSpPr/>
          <p:nvPr/>
        </p:nvSpPr>
        <p:spPr>
          <a:xfrm>
            <a:off x="8238352" y="5393168"/>
            <a:ext cx="2312997" cy="613117"/>
          </a:xfrm>
          <a:prstGeom prst="rect">
            <a:avLst/>
          </a:prstGeom>
        </p:spPr>
        <p:txBody>
          <a:bodyPr wrap="square">
            <a:spAutoFit/>
          </a:bodyPr>
          <a:lstStyle/>
          <a:p>
            <a:pPr>
              <a:lnSpc>
                <a:spcPct val="150000"/>
              </a:lnSpc>
            </a:pPr>
            <a:r>
              <a:rPr lang="id-ID" sz="1200" dirty="0"/>
              <a:t>Suitable for all categories business and personal presentation</a:t>
            </a:r>
          </a:p>
        </p:txBody>
      </p:sp>
      <p:sp>
        <p:nvSpPr>
          <p:cNvPr id="12" name="TextBox 11">
            <a:extLst>
              <a:ext uri="{FF2B5EF4-FFF2-40B4-BE49-F238E27FC236}">
                <a16:creationId xmlns:a16="http://schemas.microsoft.com/office/drawing/2014/main" id="{CA5BF4B7-A097-46D0-8340-233CAF1F7E18}"/>
              </a:ext>
            </a:extLst>
          </p:cNvPr>
          <p:cNvSpPr txBox="1"/>
          <p:nvPr/>
        </p:nvSpPr>
        <p:spPr>
          <a:xfrm>
            <a:off x="2290176" y="3845525"/>
            <a:ext cx="1029448" cy="307777"/>
          </a:xfrm>
          <a:prstGeom prst="rect">
            <a:avLst/>
          </a:prstGeom>
          <a:noFill/>
        </p:spPr>
        <p:txBody>
          <a:bodyPr wrap="none" rtlCol="0">
            <a:spAutoFit/>
          </a:bodyPr>
          <a:lstStyle/>
          <a:p>
            <a:pPr algn="r"/>
            <a:r>
              <a:rPr lang="id-ID" sz="1400" dirty="0">
                <a:latin typeface="+mj-lt"/>
              </a:rPr>
              <a:t>Description</a:t>
            </a:r>
          </a:p>
        </p:txBody>
      </p:sp>
      <p:sp>
        <p:nvSpPr>
          <p:cNvPr id="13" name="Rectangle 12">
            <a:extLst>
              <a:ext uri="{FF2B5EF4-FFF2-40B4-BE49-F238E27FC236}">
                <a16:creationId xmlns:a16="http://schemas.microsoft.com/office/drawing/2014/main" id="{7DC824C8-EF3F-4ACC-BE94-DED087005A3D}"/>
              </a:ext>
            </a:extLst>
          </p:cNvPr>
          <p:cNvSpPr/>
          <p:nvPr/>
        </p:nvSpPr>
        <p:spPr>
          <a:xfrm>
            <a:off x="1127051" y="4057069"/>
            <a:ext cx="2192573" cy="613117"/>
          </a:xfrm>
          <a:prstGeom prst="rect">
            <a:avLst/>
          </a:prstGeom>
        </p:spPr>
        <p:txBody>
          <a:bodyPr wrap="square">
            <a:spAutoFit/>
          </a:bodyPr>
          <a:lstStyle/>
          <a:p>
            <a:pPr algn="r">
              <a:lnSpc>
                <a:spcPct val="150000"/>
              </a:lnSpc>
            </a:pPr>
            <a:r>
              <a:rPr lang="id-ID" sz="1200" dirty="0"/>
              <a:t>Suitable for all categories business and personal presentation</a:t>
            </a:r>
          </a:p>
        </p:txBody>
      </p:sp>
      <p:grpSp>
        <p:nvGrpSpPr>
          <p:cNvPr id="14" name="Group 13">
            <a:extLst>
              <a:ext uri="{FF2B5EF4-FFF2-40B4-BE49-F238E27FC236}">
                <a16:creationId xmlns:a16="http://schemas.microsoft.com/office/drawing/2014/main" id="{D6D3183A-F49B-4DC2-A360-575797AB86FC}"/>
              </a:ext>
            </a:extLst>
          </p:cNvPr>
          <p:cNvGrpSpPr/>
          <p:nvPr/>
        </p:nvGrpSpPr>
        <p:grpSpPr>
          <a:xfrm>
            <a:off x="5277009" y="1761559"/>
            <a:ext cx="1648559" cy="4771908"/>
            <a:chOff x="5277009" y="1643010"/>
            <a:chExt cx="1648559" cy="4771908"/>
          </a:xfrm>
        </p:grpSpPr>
        <p:sp>
          <p:nvSpPr>
            <p:cNvPr id="15" name="Freeform 6">
              <a:extLst>
                <a:ext uri="{FF2B5EF4-FFF2-40B4-BE49-F238E27FC236}">
                  <a16:creationId xmlns:a16="http://schemas.microsoft.com/office/drawing/2014/main" id="{3B47CEA1-F5CB-40E8-BA82-9B2CE3C6F678}"/>
                </a:ext>
              </a:extLst>
            </p:cNvPr>
            <p:cNvSpPr>
              <a:spLocks/>
            </p:cNvSpPr>
            <p:nvPr/>
          </p:nvSpPr>
          <p:spPr bwMode="auto">
            <a:xfrm>
              <a:off x="6031025" y="2801989"/>
              <a:ext cx="128440" cy="49865"/>
            </a:xfrm>
            <a:custGeom>
              <a:avLst/>
              <a:gdLst>
                <a:gd name="T0" fmla="*/ 202 w 246"/>
                <a:gd name="T1" fmla="*/ 94 h 94"/>
                <a:gd name="T2" fmla="*/ 44 w 246"/>
                <a:gd name="T3" fmla="*/ 94 h 94"/>
                <a:gd name="T4" fmla="*/ 0 w 246"/>
                <a:gd name="T5" fmla="*/ 47 h 94"/>
                <a:gd name="T6" fmla="*/ 44 w 246"/>
                <a:gd name="T7" fmla="*/ 0 h 94"/>
                <a:gd name="T8" fmla="*/ 202 w 246"/>
                <a:gd name="T9" fmla="*/ 0 h 94"/>
                <a:gd name="T10" fmla="*/ 246 w 246"/>
                <a:gd name="T11" fmla="*/ 47 h 94"/>
                <a:gd name="T12" fmla="*/ 202 w 246"/>
                <a:gd name="T13" fmla="*/ 94 h 94"/>
              </a:gdLst>
              <a:ahLst/>
              <a:cxnLst>
                <a:cxn ang="0">
                  <a:pos x="T0" y="T1"/>
                </a:cxn>
                <a:cxn ang="0">
                  <a:pos x="T2" y="T3"/>
                </a:cxn>
                <a:cxn ang="0">
                  <a:pos x="T4" y="T5"/>
                </a:cxn>
                <a:cxn ang="0">
                  <a:pos x="T6" y="T7"/>
                </a:cxn>
                <a:cxn ang="0">
                  <a:pos x="T8" y="T9"/>
                </a:cxn>
                <a:cxn ang="0">
                  <a:pos x="T10" y="T11"/>
                </a:cxn>
                <a:cxn ang="0">
                  <a:pos x="T12" y="T13"/>
                </a:cxn>
              </a:cxnLst>
              <a:rect l="0" t="0" r="r" b="b"/>
              <a:pathLst>
                <a:path w="246" h="94">
                  <a:moveTo>
                    <a:pt x="202" y="94"/>
                  </a:moveTo>
                  <a:cubicBezTo>
                    <a:pt x="44" y="94"/>
                    <a:pt x="44" y="94"/>
                    <a:pt x="44" y="94"/>
                  </a:cubicBezTo>
                  <a:cubicBezTo>
                    <a:pt x="19" y="94"/>
                    <a:pt x="0" y="73"/>
                    <a:pt x="0" y="47"/>
                  </a:cubicBezTo>
                  <a:cubicBezTo>
                    <a:pt x="0" y="21"/>
                    <a:pt x="19" y="0"/>
                    <a:pt x="44" y="0"/>
                  </a:cubicBezTo>
                  <a:cubicBezTo>
                    <a:pt x="202" y="0"/>
                    <a:pt x="202" y="0"/>
                    <a:pt x="202" y="0"/>
                  </a:cubicBezTo>
                  <a:cubicBezTo>
                    <a:pt x="226" y="0"/>
                    <a:pt x="246" y="21"/>
                    <a:pt x="246" y="47"/>
                  </a:cubicBezTo>
                  <a:cubicBezTo>
                    <a:pt x="246" y="73"/>
                    <a:pt x="226" y="94"/>
                    <a:pt x="202"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Freeform 7">
              <a:extLst>
                <a:ext uri="{FF2B5EF4-FFF2-40B4-BE49-F238E27FC236}">
                  <a16:creationId xmlns:a16="http://schemas.microsoft.com/office/drawing/2014/main" id="{A88B7A5B-28E2-4EB8-B51B-602CEA30B95E}"/>
                </a:ext>
              </a:extLst>
            </p:cNvPr>
            <p:cNvSpPr>
              <a:spLocks/>
            </p:cNvSpPr>
            <p:nvPr/>
          </p:nvSpPr>
          <p:spPr bwMode="auto">
            <a:xfrm>
              <a:off x="6073334" y="2756657"/>
              <a:ext cx="45332" cy="1211865"/>
            </a:xfrm>
            <a:custGeom>
              <a:avLst/>
              <a:gdLst>
                <a:gd name="T0" fmla="*/ 44 w 88"/>
                <a:gd name="T1" fmla="*/ 2320 h 2320"/>
                <a:gd name="T2" fmla="*/ 0 w 88"/>
                <a:gd name="T3" fmla="*/ 2273 h 2320"/>
                <a:gd name="T4" fmla="*/ 0 w 88"/>
                <a:gd name="T5" fmla="*/ 47 h 2320"/>
                <a:gd name="T6" fmla="*/ 44 w 88"/>
                <a:gd name="T7" fmla="*/ 0 h 2320"/>
                <a:gd name="T8" fmla="*/ 88 w 88"/>
                <a:gd name="T9" fmla="*/ 47 h 2320"/>
                <a:gd name="T10" fmla="*/ 88 w 88"/>
                <a:gd name="T11" fmla="*/ 2273 h 2320"/>
                <a:gd name="T12" fmla="*/ 44 w 88"/>
                <a:gd name="T13" fmla="*/ 2320 h 2320"/>
              </a:gdLst>
              <a:ahLst/>
              <a:cxnLst>
                <a:cxn ang="0">
                  <a:pos x="T0" y="T1"/>
                </a:cxn>
                <a:cxn ang="0">
                  <a:pos x="T2" y="T3"/>
                </a:cxn>
                <a:cxn ang="0">
                  <a:pos x="T4" y="T5"/>
                </a:cxn>
                <a:cxn ang="0">
                  <a:pos x="T6" y="T7"/>
                </a:cxn>
                <a:cxn ang="0">
                  <a:pos x="T8" y="T9"/>
                </a:cxn>
                <a:cxn ang="0">
                  <a:pos x="T10" y="T11"/>
                </a:cxn>
                <a:cxn ang="0">
                  <a:pos x="T12" y="T13"/>
                </a:cxn>
              </a:cxnLst>
              <a:rect l="0" t="0" r="r" b="b"/>
              <a:pathLst>
                <a:path w="88" h="2320">
                  <a:moveTo>
                    <a:pt x="44" y="2320"/>
                  </a:moveTo>
                  <a:cubicBezTo>
                    <a:pt x="19" y="2320"/>
                    <a:pt x="0" y="2299"/>
                    <a:pt x="0" y="2273"/>
                  </a:cubicBezTo>
                  <a:cubicBezTo>
                    <a:pt x="0" y="47"/>
                    <a:pt x="0" y="47"/>
                    <a:pt x="0" y="47"/>
                  </a:cubicBezTo>
                  <a:cubicBezTo>
                    <a:pt x="0" y="21"/>
                    <a:pt x="19" y="0"/>
                    <a:pt x="44" y="0"/>
                  </a:cubicBezTo>
                  <a:cubicBezTo>
                    <a:pt x="68" y="0"/>
                    <a:pt x="88" y="21"/>
                    <a:pt x="88" y="47"/>
                  </a:cubicBezTo>
                  <a:cubicBezTo>
                    <a:pt x="88" y="2273"/>
                    <a:pt x="88" y="2273"/>
                    <a:pt x="88" y="2273"/>
                  </a:cubicBezTo>
                  <a:cubicBezTo>
                    <a:pt x="88" y="2299"/>
                    <a:pt x="68" y="2320"/>
                    <a:pt x="44" y="23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8">
              <a:extLst>
                <a:ext uri="{FF2B5EF4-FFF2-40B4-BE49-F238E27FC236}">
                  <a16:creationId xmlns:a16="http://schemas.microsoft.com/office/drawing/2014/main" id="{F5916261-938B-45C6-A38C-A0C4D497A1D8}"/>
                </a:ext>
              </a:extLst>
            </p:cNvPr>
            <p:cNvSpPr>
              <a:spLocks/>
            </p:cNvSpPr>
            <p:nvPr/>
          </p:nvSpPr>
          <p:spPr bwMode="auto">
            <a:xfrm>
              <a:off x="6071824" y="2818610"/>
              <a:ext cx="287100" cy="158661"/>
            </a:xfrm>
            <a:custGeom>
              <a:avLst/>
              <a:gdLst>
                <a:gd name="T0" fmla="*/ 45 w 548"/>
                <a:gd name="T1" fmla="*/ 304 h 304"/>
                <a:gd name="T2" fmla="*/ 1 w 548"/>
                <a:gd name="T3" fmla="*/ 258 h 304"/>
                <a:gd name="T4" fmla="*/ 44 w 548"/>
                <a:gd name="T5" fmla="*/ 210 h 304"/>
                <a:gd name="T6" fmla="*/ 458 w 548"/>
                <a:gd name="T7" fmla="*/ 137 h 304"/>
                <a:gd name="T8" fmla="*/ 453 w 548"/>
                <a:gd name="T9" fmla="*/ 125 h 304"/>
                <a:gd name="T10" fmla="*/ 341 w 548"/>
                <a:gd name="T11" fmla="*/ 95 h 304"/>
                <a:gd name="T12" fmla="*/ 340 w 548"/>
                <a:gd name="T13" fmla="*/ 95 h 304"/>
                <a:gd name="T14" fmla="*/ 296 w 548"/>
                <a:gd name="T15" fmla="*/ 48 h 304"/>
                <a:gd name="T16" fmla="*/ 339 w 548"/>
                <a:gd name="T17" fmla="*/ 1 h 304"/>
                <a:gd name="T18" fmla="*/ 517 w 548"/>
                <a:gd name="T19" fmla="*/ 60 h 304"/>
                <a:gd name="T20" fmla="*/ 547 w 548"/>
                <a:gd name="T21" fmla="*/ 146 h 304"/>
                <a:gd name="T22" fmla="*/ 277 w 548"/>
                <a:gd name="T23" fmla="*/ 284 h 304"/>
                <a:gd name="T24" fmla="*/ 46 w 548"/>
                <a:gd name="T25" fmla="*/ 304 h 304"/>
                <a:gd name="T26" fmla="*/ 45 w 548"/>
                <a:gd name="T2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8" h="304">
                  <a:moveTo>
                    <a:pt x="45" y="304"/>
                  </a:moveTo>
                  <a:cubicBezTo>
                    <a:pt x="21" y="304"/>
                    <a:pt x="1" y="284"/>
                    <a:pt x="1" y="258"/>
                  </a:cubicBezTo>
                  <a:cubicBezTo>
                    <a:pt x="0" y="232"/>
                    <a:pt x="19" y="211"/>
                    <a:pt x="44" y="210"/>
                  </a:cubicBezTo>
                  <a:cubicBezTo>
                    <a:pt x="238" y="204"/>
                    <a:pt x="428" y="170"/>
                    <a:pt x="458" y="137"/>
                  </a:cubicBezTo>
                  <a:cubicBezTo>
                    <a:pt x="458" y="132"/>
                    <a:pt x="456" y="129"/>
                    <a:pt x="453" y="125"/>
                  </a:cubicBezTo>
                  <a:cubicBezTo>
                    <a:pt x="433" y="103"/>
                    <a:pt x="374" y="94"/>
                    <a:pt x="341" y="95"/>
                  </a:cubicBezTo>
                  <a:cubicBezTo>
                    <a:pt x="340" y="95"/>
                    <a:pt x="340" y="95"/>
                    <a:pt x="340" y="95"/>
                  </a:cubicBezTo>
                  <a:cubicBezTo>
                    <a:pt x="316" y="95"/>
                    <a:pt x="296" y="74"/>
                    <a:pt x="296" y="48"/>
                  </a:cubicBezTo>
                  <a:cubicBezTo>
                    <a:pt x="295" y="22"/>
                    <a:pt x="315" y="1"/>
                    <a:pt x="339" y="1"/>
                  </a:cubicBezTo>
                  <a:cubicBezTo>
                    <a:pt x="352" y="0"/>
                    <a:pt x="463" y="0"/>
                    <a:pt x="517" y="60"/>
                  </a:cubicBezTo>
                  <a:cubicBezTo>
                    <a:pt x="538" y="84"/>
                    <a:pt x="548" y="113"/>
                    <a:pt x="547" y="146"/>
                  </a:cubicBezTo>
                  <a:cubicBezTo>
                    <a:pt x="543" y="217"/>
                    <a:pt x="462" y="258"/>
                    <a:pt x="277" y="284"/>
                  </a:cubicBezTo>
                  <a:cubicBezTo>
                    <a:pt x="163" y="300"/>
                    <a:pt x="51" y="304"/>
                    <a:pt x="46" y="304"/>
                  </a:cubicBezTo>
                  <a:cubicBezTo>
                    <a:pt x="46" y="304"/>
                    <a:pt x="45" y="304"/>
                    <a:pt x="45" y="30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8" name="Freeform 9">
              <a:extLst>
                <a:ext uri="{FF2B5EF4-FFF2-40B4-BE49-F238E27FC236}">
                  <a16:creationId xmlns:a16="http://schemas.microsoft.com/office/drawing/2014/main" id="{8E601F1D-DEB7-441D-B1DB-2A350ADBC01F}"/>
                </a:ext>
              </a:extLst>
            </p:cNvPr>
            <p:cNvSpPr>
              <a:spLocks/>
            </p:cNvSpPr>
            <p:nvPr/>
          </p:nvSpPr>
          <p:spPr bwMode="auto">
            <a:xfrm>
              <a:off x="6071824" y="2903229"/>
              <a:ext cx="323365" cy="173772"/>
            </a:xfrm>
            <a:custGeom>
              <a:avLst/>
              <a:gdLst>
                <a:gd name="T0" fmla="*/ 45 w 618"/>
                <a:gd name="T1" fmla="*/ 335 h 335"/>
                <a:gd name="T2" fmla="*/ 1 w 618"/>
                <a:gd name="T3" fmla="*/ 289 h 335"/>
                <a:gd name="T4" fmla="*/ 43 w 618"/>
                <a:gd name="T5" fmla="*/ 241 h 335"/>
                <a:gd name="T6" fmla="*/ 294 w 618"/>
                <a:gd name="T7" fmla="*/ 216 h 335"/>
                <a:gd name="T8" fmla="*/ 525 w 618"/>
                <a:gd name="T9" fmla="*/ 135 h 335"/>
                <a:gd name="T10" fmla="*/ 523 w 618"/>
                <a:gd name="T11" fmla="*/ 122 h 335"/>
                <a:gd name="T12" fmla="*/ 423 w 618"/>
                <a:gd name="T13" fmla="*/ 94 h 335"/>
                <a:gd name="T14" fmla="*/ 421 w 618"/>
                <a:gd name="T15" fmla="*/ 94 h 335"/>
                <a:gd name="T16" fmla="*/ 377 w 618"/>
                <a:gd name="T17" fmla="*/ 47 h 335"/>
                <a:gd name="T18" fmla="*/ 421 w 618"/>
                <a:gd name="T19" fmla="*/ 0 h 335"/>
                <a:gd name="T20" fmla="*/ 590 w 618"/>
                <a:gd name="T21" fmla="*/ 61 h 335"/>
                <a:gd name="T22" fmla="*/ 613 w 618"/>
                <a:gd name="T23" fmla="*/ 151 h 335"/>
                <a:gd name="T24" fmla="*/ 306 w 618"/>
                <a:gd name="T25" fmla="*/ 310 h 335"/>
                <a:gd name="T26" fmla="*/ 46 w 618"/>
                <a:gd name="T27" fmla="*/ 334 h 335"/>
                <a:gd name="T28" fmla="*/ 45 w 618"/>
                <a:gd name="T29" fmla="*/ 335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8" h="335">
                  <a:moveTo>
                    <a:pt x="45" y="335"/>
                  </a:moveTo>
                  <a:cubicBezTo>
                    <a:pt x="21" y="335"/>
                    <a:pt x="1" y="314"/>
                    <a:pt x="1" y="289"/>
                  </a:cubicBezTo>
                  <a:cubicBezTo>
                    <a:pt x="0" y="263"/>
                    <a:pt x="19" y="241"/>
                    <a:pt x="43" y="241"/>
                  </a:cubicBezTo>
                  <a:cubicBezTo>
                    <a:pt x="45" y="240"/>
                    <a:pt x="169" y="236"/>
                    <a:pt x="294" y="216"/>
                  </a:cubicBezTo>
                  <a:cubicBezTo>
                    <a:pt x="509" y="183"/>
                    <a:pt x="525" y="136"/>
                    <a:pt x="525" y="135"/>
                  </a:cubicBezTo>
                  <a:cubicBezTo>
                    <a:pt x="527" y="127"/>
                    <a:pt x="525" y="124"/>
                    <a:pt x="523" y="122"/>
                  </a:cubicBezTo>
                  <a:cubicBezTo>
                    <a:pt x="508" y="104"/>
                    <a:pt x="456" y="94"/>
                    <a:pt x="423" y="94"/>
                  </a:cubicBezTo>
                  <a:cubicBezTo>
                    <a:pt x="422" y="94"/>
                    <a:pt x="422" y="94"/>
                    <a:pt x="421" y="94"/>
                  </a:cubicBezTo>
                  <a:cubicBezTo>
                    <a:pt x="397" y="94"/>
                    <a:pt x="377" y="73"/>
                    <a:pt x="377" y="47"/>
                  </a:cubicBezTo>
                  <a:cubicBezTo>
                    <a:pt x="377" y="21"/>
                    <a:pt x="396" y="0"/>
                    <a:pt x="421" y="0"/>
                  </a:cubicBezTo>
                  <a:cubicBezTo>
                    <a:pt x="441" y="0"/>
                    <a:pt x="543" y="2"/>
                    <a:pt x="590" y="61"/>
                  </a:cubicBezTo>
                  <a:cubicBezTo>
                    <a:pt x="610" y="86"/>
                    <a:pt x="618" y="117"/>
                    <a:pt x="613" y="151"/>
                  </a:cubicBezTo>
                  <a:cubicBezTo>
                    <a:pt x="601" y="229"/>
                    <a:pt x="506" y="278"/>
                    <a:pt x="306" y="310"/>
                  </a:cubicBezTo>
                  <a:cubicBezTo>
                    <a:pt x="176" y="330"/>
                    <a:pt x="51" y="334"/>
                    <a:pt x="46" y="334"/>
                  </a:cubicBezTo>
                  <a:cubicBezTo>
                    <a:pt x="46" y="335"/>
                    <a:pt x="45" y="335"/>
                    <a:pt x="45" y="335"/>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9" name="Freeform 10">
              <a:extLst>
                <a:ext uri="{FF2B5EF4-FFF2-40B4-BE49-F238E27FC236}">
                  <a16:creationId xmlns:a16="http://schemas.microsoft.com/office/drawing/2014/main" id="{B2DB57C5-BA64-47F7-A8A5-0871A103991D}"/>
                </a:ext>
              </a:extLst>
            </p:cNvPr>
            <p:cNvSpPr>
              <a:spLocks/>
            </p:cNvSpPr>
            <p:nvPr/>
          </p:nvSpPr>
          <p:spPr bwMode="auto">
            <a:xfrm>
              <a:off x="6071824" y="2999936"/>
              <a:ext cx="333943" cy="179816"/>
            </a:xfrm>
            <a:custGeom>
              <a:avLst/>
              <a:gdLst>
                <a:gd name="T0" fmla="*/ 45 w 637"/>
                <a:gd name="T1" fmla="*/ 343 h 343"/>
                <a:gd name="T2" fmla="*/ 1 w 637"/>
                <a:gd name="T3" fmla="*/ 298 h 343"/>
                <a:gd name="T4" fmla="*/ 43 w 637"/>
                <a:gd name="T5" fmla="*/ 249 h 343"/>
                <a:gd name="T6" fmla="*/ 303 w 637"/>
                <a:gd name="T7" fmla="*/ 225 h 343"/>
                <a:gd name="T8" fmla="*/ 544 w 637"/>
                <a:gd name="T9" fmla="*/ 139 h 343"/>
                <a:gd name="T10" fmla="*/ 541 w 637"/>
                <a:gd name="T11" fmla="*/ 124 h 343"/>
                <a:gd name="T12" fmla="*/ 436 w 637"/>
                <a:gd name="T13" fmla="*/ 94 h 343"/>
                <a:gd name="T14" fmla="*/ 435 w 637"/>
                <a:gd name="T15" fmla="*/ 94 h 343"/>
                <a:gd name="T16" fmla="*/ 390 w 637"/>
                <a:gd name="T17" fmla="*/ 48 h 343"/>
                <a:gd name="T18" fmla="*/ 434 w 637"/>
                <a:gd name="T19" fmla="*/ 0 h 343"/>
                <a:gd name="T20" fmla="*/ 609 w 637"/>
                <a:gd name="T21" fmla="*/ 63 h 343"/>
                <a:gd name="T22" fmla="*/ 631 w 637"/>
                <a:gd name="T23" fmla="*/ 155 h 343"/>
                <a:gd name="T24" fmla="*/ 315 w 637"/>
                <a:gd name="T25" fmla="*/ 318 h 343"/>
                <a:gd name="T26" fmla="*/ 46 w 637"/>
                <a:gd name="T27" fmla="*/ 343 h 343"/>
                <a:gd name="T28" fmla="*/ 45 w 637"/>
                <a:gd name="T29" fmla="*/ 343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7" h="343">
                  <a:moveTo>
                    <a:pt x="45" y="343"/>
                  </a:moveTo>
                  <a:cubicBezTo>
                    <a:pt x="21" y="343"/>
                    <a:pt x="1" y="323"/>
                    <a:pt x="1" y="298"/>
                  </a:cubicBezTo>
                  <a:cubicBezTo>
                    <a:pt x="0" y="272"/>
                    <a:pt x="19" y="250"/>
                    <a:pt x="43" y="249"/>
                  </a:cubicBezTo>
                  <a:cubicBezTo>
                    <a:pt x="45" y="249"/>
                    <a:pt x="174" y="245"/>
                    <a:pt x="303" y="225"/>
                  </a:cubicBezTo>
                  <a:cubicBezTo>
                    <a:pt x="530" y="189"/>
                    <a:pt x="544" y="140"/>
                    <a:pt x="544" y="139"/>
                  </a:cubicBezTo>
                  <a:cubicBezTo>
                    <a:pt x="546" y="130"/>
                    <a:pt x="543" y="127"/>
                    <a:pt x="541" y="124"/>
                  </a:cubicBezTo>
                  <a:cubicBezTo>
                    <a:pt x="525" y="104"/>
                    <a:pt x="469" y="94"/>
                    <a:pt x="436" y="94"/>
                  </a:cubicBezTo>
                  <a:cubicBezTo>
                    <a:pt x="436" y="94"/>
                    <a:pt x="435" y="94"/>
                    <a:pt x="435" y="94"/>
                  </a:cubicBezTo>
                  <a:cubicBezTo>
                    <a:pt x="410" y="94"/>
                    <a:pt x="391" y="73"/>
                    <a:pt x="390" y="48"/>
                  </a:cubicBezTo>
                  <a:cubicBezTo>
                    <a:pt x="390" y="22"/>
                    <a:pt x="410" y="1"/>
                    <a:pt x="434" y="0"/>
                  </a:cubicBezTo>
                  <a:cubicBezTo>
                    <a:pt x="455" y="0"/>
                    <a:pt x="560" y="2"/>
                    <a:pt x="609" y="63"/>
                  </a:cubicBezTo>
                  <a:cubicBezTo>
                    <a:pt x="629" y="88"/>
                    <a:pt x="637" y="120"/>
                    <a:pt x="631" y="155"/>
                  </a:cubicBezTo>
                  <a:cubicBezTo>
                    <a:pt x="619" y="235"/>
                    <a:pt x="521" y="285"/>
                    <a:pt x="315" y="318"/>
                  </a:cubicBezTo>
                  <a:cubicBezTo>
                    <a:pt x="181" y="339"/>
                    <a:pt x="52" y="343"/>
                    <a:pt x="46" y="343"/>
                  </a:cubicBezTo>
                  <a:cubicBezTo>
                    <a:pt x="46" y="343"/>
                    <a:pt x="45" y="343"/>
                    <a:pt x="45" y="34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0" name="Freeform 11">
              <a:extLst>
                <a:ext uri="{FF2B5EF4-FFF2-40B4-BE49-F238E27FC236}">
                  <a16:creationId xmlns:a16="http://schemas.microsoft.com/office/drawing/2014/main" id="{E1D9FC87-849F-49CC-8138-9EB63DCC65A6}"/>
                </a:ext>
              </a:extLst>
            </p:cNvPr>
            <p:cNvSpPr>
              <a:spLocks/>
            </p:cNvSpPr>
            <p:nvPr/>
          </p:nvSpPr>
          <p:spPr bwMode="auto">
            <a:xfrm>
              <a:off x="6071824" y="3095133"/>
              <a:ext cx="365675" cy="191904"/>
            </a:xfrm>
            <a:custGeom>
              <a:avLst/>
              <a:gdLst>
                <a:gd name="T0" fmla="*/ 45 w 699"/>
                <a:gd name="T1" fmla="*/ 367 h 367"/>
                <a:gd name="T2" fmla="*/ 1 w 699"/>
                <a:gd name="T3" fmla="*/ 321 h 367"/>
                <a:gd name="T4" fmla="*/ 43 w 699"/>
                <a:gd name="T5" fmla="*/ 273 h 367"/>
                <a:gd name="T6" fmla="*/ 333 w 699"/>
                <a:gd name="T7" fmla="*/ 245 h 367"/>
                <a:gd name="T8" fmla="*/ 606 w 699"/>
                <a:gd name="T9" fmla="*/ 146 h 367"/>
                <a:gd name="T10" fmla="*/ 603 w 699"/>
                <a:gd name="T11" fmla="*/ 127 h 367"/>
                <a:gd name="T12" fmla="*/ 482 w 699"/>
                <a:gd name="T13" fmla="*/ 100 h 367"/>
                <a:gd name="T14" fmla="*/ 435 w 699"/>
                <a:gd name="T15" fmla="*/ 57 h 367"/>
                <a:gd name="T16" fmla="*/ 476 w 699"/>
                <a:gd name="T17" fmla="*/ 7 h 367"/>
                <a:gd name="T18" fmla="*/ 668 w 699"/>
                <a:gd name="T19" fmla="*/ 64 h 367"/>
                <a:gd name="T20" fmla="*/ 693 w 699"/>
                <a:gd name="T21" fmla="*/ 161 h 367"/>
                <a:gd name="T22" fmla="*/ 345 w 699"/>
                <a:gd name="T23" fmla="*/ 338 h 367"/>
                <a:gd name="T24" fmla="*/ 46 w 699"/>
                <a:gd name="T25" fmla="*/ 367 h 367"/>
                <a:gd name="T26" fmla="*/ 45 w 699"/>
                <a:gd name="T27" fmla="*/ 367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99" h="367">
                  <a:moveTo>
                    <a:pt x="45" y="367"/>
                  </a:moveTo>
                  <a:cubicBezTo>
                    <a:pt x="21" y="367"/>
                    <a:pt x="1" y="347"/>
                    <a:pt x="1" y="321"/>
                  </a:cubicBezTo>
                  <a:cubicBezTo>
                    <a:pt x="0" y="295"/>
                    <a:pt x="19" y="274"/>
                    <a:pt x="43" y="273"/>
                  </a:cubicBezTo>
                  <a:cubicBezTo>
                    <a:pt x="45" y="273"/>
                    <a:pt x="189" y="268"/>
                    <a:pt x="333" y="245"/>
                  </a:cubicBezTo>
                  <a:cubicBezTo>
                    <a:pt x="594" y="204"/>
                    <a:pt x="606" y="146"/>
                    <a:pt x="606" y="146"/>
                  </a:cubicBezTo>
                  <a:cubicBezTo>
                    <a:pt x="608" y="133"/>
                    <a:pt x="605" y="129"/>
                    <a:pt x="603" y="127"/>
                  </a:cubicBezTo>
                  <a:cubicBezTo>
                    <a:pt x="584" y="105"/>
                    <a:pt x="520" y="98"/>
                    <a:pt x="482" y="100"/>
                  </a:cubicBezTo>
                  <a:cubicBezTo>
                    <a:pt x="458" y="102"/>
                    <a:pt x="436" y="82"/>
                    <a:pt x="435" y="57"/>
                  </a:cubicBezTo>
                  <a:cubicBezTo>
                    <a:pt x="433" y="31"/>
                    <a:pt x="452" y="8"/>
                    <a:pt x="476" y="7"/>
                  </a:cubicBezTo>
                  <a:cubicBezTo>
                    <a:pt x="499" y="5"/>
                    <a:pt x="614" y="0"/>
                    <a:pt x="668" y="64"/>
                  </a:cubicBezTo>
                  <a:cubicBezTo>
                    <a:pt x="691" y="90"/>
                    <a:pt x="699" y="124"/>
                    <a:pt x="693" y="161"/>
                  </a:cubicBezTo>
                  <a:cubicBezTo>
                    <a:pt x="680" y="247"/>
                    <a:pt x="569" y="303"/>
                    <a:pt x="345" y="338"/>
                  </a:cubicBezTo>
                  <a:cubicBezTo>
                    <a:pt x="196" y="362"/>
                    <a:pt x="52" y="367"/>
                    <a:pt x="46" y="367"/>
                  </a:cubicBezTo>
                  <a:cubicBezTo>
                    <a:pt x="46" y="367"/>
                    <a:pt x="45" y="367"/>
                    <a:pt x="45" y="367"/>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1" name="Freeform 12">
              <a:extLst>
                <a:ext uri="{FF2B5EF4-FFF2-40B4-BE49-F238E27FC236}">
                  <a16:creationId xmlns:a16="http://schemas.microsoft.com/office/drawing/2014/main" id="{436EECF6-3882-4E43-813F-5D702F73EE56}"/>
                </a:ext>
              </a:extLst>
            </p:cNvPr>
            <p:cNvSpPr>
              <a:spLocks/>
            </p:cNvSpPr>
            <p:nvPr/>
          </p:nvSpPr>
          <p:spPr bwMode="auto">
            <a:xfrm>
              <a:off x="6071824" y="3178241"/>
              <a:ext cx="388341" cy="181326"/>
            </a:xfrm>
            <a:custGeom>
              <a:avLst/>
              <a:gdLst>
                <a:gd name="T0" fmla="*/ 425 w 743"/>
                <a:gd name="T1" fmla="*/ 348 h 348"/>
                <a:gd name="T2" fmla="*/ 28 w 743"/>
                <a:gd name="T3" fmla="*/ 233 h 348"/>
                <a:gd name="T4" fmla="*/ 12 w 743"/>
                <a:gd name="T5" fmla="*/ 169 h 348"/>
                <a:gd name="T6" fmla="*/ 73 w 743"/>
                <a:gd name="T7" fmla="*/ 152 h 348"/>
                <a:gd name="T8" fmla="*/ 73 w 743"/>
                <a:gd name="T9" fmla="*/ 152 h 348"/>
                <a:gd name="T10" fmla="*/ 516 w 743"/>
                <a:gd name="T11" fmla="*/ 245 h 348"/>
                <a:gd name="T12" fmla="*/ 653 w 743"/>
                <a:gd name="T13" fmla="*/ 160 h 348"/>
                <a:gd name="T14" fmla="*/ 597 w 743"/>
                <a:gd name="T15" fmla="*/ 97 h 348"/>
                <a:gd name="T16" fmla="*/ 564 w 743"/>
                <a:gd name="T17" fmla="*/ 41 h 348"/>
                <a:gd name="T18" fmla="*/ 617 w 743"/>
                <a:gd name="T19" fmla="*/ 6 h 348"/>
                <a:gd name="T20" fmla="*/ 741 w 743"/>
                <a:gd name="T21" fmla="*/ 162 h 348"/>
                <a:gd name="T22" fmla="*/ 531 w 743"/>
                <a:gd name="T23" fmla="*/ 338 h 348"/>
                <a:gd name="T24" fmla="*/ 425 w 743"/>
                <a:gd name="T25" fmla="*/ 34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3" h="348">
                  <a:moveTo>
                    <a:pt x="425" y="348"/>
                  </a:moveTo>
                  <a:cubicBezTo>
                    <a:pt x="212" y="348"/>
                    <a:pt x="36" y="238"/>
                    <a:pt x="28" y="233"/>
                  </a:cubicBezTo>
                  <a:cubicBezTo>
                    <a:pt x="7" y="220"/>
                    <a:pt x="0" y="191"/>
                    <a:pt x="12" y="169"/>
                  </a:cubicBezTo>
                  <a:cubicBezTo>
                    <a:pt x="25" y="146"/>
                    <a:pt x="52" y="139"/>
                    <a:pt x="73" y="152"/>
                  </a:cubicBezTo>
                  <a:cubicBezTo>
                    <a:pt x="73" y="152"/>
                    <a:pt x="73" y="152"/>
                    <a:pt x="73" y="152"/>
                  </a:cubicBezTo>
                  <a:cubicBezTo>
                    <a:pt x="75" y="154"/>
                    <a:pt x="291" y="287"/>
                    <a:pt x="516" y="245"/>
                  </a:cubicBezTo>
                  <a:cubicBezTo>
                    <a:pt x="616" y="227"/>
                    <a:pt x="652" y="189"/>
                    <a:pt x="653" y="160"/>
                  </a:cubicBezTo>
                  <a:cubicBezTo>
                    <a:pt x="653" y="133"/>
                    <a:pt x="628" y="105"/>
                    <a:pt x="597" y="97"/>
                  </a:cubicBezTo>
                  <a:cubicBezTo>
                    <a:pt x="573" y="91"/>
                    <a:pt x="558" y="66"/>
                    <a:pt x="564" y="41"/>
                  </a:cubicBezTo>
                  <a:cubicBezTo>
                    <a:pt x="569" y="16"/>
                    <a:pt x="593" y="0"/>
                    <a:pt x="617" y="6"/>
                  </a:cubicBezTo>
                  <a:cubicBezTo>
                    <a:pt x="690" y="24"/>
                    <a:pt x="743" y="91"/>
                    <a:pt x="741" y="162"/>
                  </a:cubicBezTo>
                  <a:cubicBezTo>
                    <a:pt x="740" y="204"/>
                    <a:pt x="717" y="304"/>
                    <a:pt x="531" y="338"/>
                  </a:cubicBezTo>
                  <a:cubicBezTo>
                    <a:pt x="495" y="345"/>
                    <a:pt x="460" y="348"/>
                    <a:pt x="425" y="348"/>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2" name="Freeform 13">
              <a:extLst>
                <a:ext uri="{FF2B5EF4-FFF2-40B4-BE49-F238E27FC236}">
                  <a16:creationId xmlns:a16="http://schemas.microsoft.com/office/drawing/2014/main" id="{F74D90C6-6CAB-475D-8E75-AB1CF2460AED}"/>
                </a:ext>
              </a:extLst>
            </p:cNvPr>
            <p:cNvSpPr>
              <a:spLocks/>
            </p:cNvSpPr>
            <p:nvPr/>
          </p:nvSpPr>
          <p:spPr bwMode="auto">
            <a:xfrm>
              <a:off x="6139821" y="3280992"/>
              <a:ext cx="327899" cy="154127"/>
            </a:xfrm>
            <a:custGeom>
              <a:avLst/>
              <a:gdLst>
                <a:gd name="T0" fmla="*/ 373 w 628"/>
                <a:gd name="T1" fmla="*/ 295 h 295"/>
                <a:gd name="T2" fmla="*/ 17 w 628"/>
                <a:gd name="T3" fmla="*/ 150 h 295"/>
                <a:gd name="T4" fmla="*/ 18 w 628"/>
                <a:gd name="T5" fmla="*/ 84 h 295"/>
                <a:gd name="T6" fmla="*/ 80 w 628"/>
                <a:gd name="T7" fmla="*/ 84 h 295"/>
                <a:gd name="T8" fmla="*/ 396 w 628"/>
                <a:gd name="T9" fmla="*/ 201 h 295"/>
                <a:gd name="T10" fmla="*/ 530 w 628"/>
                <a:gd name="T11" fmla="*/ 149 h 295"/>
                <a:gd name="T12" fmla="*/ 488 w 628"/>
                <a:gd name="T13" fmla="*/ 96 h 295"/>
                <a:gd name="T14" fmla="*/ 468 w 628"/>
                <a:gd name="T15" fmla="*/ 33 h 295"/>
                <a:gd name="T16" fmla="*/ 527 w 628"/>
                <a:gd name="T17" fmla="*/ 11 h 295"/>
                <a:gd name="T18" fmla="*/ 616 w 628"/>
                <a:gd name="T19" fmla="*/ 168 h 295"/>
                <a:gd name="T20" fmla="*/ 400 w 628"/>
                <a:gd name="T21" fmla="*/ 294 h 295"/>
                <a:gd name="T22" fmla="*/ 373 w 628"/>
                <a:gd name="T23" fmla="*/ 295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8" h="295">
                  <a:moveTo>
                    <a:pt x="373" y="295"/>
                  </a:moveTo>
                  <a:cubicBezTo>
                    <a:pt x="154" y="295"/>
                    <a:pt x="23" y="156"/>
                    <a:pt x="17" y="150"/>
                  </a:cubicBezTo>
                  <a:cubicBezTo>
                    <a:pt x="0" y="132"/>
                    <a:pt x="0" y="102"/>
                    <a:pt x="18" y="84"/>
                  </a:cubicBezTo>
                  <a:cubicBezTo>
                    <a:pt x="35" y="66"/>
                    <a:pt x="63" y="66"/>
                    <a:pt x="80" y="84"/>
                  </a:cubicBezTo>
                  <a:cubicBezTo>
                    <a:pt x="82" y="86"/>
                    <a:pt x="202" y="211"/>
                    <a:pt x="396" y="201"/>
                  </a:cubicBezTo>
                  <a:cubicBezTo>
                    <a:pt x="495" y="195"/>
                    <a:pt x="527" y="165"/>
                    <a:pt x="530" y="149"/>
                  </a:cubicBezTo>
                  <a:cubicBezTo>
                    <a:pt x="532" y="135"/>
                    <a:pt x="519" y="112"/>
                    <a:pt x="488" y="96"/>
                  </a:cubicBezTo>
                  <a:cubicBezTo>
                    <a:pt x="466" y="84"/>
                    <a:pt x="457" y="56"/>
                    <a:pt x="468" y="33"/>
                  </a:cubicBezTo>
                  <a:cubicBezTo>
                    <a:pt x="479" y="10"/>
                    <a:pt x="505" y="0"/>
                    <a:pt x="527" y="11"/>
                  </a:cubicBezTo>
                  <a:cubicBezTo>
                    <a:pt x="592" y="45"/>
                    <a:pt x="628" y="108"/>
                    <a:pt x="616" y="168"/>
                  </a:cubicBezTo>
                  <a:cubicBezTo>
                    <a:pt x="608" y="212"/>
                    <a:pt x="569" y="286"/>
                    <a:pt x="400" y="294"/>
                  </a:cubicBezTo>
                  <a:cubicBezTo>
                    <a:pt x="391" y="295"/>
                    <a:pt x="382" y="295"/>
                    <a:pt x="373" y="295"/>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3" name="Freeform 14">
              <a:extLst>
                <a:ext uri="{FF2B5EF4-FFF2-40B4-BE49-F238E27FC236}">
                  <a16:creationId xmlns:a16="http://schemas.microsoft.com/office/drawing/2014/main" id="{DDFBEC08-F2D4-4C9D-830C-505A3B9B5785}"/>
                </a:ext>
              </a:extLst>
            </p:cNvPr>
            <p:cNvSpPr>
              <a:spLocks/>
            </p:cNvSpPr>
            <p:nvPr/>
          </p:nvSpPr>
          <p:spPr bwMode="auto">
            <a:xfrm>
              <a:off x="5831566" y="2818610"/>
              <a:ext cx="287100" cy="158661"/>
            </a:xfrm>
            <a:custGeom>
              <a:avLst/>
              <a:gdLst>
                <a:gd name="T0" fmla="*/ 504 w 549"/>
                <a:gd name="T1" fmla="*/ 304 h 304"/>
                <a:gd name="T2" fmla="*/ 503 w 549"/>
                <a:gd name="T3" fmla="*/ 304 h 304"/>
                <a:gd name="T4" fmla="*/ 271 w 549"/>
                <a:gd name="T5" fmla="*/ 284 h 304"/>
                <a:gd name="T6" fmla="*/ 2 w 549"/>
                <a:gd name="T7" fmla="*/ 146 h 304"/>
                <a:gd name="T8" fmla="*/ 32 w 549"/>
                <a:gd name="T9" fmla="*/ 60 h 304"/>
                <a:gd name="T10" fmla="*/ 210 w 549"/>
                <a:gd name="T11" fmla="*/ 1 h 304"/>
                <a:gd name="T12" fmla="*/ 253 w 549"/>
                <a:gd name="T13" fmla="*/ 48 h 304"/>
                <a:gd name="T14" fmla="*/ 209 w 549"/>
                <a:gd name="T15" fmla="*/ 95 h 304"/>
                <a:gd name="T16" fmla="*/ 208 w 549"/>
                <a:gd name="T17" fmla="*/ 95 h 304"/>
                <a:gd name="T18" fmla="*/ 96 w 549"/>
                <a:gd name="T19" fmla="*/ 125 h 304"/>
                <a:gd name="T20" fmla="*/ 90 w 549"/>
                <a:gd name="T21" fmla="*/ 137 h 304"/>
                <a:gd name="T22" fmla="*/ 505 w 549"/>
                <a:gd name="T23" fmla="*/ 210 h 304"/>
                <a:gd name="T24" fmla="*/ 548 w 549"/>
                <a:gd name="T25" fmla="*/ 258 h 304"/>
                <a:gd name="T26" fmla="*/ 504 w 549"/>
                <a:gd name="T2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9" h="304">
                  <a:moveTo>
                    <a:pt x="504" y="304"/>
                  </a:moveTo>
                  <a:cubicBezTo>
                    <a:pt x="503" y="304"/>
                    <a:pt x="503" y="304"/>
                    <a:pt x="503" y="304"/>
                  </a:cubicBezTo>
                  <a:cubicBezTo>
                    <a:pt x="498" y="304"/>
                    <a:pt x="386" y="300"/>
                    <a:pt x="271" y="284"/>
                  </a:cubicBezTo>
                  <a:cubicBezTo>
                    <a:pt x="86" y="258"/>
                    <a:pt x="6" y="217"/>
                    <a:pt x="2" y="146"/>
                  </a:cubicBezTo>
                  <a:cubicBezTo>
                    <a:pt x="0" y="113"/>
                    <a:pt x="11" y="84"/>
                    <a:pt x="32" y="60"/>
                  </a:cubicBezTo>
                  <a:cubicBezTo>
                    <a:pt x="86" y="0"/>
                    <a:pt x="197" y="0"/>
                    <a:pt x="210" y="1"/>
                  </a:cubicBezTo>
                  <a:cubicBezTo>
                    <a:pt x="234" y="1"/>
                    <a:pt x="254" y="22"/>
                    <a:pt x="253" y="48"/>
                  </a:cubicBezTo>
                  <a:cubicBezTo>
                    <a:pt x="253" y="74"/>
                    <a:pt x="233" y="95"/>
                    <a:pt x="209" y="95"/>
                  </a:cubicBezTo>
                  <a:cubicBezTo>
                    <a:pt x="209" y="95"/>
                    <a:pt x="208" y="95"/>
                    <a:pt x="208" y="95"/>
                  </a:cubicBezTo>
                  <a:cubicBezTo>
                    <a:pt x="173" y="94"/>
                    <a:pt x="115" y="103"/>
                    <a:pt x="96" y="125"/>
                  </a:cubicBezTo>
                  <a:cubicBezTo>
                    <a:pt x="92" y="129"/>
                    <a:pt x="91" y="132"/>
                    <a:pt x="90" y="137"/>
                  </a:cubicBezTo>
                  <a:cubicBezTo>
                    <a:pt x="120" y="170"/>
                    <a:pt x="311" y="204"/>
                    <a:pt x="505" y="210"/>
                  </a:cubicBezTo>
                  <a:cubicBezTo>
                    <a:pt x="530" y="211"/>
                    <a:pt x="549" y="232"/>
                    <a:pt x="548" y="258"/>
                  </a:cubicBezTo>
                  <a:cubicBezTo>
                    <a:pt x="547" y="284"/>
                    <a:pt x="528" y="304"/>
                    <a:pt x="504" y="30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4" name="Freeform 15">
              <a:extLst>
                <a:ext uri="{FF2B5EF4-FFF2-40B4-BE49-F238E27FC236}">
                  <a16:creationId xmlns:a16="http://schemas.microsoft.com/office/drawing/2014/main" id="{7F65C626-ACF3-4F01-97AE-E8F5A50F68DD}"/>
                </a:ext>
              </a:extLst>
            </p:cNvPr>
            <p:cNvSpPr>
              <a:spLocks/>
            </p:cNvSpPr>
            <p:nvPr/>
          </p:nvSpPr>
          <p:spPr bwMode="auto">
            <a:xfrm>
              <a:off x="5795300" y="2903229"/>
              <a:ext cx="323365" cy="173772"/>
            </a:xfrm>
            <a:custGeom>
              <a:avLst/>
              <a:gdLst>
                <a:gd name="T0" fmla="*/ 574 w 619"/>
                <a:gd name="T1" fmla="*/ 335 h 335"/>
                <a:gd name="T2" fmla="*/ 572 w 619"/>
                <a:gd name="T3" fmla="*/ 334 h 335"/>
                <a:gd name="T4" fmla="*/ 313 w 619"/>
                <a:gd name="T5" fmla="*/ 310 h 335"/>
                <a:gd name="T6" fmla="*/ 6 w 619"/>
                <a:gd name="T7" fmla="*/ 151 h 335"/>
                <a:gd name="T8" fmla="*/ 28 w 619"/>
                <a:gd name="T9" fmla="*/ 61 h 335"/>
                <a:gd name="T10" fmla="*/ 198 w 619"/>
                <a:gd name="T11" fmla="*/ 0 h 335"/>
                <a:gd name="T12" fmla="*/ 242 w 619"/>
                <a:gd name="T13" fmla="*/ 47 h 335"/>
                <a:gd name="T14" fmla="*/ 197 w 619"/>
                <a:gd name="T15" fmla="*/ 94 h 335"/>
                <a:gd name="T16" fmla="*/ 96 w 619"/>
                <a:gd name="T17" fmla="*/ 122 h 335"/>
                <a:gd name="T18" fmla="*/ 93 w 619"/>
                <a:gd name="T19" fmla="*/ 135 h 335"/>
                <a:gd name="T20" fmla="*/ 325 w 619"/>
                <a:gd name="T21" fmla="*/ 216 h 335"/>
                <a:gd name="T22" fmla="*/ 575 w 619"/>
                <a:gd name="T23" fmla="*/ 241 h 335"/>
                <a:gd name="T24" fmla="*/ 618 w 619"/>
                <a:gd name="T25" fmla="*/ 289 h 335"/>
                <a:gd name="T26" fmla="*/ 574 w 619"/>
                <a:gd name="T27" fmla="*/ 335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19" h="335">
                  <a:moveTo>
                    <a:pt x="574" y="335"/>
                  </a:moveTo>
                  <a:cubicBezTo>
                    <a:pt x="573" y="335"/>
                    <a:pt x="573" y="335"/>
                    <a:pt x="572" y="334"/>
                  </a:cubicBezTo>
                  <a:cubicBezTo>
                    <a:pt x="567" y="334"/>
                    <a:pt x="442" y="330"/>
                    <a:pt x="313" y="310"/>
                  </a:cubicBezTo>
                  <a:cubicBezTo>
                    <a:pt x="113" y="278"/>
                    <a:pt x="18" y="229"/>
                    <a:pt x="6" y="151"/>
                  </a:cubicBezTo>
                  <a:cubicBezTo>
                    <a:pt x="0" y="117"/>
                    <a:pt x="8" y="86"/>
                    <a:pt x="28" y="61"/>
                  </a:cubicBezTo>
                  <a:cubicBezTo>
                    <a:pt x="76" y="2"/>
                    <a:pt x="178" y="0"/>
                    <a:pt x="198" y="0"/>
                  </a:cubicBezTo>
                  <a:cubicBezTo>
                    <a:pt x="222" y="0"/>
                    <a:pt x="242" y="21"/>
                    <a:pt x="242" y="47"/>
                  </a:cubicBezTo>
                  <a:cubicBezTo>
                    <a:pt x="241" y="73"/>
                    <a:pt x="221" y="94"/>
                    <a:pt x="197" y="94"/>
                  </a:cubicBezTo>
                  <a:cubicBezTo>
                    <a:pt x="164" y="93"/>
                    <a:pt x="111" y="103"/>
                    <a:pt x="96" y="122"/>
                  </a:cubicBezTo>
                  <a:cubicBezTo>
                    <a:pt x="94" y="124"/>
                    <a:pt x="92" y="127"/>
                    <a:pt x="93" y="135"/>
                  </a:cubicBezTo>
                  <a:cubicBezTo>
                    <a:pt x="93" y="136"/>
                    <a:pt x="110" y="183"/>
                    <a:pt x="325" y="216"/>
                  </a:cubicBezTo>
                  <a:cubicBezTo>
                    <a:pt x="450" y="236"/>
                    <a:pt x="574" y="240"/>
                    <a:pt x="575" y="241"/>
                  </a:cubicBezTo>
                  <a:cubicBezTo>
                    <a:pt x="600" y="241"/>
                    <a:pt x="619" y="263"/>
                    <a:pt x="618" y="289"/>
                  </a:cubicBezTo>
                  <a:cubicBezTo>
                    <a:pt x="617" y="314"/>
                    <a:pt x="598" y="335"/>
                    <a:pt x="574" y="335"/>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5" name="Freeform 16">
              <a:extLst>
                <a:ext uri="{FF2B5EF4-FFF2-40B4-BE49-F238E27FC236}">
                  <a16:creationId xmlns:a16="http://schemas.microsoft.com/office/drawing/2014/main" id="{5FCDC356-452B-45A2-9BE6-F6E3064B2F06}"/>
                </a:ext>
              </a:extLst>
            </p:cNvPr>
            <p:cNvSpPr>
              <a:spLocks/>
            </p:cNvSpPr>
            <p:nvPr/>
          </p:nvSpPr>
          <p:spPr bwMode="auto">
            <a:xfrm>
              <a:off x="5786234" y="2999936"/>
              <a:ext cx="332432" cy="179816"/>
            </a:xfrm>
            <a:custGeom>
              <a:avLst/>
              <a:gdLst>
                <a:gd name="T0" fmla="*/ 592 w 637"/>
                <a:gd name="T1" fmla="*/ 343 h 343"/>
                <a:gd name="T2" fmla="*/ 590 w 637"/>
                <a:gd name="T3" fmla="*/ 343 h 343"/>
                <a:gd name="T4" fmla="*/ 322 w 637"/>
                <a:gd name="T5" fmla="*/ 318 h 343"/>
                <a:gd name="T6" fmla="*/ 5 w 637"/>
                <a:gd name="T7" fmla="*/ 155 h 343"/>
                <a:gd name="T8" fmla="*/ 28 w 637"/>
                <a:gd name="T9" fmla="*/ 63 h 343"/>
                <a:gd name="T10" fmla="*/ 202 w 637"/>
                <a:gd name="T11" fmla="*/ 0 h 343"/>
                <a:gd name="T12" fmla="*/ 246 w 637"/>
                <a:gd name="T13" fmla="*/ 48 h 343"/>
                <a:gd name="T14" fmla="*/ 202 w 637"/>
                <a:gd name="T15" fmla="*/ 94 h 343"/>
                <a:gd name="T16" fmla="*/ 201 w 637"/>
                <a:gd name="T17" fmla="*/ 94 h 343"/>
                <a:gd name="T18" fmla="*/ 95 w 637"/>
                <a:gd name="T19" fmla="*/ 124 h 343"/>
                <a:gd name="T20" fmla="*/ 93 w 637"/>
                <a:gd name="T21" fmla="*/ 139 h 343"/>
                <a:gd name="T22" fmla="*/ 335 w 637"/>
                <a:gd name="T23" fmla="*/ 225 h 343"/>
                <a:gd name="T24" fmla="*/ 593 w 637"/>
                <a:gd name="T25" fmla="*/ 249 h 343"/>
                <a:gd name="T26" fmla="*/ 636 w 637"/>
                <a:gd name="T27" fmla="*/ 298 h 343"/>
                <a:gd name="T28" fmla="*/ 592 w 637"/>
                <a:gd name="T29" fmla="*/ 343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7" h="343">
                  <a:moveTo>
                    <a:pt x="592" y="343"/>
                  </a:moveTo>
                  <a:cubicBezTo>
                    <a:pt x="591" y="343"/>
                    <a:pt x="591" y="343"/>
                    <a:pt x="590" y="343"/>
                  </a:cubicBezTo>
                  <a:cubicBezTo>
                    <a:pt x="585" y="343"/>
                    <a:pt x="456" y="339"/>
                    <a:pt x="322" y="318"/>
                  </a:cubicBezTo>
                  <a:cubicBezTo>
                    <a:pt x="115" y="285"/>
                    <a:pt x="18" y="235"/>
                    <a:pt x="5" y="155"/>
                  </a:cubicBezTo>
                  <a:cubicBezTo>
                    <a:pt x="0" y="120"/>
                    <a:pt x="8" y="88"/>
                    <a:pt x="28" y="63"/>
                  </a:cubicBezTo>
                  <a:cubicBezTo>
                    <a:pt x="77" y="2"/>
                    <a:pt x="182" y="0"/>
                    <a:pt x="202" y="0"/>
                  </a:cubicBezTo>
                  <a:cubicBezTo>
                    <a:pt x="227" y="1"/>
                    <a:pt x="247" y="22"/>
                    <a:pt x="246" y="48"/>
                  </a:cubicBezTo>
                  <a:cubicBezTo>
                    <a:pt x="246" y="74"/>
                    <a:pt x="226" y="94"/>
                    <a:pt x="202" y="94"/>
                  </a:cubicBezTo>
                  <a:cubicBezTo>
                    <a:pt x="202" y="94"/>
                    <a:pt x="201" y="94"/>
                    <a:pt x="201" y="94"/>
                  </a:cubicBezTo>
                  <a:cubicBezTo>
                    <a:pt x="167" y="94"/>
                    <a:pt x="112" y="104"/>
                    <a:pt x="95" y="124"/>
                  </a:cubicBezTo>
                  <a:cubicBezTo>
                    <a:pt x="93" y="127"/>
                    <a:pt x="91" y="130"/>
                    <a:pt x="93" y="139"/>
                  </a:cubicBezTo>
                  <a:cubicBezTo>
                    <a:pt x="93" y="140"/>
                    <a:pt x="107" y="189"/>
                    <a:pt x="335" y="225"/>
                  </a:cubicBezTo>
                  <a:cubicBezTo>
                    <a:pt x="464" y="245"/>
                    <a:pt x="592" y="249"/>
                    <a:pt x="593" y="249"/>
                  </a:cubicBezTo>
                  <a:cubicBezTo>
                    <a:pt x="618" y="250"/>
                    <a:pt x="637" y="272"/>
                    <a:pt x="636" y="298"/>
                  </a:cubicBezTo>
                  <a:cubicBezTo>
                    <a:pt x="635" y="323"/>
                    <a:pt x="616" y="343"/>
                    <a:pt x="592" y="34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6" name="Freeform 17">
              <a:extLst>
                <a:ext uri="{FF2B5EF4-FFF2-40B4-BE49-F238E27FC236}">
                  <a16:creationId xmlns:a16="http://schemas.microsoft.com/office/drawing/2014/main" id="{2C1E067E-82F2-464D-BA22-A4EBEF1C6CC9}"/>
                </a:ext>
              </a:extLst>
            </p:cNvPr>
            <p:cNvSpPr>
              <a:spLocks/>
            </p:cNvSpPr>
            <p:nvPr/>
          </p:nvSpPr>
          <p:spPr bwMode="auto">
            <a:xfrm>
              <a:off x="5752991" y="3095133"/>
              <a:ext cx="365675" cy="191904"/>
            </a:xfrm>
            <a:custGeom>
              <a:avLst/>
              <a:gdLst>
                <a:gd name="T0" fmla="*/ 655 w 700"/>
                <a:gd name="T1" fmla="*/ 367 h 367"/>
                <a:gd name="T2" fmla="*/ 653 w 700"/>
                <a:gd name="T3" fmla="*/ 367 h 367"/>
                <a:gd name="T4" fmla="*/ 355 w 700"/>
                <a:gd name="T5" fmla="*/ 338 h 367"/>
                <a:gd name="T6" fmla="*/ 6 w 700"/>
                <a:gd name="T7" fmla="*/ 161 h 367"/>
                <a:gd name="T8" fmla="*/ 31 w 700"/>
                <a:gd name="T9" fmla="*/ 64 h 367"/>
                <a:gd name="T10" fmla="*/ 223 w 700"/>
                <a:gd name="T11" fmla="*/ 7 h 367"/>
                <a:gd name="T12" fmla="*/ 265 w 700"/>
                <a:gd name="T13" fmla="*/ 57 h 367"/>
                <a:gd name="T14" fmla="*/ 218 w 700"/>
                <a:gd name="T15" fmla="*/ 100 h 367"/>
                <a:gd name="T16" fmla="*/ 97 w 700"/>
                <a:gd name="T17" fmla="*/ 127 h 367"/>
                <a:gd name="T18" fmla="*/ 94 w 700"/>
                <a:gd name="T19" fmla="*/ 146 h 367"/>
                <a:gd name="T20" fmla="*/ 367 w 700"/>
                <a:gd name="T21" fmla="*/ 245 h 367"/>
                <a:gd name="T22" fmla="*/ 656 w 700"/>
                <a:gd name="T23" fmla="*/ 273 h 367"/>
                <a:gd name="T24" fmla="*/ 699 w 700"/>
                <a:gd name="T25" fmla="*/ 321 h 367"/>
                <a:gd name="T26" fmla="*/ 655 w 700"/>
                <a:gd name="T27" fmla="*/ 367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00" h="367">
                  <a:moveTo>
                    <a:pt x="655" y="367"/>
                  </a:moveTo>
                  <a:cubicBezTo>
                    <a:pt x="654" y="367"/>
                    <a:pt x="654" y="367"/>
                    <a:pt x="653" y="367"/>
                  </a:cubicBezTo>
                  <a:cubicBezTo>
                    <a:pt x="647" y="367"/>
                    <a:pt x="504" y="362"/>
                    <a:pt x="355" y="338"/>
                  </a:cubicBezTo>
                  <a:cubicBezTo>
                    <a:pt x="130" y="303"/>
                    <a:pt x="20" y="247"/>
                    <a:pt x="6" y="161"/>
                  </a:cubicBezTo>
                  <a:cubicBezTo>
                    <a:pt x="0" y="124"/>
                    <a:pt x="9" y="90"/>
                    <a:pt x="31" y="64"/>
                  </a:cubicBezTo>
                  <a:cubicBezTo>
                    <a:pt x="85" y="0"/>
                    <a:pt x="201" y="5"/>
                    <a:pt x="223" y="7"/>
                  </a:cubicBezTo>
                  <a:cubicBezTo>
                    <a:pt x="248" y="8"/>
                    <a:pt x="266" y="31"/>
                    <a:pt x="265" y="57"/>
                  </a:cubicBezTo>
                  <a:cubicBezTo>
                    <a:pt x="263" y="83"/>
                    <a:pt x="242" y="102"/>
                    <a:pt x="218" y="100"/>
                  </a:cubicBezTo>
                  <a:cubicBezTo>
                    <a:pt x="180" y="98"/>
                    <a:pt x="116" y="105"/>
                    <a:pt x="97" y="127"/>
                  </a:cubicBezTo>
                  <a:cubicBezTo>
                    <a:pt x="95" y="129"/>
                    <a:pt x="92" y="133"/>
                    <a:pt x="94" y="146"/>
                  </a:cubicBezTo>
                  <a:cubicBezTo>
                    <a:pt x="94" y="146"/>
                    <a:pt x="106" y="204"/>
                    <a:pt x="367" y="245"/>
                  </a:cubicBezTo>
                  <a:cubicBezTo>
                    <a:pt x="511" y="268"/>
                    <a:pt x="655" y="273"/>
                    <a:pt x="656" y="273"/>
                  </a:cubicBezTo>
                  <a:cubicBezTo>
                    <a:pt x="681" y="274"/>
                    <a:pt x="700" y="295"/>
                    <a:pt x="699" y="321"/>
                  </a:cubicBezTo>
                  <a:cubicBezTo>
                    <a:pt x="698" y="347"/>
                    <a:pt x="679" y="367"/>
                    <a:pt x="655" y="367"/>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7" name="Freeform 18">
              <a:extLst>
                <a:ext uri="{FF2B5EF4-FFF2-40B4-BE49-F238E27FC236}">
                  <a16:creationId xmlns:a16="http://schemas.microsoft.com/office/drawing/2014/main" id="{A98182CE-4A4C-436D-AB1F-8E768790122E}"/>
                </a:ext>
              </a:extLst>
            </p:cNvPr>
            <p:cNvSpPr>
              <a:spLocks/>
            </p:cNvSpPr>
            <p:nvPr/>
          </p:nvSpPr>
          <p:spPr bwMode="auto">
            <a:xfrm>
              <a:off x="5731836" y="3178241"/>
              <a:ext cx="388341" cy="181326"/>
            </a:xfrm>
            <a:custGeom>
              <a:avLst/>
              <a:gdLst>
                <a:gd name="T0" fmla="*/ 318 w 743"/>
                <a:gd name="T1" fmla="*/ 348 h 348"/>
                <a:gd name="T2" fmla="*/ 211 w 743"/>
                <a:gd name="T3" fmla="*/ 338 h 348"/>
                <a:gd name="T4" fmla="*/ 2 w 743"/>
                <a:gd name="T5" fmla="*/ 162 h 348"/>
                <a:gd name="T6" fmla="*/ 126 w 743"/>
                <a:gd name="T7" fmla="*/ 6 h 348"/>
                <a:gd name="T8" fmla="*/ 179 w 743"/>
                <a:gd name="T9" fmla="*/ 41 h 348"/>
                <a:gd name="T10" fmla="*/ 146 w 743"/>
                <a:gd name="T11" fmla="*/ 97 h 348"/>
                <a:gd name="T12" fmla="*/ 90 w 743"/>
                <a:gd name="T13" fmla="*/ 160 h 348"/>
                <a:gd name="T14" fmla="*/ 226 w 743"/>
                <a:gd name="T15" fmla="*/ 245 h 348"/>
                <a:gd name="T16" fmla="*/ 670 w 743"/>
                <a:gd name="T17" fmla="*/ 152 h 348"/>
                <a:gd name="T18" fmla="*/ 731 w 743"/>
                <a:gd name="T19" fmla="*/ 169 h 348"/>
                <a:gd name="T20" fmla="*/ 715 w 743"/>
                <a:gd name="T21" fmla="*/ 233 h 348"/>
                <a:gd name="T22" fmla="*/ 318 w 743"/>
                <a:gd name="T23" fmla="*/ 34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43" h="348">
                  <a:moveTo>
                    <a:pt x="318" y="348"/>
                  </a:moveTo>
                  <a:cubicBezTo>
                    <a:pt x="283" y="348"/>
                    <a:pt x="247" y="345"/>
                    <a:pt x="211" y="338"/>
                  </a:cubicBezTo>
                  <a:cubicBezTo>
                    <a:pt x="25" y="304"/>
                    <a:pt x="3" y="204"/>
                    <a:pt x="2" y="162"/>
                  </a:cubicBezTo>
                  <a:cubicBezTo>
                    <a:pt x="0" y="91"/>
                    <a:pt x="53" y="24"/>
                    <a:pt x="126" y="6"/>
                  </a:cubicBezTo>
                  <a:cubicBezTo>
                    <a:pt x="149" y="0"/>
                    <a:pt x="173" y="16"/>
                    <a:pt x="179" y="41"/>
                  </a:cubicBezTo>
                  <a:cubicBezTo>
                    <a:pt x="184" y="66"/>
                    <a:pt x="170" y="91"/>
                    <a:pt x="146" y="97"/>
                  </a:cubicBezTo>
                  <a:cubicBezTo>
                    <a:pt x="114" y="105"/>
                    <a:pt x="89" y="133"/>
                    <a:pt x="90" y="160"/>
                  </a:cubicBezTo>
                  <a:cubicBezTo>
                    <a:pt x="91" y="189"/>
                    <a:pt x="127" y="227"/>
                    <a:pt x="226" y="245"/>
                  </a:cubicBezTo>
                  <a:cubicBezTo>
                    <a:pt x="452" y="287"/>
                    <a:pt x="668" y="154"/>
                    <a:pt x="670" y="152"/>
                  </a:cubicBezTo>
                  <a:cubicBezTo>
                    <a:pt x="691" y="139"/>
                    <a:pt x="718" y="146"/>
                    <a:pt x="731" y="169"/>
                  </a:cubicBezTo>
                  <a:cubicBezTo>
                    <a:pt x="743" y="191"/>
                    <a:pt x="736" y="220"/>
                    <a:pt x="715" y="233"/>
                  </a:cubicBezTo>
                  <a:cubicBezTo>
                    <a:pt x="707" y="238"/>
                    <a:pt x="531" y="348"/>
                    <a:pt x="318" y="348"/>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8" name="Freeform 19">
              <a:extLst>
                <a:ext uri="{FF2B5EF4-FFF2-40B4-BE49-F238E27FC236}">
                  <a16:creationId xmlns:a16="http://schemas.microsoft.com/office/drawing/2014/main" id="{79386889-BBAC-4875-BE52-3630F325A5E1}"/>
                </a:ext>
              </a:extLst>
            </p:cNvPr>
            <p:cNvSpPr>
              <a:spLocks/>
            </p:cNvSpPr>
            <p:nvPr/>
          </p:nvSpPr>
          <p:spPr bwMode="auto">
            <a:xfrm>
              <a:off x="5722770" y="3280992"/>
              <a:ext cx="329410" cy="154127"/>
            </a:xfrm>
            <a:custGeom>
              <a:avLst/>
              <a:gdLst>
                <a:gd name="T0" fmla="*/ 254 w 628"/>
                <a:gd name="T1" fmla="*/ 295 h 295"/>
                <a:gd name="T2" fmla="*/ 227 w 628"/>
                <a:gd name="T3" fmla="*/ 294 h 295"/>
                <a:gd name="T4" fmla="*/ 11 w 628"/>
                <a:gd name="T5" fmla="*/ 168 h 295"/>
                <a:gd name="T6" fmla="*/ 100 w 628"/>
                <a:gd name="T7" fmla="*/ 11 h 295"/>
                <a:gd name="T8" fmla="*/ 160 w 628"/>
                <a:gd name="T9" fmla="*/ 33 h 295"/>
                <a:gd name="T10" fmla="*/ 139 w 628"/>
                <a:gd name="T11" fmla="*/ 96 h 295"/>
                <a:gd name="T12" fmla="*/ 98 w 628"/>
                <a:gd name="T13" fmla="*/ 149 h 295"/>
                <a:gd name="T14" fmla="*/ 232 w 628"/>
                <a:gd name="T15" fmla="*/ 201 h 295"/>
                <a:gd name="T16" fmla="*/ 547 w 628"/>
                <a:gd name="T17" fmla="*/ 84 h 295"/>
                <a:gd name="T18" fmla="*/ 610 w 628"/>
                <a:gd name="T19" fmla="*/ 84 h 295"/>
                <a:gd name="T20" fmla="*/ 610 w 628"/>
                <a:gd name="T21" fmla="*/ 150 h 295"/>
                <a:gd name="T22" fmla="*/ 254 w 628"/>
                <a:gd name="T23" fmla="*/ 295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8" h="295">
                  <a:moveTo>
                    <a:pt x="254" y="295"/>
                  </a:moveTo>
                  <a:cubicBezTo>
                    <a:pt x="246" y="295"/>
                    <a:pt x="237" y="295"/>
                    <a:pt x="227" y="294"/>
                  </a:cubicBezTo>
                  <a:cubicBezTo>
                    <a:pt x="59" y="286"/>
                    <a:pt x="20" y="212"/>
                    <a:pt x="11" y="168"/>
                  </a:cubicBezTo>
                  <a:cubicBezTo>
                    <a:pt x="0" y="108"/>
                    <a:pt x="35" y="45"/>
                    <a:pt x="100" y="11"/>
                  </a:cubicBezTo>
                  <a:cubicBezTo>
                    <a:pt x="122" y="0"/>
                    <a:pt x="149" y="10"/>
                    <a:pt x="160" y="33"/>
                  </a:cubicBezTo>
                  <a:cubicBezTo>
                    <a:pt x="171" y="56"/>
                    <a:pt x="161" y="84"/>
                    <a:pt x="139" y="96"/>
                  </a:cubicBezTo>
                  <a:cubicBezTo>
                    <a:pt x="109" y="112"/>
                    <a:pt x="95" y="135"/>
                    <a:pt x="98" y="149"/>
                  </a:cubicBezTo>
                  <a:cubicBezTo>
                    <a:pt x="101" y="165"/>
                    <a:pt x="133" y="195"/>
                    <a:pt x="232" y="201"/>
                  </a:cubicBezTo>
                  <a:cubicBezTo>
                    <a:pt x="428" y="211"/>
                    <a:pt x="546" y="86"/>
                    <a:pt x="547" y="84"/>
                  </a:cubicBezTo>
                  <a:cubicBezTo>
                    <a:pt x="564" y="66"/>
                    <a:pt x="592" y="66"/>
                    <a:pt x="610" y="84"/>
                  </a:cubicBezTo>
                  <a:cubicBezTo>
                    <a:pt x="627" y="102"/>
                    <a:pt x="628" y="132"/>
                    <a:pt x="610" y="150"/>
                  </a:cubicBezTo>
                  <a:cubicBezTo>
                    <a:pt x="605" y="156"/>
                    <a:pt x="474" y="295"/>
                    <a:pt x="254" y="295"/>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9" name="Freeform 20">
              <a:extLst>
                <a:ext uri="{FF2B5EF4-FFF2-40B4-BE49-F238E27FC236}">
                  <a16:creationId xmlns:a16="http://schemas.microsoft.com/office/drawing/2014/main" id="{8CBCB4F2-6B0F-41D4-88AC-804410EC0EC8}"/>
                </a:ext>
              </a:extLst>
            </p:cNvPr>
            <p:cNvSpPr>
              <a:spLocks noEditPoints="1"/>
            </p:cNvSpPr>
            <p:nvPr/>
          </p:nvSpPr>
          <p:spPr bwMode="auto">
            <a:xfrm>
              <a:off x="5751480" y="3729776"/>
              <a:ext cx="686018" cy="353587"/>
            </a:xfrm>
            <a:custGeom>
              <a:avLst/>
              <a:gdLst>
                <a:gd name="T0" fmla="*/ 1141 w 1314"/>
                <a:gd name="T1" fmla="*/ 1 h 675"/>
                <a:gd name="T2" fmla="*/ 1100 w 1314"/>
                <a:gd name="T3" fmla="*/ 6 h 675"/>
                <a:gd name="T4" fmla="*/ 997 w 1314"/>
                <a:gd name="T5" fmla="*/ 27 h 675"/>
                <a:gd name="T6" fmla="*/ 666 w 1314"/>
                <a:gd name="T7" fmla="*/ 197 h 675"/>
                <a:gd name="T8" fmla="*/ 288 w 1314"/>
                <a:gd name="T9" fmla="*/ 16 h 675"/>
                <a:gd name="T10" fmla="*/ 173 w 1314"/>
                <a:gd name="T11" fmla="*/ 1 h 675"/>
                <a:gd name="T12" fmla="*/ 173 w 1314"/>
                <a:gd name="T13" fmla="*/ 1 h 675"/>
                <a:gd name="T14" fmla="*/ 161 w 1314"/>
                <a:gd name="T15" fmla="*/ 1 h 675"/>
                <a:gd name="T16" fmla="*/ 102 w 1314"/>
                <a:gd name="T17" fmla="*/ 18 h 675"/>
                <a:gd name="T18" fmla="*/ 0 w 1314"/>
                <a:gd name="T19" fmla="*/ 193 h 675"/>
                <a:gd name="T20" fmla="*/ 138 w 1314"/>
                <a:gd name="T21" fmla="*/ 382 h 675"/>
                <a:gd name="T22" fmla="*/ 346 w 1314"/>
                <a:gd name="T23" fmla="*/ 488 h 675"/>
                <a:gd name="T24" fmla="*/ 346 w 1314"/>
                <a:gd name="T25" fmla="*/ 501 h 675"/>
                <a:gd name="T26" fmla="*/ 501 w 1314"/>
                <a:gd name="T27" fmla="*/ 675 h 675"/>
                <a:gd name="T28" fmla="*/ 643 w 1314"/>
                <a:gd name="T29" fmla="*/ 572 h 675"/>
                <a:gd name="T30" fmla="*/ 672 w 1314"/>
                <a:gd name="T31" fmla="*/ 571 h 675"/>
                <a:gd name="T32" fmla="*/ 814 w 1314"/>
                <a:gd name="T33" fmla="*/ 675 h 675"/>
                <a:gd name="T34" fmla="*/ 970 w 1314"/>
                <a:gd name="T35" fmla="*/ 501 h 675"/>
                <a:gd name="T36" fmla="*/ 1181 w 1314"/>
                <a:gd name="T37" fmla="*/ 380 h 675"/>
                <a:gd name="T38" fmla="*/ 1314 w 1314"/>
                <a:gd name="T39" fmla="*/ 193 h 675"/>
                <a:gd name="T40" fmla="*/ 1141 w 1314"/>
                <a:gd name="T41" fmla="*/ 1 h 675"/>
                <a:gd name="T42" fmla="*/ 221 w 1314"/>
                <a:gd name="T43" fmla="*/ 323 h 675"/>
                <a:gd name="T44" fmla="*/ 114 w 1314"/>
                <a:gd name="T45" fmla="*/ 203 h 675"/>
                <a:gd name="T46" fmla="*/ 221 w 1314"/>
                <a:gd name="T47" fmla="*/ 83 h 675"/>
                <a:gd name="T48" fmla="*/ 329 w 1314"/>
                <a:gd name="T49" fmla="*/ 203 h 675"/>
                <a:gd name="T50" fmla="*/ 221 w 1314"/>
                <a:gd name="T51" fmla="*/ 323 h 675"/>
                <a:gd name="T52" fmla="*/ 491 w 1314"/>
                <a:gd name="T53" fmla="*/ 604 h 675"/>
                <a:gd name="T54" fmla="*/ 422 w 1314"/>
                <a:gd name="T55" fmla="*/ 528 h 675"/>
                <a:gd name="T56" fmla="*/ 491 w 1314"/>
                <a:gd name="T57" fmla="*/ 451 h 675"/>
                <a:gd name="T58" fmla="*/ 559 w 1314"/>
                <a:gd name="T59" fmla="*/ 528 h 675"/>
                <a:gd name="T60" fmla="*/ 491 w 1314"/>
                <a:gd name="T61" fmla="*/ 604 h 675"/>
                <a:gd name="T62" fmla="*/ 814 w 1314"/>
                <a:gd name="T63" fmla="*/ 604 h 675"/>
                <a:gd name="T64" fmla="*/ 746 w 1314"/>
                <a:gd name="T65" fmla="*/ 528 h 675"/>
                <a:gd name="T66" fmla="*/ 814 w 1314"/>
                <a:gd name="T67" fmla="*/ 451 h 675"/>
                <a:gd name="T68" fmla="*/ 883 w 1314"/>
                <a:gd name="T69" fmla="*/ 528 h 675"/>
                <a:gd name="T70" fmla="*/ 814 w 1314"/>
                <a:gd name="T71" fmla="*/ 604 h 675"/>
                <a:gd name="T72" fmla="*/ 1091 w 1314"/>
                <a:gd name="T73" fmla="*/ 323 h 675"/>
                <a:gd name="T74" fmla="*/ 983 w 1314"/>
                <a:gd name="T75" fmla="*/ 203 h 675"/>
                <a:gd name="T76" fmla="*/ 1091 w 1314"/>
                <a:gd name="T77" fmla="*/ 83 h 675"/>
                <a:gd name="T78" fmla="*/ 1198 w 1314"/>
                <a:gd name="T79" fmla="*/ 203 h 675"/>
                <a:gd name="T80" fmla="*/ 1091 w 1314"/>
                <a:gd name="T81" fmla="*/ 323 h 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14" h="675">
                  <a:moveTo>
                    <a:pt x="1141" y="1"/>
                  </a:moveTo>
                  <a:cubicBezTo>
                    <a:pt x="1127" y="1"/>
                    <a:pt x="1113" y="3"/>
                    <a:pt x="1100" y="6"/>
                  </a:cubicBezTo>
                  <a:cubicBezTo>
                    <a:pt x="1073" y="6"/>
                    <a:pt x="1039" y="10"/>
                    <a:pt x="997" y="27"/>
                  </a:cubicBezTo>
                  <a:cubicBezTo>
                    <a:pt x="872" y="75"/>
                    <a:pt x="666" y="197"/>
                    <a:pt x="666" y="197"/>
                  </a:cubicBezTo>
                  <a:cubicBezTo>
                    <a:pt x="288" y="16"/>
                    <a:pt x="288" y="16"/>
                    <a:pt x="288" y="16"/>
                  </a:cubicBezTo>
                  <a:cubicBezTo>
                    <a:pt x="288" y="16"/>
                    <a:pt x="229" y="0"/>
                    <a:pt x="173" y="1"/>
                  </a:cubicBezTo>
                  <a:cubicBezTo>
                    <a:pt x="173" y="1"/>
                    <a:pt x="173" y="1"/>
                    <a:pt x="173" y="1"/>
                  </a:cubicBezTo>
                  <a:cubicBezTo>
                    <a:pt x="169" y="1"/>
                    <a:pt x="165" y="1"/>
                    <a:pt x="161" y="1"/>
                  </a:cubicBezTo>
                  <a:cubicBezTo>
                    <a:pt x="138" y="2"/>
                    <a:pt x="117" y="7"/>
                    <a:pt x="102" y="18"/>
                  </a:cubicBezTo>
                  <a:cubicBezTo>
                    <a:pt x="42" y="48"/>
                    <a:pt x="0" y="115"/>
                    <a:pt x="0" y="193"/>
                  </a:cubicBezTo>
                  <a:cubicBezTo>
                    <a:pt x="0" y="286"/>
                    <a:pt x="59" y="364"/>
                    <a:pt x="138" y="382"/>
                  </a:cubicBezTo>
                  <a:cubicBezTo>
                    <a:pt x="212" y="421"/>
                    <a:pt x="307" y="468"/>
                    <a:pt x="346" y="488"/>
                  </a:cubicBezTo>
                  <a:cubicBezTo>
                    <a:pt x="346" y="492"/>
                    <a:pt x="346" y="497"/>
                    <a:pt x="346" y="501"/>
                  </a:cubicBezTo>
                  <a:cubicBezTo>
                    <a:pt x="346" y="597"/>
                    <a:pt x="415" y="675"/>
                    <a:pt x="501" y="675"/>
                  </a:cubicBezTo>
                  <a:cubicBezTo>
                    <a:pt x="564" y="675"/>
                    <a:pt x="619" y="632"/>
                    <a:pt x="643" y="572"/>
                  </a:cubicBezTo>
                  <a:cubicBezTo>
                    <a:pt x="652" y="570"/>
                    <a:pt x="662" y="570"/>
                    <a:pt x="672" y="571"/>
                  </a:cubicBezTo>
                  <a:cubicBezTo>
                    <a:pt x="696" y="632"/>
                    <a:pt x="751" y="675"/>
                    <a:pt x="814" y="675"/>
                  </a:cubicBezTo>
                  <a:cubicBezTo>
                    <a:pt x="900" y="675"/>
                    <a:pt x="970" y="597"/>
                    <a:pt x="970" y="501"/>
                  </a:cubicBezTo>
                  <a:cubicBezTo>
                    <a:pt x="1181" y="380"/>
                    <a:pt x="1181" y="380"/>
                    <a:pt x="1181" y="380"/>
                  </a:cubicBezTo>
                  <a:cubicBezTo>
                    <a:pt x="1257" y="360"/>
                    <a:pt x="1314" y="284"/>
                    <a:pt x="1314" y="193"/>
                  </a:cubicBezTo>
                  <a:cubicBezTo>
                    <a:pt x="1314" y="87"/>
                    <a:pt x="1237" y="1"/>
                    <a:pt x="1141" y="1"/>
                  </a:cubicBezTo>
                  <a:close/>
                  <a:moveTo>
                    <a:pt x="221" y="323"/>
                  </a:moveTo>
                  <a:cubicBezTo>
                    <a:pt x="162" y="323"/>
                    <a:pt x="114" y="270"/>
                    <a:pt x="114" y="203"/>
                  </a:cubicBezTo>
                  <a:cubicBezTo>
                    <a:pt x="114" y="137"/>
                    <a:pt x="162" y="83"/>
                    <a:pt x="221" y="83"/>
                  </a:cubicBezTo>
                  <a:cubicBezTo>
                    <a:pt x="281" y="83"/>
                    <a:pt x="329" y="137"/>
                    <a:pt x="329" y="203"/>
                  </a:cubicBezTo>
                  <a:cubicBezTo>
                    <a:pt x="329" y="270"/>
                    <a:pt x="281" y="323"/>
                    <a:pt x="221" y="323"/>
                  </a:cubicBezTo>
                  <a:close/>
                  <a:moveTo>
                    <a:pt x="491" y="604"/>
                  </a:moveTo>
                  <a:cubicBezTo>
                    <a:pt x="453" y="604"/>
                    <a:pt x="422" y="570"/>
                    <a:pt x="422" y="528"/>
                  </a:cubicBezTo>
                  <a:cubicBezTo>
                    <a:pt x="422" y="486"/>
                    <a:pt x="453" y="451"/>
                    <a:pt x="491" y="451"/>
                  </a:cubicBezTo>
                  <a:cubicBezTo>
                    <a:pt x="529" y="451"/>
                    <a:pt x="559" y="486"/>
                    <a:pt x="559" y="528"/>
                  </a:cubicBezTo>
                  <a:cubicBezTo>
                    <a:pt x="559" y="570"/>
                    <a:pt x="529" y="604"/>
                    <a:pt x="491" y="604"/>
                  </a:cubicBezTo>
                  <a:close/>
                  <a:moveTo>
                    <a:pt x="814" y="604"/>
                  </a:moveTo>
                  <a:cubicBezTo>
                    <a:pt x="777" y="604"/>
                    <a:pt x="746" y="570"/>
                    <a:pt x="746" y="528"/>
                  </a:cubicBezTo>
                  <a:cubicBezTo>
                    <a:pt x="746" y="486"/>
                    <a:pt x="777" y="451"/>
                    <a:pt x="814" y="451"/>
                  </a:cubicBezTo>
                  <a:cubicBezTo>
                    <a:pt x="852" y="451"/>
                    <a:pt x="883" y="486"/>
                    <a:pt x="883" y="528"/>
                  </a:cubicBezTo>
                  <a:cubicBezTo>
                    <a:pt x="883" y="570"/>
                    <a:pt x="852" y="604"/>
                    <a:pt x="814" y="604"/>
                  </a:cubicBezTo>
                  <a:close/>
                  <a:moveTo>
                    <a:pt x="1091" y="323"/>
                  </a:moveTo>
                  <a:cubicBezTo>
                    <a:pt x="1031" y="323"/>
                    <a:pt x="983" y="270"/>
                    <a:pt x="983" y="203"/>
                  </a:cubicBezTo>
                  <a:cubicBezTo>
                    <a:pt x="983" y="137"/>
                    <a:pt x="1031" y="83"/>
                    <a:pt x="1091" y="83"/>
                  </a:cubicBezTo>
                  <a:cubicBezTo>
                    <a:pt x="1150" y="83"/>
                    <a:pt x="1198" y="137"/>
                    <a:pt x="1198" y="203"/>
                  </a:cubicBezTo>
                  <a:cubicBezTo>
                    <a:pt x="1198" y="270"/>
                    <a:pt x="1150" y="323"/>
                    <a:pt x="1091" y="323"/>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30" name="Freeform 21">
              <a:extLst>
                <a:ext uri="{FF2B5EF4-FFF2-40B4-BE49-F238E27FC236}">
                  <a16:creationId xmlns:a16="http://schemas.microsoft.com/office/drawing/2014/main" id="{71A119C4-3977-4A32-8C66-8F7179FF4E8E}"/>
                </a:ext>
              </a:extLst>
            </p:cNvPr>
            <p:cNvSpPr>
              <a:spLocks/>
            </p:cNvSpPr>
            <p:nvPr/>
          </p:nvSpPr>
          <p:spPr bwMode="auto">
            <a:xfrm>
              <a:off x="5620018" y="2718880"/>
              <a:ext cx="982185" cy="207015"/>
            </a:xfrm>
            <a:custGeom>
              <a:avLst/>
              <a:gdLst>
                <a:gd name="T0" fmla="*/ 1837 w 1880"/>
                <a:gd name="T1" fmla="*/ 393 h 397"/>
                <a:gd name="T2" fmla="*/ 1816 w 1880"/>
                <a:gd name="T3" fmla="*/ 387 h 397"/>
                <a:gd name="T4" fmla="*/ 550 w 1880"/>
                <a:gd name="T5" fmla="*/ 135 h 397"/>
                <a:gd name="T6" fmla="*/ 68 w 1880"/>
                <a:gd name="T7" fmla="*/ 382 h 397"/>
                <a:gd name="T8" fmla="*/ 14 w 1880"/>
                <a:gd name="T9" fmla="*/ 381 h 397"/>
                <a:gd name="T10" fmla="*/ 16 w 1880"/>
                <a:gd name="T11" fmla="*/ 327 h 397"/>
                <a:gd name="T12" fmla="*/ 530 w 1880"/>
                <a:gd name="T13" fmla="*/ 62 h 397"/>
                <a:gd name="T14" fmla="*/ 1113 w 1880"/>
                <a:gd name="T15" fmla="*/ 29 h 397"/>
                <a:gd name="T16" fmla="*/ 1857 w 1880"/>
                <a:gd name="T17" fmla="*/ 323 h 397"/>
                <a:gd name="T18" fmla="*/ 1869 w 1880"/>
                <a:gd name="T19" fmla="*/ 375 h 397"/>
                <a:gd name="T20" fmla="*/ 1837 w 1880"/>
                <a:gd name="T21" fmla="*/ 393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80" h="397">
                  <a:moveTo>
                    <a:pt x="1837" y="393"/>
                  </a:moveTo>
                  <a:cubicBezTo>
                    <a:pt x="1830" y="393"/>
                    <a:pt x="1823" y="391"/>
                    <a:pt x="1816" y="387"/>
                  </a:cubicBezTo>
                  <a:cubicBezTo>
                    <a:pt x="1278" y="41"/>
                    <a:pt x="831" y="59"/>
                    <a:pt x="550" y="135"/>
                  </a:cubicBezTo>
                  <a:cubicBezTo>
                    <a:pt x="247" y="217"/>
                    <a:pt x="69" y="381"/>
                    <a:pt x="68" y="382"/>
                  </a:cubicBezTo>
                  <a:cubicBezTo>
                    <a:pt x="52" y="397"/>
                    <a:pt x="28" y="396"/>
                    <a:pt x="14" y="381"/>
                  </a:cubicBezTo>
                  <a:cubicBezTo>
                    <a:pt x="0" y="365"/>
                    <a:pt x="1" y="341"/>
                    <a:pt x="16" y="327"/>
                  </a:cubicBezTo>
                  <a:cubicBezTo>
                    <a:pt x="24" y="320"/>
                    <a:pt x="209" y="149"/>
                    <a:pt x="530" y="62"/>
                  </a:cubicBezTo>
                  <a:cubicBezTo>
                    <a:pt x="719" y="11"/>
                    <a:pt x="915" y="0"/>
                    <a:pt x="1113" y="29"/>
                  </a:cubicBezTo>
                  <a:cubicBezTo>
                    <a:pt x="1360" y="65"/>
                    <a:pt x="1610" y="164"/>
                    <a:pt x="1857" y="323"/>
                  </a:cubicBezTo>
                  <a:cubicBezTo>
                    <a:pt x="1875" y="334"/>
                    <a:pt x="1880" y="358"/>
                    <a:pt x="1869" y="375"/>
                  </a:cubicBezTo>
                  <a:cubicBezTo>
                    <a:pt x="1862" y="387"/>
                    <a:pt x="1849" y="393"/>
                    <a:pt x="1837" y="39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22">
              <a:extLst>
                <a:ext uri="{FF2B5EF4-FFF2-40B4-BE49-F238E27FC236}">
                  <a16:creationId xmlns:a16="http://schemas.microsoft.com/office/drawing/2014/main" id="{2FDE8F47-384C-43B9-95C6-7736E1D5094D}"/>
                </a:ext>
              </a:extLst>
            </p:cNvPr>
            <p:cNvSpPr>
              <a:spLocks/>
            </p:cNvSpPr>
            <p:nvPr/>
          </p:nvSpPr>
          <p:spPr bwMode="auto">
            <a:xfrm>
              <a:off x="6581048" y="2999936"/>
              <a:ext cx="208525" cy="589311"/>
            </a:xfrm>
            <a:custGeom>
              <a:avLst/>
              <a:gdLst>
                <a:gd name="T0" fmla="*/ 138 w 138"/>
                <a:gd name="T1" fmla="*/ 379 h 390"/>
                <a:gd name="T2" fmla="*/ 99 w 138"/>
                <a:gd name="T3" fmla="*/ 390 h 390"/>
                <a:gd name="T4" fmla="*/ 0 w 138"/>
                <a:gd name="T5" fmla="*/ 11 h 390"/>
                <a:gd name="T6" fmla="*/ 39 w 138"/>
                <a:gd name="T7" fmla="*/ 0 h 390"/>
                <a:gd name="T8" fmla="*/ 138 w 138"/>
                <a:gd name="T9" fmla="*/ 379 h 390"/>
              </a:gdLst>
              <a:ahLst/>
              <a:cxnLst>
                <a:cxn ang="0">
                  <a:pos x="T0" y="T1"/>
                </a:cxn>
                <a:cxn ang="0">
                  <a:pos x="T2" y="T3"/>
                </a:cxn>
                <a:cxn ang="0">
                  <a:pos x="T4" y="T5"/>
                </a:cxn>
                <a:cxn ang="0">
                  <a:pos x="T6" y="T7"/>
                </a:cxn>
                <a:cxn ang="0">
                  <a:pos x="T8" y="T9"/>
                </a:cxn>
              </a:cxnLst>
              <a:rect l="0" t="0" r="r" b="b"/>
              <a:pathLst>
                <a:path w="138" h="390">
                  <a:moveTo>
                    <a:pt x="138" y="379"/>
                  </a:moveTo>
                  <a:lnTo>
                    <a:pt x="99" y="390"/>
                  </a:lnTo>
                  <a:lnTo>
                    <a:pt x="0" y="11"/>
                  </a:lnTo>
                  <a:lnTo>
                    <a:pt x="39" y="0"/>
                  </a:lnTo>
                  <a:lnTo>
                    <a:pt x="138" y="379"/>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2" name="Freeform 23">
              <a:extLst>
                <a:ext uri="{FF2B5EF4-FFF2-40B4-BE49-F238E27FC236}">
                  <a16:creationId xmlns:a16="http://schemas.microsoft.com/office/drawing/2014/main" id="{34E3BED1-B485-4195-8AF1-281E537596C8}"/>
                </a:ext>
              </a:extLst>
            </p:cNvPr>
            <p:cNvSpPr>
              <a:spLocks/>
            </p:cNvSpPr>
            <p:nvPr/>
          </p:nvSpPr>
          <p:spPr bwMode="auto">
            <a:xfrm>
              <a:off x="6532695" y="2962160"/>
              <a:ext cx="84619" cy="86131"/>
            </a:xfrm>
            <a:custGeom>
              <a:avLst/>
              <a:gdLst>
                <a:gd name="T0" fmla="*/ 151 w 163"/>
                <a:gd name="T1" fmla="*/ 61 h 163"/>
                <a:gd name="T2" fmla="*/ 102 w 163"/>
                <a:gd name="T3" fmla="*/ 152 h 163"/>
                <a:gd name="T4" fmla="*/ 11 w 163"/>
                <a:gd name="T5" fmla="*/ 102 h 163"/>
                <a:gd name="T6" fmla="*/ 61 w 163"/>
                <a:gd name="T7" fmla="*/ 12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1" y="141"/>
                    <a:pt x="102" y="152"/>
                  </a:cubicBezTo>
                  <a:cubicBezTo>
                    <a:pt x="63" y="163"/>
                    <a:pt x="22" y="141"/>
                    <a:pt x="11" y="102"/>
                  </a:cubicBezTo>
                  <a:cubicBezTo>
                    <a:pt x="0" y="63"/>
                    <a:pt x="22" y="23"/>
                    <a:pt x="61" y="12"/>
                  </a:cubicBezTo>
                  <a:cubicBezTo>
                    <a:pt x="100" y="0"/>
                    <a:pt x="140" y="22"/>
                    <a:pt x="151"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3" name="Freeform 24">
              <a:extLst>
                <a:ext uri="{FF2B5EF4-FFF2-40B4-BE49-F238E27FC236}">
                  <a16:creationId xmlns:a16="http://schemas.microsoft.com/office/drawing/2014/main" id="{B46D40D9-281E-42F1-A057-E860AB97A5D8}"/>
                </a:ext>
              </a:extLst>
            </p:cNvPr>
            <p:cNvSpPr>
              <a:spLocks/>
            </p:cNvSpPr>
            <p:nvPr/>
          </p:nvSpPr>
          <p:spPr bwMode="auto">
            <a:xfrm>
              <a:off x="6597670" y="2944028"/>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4"/>
                    <a:pt x="22" y="23"/>
                    <a:pt x="61" y="12"/>
                  </a:cubicBezTo>
                  <a:cubicBezTo>
                    <a:pt x="100" y="0"/>
                    <a:pt x="140" y="23"/>
                    <a:pt x="152"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4" name="Freeform 25">
              <a:extLst>
                <a:ext uri="{FF2B5EF4-FFF2-40B4-BE49-F238E27FC236}">
                  <a16:creationId xmlns:a16="http://schemas.microsoft.com/office/drawing/2014/main" id="{B9D2D6FB-56B2-4B0C-93BC-3922A5D1DBE1}"/>
                </a:ext>
              </a:extLst>
            </p:cNvPr>
            <p:cNvSpPr>
              <a:spLocks/>
            </p:cNvSpPr>
            <p:nvPr/>
          </p:nvSpPr>
          <p:spPr bwMode="auto">
            <a:xfrm>
              <a:off x="6685311" y="3548449"/>
              <a:ext cx="84619" cy="84619"/>
            </a:xfrm>
            <a:custGeom>
              <a:avLst/>
              <a:gdLst>
                <a:gd name="T0" fmla="*/ 151 w 163"/>
                <a:gd name="T1" fmla="*/ 61 h 163"/>
                <a:gd name="T2" fmla="*/ 102 w 163"/>
                <a:gd name="T3" fmla="*/ 152 h 163"/>
                <a:gd name="T4" fmla="*/ 11 w 163"/>
                <a:gd name="T5" fmla="*/ 102 h 163"/>
                <a:gd name="T6" fmla="*/ 61 w 163"/>
                <a:gd name="T7" fmla="*/ 11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0" y="140"/>
                    <a:pt x="102" y="152"/>
                  </a:cubicBezTo>
                  <a:cubicBezTo>
                    <a:pt x="63" y="163"/>
                    <a:pt x="22" y="141"/>
                    <a:pt x="11" y="102"/>
                  </a:cubicBezTo>
                  <a:cubicBezTo>
                    <a:pt x="0" y="63"/>
                    <a:pt x="22" y="23"/>
                    <a:pt x="61" y="11"/>
                  </a:cubicBezTo>
                  <a:cubicBezTo>
                    <a:pt x="100" y="0"/>
                    <a:pt x="140" y="22"/>
                    <a:pt x="151"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5" name="Freeform 26">
              <a:extLst>
                <a:ext uri="{FF2B5EF4-FFF2-40B4-BE49-F238E27FC236}">
                  <a16:creationId xmlns:a16="http://schemas.microsoft.com/office/drawing/2014/main" id="{5CF1F60C-B2C7-4A12-AD00-6A1532B51CD6}"/>
                </a:ext>
              </a:extLst>
            </p:cNvPr>
            <p:cNvSpPr>
              <a:spLocks/>
            </p:cNvSpPr>
            <p:nvPr/>
          </p:nvSpPr>
          <p:spPr bwMode="auto">
            <a:xfrm>
              <a:off x="6750286" y="3528805"/>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3"/>
                    <a:pt x="22" y="23"/>
                    <a:pt x="61" y="12"/>
                  </a:cubicBezTo>
                  <a:cubicBezTo>
                    <a:pt x="100" y="0"/>
                    <a:pt x="140" y="23"/>
                    <a:pt x="152"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6" name="Freeform 27">
              <a:extLst>
                <a:ext uri="{FF2B5EF4-FFF2-40B4-BE49-F238E27FC236}">
                  <a16:creationId xmlns:a16="http://schemas.microsoft.com/office/drawing/2014/main" id="{607BD4CA-1860-4BFE-BCD9-352DBF1BB458}"/>
                </a:ext>
              </a:extLst>
            </p:cNvPr>
            <p:cNvSpPr>
              <a:spLocks/>
            </p:cNvSpPr>
            <p:nvPr/>
          </p:nvSpPr>
          <p:spPr bwMode="auto">
            <a:xfrm>
              <a:off x="6581048" y="2999936"/>
              <a:ext cx="208525" cy="589311"/>
            </a:xfrm>
            <a:custGeom>
              <a:avLst/>
              <a:gdLst>
                <a:gd name="T0" fmla="*/ 138 w 138"/>
                <a:gd name="T1" fmla="*/ 379 h 390"/>
                <a:gd name="T2" fmla="*/ 99 w 138"/>
                <a:gd name="T3" fmla="*/ 390 h 390"/>
                <a:gd name="T4" fmla="*/ 0 w 138"/>
                <a:gd name="T5" fmla="*/ 11 h 390"/>
                <a:gd name="T6" fmla="*/ 39 w 138"/>
                <a:gd name="T7" fmla="*/ 0 h 390"/>
                <a:gd name="T8" fmla="*/ 138 w 138"/>
                <a:gd name="T9" fmla="*/ 379 h 390"/>
              </a:gdLst>
              <a:ahLst/>
              <a:cxnLst>
                <a:cxn ang="0">
                  <a:pos x="T0" y="T1"/>
                </a:cxn>
                <a:cxn ang="0">
                  <a:pos x="T2" y="T3"/>
                </a:cxn>
                <a:cxn ang="0">
                  <a:pos x="T4" y="T5"/>
                </a:cxn>
                <a:cxn ang="0">
                  <a:pos x="T6" y="T7"/>
                </a:cxn>
                <a:cxn ang="0">
                  <a:pos x="T8" y="T9"/>
                </a:cxn>
              </a:cxnLst>
              <a:rect l="0" t="0" r="r" b="b"/>
              <a:pathLst>
                <a:path w="138" h="390">
                  <a:moveTo>
                    <a:pt x="138" y="379"/>
                  </a:moveTo>
                  <a:lnTo>
                    <a:pt x="99" y="390"/>
                  </a:lnTo>
                  <a:lnTo>
                    <a:pt x="0" y="11"/>
                  </a:lnTo>
                  <a:lnTo>
                    <a:pt x="39" y="0"/>
                  </a:lnTo>
                  <a:lnTo>
                    <a:pt x="138" y="379"/>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7" name="Freeform 28">
              <a:extLst>
                <a:ext uri="{FF2B5EF4-FFF2-40B4-BE49-F238E27FC236}">
                  <a16:creationId xmlns:a16="http://schemas.microsoft.com/office/drawing/2014/main" id="{2D8774CF-7140-4814-929C-E98472586416}"/>
                </a:ext>
              </a:extLst>
            </p:cNvPr>
            <p:cNvSpPr>
              <a:spLocks/>
            </p:cNvSpPr>
            <p:nvPr/>
          </p:nvSpPr>
          <p:spPr bwMode="auto">
            <a:xfrm>
              <a:off x="6532695" y="2962160"/>
              <a:ext cx="84619" cy="86131"/>
            </a:xfrm>
            <a:custGeom>
              <a:avLst/>
              <a:gdLst>
                <a:gd name="T0" fmla="*/ 151 w 163"/>
                <a:gd name="T1" fmla="*/ 61 h 163"/>
                <a:gd name="T2" fmla="*/ 102 w 163"/>
                <a:gd name="T3" fmla="*/ 152 h 163"/>
                <a:gd name="T4" fmla="*/ 11 w 163"/>
                <a:gd name="T5" fmla="*/ 102 h 163"/>
                <a:gd name="T6" fmla="*/ 61 w 163"/>
                <a:gd name="T7" fmla="*/ 12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1" y="141"/>
                    <a:pt x="102" y="152"/>
                  </a:cubicBezTo>
                  <a:cubicBezTo>
                    <a:pt x="63" y="163"/>
                    <a:pt x="22" y="141"/>
                    <a:pt x="11" y="102"/>
                  </a:cubicBezTo>
                  <a:cubicBezTo>
                    <a:pt x="0" y="63"/>
                    <a:pt x="22" y="23"/>
                    <a:pt x="61" y="12"/>
                  </a:cubicBezTo>
                  <a:cubicBezTo>
                    <a:pt x="100" y="0"/>
                    <a:pt x="140" y="22"/>
                    <a:pt x="151"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8" name="Freeform 29">
              <a:extLst>
                <a:ext uri="{FF2B5EF4-FFF2-40B4-BE49-F238E27FC236}">
                  <a16:creationId xmlns:a16="http://schemas.microsoft.com/office/drawing/2014/main" id="{510520F9-8DFB-4405-8680-45F3A8D1B1EE}"/>
                </a:ext>
              </a:extLst>
            </p:cNvPr>
            <p:cNvSpPr>
              <a:spLocks/>
            </p:cNvSpPr>
            <p:nvPr/>
          </p:nvSpPr>
          <p:spPr bwMode="auto">
            <a:xfrm>
              <a:off x="6597670" y="2944028"/>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4"/>
                    <a:pt x="22" y="23"/>
                    <a:pt x="61" y="12"/>
                  </a:cubicBezTo>
                  <a:cubicBezTo>
                    <a:pt x="100" y="0"/>
                    <a:pt x="140" y="23"/>
                    <a:pt x="152"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9" name="Freeform 30">
              <a:extLst>
                <a:ext uri="{FF2B5EF4-FFF2-40B4-BE49-F238E27FC236}">
                  <a16:creationId xmlns:a16="http://schemas.microsoft.com/office/drawing/2014/main" id="{E53A8C86-510D-4C6A-9A15-45AFB8A4EA2A}"/>
                </a:ext>
              </a:extLst>
            </p:cNvPr>
            <p:cNvSpPr>
              <a:spLocks/>
            </p:cNvSpPr>
            <p:nvPr/>
          </p:nvSpPr>
          <p:spPr bwMode="auto">
            <a:xfrm>
              <a:off x="6685311" y="3548449"/>
              <a:ext cx="84619" cy="84619"/>
            </a:xfrm>
            <a:custGeom>
              <a:avLst/>
              <a:gdLst>
                <a:gd name="T0" fmla="*/ 151 w 163"/>
                <a:gd name="T1" fmla="*/ 61 h 163"/>
                <a:gd name="T2" fmla="*/ 102 w 163"/>
                <a:gd name="T3" fmla="*/ 152 h 163"/>
                <a:gd name="T4" fmla="*/ 11 w 163"/>
                <a:gd name="T5" fmla="*/ 102 h 163"/>
                <a:gd name="T6" fmla="*/ 61 w 163"/>
                <a:gd name="T7" fmla="*/ 11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0" y="140"/>
                    <a:pt x="102" y="152"/>
                  </a:cubicBezTo>
                  <a:cubicBezTo>
                    <a:pt x="63" y="163"/>
                    <a:pt x="22" y="141"/>
                    <a:pt x="11" y="102"/>
                  </a:cubicBezTo>
                  <a:cubicBezTo>
                    <a:pt x="0" y="63"/>
                    <a:pt x="22" y="23"/>
                    <a:pt x="61" y="11"/>
                  </a:cubicBezTo>
                  <a:cubicBezTo>
                    <a:pt x="100" y="0"/>
                    <a:pt x="140" y="22"/>
                    <a:pt x="151"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40" name="Freeform 31">
              <a:extLst>
                <a:ext uri="{FF2B5EF4-FFF2-40B4-BE49-F238E27FC236}">
                  <a16:creationId xmlns:a16="http://schemas.microsoft.com/office/drawing/2014/main" id="{ADA15BCF-749C-41E0-AB44-702B523968E3}"/>
                </a:ext>
              </a:extLst>
            </p:cNvPr>
            <p:cNvSpPr>
              <a:spLocks/>
            </p:cNvSpPr>
            <p:nvPr/>
          </p:nvSpPr>
          <p:spPr bwMode="auto">
            <a:xfrm>
              <a:off x="6750286" y="3528805"/>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3"/>
                    <a:pt x="22" y="23"/>
                    <a:pt x="61" y="12"/>
                  </a:cubicBezTo>
                  <a:cubicBezTo>
                    <a:pt x="100" y="0"/>
                    <a:pt x="140" y="23"/>
                    <a:pt x="152"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41" name="Freeform 32">
              <a:extLst>
                <a:ext uri="{FF2B5EF4-FFF2-40B4-BE49-F238E27FC236}">
                  <a16:creationId xmlns:a16="http://schemas.microsoft.com/office/drawing/2014/main" id="{2207EEB6-362D-4FAA-B7F7-4F8833B4C0B7}"/>
                </a:ext>
              </a:extLst>
            </p:cNvPr>
            <p:cNvSpPr>
              <a:spLocks/>
            </p:cNvSpPr>
            <p:nvPr/>
          </p:nvSpPr>
          <p:spPr bwMode="auto">
            <a:xfrm>
              <a:off x="6778997" y="3731286"/>
              <a:ext cx="95197" cy="524336"/>
            </a:xfrm>
            <a:custGeom>
              <a:avLst/>
              <a:gdLst>
                <a:gd name="T0" fmla="*/ 63 w 63"/>
                <a:gd name="T1" fmla="*/ 343 h 347"/>
                <a:gd name="T2" fmla="*/ 28 w 63"/>
                <a:gd name="T3" fmla="*/ 347 h 347"/>
                <a:gd name="T4" fmla="*/ 0 w 63"/>
                <a:gd name="T5" fmla="*/ 3 h 347"/>
                <a:gd name="T6" fmla="*/ 36 w 63"/>
                <a:gd name="T7" fmla="*/ 0 h 347"/>
                <a:gd name="T8" fmla="*/ 63 w 63"/>
                <a:gd name="T9" fmla="*/ 343 h 347"/>
              </a:gdLst>
              <a:ahLst/>
              <a:cxnLst>
                <a:cxn ang="0">
                  <a:pos x="T0" y="T1"/>
                </a:cxn>
                <a:cxn ang="0">
                  <a:pos x="T2" y="T3"/>
                </a:cxn>
                <a:cxn ang="0">
                  <a:pos x="T4" y="T5"/>
                </a:cxn>
                <a:cxn ang="0">
                  <a:pos x="T6" y="T7"/>
                </a:cxn>
                <a:cxn ang="0">
                  <a:pos x="T8" y="T9"/>
                </a:cxn>
              </a:cxnLst>
              <a:rect l="0" t="0" r="r" b="b"/>
              <a:pathLst>
                <a:path w="63" h="347">
                  <a:moveTo>
                    <a:pt x="63" y="343"/>
                  </a:moveTo>
                  <a:lnTo>
                    <a:pt x="28" y="347"/>
                  </a:lnTo>
                  <a:lnTo>
                    <a:pt x="0" y="3"/>
                  </a:lnTo>
                  <a:lnTo>
                    <a:pt x="36" y="0"/>
                  </a:lnTo>
                  <a:lnTo>
                    <a:pt x="63" y="3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33">
              <a:extLst>
                <a:ext uri="{FF2B5EF4-FFF2-40B4-BE49-F238E27FC236}">
                  <a16:creationId xmlns:a16="http://schemas.microsoft.com/office/drawing/2014/main" id="{E15CA59E-A162-4BBE-A7D7-39A7B5E6A002}"/>
                </a:ext>
              </a:extLst>
            </p:cNvPr>
            <p:cNvSpPr>
              <a:spLocks/>
            </p:cNvSpPr>
            <p:nvPr/>
          </p:nvSpPr>
          <p:spPr bwMode="auto">
            <a:xfrm>
              <a:off x="6739709" y="3690488"/>
              <a:ext cx="72531" cy="69508"/>
            </a:xfrm>
            <a:custGeom>
              <a:avLst/>
              <a:gdLst>
                <a:gd name="T0" fmla="*/ 132 w 136"/>
                <a:gd name="T1" fmla="*/ 61 h 135"/>
                <a:gd name="T2" fmla="*/ 75 w 136"/>
                <a:gd name="T3" fmla="*/ 132 h 135"/>
                <a:gd name="T4" fmla="*/ 4 w 136"/>
                <a:gd name="T5" fmla="*/ 75 h 135"/>
                <a:gd name="T6" fmla="*/ 61 w 136"/>
                <a:gd name="T7" fmla="*/ 4 h 135"/>
                <a:gd name="T8" fmla="*/ 132 w 136"/>
                <a:gd name="T9" fmla="*/ 61 h 135"/>
              </a:gdLst>
              <a:ahLst/>
              <a:cxnLst>
                <a:cxn ang="0">
                  <a:pos x="T0" y="T1"/>
                </a:cxn>
                <a:cxn ang="0">
                  <a:pos x="T2" y="T3"/>
                </a:cxn>
                <a:cxn ang="0">
                  <a:pos x="T4" y="T5"/>
                </a:cxn>
                <a:cxn ang="0">
                  <a:pos x="T6" y="T7"/>
                </a:cxn>
                <a:cxn ang="0">
                  <a:pos x="T8" y="T9"/>
                </a:cxn>
              </a:cxnLst>
              <a:rect l="0" t="0" r="r" b="b"/>
              <a:pathLst>
                <a:path w="136" h="135">
                  <a:moveTo>
                    <a:pt x="132" y="61"/>
                  </a:moveTo>
                  <a:cubicBezTo>
                    <a:pt x="136" y="96"/>
                    <a:pt x="110" y="128"/>
                    <a:pt x="75" y="132"/>
                  </a:cubicBezTo>
                  <a:cubicBezTo>
                    <a:pt x="40" y="135"/>
                    <a:pt x="8" y="110"/>
                    <a:pt x="4" y="75"/>
                  </a:cubicBezTo>
                  <a:cubicBezTo>
                    <a:pt x="0" y="39"/>
                    <a:pt x="26" y="8"/>
                    <a:pt x="61" y="4"/>
                  </a:cubicBezTo>
                  <a:cubicBezTo>
                    <a:pt x="96" y="0"/>
                    <a:pt x="128" y="25"/>
                    <a:pt x="132"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34">
              <a:extLst>
                <a:ext uri="{FF2B5EF4-FFF2-40B4-BE49-F238E27FC236}">
                  <a16:creationId xmlns:a16="http://schemas.microsoft.com/office/drawing/2014/main" id="{AF1AC763-A837-4512-826B-709FC41FE83B}"/>
                </a:ext>
              </a:extLst>
            </p:cNvPr>
            <p:cNvSpPr>
              <a:spLocks/>
            </p:cNvSpPr>
            <p:nvPr/>
          </p:nvSpPr>
          <p:spPr bwMode="auto">
            <a:xfrm>
              <a:off x="6800152" y="3682933"/>
              <a:ext cx="71020" cy="71020"/>
            </a:xfrm>
            <a:custGeom>
              <a:avLst/>
              <a:gdLst>
                <a:gd name="T0" fmla="*/ 132 w 135"/>
                <a:gd name="T1" fmla="*/ 61 h 136"/>
                <a:gd name="T2" fmla="*/ 75 w 135"/>
                <a:gd name="T3" fmla="*/ 132 h 136"/>
                <a:gd name="T4" fmla="*/ 4 w 135"/>
                <a:gd name="T5" fmla="*/ 75 h 136"/>
                <a:gd name="T6" fmla="*/ 61 w 135"/>
                <a:gd name="T7" fmla="*/ 4 h 136"/>
                <a:gd name="T8" fmla="*/ 132 w 135"/>
                <a:gd name="T9" fmla="*/ 61 h 136"/>
              </a:gdLst>
              <a:ahLst/>
              <a:cxnLst>
                <a:cxn ang="0">
                  <a:pos x="T0" y="T1"/>
                </a:cxn>
                <a:cxn ang="0">
                  <a:pos x="T2" y="T3"/>
                </a:cxn>
                <a:cxn ang="0">
                  <a:pos x="T4" y="T5"/>
                </a:cxn>
                <a:cxn ang="0">
                  <a:pos x="T6" y="T7"/>
                </a:cxn>
                <a:cxn ang="0">
                  <a:pos x="T8" y="T9"/>
                </a:cxn>
              </a:cxnLst>
              <a:rect l="0" t="0" r="r" b="b"/>
              <a:pathLst>
                <a:path w="135" h="136">
                  <a:moveTo>
                    <a:pt x="132" y="61"/>
                  </a:moveTo>
                  <a:cubicBezTo>
                    <a:pt x="135" y="96"/>
                    <a:pt x="110" y="128"/>
                    <a:pt x="75" y="132"/>
                  </a:cubicBezTo>
                  <a:cubicBezTo>
                    <a:pt x="39" y="136"/>
                    <a:pt x="8" y="110"/>
                    <a:pt x="4" y="75"/>
                  </a:cubicBezTo>
                  <a:cubicBezTo>
                    <a:pt x="0" y="40"/>
                    <a:pt x="25" y="8"/>
                    <a:pt x="61" y="4"/>
                  </a:cubicBezTo>
                  <a:cubicBezTo>
                    <a:pt x="96" y="0"/>
                    <a:pt x="128" y="26"/>
                    <a:pt x="132"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35">
              <a:extLst>
                <a:ext uri="{FF2B5EF4-FFF2-40B4-BE49-F238E27FC236}">
                  <a16:creationId xmlns:a16="http://schemas.microsoft.com/office/drawing/2014/main" id="{1D560BAD-A446-42E0-B4AE-0DD5953EC5E8}"/>
                </a:ext>
              </a:extLst>
            </p:cNvPr>
            <p:cNvSpPr>
              <a:spLocks/>
            </p:cNvSpPr>
            <p:nvPr/>
          </p:nvSpPr>
          <p:spPr bwMode="auto">
            <a:xfrm>
              <a:off x="6783529" y="4219357"/>
              <a:ext cx="71020" cy="71020"/>
            </a:xfrm>
            <a:custGeom>
              <a:avLst/>
              <a:gdLst>
                <a:gd name="T0" fmla="*/ 131 w 135"/>
                <a:gd name="T1" fmla="*/ 61 h 136"/>
                <a:gd name="T2" fmla="*/ 74 w 135"/>
                <a:gd name="T3" fmla="*/ 132 h 136"/>
                <a:gd name="T4" fmla="*/ 4 w 135"/>
                <a:gd name="T5" fmla="*/ 75 h 136"/>
                <a:gd name="T6" fmla="*/ 60 w 135"/>
                <a:gd name="T7" fmla="*/ 4 h 136"/>
                <a:gd name="T8" fmla="*/ 131 w 135"/>
                <a:gd name="T9" fmla="*/ 61 h 136"/>
              </a:gdLst>
              <a:ahLst/>
              <a:cxnLst>
                <a:cxn ang="0">
                  <a:pos x="T0" y="T1"/>
                </a:cxn>
                <a:cxn ang="0">
                  <a:pos x="T2" y="T3"/>
                </a:cxn>
                <a:cxn ang="0">
                  <a:pos x="T4" y="T5"/>
                </a:cxn>
                <a:cxn ang="0">
                  <a:pos x="T6" y="T7"/>
                </a:cxn>
                <a:cxn ang="0">
                  <a:pos x="T8" y="T9"/>
                </a:cxn>
              </a:cxnLst>
              <a:rect l="0" t="0" r="r" b="b"/>
              <a:pathLst>
                <a:path w="135" h="136">
                  <a:moveTo>
                    <a:pt x="131" y="61"/>
                  </a:moveTo>
                  <a:cubicBezTo>
                    <a:pt x="135" y="96"/>
                    <a:pt x="110" y="128"/>
                    <a:pt x="74" y="132"/>
                  </a:cubicBezTo>
                  <a:cubicBezTo>
                    <a:pt x="39" y="136"/>
                    <a:pt x="7" y="110"/>
                    <a:pt x="4" y="75"/>
                  </a:cubicBezTo>
                  <a:cubicBezTo>
                    <a:pt x="0" y="40"/>
                    <a:pt x="25" y="8"/>
                    <a:pt x="60" y="4"/>
                  </a:cubicBezTo>
                  <a:cubicBezTo>
                    <a:pt x="96" y="0"/>
                    <a:pt x="127" y="26"/>
                    <a:pt x="13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36">
              <a:extLst>
                <a:ext uri="{FF2B5EF4-FFF2-40B4-BE49-F238E27FC236}">
                  <a16:creationId xmlns:a16="http://schemas.microsoft.com/office/drawing/2014/main" id="{B92BD864-F7A1-46EF-88D3-2BF2D8D75E0E}"/>
                </a:ext>
              </a:extLst>
            </p:cNvPr>
            <p:cNvSpPr>
              <a:spLocks/>
            </p:cNvSpPr>
            <p:nvPr/>
          </p:nvSpPr>
          <p:spPr bwMode="auto">
            <a:xfrm>
              <a:off x="6843972" y="4213313"/>
              <a:ext cx="69508" cy="71020"/>
            </a:xfrm>
            <a:custGeom>
              <a:avLst/>
              <a:gdLst>
                <a:gd name="T0" fmla="*/ 131 w 135"/>
                <a:gd name="T1" fmla="*/ 61 h 135"/>
                <a:gd name="T2" fmla="*/ 74 w 135"/>
                <a:gd name="T3" fmla="*/ 132 h 135"/>
                <a:gd name="T4" fmla="*/ 3 w 135"/>
                <a:gd name="T5" fmla="*/ 75 h 135"/>
                <a:gd name="T6" fmla="*/ 60 w 135"/>
                <a:gd name="T7" fmla="*/ 4 h 135"/>
                <a:gd name="T8" fmla="*/ 131 w 135"/>
                <a:gd name="T9" fmla="*/ 61 h 135"/>
              </a:gdLst>
              <a:ahLst/>
              <a:cxnLst>
                <a:cxn ang="0">
                  <a:pos x="T0" y="T1"/>
                </a:cxn>
                <a:cxn ang="0">
                  <a:pos x="T2" y="T3"/>
                </a:cxn>
                <a:cxn ang="0">
                  <a:pos x="T4" y="T5"/>
                </a:cxn>
                <a:cxn ang="0">
                  <a:pos x="T6" y="T7"/>
                </a:cxn>
                <a:cxn ang="0">
                  <a:pos x="T8" y="T9"/>
                </a:cxn>
              </a:cxnLst>
              <a:rect l="0" t="0" r="r" b="b"/>
              <a:pathLst>
                <a:path w="135" h="135">
                  <a:moveTo>
                    <a:pt x="131" y="61"/>
                  </a:moveTo>
                  <a:cubicBezTo>
                    <a:pt x="135" y="96"/>
                    <a:pt x="110" y="128"/>
                    <a:pt x="74" y="132"/>
                  </a:cubicBezTo>
                  <a:cubicBezTo>
                    <a:pt x="39" y="135"/>
                    <a:pt x="7" y="110"/>
                    <a:pt x="3" y="75"/>
                  </a:cubicBezTo>
                  <a:cubicBezTo>
                    <a:pt x="0" y="39"/>
                    <a:pt x="25" y="8"/>
                    <a:pt x="60" y="4"/>
                  </a:cubicBezTo>
                  <a:cubicBezTo>
                    <a:pt x="96" y="0"/>
                    <a:pt x="127" y="25"/>
                    <a:pt x="13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37">
              <a:extLst>
                <a:ext uri="{FF2B5EF4-FFF2-40B4-BE49-F238E27FC236}">
                  <a16:creationId xmlns:a16="http://schemas.microsoft.com/office/drawing/2014/main" id="{A69D5EA4-9FE3-487F-B2C3-71B5D926F5BB}"/>
                </a:ext>
              </a:extLst>
            </p:cNvPr>
            <p:cNvSpPr>
              <a:spLocks/>
            </p:cNvSpPr>
            <p:nvPr/>
          </p:nvSpPr>
          <p:spPr bwMode="auto">
            <a:xfrm>
              <a:off x="6807706" y="4388595"/>
              <a:ext cx="117862" cy="72531"/>
            </a:xfrm>
            <a:custGeom>
              <a:avLst/>
              <a:gdLst>
                <a:gd name="T0" fmla="*/ 224 w 224"/>
                <a:gd name="T1" fmla="*/ 72 h 140"/>
                <a:gd name="T2" fmla="*/ 156 w 224"/>
                <a:gd name="T3" fmla="*/ 140 h 140"/>
                <a:gd name="T4" fmla="*/ 68 w 224"/>
                <a:gd name="T5" fmla="*/ 140 h 140"/>
                <a:gd name="T6" fmla="*/ 0 w 224"/>
                <a:gd name="T7" fmla="*/ 72 h 140"/>
                <a:gd name="T8" fmla="*/ 0 w 224"/>
                <a:gd name="T9" fmla="*/ 68 h 140"/>
                <a:gd name="T10" fmla="*/ 68 w 224"/>
                <a:gd name="T11" fmla="*/ 0 h 140"/>
                <a:gd name="T12" fmla="*/ 156 w 224"/>
                <a:gd name="T13" fmla="*/ 0 h 140"/>
                <a:gd name="T14" fmla="*/ 224 w 224"/>
                <a:gd name="T15" fmla="*/ 68 h 140"/>
                <a:gd name="T16" fmla="*/ 224 w 224"/>
                <a:gd name="T17" fmla="*/ 7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4" h="140">
                  <a:moveTo>
                    <a:pt x="224" y="72"/>
                  </a:moveTo>
                  <a:cubicBezTo>
                    <a:pt x="224" y="109"/>
                    <a:pt x="194" y="140"/>
                    <a:pt x="156" y="140"/>
                  </a:cubicBezTo>
                  <a:cubicBezTo>
                    <a:pt x="68" y="140"/>
                    <a:pt x="68" y="140"/>
                    <a:pt x="68" y="140"/>
                  </a:cubicBezTo>
                  <a:cubicBezTo>
                    <a:pt x="30" y="140"/>
                    <a:pt x="0" y="109"/>
                    <a:pt x="0" y="72"/>
                  </a:cubicBezTo>
                  <a:cubicBezTo>
                    <a:pt x="0" y="68"/>
                    <a:pt x="0" y="68"/>
                    <a:pt x="0" y="68"/>
                  </a:cubicBezTo>
                  <a:cubicBezTo>
                    <a:pt x="0" y="30"/>
                    <a:pt x="30" y="0"/>
                    <a:pt x="68" y="0"/>
                  </a:cubicBezTo>
                  <a:cubicBezTo>
                    <a:pt x="156" y="0"/>
                    <a:pt x="156" y="0"/>
                    <a:pt x="156" y="0"/>
                  </a:cubicBezTo>
                  <a:cubicBezTo>
                    <a:pt x="194" y="0"/>
                    <a:pt x="224" y="30"/>
                    <a:pt x="224" y="68"/>
                  </a:cubicBezTo>
                  <a:lnTo>
                    <a:pt x="224"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38">
              <a:extLst>
                <a:ext uri="{FF2B5EF4-FFF2-40B4-BE49-F238E27FC236}">
                  <a16:creationId xmlns:a16="http://schemas.microsoft.com/office/drawing/2014/main" id="{07608D5A-B468-431D-9E3A-C751827C8838}"/>
                </a:ext>
              </a:extLst>
            </p:cNvPr>
            <p:cNvSpPr>
              <a:spLocks/>
            </p:cNvSpPr>
            <p:nvPr/>
          </p:nvSpPr>
          <p:spPr bwMode="auto">
            <a:xfrm>
              <a:off x="6846994" y="4509479"/>
              <a:ext cx="64976" cy="123906"/>
            </a:xfrm>
            <a:custGeom>
              <a:avLst/>
              <a:gdLst>
                <a:gd name="T0" fmla="*/ 99 w 122"/>
                <a:gd name="T1" fmla="*/ 193 h 238"/>
                <a:gd name="T2" fmla="*/ 45 w 122"/>
                <a:gd name="T3" fmla="*/ 234 h 238"/>
                <a:gd name="T4" fmla="*/ 45 w 122"/>
                <a:gd name="T5" fmla="*/ 234 h 238"/>
                <a:gd name="T6" fmla="*/ 4 w 122"/>
                <a:gd name="T7" fmla="*/ 180 h 238"/>
                <a:gd name="T8" fmla="*/ 23 w 122"/>
                <a:gd name="T9" fmla="*/ 44 h 238"/>
                <a:gd name="T10" fmla="*/ 77 w 122"/>
                <a:gd name="T11" fmla="*/ 4 h 238"/>
                <a:gd name="T12" fmla="*/ 78 w 122"/>
                <a:gd name="T13" fmla="*/ 4 h 238"/>
                <a:gd name="T14" fmla="*/ 118 w 122"/>
                <a:gd name="T15" fmla="*/ 58 h 238"/>
                <a:gd name="T16" fmla="*/ 99 w 122"/>
                <a:gd name="T17" fmla="*/ 19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238">
                  <a:moveTo>
                    <a:pt x="99" y="193"/>
                  </a:moveTo>
                  <a:cubicBezTo>
                    <a:pt x="96" y="220"/>
                    <a:pt x="71" y="238"/>
                    <a:pt x="45" y="234"/>
                  </a:cubicBezTo>
                  <a:cubicBezTo>
                    <a:pt x="45" y="234"/>
                    <a:pt x="45" y="234"/>
                    <a:pt x="45" y="234"/>
                  </a:cubicBezTo>
                  <a:cubicBezTo>
                    <a:pt x="19" y="230"/>
                    <a:pt x="0" y="206"/>
                    <a:pt x="4" y="180"/>
                  </a:cubicBezTo>
                  <a:cubicBezTo>
                    <a:pt x="23" y="44"/>
                    <a:pt x="23" y="44"/>
                    <a:pt x="23" y="44"/>
                  </a:cubicBezTo>
                  <a:cubicBezTo>
                    <a:pt x="27" y="18"/>
                    <a:pt x="51" y="0"/>
                    <a:pt x="77" y="4"/>
                  </a:cubicBezTo>
                  <a:cubicBezTo>
                    <a:pt x="78" y="4"/>
                    <a:pt x="78" y="4"/>
                    <a:pt x="78" y="4"/>
                  </a:cubicBezTo>
                  <a:cubicBezTo>
                    <a:pt x="104" y="8"/>
                    <a:pt x="122" y="32"/>
                    <a:pt x="118" y="58"/>
                  </a:cubicBezTo>
                  <a:lnTo>
                    <a:pt x="99" y="1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39">
              <a:extLst>
                <a:ext uri="{FF2B5EF4-FFF2-40B4-BE49-F238E27FC236}">
                  <a16:creationId xmlns:a16="http://schemas.microsoft.com/office/drawing/2014/main" id="{657F5CC2-BDE5-4D97-82B8-6F9AB50BC9AE}"/>
                </a:ext>
              </a:extLst>
            </p:cNvPr>
            <p:cNvSpPr>
              <a:spLocks/>
            </p:cNvSpPr>
            <p:nvPr/>
          </p:nvSpPr>
          <p:spPr bwMode="auto">
            <a:xfrm>
              <a:off x="6827350" y="4643963"/>
              <a:ext cx="58932" cy="84619"/>
            </a:xfrm>
            <a:custGeom>
              <a:avLst/>
              <a:gdLst>
                <a:gd name="T0" fmla="*/ 84 w 114"/>
                <a:gd name="T1" fmla="*/ 130 h 163"/>
                <a:gd name="T2" fmla="*/ 33 w 114"/>
                <a:gd name="T3" fmla="*/ 156 h 163"/>
                <a:gd name="T4" fmla="*/ 33 w 114"/>
                <a:gd name="T5" fmla="*/ 156 h 163"/>
                <a:gd name="T6" fmla="*/ 7 w 114"/>
                <a:gd name="T7" fmla="*/ 105 h 163"/>
                <a:gd name="T8" fmla="*/ 31 w 114"/>
                <a:gd name="T9" fmla="*/ 33 h 163"/>
                <a:gd name="T10" fmla="*/ 81 w 114"/>
                <a:gd name="T11" fmla="*/ 7 h 163"/>
                <a:gd name="T12" fmla="*/ 82 w 114"/>
                <a:gd name="T13" fmla="*/ 7 h 163"/>
                <a:gd name="T14" fmla="*/ 107 w 114"/>
                <a:gd name="T15" fmla="*/ 58 h 163"/>
                <a:gd name="T16" fmla="*/ 84 w 114"/>
                <a:gd name="T17" fmla="*/ 13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63">
                  <a:moveTo>
                    <a:pt x="84" y="130"/>
                  </a:moveTo>
                  <a:cubicBezTo>
                    <a:pt x="77" y="152"/>
                    <a:pt x="54" y="163"/>
                    <a:pt x="33" y="156"/>
                  </a:cubicBezTo>
                  <a:cubicBezTo>
                    <a:pt x="33" y="156"/>
                    <a:pt x="33" y="156"/>
                    <a:pt x="33" y="156"/>
                  </a:cubicBezTo>
                  <a:cubicBezTo>
                    <a:pt x="12" y="149"/>
                    <a:pt x="0" y="127"/>
                    <a:pt x="7" y="105"/>
                  </a:cubicBezTo>
                  <a:cubicBezTo>
                    <a:pt x="31" y="33"/>
                    <a:pt x="31" y="33"/>
                    <a:pt x="31" y="33"/>
                  </a:cubicBezTo>
                  <a:cubicBezTo>
                    <a:pt x="37" y="12"/>
                    <a:pt x="60" y="0"/>
                    <a:pt x="81" y="7"/>
                  </a:cubicBezTo>
                  <a:cubicBezTo>
                    <a:pt x="82" y="7"/>
                    <a:pt x="82" y="7"/>
                    <a:pt x="82" y="7"/>
                  </a:cubicBezTo>
                  <a:cubicBezTo>
                    <a:pt x="103" y="14"/>
                    <a:pt x="114" y="37"/>
                    <a:pt x="107" y="58"/>
                  </a:cubicBezTo>
                  <a:lnTo>
                    <a:pt x="84" y="1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40">
              <a:extLst>
                <a:ext uri="{FF2B5EF4-FFF2-40B4-BE49-F238E27FC236}">
                  <a16:creationId xmlns:a16="http://schemas.microsoft.com/office/drawing/2014/main" id="{4BA8C8E2-ABCE-40CB-84FE-487EB97C8614}"/>
                </a:ext>
              </a:extLst>
            </p:cNvPr>
            <p:cNvSpPr>
              <a:spLocks/>
            </p:cNvSpPr>
            <p:nvPr/>
          </p:nvSpPr>
          <p:spPr bwMode="auto">
            <a:xfrm>
              <a:off x="6794107" y="4740670"/>
              <a:ext cx="46843" cy="49865"/>
            </a:xfrm>
            <a:custGeom>
              <a:avLst/>
              <a:gdLst>
                <a:gd name="T0" fmla="*/ 59 w 90"/>
                <a:gd name="T1" fmla="*/ 81 h 97"/>
                <a:gd name="T2" fmla="*/ 17 w 90"/>
                <a:gd name="T3" fmla="*/ 87 h 97"/>
                <a:gd name="T4" fmla="*/ 17 w 90"/>
                <a:gd name="T5" fmla="*/ 87 h 97"/>
                <a:gd name="T6" fmla="*/ 11 w 90"/>
                <a:gd name="T7" fmla="*/ 44 h 97"/>
                <a:gd name="T8" fmla="*/ 32 w 90"/>
                <a:gd name="T9" fmla="*/ 16 h 97"/>
                <a:gd name="T10" fmla="*/ 74 w 90"/>
                <a:gd name="T11" fmla="*/ 10 h 97"/>
                <a:gd name="T12" fmla="*/ 74 w 90"/>
                <a:gd name="T13" fmla="*/ 10 h 97"/>
                <a:gd name="T14" fmla="*/ 80 w 90"/>
                <a:gd name="T15" fmla="*/ 53 h 97"/>
                <a:gd name="T16" fmla="*/ 59 w 90"/>
                <a:gd name="T17" fmla="*/ 8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97">
                  <a:moveTo>
                    <a:pt x="59" y="81"/>
                  </a:moveTo>
                  <a:cubicBezTo>
                    <a:pt x="49" y="94"/>
                    <a:pt x="30" y="97"/>
                    <a:pt x="17" y="87"/>
                  </a:cubicBezTo>
                  <a:cubicBezTo>
                    <a:pt x="17" y="87"/>
                    <a:pt x="17" y="87"/>
                    <a:pt x="17" y="87"/>
                  </a:cubicBezTo>
                  <a:cubicBezTo>
                    <a:pt x="3" y="77"/>
                    <a:pt x="0" y="58"/>
                    <a:pt x="11" y="44"/>
                  </a:cubicBezTo>
                  <a:cubicBezTo>
                    <a:pt x="32" y="16"/>
                    <a:pt x="32" y="16"/>
                    <a:pt x="32" y="16"/>
                  </a:cubicBezTo>
                  <a:cubicBezTo>
                    <a:pt x="42" y="3"/>
                    <a:pt x="61" y="0"/>
                    <a:pt x="74" y="10"/>
                  </a:cubicBezTo>
                  <a:cubicBezTo>
                    <a:pt x="74" y="10"/>
                    <a:pt x="74" y="10"/>
                    <a:pt x="74" y="10"/>
                  </a:cubicBezTo>
                  <a:cubicBezTo>
                    <a:pt x="88" y="20"/>
                    <a:pt x="90" y="39"/>
                    <a:pt x="80" y="53"/>
                  </a:cubicBezTo>
                  <a:lnTo>
                    <a:pt x="59" y="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41">
              <a:extLst>
                <a:ext uri="{FF2B5EF4-FFF2-40B4-BE49-F238E27FC236}">
                  <a16:creationId xmlns:a16="http://schemas.microsoft.com/office/drawing/2014/main" id="{DC45D89C-1421-4B79-B572-69B61B6ADF5B}"/>
                </a:ext>
              </a:extLst>
            </p:cNvPr>
            <p:cNvSpPr>
              <a:spLocks/>
            </p:cNvSpPr>
            <p:nvPr/>
          </p:nvSpPr>
          <p:spPr bwMode="auto">
            <a:xfrm>
              <a:off x="6721577" y="4507968"/>
              <a:ext cx="39287" cy="101241"/>
            </a:xfrm>
            <a:custGeom>
              <a:avLst/>
              <a:gdLst>
                <a:gd name="T0" fmla="*/ 62 w 76"/>
                <a:gd name="T1" fmla="*/ 166 h 195"/>
                <a:gd name="T2" fmla="*/ 29 w 76"/>
                <a:gd name="T3" fmla="*/ 193 h 195"/>
                <a:gd name="T4" fmla="*/ 29 w 76"/>
                <a:gd name="T5" fmla="*/ 193 h 195"/>
                <a:gd name="T6" fmla="*/ 1 w 76"/>
                <a:gd name="T7" fmla="*/ 160 h 195"/>
                <a:gd name="T8" fmla="*/ 14 w 76"/>
                <a:gd name="T9" fmla="*/ 29 h 195"/>
                <a:gd name="T10" fmla="*/ 47 w 76"/>
                <a:gd name="T11" fmla="*/ 2 h 195"/>
                <a:gd name="T12" fmla="*/ 47 w 76"/>
                <a:gd name="T13" fmla="*/ 2 h 195"/>
                <a:gd name="T14" fmla="*/ 74 w 76"/>
                <a:gd name="T15" fmla="*/ 35 h 195"/>
                <a:gd name="T16" fmla="*/ 62 w 76"/>
                <a:gd name="T17"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95">
                  <a:moveTo>
                    <a:pt x="62" y="166"/>
                  </a:moveTo>
                  <a:cubicBezTo>
                    <a:pt x="60" y="183"/>
                    <a:pt x="46" y="195"/>
                    <a:pt x="29" y="193"/>
                  </a:cubicBezTo>
                  <a:cubicBezTo>
                    <a:pt x="29" y="193"/>
                    <a:pt x="29" y="193"/>
                    <a:pt x="29" y="193"/>
                  </a:cubicBezTo>
                  <a:cubicBezTo>
                    <a:pt x="12" y="192"/>
                    <a:pt x="0" y="177"/>
                    <a:pt x="1" y="160"/>
                  </a:cubicBezTo>
                  <a:cubicBezTo>
                    <a:pt x="14" y="29"/>
                    <a:pt x="14" y="29"/>
                    <a:pt x="14" y="29"/>
                  </a:cubicBezTo>
                  <a:cubicBezTo>
                    <a:pt x="15" y="13"/>
                    <a:pt x="30" y="0"/>
                    <a:pt x="47" y="2"/>
                  </a:cubicBezTo>
                  <a:cubicBezTo>
                    <a:pt x="47" y="2"/>
                    <a:pt x="47" y="2"/>
                    <a:pt x="47" y="2"/>
                  </a:cubicBezTo>
                  <a:cubicBezTo>
                    <a:pt x="63" y="4"/>
                    <a:pt x="76" y="18"/>
                    <a:pt x="74" y="35"/>
                  </a:cubicBezTo>
                  <a:lnTo>
                    <a:pt x="62" y="1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42">
              <a:extLst>
                <a:ext uri="{FF2B5EF4-FFF2-40B4-BE49-F238E27FC236}">
                  <a16:creationId xmlns:a16="http://schemas.microsoft.com/office/drawing/2014/main" id="{B8814E9C-4E1C-4CE6-8CBA-C016C46A1311}"/>
                </a:ext>
              </a:extLst>
            </p:cNvPr>
            <p:cNvSpPr>
              <a:spLocks/>
            </p:cNvSpPr>
            <p:nvPr/>
          </p:nvSpPr>
          <p:spPr bwMode="auto">
            <a:xfrm>
              <a:off x="5409982" y="2999936"/>
              <a:ext cx="208525" cy="589311"/>
            </a:xfrm>
            <a:custGeom>
              <a:avLst/>
              <a:gdLst>
                <a:gd name="T0" fmla="*/ 0 w 138"/>
                <a:gd name="T1" fmla="*/ 379 h 390"/>
                <a:gd name="T2" fmla="*/ 39 w 138"/>
                <a:gd name="T3" fmla="*/ 390 h 390"/>
                <a:gd name="T4" fmla="*/ 138 w 138"/>
                <a:gd name="T5" fmla="*/ 11 h 390"/>
                <a:gd name="T6" fmla="*/ 99 w 138"/>
                <a:gd name="T7" fmla="*/ 0 h 390"/>
                <a:gd name="T8" fmla="*/ 0 w 138"/>
                <a:gd name="T9" fmla="*/ 379 h 390"/>
              </a:gdLst>
              <a:ahLst/>
              <a:cxnLst>
                <a:cxn ang="0">
                  <a:pos x="T0" y="T1"/>
                </a:cxn>
                <a:cxn ang="0">
                  <a:pos x="T2" y="T3"/>
                </a:cxn>
                <a:cxn ang="0">
                  <a:pos x="T4" y="T5"/>
                </a:cxn>
                <a:cxn ang="0">
                  <a:pos x="T6" y="T7"/>
                </a:cxn>
                <a:cxn ang="0">
                  <a:pos x="T8" y="T9"/>
                </a:cxn>
              </a:cxnLst>
              <a:rect l="0" t="0" r="r" b="b"/>
              <a:pathLst>
                <a:path w="138" h="390">
                  <a:moveTo>
                    <a:pt x="0" y="379"/>
                  </a:moveTo>
                  <a:lnTo>
                    <a:pt x="39" y="390"/>
                  </a:lnTo>
                  <a:lnTo>
                    <a:pt x="138" y="11"/>
                  </a:lnTo>
                  <a:lnTo>
                    <a:pt x="99" y="0"/>
                  </a:lnTo>
                  <a:lnTo>
                    <a:pt x="0" y="3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43">
              <a:extLst>
                <a:ext uri="{FF2B5EF4-FFF2-40B4-BE49-F238E27FC236}">
                  <a16:creationId xmlns:a16="http://schemas.microsoft.com/office/drawing/2014/main" id="{9F77D0BF-EAD5-48DB-A743-110582EA70E1}"/>
                </a:ext>
              </a:extLst>
            </p:cNvPr>
            <p:cNvSpPr>
              <a:spLocks/>
            </p:cNvSpPr>
            <p:nvPr/>
          </p:nvSpPr>
          <p:spPr bwMode="auto">
            <a:xfrm>
              <a:off x="5582242" y="2962160"/>
              <a:ext cx="84619" cy="86131"/>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44">
              <a:extLst>
                <a:ext uri="{FF2B5EF4-FFF2-40B4-BE49-F238E27FC236}">
                  <a16:creationId xmlns:a16="http://schemas.microsoft.com/office/drawing/2014/main" id="{852EFD16-DEA1-4F36-9C4D-B3E69C0B25F1}"/>
                </a:ext>
              </a:extLst>
            </p:cNvPr>
            <p:cNvSpPr>
              <a:spLocks/>
            </p:cNvSpPr>
            <p:nvPr/>
          </p:nvSpPr>
          <p:spPr bwMode="auto">
            <a:xfrm>
              <a:off x="5515756" y="2944028"/>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4"/>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45">
              <a:extLst>
                <a:ext uri="{FF2B5EF4-FFF2-40B4-BE49-F238E27FC236}">
                  <a16:creationId xmlns:a16="http://schemas.microsoft.com/office/drawing/2014/main" id="{720CDC9A-C82D-4500-8918-EB877F55789D}"/>
                </a:ext>
              </a:extLst>
            </p:cNvPr>
            <p:cNvSpPr>
              <a:spLocks/>
            </p:cNvSpPr>
            <p:nvPr/>
          </p:nvSpPr>
          <p:spPr bwMode="auto">
            <a:xfrm>
              <a:off x="5429625" y="3548449"/>
              <a:ext cx="84619" cy="84619"/>
            </a:xfrm>
            <a:custGeom>
              <a:avLst/>
              <a:gdLst>
                <a:gd name="T0" fmla="*/ 11 w 163"/>
                <a:gd name="T1" fmla="*/ 61 h 163"/>
                <a:gd name="T2" fmla="*/ 61 w 163"/>
                <a:gd name="T3" fmla="*/ 152 h 163"/>
                <a:gd name="T4" fmla="*/ 151 w 163"/>
                <a:gd name="T5" fmla="*/ 102 h 163"/>
                <a:gd name="T6" fmla="*/ 102 w 163"/>
                <a:gd name="T7" fmla="*/ 11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0"/>
                    <a:pt x="61" y="152"/>
                  </a:cubicBezTo>
                  <a:cubicBezTo>
                    <a:pt x="100" y="163"/>
                    <a:pt x="140" y="141"/>
                    <a:pt x="151" y="102"/>
                  </a:cubicBezTo>
                  <a:cubicBezTo>
                    <a:pt x="163" y="63"/>
                    <a:pt x="140" y="23"/>
                    <a:pt x="102" y="11"/>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46">
              <a:extLst>
                <a:ext uri="{FF2B5EF4-FFF2-40B4-BE49-F238E27FC236}">
                  <a16:creationId xmlns:a16="http://schemas.microsoft.com/office/drawing/2014/main" id="{A7734770-6BFF-44AE-8CBF-B2E00A32B822}"/>
                </a:ext>
              </a:extLst>
            </p:cNvPr>
            <p:cNvSpPr>
              <a:spLocks/>
            </p:cNvSpPr>
            <p:nvPr/>
          </p:nvSpPr>
          <p:spPr bwMode="auto">
            <a:xfrm>
              <a:off x="5363139" y="3528805"/>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47">
              <a:extLst>
                <a:ext uri="{FF2B5EF4-FFF2-40B4-BE49-F238E27FC236}">
                  <a16:creationId xmlns:a16="http://schemas.microsoft.com/office/drawing/2014/main" id="{EBC37E63-B995-4097-80EB-788B4DA8195A}"/>
                </a:ext>
              </a:extLst>
            </p:cNvPr>
            <p:cNvSpPr>
              <a:spLocks/>
            </p:cNvSpPr>
            <p:nvPr/>
          </p:nvSpPr>
          <p:spPr bwMode="auto">
            <a:xfrm>
              <a:off x="5409982" y="2999936"/>
              <a:ext cx="208525" cy="589311"/>
            </a:xfrm>
            <a:custGeom>
              <a:avLst/>
              <a:gdLst>
                <a:gd name="T0" fmla="*/ 0 w 138"/>
                <a:gd name="T1" fmla="*/ 379 h 390"/>
                <a:gd name="T2" fmla="*/ 39 w 138"/>
                <a:gd name="T3" fmla="*/ 390 h 390"/>
                <a:gd name="T4" fmla="*/ 138 w 138"/>
                <a:gd name="T5" fmla="*/ 11 h 390"/>
                <a:gd name="T6" fmla="*/ 99 w 138"/>
                <a:gd name="T7" fmla="*/ 0 h 390"/>
                <a:gd name="T8" fmla="*/ 0 w 138"/>
                <a:gd name="T9" fmla="*/ 379 h 390"/>
              </a:gdLst>
              <a:ahLst/>
              <a:cxnLst>
                <a:cxn ang="0">
                  <a:pos x="T0" y="T1"/>
                </a:cxn>
                <a:cxn ang="0">
                  <a:pos x="T2" y="T3"/>
                </a:cxn>
                <a:cxn ang="0">
                  <a:pos x="T4" y="T5"/>
                </a:cxn>
                <a:cxn ang="0">
                  <a:pos x="T6" y="T7"/>
                </a:cxn>
                <a:cxn ang="0">
                  <a:pos x="T8" y="T9"/>
                </a:cxn>
              </a:cxnLst>
              <a:rect l="0" t="0" r="r" b="b"/>
              <a:pathLst>
                <a:path w="138" h="390">
                  <a:moveTo>
                    <a:pt x="0" y="379"/>
                  </a:moveTo>
                  <a:lnTo>
                    <a:pt x="39" y="390"/>
                  </a:lnTo>
                  <a:lnTo>
                    <a:pt x="138" y="11"/>
                  </a:lnTo>
                  <a:lnTo>
                    <a:pt x="99" y="0"/>
                  </a:lnTo>
                  <a:lnTo>
                    <a:pt x="0" y="3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48">
              <a:extLst>
                <a:ext uri="{FF2B5EF4-FFF2-40B4-BE49-F238E27FC236}">
                  <a16:creationId xmlns:a16="http://schemas.microsoft.com/office/drawing/2014/main" id="{7348926F-56A5-445E-9075-20DD02637D00}"/>
                </a:ext>
              </a:extLst>
            </p:cNvPr>
            <p:cNvSpPr>
              <a:spLocks/>
            </p:cNvSpPr>
            <p:nvPr/>
          </p:nvSpPr>
          <p:spPr bwMode="auto">
            <a:xfrm>
              <a:off x="5582242" y="2962160"/>
              <a:ext cx="84619" cy="86131"/>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49">
              <a:extLst>
                <a:ext uri="{FF2B5EF4-FFF2-40B4-BE49-F238E27FC236}">
                  <a16:creationId xmlns:a16="http://schemas.microsoft.com/office/drawing/2014/main" id="{47B58EC2-B554-4B53-97E4-C24F411E7393}"/>
                </a:ext>
              </a:extLst>
            </p:cNvPr>
            <p:cNvSpPr>
              <a:spLocks/>
            </p:cNvSpPr>
            <p:nvPr/>
          </p:nvSpPr>
          <p:spPr bwMode="auto">
            <a:xfrm>
              <a:off x="5515756" y="2944028"/>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4"/>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50">
              <a:extLst>
                <a:ext uri="{FF2B5EF4-FFF2-40B4-BE49-F238E27FC236}">
                  <a16:creationId xmlns:a16="http://schemas.microsoft.com/office/drawing/2014/main" id="{959FA8AF-ADAF-43A2-A79B-6F28FD4F4282}"/>
                </a:ext>
              </a:extLst>
            </p:cNvPr>
            <p:cNvSpPr>
              <a:spLocks/>
            </p:cNvSpPr>
            <p:nvPr/>
          </p:nvSpPr>
          <p:spPr bwMode="auto">
            <a:xfrm>
              <a:off x="5429625" y="3548449"/>
              <a:ext cx="84619" cy="84619"/>
            </a:xfrm>
            <a:custGeom>
              <a:avLst/>
              <a:gdLst>
                <a:gd name="T0" fmla="*/ 11 w 163"/>
                <a:gd name="T1" fmla="*/ 61 h 163"/>
                <a:gd name="T2" fmla="*/ 61 w 163"/>
                <a:gd name="T3" fmla="*/ 152 h 163"/>
                <a:gd name="T4" fmla="*/ 151 w 163"/>
                <a:gd name="T5" fmla="*/ 102 h 163"/>
                <a:gd name="T6" fmla="*/ 102 w 163"/>
                <a:gd name="T7" fmla="*/ 11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0"/>
                    <a:pt x="61" y="152"/>
                  </a:cubicBezTo>
                  <a:cubicBezTo>
                    <a:pt x="100" y="163"/>
                    <a:pt x="140" y="141"/>
                    <a:pt x="151" y="102"/>
                  </a:cubicBezTo>
                  <a:cubicBezTo>
                    <a:pt x="163" y="63"/>
                    <a:pt x="140" y="23"/>
                    <a:pt x="102" y="11"/>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51">
              <a:extLst>
                <a:ext uri="{FF2B5EF4-FFF2-40B4-BE49-F238E27FC236}">
                  <a16:creationId xmlns:a16="http://schemas.microsoft.com/office/drawing/2014/main" id="{21D676CA-A4FC-4216-A2E9-50212DCDD2D1}"/>
                </a:ext>
              </a:extLst>
            </p:cNvPr>
            <p:cNvSpPr>
              <a:spLocks/>
            </p:cNvSpPr>
            <p:nvPr/>
          </p:nvSpPr>
          <p:spPr bwMode="auto">
            <a:xfrm>
              <a:off x="5363139" y="3528805"/>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52">
              <a:extLst>
                <a:ext uri="{FF2B5EF4-FFF2-40B4-BE49-F238E27FC236}">
                  <a16:creationId xmlns:a16="http://schemas.microsoft.com/office/drawing/2014/main" id="{99D546E1-933E-4034-B6DD-B4E454AA021E}"/>
                </a:ext>
              </a:extLst>
            </p:cNvPr>
            <p:cNvSpPr>
              <a:spLocks/>
            </p:cNvSpPr>
            <p:nvPr/>
          </p:nvSpPr>
          <p:spPr bwMode="auto">
            <a:xfrm>
              <a:off x="5323852" y="3731286"/>
              <a:ext cx="95197" cy="524336"/>
            </a:xfrm>
            <a:custGeom>
              <a:avLst/>
              <a:gdLst>
                <a:gd name="T0" fmla="*/ 0 w 63"/>
                <a:gd name="T1" fmla="*/ 343 h 347"/>
                <a:gd name="T2" fmla="*/ 36 w 63"/>
                <a:gd name="T3" fmla="*/ 347 h 347"/>
                <a:gd name="T4" fmla="*/ 63 w 63"/>
                <a:gd name="T5" fmla="*/ 3 h 347"/>
                <a:gd name="T6" fmla="*/ 28 w 63"/>
                <a:gd name="T7" fmla="*/ 0 h 347"/>
                <a:gd name="T8" fmla="*/ 0 w 63"/>
                <a:gd name="T9" fmla="*/ 343 h 347"/>
              </a:gdLst>
              <a:ahLst/>
              <a:cxnLst>
                <a:cxn ang="0">
                  <a:pos x="T0" y="T1"/>
                </a:cxn>
                <a:cxn ang="0">
                  <a:pos x="T2" y="T3"/>
                </a:cxn>
                <a:cxn ang="0">
                  <a:pos x="T4" y="T5"/>
                </a:cxn>
                <a:cxn ang="0">
                  <a:pos x="T6" y="T7"/>
                </a:cxn>
                <a:cxn ang="0">
                  <a:pos x="T8" y="T9"/>
                </a:cxn>
              </a:cxnLst>
              <a:rect l="0" t="0" r="r" b="b"/>
              <a:pathLst>
                <a:path w="63" h="347">
                  <a:moveTo>
                    <a:pt x="0" y="343"/>
                  </a:moveTo>
                  <a:lnTo>
                    <a:pt x="36" y="347"/>
                  </a:lnTo>
                  <a:lnTo>
                    <a:pt x="63" y="3"/>
                  </a:lnTo>
                  <a:lnTo>
                    <a:pt x="28" y="0"/>
                  </a:lnTo>
                  <a:lnTo>
                    <a:pt x="0" y="3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53">
              <a:extLst>
                <a:ext uri="{FF2B5EF4-FFF2-40B4-BE49-F238E27FC236}">
                  <a16:creationId xmlns:a16="http://schemas.microsoft.com/office/drawing/2014/main" id="{607C1F43-3004-403B-A89A-AC13F6B266E6}"/>
                </a:ext>
              </a:extLst>
            </p:cNvPr>
            <p:cNvSpPr>
              <a:spLocks/>
            </p:cNvSpPr>
            <p:nvPr/>
          </p:nvSpPr>
          <p:spPr bwMode="auto">
            <a:xfrm>
              <a:off x="5387316" y="3690488"/>
              <a:ext cx="71020" cy="69508"/>
            </a:xfrm>
            <a:custGeom>
              <a:avLst/>
              <a:gdLst>
                <a:gd name="T0" fmla="*/ 4 w 135"/>
                <a:gd name="T1" fmla="*/ 61 h 135"/>
                <a:gd name="T2" fmla="*/ 61 w 135"/>
                <a:gd name="T3" fmla="*/ 132 h 135"/>
                <a:gd name="T4" fmla="*/ 131 w 135"/>
                <a:gd name="T5" fmla="*/ 75 h 135"/>
                <a:gd name="T6" fmla="*/ 75 w 135"/>
                <a:gd name="T7" fmla="*/ 4 h 135"/>
                <a:gd name="T8" fmla="*/ 4 w 135"/>
                <a:gd name="T9" fmla="*/ 61 h 135"/>
              </a:gdLst>
              <a:ahLst/>
              <a:cxnLst>
                <a:cxn ang="0">
                  <a:pos x="T0" y="T1"/>
                </a:cxn>
                <a:cxn ang="0">
                  <a:pos x="T2" y="T3"/>
                </a:cxn>
                <a:cxn ang="0">
                  <a:pos x="T4" y="T5"/>
                </a:cxn>
                <a:cxn ang="0">
                  <a:pos x="T6" y="T7"/>
                </a:cxn>
                <a:cxn ang="0">
                  <a:pos x="T8" y="T9"/>
                </a:cxn>
              </a:cxnLst>
              <a:rect l="0" t="0" r="r" b="b"/>
              <a:pathLst>
                <a:path w="135" h="135">
                  <a:moveTo>
                    <a:pt x="4" y="61"/>
                  </a:moveTo>
                  <a:cubicBezTo>
                    <a:pt x="0" y="96"/>
                    <a:pt x="25" y="128"/>
                    <a:pt x="61" y="132"/>
                  </a:cubicBezTo>
                  <a:cubicBezTo>
                    <a:pt x="96" y="135"/>
                    <a:pt x="128" y="110"/>
                    <a:pt x="131" y="75"/>
                  </a:cubicBezTo>
                  <a:cubicBezTo>
                    <a:pt x="135" y="39"/>
                    <a:pt x="110" y="8"/>
                    <a:pt x="75" y="4"/>
                  </a:cubicBezTo>
                  <a:cubicBezTo>
                    <a:pt x="39" y="0"/>
                    <a:pt x="8" y="25"/>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54">
              <a:extLst>
                <a:ext uri="{FF2B5EF4-FFF2-40B4-BE49-F238E27FC236}">
                  <a16:creationId xmlns:a16="http://schemas.microsoft.com/office/drawing/2014/main" id="{41175CF9-57E2-4B8D-BD25-E3341DEB54D6}"/>
                </a:ext>
              </a:extLst>
            </p:cNvPr>
            <p:cNvSpPr>
              <a:spLocks/>
            </p:cNvSpPr>
            <p:nvPr/>
          </p:nvSpPr>
          <p:spPr bwMode="auto">
            <a:xfrm>
              <a:off x="5328385" y="3682933"/>
              <a:ext cx="71020" cy="71020"/>
            </a:xfrm>
            <a:custGeom>
              <a:avLst/>
              <a:gdLst>
                <a:gd name="T0" fmla="*/ 4 w 136"/>
                <a:gd name="T1" fmla="*/ 61 h 136"/>
                <a:gd name="T2" fmla="*/ 61 w 136"/>
                <a:gd name="T3" fmla="*/ 132 h 136"/>
                <a:gd name="T4" fmla="*/ 132 w 136"/>
                <a:gd name="T5" fmla="*/ 75 h 136"/>
                <a:gd name="T6" fmla="*/ 75 w 136"/>
                <a:gd name="T7" fmla="*/ 4 h 136"/>
                <a:gd name="T8" fmla="*/ 4 w 136"/>
                <a:gd name="T9" fmla="*/ 61 h 136"/>
              </a:gdLst>
              <a:ahLst/>
              <a:cxnLst>
                <a:cxn ang="0">
                  <a:pos x="T0" y="T1"/>
                </a:cxn>
                <a:cxn ang="0">
                  <a:pos x="T2" y="T3"/>
                </a:cxn>
                <a:cxn ang="0">
                  <a:pos x="T4" y="T5"/>
                </a:cxn>
                <a:cxn ang="0">
                  <a:pos x="T6" y="T7"/>
                </a:cxn>
                <a:cxn ang="0">
                  <a:pos x="T8" y="T9"/>
                </a:cxn>
              </a:cxnLst>
              <a:rect l="0" t="0" r="r" b="b"/>
              <a:pathLst>
                <a:path w="136" h="136">
                  <a:moveTo>
                    <a:pt x="4" y="61"/>
                  </a:moveTo>
                  <a:cubicBezTo>
                    <a:pt x="0" y="96"/>
                    <a:pt x="26" y="128"/>
                    <a:pt x="61" y="132"/>
                  </a:cubicBezTo>
                  <a:cubicBezTo>
                    <a:pt x="96" y="136"/>
                    <a:pt x="128" y="110"/>
                    <a:pt x="132" y="75"/>
                  </a:cubicBezTo>
                  <a:cubicBezTo>
                    <a:pt x="136" y="40"/>
                    <a:pt x="110" y="8"/>
                    <a:pt x="75" y="4"/>
                  </a:cubicBezTo>
                  <a:cubicBezTo>
                    <a:pt x="40" y="0"/>
                    <a:pt x="8" y="26"/>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55">
              <a:extLst>
                <a:ext uri="{FF2B5EF4-FFF2-40B4-BE49-F238E27FC236}">
                  <a16:creationId xmlns:a16="http://schemas.microsoft.com/office/drawing/2014/main" id="{7AF6D9C6-54B1-4139-894B-9F896CA912C0}"/>
                </a:ext>
              </a:extLst>
            </p:cNvPr>
            <p:cNvSpPr>
              <a:spLocks/>
            </p:cNvSpPr>
            <p:nvPr/>
          </p:nvSpPr>
          <p:spPr bwMode="auto">
            <a:xfrm>
              <a:off x="5345006" y="4219357"/>
              <a:ext cx="71020" cy="71020"/>
            </a:xfrm>
            <a:custGeom>
              <a:avLst/>
              <a:gdLst>
                <a:gd name="T0" fmla="*/ 4 w 136"/>
                <a:gd name="T1" fmla="*/ 61 h 136"/>
                <a:gd name="T2" fmla="*/ 61 w 136"/>
                <a:gd name="T3" fmla="*/ 132 h 136"/>
                <a:gd name="T4" fmla="*/ 132 w 136"/>
                <a:gd name="T5" fmla="*/ 75 h 136"/>
                <a:gd name="T6" fmla="*/ 75 w 136"/>
                <a:gd name="T7" fmla="*/ 4 h 136"/>
                <a:gd name="T8" fmla="*/ 4 w 136"/>
                <a:gd name="T9" fmla="*/ 61 h 136"/>
              </a:gdLst>
              <a:ahLst/>
              <a:cxnLst>
                <a:cxn ang="0">
                  <a:pos x="T0" y="T1"/>
                </a:cxn>
                <a:cxn ang="0">
                  <a:pos x="T2" y="T3"/>
                </a:cxn>
                <a:cxn ang="0">
                  <a:pos x="T4" y="T5"/>
                </a:cxn>
                <a:cxn ang="0">
                  <a:pos x="T6" y="T7"/>
                </a:cxn>
                <a:cxn ang="0">
                  <a:pos x="T8" y="T9"/>
                </a:cxn>
              </a:cxnLst>
              <a:rect l="0" t="0" r="r" b="b"/>
              <a:pathLst>
                <a:path w="136" h="136">
                  <a:moveTo>
                    <a:pt x="4" y="61"/>
                  </a:moveTo>
                  <a:cubicBezTo>
                    <a:pt x="0" y="96"/>
                    <a:pt x="26" y="128"/>
                    <a:pt x="61" y="132"/>
                  </a:cubicBezTo>
                  <a:cubicBezTo>
                    <a:pt x="96" y="136"/>
                    <a:pt x="128" y="110"/>
                    <a:pt x="132" y="75"/>
                  </a:cubicBezTo>
                  <a:cubicBezTo>
                    <a:pt x="136" y="40"/>
                    <a:pt x="110" y="8"/>
                    <a:pt x="75" y="4"/>
                  </a:cubicBezTo>
                  <a:cubicBezTo>
                    <a:pt x="40" y="0"/>
                    <a:pt x="8" y="26"/>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56">
              <a:extLst>
                <a:ext uri="{FF2B5EF4-FFF2-40B4-BE49-F238E27FC236}">
                  <a16:creationId xmlns:a16="http://schemas.microsoft.com/office/drawing/2014/main" id="{033047C0-BF16-42F9-A3CA-ECE41EAC2821}"/>
                </a:ext>
              </a:extLst>
            </p:cNvPr>
            <p:cNvSpPr>
              <a:spLocks/>
            </p:cNvSpPr>
            <p:nvPr/>
          </p:nvSpPr>
          <p:spPr bwMode="auto">
            <a:xfrm>
              <a:off x="5284564" y="4213313"/>
              <a:ext cx="71020" cy="71020"/>
            </a:xfrm>
            <a:custGeom>
              <a:avLst/>
              <a:gdLst>
                <a:gd name="T0" fmla="*/ 4 w 136"/>
                <a:gd name="T1" fmla="*/ 61 h 135"/>
                <a:gd name="T2" fmla="*/ 61 w 136"/>
                <a:gd name="T3" fmla="*/ 132 h 135"/>
                <a:gd name="T4" fmla="*/ 132 w 136"/>
                <a:gd name="T5" fmla="*/ 75 h 135"/>
                <a:gd name="T6" fmla="*/ 75 w 136"/>
                <a:gd name="T7" fmla="*/ 4 h 135"/>
                <a:gd name="T8" fmla="*/ 4 w 136"/>
                <a:gd name="T9" fmla="*/ 61 h 135"/>
              </a:gdLst>
              <a:ahLst/>
              <a:cxnLst>
                <a:cxn ang="0">
                  <a:pos x="T0" y="T1"/>
                </a:cxn>
                <a:cxn ang="0">
                  <a:pos x="T2" y="T3"/>
                </a:cxn>
                <a:cxn ang="0">
                  <a:pos x="T4" y="T5"/>
                </a:cxn>
                <a:cxn ang="0">
                  <a:pos x="T6" y="T7"/>
                </a:cxn>
                <a:cxn ang="0">
                  <a:pos x="T8" y="T9"/>
                </a:cxn>
              </a:cxnLst>
              <a:rect l="0" t="0" r="r" b="b"/>
              <a:pathLst>
                <a:path w="136" h="135">
                  <a:moveTo>
                    <a:pt x="4" y="61"/>
                  </a:moveTo>
                  <a:cubicBezTo>
                    <a:pt x="0" y="96"/>
                    <a:pt x="26" y="128"/>
                    <a:pt x="61" y="132"/>
                  </a:cubicBezTo>
                  <a:cubicBezTo>
                    <a:pt x="96" y="135"/>
                    <a:pt x="128" y="110"/>
                    <a:pt x="132" y="75"/>
                  </a:cubicBezTo>
                  <a:cubicBezTo>
                    <a:pt x="136" y="39"/>
                    <a:pt x="110" y="8"/>
                    <a:pt x="75" y="4"/>
                  </a:cubicBezTo>
                  <a:cubicBezTo>
                    <a:pt x="40" y="0"/>
                    <a:pt x="8" y="25"/>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57">
              <a:extLst>
                <a:ext uri="{FF2B5EF4-FFF2-40B4-BE49-F238E27FC236}">
                  <a16:creationId xmlns:a16="http://schemas.microsoft.com/office/drawing/2014/main" id="{42E683B1-2102-46F7-9D70-1FE0998E9DA6}"/>
                </a:ext>
              </a:extLst>
            </p:cNvPr>
            <p:cNvSpPr>
              <a:spLocks/>
            </p:cNvSpPr>
            <p:nvPr/>
          </p:nvSpPr>
          <p:spPr bwMode="auto">
            <a:xfrm>
              <a:off x="5277009" y="4388595"/>
              <a:ext cx="117862" cy="72531"/>
            </a:xfrm>
            <a:custGeom>
              <a:avLst/>
              <a:gdLst>
                <a:gd name="T0" fmla="*/ 224 w 224"/>
                <a:gd name="T1" fmla="*/ 68 h 140"/>
                <a:gd name="T2" fmla="*/ 156 w 224"/>
                <a:gd name="T3" fmla="*/ 0 h 140"/>
                <a:gd name="T4" fmla="*/ 68 w 224"/>
                <a:gd name="T5" fmla="*/ 0 h 140"/>
                <a:gd name="T6" fmla="*/ 0 w 224"/>
                <a:gd name="T7" fmla="*/ 68 h 140"/>
                <a:gd name="T8" fmla="*/ 0 w 224"/>
                <a:gd name="T9" fmla="*/ 72 h 140"/>
                <a:gd name="T10" fmla="*/ 68 w 224"/>
                <a:gd name="T11" fmla="*/ 140 h 140"/>
                <a:gd name="T12" fmla="*/ 156 w 224"/>
                <a:gd name="T13" fmla="*/ 140 h 140"/>
                <a:gd name="T14" fmla="*/ 224 w 224"/>
                <a:gd name="T15" fmla="*/ 72 h 140"/>
                <a:gd name="T16" fmla="*/ 224 w 224"/>
                <a:gd name="T17" fmla="*/ 6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4" h="140">
                  <a:moveTo>
                    <a:pt x="224" y="68"/>
                  </a:moveTo>
                  <a:cubicBezTo>
                    <a:pt x="224" y="30"/>
                    <a:pt x="194" y="0"/>
                    <a:pt x="156" y="0"/>
                  </a:cubicBezTo>
                  <a:cubicBezTo>
                    <a:pt x="68" y="0"/>
                    <a:pt x="68" y="0"/>
                    <a:pt x="68" y="0"/>
                  </a:cubicBezTo>
                  <a:cubicBezTo>
                    <a:pt x="30" y="0"/>
                    <a:pt x="0" y="30"/>
                    <a:pt x="0" y="68"/>
                  </a:cubicBezTo>
                  <a:cubicBezTo>
                    <a:pt x="0" y="72"/>
                    <a:pt x="0" y="72"/>
                    <a:pt x="0" y="72"/>
                  </a:cubicBezTo>
                  <a:cubicBezTo>
                    <a:pt x="0" y="109"/>
                    <a:pt x="30" y="140"/>
                    <a:pt x="68" y="140"/>
                  </a:cubicBezTo>
                  <a:cubicBezTo>
                    <a:pt x="156" y="140"/>
                    <a:pt x="156" y="140"/>
                    <a:pt x="156" y="140"/>
                  </a:cubicBezTo>
                  <a:cubicBezTo>
                    <a:pt x="194" y="140"/>
                    <a:pt x="224" y="109"/>
                    <a:pt x="224" y="72"/>
                  </a:cubicBezTo>
                  <a:lnTo>
                    <a:pt x="224" y="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58">
              <a:extLst>
                <a:ext uri="{FF2B5EF4-FFF2-40B4-BE49-F238E27FC236}">
                  <a16:creationId xmlns:a16="http://schemas.microsoft.com/office/drawing/2014/main" id="{0E2E712A-DD1E-4571-810F-4D0D9D4DD353}"/>
                </a:ext>
              </a:extLst>
            </p:cNvPr>
            <p:cNvSpPr>
              <a:spLocks/>
            </p:cNvSpPr>
            <p:nvPr/>
          </p:nvSpPr>
          <p:spPr bwMode="auto">
            <a:xfrm>
              <a:off x="5287586" y="4509479"/>
              <a:ext cx="63464" cy="123906"/>
            </a:xfrm>
            <a:custGeom>
              <a:avLst/>
              <a:gdLst>
                <a:gd name="T0" fmla="*/ 22 w 121"/>
                <a:gd name="T1" fmla="*/ 193 h 238"/>
                <a:gd name="T2" fmla="*/ 76 w 121"/>
                <a:gd name="T3" fmla="*/ 234 h 238"/>
                <a:gd name="T4" fmla="*/ 77 w 121"/>
                <a:gd name="T5" fmla="*/ 234 h 238"/>
                <a:gd name="T6" fmla="*/ 117 w 121"/>
                <a:gd name="T7" fmla="*/ 180 h 238"/>
                <a:gd name="T8" fmla="*/ 98 w 121"/>
                <a:gd name="T9" fmla="*/ 44 h 238"/>
                <a:gd name="T10" fmla="*/ 44 w 121"/>
                <a:gd name="T11" fmla="*/ 4 h 238"/>
                <a:gd name="T12" fmla="*/ 44 w 121"/>
                <a:gd name="T13" fmla="*/ 4 h 238"/>
                <a:gd name="T14" fmla="*/ 3 w 121"/>
                <a:gd name="T15" fmla="*/ 58 h 238"/>
                <a:gd name="T16" fmla="*/ 22 w 121"/>
                <a:gd name="T17" fmla="*/ 19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238">
                  <a:moveTo>
                    <a:pt x="22" y="193"/>
                  </a:moveTo>
                  <a:cubicBezTo>
                    <a:pt x="26" y="220"/>
                    <a:pt x="50" y="238"/>
                    <a:pt x="76" y="234"/>
                  </a:cubicBezTo>
                  <a:cubicBezTo>
                    <a:pt x="77" y="234"/>
                    <a:pt x="77" y="234"/>
                    <a:pt x="77" y="234"/>
                  </a:cubicBezTo>
                  <a:cubicBezTo>
                    <a:pt x="103" y="230"/>
                    <a:pt x="121" y="206"/>
                    <a:pt x="117" y="180"/>
                  </a:cubicBezTo>
                  <a:cubicBezTo>
                    <a:pt x="98" y="44"/>
                    <a:pt x="98" y="44"/>
                    <a:pt x="98" y="44"/>
                  </a:cubicBezTo>
                  <a:cubicBezTo>
                    <a:pt x="95" y="18"/>
                    <a:pt x="71" y="0"/>
                    <a:pt x="44" y="4"/>
                  </a:cubicBezTo>
                  <a:cubicBezTo>
                    <a:pt x="44" y="4"/>
                    <a:pt x="44" y="4"/>
                    <a:pt x="44" y="4"/>
                  </a:cubicBezTo>
                  <a:cubicBezTo>
                    <a:pt x="18" y="8"/>
                    <a:pt x="0" y="32"/>
                    <a:pt x="3" y="58"/>
                  </a:cubicBezTo>
                  <a:lnTo>
                    <a:pt x="22" y="1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59">
              <a:extLst>
                <a:ext uri="{FF2B5EF4-FFF2-40B4-BE49-F238E27FC236}">
                  <a16:creationId xmlns:a16="http://schemas.microsoft.com/office/drawing/2014/main" id="{2171AEDE-1911-4DBE-BD23-612DAEDB53DE}"/>
                </a:ext>
              </a:extLst>
            </p:cNvPr>
            <p:cNvSpPr>
              <a:spLocks/>
            </p:cNvSpPr>
            <p:nvPr/>
          </p:nvSpPr>
          <p:spPr bwMode="auto">
            <a:xfrm>
              <a:off x="5311763" y="4643963"/>
              <a:ext cx="60442" cy="84619"/>
            </a:xfrm>
            <a:custGeom>
              <a:avLst/>
              <a:gdLst>
                <a:gd name="T0" fmla="*/ 31 w 114"/>
                <a:gd name="T1" fmla="*/ 130 h 163"/>
                <a:gd name="T2" fmla="*/ 82 w 114"/>
                <a:gd name="T3" fmla="*/ 156 h 163"/>
                <a:gd name="T4" fmla="*/ 82 w 114"/>
                <a:gd name="T5" fmla="*/ 156 h 163"/>
                <a:gd name="T6" fmla="*/ 107 w 114"/>
                <a:gd name="T7" fmla="*/ 105 h 163"/>
                <a:gd name="T8" fmla="*/ 84 w 114"/>
                <a:gd name="T9" fmla="*/ 33 h 163"/>
                <a:gd name="T10" fmla="*/ 33 w 114"/>
                <a:gd name="T11" fmla="*/ 7 h 163"/>
                <a:gd name="T12" fmla="*/ 33 w 114"/>
                <a:gd name="T13" fmla="*/ 7 h 163"/>
                <a:gd name="T14" fmla="*/ 7 w 114"/>
                <a:gd name="T15" fmla="*/ 58 h 163"/>
                <a:gd name="T16" fmla="*/ 31 w 114"/>
                <a:gd name="T17" fmla="*/ 13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63">
                  <a:moveTo>
                    <a:pt x="31" y="130"/>
                  </a:moveTo>
                  <a:cubicBezTo>
                    <a:pt x="38" y="152"/>
                    <a:pt x="60" y="163"/>
                    <a:pt x="82" y="156"/>
                  </a:cubicBezTo>
                  <a:cubicBezTo>
                    <a:pt x="82" y="156"/>
                    <a:pt x="82" y="156"/>
                    <a:pt x="82" y="156"/>
                  </a:cubicBezTo>
                  <a:cubicBezTo>
                    <a:pt x="103" y="149"/>
                    <a:pt x="114" y="127"/>
                    <a:pt x="107" y="105"/>
                  </a:cubicBezTo>
                  <a:cubicBezTo>
                    <a:pt x="84" y="33"/>
                    <a:pt x="84" y="33"/>
                    <a:pt x="84" y="33"/>
                  </a:cubicBezTo>
                  <a:cubicBezTo>
                    <a:pt x="77" y="12"/>
                    <a:pt x="54" y="0"/>
                    <a:pt x="33" y="7"/>
                  </a:cubicBezTo>
                  <a:cubicBezTo>
                    <a:pt x="33" y="7"/>
                    <a:pt x="33" y="7"/>
                    <a:pt x="33" y="7"/>
                  </a:cubicBezTo>
                  <a:cubicBezTo>
                    <a:pt x="12" y="14"/>
                    <a:pt x="0" y="37"/>
                    <a:pt x="7" y="58"/>
                  </a:cubicBezTo>
                  <a:lnTo>
                    <a:pt x="31" y="1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60">
              <a:extLst>
                <a:ext uri="{FF2B5EF4-FFF2-40B4-BE49-F238E27FC236}">
                  <a16:creationId xmlns:a16="http://schemas.microsoft.com/office/drawing/2014/main" id="{9F514091-03D0-4326-8B7B-B557317AD895}"/>
                </a:ext>
              </a:extLst>
            </p:cNvPr>
            <p:cNvSpPr>
              <a:spLocks/>
            </p:cNvSpPr>
            <p:nvPr/>
          </p:nvSpPr>
          <p:spPr bwMode="auto">
            <a:xfrm>
              <a:off x="5438692" y="4507968"/>
              <a:ext cx="39287" cy="101241"/>
            </a:xfrm>
            <a:custGeom>
              <a:avLst/>
              <a:gdLst>
                <a:gd name="T0" fmla="*/ 14 w 76"/>
                <a:gd name="T1" fmla="*/ 166 h 195"/>
                <a:gd name="T2" fmla="*/ 47 w 76"/>
                <a:gd name="T3" fmla="*/ 193 h 195"/>
                <a:gd name="T4" fmla="*/ 47 w 76"/>
                <a:gd name="T5" fmla="*/ 193 h 195"/>
                <a:gd name="T6" fmla="*/ 74 w 76"/>
                <a:gd name="T7" fmla="*/ 160 h 195"/>
                <a:gd name="T8" fmla="*/ 62 w 76"/>
                <a:gd name="T9" fmla="*/ 29 h 195"/>
                <a:gd name="T10" fmla="*/ 29 w 76"/>
                <a:gd name="T11" fmla="*/ 2 h 195"/>
                <a:gd name="T12" fmla="*/ 29 w 76"/>
                <a:gd name="T13" fmla="*/ 2 h 195"/>
                <a:gd name="T14" fmla="*/ 1 w 76"/>
                <a:gd name="T15" fmla="*/ 35 h 195"/>
                <a:gd name="T16" fmla="*/ 14 w 76"/>
                <a:gd name="T17"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95">
                  <a:moveTo>
                    <a:pt x="14" y="166"/>
                  </a:moveTo>
                  <a:cubicBezTo>
                    <a:pt x="15" y="183"/>
                    <a:pt x="30" y="195"/>
                    <a:pt x="47" y="193"/>
                  </a:cubicBezTo>
                  <a:cubicBezTo>
                    <a:pt x="47" y="193"/>
                    <a:pt x="47" y="193"/>
                    <a:pt x="47" y="193"/>
                  </a:cubicBezTo>
                  <a:cubicBezTo>
                    <a:pt x="63" y="192"/>
                    <a:pt x="76" y="177"/>
                    <a:pt x="74" y="160"/>
                  </a:cubicBezTo>
                  <a:cubicBezTo>
                    <a:pt x="62" y="29"/>
                    <a:pt x="62" y="29"/>
                    <a:pt x="62" y="29"/>
                  </a:cubicBezTo>
                  <a:cubicBezTo>
                    <a:pt x="60" y="13"/>
                    <a:pt x="45" y="0"/>
                    <a:pt x="29" y="2"/>
                  </a:cubicBezTo>
                  <a:cubicBezTo>
                    <a:pt x="29" y="2"/>
                    <a:pt x="29" y="2"/>
                    <a:pt x="29" y="2"/>
                  </a:cubicBezTo>
                  <a:cubicBezTo>
                    <a:pt x="12" y="4"/>
                    <a:pt x="0" y="18"/>
                    <a:pt x="1" y="35"/>
                  </a:cubicBezTo>
                  <a:lnTo>
                    <a:pt x="14" y="1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61">
              <a:extLst>
                <a:ext uri="{FF2B5EF4-FFF2-40B4-BE49-F238E27FC236}">
                  <a16:creationId xmlns:a16="http://schemas.microsoft.com/office/drawing/2014/main" id="{5E90BCD6-E368-4A1C-8738-B081854D2444}"/>
                </a:ext>
              </a:extLst>
            </p:cNvPr>
            <p:cNvSpPr>
              <a:spLocks/>
            </p:cNvSpPr>
            <p:nvPr/>
          </p:nvSpPr>
          <p:spPr bwMode="auto">
            <a:xfrm>
              <a:off x="5807389" y="4232956"/>
              <a:ext cx="166216" cy="917210"/>
            </a:xfrm>
            <a:custGeom>
              <a:avLst/>
              <a:gdLst>
                <a:gd name="T0" fmla="*/ 0 w 110"/>
                <a:gd name="T1" fmla="*/ 600 h 607"/>
                <a:gd name="T2" fmla="*/ 55 w 110"/>
                <a:gd name="T3" fmla="*/ 607 h 607"/>
                <a:gd name="T4" fmla="*/ 110 w 110"/>
                <a:gd name="T5" fmla="*/ 7 h 607"/>
                <a:gd name="T6" fmla="*/ 55 w 110"/>
                <a:gd name="T7" fmla="*/ 0 h 607"/>
                <a:gd name="T8" fmla="*/ 0 w 110"/>
                <a:gd name="T9" fmla="*/ 600 h 607"/>
              </a:gdLst>
              <a:ahLst/>
              <a:cxnLst>
                <a:cxn ang="0">
                  <a:pos x="T0" y="T1"/>
                </a:cxn>
                <a:cxn ang="0">
                  <a:pos x="T2" y="T3"/>
                </a:cxn>
                <a:cxn ang="0">
                  <a:pos x="T4" y="T5"/>
                </a:cxn>
                <a:cxn ang="0">
                  <a:pos x="T6" y="T7"/>
                </a:cxn>
                <a:cxn ang="0">
                  <a:pos x="T8" y="T9"/>
                </a:cxn>
              </a:cxnLst>
              <a:rect l="0" t="0" r="r" b="b"/>
              <a:pathLst>
                <a:path w="110" h="607">
                  <a:moveTo>
                    <a:pt x="0" y="600"/>
                  </a:moveTo>
                  <a:lnTo>
                    <a:pt x="55" y="607"/>
                  </a:lnTo>
                  <a:lnTo>
                    <a:pt x="110" y="7"/>
                  </a:lnTo>
                  <a:lnTo>
                    <a:pt x="55" y="0"/>
                  </a:lnTo>
                  <a:lnTo>
                    <a:pt x="0" y="60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62">
              <a:extLst>
                <a:ext uri="{FF2B5EF4-FFF2-40B4-BE49-F238E27FC236}">
                  <a16:creationId xmlns:a16="http://schemas.microsoft.com/office/drawing/2014/main" id="{76675A63-AFE4-48E9-BDFF-B489F78C61B1}"/>
                </a:ext>
              </a:extLst>
            </p:cNvPr>
            <p:cNvSpPr>
              <a:spLocks/>
            </p:cNvSpPr>
            <p:nvPr/>
          </p:nvSpPr>
          <p:spPr bwMode="auto">
            <a:xfrm>
              <a:off x="5923740" y="4171003"/>
              <a:ext cx="111818" cy="111818"/>
            </a:xfrm>
            <a:custGeom>
              <a:avLst/>
              <a:gdLst>
                <a:gd name="T0" fmla="*/ 7 w 214"/>
                <a:gd name="T1" fmla="*/ 94 h 214"/>
                <a:gd name="T2" fmla="*/ 94 w 214"/>
                <a:gd name="T3" fmla="*/ 207 h 214"/>
                <a:gd name="T4" fmla="*/ 207 w 214"/>
                <a:gd name="T5" fmla="*/ 120 h 214"/>
                <a:gd name="T6" fmla="*/ 120 w 214"/>
                <a:gd name="T7" fmla="*/ 7 h 214"/>
                <a:gd name="T8" fmla="*/ 7 w 214"/>
                <a:gd name="T9" fmla="*/ 94 h 214"/>
              </a:gdLst>
              <a:ahLst/>
              <a:cxnLst>
                <a:cxn ang="0">
                  <a:pos x="T0" y="T1"/>
                </a:cxn>
                <a:cxn ang="0">
                  <a:pos x="T2" y="T3"/>
                </a:cxn>
                <a:cxn ang="0">
                  <a:pos x="T4" y="T5"/>
                </a:cxn>
                <a:cxn ang="0">
                  <a:pos x="T6" y="T7"/>
                </a:cxn>
                <a:cxn ang="0">
                  <a:pos x="T8" y="T9"/>
                </a:cxn>
              </a:cxnLst>
              <a:rect l="0" t="0" r="r" b="b"/>
              <a:pathLst>
                <a:path w="214" h="214">
                  <a:moveTo>
                    <a:pt x="7" y="94"/>
                  </a:moveTo>
                  <a:cubicBezTo>
                    <a:pt x="0" y="149"/>
                    <a:pt x="39" y="200"/>
                    <a:pt x="94" y="207"/>
                  </a:cubicBezTo>
                  <a:cubicBezTo>
                    <a:pt x="149" y="214"/>
                    <a:pt x="200" y="175"/>
                    <a:pt x="207" y="120"/>
                  </a:cubicBezTo>
                  <a:cubicBezTo>
                    <a:pt x="214" y="65"/>
                    <a:pt x="175" y="14"/>
                    <a:pt x="120" y="7"/>
                  </a:cubicBezTo>
                  <a:cubicBezTo>
                    <a:pt x="65" y="0"/>
                    <a:pt x="14" y="39"/>
                    <a:pt x="7"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63">
              <a:extLst>
                <a:ext uri="{FF2B5EF4-FFF2-40B4-BE49-F238E27FC236}">
                  <a16:creationId xmlns:a16="http://schemas.microsoft.com/office/drawing/2014/main" id="{761A615C-0667-4891-99AA-BDBDBA023F8A}"/>
                </a:ext>
              </a:extLst>
            </p:cNvPr>
            <p:cNvSpPr>
              <a:spLocks/>
            </p:cNvSpPr>
            <p:nvPr/>
          </p:nvSpPr>
          <p:spPr bwMode="auto">
            <a:xfrm>
              <a:off x="5830055" y="4158915"/>
              <a:ext cx="111818" cy="111818"/>
            </a:xfrm>
            <a:custGeom>
              <a:avLst/>
              <a:gdLst>
                <a:gd name="T0" fmla="*/ 7 w 214"/>
                <a:gd name="T1" fmla="*/ 95 h 215"/>
                <a:gd name="T2" fmla="*/ 94 w 214"/>
                <a:gd name="T3" fmla="*/ 208 h 215"/>
                <a:gd name="T4" fmla="*/ 207 w 214"/>
                <a:gd name="T5" fmla="*/ 121 h 215"/>
                <a:gd name="T6" fmla="*/ 120 w 214"/>
                <a:gd name="T7" fmla="*/ 8 h 215"/>
                <a:gd name="T8" fmla="*/ 7 w 214"/>
                <a:gd name="T9" fmla="*/ 95 h 215"/>
              </a:gdLst>
              <a:ahLst/>
              <a:cxnLst>
                <a:cxn ang="0">
                  <a:pos x="T0" y="T1"/>
                </a:cxn>
                <a:cxn ang="0">
                  <a:pos x="T2" y="T3"/>
                </a:cxn>
                <a:cxn ang="0">
                  <a:pos x="T4" y="T5"/>
                </a:cxn>
                <a:cxn ang="0">
                  <a:pos x="T6" y="T7"/>
                </a:cxn>
                <a:cxn ang="0">
                  <a:pos x="T8" y="T9"/>
                </a:cxn>
              </a:cxnLst>
              <a:rect l="0" t="0" r="r" b="b"/>
              <a:pathLst>
                <a:path w="214" h="215">
                  <a:moveTo>
                    <a:pt x="7" y="95"/>
                  </a:moveTo>
                  <a:cubicBezTo>
                    <a:pt x="0" y="150"/>
                    <a:pt x="39" y="201"/>
                    <a:pt x="94" y="208"/>
                  </a:cubicBezTo>
                  <a:cubicBezTo>
                    <a:pt x="149" y="215"/>
                    <a:pt x="200" y="176"/>
                    <a:pt x="207" y="121"/>
                  </a:cubicBezTo>
                  <a:cubicBezTo>
                    <a:pt x="214" y="65"/>
                    <a:pt x="175" y="15"/>
                    <a:pt x="120" y="8"/>
                  </a:cubicBezTo>
                  <a:cubicBezTo>
                    <a:pt x="65" y="0"/>
                    <a:pt x="14" y="39"/>
                    <a:pt x="7"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64">
              <a:extLst>
                <a:ext uri="{FF2B5EF4-FFF2-40B4-BE49-F238E27FC236}">
                  <a16:creationId xmlns:a16="http://schemas.microsoft.com/office/drawing/2014/main" id="{CA195D5E-BD07-4C0F-8CD5-41707E483131}"/>
                </a:ext>
              </a:extLst>
            </p:cNvPr>
            <p:cNvSpPr>
              <a:spLocks/>
            </p:cNvSpPr>
            <p:nvPr/>
          </p:nvSpPr>
          <p:spPr bwMode="auto">
            <a:xfrm>
              <a:off x="5839121" y="5094257"/>
              <a:ext cx="111818" cy="111818"/>
            </a:xfrm>
            <a:custGeom>
              <a:avLst/>
              <a:gdLst>
                <a:gd name="T0" fmla="*/ 7 w 215"/>
                <a:gd name="T1" fmla="*/ 95 h 215"/>
                <a:gd name="T2" fmla="*/ 95 w 215"/>
                <a:gd name="T3" fmla="*/ 208 h 215"/>
                <a:gd name="T4" fmla="*/ 208 w 215"/>
                <a:gd name="T5" fmla="*/ 121 h 215"/>
                <a:gd name="T6" fmla="*/ 121 w 215"/>
                <a:gd name="T7" fmla="*/ 7 h 215"/>
                <a:gd name="T8" fmla="*/ 7 w 215"/>
                <a:gd name="T9" fmla="*/ 95 h 215"/>
              </a:gdLst>
              <a:ahLst/>
              <a:cxnLst>
                <a:cxn ang="0">
                  <a:pos x="T0" y="T1"/>
                </a:cxn>
                <a:cxn ang="0">
                  <a:pos x="T2" y="T3"/>
                </a:cxn>
                <a:cxn ang="0">
                  <a:pos x="T4" y="T5"/>
                </a:cxn>
                <a:cxn ang="0">
                  <a:pos x="T6" y="T7"/>
                </a:cxn>
                <a:cxn ang="0">
                  <a:pos x="T8" y="T9"/>
                </a:cxn>
              </a:cxnLst>
              <a:rect l="0" t="0" r="r" b="b"/>
              <a:pathLst>
                <a:path w="215" h="215">
                  <a:moveTo>
                    <a:pt x="7" y="95"/>
                  </a:moveTo>
                  <a:cubicBezTo>
                    <a:pt x="0" y="150"/>
                    <a:pt x="39" y="200"/>
                    <a:pt x="95" y="208"/>
                  </a:cubicBezTo>
                  <a:cubicBezTo>
                    <a:pt x="150" y="215"/>
                    <a:pt x="200" y="176"/>
                    <a:pt x="208" y="121"/>
                  </a:cubicBezTo>
                  <a:cubicBezTo>
                    <a:pt x="215" y="65"/>
                    <a:pt x="176" y="15"/>
                    <a:pt x="121" y="7"/>
                  </a:cubicBezTo>
                  <a:cubicBezTo>
                    <a:pt x="65" y="0"/>
                    <a:pt x="15" y="39"/>
                    <a:pt x="7" y="9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id-ID"/>
            </a:p>
          </p:txBody>
        </p:sp>
        <p:sp>
          <p:nvSpPr>
            <p:cNvPr id="74" name="Freeform 65">
              <a:extLst>
                <a:ext uri="{FF2B5EF4-FFF2-40B4-BE49-F238E27FC236}">
                  <a16:creationId xmlns:a16="http://schemas.microsoft.com/office/drawing/2014/main" id="{FEB43211-B5D2-4642-847D-242A77100F10}"/>
                </a:ext>
              </a:extLst>
            </p:cNvPr>
            <p:cNvSpPr>
              <a:spLocks/>
            </p:cNvSpPr>
            <p:nvPr/>
          </p:nvSpPr>
          <p:spPr bwMode="auto">
            <a:xfrm>
              <a:off x="5745436" y="5082168"/>
              <a:ext cx="111818" cy="111818"/>
            </a:xfrm>
            <a:custGeom>
              <a:avLst/>
              <a:gdLst>
                <a:gd name="T0" fmla="*/ 8 w 215"/>
                <a:gd name="T1" fmla="*/ 94 h 214"/>
                <a:gd name="T2" fmla="*/ 95 w 215"/>
                <a:gd name="T3" fmla="*/ 207 h 214"/>
                <a:gd name="T4" fmla="*/ 208 w 215"/>
                <a:gd name="T5" fmla="*/ 120 h 214"/>
                <a:gd name="T6" fmla="*/ 121 w 215"/>
                <a:gd name="T7" fmla="*/ 7 h 214"/>
                <a:gd name="T8" fmla="*/ 8 w 215"/>
                <a:gd name="T9" fmla="*/ 94 h 214"/>
              </a:gdLst>
              <a:ahLst/>
              <a:cxnLst>
                <a:cxn ang="0">
                  <a:pos x="T0" y="T1"/>
                </a:cxn>
                <a:cxn ang="0">
                  <a:pos x="T2" y="T3"/>
                </a:cxn>
                <a:cxn ang="0">
                  <a:pos x="T4" y="T5"/>
                </a:cxn>
                <a:cxn ang="0">
                  <a:pos x="T6" y="T7"/>
                </a:cxn>
                <a:cxn ang="0">
                  <a:pos x="T8" y="T9"/>
                </a:cxn>
              </a:cxnLst>
              <a:rect l="0" t="0" r="r" b="b"/>
              <a:pathLst>
                <a:path w="215" h="214">
                  <a:moveTo>
                    <a:pt x="8" y="94"/>
                  </a:moveTo>
                  <a:cubicBezTo>
                    <a:pt x="0" y="149"/>
                    <a:pt x="39" y="200"/>
                    <a:pt x="95" y="207"/>
                  </a:cubicBezTo>
                  <a:cubicBezTo>
                    <a:pt x="150" y="214"/>
                    <a:pt x="201" y="175"/>
                    <a:pt x="208" y="120"/>
                  </a:cubicBezTo>
                  <a:cubicBezTo>
                    <a:pt x="215" y="65"/>
                    <a:pt x="176" y="14"/>
                    <a:pt x="121" y="7"/>
                  </a:cubicBezTo>
                  <a:cubicBezTo>
                    <a:pt x="65" y="0"/>
                    <a:pt x="15" y="39"/>
                    <a:pt x="8" y="94"/>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id-ID"/>
            </a:p>
          </p:txBody>
        </p:sp>
        <p:sp>
          <p:nvSpPr>
            <p:cNvPr id="75" name="Freeform 66">
              <a:extLst>
                <a:ext uri="{FF2B5EF4-FFF2-40B4-BE49-F238E27FC236}">
                  <a16:creationId xmlns:a16="http://schemas.microsoft.com/office/drawing/2014/main" id="{00DADCB2-E51E-4D48-BBB6-FACF73E642D3}"/>
                </a:ext>
              </a:extLst>
            </p:cNvPr>
            <p:cNvSpPr>
              <a:spLocks/>
            </p:cNvSpPr>
            <p:nvPr/>
          </p:nvSpPr>
          <p:spPr bwMode="auto">
            <a:xfrm>
              <a:off x="5820989" y="5367758"/>
              <a:ext cx="99730" cy="781215"/>
            </a:xfrm>
            <a:custGeom>
              <a:avLst/>
              <a:gdLst>
                <a:gd name="T0" fmla="*/ 19 w 66"/>
                <a:gd name="T1" fmla="*/ 517 h 517"/>
                <a:gd name="T2" fmla="*/ 66 w 66"/>
                <a:gd name="T3" fmla="*/ 517 h 517"/>
                <a:gd name="T4" fmla="*/ 47 w 66"/>
                <a:gd name="T5" fmla="*/ 0 h 517"/>
                <a:gd name="T6" fmla="*/ 0 w 66"/>
                <a:gd name="T7" fmla="*/ 1 h 517"/>
                <a:gd name="T8" fmla="*/ 19 w 66"/>
                <a:gd name="T9" fmla="*/ 517 h 517"/>
              </a:gdLst>
              <a:ahLst/>
              <a:cxnLst>
                <a:cxn ang="0">
                  <a:pos x="T0" y="T1"/>
                </a:cxn>
                <a:cxn ang="0">
                  <a:pos x="T2" y="T3"/>
                </a:cxn>
                <a:cxn ang="0">
                  <a:pos x="T4" y="T5"/>
                </a:cxn>
                <a:cxn ang="0">
                  <a:pos x="T6" y="T7"/>
                </a:cxn>
                <a:cxn ang="0">
                  <a:pos x="T8" y="T9"/>
                </a:cxn>
              </a:cxnLst>
              <a:rect l="0" t="0" r="r" b="b"/>
              <a:pathLst>
                <a:path w="66" h="517">
                  <a:moveTo>
                    <a:pt x="19" y="517"/>
                  </a:moveTo>
                  <a:lnTo>
                    <a:pt x="66" y="517"/>
                  </a:lnTo>
                  <a:lnTo>
                    <a:pt x="47" y="0"/>
                  </a:lnTo>
                  <a:lnTo>
                    <a:pt x="0" y="1"/>
                  </a:lnTo>
                  <a:lnTo>
                    <a:pt x="19" y="5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67">
              <a:extLst>
                <a:ext uri="{FF2B5EF4-FFF2-40B4-BE49-F238E27FC236}">
                  <a16:creationId xmlns:a16="http://schemas.microsoft.com/office/drawing/2014/main" id="{C1A76058-FFDB-4AD2-8536-31098F7E5B97}"/>
                </a:ext>
              </a:extLst>
            </p:cNvPr>
            <p:cNvSpPr>
              <a:spLocks/>
            </p:cNvSpPr>
            <p:nvPr/>
          </p:nvSpPr>
          <p:spPr bwMode="auto">
            <a:xfrm>
              <a:off x="5851210" y="5307316"/>
              <a:ext cx="89153" cy="90663"/>
            </a:xfrm>
            <a:custGeom>
              <a:avLst/>
              <a:gdLst>
                <a:gd name="T0" fmla="*/ 0 w 173"/>
                <a:gd name="T1" fmla="*/ 88 h 174"/>
                <a:gd name="T2" fmla="*/ 87 w 173"/>
                <a:gd name="T3" fmla="*/ 173 h 174"/>
                <a:gd name="T4" fmla="*/ 173 w 173"/>
                <a:gd name="T5" fmla="*/ 86 h 174"/>
                <a:gd name="T6" fmla="*/ 86 w 173"/>
                <a:gd name="T7" fmla="*/ 1 h 174"/>
                <a:gd name="T8" fmla="*/ 0 w 173"/>
                <a:gd name="T9" fmla="*/ 88 h 174"/>
              </a:gdLst>
              <a:ahLst/>
              <a:cxnLst>
                <a:cxn ang="0">
                  <a:pos x="T0" y="T1"/>
                </a:cxn>
                <a:cxn ang="0">
                  <a:pos x="T2" y="T3"/>
                </a:cxn>
                <a:cxn ang="0">
                  <a:pos x="T4" y="T5"/>
                </a:cxn>
                <a:cxn ang="0">
                  <a:pos x="T6" y="T7"/>
                </a:cxn>
                <a:cxn ang="0">
                  <a:pos x="T8" y="T9"/>
                </a:cxn>
              </a:cxnLst>
              <a:rect l="0" t="0" r="r" b="b"/>
              <a:pathLst>
                <a:path w="173" h="174">
                  <a:moveTo>
                    <a:pt x="0" y="88"/>
                  </a:moveTo>
                  <a:cubicBezTo>
                    <a:pt x="1" y="135"/>
                    <a:pt x="40" y="174"/>
                    <a:pt x="87" y="173"/>
                  </a:cubicBezTo>
                  <a:cubicBezTo>
                    <a:pt x="135" y="173"/>
                    <a:pt x="173" y="134"/>
                    <a:pt x="173" y="86"/>
                  </a:cubicBezTo>
                  <a:cubicBezTo>
                    <a:pt x="172" y="39"/>
                    <a:pt x="133" y="0"/>
                    <a:pt x="86" y="1"/>
                  </a:cubicBezTo>
                  <a:cubicBezTo>
                    <a:pt x="38" y="1"/>
                    <a:pt x="0" y="40"/>
                    <a:pt x="0"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68">
              <a:extLst>
                <a:ext uri="{FF2B5EF4-FFF2-40B4-BE49-F238E27FC236}">
                  <a16:creationId xmlns:a16="http://schemas.microsoft.com/office/drawing/2014/main" id="{6F70313A-7A94-4F58-ABDD-64D676205E7E}"/>
                </a:ext>
              </a:extLst>
            </p:cNvPr>
            <p:cNvSpPr>
              <a:spLocks/>
            </p:cNvSpPr>
            <p:nvPr/>
          </p:nvSpPr>
          <p:spPr bwMode="auto">
            <a:xfrm>
              <a:off x="5769613" y="5308826"/>
              <a:ext cx="90663" cy="90663"/>
            </a:xfrm>
            <a:custGeom>
              <a:avLst/>
              <a:gdLst>
                <a:gd name="T0" fmla="*/ 0 w 173"/>
                <a:gd name="T1" fmla="*/ 87 h 173"/>
                <a:gd name="T2" fmla="*/ 87 w 173"/>
                <a:gd name="T3" fmla="*/ 173 h 173"/>
                <a:gd name="T4" fmla="*/ 173 w 173"/>
                <a:gd name="T5" fmla="*/ 86 h 173"/>
                <a:gd name="T6" fmla="*/ 86 w 173"/>
                <a:gd name="T7" fmla="*/ 0 h 173"/>
                <a:gd name="T8" fmla="*/ 0 w 173"/>
                <a:gd name="T9" fmla="*/ 87 h 173"/>
              </a:gdLst>
              <a:ahLst/>
              <a:cxnLst>
                <a:cxn ang="0">
                  <a:pos x="T0" y="T1"/>
                </a:cxn>
                <a:cxn ang="0">
                  <a:pos x="T2" y="T3"/>
                </a:cxn>
                <a:cxn ang="0">
                  <a:pos x="T4" y="T5"/>
                </a:cxn>
                <a:cxn ang="0">
                  <a:pos x="T6" y="T7"/>
                </a:cxn>
                <a:cxn ang="0">
                  <a:pos x="T8" y="T9"/>
                </a:cxn>
              </a:cxnLst>
              <a:rect l="0" t="0" r="r" b="b"/>
              <a:pathLst>
                <a:path w="173" h="173">
                  <a:moveTo>
                    <a:pt x="0" y="87"/>
                  </a:moveTo>
                  <a:cubicBezTo>
                    <a:pt x="0" y="135"/>
                    <a:pt x="39" y="173"/>
                    <a:pt x="87" y="173"/>
                  </a:cubicBezTo>
                  <a:cubicBezTo>
                    <a:pt x="135" y="172"/>
                    <a:pt x="173" y="133"/>
                    <a:pt x="173" y="86"/>
                  </a:cubicBezTo>
                  <a:cubicBezTo>
                    <a:pt x="172" y="38"/>
                    <a:pt x="133" y="0"/>
                    <a:pt x="86" y="0"/>
                  </a:cubicBezTo>
                  <a:cubicBezTo>
                    <a:pt x="38" y="1"/>
                    <a:pt x="0" y="39"/>
                    <a:pt x="0" y="8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69">
              <a:extLst>
                <a:ext uri="{FF2B5EF4-FFF2-40B4-BE49-F238E27FC236}">
                  <a16:creationId xmlns:a16="http://schemas.microsoft.com/office/drawing/2014/main" id="{4B5B588D-9294-4557-8C16-212997100E5E}"/>
                </a:ext>
              </a:extLst>
            </p:cNvPr>
            <p:cNvSpPr>
              <a:spLocks/>
            </p:cNvSpPr>
            <p:nvPr/>
          </p:nvSpPr>
          <p:spPr bwMode="auto">
            <a:xfrm>
              <a:off x="5879919" y="6103641"/>
              <a:ext cx="90663" cy="90663"/>
            </a:xfrm>
            <a:custGeom>
              <a:avLst/>
              <a:gdLst>
                <a:gd name="T0" fmla="*/ 1 w 174"/>
                <a:gd name="T1" fmla="*/ 87 h 173"/>
                <a:gd name="T2" fmla="*/ 88 w 174"/>
                <a:gd name="T3" fmla="*/ 173 h 173"/>
                <a:gd name="T4" fmla="*/ 173 w 174"/>
                <a:gd name="T5" fmla="*/ 86 h 173"/>
                <a:gd name="T6" fmla="*/ 86 w 174"/>
                <a:gd name="T7" fmla="*/ 0 h 173"/>
                <a:gd name="T8" fmla="*/ 1 w 174"/>
                <a:gd name="T9" fmla="*/ 87 h 173"/>
              </a:gdLst>
              <a:ahLst/>
              <a:cxnLst>
                <a:cxn ang="0">
                  <a:pos x="T0" y="T1"/>
                </a:cxn>
                <a:cxn ang="0">
                  <a:pos x="T2" y="T3"/>
                </a:cxn>
                <a:cxn ang="0">
                  <a:pos x="T4" y="T5"/>
                </a:cxn>
                <a:cxn ang="0">
                  <a:pos x="T6" y="T7"/>
                </a:cxn>
                <a:cxn ang="0">
                  <a:pos x="T8" y="T9"/>
                </a:cxn>
              </a:cxnLst>
              <a:rect l="0" t="0" r="r" b="b"/>
              <a:pathLst>
                <a:path w="174" h="173">
                  <a:moveTo>
                    <a:pt x="1" y="87"/>
                  </a:moveTo>
                  <a:cubicBezTo>
                    <a:pt x="1" y="135"/>
                    <a:pt x="40" y="173"/>
                    <a:pt x="88" y="173"/>
                  </a:cubicBezTo>
                  <a:cubicBezTo>
                    <a:pt x="135" y="172"/>
                    <a:pt x="174" y="133"/>
                    <a:pt x="173" y="86"/>
                  </a:cubicBezTo>
                  <a:cubicBezTo>
                    <a:pt x="173" y="38"/>
                    <a:pt x="134" y="0"/>
                    <a:pt x="86" y="0"/>
                  </a:cubicBezTo>
                  <a:cubicBezTo>
                    <a:pt x="39" y="1"/>
                    <a:pt x="0" y="40"/>
                    <a:pt x="1" y="8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70">
              <a:extLst>
                <a:ext uri="{FF2B5EF4-FFF2-40B4-BE49-F238E27FC236}">
                  <a16:creationId xmlns:a16="http://schemas.microsoft.com/office/drawing/2014/main" id="{92D102B7-BF25-49E6-8B6F-0A047872F96D}"/>
                </a:ext>
              </a:extLst>
            </p:cNvPr>
            <p:cNvSpPr>
              <a:spLocks/>
            </p:cNvSpPr>
            <p:nvPr/>
          </p:nvSpPr>
          <p:spPr bwMode="auto">
            <a:xfrm>
              <a:off x="5798322" y="6103641"/>
              <a:ext cx="90663" cy="90663"/>
            </a:xfrm>
            <a:custGeom>
              <a:avLst/>
              <a:gdLst>
                <a:gd name="T0" fmla="*/ 1 w 174"/>
                <a:gd name="T1" fmla="*/ 88 h 173"/>
                <a:gd name="T2" fmla="*/ 88 w 174"/>
                <a:gd name="T3" fmla="*/ 173 h 173"/>
                <a:gd name="T4" fmla="*/ 173 w 174"/>
                <a:gd name="T5" fmla="*/ 86 h 173"/>
                <a:gd name="T6" fmla="*/ 86 w 174"/>
                <a:gd name="T7" fmla="*/ 1 h 173"/>
                <a:gd name="T8" fmla="*/ 1 w 174"/>
                <a:gd name="T9" fmla="*/ 88 h 173"/>
              </a:gdLst>
              <a:ahLst/>
              <a:cxnLst>
                <a:cxn ang="0">
                  <a:pos x="T0" y="T1"/>
                </a:cxn>
                <a:cxn ang="0">
                  <a:pos x="T2" y="T3"/>
                </a:cxn>
                <a:cxn ang="0">
                  <a:pos x="T4" y="T5"/>
                </a:cxn>
                <a:cxn ang="0">
                  <a:pos x="T6" y="T7"/>
                </a:cxn>
                <a:cxn ang="0">
                  <a:pos x="T8" y="T9"/>
                </a:cxn>
              </a:cxnLst>
              <a:rect l="0" t="0" r="r" b="b"/>
              <a:pathLst>
                <a:path w="174" h="173">
                  <a:moveTo>
                    <a:pt x="1" y="88"/>
                  </a:moveTo>
                  <a:cubicBezTo>
                    <a:pt x="1" y="135"/>
                    <a:pt x="40" y="173"/>
                    <a:pt x="88" y="173"/>
                  </a:cubicBezTo>
                  <a:cubicBezTo>
                    <a:pt x="135" y="173"/>
                    <a:pt x="174" y="134"/>
                    <a:pt x="173" y="86"/>
                  </a:cubicBezTo>
                  <a:cubicBezTo>
                    <a:pt x="173" y="38"/>
                    <a:pt x="134" y="0"/>
                    <a:pt x="86" y="1"/>
                  </a:cubicBezTo>
                  <a:cubicBezTo>
                    <a:pt x="39" y="1"/>
                    <a:pt x="0" y="40"/>
                    <a:pt x="1"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71">
              <a:extLst>
                <a:ext uri="{FF2B5EF4-FFF2-40B4-BE49-F238E27FC236}">
                  <a16:creationId xmlns:a16="http://schemas.microsoft.com/office/drawing/2014/main" id="{A2DF30BB-C999-4B6B-9237-EC9767AD97FF}"/>
                </a:ext>
              </a:extLst>
            </p:cNvPr>
            <p:cNvSpPr>
              <a:spLocks/>
            </p:cNvSpPr>
            <p:nvPr/>
          </p:nvSpPr>
          <p:spPr bwMode="auto">
            <a:xfrm>
              <a:off x="6225951" y="4232956"/>
              <a:ext cx="164705" cy="917210"/>
            </a:xfrm>
            <a:custGeom>
              <a:avLst/>
              <a:gdLst>
                <a:gd name="T0" fmla="*/ 109 w 109"/>
                <a:gd name="T1" fmla="*/ 600 h 607"/>
                <a:gd name="T2" fmla="*/ 54 w 109"/>
                <a:gd name="T3" fmla="*/ 607 h 607"/>
                <a:gd name="T4" fmla="*/ 0 w 109"/>
                <a:gd name="T5" fmla="*/ 7 h 607"/>
                <a:gd name="T6" fmla="*/ 55 w 109"/>
                <a:gd name="T7" fmla="*/ 0 h 607"/>
                <a:gd name="T8" fmla="*/ 109 w 109"/>
                <a:gd name="T9" fmla="*/ 600 h 607"/>
              </a:gdLst>
              <a:ahLst/>
              <a:cxnLst>
                <a:cxn ang="0">
                  <a:pos x="T0" y="T1"/>
                </a:cxn>
                <a:cxn ang="0">
                  <a:pos x="T2" y="T3"/>
                </a:cxn>
                <a:cxn ang="0">
                  <a:pos x="T4" y="T5"/>
                </a:cxn>
                <a:cxn ang="0">
                  <a:pos x="T6" y="T7"/>
                </a:cxn>
                <a:cxn ang="0">
                  <a:pos x="T8" y="T9"/>
                </a:cxn>
              </a:cxnLst>
              <a:rect l="0" t="0" r="r" b="b"/>
              <a:pathLst>
                <a:path w="109" h="607">
                  <a:moveTo>
                    <a:pt x="109" y="600"/>
                  </a:moveTo>
                  <a:lnTo>
                    <a:pt x="54" y="607"/>
                  </a:lnTo>
                  <a:lnTo>
                    <a:pt x="0" y="7"/>
                  </a:lnTo>
                  <a:lnTo>
                    <a:pt x="55" y="0"/>
                  </a:lnTo>
                  <a:lnTo>
                    <a:pt x="109" y="60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72">
              <a:extLst>
                <a:ext uri="{FF2B5EF4-FFF2-40B4-BE49-F238E27FC236}">
                  <a16:creationId xmlns:a16="http://schemas.microsoft.com/office/drawing/2014/main" id="{981FACE9-BFD3-42FF-BBB2-83786D035195}"/>
                </a:ext>
              </a:extLst>
            </p:cNvPr>
            <p:cNvSpPr>
              <a:spLocks/>
            </p:cNvSpPr>
            <p:nvPr/>
          </p:nvSpPr>
          <p:spPr bwMode="auto">
            <a:xfrm>
              <a:off x="6162487" y="4171003"/>
              <a:ext cx="113330" cy="111818"/>
            </a:xfrm>
            <a:custGeom>
              <a:avLst/>
              <a:gdLst>
                <a:gd name="T0" fmla="*/ 207 w 215"/>
                <a:gd name="T1" fmla="*/ 94 h 214"/>
                <a:gd name="T2" fmla="*/ 120 w 215"/>
                <a:gd name="T3" fmla="*/ 207 h 214"/>
                <a:gd name="T4" fmla="*/ 7 w 215"/>
                <a:gd name="T5" fmla="*/ 120 h 214"/>
                <a:gd name="T6" fmla="*/ 94 w 215"/>
                <a:gd name="T7" fmla="*/ 7 h 214"/>
                <a:gd name="T8" fmla="*/ 207 w 215"/>
                <a:gd name="T9" fmla="*/ 94 h 214"/>
              </a:gdLst>
              <a:ahLst/>
              <a:cxnLst>
                <a:cxn ang="0">
                  <a:pos x="T0" y="T1"/>
                </a:cxn>
                <a:cxn ang="0">
                  <a:pos x="T2" y="T3"/>
                </a:cxn>
                <a:cxn ang="0">
                  <a:pos x="T4" y="T5"/>
                </a:cxn>
                <a:cxn ang="0">
                  <a:pos x="T6" y="T7"/>
                </a:cxn>
                <a:cxn ang="0">
                  <a:pos x="T8" y="T9"/>
                </a:cxn>
              </a:cxnLst>
              <a:rect l="0" t="0" r="r" b="b"/>
              <a:pathLst>
                <a:path w="215" h="214">
                  <a:moveTo>
                    <a:pt x="207" y="94"/>
                  </a:moveTo>
                  <a:cubicBezTo>
                    <a:pt x="215" y="149"/>
                    <a:pt x="176" y="200"/>
                    <a:pt x="120" y="207"/>
                  </a:cubicBezTo>
                  <a:cubicBezTo>
                    <a:pt x="65" y="214"/>
                    <a:pt x="14" y="175"/>
                    <a:pt x="7" y="120"/>
                  </a:cubicBezTo>
                  <a:cubicBezTo>
                    <a:pt x="0" y="65"/>
                    <a:pt x="39" y="14"/>
                    <a:pt x="94" y="7"/>
                  </a:cubicBezTo>
                  <a:cubicBezTo>
                    <a:pt x="150" y="0"/>
                    <a:pt x="200" y="39"/>
                    <a:pt x="207"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73">
              <a:extLst>
                <a:ext uri="{FF2B5EF4-FFF2-40B4-BE49-F238E27FC236}">
                  <a16:creationId xmlns:a16="http://schemas.microsoft.com/office/drawing/2014/main" id="{B4741236-DF8B-444A-9817-4AB593C4C695}"/>
                </a:ext>
              </a:extLst>
            </p:cNvPr>
            <p:cNvSpPr>
              <a:spLocks/>
            </p:cNvSpPr>
            <p:nvPr/>
          </p:nvSpPr>
          <p:spPr bwMode="auto">
            <a:xfrm>
              <a:off x="6256172" y="4158915"/>
              <a:ext cx="113330" cy="111818"/>
            </a:xfrm>
            <a:custGeom>
              <a:avLst/>
              <a:gdLst>
                <a:gd name="T0" fmla="*/ 207 w 215"/>
                <a:gd name="T1" fmla="*/ 95 h 215"/>
                <a:gd name="T2" fmla="*/ 120 w 215"/>
                <a:gd name="T3" fmla="*/ 208 h 215"/>
                <a:gd name="T4" fmla="*/ 7 w 215"/>
                <a:gd name="T5" fmla="*/ 121 h 215"/>
                <a:gd name="T6" fmla="*/ 94 w 215"/>
                <a:gd name="T7" fmla="*/ 8 h 215"/>
                <a:gd name="T8" fmla="*/ 207 w 215"/>
                <a:gd name="T9" fmla="*/ 95 h 215"/>
              </a:gdLst>
              <a:ahLst/>
              <a:cxnLst>
                <a:cxn ang="0">
                  <a:pos x="T0" y="T1"/>
                </a:cxn>
                <a:cxn ang="0">
                  <a:pos x="T2" y="T3"/>
                </a:cxn>
                <a:cxn ang="0">
                  <a:pos x="T4" y="T5"/>
                </a:cxn>
                <a:cxn ang="0">
                  <a:pos x="T6" y="T7"/>
                </a:cxn>
                <a:cxn ang="0">
                  <a:pos x="T8" y="T9"/>
                </a:cxn>
              </a:cxnLst>
              <a:rect l="0" t="0" r="r" b="b"/>
              <a:pathLst>
                <a:path w="215" h="215">
                  <a:moveTo>
                    <a:pt x="207" y="95"/>
                  </a:moveTo>
                  <a:cubicBezTo>
                    <a:pt x="215" y="150"/>
                    <a:pt x="176" y="201"/>
                    <a:pt x="120" y="208"/>
                  </a:cubicBezTo>
                  <a:cubicBezTo>
                    <a:pt x="65" y="215"/>
                    <a:pt x="14" y="176"/>
                    <a:pt x="7" y="121"/>
                  </a:cubicBezTo>
                  <a:cubicBezTo>
                    <a:pt x="0" y="65"/>
                    <a:pt x="39" y="15"/>
                    <a:pt x="94" y="8"/>
                  </a:cubicBezTo>
                  <a:cubicBezTo>
                    <a:pt x="150" y="0"/>
                    <a:pt x="200" y="39"/>
                    <a:pt x="207"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74">
              <a:extLst>
                <a:ext uri="{FF2B5EF4-FFF2-40B4-BE49-F238E27FC236}">
                  <a16:creationId xmlns:a16="http://schemas.microsoft.com/office/drawing/2014/main" id="{7455F1BD-5A89-4143-A708-0E9E18DF854D}"/>
                </a:ext>
              </a:extLst>
            </p:cNvPr>
            <p:cNvSpPr>
              <a:spLocks/>
            </p:cNvSpPr>
            <p:nvPr/>
          </p:nvSpPr>
          <p:spPr bwMode="auto">
            <a:xfrm>
              <a:off x="6247106" y="5094257"/>
              <a:ext cx="113330" cy="111818"/>
            </a:xfrm>
            <a:custGeom>
              <a:avLst/>
              <a:gdLst>
                <a:gd name="T0" fmla="*/ 208 w 215"/>
                <a:gd name="T1" fmla="*/ 95 h 215"/>
                <a:gd name="T2" fmla="*/ 121 w 215"/>
                <a:gd name="T3" fmla="*/ 208 h 215"/>
                <a:gd name="T4" fmla="*/ 8 w 215"/>
                <a:gd name="T5" fmla="*/ 121 h 215"/>
                <a:gd name="T6" fmla="*/ 95 w 215"/>
                <a:gd name="T7" fmla="*/ 7 h 215"/>
                <a:gd name="T8" fmla="*/ 208 w 215"/>
                <a:gd name="T9" fmla="*/ 95 h 215"/>
              </a:gdLst>
              <a:ahLst/>
              <a:cxnLst>
                <a:cxn ang="0">
                  <a:pos x="T0" y="T1"/>
                </a:cxn>
                <a:cxn ang="0">
                  <a:pos x="T2" y="T3"/>
                </a:cxn>
                <a:cxn ang="0">
                  <a:pos x="T4" y="T5"/>
                </a:cxn>
                <a:cxn ang="0">
                  <a:pos x="T6" y="T7"/>
                </a:cxn>
                <a:cxn ang="0">
                  <a:pos x="T8" y="T9"/>
                </a:cxn>
              </a:cxnLst>
              <a:rect l="0" t="0" r="r" b="b"/>
              <a:pathLst>
                <a:path w="215" h="215">
                  <a:moveTo>
                    <a:pt x="208" y="95"/>
                  </a:moveTo>
                  <a:cubicBezTo>
                    <a:pt x="215" y="150"/>
                    <a:pt x="176" y="200"/>
                    <a:pt x="121" y="208"/>
                  </a:cubicBezTo>
                  <a:cubicBezTo>
                    <a:pt x="65" y="215"/>
                    <a:pt x="15" y="176"/>
                    <a:pt x="8" y="121"/>
                  </a:cubicBezTo>
                  <a:cubicBezTo>
                    <a:pt x="0" y="65"/>
                    <a:pt x="39" y="15"/>
                    <a:pt x="95" y="7"/>
                  </a:cubicBezTo>
                  <a:cubicBezTo>
                    <a:pt x="150" y="0"/>
                    <a:pt x="201" y="39"/>
                    <a:pt x="208"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75">
              <a:extLst>
                <a:ext uri="{FF2B5EF4-FFF2-40B4-BE49-F238E27FC236}">
                  <a16:creationId xmlns:a16="http://schemas.microsoft.com/office/drawing/2014/main" id="{A92DEE56-7145-4AAA-986B-FCE28EFE16E2}"/>
                </a:ext>
              </a:extLst>
            </p:cNvPr>
            <p:cNvSpPr>
              <a:spLocks/>
            </p:cNvSpPr>
            <p:nvPr/>
          </p:nvSpPr>
          <p:spPr bwMode="auto">
            <a:xfrm>
              <a:off x="6340791" y="5082168"/>
              <a:ext cx="113330" cy="111818"/>
            </a:xfrm>
            <a:custGeom>
              <a:avLst/>
              <a:gdLst>
                <a:gd name="T0" fmla="*/ 208 w 215"/>
                <a:gd name="T1" fmla="*/ 94 h 214"/>
                <a:gd name="T2" fmla="*/ 121 w 215"/>
                <a:gd name="T3" fmla="*/ 207 h 214"/>
                <a:gd name="T4" fmla="*/ 7 w 215"/>
                <a:gd name="T5" fmla="*/ 120 h 214"/>
                <a:gd name="T6" fmla="*/ 95 w 215"/>
                <a:gd name="T7" fmla="*/ 7 h 214"/>
                <a:gd name="T8" fmla="*/ 208 w 215"/>
                <a:gd name="T9" fmla="*/ 94 h 214"/>
              </a:gdLst>
              <a:ahLst/>
              <a:cxnLst>
                <a:cxn ang="0">
                  <a:pos x="T0" y="T1"/>
                </a:cxn>
                <a:cxn ang="0">
                  <a:pos x="T2" y="T3"/>
                </a:cxn>
                <a:cxn ang="0">
                  <a:pos x="T4" y="T5"/>
                </a:cxn>
                <a:cxn ang="0">
                  <a:pos x="T6" y="T7"/>
                </a:cxn>
                <a:cxn ang="0">
                  <a:pos x="T8" y="T9"/>
                </a:cxn>
              </a:cxnLst>
              <a:rect l="0" t="0" r="r" b="b"/>
              <a:pathLst>
                <a:path w="215" h="214">
                  <a:moveTo>
                    <a:pt x="208" y="94"/>
                  </a:moveTo>
                  <a:cubicBezTo>
                    <a:pt x="215" y="149"/>
                    <a:pt x="176" y="200"/>
                    <a:pt x="121" y="207"/>
                  </a:cubicBezTo>
                  <a:cubicBezTo>
                    <a:pt x="65" y="214"/>
                    <a:pt x="15" y="175"/>
                    <a:pt x="7" y="120"/>
                  </a:cubicBezTo>
                  <a:cubicBezTo>
                    <a:pt x="0" y="65"/>
                    <a:pt x="39" y="14"/>
                    <a:pt x="95" y="7"/>
                  </a:cubicBezTo>
                  <a:cubicBezTo>
                    <a:pt x="150" y="0"/>
                    <a:pt x="200" y="39"/>
                    <a:pt x="208"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76">
              <a:extLst>
                <a:ext uri="{FF2B5EF4-FFF2-40B4-BE49-F238E27FC236}">
                  <a16:creationId xmlns:a16="http://schemas.microsoft.com/office/drawing/2014/main" id="{EC9082A1-4142-4A2C-83AF-CC2FB09F13B7}"/>
                </a:ext>
              </a:extLst>
            </p:cNvPr>
            <p:cNvSpPr>
              <a:spLocks/>
            </p:cNvSpPr>
            <p:nvPr/>
          </p:nvSpPr>
          <p:spPr bwMode="auto">
            <a:xfrm>
              <a:off x="6277327" y="5367758"/>
              <a:ext cx="101241" cy="781215"/>
            </a:xfrm>
            <a:custGeom>
              <a:avLst/>
              <a:gdLst>
                <a:gd name="T0" fmla="*/ 48 w 67"/>
                <a:gd name="T1" fmla="*/ 517 h 517"/>
                <a:gd name="T2" fmla="*/ 0 w 67"/>
                <a:gd name="T3" fmla="*/ 517 h 517"/>
                <a:gd name="T4" fmla="*/ 19 w 67"/>
                <a:gd name="T5" fmla="*/ 0 h 517"/>
                <a:gd name="T6" fmla="*/ 67 w 67"/>
                <a:gd name="T7" fmla="*/ 1 h 517"/>
                <a:gd name="T8" fmla="*/ 48 w 67"/>
                <a:gd name="T9" fmla="*/ 517 h 517"/>
              </a:gdLst>
              <a:ahLst/>
              <a:cxnLst>
                <a:cxn ang="0">
                  <a:pos x="T0" y="T1"/>
                </a:cxn>
                <a:cxn ang="0">
                  <a:pos x="T2" y="T3"/>
                </a:cxn>
                <a:cxn ang="0">
                  <a:pos x="T4" y="T5"/>
                </a:cxn>
                <a:cxn ang="0">
                  <a:pos x="T6" y="T7"/>
                </a:cxn>
                <a:cxn ang="0">
                  <a:pos x="T8" y="T9"/>
                </a:cxn>
              </a:cxnLst>
              <a:rect l="0" t="0" r="r" b="b"/>
              <a:pathLst>
                <a:path w="67" h="517">
                  <a:moveTo>
                    <a:pt x="48" y="517"/>
                  </a:moveTo>
                  <a:lnTo>
                    <a:pt x="0" y="517"/>
                  </a:lnTo>
                  <a:lnTo>
                    <a:pt x="19" y="0"/>
                  </a:lnTo>
                  <a:lnTo>
                    <a:pt x="67" y="1"/>
                  </a:lnTo>
                  <a:lnTo>
                    <a:pt x="48" y="517"/>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86" name="Freeform 77">
              <a:extLst>
                <a:ext uri="{FF2B5EF4-FFF2-40B4-BE49-F238E27FC236}">
                  <a16:creationId xmlns:a16="http://schemas.microsoft.com/office/drawing/2014/main" id="{54B6B6D7-2DEA-423E-97A2-933B816E3D63}"/>
                </a:ext>
              </a:extLst>
            </p:cNvPr>
            <p:cNvSpPr>
              <a:spLocks/>
            </p:cNvSpPr>
            <p:nvPr/>
          </p:nvSpPr>
          <p:spPr bwMode="auto">
            <a:xfrm>
              <a:off x="6257683" y="5307316"/>
              <a:ext cx="90663" cy="90663"/>
            </a:xfrm>
            <a:custGeom>
              <a:avLst/>
              <a:gdLst>
                <a:gd name="T0" fmla="*/ 173 w 173"/>
                <a:gd name="T1" fmla="*/ 88 h 174"/>
                <a:gd name="T2" fmla="*/ 86 w 173"/>
                <a:gd name="T3" fmla="*/ 173 h 174"/>
                <a:gd name="T4" fmla="*/ 0 w 173"/>
                <a:gd name="T5" fmla="*/ 86 h 174"/>
                <a:gd name="T6" fmla="*/ 87 w 173"/>
                <a:gd name="T7" fmla="*/ 1 h 174"/>
                <a:gd name="T8" fmla="*/ 173 w 173"/>
                <a:gd name="T9" fmla="*/ 88 h 174"/>
              </a:gdLst>
              <a:ahLst/>
              <a:cxnLst>
                <a:cxn ang="0">
                  <a:pos x="T0" y="T1"/>
                </a:cxn>
                <a:cxn ang="0">
                  <a:pos x="T2" y="T3"/>
                </a:cxn>
                <a:cxn ang="0">
                  <a:pos x="T4" y="T5"/>
                </a:cxn>
                <a:cxn ang="0">
                  <a:pos x="T6" y="T7"/>
                </a:cxn>
                <a:cxn ang="0">
                  <a:pos x="T8" y="T9"/>
                </a:cxn>
              </a:cxnLst>
              <a:rect l="0" t="0" r="r" b="b"/>
              <a:pathLst>
                <a:path w="173" h="174">
                  <a:moveTo>
                    <a:pt x="173" y="88"/>
                  </a:moveTo>
                  <a:cubicBezTo>
                    <a:pt x="173" y="135"/>
                    <a:pt x="134" y="174"/>
                    <a:pt x="86" y="173"/>
                  </a:cubicBezTo>
                  <a:cubicBezTo>
                    <a:pt x="38" y="173"/>
                    <a:pt x="0" y="134"/>
                    <a:pt x="0" y="86"/>
                  </a:cubicBezTo>
                  <a:cubicBezTo>
                    <a:pt x="1" y="39"/>
                    <a:pt x="40" y="0"/>
                    <a:pt x="87" y="1"/>
                  </a:cubicBezTo>
                  <a:cubicBezTo>
                    <a:pt x="135" y="1"/>
                    <a:pt x="173" y="40"/>
                    <a:pt x="173" y="88"/>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87" name="Freeform 78">
              <a:extLst>
                <a:ext uri="{FF2B5EF4-FFF2-40B4-BE49-F238E27FC236}">
                  <a16:creationId xmlns:a16="http://schemas.microsoft.com/office/drawing/2014/main" id="{6C3640B6-593C-4CA1-B6AA-263CC3F4506B}"/>
                </a:ext>
              </a:extLst>
            </p:cNvPr>
            <p:cNvSpPr>
              <a:spLocks/>
            </p:cNvSpPr>
            <p:nvPr/>
          </p:nvSpPr>
          <p:spPr bwMode="auto">
            <a:xfrm>
              <a:off x="6339280" y="5308826"/>
              <a:ext cx="90663" cy="90663"/>
            </a:xfrm>
            <a:custGeom>
              <a:avLst/>
              <a:gdLst>
                <a:gd name="T0" fmla="*/ 173 w 174"/>
                <a:gd name="T1" fmla="*/ 87 h 173"/>
                <a:gd name="T2" fmla="*/ 86 w 174"/>
                <a:gd name="T3" fmla="*/ 173 h 173"/>
                <a:gd name="T4" fmla="*/ 1 w 174"/>
                <a:gd name="T5" fmla="*/ 86 h 173"/>
                <a:gd name="T6" fmla="*/ 88 w 174"/>
                <a:gd name="T7" fmla="*/ 0 h 173"/>
                <a:gd name="T8" fmla="*/ 173 w 174"/>
                <a:gd name="T9" fmla="*/ 87 h 173"/>
              </a:gdLst>
              <a:ahLst/>
              <a:cxnLst>
                <a:cxn ang="0">
                  <a:pos x="T0" y="T1"/>
                </a:cxn>
                <a:cxn ang="0">
                  <a:pos x="T2" y="T3"/>
                </a:cxn>
                <a:cxn ang="0">
                  <a:pos x="T4" y="T5"/>
                </a:cxn>
                <a:cxn ang="0">
                  <a:pos x="T6" y="T7"/>
                </a:cxn>
                <a:cxn ang="0">
                  <a:pos x="T8" y="T9"/>
                </a:cxn>
              </a:cxnLst>
              <a:rect l="0" t="0" r="r" b="b"/>
              <a:pathLst>
                <a:path w="174" h="173">
                  <a:moveTo>
                    <a:pt x="173" y="87"/>
                  </a:moveTo>
                  <a:cubicBezTo>
                    <a:pt x="173" y="135"/>
                    <a:pt x="134" y="173"/>
                    <a:pt x="86" y="173"/>
                  </a:cubicBezTo>
                  <a:cubicBezTo>
                    <a:pt x="38" y="172"/>
                    <a:pt x="0" y="133"/>
                    <a:pt x="1" y="86"/>
                  </a:cubicBezTo>
                  <a:cubicBezTo>
                    <a:pt x="1" y="38"/>
                    <a:pt x="40" y="0"/>
                    <a:pt x="88" y="0"/>
                  </a:cubicBezTo>
                  <a:cubicBezTo>
                    <a:pt x="135" y="1"/>
                    <a:pt x="174" y="39"/>
                    <a:pt x="173" y="87"/>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88" name="Freeform 79">
              <a:extLst>
                <a:ext uri="{FF2B5EF4-FFF2-40B4-BE49-F238E27FC236}">
                  <a16:creationId xmlns:a16="http://schemas.microsoft.com/office/drawing/2014/main" id="{4FA2596C-6886-4D7A-8FF4-00ADC2340CBE}"/>
                </a:ext>
              </a:extLst>
            </p:cNvPr>
            <p:cNvSpPr>
              <a:spLocks/>
            </p:cNvSpPr>
            <p:nvPr/>
          </p:nvSpPr>
          <p:spPr bwMode="auto">
            <a:xfrm>
              <a:off x="6228973" y="6103641"/>
              <a:ext cx="90663" cy="90663"/>
            </a:xfrm>
            <a:custGeom>
              <a:avLst/>
              <a:gdLst>
                <a:gd name="T0" fmla="*/ 173 w 174"/>
                <a:gd name="T1" fmla="*/ 87 h 173"/>
                <a:gd name="T2" fmla="*/ 86 w 174"/>
                <a:gd name="T3" fmla="*/ 173 h 173"/>
                <a:gd name="T4" fmla="*/ 1 w 174"/>
                <a:gd name="T5" fmla="*/ 86 h 173"/>
                <a:gd name="T6" fmla="*/ 88 w 174"/>
                <a:gd name="T7" fmla="*/ 0 h 173"/>
                <a:gd name="T8" fmla="*/ 173 w 174"/>
                <a:gd name="T9" fmla="*/ 87 h 173"/>
              </a:gdLst>
              <a:ahLst/>
              <a:cxnLst>
                <a:cxn ang="0">
                  <a:pos x="T0" y="T1"/>
                </a:cxn>
                <a:cxn ang="0">
                  <a:pos x="T2" y="T3"/>
                </a:cxn>
                <a:cxn ang="0">
                  <a:pos x="T4" y="T5"/>
                </a:cxn>
                <a:cxn ang="0">
                  <a:pos x="T6" y="T7"/>
                </a:cxn>
                <a:cxn ang="0">
                  <a:pos x="T8" y="T9"/>
                </a:cxn>
              </a:cxnLst>
              <a:rect l="0" t="0" r="r" b="b"/>
              <a:pathLst>
                <a:path w="174" h="173">
                  <a:moveTo>
                    <a:pt x="173" y="87"/>
                  </a:moveTo>
                  <a:cubicBezTo>
                    <a:pt x="173" y="135"/>
                    <a:pt x="134" y="173"/>
                    <a:pt x="86" y="173"/>
                  </a:cubicBezTo>
                  <a:cubicBezTo>
                    <a:pt x="39" y="172"/>
                    <a:pt x="0" y="133"/>
                    <a:pt x="1" y="86"/>
                  </a:cubicBezTo>
                  <a:cubicBezTo>
                    <a:pt x="1" y="38"/>
                    <a:pt x="40" y="0"/>
                    <a:pt x="88" y="0"/>
                  </a:cubicBezTo>
                  <a:cubicBezTo>
                    <a:pt x="135" y="1"/>
                    <a:pt x="174" y="40"/>
                    <a:pt x="173" y="87"/>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89" name="Freeform 80">
              <a:extLst>
                <a:ext uri="{FF2B5EF4-FFF2-40B4-BE49-F238E27FC236}">
                  <a16:creationId xmlns:a16="http://schemas.microsoft.com/office/drawing/2014/main" id="{EE53D6B8-DFB5-464E-A8A5-2D4DE6588C7E}"/>
                </a:ext>
              </a:extLst>
            </p:cNvPr>
            <p:cNvSpPr>
              <a:spLocks/>
            </p:cNvSpPr>
            <p:nvPr/>
          </p:nvSpPr>
          <p:spPr bwMode="auto">
            <a:xfrm>
              <a:off x="6310570" y="6103641"/>
              <a:ext cx="90663" cy="90663"/>
            </a:xfrm>
            <a:custGeom>
              <a:avLst/>
              <a:gdLst>
                <a:gd name="T0" fmla="*/ 172 w 173"/>
                <a:gd name="T1" fmla="*/ 88 h 173"/>
                <a:gd name="T2" fmla="*/ 85 w 173"/>
                <a:gd name="T3" fmla="*/ 173 h 173"/>
                <a:gd name="T4" fmla="*/ 0 w 173"/>
                <a:gd name="T5" fmla="*/ 86 h 173"/>
                <a:gd name="T6" fmla="*/ 87 w 173"/>
                <a:gd name="T7" fmla="*/ 1 h 173"/>
                <a:gd name="T8" fmla="*/ 172 w 173"/>
                <a:gd name="T9" fmla="*/ 88 h 173"/>
              </a:gdLst>
              <a:ahLst/>
              <a:cxnLst>
                <a:cxn ang="0">
                  <a:pos x="T0" y="T1"/>
                </a:cxn>
                <a:cxn ang="0">
                  <a:pos x="T2" y="T3"/>
                </a:cxn>
                <a:cxn ang="0">
                  <a:pos x="T4" y="T5"/>
                </a:cxn>
                <a:cxn ang="0">
                  <a:pos x="T6" y="T7"/>
                </a:cxn>
                <a:cxn ang="0">
                  <a:pos x="T8" y="T9"/>
                </a:cxn>
              </a:cxnLst>
              <a:rect l="0" t="0" r="r" b="b"/>
              <a:pathLst>
                <a:path w="173" h="173">
                  <a:moveTo>
                    <a:pt x="172" y="88"/>
                  </a:moveTo>
                  <a:cubicBezTo>
                    <a:pt x="172" y="135"/>
                    <a:pt x="133" y="173"/>
                    <a:pt x="85" y="173"/>
                  </a:cubicBezTo>
                  <a:cubicBezTo>
                    <a:pt x="38" y="173"/>
                    <a:pt x="0" y="134"/>
                    <a:pt x="0" y="86"/>
                  </a:cubicBezTo>
                  <a:cubicBezTo>
                    <a:pt x="0" y="38"/>
                    <a:pt x="39" y="0"/>
                    <a:pt x="87" y="1"/>
                  </a:cubicBezTo>
                  <a:cubicBezTo>
                    <a:pt x="135" y="1"/>
                    <a:pt x="173" y="40"/>
                    <a:pt x="172" y="88"/>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90" name="Freeform 81">
              <a:extLst>
                <a:ext uri="{FF2B5EF4-FFF2-40B4-BE49-F238E27FC236}">
                  <a16:creationId xmlns:a16="http://schemas.microsoft.com/office/drawing/2014/main" id="{E2DA7577-3925-4DA4-90D1-C0452CC80522}"/>
                </a:ext>
              </a:extLst>
            </p:cNvPr>
            <p:cNvSpPr>
              <a:spLocks/>
            </p:cNvSpPr>
            <p:nvPr/>
          </p:nvSpPr>
          <p:spPr bwMode="auto">
            <a:xfrm>
              <a:off x="5813433" y="6295545"/>
              <a:ext cx="179816" cy="105774"/>
            </a:xfrm>
            <a:custGeom>
              <a:avLst/>
              <a:gdLst>
                <a:gd name="T0" fmla="*/ 344 w 344"/>
                <a:gd name="T1" fmla="*/ 102 h 200"/>
                <a:gd name="T2" fmla="*/ 247 w 344"/>
                <a:gd name="T3" fmla="*/ 200 h 200"/>
                <a:gd name="T4" fmla="*/ 97 w 344"/>
                <a:gd name="T5" fmla="*/ 200 h 200"/>
                <a:gd name="T6" fmla="*/ 0 w 344"/>
                <a:gd name="T7" fmla="*/ 102 h 200"/>
                <a:gd name="T8" fmla="*/ 0 w 344"/>
                <a:gd name="T9" fmla="*/ 97 h 200"/>
                <a:gd name="T10" fmla="*/ 97 w 344"/>
                <a:gd name="T11" fmla="*/ 0 h 200"/>
                <a:gd name="T12" fmla="*/ 247 w 344"/>
                <a:gd name="T13" fmla="*/ 0 h 200"/>
                <a:gd name="T14" fmla="*/ 344 w 344"/>
                <a:gd name="T15" fmla="*/ 97 h 200"/>
                <a:gd name="T16" fmla="*/ 344 w 344"/>
                <a:gd name="T17" fmla="*/ 10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4" h="200">
                  <a:moveTo>
                    <a:pt x="344" y="102"/>
                  </a:moveTo>
                  <a:cubicBezTo>
                    <a:pt x="344" y="156"/>
                    <a:pt x="300" y="200"/>
                    <a:pt x="247" y="200"/>
                  </a:cubicBezTo>
                  <a:cubicBezTo>
                    <a:pt x="97" y="200"/>
                    <a:pt x="97" y="200"/>
                    <a:pt x="97" y="200"/>
                  </a:cubicBezTo>
                  <a:cubicBezTo>
                    <a:pt x="44" y="200"/>
                    <a:pt x="0" y="156"/>
                    <a:pt x="0" y="102"/>
                  </a:cubicBezTo>
                  <a:cubicBezTo>
                    <a:pt x="0" y="97"/>
                    <a:pt x="0" y="97"/>
                    <a:pt x="0" y="97"/>
                  </a:cubicBezTo>
                  <a:cubicBezTo>
                    <a:pt x="0" y="43"/>
                    <a:pt x="44" y="0"/>
                    <a:pt x="97" y="0"/>
                  </a:cubicBezTo>
                  <a:cubicBezTo>
                    <a:pt x="247" y="0"/>
                    <a:pt x="247" y="0"/>
                    <a:pt x="247" y="0"/>
                  </a:cubicBezTo>
                  <a:cubicBezTo>
                    <a:pt x="300" y="0"/>
                    <a:pt x="344" y="43"/>
                    <a:pt x="344" y="97"/>
                  </a:cubicBezTo>
                  <a:lnTo>
                    <a:pt x="344" y="10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82">
              <a:extLst>
                <a:ext uri="{FF2B5EF4-FFF2-40B4-BE49-F238E27FC236}">
                  <a16:creationId xmlns:a16="http://schemas.microsoft.com/office/drawing/2014/main" id="{5DD36E3F-886F-4F6E-B003-6221D3356A7D}"/>
                </a:ext>
              </a:extLst>
            </p:cNvPr>
            <p:cNvSpPr>
              <a:spLocks/>
            </p:cNvSpPr>
            <p:nvPr/>
          </p:nvSpPr>
          <p:spPr bwMode="auto">
            <a:xfrm>
              <a:off x="5653261" y="6315188"/>
              <a:ext cx="145061" cy="80086"/>
            </a:xfrm>
            <a:custGeom>
              <a:avLst/>
              <a:gdLst>
                <a:gd name="T0" fmla="*/ 274 w 275"/>
                <a:gd name="T1" fmla="*/ 72 h 154"/>
                <a:gd name="T2" fmla="*/ 203 w 275"/>
                <a:gd name="T3" fmla="*/ 148 h 154"/>
                <a:gd name="T4" fmla="*/ 77 w 275"/>
                <a:gd name="T5" fmla="*/ 152 h 154"/>
                <a:gd name="T6" fmla="*/ 1 w 275"/>
                <a:gd name="T7" fmla="*/ 82 h 154"/>
                <a:gd name="T8" fmla="*/ 1 w 275"/>
                <a:gd name="T9" fmla="*/ 82 h 154"/>
                <a:gd name="T10" fmla="*/ 72 w 275"/>
                <a:gd name="T11" fmla="*/ 6 h 154"/>
                <a:gd name="T12" fmla="*/ 198 w 275"/>
                <a:gd name="T13" fmla="*/ 1 h 154"/>
                <a:gd name="T14" fmla="*/ 274 w 275"/>
                <a:gd name="T15" fmla="*/ 72 h 1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5" h="154">
                  <a:moveTo>
                    <a:pt x="274" y="72"/>
                  </a:moveTo>
                  <a:cubicBezTo>
                    <a:pt x="275" y="112"/>
                    <a:pt x="244" y="146"/>
                    <a:pt x="203" y="148"/>
                  </a:cubicBezTo>
                  <a:cubicBezTo>
                    <a:pt x="77" y="152"/>
                    <a:pt x="77" y="152"/>
                    <a:pt x="77" y="152"/>
                  </a:cubicBezTo>
                  <a:cubicBezTo>
                    <a:pt x="37" y="154"/>
                    <a:pt x="3" y="122"/>
                    <a:pt x="1" y="82"/>
                  </a:cubicBezTo>
                  <a:cubicBezTo>
                    <a:pt x="1" y="82"/>
                    <a:pt x="1" y="82"/>
                    <a:pt x="1" y="82"/>
                  </a:cubicBezTo>
                  <a:cubicBezTo>
                    <a:pt x="0" y="41"/>
                    <a:pt x="31" y="7"/>
                    <a:pt x="72" y="6"/>
                  </a:cubicBezTo>
                  <a:cubicBezTo>
                    <a:pt x="198" y="1"/>
                    <a:pt x="198" y="1"/>
                    <a:pt x="198" y="1"/>
                  </a:cubicBezTo>
                  <a:cubicBezTo>
                    <a:pt x="239" y="0"/>
                    <a:pt x="273" y="31"/>
                    <a:pt x="274"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83">
              <a:extLst>
                <a:ext uri="{FF2B5EF4-FFF2-40B4-BE49-F238E27FC236}">
                  <a16:creationId xmlns:a16="http://schemas.microsoft.com/office/drawing/2014/main" id="{059428FC-F842-4E31-A325-1D977A91809D}"/>
                </a:ext>
              </a:extLst>
            </p:cNvPr>
            <p:cNvSpPr>
              <a:spLocks/>
            </p:cNvSpPr>
            <p:nvPr/>
          </p:nvSpPr>
          <p:spPr bwMode="auto">
            <a:xfrm>
              <a:off x="5517266" y="6342387"/>
              <a:ext cx="120884" cy="72531"/>
            </a:xfrm>
            <a:custGeom>
              <a:avLst/>
              <a:gdLst>
                <a:gd name="T0" fmla="*/ 225 w 229"/>
                <a:gd name="T1" fmla="*/ 58 h 139"/>
                <a:gd name="T2" fmla="*/ 171 w 229"/>
                <a:gd name="T3" fmla="*/ 125 h 139"/>
                <a:gd name="T4" fmla="*/ 71 w 229"/>
                <a:gd name="T5" fmla="*/ 135 h 139"/>
                <a:gd name="T6" fmla="*/ 4 w 229"/>
                <a:gd name="T7" fmla="*/ 82 h 139"/>
                <a:gd name="T8" fmla="*/ 4 w 229"/>
                <a:gd name="T9" fmla="*/ 82 h 139"/>
                <a:gd name="T10" fmla="*/ 58 w 229"/>
                <a:gd name="T11" fmla="*/ 15 h 139"/>
                <a:gd name="T12" fmla="*/ 158 w 229"/>
                <a:gd name="T13" fmla="*/ 4 h 139"/>
                <a:gd name="T14" fmla="*/ 225 w 229"/>
                <a:gd name="T15" fmla="*/ 58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9" h="139">
                  <a:moveTo>
                    <a:pt x="225" y="58"/>
                  </a:moveTo>
                  <a:cubicBezTo>
                    <a:pt x="229" y="91"/>
                    <a:pt x="205" y="121"/>
                    <a:pt x="171" y="125"/>
                  </a:cubicBezTo>
                  <a:cubicBezTo>
                    <a:pt x="71" y="135"/>
                    <a:pt x="71" y="135"/>
                    <a:pt x="71" y="135"/>
                  </a:cubicBezTo>
                  <a:cubicBezTo>
                    <a:pt x="37" y="139"/>
                    <a:pt x="7" y="115"/>
                    <a:pt x="4" y="82"/>
                  </a:cubicBezTo>
                  <a:cubicBezTo>
                    <a:pt x="4" y="82"/>
                    <a:pt x="4" y="82"/>
                    <a:pt x="4" y="82"/>
                  </a:cubicBezTo>
                  <a:cubicBezTo>
                    <a:pt x="0" y="48"/>
                    <a:pt x="24" y="18"/>
                    <a:pt x="58" y="15"/>
                  </a:cubicBezTo>
                  <a:cubicBezTo>
                    <a:pt x="158" y="4"/>
                    <a:pt x="158" y="4"/>
                    <a:pt x="158" y="4"/>
                  </a:cubicBezTo>
                  <a:cubicBezTo>
                    <a:pt x="192" y="0"/>
                    <a:pt x="221" y="25"/>
                    <a:pt x="225"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84">
              <a:extLst>
                <a:ext uri="{FF2B5EF4-FFF2-40B4-BE49-F238E27FC236}">
                  <a16:creationId xmlns:a16="http://schemas.microsoft.com/office/drawing/2014/main" id="{65DFA90E-ABE4-4000-8301-31945830531A}"/>
                </a:ext>
              </a:extLst>
            </p:cNvPr>
            <p:cNvSpPr>
              <a:spLocks/>
            </p:cNvSpPr>
            <p:nvPr/>
          </p:nvSpPr>
          <p:spPr bwMode="auto">
            <a:xfrm>
              <a:off x="6201774" y="6295545"/>
              <a:ext cx="179816" cy="105774"/>
            </a:xfrm>
            <a:custGeom>
              <a:avLst/>
              <a:gdLst>
                <a:gd name="T0" fmla="*/ 344 w 344"/>
                <a:gd name="T1" fmla="*/ 97 h 200"/>
                <a:gd name="T2" fmla="*/ 247 w 344"/>
                <a:gd name="T3" fmla="*/ 0 h 200"/>
                <a:gd name="T4" fmla="*/ 97 w 344"/>
                <a:gd name="T5" fmla="*/ 0 h 200"/>
                <a:gd name="T6" fmla="*/ 0 w 344"/>
                <a:gd name="T7" fmla="*/ 97 h 200"/>
                <a:gd name="T8" fmla="*/ 0 w 344"/>
                <a:gd name="T9" fmla="*/ 102 h 200"/>
                <a:gd name="T10" fmla="*/ 97 w 344"/>
                <a:gd name="T11" fmla="*/ 200 h 200"/>
                <a:gd name="T12" fmla="*/ 247 w 344"/>
                <a:gd name="T13" fmla="*/ 200 h 200"/>
                <a:gd name="T14" fmla="*/ 344 w 344"/>
                <a:gd name="T15" fmla="*/ 102 h 200"/>
                <a:gd name="T16" fmla="*/ 344 w 344"/>
                <a:gd name="T17" fmla="*/ 97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4" h="200">
                  <a:moveTo>
                    <a:pt x="344" y="97"/>
                  </a:moveTo>
                  <a:cubicBezTo>
                    <a:pt x="344" y="43"/>
                    <a:pt x="300" y="0"/>
                    <a:pt x="247" y="0"/>
                  </a:cubicBezTo>
                  <a:cubicBezTo>
                    <a:pt x="97" y="0"/>
                    <a:pt x="97" y="0"/>
                    <a:pt x="97" y="0"/>
                  </a:cubicBezTo>
                  <a:cubicBezTo>
                    <a:pt x="44" y="0"/>
                    <a:pt x="0" y="43"/>
                    <a:pt x="0" y="97"/>
                  </a:cubicBezTo>
                  <a:cubicBezTo>
                    <a:pt x="0" y="102"/>
                    <a:pt x="0" y="102"/>
                    <a:pt x="0" y="102"/>
                  </a:cubicBezTo>
                  <a:cubicBezTo>
                    <a:pt x="0" y="156"/>
                    <a:pt x="44" y="200"/>
                    <a:pt x="97" y="200"/>
                  </a:cubicBezTo>
                  <a:cubicBezTo>
                    <a:pt x="247" y="200"/>
                    <a:pt x="247" y="200"/>
                    <a:pt x="247" y="200"/>
                  </a:cubicBezTo>
                  <a:cubicBezTo>
                    <a:pt x="300" y="200"/>
                    <a:pt x="344" y="156"/>
                    <a:pt x="344" y="102"/>
                  </a:cubicBezTo>
                  <a:lnTo>
                    <a:pt x="344" y="9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 name="Freeform 85">
              <a:extLst>
                <a:ext uri="{FF2B5EF4-FFF2-40B4-BE49-F238E27FC236}">
                  <a16:creationId xmlns:a16="http://schemas.microsoft.com/office/drawing/2014/main" id="{9033F603-CFE8-4EE2-8012-38DC106A6F93}"/>
                </a:ext>
              </a:extLst>
            </p:cNvPr>
            <p:cNvSpPr>
              <a:spLocks/>
            </p:cNvSpPr>
            <p:nvPr/>
          </p:nvSpPr>
          <p:spPr bwMode="auto">
            <a:xfrm>
              <a:off x="6396700" y="6315188"/>
              <a:ext cx="143551" cy="80086"/>
            </a:xfrm>
            <a:custGeom>
              <a:avLst/>
              <a:gdLst>
                <a:gd name="T0" fmla="*/ 1 w 275"/>
                <a:gd name="T1" fmla="*/ 72 h 154"/>
                <a:gd name="T2" fmla="*/ 72 w 275"/>
                <a:gd name="T3" fmla="*/ 148 h 154"/>
                <a:gd name="T4" fmla="*/ 198 w 275"/>
                <a:gd name="T5" fmla="*/ 152 h 154"/>
                <a:gd name="T6" fmla="*/ 274 w 275"/>
                <a:gd name="T7" fmla="*/ 82 h 154"/>
                <a:gd name="T8" fmla="*/ 274 w 275"/>
                <a:gd name="T9" fmla="*/ 82 h 154"/>
                <a:gd name="T10" fmla="*/ 203 w 275"/>
                <a:gd name="T11" fmla="*/ 6 h 154"/>
                <a:gd name="T12" fmla="*/ 77 w 275"/>
                <a:gd name="T13" fmla="*/ 1 h 154"/>
                <a:gd name="T14" fmla="*/ 1 w 275"/>
                <a:gd name="T15" fmla="*/ 72 h 1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5" h="154">
                  <a:moveTo>
                    <a:pt x="1" y="72"/>
                  </a:moveTo>
                  <a:cubicBezTo>
                    <a:pt x="0" y="112"/>
                    <a:pt x="31" y="146"/>
                    <a:pt x="72" y="148"/>
                  </a:cubicBezTo>
                  <a:cubicBezTo>
                    <a:pt x="198" y="152"/>
                    <a:pt x="198" y="152"/>
                    <a:pt x="198" y="152"/>
                  </a:cubicBezTo>
                  <a:cubicBezTo>
                    <a:pt x="238" y="154"/>
                    <a:pt x="272" y="122"/>
                    <a:pt x="274" y="82"/>
                  </a:cubicBezTo>
                  <a:cubicBezTo>
                    <a:pt x="274" y="82"/>
                    <a:pt x="274" y="82"/>
                    <a:pt x="274" y="82"/>
                  </a:cubicBezTo>
                  <a:cubicBezTo>
                    <a:pt x="275" y="41"/>
                    <a:pt x="244" y="7"/>
                    <a:pt x="203" y="6"/>
                  </a:cubicBezTo>
                  <a:cubicBezTo>
                    <a:pt x="77" y="1"/>
                    <a:pt x="77" y="1"/>
                    <a:pt x="77" y="1"/>
                  </a:cubicBezTo>
                  <a:cubicBezTo>
                    <a:pt x="36" y="0"/>
                    <a:pt x="2" y="31"/>
                    <a:pt x="1"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86">
              <a:extLst>
                <a:ext uri="{FF2B5EF4-FFF2-40B4-BE49-F238E27FC236}">
                  <a16:creationId xmlns:a16="http://schemas.microsoft.com/office/drawing/2014/main" id="{9F7D735A-645F-4EE7-A075-E9DF251AC7CA}"/>
                </a:ext>
              </a:extLst>
            </p:cNvPr>
            <p:cNvSpPr>
              <a:spLocks/>
            </p:cNvSpPr>
            <p:nvPr/>
          </p:nvSpPr>
          <p:spPr bwMode="auto">
            <a:xfrm>
              <a:off x="6556871" y="6342387"/>
              <a:ext cx="119374" cy="72531"/>
            </a:xfrm>
            <a:custGeom>
              <a:avLst/>
              <a:gdLst>
                <a:gd name="T0" fmla="*/ 4 w 229"/>
                <a:gd name="T1" fmla="*/ 58 h 139"/>
                <a:gd name="T2" fmla="*/ 58 w 229"/>
                <a:gd name="T3" fmla="*/ 125 h 139"/>
                <a:gd name="T4" fmla="*/ 158 w 229"/>
                <a:gd name="T5" fmla="*/ 135 h 139"/>
                <a:gd name="T6" fmla="*/ 225 w 229"/>
                <a:gd name="T7" fmla="*/ 82 h 139"/>
                <a:gd name="T8" fmla="*/ 225 w 229"/>
                <a:gd name="T9" fmla="*/ 82 h 139"/>
                <a:gd name="T10" fmla="*/ 171 w 229"/>
                <a:gd name="T11" fmla="*/ 15 h 139"/>
                <a:gd name="T12" fmla="*/ 71 w 229"/>
                <a:gd name="T13" fmla="*/ 4 h 139"/>
                <a:gd name="T14" fmla="*/ 4 w 229"/>
                <a:gd name="T15" fmla="*/ 58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9" h="139">
                  <a:moveTo>
                    <a:pt x="4" y="58"/>
                  </a:moveTo>
                  <a:cubicBezTo>
                    <a:pt x="0" y="91"/>
                    <a:pt x="24" y="121"/>
                    <a:pt x="58" y="125"/>
                  </a:cubicBezTo>
                  <a:cubicBezTo>
                    <a:pt x="158" y="135"/>
                    <a:pt x="158" y="135"/>
                    <a:pt x="158" y="135"/>
                  </a:cubicBezTo>
                  <a:cubicBezTo>
                    <a:pt x="192" y="139"/>
                    <a:pt x="221" y="115"/>
                    <a:pt x="225" y="82"/>
                  </a:cubicBezTo>
                  <a:cubicBezTo>
                    <a:pt x="225" y="82"/>
                    <a:pt x="225" y="82"/>
                    <a:pt x="225" y="82"/>
                  </a:cubicBezTo>
                  <a:cubicBezTo>
                    <a:pt x="229" y="48"/>
                    <a:pt x="205" y="18"/>
                    <a:pt x="171" y="15"/>
                  </a:cubicBezTo>
                  <a:cubicBezTo>
                    <a:pt x="71" y="4"/>
                    <a:pt x="71" y="4"/>
                    <a:pt x="71" y="4"/>
                  </a:cubicBezTo>
                  <a:cubicBezTo>
                    <a:pt x="37" y="0"/>
                    <a:pt x="7" y="25"/>
                    <a:pt x="4"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87">
              <a:extLst>
                <a:ext uri="{FF2B5EF4-FFF2-40B4-BE49-F238E27FC236}">
                  <a16:creationId xmlns:a16="http://schemas.microsoft.com/office/drawing/2014/main" id="{760830CE-1521-4E95-9E8C-7B18C5FC514A}"/>
                </a:ext>
              </a:extLst>
            </p:cNvPr>
            <p:cNvSpPr>
              <a:spLocks/>
            </p:cNvSpPr>
            <p:nvPr/>
          </p:nvSpPr>
          <p:spPr bwMode="auto">
            <a:xfrm>
              <a:off x="6034047" y="2652394"/>
              <a:ext cx="123906" cy="60442"/>
            </a:xfrm>
            <a:custGeom>
              <a:avLst/>
              <a:gdLst>
                <a:gd name="T0" fmla="*/ 236 w 236"/>
                <a:gd name="T1" fmla="*/ 58 h 116"/>
                <a:gd name="T2" fmla="*/ 179 w 236"/>
                <a:gd name="T3" fmla="*/ 116 h 116"/>
                <a:gd name="T4" fmla="*/ 57 w 236"/>
                <a:gd name="T5" fmla="*/ 116 h 116"/>
                <a:gd name="T6" fmla="*/ 0 w 236"/>
                <a:gd name="T7" fmla="*/ 58 h 116"/>
                <a:gd name="T8" fmla="*/ 0 w 236"/>
                <a:gd name="T9" fmla="*/ 57 h 116"/>
                <a:gd name="T10" fmla="*/ 57 w 236"/>
                <a:gd name="T11" fmla="*/ 0 h 116"/>
                <a:gd name="T12" fmla="*/ 179 w 236"/>
                <a:gd name="T13" fmla="*/ 0 h 116"/>
                <a:gd name="T14" fmla="*/ 236 w 236"/>
                <a:gd name="T15" fmla="*/ 57 h 116"/>
                <a:gd name="T16" fmla="*/ 236 w 236"/>
                <a:gd name="T17" fmla="*/ 5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6" h="116">
                  <a:moveTo>
                    <a:pt x="236" y="58"/>
                  </a:moveTo>
                  <a:cubicBezTo>
                    <a:pt x="236" y="90"/>
                    <a:pt x="210" y="116"/>
                    <a:pt x="179" y="116"/>
                  </a:cubicBezTo>
                  <a:cubicBezTo>
                    <a:pt x="57" y="116"/>
                    <a:pt x="57" y="116"/>
                    <a:pt x="57" y="116"/>
                  </a:cubicBezTo>
                  <a:cubicBezTo>
                    <a:pt x="26" y="116"/>
                    <a:pt x="0" y="90"/>
                    <a:pt x="0" y="58"/>
                  </a:cubicBezTo>
                  <a:cubicBezTo>
                    <a:pt x="0" y="57"/>
                    <a:pt x="0" y="57"/>
                    <a:pt x="0" y="57"/>
                  </a:cubicBezTo>
                  <a:cubicBezTo>
                    <a:pt x="0" y="25"/>
                    <a:pt x="26" y="0"/>
                    <a:pt x="57" y="0"/>
                  </a:cubicBezTo>
                  <a:cubicBezTo>
                    <a:pt x="179" y="0"/>
                    <a:pt x="179" y="0"/>
                    <a:pt x="179" y="0"/>
                  </a:cubicBezTo>
                  <a:cubicBezTo>
                    <a:pt x="210" y="0"/>
                    <a:pt x="236" y="25"/>
                    <a:pt x="236" y="57"/>
                  </a:cubicBezTo>
                  <a:lnTo>
                    <a:pt x="236" y="5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88">
              <a:extLst>
                <a:ext uri="{FF2B5EF4-FFF2-40B4-BE49-F238E27FC236}">
                  <a16:creationId xmlns:a16="http://schemas.microsoft.com/office/drawing/2014/main" id="{75061CE1-708F-482D-971A-8F8B6510E25F}"/>
                </a:ext>
              </a:extLst>
            </p:cNvPr>
            <p:cNvSpPr>
              <a:spLocks/>
            </p:cNvSpPr>
            <p:nvPr/>
          </p:nvSpPr>
          <p:spPr bwMode="auto">
            <a:xfrm>
              <a:off x="6034047" y="2576841"/>
              <a:ext cx="123906" cy="60442"/>
            </a:xfrm>
            <a:custGeom>
              <a:avLst/>
              <a:gdLst>
                <a:gd name="T0" fmla="*/ 236 w 236"/>
                <a:gd name="T1" fmla="*/ 58 h 116"/>
                <a:gd name="T2" fmla="*/ 177 w 236"/>
                <a:gd name="T3" fmla="*/ 116 h 116"/>
                <a:gd name="T4" fmla="*/ 56 w 236"/>
                <a:gd name="T5" fmla="*/ 116 h 116"/>
                <a:gd name="T6" fmla="*/ 0 w 236"/>
                <a:gd name="T7" fmla="*/ 58 h 116"/>
                <a:gd name="T8" fmla="*/ 0 w 236"/>
                <a:gd name="T9" fmla="*/ 57 h 116"/>
                <a:gd name="T10" fmla="*/ 56 w 236"/>
                <a:gd name="T11" fmla="*/ 0 h 116"/>
                <a:gd name="T12" fmla="*/ 177 w 236"/>
                <a:gd name="T13" fmla="*/ 0 h 116"/>
                <a:gd name="T14" fmla="*/ 236 w 236"/>
                <a:gd name="T15" fmla="*/ 57 h 116"/>
                <a:gd name="T16" fmla="*/ 236 w 236"/>
                <a:gd name="T17" fmla="*/ 5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6" h="116">
                  <a:moveTo>
                    <a:pt x="236" y="58"/>
                  </a:moveTo>
                  <a:cubicBezTo>
                    <a:pt x="236" y="90"/>
                    <a:pt x="209" y="116"/>
                    <a:pt x="177" y="116"/>
                  </a:cubicBezTo>
                  <a:cubicBezTo>
                    <a:pt x="56" y="116"/>
                    <a:pt x="56" y="116"/>
                    <a:pt x="56" y="116"/>
                  </a:cubicBezTo>
                  <a:cubicBezTo>
                    <a:pt x="24" y="116"/>
                    <a:pt x="0" y="90"/>
                    <a:pt x="0" y="58"/>
                  </a:cubicBezTo>
                  <a:cubicBezTo>
                    <a:pt x="0" y="57"/>
                    <a:pt x="0" y="57"/>
                    <a:pt x="0" y="57"/>
                  </a:cubicBezTo>
                  <a:cubicBezTo>
                    <a:pt x="0" y="25"/>
                    <a:pt x="24" y="0"/>
                    <a:pt x="56" y="0"/>
                  </a:cubicBezTo>
                  <a:cubicBezTo>
                    <a:pt x="177" y="0"/>
                    <a:pt x="177" y="0"/>
                    <a:pt x="177" y="0"/>
                  </a:cubicBezTo>
                  <a:cubicBezTo>
                    <a:pt x="209" y="0"/>
                    <a:pt x="236" y="25"/>
                    <a:pt x="236" y="57"/>
                  </a:cubicBezTo>
                  <a:lnTo>
                    <a:pt x="236" y="5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89">
              <a:extLst>
                <a:ext uri="{FF2B5EF4-FFF2-40B4-BE49-F238E27FC236}">
                  <a16:creationId xmlns:a16="http://schemas.microsoft.com/office/drawing/2014/main" id="{BB510AC9-7066-4DDB-9B1A-8FB2043EA458}"/>
                </a:ext>
              </a:extLst>
            </p:cNvPr>
            <p:cNvSpPr>
              <a:spLocks/>
            </p:cNvSpPr>
            <p:nvPr/>
          </p:nvSpPr>
          <p:spPr bwMode="auto">
            <a:xfrm>
              <a:off x="5769613" y="1643010"/>
              <a:ext cx="686018" cy="769127"/>
            </a:xfrm>
            <a:custGeom>
              <a:avLst/>
              <a:gdLst>
                <a:gd name="T0" fmla="*/ 653 w 1312"/>
                <a:gd name="T1" fmla="*/ 0 h 1472"/>
                <a:gd name="T2" fmla="*/ 653 w 1312"/>
                <a:gd name="T3" fmla="*/ 0 h 1472"/>
                <a:gd name="T4" fmla="*/ 0 w 1312"/>
                <a:gd name="T5" fmla="*/ 650 h 1472"/>
                <a:gd name="T6" fmla="*/ 0 w 1312"/>
                <a:gd name="T7" fmla="*/ 703 h 1472"/>
                <a:gd name="T8" fmla="*/ 0 w 1312"/>
                <a:gd name="T9" fmla="*/ 945 h 1472"/>
                <a:gd name="T10" fmla="*/ 215 w 1312"/>
                <a:gd name="T11" fmla="*/ 1309 h 1472"/>
                <a:gd name="T12" fmla="*/ 312 w 1312"/>
                <a:gd name="T13" fmla="*/ 1472 h 1472"/>
                <a:gd name="T14" fmla="*/ 640 w 1312"/>
                <a:gd name="T15" fmla="*/ 1472 h 1472"/>
                <a:gd name="T16" fmla="*/ 666 w 1312"/>
                <a:gd name="T17" fmla="*/ 1472 h 1472"/>
                <a:gd name="T18" fmla="*/ 994 w 1312"/>
                <a:gd name="T19" fmla="*/ 1472 h 1472"/>
                <a:gd name="T20" fmla="*/ 1094 w 1312"/>
                <a:gd name="T21" fmla="*/ 1309 h 1472"/>
                <a:gd name="T22" fmla="*/ 1312 w 1312"/>
                <a:gd name="T23" fmla="*/ 945 h 1472"/>
                <a:gd name="T24" fmla="*/ 1312 w 1312"/>
                <a:gd name="T25" fmla="*/ 703 h 1472"/>
                <a:gd name="T26" fmla="*/ 1312 w 1312"/>
                <a:gd name="T27" fmla="*/ 650 h 1472"/>
                <a:gd name="T28" fmla="*/ 653 w 1312"/>
                <a:gd name="T29" fmla="*/ 0 h 1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12" h="1472">
                  <a:moveTo>
                    <a:pt x="653" y="0"/>
                  </a:moveTo>
                  <a:cubicBezTo>
                    <a:pt x="653" y="0"/>
                    <a:pt x="653" y="0"/>
                    <a:pt x="653" y="0"/>
                  </a:cubicBezTo>
                  <a:cubicBezTo>
                    <a:pt x="291" y="0"/>
                    <a:pt x="0" y="289"/>
                    <a:pt x="0" y="650"/>
                  </a:cubicBezTo>
                  <a:cubicBezTo>
                    <a:pt x="0" y="703"/>
                    <a:pt x="0" y="703"/>
                    <a:pt x="0" y="703"/>
                  </a:cubicBezTo>
                  <a:cubicBezTo>
                    <a:pt x="0" y="945"/>
                    <a:pt x="0" y="945"/>
                    <a:pt x="0" y="945"/>
                  </a:cubicBezTo>
                  <a:cubicBezTo>
                    <a:pt x="32" y="1059"/>
                    <a:pt x="107" y="1240"/>
                    <a:pt x="215" y="1309"/>
                  </a:cubicBezTo>
                  <a:cubicBezTo>
                    <a:pt x="327" y="1381"/>
                    <a:pt x="312" y="1472"/>
                    <a:pt x="312" y="1472"/>
                  </a:cubicBezTo>
                  <a:cubicBezTo>
                    <a:pt x="640" y="1472"/>
                    <a:pt x="640" y="1472"/>
                    <a:pt x="640" y="1472"/>
                  </a:cubicBezTo>
                  <a:cubicBezTo>
                    <a:pt x="666" y="1472"/>
                    <a:pt x="666" y="1472"/>
                    <a:pt x="666" y="1472"/>
                  </a:cubicBezTo>
                  <a:cubicBezTo>
                    <a:pt x="994" y="1472"/>
                    <a:pt x="994" y="1472"/>
                    <a:pt x="994" y="1472"/>
                  </a:cubicBezTo>
                  <a:cubicBezTo>
                    <a:pt x="994" y="1472"/>
                    <a:pt x="982" y="1381"/>
                    <a:pt x="1094" y="1309"/>
                  </a:cubicBezTo>
                  <a:cubicBezTo>
                    <a:pt x="1202" y="1240"/>
                    <a:pt x="1272" y="1059"/>
                    <a:pt x="1312" y="945"/>
                  </a:cubicBezTo>
                  <a:cubicBezTo>
                    <a:pt x="1312" y="703"/>
                    <a:pt x="1312" y="703"/>
                    <a:pt x="1312" y="703"/>
                  </a:cubicBezTo>
                  <a:cubicBezTo>
                    <a:pt x="1312" y="650"/>
                    <a:pt x="1312" y="650"/>
                    <a:pt x="1312" y="650"/>
                  </a:cubicBezTo>
                  <a:cubicBezTo>
                    <a:pt x="1312" y="289"/>
                    <a:pt x="1015" y="0"/>
                    <a:pt x="65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90">
              <a:extLst>
                <a:ext uri="{FF2B5EF4-FFF2-40B4-BE49-F238E27FC236}">
                  <a16:creationId xmlns:a16="http://schemas.microsoft.com/office/drawing/2014/main" id="{12E52EDB-9DCE-4CAB-8131-024F8AA72F58}"/>
                </a:ext>
              </a:extLst>
            </p:cNvPr>
            <p:cNvSpPr>
              <a:spLocks/>
            </p:cNvSpPr>
            <p:nvPr/>
          </p:nvSpPr>
          <p:spPr bwMode="auto">
            <a:xfrm>
              <a:off x="5827033" y="1992064"/>
              <a:ext cx="210037" cy="135995"/>
            </a:xfrm>
            <a:custGeom>
              <a:avLst/>
              <a:gdLst>
                <a:gd name="T0" fmla="*/ 400 w 400"/>
                <a:gd name="T1" fmla="*/ 131 h 260"/>
                <a:gd name="T2" fmla="*/ 272 w 400"/>
                <a:gd name="T3" fmla="*/ 260 h 260"/>
                <a:gd name="T4" fmla="*/ 128 w 400"/>
                <a:gd name="T5" fmla="*/ 260 h 260"/>
                <a:gd name="T6" fmla="*/ 0 w 400"/>
                <a:gd name="T7" fmla="*/ 131 h 260"/>
                <a:gd name="T8" fmla="*/ 0 w 400"/>
                <a:gd name="T9" fmla="*/ 128 h 260"/>
                <a:gd name="T10" fmla="*/ 128 w 400"/>
                <a:gd name="T11" fmla="*/ 0 h 260"/>
                <a:gd name="T12" fmla="*/ 272 w 400"/>
                <a:gd name="T13" fmla="*/ 0 h 260"/>
                <a:gd name="T14" fmla="*/ 400 w 400"/>
                <a:gd name="T15" fmla="*/ 128 h 260"/>
                <a:gd name="T16" fmla="*/ 400 w 400"/>
                <a:gd name="T17" fmla="*/ 13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0" h="260">
                  <a:moveTo>
                    <a:pt x="400" y="131"/>
                  </a:moveTo>
                  <a:cubicBezTo>
                    <a:pt x="400" y="202"/>
                    <a:pt x="343" y="260"/>
                    <a:pt x="272" y="260"/>
                  </a:cubicBezTo>
                  <a:cubicBezTo>
                    <a:pt x="128" y="260"/>
                    <a:pt x="128" y="260"/>
                    <a:pt x="128" y="260"/>
                  </a:cubicBezTo>
                  <a:cubicBezTo>
                    <a:pt x="57" y="260"/>
                    <a:pt x="0" y="202"/>
                    <a:pt x="0" y="131"/>
                  </a:cubicBezTo>
                  <a:cubicBezTo>
                    <a:pt x="0" y="128"/>
                    <a:pt x="0" y="128"/>
                    <a:pt x="0" y="128"/>
                  </a:cubicBezTo>
                  <a:cubicBezTo>
                    <a:pt x="0" y="57"/>
                    <a:pt x="57" y="0"/>
                    <a:pt x="128" y="0"/>
                  </a:cubicBezTo>
                  <a:cubicBezTo>
                    <a:pt x="272" y="0"/>
                    <a:pt x="272" y="0"/>
                    <a:pt x="272" y="0"/>
                  </a:cubicBezTo>
                  <a:cubicBezTo>
                    <a:pt x="343" y="0"/>
                    <a:pt x="400" y="57"/>
                    <a:pt x="400" y="128"/>
                  </a:cubicBezTo>
                  <a:lnTo>
                    <a:pt x="400" y="131"/>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Freeform 91">
              <a:extLst>
                <a:ext uri="{FF2B5EF4-FFF2-40B4-BE49-F238E27FC236}">
                  <a16:creationId xmlns:a16="http://schemas.microsoft.com/office/drawing/2014/main" id="{94F0EE66-E391-4048-9640-1FE5B4D4D424}"/>
                </a:ext>
              </a:extLst>
            </p:cNvPr>
            <p:cNvSpPr>
              <a:spLocks/>
            </p:cNvSpPr>
            <p:nvPr/>
          </p:nvSpPr>
          <p:spPr bwMode="auto">
            <a:xfrm>
              <a:off x="6185152" y="1992064"/>
              <a:ext cx="208525" cy="135995"/>
            </a:xfrm>
            <a:custGeom>
              <a:avLst/>
              <a:gdLst>
                <a:gd name="T0" fmla="*/ 400 w 400"/>
                <a:gd name="T1" fmla="*/ 131 h 260"/>
                <a:gd name="T2" fmla="*/ 272 w 400"/>
                <a:gd name="T3" fmla="*/ 260 h 260"/>
                <a:gd name="T4" fmla="*/ 128 w 400"/>
                <a:gd name="T5" fmla="*/ 260 h 260"/>
                <a:gd name="T6" fmla="*/ 0 w 400"/>
                <a:gd name="T7" fmla="*/ 131 h 260"/>
                <a:gd name="T8" fmla="*/ 0 w 400"/>
                <a:gd name="T9" fmla="*/ 128 h 260"/>
                <a:gd name="T10" fmla="*/ 128 w 400"/>
                <a:gd name="T11" fmla="*/ 0 h 260"/>
                <a:gd name="T12" fmla="*/ 272 w 400"/>
                <a:gd name="T13" fmla="*/ 0 h 260"/>
                <a:gd name="T14" fmla="*/ 400 w 400"/>
                <a:gd name="T15" fmla="*/ 128 h 260"/>
                <a:gd name="T16" fmla="*/ 400 w 400"/>
                <a:gd name="T17" fmla="*/ 13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0" h="260">
                  <a:moveTo>
                    <a:pt x="400" y="131"/>
                  </a:moveTo>
                  <a:cubicBezTo>
                    <a:pt x="400" y="202"/>
                    <a:pt x="343" y="260"/>
                    <a:pt x="272" y="260"/>
                  </a:cubicBezTo>
                  <a:cubicBezTo>
                    <a:pt x="128" y="260"/>
                    <a:pt x="128" y="260"/>
                    <a:pt x="128" y="260"/>
                  </a:cubicBezTo>
                  <a:cubicBezTo>
                    <a:pt x="57" y="260"/>
                    <a:pt x="0" y="202"/>
                    <a:pt x="0" y="131"/>
                  </a:cubicBezTo>
                  <a:cubicBezTo>
                    <a:pt x="0" y="128"/>
                    <a:pt x="0" y="128"/>
                    <a:pt x="0" y="128"/>
                  </a:cubicBezTo>
                  <a:cubicBezTo>
                    <a:pt x="0" y="57"/>
                    <a:pt x="57" y="0"/>
                    <a:pt x="128" y="0"/>
                  </a:cubicBezTo>
                  <a:cubicBezTo>
                    <a:pt x="272" y="0"/>
                    <a:pt x="272" y="0"/>
                    <a:pt x="272" y="0"/>
                  </a:cubicBezTo>
                  <a:cubicBezTo>
                    <a:pt x="343" y="0"/>
                    <a:pt x="400" y="57"/>
                    <a:pt x="400" y="128"/>
                  </a:cubicBezTo>
                  <a:lnTo>
                    <a:pt x="400" y="131"/>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 name="Freeform 92">
              <a:extLst>
                <a:ext uri="{FF2B5EF4-FFF2-40B4-BE49-F238E27FC236}">
                  <a16:creationId xmlns:a16="http://schemas.microsoft.com/office/drawing/2014/main" id="{0CDC94B9-CC65-4F21-937A-A4AB278987A0}"/>
                </a:ext>
              </a:extLst>
            </p:cNvPr>
            <p:cNvSpPr>
              <a:spLocks/>
            </p:cNvSpPr>
            <p:nvPr/>
          </p:nvSpPr>
          <p:spPr bwMode="auto">
            <a:xfrm>
              <a:off x="5934317" y="2347161"/>
              <a:ext cx="69508" cy="67998"/>
            </a:xfrm>
            <a:custGeom>
              <a:avLst/>
              <a:gdLst>
                <a:gd name="T0" fmla="*/ 132 w 132"/>
                <a:gd name="T1" fmla="*/ 65 h 132"/>
                <a:gd name="T2" fmla="*/ 70 w 132"/>
                <a:gd name="T3" fmla="*/ 0 h 132"/>
                <a:gd name="T4" fmla="*/ 69 w 132"/>
                <a:gd name="T5" fmla="*/ 0 h 132"/>
                <a:gd name="T6" fmla="*/ 0 w 132"/>
                <a:gd name="T7" fmla="*/ 65 h 132"/>
                <a:gd name="T8" fmla="*/ 0 w 132"/>
                <a:gd name="T9" fmla="*/ 132 h 132"/>
                <a:gd name="T10" fmla="*/ 132 w 132"/>
                <a:gd name="T11" fmla="*/ 132 h 132"/>
                <a:gd name="T12" fmla="*/ 132 w 132"/>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2" h="132">
                  <a:moveTo>
                    <a:pt x="132" y="65"/>
                  </a:moveTo>
                  <a:cubicBezTo>
                    <a:pt x="132" y="28"/>
                    <a:pt x="107" y="0"/>
                    <a:pt x="70" y="0"/>
                  </a:cubicBezTo>
                  <a:cubicBezTo>
                    <a:pt x="69" y="0"/>
                    <a:pt x="69" y="0"/>
                    <a:pt x="69" y="0"/>
                  </a:cubicBezTo>
                  <a:cubicBezTo>
                    <a:pt x="31" y="0"/>
                    <a:pt x="0" y="28"/>
                    <a:pt x="0" y="65"/>
                  </a:cubicBezTo>
                  <a:cubicBezTo>
                    <a:pt x="0" y="132"/>
                    <a:pt x="0" y="132"/>
                    <a:pt x="0" y="132"/>
                  </a:cubicBezTo>
                  <a:cubicBezTo>
                    <a:pt x="132" y="132"/>
                    <a:pt x="132" y="132"/>
                    <a:pt x="132" y="132"/>
                  </a:cubicBezTo>
                  <a:lnTo>
                    <a:pt x="132"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 name="Freeform 93">
              <a:extLst>
                <a:ext uri="{FF2B5EF4-FFF2-40B4-BE49-F238E27FC236}">
                  <a16:creationId xmlns:a16="http://schemas.microsoft.com/office/drawing/2014/main" id="{AFFA5955-5D3D-49E3-8310-9DE05514D05B}"/>
                </a:ext>
              </a:extLst>
            </p:cNvPr>
            <p:cNvSpPr>
              <a:spLocks noEditPoints="1"/>
            </p:cNvSpPr>
            <p:nvPr/>
          </p:nvSpPr>
          <p:spPr bwMode="auto">
            <a:xfrm>
              <a:off x="5932807" y="2348672"/>
              <a:ext cx="71020" cy="64976"/>
            </a:xfrm>
            <a:custGeom>
              <a:avLst/>
              <a:gdLst>
                <a:gd name="T0" fmla="*/ 76 w 136"/>
                <a:gd name="T1" fmla="*/ 8 h 124"/>
                <a:gd name="T2" fmla="*/ 128 w 136"/>
                <a:gd name="T3" fmla="*/ 61 h 124"/>
                <a:gd name="T4" fmla="*/ 128 w 136"/>
                <a:gd name="T5" fmla="*/ 116 h 124"/>
                <a:gd name="T6" fmla="*/ 8 w 136"/>
                <a:gd name="T7" fmla="*/ 116 h 124"/>
                <a:gd name="T8" fmla="*/ 8 w 136"/>
                <a:gd name="T9" fmla="*/ 61 h 124"/>
                <a:gd name="T10" fmla="*/ 73 w 136"/>
                <a:gd name="T11" fmla="*/ 8 h 124"/>
                <a:gd name="T12" fmla="*/ 76 w 136"/>
                <a:gd name="T13" fmla="*/ 8 h 124"/>
                <a:gd name="T14" fmla="*/ 74 w 136"/>
                <a:gd name="T15" fmla="*/ 0 h 124"/>
                <a:gd name="T16" fmla="*/ 73 w 136"/>
                <a:gd name="T17" fmla="*/ 0 h 124"/>
                <a:gd name="T18" fmla="*/ 0 w 136"/>
                <a:gd name="T19" fmla="*/ 61 h 124"/>
                <a:gd name="T20" fmla="*/ 0 w 136"/>
                <a:gd name="T21" fmla="*/ 124 h 124"/>
                <a:gd name="T22" fmla="*/ 136 w 136"/>
                <a:gd name="T23" fmla="*/ 124 h 124"/>
                <a:gd name="T24" fmla="*/ 136 w 136"/>
                <a:gd name="T25" fmla="*/ 61 h 124"/>
                <a:gd name="T26" fmla="*/ 74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6" y="8"/>
                  </a:moveTo>
                  <a:cubicBezTo>
                    <a:pt x="108" y="8"/>
                    <a:pt x="128" y="29"/>
                    <a:pt x="128" y="61"/>
                  </a:cubicBezTo>
                  <a:cubicBezTo>
                    <a:pt x="128" y="116"/>
                    <a:pt x="128" y="116"/>
                    <a:pt x="128" y="116"/>
                  </a:cubicBezTo>
                  <a:cubicBezTo>
                    <a:pt x="8" y="116"/>
                    <a:pt x="8" y="116"/>
                    <a:pt x="8" y="116"/>
                  </a:cubicBezTo>
                  <a:cubicBezTo>
                    <a:pt x="8" y="61"/>
                    <a:pt x="8" y="61"/>
                    <a:pt x="8" y="61"/>
                  </a:cubicBezTo>
                  <a:cubicBezTo>
                    <a:pt x="8" y="29"/>
                    <a:pt x="43" y="8"/>
                    <a:pt x="73" y="8"/>
                  </a:cubicBezTo>
                  <a:cubicBezTo>
                    <a:pt x="76" y="8"/>
                    <a:pt x="76" y="8"/>
                    <a:pt x="76" y="8"/>
                  </a:cubicBezTo>
                  <a:moveTo>
                    <a:pt x="74" y="0"/>
                  </a:moveTo>
                  <a:cubicBezTo>
                    <a:pt x="73" y="0"/>
                    <a:pt x="73" y="0"/>
                    <a:pt x="73"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1" y="0"/>
                    <a:pt x="74"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 name="Freeform 94">
              <a:extLst>
                <a:ext uri="{FF2B5EF4-FFF2-40B4-BE49-F238E27FC236}">
                  <a16:creationId xmlns:a16="http://schemas.microsoft.com/office/drawing/2014/main" id="{35D481B2-9FCD-4A48-A068-AC465E14D9A7}"/>
                </a:ext>
              </a:extLst>
            </p:cNvPr>
            <p:cNvSpPr>
              <a:spLocks/>
            </p:cNvSpPr>
            <p:nvPr/>
          </p:nvSpPr>
          <p:spPr bwMode="auto">
            <a:xfrm>
              <a:off x="6212351" y="2347161"/>
              <a:ext cx="72531" cy="67998"/>
            </a:xfrm>
            <a:custGeom>
              <a:avLst/>
              <a:gdLst>
                <a:gd name="T0" fmla="*/ 140 w 140"/>
                <a:gd name="T1" fmla="*/ 65 h 132"/>
                <a:gd name="T2" fmla="*/ 73 w 140"/>
                <a:gd name="T3" fmla="*/ 0 h 132"/>
                <a:gd name="T4" fmla="*/ 73 w 140"/>
                <a:gd name="T5" fmla="*/ 0 h 132"/>
                <a:gd name="T6" fmla="*/ 0 w 140"/>
                <a:gd name="T7" fmla="*/ 65 h 132"/>
                <a:gd name="T8" fmla="*/ 0 w 140"/>
                <a:gd name="T9" fmla="*/ 132 h 132"/>
                <a:gd name="T10" fmla="*/ 140 w 140"/>
                <a:gd name="T11" fmla="*/ 132 h 132"/>
                <a:gd name="T12" fmla="*/ 140 w 140"/>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40" h="132">
                  <a:moveTo>
                    <a:pt x="140" y="65"/>
                  </a:moveTo>
                  <a:cubicBezTo>
                    <a:pt x="140" y="28"/>
                    <a:pt x="111" y="0"/>
                    <a:pt x="73" y="0"/>
                  </a:cubicBezTo>
                  <a:cubicBezTo>
                    <a:pt x="73" y="0"/>
                    <a:pt x="73" y="0"/>
                    <a:pt x="73" y="0"/>
                  </a:cubicBezTo>
                  <a:cubicBezTo>
                    <a:pt x="35" y="0"/>
                    <a:pt x="0" y="28"/>
                    <a:pt x="0" y="65"/>
                  </a:cubicBezTo>
                  <a:cubicBezTo>
                    <a:pt x="0" y="132"/>
                    <a:pt x="0" y="132"/>
                    <a:pt x="0" y="132"/>
                  </a:cubicBezTo>
                  <a:cubicBezTo>
                    <a:pt x="140" y="132"/>
                    <a:pt x="140" y="132"/>
                    <a:pt x="140" y="132"/>
                  </a:cubicBezTo>
                  <a:lnTo>
                    <a:pt x="140"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 name="Freeform 95">
              <a:extLst>
                <a:ext uri="{FF2B5EF4-FFF2-40B4-BE49-F238E27FC236}">
                  <a16:creationId xmlns:a16="http://schemas.microsoft.com/office/drawing/2014/main" id="{32453090-ABFC-4EEC-8303-319F2B69A7B6}"/>
                </a:ext>
              </a:extLst>
            </p:cNvPr>
            <p:cNvSpPr>
              <a:spLocks noEditPoints="1"/>
            </p:cNvSpPr>
            <p:nvPr/>
          </p:nvSpPr>
          <p:spPr bwMode="auto">
            <a:xfrm>
              <a:off x="6212351" y="2348672"/>
              <a:ext cx="71020" cy="64976"/>
            </a:xfrm>
            <a:custGeom>
              <a:avLst/>
              <a:gdLst>
                <a:gd name="T0" fmla="*/ 76 w 136"/>
                <a:gd name="T1" fmla="*/ 8 h 124"/>
                <a:gd name="T2" fmla="*/ 128 w 136"/>
                <a:gd name="T3" fmla="*/ 61 h 124"/>
                <a:gd name="T4" fmla="*/ 128 w 136"/>
                <a:gd name="T5" fmla="*/ 116 h 124"/>
                <a:gd name="T6" fmla="*/ 8 w 136"/>
                <a:gd name="T7" fmla="*/ 116 h 124"/>
                <a:gd name="T8" fmla="*/ 8 w 136"/>
                <a:gd name="T9" fmla="*/ 61 h 124"/>
                <a:gd name="T10" fmla="*/ 73 w 136"/>
                <a:gd name="T11" fmla="*/ 8 h 124"/>
                <a:gd name="T12" fmla="*/ 76 w 136"/>
                <a:gd name="T13" fmla="*/ 8 h 124"/>
                <a:gd name="T14" fmla="*/ 73 w 136"/>
                <a:gd name="T15" fmla="*/ 0 h 124"/>
                <a:gd name="T16" fmla="*/ 73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6" y="8"/>
                  </a:moveTo>
                  <a:cubicBezTo>
                    <a:pt x="108" y="8"/>
                    <a:pt x="128" y="29"/>
                    <a:pt x="128" y="61"/>
                  </a:cubicBezTo>
                  <a:cubicBezTo>
                    <a:pt x="128" y="116"/>
                    <a:pt x="128" y="116"/>
                    <a:pt x="128" y="116"/>
                  </a:cubicBezTo>
                  <a:cubicBezTo>
                    <a:pt x="8" y="116"/>
                    <a:pt x="8" y="116"/>
                    <a:pt x="8" y="116"/>
                  </a:cubicBezTo>
                  <a:cubicBezTo>
                    <a:pt x="8" y="61"/>
                    <a:pt x="8" y="61"/>
                    <a:pt x="8" y="61"/>
                  </a:cubicBezTo>
                  <a:cubicBezTo>
                    <a:pt x="8" y="29"/>
                    <a:pt x="42" y="8"/>
                    <a:pt x="73" y="8"/>
                  </a:cubicBezTo>
                  <a:cubicBezTo>
                    <a:pt x="76" y="8"/>
                    <a:pt x="76" y="8"/>
                    <a:pt x="76" y="8"/>
                  </a:cubicBezTo>
                  <a:moveTo>
                    <a:pt x="73" y="0"/>
                  </a:moveTo>
                  <a:cubicBezTo>
                    <a:pt x="73" y="0"/>
                    <a:pt x="73" y="0"/>
                    <a:pt x="73"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1"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 name="Freeform 96">
              <a:extLst>
                <a:ext uri="{FF2B5EF4-FFF2-40B4-BE49-F238E27FC236}">
                  <a16:creationId xmlns:a16="http://schemas.microsoft.com/office/drawing/2014/main" id="{9FE6C265-DEA5-4A00-A2DC-805D381B50C6}"/>
                </a:ext>
              </a:extLst>
            </p:cNvPr>
            <p:cNvSpPr>
              <a:spLocks/>
            </p:cNvSpPr>
            <p:nvPr/>
          </p:nvSpPr>
          <p:spPr bwMode="auto">
            <a:xfrm>
              <a:off x="6141332" y="2347161"/>
              <a:ext cx="71020" cy="67998"/>
            </a:xfrm>
            <a:custGeom>
              <a:avLst/>
              <a:gdLst>
                <a:gd name="T0" fmla="*/ 136 w 136"/>
                <a:gd name="T1" fmla="*/ 65 h 132"/>
                <a:gd name="T2" fmla="*/ 73 w 136"/>
                <a:gd name="T3" fmla="*/ 0 h 132"/>
                <a:gd name="T4" fmla="*/ 72 w 136"/>
                <a:gd name="T5" fmla="*/ 0 h 132"/>
                <a:gd name="T6" fmla="*/ 0 w 136"/>
                <a:gd name="T7" fmla="*/ 65 h 132"/>
                <a:gd name="T8" fmla="*/ 0 w 136"/>
                <a:gd name="T9" fmla="*/ 132 h 132"/>
                <a:gd name="T10" fmla="*/ 136 w 136"/>
                <a:gd name="T11" fmla="*/ 132 h 132"/>
                <a:gd name="T12" fmla="*/ 136 w 136"/>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6" h="132">
                  <a:moveTo>
                    <a:pt x="136" y="65"/>
                  </a:moveTo>
                  <a:cubicBezTo>
                    <a:pt x="136" y="28"/>
                    <a:pt x="110" y="0"/>
                    <a:pt x="73" y="0"/>
                  </a:cubicBezTo>
                  <a:cubicBezTo>
                    <a:pt x="72" y="0"/>
                    <a:pt x="72" y="0"/>
                    <a:pt x="72" y="0"/>
                  </a:cubicBezTo>
                  <a:cubicBezTo>
                    <a:pt x="35" y="0"/>
                    <a:pt x="0" y="28"/>
                    <a:pt x="0" y="65"/>
                  </a:cubicBezTo>
                  <a:cubicBezTo>
                    <a:pt x="0" y="132"/>
                    <a:pt x="0" y="132"/>
                    <a:pt x="0" y="132"/>
                  </a:cubicBezTo>
                  <a:cubicBezTo>
                    <a:pt x="136" y="132"/>
                    <a:pt x="136" y="132"/>
                    <a:pt x="136" y="132"/>
                  </a:cubicBezTo>
                  <a:lnTo>
                    <a:pt x="136"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Freeform 97">
              <a:extLst>
                <a:ext uri="{FF2B5EF4-FFF2-40B4-BE49-F238E27FC236}">
                  <a16:creationId xmlns:a16="http://schemas.microsoft.com/office/drawing/2014/main" id="{5E8E4B6F-A9FF-43F6-82C0-99F062A5E82D}"/>
                </a:ext>
              </a:extLst>
            </p:cNvPr>
            <p:cNvSpPr>
              <a:spLocks noEditPoints="1"/>
            </p:cNvSpPr>
            <p:nvPr/>
          </p:nvSpPr>
          <p:spPr bwMode="auto">
            <a:xfrm>
              <a:off x="6141332"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3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2" y="8"/>
                    <a:pt x="72" y="8"/>
                  </a:cubicBezTo>
                  <a:cubicBezTo>
                    <a:pt x="76" y="8"/>
                    <a:pt x="76" y="8"/>
                    <a:pt x="76" y="8"/>
                  </a:cubicBezTo>
                  <a:moveTo>
                    <a:pt x="73" y="0"/>
                  </a:moveTo>
                  <a:cubicBezTo>
                    <a:pt x="72" y="0"/>
                    <a:pt x="72" y="0"/>
                    <a:pt x="72"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0"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7" name="Freeform 98">
              <a:extLst>
                <a:ext uri="{FF2B5EF4-FFF2-40B4-BE49-F238E27FC236}">
                  <a16:creationId xmlns:a16="http://schemas.microsoft.com/office/drawing/2014/main" id="{751D1E10-05FB-47DF-BBF1-E3382C3C6514}"/>
                </a:ext>
              </a:extLst>
            </p:cNvPr>
            <p:cNvSpPr>
              <a:spLocks/>
            </p:cNvSpPr>
            <p:nvPr/>
          </p:nvSpPr>
          <p:spPr bwMode="auto">
            <a:xfrm>
              <a:off x="6070312" y="2347161"/>
              <a:ext cx="71020" cy="67998"/>
            </a:xfrm>
            <a:custGeom>
              <a:avLst/>
              <a:gdLst>
                <a:gd name="T0" fmla="*/ 136 w 136"/>
                <a:gd name="T1" fmla="*/ 65 h 132"/>
                <a:gd name="T2" fmla="*/ 72 w 136"/>
                <a:gd name="T3" fmla="*/ 0 h 132"/>
                <a:gd name="T4" fmla="*/ 72 w 136"/>
                <a:gd name="T5" fmla="*/ 0 h 132"/>
                <a:gd name="T6" fmla="*/ 0 w 136"/>
                <a:gd name="T7" fmla="*/ 65 h 132"/>
                <a:gd name="T8" fmla="*/ 0 w 136"/>
                <a:gd name="T9" fmla="*/ 132 h 132"/>
                <a:gd name="T10" fmla="*/ 136 w 136"/>
                <a:gd name="T11" fmla="*/ 132 h 132"/>
                <a:gd name="T12" fmla="*/ 136 w 136"/>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6" h="132">
                  <a:moveTo>
                    <a:pt x="136" y="65"/>
                  </a:moveTo>
                  <a:cubicBezTo>
                    <a:pt x="136" y="28"/>
                    <a:pt x="110" y="0"/>
                    <a:pt x="72" y="0"/>
                  </a:cubicBezTo>
                  <a:cubicBezTo>
                    <a:pt x="72" y="0"/>
                    <a:pt x="72" y="0"/>
                    <a:pt x="72" y="0"/>
                  </a:cubicBezTo>
                  <a:cubicBezTo>
                    <a:pt x="34" y="0"/>
                    <a:pt x="0" y="28"/>
                    <a:pt x="0" y="65"/>
                  </a:cubicBezTo>
                  <a:cubicBezTo>
                    <a:pt x="0" y="132"/>
                    <a:pt x="0" y="132"/>
                    <a:pt x="0" y="132"/>
                  </a:cubicBezTo>
                  <a:cubicBezTo>
                    <a:pt x="136" y="132"/>
                    <a:pt x="136" y="132"/>
                    <a:pt x="136" y="132"/>
                  </a:cubicBezTo>
                  <a:lnTo>
                    <a:pt x="136"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8" name="Freeform 99">
              <a:extLst>
                <a:ext uri="{FF2B5EF4-FFF2-40B4-BE49-F238E27FC236}">
                  <a16:creationId xmlns:a16="http://schemas.microsoft.com/office/drawing/2014/main" id="{C04E910F-C3E6-4549-A087-30E8C68CF88A}"/>
                </a:ext>
              </a:extLst>
            </p:cNvPr>
            <p:cNvSpPr>
              <a:spLocks noEditPoints="1"/>
            </p:cNvSpPr>
            <p:nvPr/>
          </p:nvSpPr>
          <p:spPr bwMode="auto">
            <a:xfrm>
              <a:off x="6070312"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2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2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1" y="8"/>
                    <a:pt x="72" y="8"/>
                  </a:cubicBezTo>
                  <a:cubicBezTo>
                    <a:pt x="76" y="8"/>
                    <a:pt x="76" y="8"/>
                    <a:pt x="76" y="8"/>
                  </a:cubicBezTo>
                  <a:moveTo>
                    <a:pt x="72" y="0"/>
                  </a:moveTo>
                  <a:cubicBezTo>
                    <a:pt x="72" y="0"/>
                    <a:pt x="72" y="0"/>
                    <a:pt x="72" y="0"/>
                  </a:cubicBezTo>
                  <a:cubicBezTo>
                    <a:pt x="34" y="0"/>
                    <a:pt x="0" y="24"/>
                    <a:pt x="0" y="61"/>
                  </a:cubicBezTo>
                  <a:cubicBezTo>
                    <a:pt x="0" y="124"/>
                    <a:pt x="0" y="124"/>
                    <a:pt x="0" y="124"/>
                  </a:cubicBezTo>
                  <a:cubicBezTo>
                    <a:pt x="136" y="124"/>
                    <a:pt x="136" y="124"/>
                    <a:pt x="136" y="124"/>
                  </a:cubicBezTo>
                  <a:cubicBezTo>
                    <a:pt x="136" y="61"/>
                    <a:pt x="136" y="61"/>
                    <a:pt x="136" y="61"/>
                  </a:cubicBezTo>
                  <a:cubicBezTo>
                    <a:pt x="136" y="24"/>
                    <a:pt x="110" y="0"/>
                    <a:pt x="72"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9" name="Freeform 100">
              <a:extLst>
                <a:ext uri="{FF2B5EF4-FFF2-40B4-BE49-F238E27FC236}">
                  <a16:creationId xmlns:a16="http://schemas.microsoft.com/office/drawing/2014/main" id="{6E34DBED-112E-40EA-98DB-858375691235}"/>
                </a:ext>
              </a:extLst>
            </p:cNvPr>
            <p:cNvSpPr>
              <a:spLocks/>
            </p:cNvSpPr>
            <p:nvPr/>
          </p:nvSpPr>
          <p:spPr bwMode="auto">
            <a:xfrm>
              <a:off x="6000804" y="2347161"/>
              <a:ext cx="74042" cy="67998"/>
            </a:xfrm>
            <a:custGeom>
              <a:avLst/>
              <a:gdLst>
                <a:gd name="T0" fmla="*/ 140 w 140"/>
                <a:gd name="T1" fmla="*/ 65 h 132"/>
                <a:gd name="T2" fmla="*/ 73 w 140"/>
                <a:gd name="T3" fmla="*/ 0 h 132"/>
                <a:gd name="T4" fmla="*/ 72 w 140"/>
                <a:gd name="T5" fmla="*/ 0 h 132"/>
                <a:gd name="T6" fmla="*/ 0 w 140"/>
                <a:gd name="T7" fmla="*/ 65 h 132"/>
                <a:gd name="T8" fmla="*/ 0 w 140"/>
                <a:gd name="T9" fmla="*/ 132 h 132"/>
                <a:gd name="T10" fmla="*/ 140 w 140"/>
                <a:gd name="T11" fmla="*/ 132 h 132"/>
                <a:gd name="T12" fmla="*/ 140 w 140"/>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40" h="132">
                  <a:moveTo>
                    <a:pt x="140" y="65"/>
                  </a:moveTo>
                  <a:cubicBezTo>
                    <a:pt x="140" y="28"/>
                    <a:pt x="110" y="0"/>
                    <a:pt x="73" y="0"/>
                  </a:cubicBezTo>
                  <a:cubicBezTo>
                    <a:pt x="72" y="0"/>
                    <a:pt x="72" y="0"/>
                    <a:pt x="72" y="0"/>
                  </a:cubicBezTo>
                  <a:cubicBezTo>
                    <a:pt x="35" y="0"/>
                    <a:pt x="0" y="28"/>
                    <a:pt x="0" y="65"/>
                  </a:cubicBezTo>
                  <a:cubicBezTo>
                    <a:pt x="0" y="132"/>
                    <a:pt x="0" y="132"/>
                    <a:pt x="0" y="132"/>
                  </a:cubicBezTo>
                  <a:cubicBezTo>
                    <a:pt x="140" y="132"/>
                    <a:pt x="140" y="132"/>
                    <a:pt x="140" y="132"/>
                  </a:cubicBezTo>
                  <a:lnTo>
                    <a:pt x="140"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0" name="Freeform 101">
              <a:extLst>
                <a:ext uri="{FF2B5EF4-FFF2-40B4-BE49-F238E27FC236}">
                  <a16:creationId xmlns:a16="http://schemas.microsoft.com/office/drawing/2014/main" id="{C700DBC2-2643-4D0C-9A1E-2C56A4CC4249}"/>
                </a:ext>
              </a:extLst>
            </p:cNvPr>
            <p:cNvSpPr>
              <a:spLocks noEditPoints="1"/>
            </p:cNvSpPr>
            <p:nvPr/>
          </p:nvSpPr>
          <p:spPr bwMode="auto">
            <a:xfrm>
              <a:off x="6000804"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3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2" y="8"/>
                    <a:pt x="72" y="8"/>
                  </a:cubicBezTo>
                  <a:cubicBezTo>
                    <a:pt x="76" y="8"/>
                    <a:pt x="76" y="8"/>
                    <a:pt x="76" y="8"/>
                  </a:cubicBezTo>
                  <a:moveTo>
                    <a:pt x="73" y="0"/>
                  </a:moveTo>
                  <a:cubicBezTo>
                    <a:pt x="72" y="0"/>
                    <a:pt x="72" y="0"/>
                    <a:pt x="72"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0"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1" name="Freeform 102">
              <a:extLst>
                <a:ext uri="{FF2B5EF4-FFF2-40B4-BE49-F238E27FC236}">
                  <a16:creationId xmlns:a16="http://schemas.microsoft.com/office/drawing/2014/main" id="{5C69F720-3873-459D-8E58-780DABD93235}"/>
                </a:ext>
              </a:extLst>
            </p:cNvPr>
            <p:cNvSpPr>
              <a:spLocks/>
            </p:cNvSpPr>
            <p:nvPr/>
          </p:nvSpPr>
          <p:spPr bwMode="auto">
            <a:xfrm>
              <a:off x="6212351" y="2415159"/>
              <a:ext cx="72531" cy="64976"/>
            </a:xfrm>
            <a:custGeom>
              <a:avLst/>
              <a:gdLst>
                <a:gd name="T0" fmla="*/ 0 w 140"/>
                <a:gd name="T1" fmla="*/ 60 h 124"/>
                <a:gd name="T2" fmla="*/ 63 w 140"/>
                <a:gd name="T3" fmla="*/ 124 h 124"/>
                <a:gd name="T4" fmla="*/ 63 w 140"/>
                <a:gd name="T5" fmla="*/ 124 h 124"/>
                <a:gd name="T6" fmla="*/ 140 w 140"/>
                <a:gd name="T7" fmla="*/ 60 h 124"/>
                <a:gd name="T8" fmla="*/ 140 w 140"/>
                <a:gd name="T9" fmla="*/ 0 h 124"/>
                <a:gd name="T10" fmla="*/ 0 w 140"/>
                <a:gd name="T11" fmla="*/ 0 h 124"/>
                <a:gd name="T12" fmla="*/ 0 w 140"/>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40" h="124">
                  <a:moveTo>
                    <a:pt x="0" y="60"/>
                  </a:moveTo>
                  <a:cubicBezTo>
                    <a:pt x="0" y="98"/>
                    <a:pt x="25" y="124"/>
                    <a:pt x="63" y="124"/>
                  </a:cubicBezTo>
                  <a:cubicBezTo>
                    <a:pt x="63" y="124"/>
                    <a:pt x="63" y="124"/>
                    <a:pt x="63" y="124"/>
                  </a:cubicBezTo>
                  <a:cubicBezTo>
                    <a:pt x="101" y="124"/>
                    <a:pt x="140" y="98"/>
                    <a:pt x="140" y="60"/>
                  </a:cubicBezTo>
                  <a:cubicBezTo>
                    <a:pt x="140" y="0"/>
                    <a:pt x="140" y="0"/>
                    <a:pt x="140"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2" name="Freeform 103">
              <a:extLst>
                <a:ext uri="{FF2B5EF4-FFF2-40B4-BE49-F238E27FC236}">
                  <a16:creationId xmlns:a16="http://schemas.microsoft.com/office/drawing/2014/main" id="{03A39641-C98A-4E18-AD42-CED6795AF9C3}"/>
                </a:ext>
              </a:extLst>
            </p:cNvPr>
            <p:cNvSpPr>
              <a:spLocks noEditPoints="1"/>
            </p:cNvSpPr>
            <p:nvPr/>
          </p:nvSpPr>
          <p:spPr bwMode="auto">
            <a:xfrm>
              <a:off x="6212351" y="2413647"/>
              <a:ext cx="71020" cy="66486"/>
            </a:xfrm>
            <a:custGeom>
              <a:avLst/>
              <a:gdLst>
                <a:gd name="T0" fmla="*/ 128 w 136"/>
                <a:gd name="T1" fmla="*/ 12 h 128"/>
                <a:gd name="T2" fmla="*/ 128 w 136"/>
                <a:gd name="T3" fmla="*/ 64 h 128"/>
                <a:gd name="T4" fmla="*/ 63 w 136"/>
                <a:gd name="T5" fmla="*/ 116 h 128"/>
                <a:gd name="T6" fmla="*/ 63 w 136"/>
                <a:gd name="T7" fmla="*/ 116 h 128"/>
                <a:gd name="T8" fmla="*/ 8 w 136"/>
                <a:gd name="T9" fmla="*/ 64 h 128"/>
                <a:gd name="T10" fmla="*/ 8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3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3" y="116"/>
                  </a:cubicBezTo>
                  <a:cubicBezTo>
                    <a:pt x="63" y="116"/>
                    <a:pt x="63" y="116"/>
                    <a:pt x="63" y="116"/>
                  </a:cubicBezTo>
                  <a:cubicBezTo>
                    <a:pt x="31" y="116"/>
                    <a:pt x="8" y="96"/>
                    <a:pt x="8" y="64"/>
                  </a:cubicBezTo>
                  <a:cubicBezTo>
                    <a:pt x="8" y="12"/>
                    <a:pt x="8" y="12"/>
                    <a:pt x="8" y="12"/>
                  </a:cubicBezTo>
                  <a:cubicBezTo>
                    <a:pt x="128" y="12"/>
                    <a:pt x="128" y="12"/>
                    <a:pt x="128" y="12"/>
                  </a:cubicBezTo>
                  <a:moveTo>
                    <a:pt x="136" y="0"/>
                  </a:moveTo>
                  <a:cubicBezTo>
                    <a:pt x="0" y="0"/>
                    <a:pt x="0" y="0"/>
                    <a:pt x="0" y="0"/>
                  </a:cubicBezTo>
                  <a:cubicBezTo>
                    <a:pt x="0" y="64"/>
                    <a:pt x="0" y="64"/>
                    <a:pt x="0" y="64"/>
                  </a:cubicBezTo>
                  <a:cubicBezTo>
                    <a:pt x="0" y="102"/>
                    <a:pt x="25" y="128"/>
                    <a:pt x="63" y="128"/>
                  </a:cubicBezTo>
                  <a:cubicBezTo>
                    <a:pt x="63" y="128"/>
                    <a:pt x="63" y="128"/>
                    <a:pt x="63"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3" name="Freeform 104">
              <a:extLst>
                <a:ext uri="{FF2B5EF4-FFF2-40B4-BE49-F238E27FC236}">
                  <a16:creationId xmlns:a16="http://schemas.microsoft.com/office/drawing/2014/main" id="{502F8F5F-38D6-41CF-8A01-4137CBEF4719}"/>
                </a:ext>
              </a:extLst>
            </p:cNvPr>
            <p:cNvSpPr>
              <a:spLocks/>
            </p:cNvSpPr>
            <p:nvPr/>
          </p:nvSpPr>
          <p:spPr bwMode="auto">
            <a:xfrm>
              <a:off x="5934317" y="2415159"/>
              <a:ext cx="69508" cy="64976"/>
            </a:xfrm>
            <a:custGeom>
              <a:avLst/>
              <a:gdLst>
                <a:gd name="T0" fmla="*/ 0 w 132"/>
                <a:gd name="T1" fmla="*/ 60 h 124"/>
                <a:gd name="T2" fmla="*/ 59 w 132"/>
                <a:gd name="T3" fmla="*/ 124 h 124"/>
                <a:gd name="T4" fmla="*/ 59 w 132"/>
                <a:gd name="T5" fmla="*/ 124 h 124"/>
                <a:gd name="T6" fmla="*/ 132 w 132"/>
                <a:gd name="T7" fmla="*/ 60 h 124"/>
                <a:gd name="T8" fmla="*/ 132 w 132"/>
                <a:gd name="T9" fmla="*/ 0 h 124"/>
                <a:gd name="T10" fmla="*/ 0 w 132"/>
                <a:gd name="T11" fmla="*/ 0 h 124"/>
                <a:gd name="T12" fmla="*/ 0 w 132"/>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2" h="124">
                  <a:moveTo>
                    <a:pt x="0" y="60"/>
                  </a:moveTo>
                  <a:cubicBezTo>
                    <a:pt x="0" y="98"/>
                    <a:pt x="21" y="124"/>
                    <a:pt x="59" y="124"/>
                  </a:cubicBezTo>
                  <a:cubicBezTo>
                    <a:pt x="59" y="124"/>
                    <a:pt x="59" y="124"/>
                    <a:pt x="59" y="124"/>
                  </a:cubicBezTo>
                  <a:cubicBezTo>
                    <a:pt x="97" y="124"/>
                    <a:pt x="132" y="98"/>
                    <a:pt x="132" y="60"/>
                  </a:cubicBezTo>
                  <a:cubicBezTo>
                    <a:pt x="132" y="0"/>
                    <a:pt x="132" y="0"/>
                    <a:pt x="132"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4" name="Freeform 105">
              <a:extLst>
                <a:ext uri="{FF2B5EF4-FFF2-40B4-BE49-F238E27FC236}">
                  <a16:creationId xmlns:a16="http://schemas.microsoft.com/office/drawing/2014/main" id="{0DBB4BEC-7668-4AC8-87A5-4E98C3A1234A}"/>
                </a:ext>
              </a:extLst>
            </p:cNvPr>
            <p:cNvSpPr>
              <a:spLocks noEditPoints="1"/>
            </p:cNvSpPr>
            <p:nvPr/>
          </p:nvSpPr>
          <p:spPr bwMode="auto">
            <a:xfrm>
              <a:off x="5932807" y="2413647"/>
              <a:ext cx="71020" cy="66486"/>
            </a:xfrm>
            <a:custGeom>
              <a:avLst/>
              <a:gdLst>
                <a:gd name="T0" fmla="*/ 128 w 136"/>
                <a:gd name="T1" fmla="*/ 12 h 128"/>
                <a:gd name="T2" fmla="*/ 128 w 136"/>
                <a:gd name="T3" fmla="*/ 64 h 128"/>
                <a:gd name="T4" fmla="*/ 63 w 136"/>
                <a:gd name="T5" fmla="*/ 116 h 128"/>
                <a:gd name="T6" fmla="*/ 63 w 136"/>
                <a:gd name="T7" fmla="*/ 116 h 128"/>
                <a:gd name="T8" fmla="*/ 8 w 136"/>
                <a:gd name="T9" fmla="*/ 64 h 128"/>
                <a:gd name="T10" fmla="*/ 8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3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3" y="116"/>
                  </a:cubicBezTo>
                  <a:cubicBezTo>
                    <a:pt x="63" y="116"/>
                    <a:pt x="63" y="116"/>
                    <a:pt x="63" y="116"/>
                  </a:cubicBezTo>
                  <a:cubicBezTo>
                    <a:pt x="31" y="116"/>
                    <a:pt x="8" y="96"/>
                    <a:pt x="8" y="64"/>
                  </a:cubicBezTo>
                  <a:cubicBezTo>
                    <a:pt x="8" y="12"/>
                    <a:pt x="8" y="12"/>
                    <a:pt x="8" y="12"/>
                  </a:cubicBezTo>
                  <a:cubicBezTo>
                    <a:pt x="128" y="12"/>
                    <a:pt x="128" y="12"/>
                    <a:pt x="128" y="12"/>
                  </a:cubicBezTo>
                  <a:moveTo>
                    <a:pt x="136" y="0"/>
                  </a:moveTo>
                  <a:cubicBezTo>
                    <a:pt x="0" y="0"/>
                    <a:pt x="0" y="0"/>
                    <a:pt x="0" y="0"/>
                  </a:cubicBezTo>
                  <a:cubicBezTo>
                    <a:pt x="0" y="64"/>
                    <a:pt x="0" y="64"/>
                    <a:pt x="0" y="64"/>
                  </a:cubicBezTo>
                  <a:cubicBezTo>
                    <a:pt x="0" y="102"/>
                    <a:pt x="25" y="128"/>
                    <a:pt x="63" y="128"/>
                  </a:cubicBezTo>
                  <a:cubicBezTo>
                    <a:pt x="63" y="128"/>
                    <a:pt x="63" y="128"/>
                    <a:pt x="63"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5" name="Freeform 106">
              <a:extLst>
                <a:ext uri="{FF2B5EF4-FFF2-40B4-BE49-F238E27FC236}">
                  <a16:creationId xmlns:a16="http://schemas.microsoft.com/office/drawing/2014/main" id="{1546EBF2-0725-4551-B1F3-46A1B8C01543}"/>
                </a:ext>
              </a:extLst>
            </p:cNvPr>
            <p:cNvSpPr>
              <a:spLocks/>
            </p:cNvSpPr>
            <p:nvPr/>
          </p:nvSpPr>
          <p:spPr bwMode="auto">
            <a:xfrm>
              <a:off x="6003826" y="2415159"/>
              <a:ext cx="72531" cy="64976"/>
            </a:xfrm>
            <a:custGeom>
              <a:avLst/>
              <a:gdLst>
                <a:gd name="T0" fmla="*/ 0 w 140"/>
                <a:gd name="T1" fmla="*/ 60 h 124"/>
                <a:gd name="T2" fmla="*/ 63 w 140"/>
                <a:gd name="T3" fmla="*/ 124 h 124"/>
                <a:gd name="T4" fmla="*/ 64 w 140"/>
                <a:gd name="T5" fmla="*/ 124 h 124"/>
                <a:gd name="T6" fmla="*/ 140 w 140"/>
                <a:gd name="T7" fmla="*/ 60 h 124"/>
                <a:gd name="T8" fmla="*/ 140 w 140"/>
                <a:gd name="T9" fmla="*/ 0 h 124"/>
                <a:gd name="T10" fmla="*/ 0 w 140"/>
                <a:gd name="T11" fmla="*/ 0 h 124"/>
                <a:gd name="T12" fmla="*/ 0 w 140"/>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40" h="124">
                  <a:moveTo>
                    <a:pt x="0" y="60"/>
                  </a:moveTo>
                  <a:cubicBezTo>
                    <a:pt x="0" y="98"/>
                    <a:pt x="26" y="124"/>
                    <a:pt x="63" y="124"/>
                  </a:cubicBezTo>
                  <a:cubicBezTo>
                    <a:pt x="64" y="124"/>
                    <a:pt x="64" y="124"/>
                    <a:pt x="64" y="124"/>
                  </a:cubicBezTo>
                  <a:cubicBezTo>
                    <a:pt x="101" y="124"/>
                    <a:pt x="140" y="98"/>
                    <a:pt x="140" y="60"/>
                  </a:cubicBezTo>
                  <a:cubicBezTo>
                    <a:pt x="140" y="0"/>
                    <a:pt x="140" y="0"/>
                    <a:pt x="140"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6" name="Freeform 107">
              <a:extLst>
                <a:ext uri="{FF2B5EF4-FFF2-40B4-BE49-F238E27FC236}">
                  <a16:creationId xmlns:a16="http://schemas.microsoft.com/office/drawing/2014/main" id="{9C2E0D6C-428D-4DB0-915C-FB158E158547}"/>
                </a:ext>
              </a:extLst>
            </p:cNvPr>
            <p:cNvSpPr>
              <a:spLocks noEditPoints="1"/>
            </p:cNvSpPr>
            <p:nvPr/>
          </p:nvSpPr>
          <p:spPr bwMode="auto">
            <a:xfrm>
              <a:off x="6003826" y="2413647"/>
              <a:ext cx="71020" cy="66486"/>
            </a:xfrm>
            <a:custGeom>
              <a:avLst/>
              <a:gdLst>
                <a:gd name="T0" fmla="*/ 128 w 136"/>
                <a:gd name="T1" fmla="*/ 12 h 128"/>
                <a:gd name="T2" fmla="*/ 128 w 136"/>
                <a:gd name="T3" fmla="*/ 64 h 128"/>
                <a:gd name="T4" fmla="*/ 64 w 136"/>
                <a:gd name="T5" fmla="*/ 116 h 128"/>
                <a:gd name="T6" fmla="*/ 63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4" y="116"/>
                  </a:cubicBezTo>
                  <a:cubicBezTo>
                    <a:pt x="63" y="116"/>
                    <a:pt x="63" y="116"/>
                    <a:pt x="63" y="116"/>
                  </a:cubicBezTo>
                  <a:cubicBezTo>
                    <a:pt x="31"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3" y="128"/>
                  </a:cubicBezTo>
                  <a:cubicBezTo>
                    <a:pt x="64" y="128"/>
                    <a:pt x="64" y="128"/>
                    <a:pt x="64"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7" name="Freeform 108">
              <a:extLst>
                <a:ext uri="{FF2B5EF4-FFF2-40B4-BE49-F238E27FC236}">
                  <a16:creationId xmlns:a16="http://schemas.microsoft.com/office/drawing/2014/main" id="{592A8593-CDA9-4478-A0DB-B5DB491CBFC0}"/>
                </a:ext>
              </a:extLst>
            </p:cNvPr>
            <p:cNvSpPr>
              <a:spLocks/>
            </p:cNvSpPr>
            <p:nvPr/>
          </p:nvSpPr>
          <p:spPr bwMode="auto">
            <a:xfrm>
              <a:off x="6076356" y="2415159"/>
              <a:ext cx="71020" cy="64976"/>
            </a:xfrm>
            <a:custGeom>
              <a:avLst/>
              <a:gdLst>
                <a:gd name="T0" fmla="*/ 0 w 136"/>
                <a:gd name="T1" fmla="*/ 60 h 124"/>
                <a:gd name="T2" fmla="*/ 60 w 136"/>
                <a:gd name="T3" fmla="*/ 124 h 124"/>
                <a:gd name="T4" fmla="*/ 60 w 136"/>
                <a:gd name="T5" fmla="*/ 124 h 124"/>
                <a:gd name="T6" fmla="*/ 136 w 136"/>
                <a:gd name="T7" fmla="*/ 60 h 124"/>
                <a:gd name="T8" fmla="*/ 136 w 136"/>
                <a:gd name="T9" fmla="*/ 0 h 124"/>
                <a:gd name="T10" fmla="*/ 0 w 136"/>
                <a:gd name="T11" fmla="*/ 0 h 124"/>
                <a:gd name="T12" fmla="*/ 0 w 136"/>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6" h="124">
                  <a:moveTo>
                    <a:pt x="0" y="60"/>
                  </a:moveTo>
                  <a:cubicBezTo>
                    <a:pt x="0" y="98"/>
                    <a:pt x="22" y="124"/>
                    <a:pt x="60" y="124"/>
                  </a:cubicBezTo>
                  <a:cubicBezTo>
                    <a:pt x="60" y="124"/>
                    <a:pt x="60" y="124"/>
                    <a:pt x="60" y="124"/>
                  </a:cubicBezTo>
                  <a:cubicBezTo>
                    <a:pt x="98" y="124"/>
                    <a:pt x="136" y="98"/>
                    <a:pt x="136" y="60"/>
                  </a:cubicBezTo>
                  <a:cubicBezTo>
                    <a:pt x="136" y="0"/>
                    <a:pt x="136" y="0"/>
                    <a:pt x="136"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8" name="Freeform 109">
              <a:extLst>
                <a:ext uri="{FF2B5EF4-FFF2-40B4-BE49-F238E27FC236}">
                  <a16:creationId xmlns:a16="http://schemas.microsoft.com/office/drawing/2014/main" id="{A7760178-A6B0-4756-8215-644CACF882A7}"/>
                </a:ext>
              </a:extLst>
            </p:cNvPr>
            <p:cNvSpPr>
              <a:spLocks noEditPoints="1"/>
            </p:cNvSpPr>
            <p:nvPr/>
          </p:nvSpPr>
          <p:spPr bwMode="auto">
            <a:xfrm>
              <a:off x="6074846" y="2413647"/>
              <a:ext cx="71020" cy="66486"/>
            </a:xfrm>
            <a:custGeom>
              <a:avLst/>
              <a:gdLst>
                <a:gd name="T0" fmla="*/ 128 w 136"/>
                <a:gd name="T1" fmla="*/ 12 h 128"/>
                <a:gd name="T2" fmla="*/ 128 w 136"/>
                <a:gd name="T3" fmla="*/ 64 h 128"/>
                <a:gd name="T4" fmla="*/ 64 w 136"/>
                <a:gd name="T5" fmla="*/ 116 h 128"/>
                <a:gd name="T6" fmla="*/ 64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4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5" y="116"/>
                    <a:pt x="64" y="116"/>
                  </a:cubicBezTo>
                  <a:cubicBezTo>
                    <a:pt x="64" y="116"/>
                    <a:pt x="64" y="116"/>
                    <a:pt x="64" y="116"/>
                  </a:cubicBezTo>
                  <a:cubicBezTo>
                    <a:pt x="32"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4" y="128"/>
                  </a:cubicBezTo>
                  <a:cubicBezTo>
                    <a:pt x="64" y="128"/>
                    <a:pt x="64" y="128"/>
                    <a:pt x="64" y="128"/>
                  </a:cubicBezTo>
                  <a:cubicBezTo>
                    <a:pt x="102"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9" name="Freeform 110">
              <a:extLst>
                <a:ext uri="{FF2B5EF4-FFF2-40B4-BE49-F238E27FC236}">
                  <a16:creationId xmlns:a16="http://schemas.microsoft.com/office/drawing/2014/main" id="{65B79B20-948F-4AE3-96B5-8B31ECB4A0E6}"/>
                </a:ext>
              </a:extLst>
            </p:cNvPr>
            <p:cNvSpPr>
              <a:spLocks/>
            </p:cNvSpPr>
            <p:nvPr/>
          </p:nvSpPr>
          <p:spPr bwMode="auto">
            <a:xfrm>
              <a:off x="6145865" y="2415159"/>
              <a:ext cx="67998" cy="64976"/>
            </a:xfrm>
            <a:custGeom>
              <a:avLst/>
              <a:gdLst>
                <a:gd name="T0" fmla="*/ 0 w 132"/>
                <a:gd name="T1" fmla="*/ 60 h 124"/>
                <a:gd name="T2" fmla="*/ 59 w 132"/>
                <a:gd name="T3" fmla="*/ 124 h 124"/>
                <a:gd name="T4" fmla="*/ 60 w 132"/>
                <a:gd name="T5" fmla="*/ 124 h 124"/>
                <a:gd name="T6" fmla="*/ 132 w 132"/>
                <a:gd name="T7" fmla="*/ 60 h 124"/>
                <a:gd name="T8" fmla="*/ 132 w 132"/>
                <a:gd name="T9" fmla="*/ 0 h 124"/>
                <a:gd name="T10" fmla="*/ 0 w 132"/>
                <a:gd name="T11" fmla="*/ 0 h 124"/>
                <a:gd name="T12" fmla="*/ 0 w 132"/>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2" h="124">
                  <a:moveTo>
                    <a:pt x="0" y="60"/>
                  </a:moveTo>
                  <a:cubicBezTo>
                    <a:pt x="0" y="98"/>
                    <a:pt x="22" y="124"/>
                    <a:pt x="59" y="124"/>
                  </a:cubicBezTo>
                  <a:cubicBezTo>
                    <a:pt x="60" y="124"/>
                    <a:pt x="60" y="124"/>
                    <a:pt x="60" y="124"/>
                  </a:cubicBezTo>
                  <a:cubicBezTo>
                    <a:pt x="97" y="124"/>
                    <a:pt x="132" y="98"/>
                    <a:pt x="132" y="60"/>
                  </a:cubicBezTo>
                  <a:cubicBezTo>
                    <a:pt x="132" y="0"/>
                    <a:pt x="132" y="0"/>
                    <a:pt x="132"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0" name="Freeform 111">
              <a:extLst>
                <a:ext uri="{FF2B5EF4-FFF2-40B4-BE49-F238E27FC236}">
                  <a16:creationId xmlns:a16="http://schemas.microsoft.com/office/drawing/2014/main" id="{CEEBD80F-7796-452B-9DB0-699A67AAAC2B}"/>
                </a:ext>
              </a:extLst>
            </p:cNvPr>
            <p:cNvSpPr>
              <a:spLocks noEditPoints="1"/>
            </p:cNvSpPr>
            <p:nvPr/>
          </p:nvSpPr>
          <p:spPr bwMode="auto">
            <a:xfrm>
              <a:off x="6142843" y="2413647"/>
              <a:ext cx="71020" cy="66486"/>
            </a:xfrm>
            <a:custGeom>
              <a:avLst/>
              <a:gdLst>
                <a:gd name="T0" fmla="*/ 128 w 136"/>
                <a:gd name="T1" fmla="*/ 12 h 128"/>
                <a:gd name="T2" fmla="*/ 128 w 136"/>
                <a:gd name="T3" fmla="*/ 64 h 128"/>
                <a:gd name="T4" fmla="*/ 64 w 136"/>
                <a:gd name="T5" fmla="*/ 116 h 128"/>
                <a:gd name="T6" fmla="*/ 63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4" y="116"/>
                  </a:cubicBezTo>
                  <a:cubicBezTo>
                    <a:pt x="63" y="116"/>
                    <a:pt x="63" y="116"/>
                    <a:pt x="63" y="116"/>
                  </a:cubicBezTo>
                  <a:cubicBezTo>
                    <a:pt x="31"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3" y="128"/>
                  </a:cubicBezTo>
                  <a:cubicBezTo>
                    <a:pt x="64" y="128"/>
                    <a:pt x="64" y="128"/>
                    <a:pt x="64"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1" name="Freeform 112">
              <a:extLst>
                <a:ext uri="{FF2B5EF4-FFF2-40B4-BE49-F238E27FC236}">
                  <a16:creationId xmlns:a16="http://schemas.microsoft.com/office/drawing/2014/main" id="{E1103474-1D36-43B9-8816-F0D049006248}"/>
                </a:ext>
              </a:extLst>
            </p:cNvPr>
            <p:cNvSpPr>
              <a:spLocks/>
            </p:cNvSpPr>
            <p:nvPr/>
          </p:nvSpPr>
          <p:spPr bwMode="auto">
            <a:xfrm>
              <a:off x="6079378" y="2199078"/>
              <a:ext cx="86131" cy="111818"/>
            </a:xfrm>
            <a:custGeom>
              <a:avLst/>
              <a:gdLst>
                <a:gd name="T0" fmla="*/ 153 w 166"/>
                <a:gd name="T1" fmla="*/ 129 h 214"/>
                <a:gd name="T2" fmla="*/ 125 w 166"/>
                <a:gd name="T3" fmla="*/ 201 h 214"/>
                <a:gd name="T4" fmla="*/ 124 w 166"/>
                <a:gd name="T5" fmla="*/ 202 h 214"/>
                <a:gd name="T6" fmla="*/ 52 w 166"/>
                <a:gd name="T7" fmla="*/ 174 h 214"/>
                <a:gd name="T8" fmla="*/ 12 w 166"/>
                <a:gd name="T9" fmla="*/ 85 h 214"/>
                <a:gd name="T10" fmla="*/ 40 w 166"/>
                <a:gd name="T11" fmla="*/ 12 h 214"/>
                <a:gd name="T12" fmla="*/ 42 w 166"/>
                <a:gd name="T13" fmla="*/ 12 h 214"/>
                <a:gd name="T14" fmla="*/ 114 w 166"/>
                <a:gd name="T15" fmla="*/ 40 h 214"/>
                <a:gd name="T16" fmla="*/ 153 w 166"/>
                <a:gd name="T17" fmla="*/ 12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214">
                  <a:moveTo>
                    <a:pt x="153" y="129"/>
                  </a:moveTo>
                  <a:cubicBezTo>
                    <a:pt x="166" y="157"/>
                    <a:pt x="153" y="189"/>
                    <a:pt x="125" y="201"/>
                  </a:cubicBezTo>
                  <a:cubicBezTo>
                    <a:pt x="124" y="202"/>
                    <a:pt x="124" y="202"/>
                    <a:pt x="124" y="202"/>
                  </a:cubicBezTo>
                  <a:cubicBezTo>
                    <a:pt x="96" y="214"/>
                    <a:pt x="64" y="202"/>
                    <a:pt x="52" y="174"/>
                  </a:cubicBezTo>
                  <a:cubicBezTo>
                    <a:pt x="12" y="85"/>
                    <a:pt x="12" y="85"/>
                    <a:pt x="12" y="85"/>
                  </a:cubicBezTo>
                  <a:cubicBezTo>
                    <a:pt x="0" y="57"/>
                    <a:pt x="13" y="25"/>
                    <a:pt x="40" y="12"/>
                  </a:cubicBezTo>
                  <a:cubicBezTo>
                    <a:pt x="42" y="12"/>
                    <a:pt x="42" y="12"/>
                    <a:pt x="42" y="12"/>
                  </a:cubicBezTo>
                  <a:cubicBezTo>
                    <a:pt x="69" y="0"/>
                    <a:pt x="102" y="12"/>
                    <a:pt x="114" y="40"/>
                  </a:cubicBezTo>
                  <a:lnTo>
                    <a:pt x="153" y="129"/>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2" name="Freeform 113">
              <a:extLst>
                <a:ext uri="{FF2B5EF4-FFF2-40B4-BE49-F238E27FC236}">
                  <a16:creationId xmlns:a16="http://schemas.microsoft.com/office/drawing/2014/main" id="{A8622F81-2638-451B-B2C3-2C045B9C21E8}"/>
                </a:ext>
              </a:extLst>
            </p:cNvPr>
            <p:cNvSpPr>
              <a:spLocks/>
            </p:cNvSpPr>
            <p:nvPr/>
          </p:nvSpPr>
          <p:spPr bwMode="auto">
            <a:xfrm>
              <a:off x="6055202" y="2199078"/>
              <a:ext cx="86131" cy="111818"/>
            </a:xfrm>
            <a:custGeom>
              <a:avLst/>
              <a:gdLst>
                <a:gd name="T0" fmla="*/ 13 w 166"/>
                <a:gd name="T1" fmla="*/ 129 h 214"/>
                <a:gd name="T2" fmla="*/ 41 w 166"/>
                <a:gd name="T3" fmla="*/ 201 h 214"/>
                <a:gd name="T4" fmla="*/ 42 w 166"/>
                <a:gd name="T5" fmla="*/ 202 h 214"/>
                <a:gd name="T6" fmla="*/ 114 w 166"/>
                <a:gd name="T7" fmla="*/ 174 h 214"/>
                <a:gd name="T8" fmla="*/ 154 w 166"/>
                <a:gd name="T9" fmla="*/ 85 h 214"/>
                <a:gd name="T10" fmla="*/ 126 w 166"/>
                <a:gd name="T11" fmla="*/ 12 h 214"/>
                <a:gd name="T12" fmla="*/ 125 w 166"/>
                <a:gd name="T13" fmla="*/ 12 h 214"/>
                <a:gd name="T14" fmla="*/ 52 w 166"/>
                <a:gd name="T15" fmla="*/ 40 h 214"/>
                <a:gd name="T16" fmla="*/ 13 w 166"/>
                <a:gd name="T17" fmla="*/ 12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214">
                  <a:moveTo>
                    <a:pt x="13" y="129"/>
                  </a:moveTo>
                  <a:cubicBezTo>
                    <a:pt x="0" y="157"/>
                    <a:pt x="13" y="189"/>
                    <a:pt x="41" y="201"/>
                  </a:cubicBezTo>
                  <a:cubicBezTo>
                    <a:pt x="42" y="202"/>
                    <a:pt x="42" y="202"/>
                    <a:pt x="42" y="202"/>
                  </a:cubicBezTo>
                  <a:cubicBezTo>
                    <a:pt x="70" y="214"/>
                    <a:pt x="102" y="202"/>
                    <a:pt x="114" y="174"/>
                  </a:cubicBezTo>
                  <a:cubicBezTo>
                    <a:pt x="154" y="85"/>
                    <a:pt x="154" y="85"/>
                    <a:pt x="154" y="85"/>
                  </a:cubicBezTo>
                  <a:cubicBezTo>
                    <a:pt x="166" y="57"/>
                    <a:pt x="154" y="25"/>
                    <a:pt x="126" y="12"/>
                  </a:cubicBezTo>
                  <a:cubicBezTo>
                    <a:pt x="125" y="12"/>
                    <a:pt x="125" y="12"/>
                    <a:pt x="125" y="12"/>
                  </a:cubicBezTo>
                  <a:cubicBezTo>
                    <a:pt x="97" y="0"/>
                    <a:pt x="65" y="12"/>
                    <a:pt x="52" y="40"/>
                  </a:cubicBezTo>
                  <a:lnTo>
                    <a:pt x="13" y="129"/>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cxnSp>
        <p:nvCxnSpPr>
          <p:cNvPr id="123" name="Straight Arrow Connector 122">
            <a:extLst>
              <a:ext uri="{FF2B5EF4-FFF2-40B4-BE49-F238E27FC236}">
                <a16:creationId xmlns:a16="http://schemas.microsoft.com/office/drawing/2014/main" id="{FD7BFB5D-26F1-47B2-A955-5FAA1514DCAD}"/>
              </a:ext>
            </a:extLst>
          </p:cNvPr>
          <p:cNvCxnSpPr>
            <a:cxnSpLocks/>
          </p:cNvCxnSpPr>
          <p:nvPr/>
        </p:nvCxnSpPr>
        <p:spPr>
          <a:xfrm>
            <a:off x="6378568" y="5540610"/>
            <a:ext cx="704823" cy="0"/>
          </a:xfrm>
          <a:prstGeom prst="straightConnector1">
            <a:avLst/>
          </a:prstGeom>
          <a:ln w="15875">
            <a:solidFill>
              <a:schemeClr val="accent5"/>
            </a:solidFill>
            <a:tailEnd type="oval"/>
          </a:ln>
        </p:spPr>
        <p:style>
          <a:lnRef idx="1">
            <a:schemeClr val="accent1"/>
          </a:lnRef>
          <a:fillRef idx="0">
            <a:schemeClr val="accent1"/>
          </a:fillRef>
          <a:effectRef idx="0">
            <a:schemeClr val="accent1"/>
          </a:effectRef>
          <a:fontRef idx="minor">
            <a:schemeClr val="tx1"/>
          </a:fontRef>
        </p:style>
      </p:cxnSp>
      <p:cxnSp>
        <p:nvCxnSpPr>
          <p:cNvPr id="124" name="Straight Arrow Connector 123">
            <a:extLst>
              <a:ext uri="{FF2B5EF4-FFF2-40B4-BE49-F238E27FC236}">
                <a16:creationId xmlns:a16="http://schemas.microsoft.com/office/drawing/2014/main" id="{30553E22-2E95-49EF-8227-5C5384F96964}"/>
              </a:ext>
            </a:extLst>
          </p:cNvPr>
          <p:cNvCxnSpPr>
            <a:cxnSpLocks/>
          </p:cNvCxnSpPr>
          <p:nvPr/>
        </p:nvCxnSpPr>
        <p:spPr>
          <a:xfrm flipH="1">
            <a:off x="4730750" y="4072309"/>
            <a:ext cx="1218651" cy="0"/>
          </a:xfrm>
          <a:prstGeom prst="straightConnector1">
            <a:avLst/>
          </a:prstGeom>
          <a:ln w="15875">
            <a:solidFill>
              <a:schemeClr val="accent1"/>
            </a:solidFill>
            <a:tailEnd type="oval"/>
          </a:ln>
        </p:spPr>
        <p:style>
          <a:lnRef idx="1">
            <a:schemeClr val="accent1"/>
          </a:lnRef>
          <a:fillRef idx="0">
            <a:schemeClr val="accent1"/>
          </a:fillRef>
          <a:effectRef idx="0">
            <a:schemeClr val="accent1"/>
          </a:effectRef>
          <a:fontRef idx="minor">
            <a:schemeClr val="tx1"/>
          </a:fontRef>
        </p:style>
      </p:cxnSp>
      <p:sp>
        <p:nvSpPr>
          <p:cNvPr id="125" name="TextBox 124">
            <a:extLst>
              <a:ext uri="{FF2B5EF4-FFF2-40B4-BE49-F238E27FC236}">
                <a16:creationId xmlns:a16="http://schemas.microsoft.com/office/drawing/2014/main" id="{B3523A81-90D6-4112-B37D-5D316B5F5D1D}"/>
              </a:ext>
            </a:extLst>
          </p:cNvPr>
          <p:cNvSpPr txBox="1"/>
          <p:nvPr/>
        </p:nvSpPr>
        <p:spPr>
          <a:xfrm>
            <a:off x="2550972" y="4983488"/>
            <a:ext cx="1029448" cy="307777"/>
          </a:xfrm>
          <a:prstGeom prst="rect">
            <a:avLst/>
          </a:prstGeom>
          <a:noFill/>
        </p:spPr>
        <p:txBody>
          <a:bodyPr wrap="none" rtlCol="0">
            <a:spAutoFit/>
          </a:bodyPr>
          <a:lstStyle/>
          <a:p>
            <a:pPr algn="r"/>
            <a:r>
              <a:rPr lang="id-ID" sz="1400" dirty="0">
                <a:latin typeface="+mj-lt"/>
              </a:rPr>
              <a:t>Description</a:t>
            </a:r>
          </a:p>
        </p:txBody>
      </p:sp>
      <p:sp>
        <p:nvSpPr>
          <p:cNvPr id="126" name="Rectangle 125">
            <a:extLst>
              <a:ext uri="{FF2B5EF4-FFF2-40B4-BE49-F238E27FC236}">
                <a16:creationId xmlns:a16="http://schemas.microsoft.com/office/drawing/2014/main" id="{6525F58D-D936-43DC-AD7B-0C9E0F0D5EAB}"/>
              </a:ext>
            </a:extLst>
          </p:cNvPr>
          <p:cNvSpPr/>
          <p:nvPr/>
        </p:nvSpPr>
        <p:spPr>
          <a:xfrm>
            <a:off x="1387847" y="5195032"/>
            <a:ext cx="2192573" cy="613117"/>
          </a:xfrm>
          <a:prstGeom prst="rect">
            <a:avLst/>
          </a:prstGeom>
        </p:spPr>
        <p:txBody>
          <a:bodyPr wrap="square">
            <a:spAutoFit/>
          </a:bodyPr>
          <a:lstStyle/>
          <a:p>
            <a:pPr algn="r">
              <a:lnSpc>
                <a:spcPct val="150000"/>
              </a:lnSpc>
            </a:pPr>
            <a:r>
              <a:rPr lang="id-ID" sz="1200" dirty="0"/>
              <a:t>Suitable for all categories business and personal presentation</a:t>
            </a:r>
          </a:p>
        </p:txBody>
      </p:sp>
      <p:cxnSp>
        <p:nvCxnSpPr>
          <p:cNvPr id="127" name="Straight Arrow Connector 126">
            <a:extLst>
              <a:ext uri="{FF2B5EF4-FFF2-40B4-BE49-F238E27FC236}">
                <a16:creationId xmlns:a16="http://schemas.microsoft.com/office/drawing/2014/main" id="{91445612-645C-4AD8-99A5-E0D9A8D18C07}"/>
              </a:ext>
            </a:extLst>
          </p:cNvPr>
          <p:cNvCxnSpPr>
            <a:cxnSpLocks/>
          </p:cNvCxnSpPr>
          <p:nvPr/>
        </p:nvCxnSpPr>
        <p:spPr>
          <a:xfrm flipH="1">
            <a:off x="4913083" y="5267824"/>
            <a:ext cx="889575" cy="0"/>
          </a:xfrm>
          <a:prstGeom prst="straightConnector1">
            <a:avLst/>
          </a:prstGeom>
          <a:ln w="15875">
            <a:solidFill>
              <a:schemeClr val="accent4"/>
            </a:solidFill>
            <a:tailEnd type="oval"/>
          </a:ln>
        </p:spPr>
        <p:style>
          <a:lnRef idx="1">
            <a:schemeClr val="accent1"/>
          </a:lnRef>
          <a:fillRef idx="0">
            <a:schemeClr val="accent1"/>
          </a:fillRef>
          <a:effectRef idx="0">
            <a:schemeClr val="accent1"/>
          </a:effectRef>
          <a:fontRef idx="minor">
            <a:schemeClr val="tx1"/>
          </a:fontRef>
        </p:style>
      </p:cxnSp>
      <p:sp>
        <p:nvSpPr>
          <p:cNvPr id="128" name="TextBox 127">
            <a:extLst>
              <a:ext uri="{FF2B5EF4-FFF2-40B4-BE49-F238E27FC236}">
                <a16:creationId xmlns:a16="http://schemas.microsoft.com/office/drawing/2014/main" id="{AA4E89B4-389C-4193-A929-C5D08F44C990}"/>
              </a:ext>
            </a:extLst>
          </p:cNvPr>
          <p:cNvSpPr txBox="1"/>
          <p:nvPr/>
        </p:nvSpPr>
        <p:spPr>
          <a:xfrm>
            <a:off x="3649592" y="3758514"/>
            <a:ext cx="984565" cy="769441"/>
          </a:xfrm>
          <a:prstGeom prst="rect">
            <a:avLst/>
          </a:prstGeom>
          <a:noFill/>
        </p:spPr>
        <p:txBody>
          <a:bodyPr wrap="none" rtlCol="0">
            <a:spAutoFit/>
          </a:bodyPr>
          <a:lstStyle/>
          <a:p>
            <a:pPr algn="r"/>
            <a:r>
              <a:rPr lang="id-ID" sz="4400" dirty="0">
                <a:solidFill>
                  <a:schemeClr val="accent1"/>
                </a:solidFill>
                <a:latin typeface="+mj-lt"/>
              </a:rPr>
              <a:t>25%</a:t>
            </a:r>
          </a:p>
        </p:txBody>
      </p:sp>
      <p:sp>
        <p:nvSpPr>
          <p:cNvPr id="129" name="TextBox 128">
            <a:extLst>
              <a:ext uri="{FF2B5EF4-FFF2-40B4-BE49-F238E27FC236}">
                <a16:creationId xmlns:a16="http://schemas.microsoft.com/office/drawing/2014/main" id="{3BB41FB7-BDB2-4DF4-99C6-0EEB4C83C7C2}"/>
              </a:ext>
            </a:extLst>
          </p:cNvPr>
          <p:cNvSpPr txBox="1"/>
          <p:nvPr/>
        </p:nvSpPr>
        <p:spPr>
          <a:xfrm>
            <a:off x="3984572" y="2722909"/>
            <a:ext cx="914033" cy="769441"/>
          </a:xfrm>
          <a:prstGeom prst="rect">
            <a:avLst/>
          </a:prstGeom>
          <a:noFill/>
        </p:spPr>
        <p:txBody>
          <a:bodyPr wrap="none" rtlCol="0">
            <a:spAutoFit/>
          </a:bodyPr>
          <a:lstStyle/>
          <a:p>
            <a:pPr algn="r"/>
            <a:r>
              <a:rPr lang="id-ID" sz="4400" dirty="0">
                <a:solidFill>
                  <a:schemeClr val="accent2"/>
                </a:solidFill>
                <a:latin typeface="+mj-lt"/>
              </a:rPr>
              <a:t>15%</a:t>
            </a:r>
          </a:p>
        </p:txBody>
      </p:sp>
      <p:sp>
        <p:nvSpPr>
          <p:cNvPr id="130" name="TextBox 129">
            <a:extLst>
              <a:ext uri="{FF2B5EF4-FFF2-40B4-BE49-F238E27FC236}">
                <a16:creationId xmlns:a16="http://schemas.microsoft.com/office/drawing/2014/main" id="{4A88C426-0F36-4DC9-852C-31AEF129C9F1}"/>
              </a:ext>
            </a:extLst>
          </p:cNvPr>
          <p:cNvSpPr txBox="1"/>
          <p:nvPr/>
        </p:nvSpPr>
        <p:spPr>
          <a:xfrm>
            <a:off x="3959567" y="4901533"/>
            <a:ext cx="930063" cy="769441"/>
          </a:xfrm>
          <a:prstGeom prst="rect">
            <a:avLst/>
          </a:prstGeom>
          <a:noFill/>
        </p:spPr>
        <p:txBody>
          <a:bodyPr wrap="none" rtlCol="0">
            <a:spAutoFit/>
          </a:bodyPr>
          <a:lstStyle/>
          <a:p>
            <a:pPr algn="r"/>
            <a:r>
              <a:rPr lang="id-ID" sz="4400" dirty="0">
                <a:solidFill>
                  <a:schemeClr val="accent4"/>
                </a:solidFill>
                <a:latin typeface="+mj-lt"/>
              </a:rPr>
              <a:t>10%</a:t>
            </a:r>
          </a:p>
        </p:txBody>
      </p:sp>
      <p:sp>
        <p:nvSpPr>
          <p:cNvPr id="131" name="TextBox 130">
            <a:extLst>
              <a:ext uri="{FF2B5EF4-FFF2-40B4-BE49-F238E27FC236}">
                <a16:creationId xmlns:a16="http://schemas.microsoft.com/office/drawing/2014/main" id="{C2A1A0FF-6E2E-4414-85B2-B48D68A48B55}"/>
              </a:ext>
            </a:extLst>
          </p:cNvPr>
          <p:cNvSpPr txBox="1"/>
          <p:nvPr/>
        </p:nvSpPr>
        <p:spPr>
          <a:xfrm>
            <a:off x="7356218" y="2894867"/>
            <a:ext cx="914033" cy="769441"/>
          </a:xfrm>
          <a:prstGeom prst="rect">
            <a:avLst/>
          </a:prstGeom>
          <a:noFill/>
        </p:spPr>
        <p:txBody>
          <a:bodyPr wrap="none" rtlCol="0">
            <a:spAutoFit/>
          </a:bodyPr>
          <a:lstStyle/>
          <a:p>
            <a:r>
              <a:rPr lang="id-ID" sz="4400" dirty="0">
                <a:solidFill>
                  <a:schemeClr val="accent3"/>
                </a:solidFill>
                <a:latin typeface="+mj-lt"/>
              </a:rPr>
              <a:t>15%</a:t>
            </a:r>
          </a:p>
        </p:txBody>
      </p:sp>
      <p:sp>
        <p:nvSpPr>
          <p:cNvPr id="132" name="TextBox 131">
            <a:extLst>
              <a:ext uri="{FF2B5EF4-FFF2-40B4-BE49-F238E27FC236}">
                <a16:creationId xmlns:a16="http://schemas.microsoft.com/office/drawing/2014/main" id="{06E84C8C-F97E-4B67-AFE1-EE6F69539127}"/>
              </a:ext>
            </a:extLst>
          </p:cNvPr>
          <p:cNvSpPr txBox="1"/>
          <p:nvPr/>
        </p:nvSpPr>
        <p:spPr>
          <a:xfrm>
            <a:off x="7153930" y="5131807"/>
            <a:ext cx="930063" cy="769441"/>
          </a:xfrm>
          <a:prstGeom prst="rect">
            <a:avLst/>
          </a:prstGeom>
          <a:noFill/>
        </p:spPr>
        <p:txBody>
          <a:bodyPr wrap="none" rtlCol="0">
            <a:spAutoFit/>
          </a:bodyPr>
          <a:lstStyle/>
          <a:p>
            <a:r>
              <a:rPr lang="id-ID" sz="4400" dirty="0">
                <a:solidFill>
                  <a:schemeClr val="accent5"/>
                </a:solidFill>
                <a:latin typeface="+mj-lt"/>
              </a:rPr>
              <a:t>10%</a:t>
            </a:r>
          </a:p>
        </p:txBody>
      </p:sp>
    </p:spTree>
    <p:extLst>
      <p:ext uri="{BB962C8B-B14F-4D97-AF65-F5344CB8AC3E}">
        <p14:creationId xmlns:p14="http://schemas.microsoft.com/office/powerpoint/2010/main" val="4265115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par>
                          <p:cTn id="18" fill="hold">
                            <p:stCondLst>
                              <p:cond delay="2000"/>
                            </p:stCondLst>
                            <p:childTnLst>
                              <p:par>
                                <p:cTn id="19" presetID="22" presetClass="entr" presetSubtype="2"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right)">
                                      <p:cBhvr>
                                        <p:cTn id="21" dur="500"/>
                                        <p:tgtEl>
                                          <p:spTgt spid="9"/>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129"/>
                                        </p:tgtEl>
                                        <p:attrNameLst>
                                          <p:attrName>style.visibility</p:attrName>
                                        </p:attrNameLst>
                                      </p:cBhvr>
                                      <p:to>
                                        <p:strVal val="visible"/>
                                      </p:to>
                                    </p:set>
                                    <p:animEffect transition="in" filter="fade">
                                      <p:cBhvr>
                                        <p:cTn id="25" dur="500"/>
                                        <p:tgtEl>
                                          <p:spTgt spid="129"/>
                                        </p:tgtEl>
                                      </p:cBhvr>
                                    </p:animEffect>
                                  </p:childTnLst>
                                </p:cTn>
                              </p:par>
                            </p:childTnLst>
                          </p:cTn>
                        </p:par>
                        <p:par>
                          <p:cTn id="26" fill="hold">
                            <p:stCondLst>
                              <p:cond delay="3000"/>
                            </p:stCondLst>
                            <p:childTnLst>
                              <p:par>
                                <p:cTn id="27" presetID="22" presetClass="entr" presetSubtype="2"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right)">
                                      <p:cBhvr>
                                        <p:cTn id="29" dur="500"/>
                                        <p:tgtEl>
                                          <p:spTgt spid="6"/>
                                        </p:tgtEl>
                                      </p:cBhvr>
                                    </p:animEffect>
                                  </p:childTnLst>
                                </p:cTn>
                              </p:par>
                            </p:childTnLst>
                          </p:cTn>
                        </p:par>
                        <p:par>
                          <p:cTn id="30" fill="hold">
                            <p:stCondLst>
                              <p:cond delay="3500"/>
                            </p:stCondLst>
                            <p:childTnLst>
                              <p:par>
                                <p:cTn id="31" presetID="22" presetClass="entr" presetSubtype="2"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right)">
                                      <p:cBhvr>
                                        <p:cTn id="33" dur="500"/>
                                        <p:tgtEl>
                                          <p:spTgt spid="7"/>
                                        </p:tgtEl>
                                      </p:cBhvr>
                                    </p:animEffect>
                                  </p:childTnLst>
                                </p:cTn>
                              </p:par>
                            </p:childTnLst>
                          </p:cTn>
                        </p:par>
                        <p:par>
                          <p:cTn id="34" fill="hold">
                            <p:stCondLst>
                              <p:cond delay="4000"/>
                            </p:stCondLst>
                            <p:childTnLst>
                              <p:par>
                                <p:cTn id="35" presetID="22" presetClass="entr" presetSubtype="8"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left)">
                                      <p:cBhvr>
                                        <p:cTn id="37" dur="500"/>
                                        <p:tgtEl>
                                          <p:spTgt spid="8"/>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31"/>
                                        </p:tgtEl>
                                        <p:attrNameLst>
                                          <p:attrName>style.visibility</p:attrName>
                                        </p:attrNameLst>
                                      </p:cBhvr>
                                      <p:to>
                                        <p:strVal val="visible"/>
                                      </p:to>
                                    </p:set>
                                    <p:animEffect transition="in" filter="fade">
                                      <p:cBhvr>
                                        <p:cTn id="41" dur="500"/>
                                        <p:tgtEl>
                                          <p:spTgt spid="131"/>
                                        </p:tgtEl>
                                      </p:cBhvr>
                                    </p:animEffect>
                                  </p:childTnLst>
                                </p:cTn>
                              </p:par>
                            </p:childTnLst>
                          </p:cTn>
                        </p:par>
                        <p:par>
                          <p:cTn id="42" fill="hold">
                            <p:stCondLst>
                              <p:cond delay="5000"/>
                            </p:stCondLst>
                            <p:childTnLst>
                              <p:par>
                                <p:cTn id="43" presetID="22" presetClass="entr" presetSubtype="8" fill="hold" grpId="0" nodeType="after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wipe(left)">
                                      <p:cBhvr>
                                        <p:cTn id="45" dur="500"/>
                                        <p:tgtEl>
                                          <p:spTgt spid="4"/>
                                        </p:tgtEl>
                                      </p:cBhvr>
                                    </p:animEffect>
                                  </p:childTnLst>
                                </p:cTn>
                              </p:par>
                            </p:childTnLst>
                          </p:cTn>
                        </p:par>
                        <p:par>
                          <p:cTn id="46" fill="hold">
                            <p:stCondLst>
                              <p:cond delay="5500"/>
                            </p:stCondLst>
                            <p:childTnLst>
                              <p:par>
                                <p:cTn id="47" presetID="22" presetClass="entr" presetSubtype="8" fill="hold" grpId="0" nodeType="after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wipe(left)">
                                      <p:cBhvr>
                                        <p:cTn id="49" dur="500"/>
                                        <p:tgtEl>
                                          <p:spTgt spid="5"/>
                                        </p:tgtEl>
                                      </p:cBhvr>
                                    </p:animEffect>
                                  </p:childTnLst>
                                </p:cTn>
                              </p:par>
                            </p:childTnLst>
                          </p:cTn>
                        </p:par>
                        <p:par>
                          <p:cTn id="50" fill="hold">
                            <p:stCondLst>
                              <p:cond delay="6000"/>
                            </p:stCondLst>
                            <p:childTnLst>
                              <p:par>
                                <p:cTn id="51" presetID="22" presetClass="entr" presetSubtype="2" fill="hold" nodeType="afterEffect">
                                  <p:stCondLst>
                                    <p:cond delay="0"/>
                                  </p:stCondLst>
                                  <p:childTnLst>
                                    <p:set>
                                      <p:cBhvr>
                                        <p:cTn id="52" dur="1" fill="hold">
                                          <p:stCondLst>
                                            <p:cond delay="0"/>
                                          </p:stCondLst>
                                        </p:cTn>
                                        <p:tgtEl>
                                          <p:spTgt spid="124"/>
                                        </p:tgtEl>
                                        <p:attrNameLst>
                                          <p:attrName>style.visibility</p:attrName>
                                        </p:attrNameLst>
                                      </p:cBhvr>
                                      <p:to>
                                        <p:strVal val="visible"/>
                                      </p:to>
                                    </p:set>
                                    <p:animEffect transition="in" filter="wipe(right)">
                                      <p:cBhvr>
                                        <p:cTn id="53" dur="500"/>
                                        <p:tgtEl>
                                          <p:spTgt spid="124"/>
                                        </p:tgtEl>
                                      </p:cBhvr>
                                    </p:animEffect>
                                  </p:childTnLst>
                                </p:cTn>
                              </p:par>
                            </p:childTnLst>
                          </p:cTn>
                        </p:par>
                        <p:par>
                          <p:cTn id="54" fill="hold">
                            <p:stCondLst>
                              <p:cond delay="6500"/>
                            </p:stCondLst>
                            <p:childTnLst>
                              <p:par>
                                <p:cTn id="55" presetID="10" presetClass="entr" presetSubtype="0" fill="hold" grpId="0" nodeType="afterEffect">
                                  <p:stCondLst>
                                    <p:cond delay="0"/>
                                  </p:stCondLst>
                                  <p:childTnLst>
                                    <p:set>
                                      <p:cBhvr>
                                        <p:cTn id="56" dur="1" fill="hold">
                                          <p:stCondLst>
                                            <p:cond delay="0"/>
                                          </p:stCondLst>
                                        </p:cTn>
                                        <p:tgtEl>
                                          <p:spTgt spid="128"/>
                                        </p:tgtEl>
                                        <p:attrNameLst>
                                          <p:attrName>style.visibility</p:attrName>
                                        </p:attrNameLst>
                                      </p:cBhvr>
                                      <p:to>
                                        <p:strVal val="visible"/>
                                      </p:to>
                                    </p:set>
                                    <p:animEffect transition="in" filter="fade">
                                      <p:cBhvr>
                                        <p:cTn id="57" dur="500"/>
                                        <p:tgtEl>
                                          <p:spTgt spid="128"/>
                                        </p:tgtEl>
                                      </p:cBhvr>
                                    </p:animEffect>
                                  </p:childTnLst>
                                </p:cTn>
                              </p:par>
                            </p:childTnLst>
                          </p:cTn>
                        </p:par>
                        <p:par>
                          <p:cTn id="58" fill="hold">
                            <p:stCondLst>
                              <p:cond delay="7000"/>
                            </p:stCondLst>
                            <p:childTnLst>
                              <p:par>
                                <p:cTn id="59" presetID="22" presetClass="entr" presetSubtype="2"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wipe(right)">
                                      <p:cBhvr>
                                        <p:cTn id="61" dur="500"/>
                                        <p:tgtEl>
                                          <p:spTgt spid="12"/>
                                        </p:tgtEl>
                                      </p:cBhvr>
                                    </p:animEffect>
                                  </p:childTnLst>
                                </p:cTn>
                              </p:par>
                            </p:childTnLst>
                          </p:cTn>
                        </p:par>
                        <p:par>
                          <p:cTn id="62" fill="hold">
                            <p:stCondLst>
                              <p:cond delay="7500"/>
                            </p:stCondLst>
                            <p:childTnLst>
                              <p:par>
                                <p:cTn id="63" presetID="22" presetClass="entr" presetSubtype="2" fill="hold" grpId="0" nodeType="afterEffect">
                                  <p:stCondLst>
                                    <p:cond delay="0"/>
                                  </p:stCondLst>
                                  <p:childTnLst>
                                    <p:set>
                                      <p:cBhvr>
                                        <p:cTn id="64" dur="1" fill="hold">
                                          <p:stCondLst>
                                            <p:cond delay="0"/>
                                          </p:stCondLst>
                                        </p:cTn>
                                        <p:tgtEl>
                                          <p:spTgt spid="13"/>
                                        </p:tgtEl>
                                        <p:attrNameLst>
                                          <p:attrName>style.visibility</p:attrName>
                                        </p:attrNameLst>
                                      </p:cBhvr>
                                      <p:to>
                                        <p:strVal val="visible"/>
                                      </p:to>
                                    </p:set>
                                    <p:animEffect transition="in" filter="wipe(right)">
                                      <p:cBhvr>
                                        <p:cTn id="65" dur="500"/>
                                        <p:tgtEl>
                                          <p:spTgt spid="13"/>
                                        </p:tgtEl>
                                      </p:cBhvr>
                                    </p:animEffect>
                                  </p:childTnLst>
                                </p:cTn>
                              </p:par>
                            </p:childTnLst>
                          </p:cTn>
                        </p:par>
                        <p:par>
                          <p:cTn id="66" fill="hold">
                            <p:stCondLst>
                              <p:cond delay="8000"/>
                            </p:stCondLst>
                            <p:childTnLst>
                              <p:par>
                                <p:cTn id="67" presetID="22" presetClass="entr" presetSubtype="2" fill="hold" nodeType="afterEffect">
                                  <p:stCondLst>
                                    <p:cond delay="0"/>
                                  </p:stCondLst>
                                  <p:childTnLst>
                                    <p:set>
                                      <p:cBhvr>
                                        <p:cTn id="68" dur="1" fill="hold">
                                          <p:stCondLst>
                                            <p:cond delay="0"/>
                                          </p:stCondLst>
                                        </p:cTn>
                                        <p:tgtEl>
                                          <p:spTgt spid="127"/>
                                        </p:tgtEl>
                                        <p:attrNameLst>
                                          <p:attrName>style.visibility</p:attrName>
                                        </p:attrNameLst>
                                      </p:cBhvr>
                                      <p:to>
                                        <p:strVal val="visible"/>
                                      </p:to>
                                    </p:set>
                                    <p:animEffect transition="in" filter="wipe(right)">
                                      <p:cBhvr>
                                        <p:cTn id="69" dur="500"/>
                                        <p:tgtEl>
                                          <p:spTgt spid="127"/>
                                        </p:tgtEl>
                                      </p:cBhvr>
                                    </p:animEffect>
                                  </p:childTnLst>
                                </p:cTn>
                              </p:par>
                            </p:childTnLst>
                          </p:cTn>
                        </p:par>
                        <p:par>
                          <p:cTn id="70" fill="hold">
                            <p:stCondLst>
                              <p:cond delay="8500"/>
                            </p:stCondLst>
                            <p:childTnLst>
                              <p:par>
                                <p:cTn id="71" presetID="10" presetClass="entr" presetSubtype="0" fill="hold" grpId="0" nodeType="afterEffect">
                                  <p:stCondLst>
                                    <p:cond delay="0"/>
                                  </p:stCondLst>
                                  <p:childTnLst>
                                    <p:set>
                                      <p:cBhvr>
                                        <p:cTn id="72" dur="1" fill="hold">
                                          <p:stCondLst>
                                            <p:cond delay="0"/>
                                          </p:stCondLst>
                                        </p:cTn>
                                        <p:tgtEl>
                                          <p:spTgt spid="130"/>
                                        </p:tgtEl>
                                        <p:attrNameLst>
                                          <p:attrName>style.visibility</p:attrName>
                                        </p:attrNameLst>
                                      </p:cBhvr>
                                      <p:to>
                                        <p:strVal val="visible"/>
                                      </p:to>
                                    </p:set>
                                    <p:animEffect transition="in" filter="fade">
                                      <p:cBhvr>
                                        <p:cTn id="73" dur="500"/>
                                        <p:tgtEl>
                                          <p:spTgt spid="130"/>
                                        </p:tgtEl>
                                      </p:cBhvr>
                                    </p:animEffect>
                                  </p:childTnLst>
                                </p:cTn>
                              </p:par>
                            </p:childTnLst>
                          </p:cTn>
                        </p:par>
                        <p:par>
                          <p:cTn id="74" fill="hold">
                            <p:stCondLst>
                              <p:cond delay="9000"/>
                            </p:stCondLst>
                            <p:childTnLst>
                              <p:par>
                                <p:cTn id="75" presetID="22" presetClass="entr" presetSubtype="2" fill="hold" grpId="0" nodeType="afterEffect">
                                  <p:stCondLst>
                                    <p:cond delay="0"/>
                                  </p:stCondLst>
                                  <p:childTnLst>
                                    <p:set>
                                      <p:cBhvr>
                                        <p:cTn id="76" dur="1" fill="hold">
                                          <p:stCondLst>
                                            <p:cond delay="0"/>
                                          </p:stCondLst>
                                        </p:cTn>
                                        <p:tgtEl>
                                          <p:spTgt spid="125"/>
                                        </p:tgtEl>
                                        <p:attrNameLst>
                                          <p:attrName>style.visibility</p:attrName>
                                        </p:attrNameLst>
                                      </p:cBhvr>
                                      <p:to>
                                        <p:strVal val="visible"/>
                                      </p:to>
                                    </p:set>
                                    <p:animEffect transition="in" filter="wipe(right)">
                                      <p:cBhvr>
                                        <p:cTn id="77" dur="500"/>
                                        <p:tgtEl>
                                          <p:spTgt spid="125"/>
                                        </p:tgtEl>
                                      </p:cBhvr>
                                    </p:animEffect>
                                  </p:childTnLst>
                                </p:cTn>
                              </p:par>
                            </p:childTnLst>
                          </p:cTn>
                        </p:par>
                        <p:par>
                          <p:cTn id="78" fill="hold">
                            <p:stCondLst>
                              <p:cond delay="9500"/>
                            </p:stCondLst>
                            <p:childTnLst>
                              <p:par>
                                <p:cTn id="79" presetID="22" presetClass="entr" presetSubtype="2" fill="hold" grpId="0" nodeType="afterEffect">
                                  <p:stCondLst>
                                    <p:cond delay="0"/>
                                  </p:stCondLst>
                                  <p:childTnLst>
                                    <p:set>
                                      <p:cBhvr>
                                        <p:cTn id="80" dur="1" fill="hold">
                                          <p:stCondLst>
                                            <p:cond delay="0"/>
                                          </p:stCondLst>
                                        </p:cTn>
                                        <p:tgtEl>
                                          <p:spTgt spid="126"/>
                                        </p:tgtEl>
                                        <p:attrNameLst>
                                          <p:attrName>style.visibility</p:attrName>
                                        </p:attrNameLst>
                                      </p:cBhvr>
                                      <p:to>
                                        <p:strVal val="visible"/>
                                      </p:to>
                                    </p:set>
                                    <p:animEffect transition="in" filter="wipe(right)">
                                      <p:cBhvr>
                                        <p:cTn id="81" dur="500"/>
                                        <p:tgtEl>
                                          <p:spTgt spid="126"/>
                                        </p:tgtEl>
                                      </p:cBhvr>
                                    </p:animEffect>
                                  </p:childTnLst>
                                </p:cTn>
                              </p:par>
                            </p:childTnLst>
                          </p:cTn>
                        </p:par>
                        <p:par>
                          <p:cTn id="82" fill="hold">
                            <p:stCondLst>
                              <p:cond delay="10000"/>
                            </p:stCondLst>
                            <p:childTnLst>
                              <p:par>
                                <p:cTn id="83" presetID="22" presetClass="entr" presetSubtype="8" fill="hold" nodeType="afterEffect">
                                  <p:stCondLst>
                                    <p:cond delay="0"/>
                                  </p:stCondLst>
                                  <p:childTnLst>
                                    <p:set>
                                      <p:cBhvr>
                                        <p:cTn id="84" dur="1" fill="hold">
                                          <p:stCondLst>
                                            <p:cond delay="0"/>
                                          </p:stCondLst>
                                        </p:cTn>
                                        <p:tgtEl>
                                          <p:spTgt spid="123"/>
                                        </p:tgtEl>
                                        <p:attrNameLst>
                                          <p:attrName>style.visibility</p:attrName>
                                        </p:attrNameLst>
                                      </p:cBhvr>
                                      <p:to>
                                        <p:strVal val="visible"/>
                                      </p:to>
                                    </p:set>
                                    <p:animEffect transition="in" filter="wipe(left)">
                                      <p:cBhvr>
                                        <p:cTn id="85" dur="500"/>
                                        <p:tgtEl>
                                          <p:spTgt spid="123"/>
                                        </p:tgtEl>
                                      </p:cBhvr>
                                    </p:animEffect>
                                  </p:childTnLst>
                                </p:cTn>
                              </p:par>
                            </p:childTnLst>
                          </p:cTn>
                        </p:par>
                        <p:par>
                          <p:cTn id="86" fill="hold">
                            <p:stCondLst>
                              <p:cond delay="10500"/>
                            </p:stCondLst>
                            <p:childTnLst>
                              <p:par>
                                <p:cTn id="87" presetID="10" presetClass="entr" presetSubtype="0" fill="hold" grpId="0" nodeType="afterEffect">
                                  <p:stCondLst>
                                    <p:cond delay="0"/>
                                  </p:stCondLst>
                                  <p:childTnLst>
                                    <p:set>
                                      <p:cBhvr>
                                        <p:cTn id="88" dur="1" fill="hold">
                                          <p:stCondLst>
                                            <p:cond delay="0"/>
                                          </p:stCondLst>
                                        </p:cTn>
                                        <p:tgtEl>
                                          <p:spTgt spid="132"/>
                                        </p:tgtEl>
                                        <p:attrNameLst>
                                          <p:attrName>style.visibility</p:attrName>
                                        </p:attrNameLst>
                                      </p:cBhvr>
                                      <p:to>
                                        <p:strVal val="visible"/>
                                      </p:to>
                                    </p:set>
                                    <p:animEffect transition="in" filter="fade">
                                      <p:cBhvr>
                                        <p:cTn id="89" dur="500"/>
                                        <p:tgtEl>
                                          <p:spTgt spid="132"/>
                                        </p:tgtEl>
                                      </p:cBhvr>
                                    </p:animEffect>
                                  </p:childTnLst>
                                </p:cTn>
                              </p:par>
                            </p:childTnLst>
                          </p:cTn>
                        </p:par>
                        <p:par>
                          <p:cTn id="90" fill="hold">
                            <p:stCondLst>
                              <p:cond delay="11000"/>
                            </p:stCondLst>
                            <p:childTnLst>
                              <p:par>
                                <p:cTn id="91" presetID="22" presetClass="entr" presetSubtype="8" fill="hold" grpId="0" nodeType="afterEffect">
                                  <p:stCondLst>
                                    <p:cond delay="0"/>
                                  </p:stCondLst>
                                  <p:childTnLst>
                                    <p:set>
                                      <p:cBhvr>
                                        <p:cTn id="92" dur="1" fill="hold">
                                          <p:stCondLst>
                                            <p:cond delay="0"/>
                                          </p:stCondLst>
                                        </p:cTn>
                                        <p:tgtEl>
                                          <p:spTgt spid="10"/>
                                        </p:tgtEl>
                                        <p:attrNameLst>
                                          <p:attrName>style.visibility</p:attrName>
                                        </p:attrNameLst>
                                      </p:cBhvr>
                                      <p:to>
                                        <p:strVal val="visible"/>
                                      </p:to>
                                    </p:set>
                                    <p:animEffect transition="in" filter="wipe(left)">
                                      <p:cBhvr>
                                        <p:cTn id="93" dur="500"/>
                                        <p:tgtEl>
                                          <p:spTgt spid="10"/>
                                        </p:tgtEl>
                                      </p:cBhvr>
                                    </p:animEffect>
                                  </p:childTnLst>
                                </p:cTn>
                              </p:par>
                            </p:childTnLst>
                          </p:cTn>
                        </p:par>
                        <p:par>
                          <p:cTn id="94" fill="hold">
                            <p:stCondLst>
                              <p:cond delay="11500"/>
                            </p:stCondLst>
                            <p:childTnLst>
                              <p:par>
                                <p:cTn id="95" presetID="22" presetClass="entr" presetSubtype="8" fill="hold" grpId="0" nodeType="afterEffect">
                                  <p:stCondLst>
                                    <p:cond delay="0"/>
                                  </p:stCondLst>
                                  <p:childTnLst>
                                    <p:set>
                                      <p:cBhvr>
                                        <p:cTn id="96" dur="1" fill="hold">
                                          <p:stCondLst>
                                            <p:cond delay="0"/>
                                          </p:stCondLst>
                                        </p:cTn>
                                        <p:tgtEl>
                                          <p:spTgt spid="11"/>
                                        </p:tgtEl>
                                        <p:attrNameLst>
                                          <p:attrName>style.visibility</p:attrName>
                                        </p:attrNameLst>
                                      </p:cBhvr>
                                      <p:to>
                                        <p:strVal val="visible"/>
                                      </p:to>
                                    </p:set>
                                    <p:animEffect transition="in" filter="wipe(left)">
                                      <p:cBhvr>
                                        <p:cTn id="9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p:bldP spid="5" grpId="0"/>
      <p:bldP spid="6" grpId="0"/>
      <p:bldP spid="7" grpId="0"/>
      <p:bldP spid="10" grpId="0"/>
      <p:bldP spid="11" grpId="0"/>
      <p:bldP spid="12" grpId="0"/>
      <p:bldP spid="13" grpId="0"/>
      <p:bldP spid="125" grpId="0"/>
      <p:bldP spid="126" grpId="0"/>
      <p:bldP spid="128" grpId="0"/>
      <p:bldP spid="129" grpId="0"/>
      <p:bldP spid="130" grpId="0"/>
      <p:bldP spid="131" grpId="0"/>
      <p:bldP spid="13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357774-32CA-4822-AACA-81C6CE0191DE}"/>
              </a:ext>
            </a:extLst>
          </p:cNvPr>
          <p:cNvSpPr>
            <a:spLocks noGrp="1"/>
          </p:cNvSpPr>
          <p:nvPr>
            <p:ph type="title"/>
          </p:nvPr>
        </p:nvSpPr>
        <p:spPr/>
        <p:txBody>
          <a:bodyPr/>
          <a:lstStyle/>
          <a:p>
            <a:r>
              <a:rPr lang="en-US"/>
              <a:t>WORLDWIDE MAP</a:t>
            </a:r>
          </a:p>
        </p:txBody>
      </p:sp>
      <p:grpSp>
        <p:nvGrpSpPr>
          <p:cNvPr id="3" name="Group 2">
            <a:extLst>
              <a:ext uri="{FF2B5EF4-FFF2-40B4-BE49-F238E27FC236}">
                <a16:creationId xmlns:a16="http://schemas.microsoft.com/office/drawing/2014/main" id="{5B52FB55-5148-4D8F-BC63-F5048DD4EACF}"/>
              </a:ext>
            </a:extLst>
          </p:cNvPr>
          <p:cNvGrpSpPr/>
          <p:nvPr/>
        </p:nvGrpSpPr>
        <p:grpSpPr>
          <a:xfrm>
            <a:off x="700321" y="2312228"/>
            <a:ext cx="6157679" cy="3068910"/>
            <a:chOff x="2881313" y="1644650"/>
            <a:chExt cx="6399213" cy="3189288"/>
          </a:xfrm>
          <a:solidFill>
            <a:schemeClr val="bg2">
              <a:lumMod val="65000"/>
            </a:schemeClr>
          </a:solidFill>
        </p:grpSpPr>
        <p:sp>
          <p:nvSpPr>
            <p:cNvPr id="4" name="Freeform 185">
              <a:extLst>
                <a:ext uri="{FF2B5EF4-FFF2-40B4-BE49-F238E27FC236}">
                  <a16:creationId xmlns:a16="http://schemas.microsoft.com/office/drawing/2014/main" id="{2240286C-14C1-4220-A02D-21B62450C133}"/>
                </a:ext>
              </a:extLst>
            </p:cNvPr>
            <p:cNvSpPr>
              <a:spLocks/>
            </p:cNvSpPr>
            <p:nvPr/>
          </p:nvSpPr>
          <p:spPr bwMode="auto">
            <a:xfrm>
              <a:off x="4352926" y="3448050"/>
              <a:ext cx="949325" cy="1385888"/>
            </a:xfrm>
            <a:custGeom>
              <a:avLst/>
              <a:gdLst>
                <a:gd name="T0" fmla="*/ 0 w 1850"/>
                <a:gd name="T1" fmla="*/ 104 h 2702"/>
                <a:gd name="T2" fmla="*/ 24 w 1850"/>
                <a:gd name="T3" fmla="*/ 0 h 2702"/>
                <a:gd name="T4" fmla="*/ 53 w 1850"/>
                <a:gd name="T5" fmla="*/ 11 h 2702"/>
                <a:gd name="T6" fmla="*/ 116 w 1850"/>
                <a:gd name="T7" fmla="*/ 132 h 2702"/>
                <a:gd name="T8" fmla="*/ 255 w 1850"/>
                <a:gd name="T9" fmla="*/ 213 h 2702"/>
                <a:gd name="T10" fmla="*/ 427 w 1850"/>
                <a:gd name="T11" fmla="*/ 201 h 2702"/>
                <a:gd name="T12" fmla="*/ 543 w 1850"/>
                <a:gd name="T13" fmla="*/ 173 h 2702"/>
                <a:gd name="T14" fmla="*/ 715 w 1850"/>
                <a:gd name="T15" fmla="*/ 207 h 2702"/>
                <a:gd name="T16" fmla="*/ 952 w 1850"/>
                <a:gd name="T17" fmla="*/ 248 h 2702"/>
                <a:gd name="T18" fmla="*/ 1205 w 1850"/>
                <a:gd name="T19" fmla="*/ 386 h 2702"/>
                <a:gd name="T20" fmla="*/ 1269 w 1850"/>
                <a:gd name="T21" fmla="*/ 536 h 2702"/>
                <a:gd name="T22" fmla="*/ 1470 w 1850"/>
                <a:gd name="T23" fmla="*/ 645 h 2702"/>
                <a:gd name="T24" fmla="*/ 1724 w 1850"/>
                <a:gd name="T25" fmla="*/ 737 h 2702"/>
                <a:gd name="T26" fmla="*/ 1799 w 1850"/>
                <a:gd name="T27" fmla="*/ 910 h 2702"/>
                <a:gd name="T28" fmla="*/ 1632 w 1850"/>
                <a:gd name="T29" fmla="*/ 1210 h 2702"/>
                <a:gd name="T30" fmla="*/ 1482 w 1850"/>
                <a:gd name="T31" fmla="*/ 1434 h 2702"/>
                <a:gd name="T32" fmla="*/ 1338 w 1850"/>
                <a:gd name="T33" fmla="*/ 1555 h 2702"/>
                <a:gd name="T34" fmla="*/ 1263 w 1850"/>
                <a:gd name="T35" fmla="*/ 1682 h 2702"/>
                <a:gd name="T36" fmla="*/ 1130 w 1850"/>
                <a:gd name="T37" fmla="*/ 1872 h 2702"/>
                <a:gd name="T38" fmla="*/ 1004 w 1850"/>
                <a:gd name="T39" fmla="*/ 1855 h 2702"/>
                <a:gd name="T40" fmla="*/ 1009 w 1850"/>
                <a:gd name="T41" fmla="*/ 2005 h 2702"/>
                <a:gd name="T42" fmla="*/ 825 w 1850"/>
                <a:gd name="T43" fmla="*/ 2114 h 2702"/>
                <a:gd name="T44" fmla="*/ 790 w 1850"/>
                <a:gd name="T45" fmla="*/ 2160 h 2702"/>
                <a:gd name="T46" fmla="*/ 727 w 1850"/>
                <a:gd name="T47" fmla="*/ 2281 h 2702"/>
                <a:gd name="T48" fmla="*/ 744 w 1850"/>
                <a:gd name="T49" fmla="*/ 2443 h 2702"/>
                <a:gd name="T50" fmla="*/ 629 w 1850"/>
                <a:gd name="T51" fmla="*/ 2621 h 2702"/>
                <a:gd name="T52" fmla="*/ 571 w 1850"/>
                <a:gd name="T53" fmla="*/ 2650 h 2702"/>
                <a:gd name="T54" fmla="*/ 439 w 1850"/>
                <a:gd name="T55" fmla="*/ 2391 h 2702"/>
                <a:gd name="T56" fmla="*/ 479 w 1850"/>
                <a:gd name="T57" fmla="*/ 2281 h 2702"/>
                <a:gd name="T58" fmla="*/ 473 w 1850"/>
                <a:gd name="T59" fmla="*/ 2074 h 2702"/>
                <a:gd name="T60" fmla="*/ 502 w 1850"/>
                <a:gd name="T61" fmla="*/ 1849 h 2702"/>
                <a:gd name="T62" fmla="*/ 525 w 1850"/>
                <a:gd name="T63" fmla="*/ 1602 h 2702"/>
                <a:gd name="T64" fmla="*/ 600 w 1850"/>
                <a:gd name="T65" fmla="*/ 1446 h 2702"/>
                <a:gd name="T66" fmla="*/ 566 w 1850"/>
                <a:gd name="T67" fmla="*/ 1273 h 2702"/>
                <a:gd name="T68" fmla="*/ 410 w 1850"/>
                <a:gd name="T69" fmla="*/ 1141 h 2702"/>
                <a:gd name="T70" fmla="*/ 358 w 1850"/>
                <a:gd name="T71" fmla="*/ 1025 h 2702"/>
                <a:gd name="T72" fmla="*/ 197 w 1850"/>
                <a:gd name="T73" fmla="*/ 812 h 2702"/>
                <a:gd name="T74" fmla="*/ 220 w 1850"/>
                <a:gd name="T75" fmla="*/ 593 h 2702"/>
                <a:gd name="T76" fmla="*/ 318 w 1850"/>
                <a:gd name="T77" fmla="*/ 461 h 2702"/>
                <a:gd name="T78" fmla="*/ 318 w 1850"/>
                <a:gd name="T79" fmla="*/ 328 h 2702"/>
                <a:gd name="T80" fmla="*/ 122 w 1850"/>
                <a:gd name="T81" fmla="*/ 282 h 2702"/>
                <a:gd name="T82" fmla="*/ 0 w 1850"/>
                <a:gd name="T83" fmla="*/ 104 h 2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850" h="2702">
                  <a:moveTo>
                    <a:pt x="0" y="104"/>
                  </a:moveTo>
                  <a:cubicBezTo>
                    <a:pt x="9" y="65"/>
                    <a:pt x="15" y="30"/>
                    <a:pt x="24" y="0"/>
                  </a:cubicBezTo>
                  <a:cubicBezTo>
                    <a:pt x="31" y="7"/>
                    <a:pt x="40" y="11"/>
                    <a:pt x="53" y="11"/>
                  </a:cubicBezTo>
                  <a:cubicBezTo>
                    <a:pt x="139" y="11"/>
                    <a:pt x="82" y="75"/>
                    <a:pt x="116" y="132"/>
                  </a:cubicBezTo>
                  <a:cubicBezTo>
                    <a:pt x="151" y="190"/>
                    <a:pt x="208" y="230"/>
                    <a:pt x="255" y="213"/>
                  </a:cubicBezTo>
                  <a:cubicBezTo>
                    <a:pt x="301" y="196"/>
                    <a:pt x="381" y="230"/>
                    <a:pt x="427" y="201"/>
                  </a:cubicBezTo>
                  <a:cubicBezTo>
                    <a:pt x="473" y="173"/>
                    <a:pt x="520" y="115"/>
                    <a:pt x="543" y="173"/>
                  </a:cubicBezTo>
                  <a:cubicBezTo>
                    <a:pt x="566" y="230"/>
                    <a:pt x="658" y="207"/>
                    <a:pt x="715" y="207"/>
                  </a:cubicBezTo>
                  <a:cubicBezTo>
                    <a:pt x="773" y="207"/>
                    <a:pt x="854" y="190"/>
                    <a:pt x="952" y="248"/>
                  </a:cubicBezTo>
                  <a:cubicBezTo>
                    <a:pt x="1050" y="305"/>
                    <a:pt x="1130" y="386"/>
                    <a:pt x="1205" y="386"/>
                  </a:cubicBezTo>
                  <a:cubicBezTo>
                    <a:pt x="1280" y="386"/>
                    <a:pt x="1269" y="461"/>
                    <a:pt x="1269" y="536"/>
                  </a:cubicBezTo>
                  <a:cubicBezTo>
                    <a:pt x="1269" y="611"/>
                    <a:pt x="1366" y="611"/>
                    <a:pt x="1470" y="645"/>
                  </a:cubicBezTo>
                  <a:cubicBezTo>
                    <a:pt x="1574" y="680"/>
                    <a:pt x="1620" y="674"/>
                    <a:pt x="1724" y="737"/>
                  </a:cubicBezTo>
                  <a:cubicBezTo>
                    <a:pt x="1827" y="801"/>
                    <a:pt x="1850" y="835"/>
                    <a:pt x="1799" y="910"/>
                  </a:cubicBezTo>
                  <a:cubicBezTo>
                    <a:pt x="1747" y="985"/>
                    <a:pt x="1637" y="1100"/>
                    <a:pt x="1632" y="1210"/>
                  </a:cubicBezTo>
                  <a:cubicBezTo>
                    <a:pt x="1626" y="1319"/>
                    <a:pt x="1557" y="1423"/>
                    <a:pt x="1482" y="1434"/>
                  </a:cubicBezTo>
                  <a:cubicBezTo>
                    <a:pt x="1407" y="1446"/>
                    <a:pt x="1338" y="1504"/>
                    <a:pt x="1338" y="1555"/>
                  </a:cubicBezTo>
                  <a:cubicBezTo>
                    <a:pt x="1338" y="1607"/>
                    <a:pt x="1269" y="1584"/>
                    <a:pt x="1263" y="1682"/>
                  </a:cubicBezTo>
                  <a:cubicBezTo>
                    <a:pt x="1257" y="1780"/>
                    <a:pt x="1171" y="1890"/>
                    <a:pt x="1130" y="1872"/>
                  </a:cubicBezTo>
                  <a:cubicBezTo>
                    <a:pt x="1090" y="1855"/>
                    <a:pt x="946" y="1774"/>
                    <a:pt x="1004" y="1855"/>
                  </a:cubicBezTo>
                  <a:cubicBezTo>
                    <a:pt x="1061" y="1936"/>
                    <a:pt x="1073" y="1976"/>
                    <a:pt x="1009" y="2005"/>
                  </a:cubicBezTo>
                  <a:cubicBezTo>
                    <a:pt x="946" y="2034"/>
                    <a:pt x="865" y="2155"/>
                    <a:pt x="825" y="2114"/>
                  </a:cubicBezTo>
                  <a:cubicBezTo>
                    <a:pt x="785" y="2074"/>
                    <a:pt x="790" y="2120"/>
                    <a:pt x="790" y="2160"/>
                  </a:cubicBezTo>
                  <a:cubicBezTo>
                    <a:pt x="790" y="2201"/>
                    <a:pt x="779" y="2281"/>
                    <a:pt x="727" y="2281"/>
                  </a:cubicBezTo>
                  <a:cubicBezTo>
                    <a:pt x="675" y="2281"/>
                    <a:pt x="773" y="2425"/>
                    <a:pt x="744" y="2443"/>
                  </a:cubicBezTo>
                  <a:cubicBezTo>
                    <a:pt x="715" y="2460"/>
                    <a:pt x="629" y="2621"/>
                    <a:pt x="629" y="2621"/>
                  </a:cubicBezTo>
                  <a:cubicBezTo>
                    <a:pt x="629" y="2621"/>
                    <a:pt x="635" y="2702"/>
                    <a:pt x="571" y="2650"/>
                  </a:cubicBezTo>
                  <a:cubicBezTo>
                    <a:pt x="508" y="2598"/>
                    <a:pt x="462" y="2437"/>
                    <a:pt x="439" y="2391"/>
                  </a:cubicBezTo>
                  <a:cubicBezTo>
                    <a:pt x="416" y="2345"/>
                    <a:pt x="445" y="2339"/>
                    <a:pt x="479" y="2281"/>
                  </a:cubicBezTo>
                  <a:cubicBezTo>
                    <a:pt x="514" y="2224"/>
                    <a:pt x="508" y="2178"/>
                    <a:pt x="473" y="2074"/>
                  </a:cubicBezTo>
                  <a:cubicBezTo>
                    <a:pt x="439" y="1970"/>
                    <a:pt x="450" y="1890"/>
                    <a:pt x="502" y="1849"/>
                  </a:cubicBezTo>
                  <a:cubicBezTo>
                    <a:pt x="554" y="1809"/>
                    <a:pt x="525" y="1676"/>
                    <a:pt x="525" y="1602"/>
                  </a:cubicBezTo>
                  <a:cubicBezTo>
                    <a:pt x="525" y="1527"/>
                    <a:pt x="635" y="1509"/>
                    <a:pt x="600" y="1446"/>
                  </a:cubicBezTo>
                  <a:cubicBezTo>
                    <a:pt x="566" y="1383"/>
                    <a:pt x="606" y="1308"/>
                    <a:pt x="566" y="1273"/>
                  </a:cubicBezTo>
                  <a:cubicBezTo>
                    <a:pt x="525" y="1239"/>
                    <a:pt x="473" y="1141"/>
                    <a:pt x="410" y="1141"/>
                  </a:cubicBezTo>
                  <a:cubicBezTo>
                    <a:pt x="347" y="1141"/>
                    <a:pt x="358" y="1077"/>
                    <a:pt x="358" y="1025"/>
                  </a:cubicBezTo>
                  <a:cubicBezTo>
                    <a:pt x="358" y="974"/>
                    <a:pt x="231" y="881"/>
                    <a:pt x="197" y="812"/>
                  </a:cubicBezTo>
                  <a:cubicBezTo>
                    <a:pt x="162" y="743"/>
                    <a:pt x="157" y="622"/>
                    <a:pt x="220" y="593"/>
                  </a:cubicBezTo>
                  <a:cubicBezTo>
                    <a:pt x="283" y="564"/>
                    <a:pt x="255" y="478"/>
                    <a:pt x="318" y="461"/>
                  </a:cubicBezTo>
                  <a:cubicBezTo>
                    <a:pt x="381" y="443"/>
                    <a:pt x="341" y="374"/>
                    <a:pt x="318" y="328"/>
                  </a:cubicBezTo>
                  <a:cubicBezTo>
                    <a:pt x="295" y="282"/>
                    <a:pt x="151" y="328"/>
                    <a:pt x="122" y="282"/>
                  </a:cubicBezTo>
                  <a:cubicBezTo>
                    <a:pt x="94" y="238"/>
                    <a:pt x="88" y="113"/>
                    <a:pt x="0" y="10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Freeform 186">
              <a:extLst>
                <a:ext uri="{FF2B5EF4-FFF2-40B4-BE49-F238E27FC236}">
                  <a16:creationId xmlns:a16="http://schemas.microsoft.com/office/drawing/2014/main" id="{9AD0280A-B4C3-4FD4-BEA0-62540A8E43EF}"/>
                </a:ext>
              </a:extLst>
            </p:cNvPr>
            <p:cNvSpPr>
              <a:spLocks noEditPoints="1"/>
            </p:cNvSpPr>
            <p:nvPr/>
          </p:nvSpPr>
          <p:spPr bwMode="auto">
            <a:xfrm>
              <a:off x="2881313" y="1644650"/>
              <a:ext cx="2922588" cy="1973263"/>
            </a:xfrm>
            <a:custGeom>
              <a:avLst/>
              <a:gdLst>
                <a:gd name="T0" fmla="*/ 1841 w 5696"/>
                <a:gd name="T1" fmla="*/ 757 h 3847"/>
                <a:gd name="T2" fmla="*/ 1607 w 5696"/>
                <a:gd name="T3" fmla="*/ 2697 h 3847"/>
                <a:gd name="T4" fmla="*/ 466 w 5696"/>
                <a:gd name="T5" fmla="*/ 1821 h 3847"/>
                <a:gd name="T6" fmla="*/ 1215 w 5696"/>
                <a:gd name="T7" fmla="*/ 1164 h 3847"/>
                <a:gd name="T8" fmla="*/ 1953 w 5696"/>
                <a:gd name="T9" fmla="*/ 1147 h 3847"/>
                <a:gd name="T10" fmla="*/ 1910 w 5696"/>
                <a:gd name="T11" fmla="*/ 658 h 3847"/>
                <a:gd name="T12" fmla="*/ 1962 w 5696"/>
                <a:gd name="T13" fmla="*/ 519 h 3847"/>
                <a:gd name="T14" fmla="*/ 2249 w 5696"/>
                <a:gd name="T15" fmla="*/ 727 h 3847"/>
                <a:gd name="T16" fmla="*/ 2249 w 5696"/>
                <a:gd name="T17" fmla="*/ 628 h 3847"/>
                <a:gd name="T18" fmla="*/ 2229 w 5696"/>
                <a:gd name="T19" fmla="*/ 1158 h 3847"/>
                <a:gd name="T20" fmla="*/ 2249 w 5696"/>
                <a:gd name="T21" fmla="*/ 945 h 3847"/>
                <a:gd name="T22" fmla="*/ 2249 w 5696"/>
                <a:gd name="T23" fmla="*/ 519 h 3847"/>
                <a:gd name="T24" fmla="*/ 2360 w 5696"/>
                <a:gd name="T25" fmla="*/ 1100 h 3847"/>
                <a:gd name="T26" fmla="*/ 2423 w 5696"/>
                <a:gd name="T27" fmla="*/ 744 h 3847"/>
                <a:gd name="T28" fmla="*/ 2360 w 5696"/>
                <a:gd name="T29" fmla="*/ 1192 h 3847"/>
                <a:gd name="T30" fmla="*/ 2445 w 5696"/>
                <a:gd name="T31" fmla="*/ 1020 h 3847"/>
                <a:gd name="T32" fmla="*/ 2435 w 5696"/>
                <a:gd name="T33" fmla="*/ 649 h 3847"/>
                <a:gd name="T34" fmla="*/ 2435 w 5696"/>
                <a:gd name="T35" fmla="*/ 461 h 3847"/>
                <a:gd name="T36" fmla="*/ 2523 w 5696"/>
                <a:gd name="T37" fmla="*/ 3296 h 3847"/>
                <a:gd name="T38" fmla="*/ 2644 w 5696"/>
                <a:gd name="T39" fmla="*/ 623 h 3847"/>
                <a:gd name="T40" fmla="*/ 2776 w 5696"/>
                <a:gd name="T41" fmla="*/ 779 h 3847"/>
                <a:gd name="T42" fmla="*/ 2644 w 5696"/>
                <a:gd name="T43" fmla="*/ 438 h 3847"/>
                <a:gd name="T44" fmla="*/ 2667 w 5696"/>
                <a:gd name="T45" fmla="*/ 991 h 3847"/>
                <a:gd name="T46" fmla="*/ 2776 w 5696"/>
                <a:gd name="T47" fmla="*/ 3597 h 3847"/>
                <a:gd name="T48" fmla="*/ 2776 w 5696"/>
                <a:gd name="T49" fmla="*/ 550 h 3847"/>
                <a:gd name="T50" fmla="*/ 2811 w 5696"/>
                <a:gd name="T51" fmla="*/ 945 h 3847"/>
                <a:gd name="T52" fmla="*/ 2944 w 5696"/>
                <a:gd name="T53" fmla="*/ 496 h 3847"/>
                <a:gd name="T54" fmla="*/ 2986 w 5696"/>
                <a:gd name="T55" fmla="*/ 3020 h 3847"/>
                <a:gd name="T56" fmla="*/ 2776 w 5696"/>
                <a:gd name="T57" fmla="*/ 1459 h 3847"/>
                <a:gd name="T58" fmla="*/ 2868 w 5696"/>
                <a:gd name="T59" fmla="*/ 3619 h 3847"/>
                <a:gd name="T60" fmla="*/ 3065 w 5696"/>
                <a:gd name="T61" fmla="*/ 1464 h 3847"/>
                <a:gd name="T62" fmla="*/ 3082 w 5696"/>
                <a:gd name="T63" fmla="*/ 786 h 3847"/>
                <a:gd name="T64" fmla="*/ 3082 w 5696"/>
                <a:gd name="T65" fmla="*/ 291 h 3847"/>
                <a:gd name="T66" fmla="*/ 3048 w 5696"/>
                <a:gd name="T67" fmla="*/ 1953 h 3847"/>
                <a:gd name="T68" fmla="*/ 3082 w 5696"/>
                <a:gd name="T69" fmla="*/ 718 h 3847"/>
                <a:gd name="T70" fmla="*/ 3205 w 5696"/>
                <a:gd name="T71" fmla="*/ 3315 h 3847"/>
                <a:gd name="T72" fmla="*/ 3217 w 5696"/>
                <a:gd name="T73" fmla="*/ 1251 h 3847"/>
                <a:gd name="T74" fmla="*/ 3082 w 5696"/>
                <a:gd name="T75" fmla="*/ 658 h 3847"/>
                <a:gd name="T76" fmla="*/ 3082 w 5696"/>
                <a:gd name="T77" fmla="*/ 3730 h 3847"/>
                <a:gd name="T78" fmla="*/ 3217 w 5696"/>
                <a:gd name="T79" fmla="*/ 861 h 3847"/>
                <a:gd name="T80" fmla="*/ 3217 w 5696"/>
                <a:gd name="T81" fmla="*/ 3315 h 3847"/>
                <a:gd name="T82" fmla="*/ 3295 w 5696"/>
                <a:gd name="T83" fmla="*/ 1141 h 3847"/>
                <a:gd name="T84" fmla="*/ 3217 w 5696"/>
                <a:gd name="T85" fmla="*/ 544 h 3847"/>
                <a:gd name="T86" fmla="*/ 3353 w 5696"/>
                <a:gd name="T87" fmla="*/ 2570 h 3847"/>
                <a:gd name="T88" fmla="*/ 3572 w 5696"/>
                <a:gd name="T89" fmla="*/ 3437 h 3847"/>
                <a:gd name="T90" fmla="*/ 3425 w 5696"/>
                <a:gd name="T91" fmla="*/ 1489 h 3847"/>
                <a:gd name="T92" fmla="*/ 3628 w 5696"/>
                <a:gd name="T93" fmla="*/ 264 h 3847"/>
                <a:gd name="T94" fmla="*/ 3491 w 5696"/>
                <a:gd name="T95" fmla="*/ 1654 h 3847"/>
                <a:gd name="T96" fmla="*/ 3628 w 5696"/>
                <a:gd name="T97" fmla="*/ 1536 h 3847"/>
                <a:gd name="T98" fmla="*/ 3671 w 5696"/>
                <a:gd name="T99" fmla="*/ 1336 h 3847"/>
                <a:gd name="T100" fmla="*/ 3671 w 5696"/>
                <a:gd name="T101" fmla="*/ 117 h 3847"/>
                <a:gd name="T102" fmla="*/ 3671 w 5696"/>
                <a:gd name="T103" fmla="*/ 2127 h 3847"/>
                <a:gd name="T104" fmla="*/ 3671 w 5696"/>
                <a:gd name="T105" fmla="*/ 2395 h 3847"/>
                <a:gd name="T106" fmla="*/ 3671 w 5696"/>
                <a:gd name="T107" fmla="*/ 698 h 3847"/>
                <a:gd name="T108" fmla="*/ 3900 w 5696"/>
                <a:gd name="T109" fmla="*/ 2275 h 3847"/>
                <a:gd name="T110" fmla="*/ 5234 w 5696"/>
                <a:gd name="T111" fmla="*/ 332 h 3847"/>
                <a:gd name="T112" fmla="*/ 4989 w 5696"/>
                <a:gd name="T113" fmla="*/ 1135 h 3847"/>
                <a:gd name="T114" fmla="*/ 3900 w 5696"/>
                <a:gd name="T115" fmla="*/ 173 h 3847"/>
                <a:gd name="T116" fmla="*/ 3900 w 5696"/>
                <a:gd name="T117" fmla="*/ 1989 h 3847"/>
                <a:gd name="T118" fmla="*/ 5234 w 5696"/>
                <a:gd name="T119" fmla="*/ 408 h 38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696" h="3847">
                  <a:moveTo>
                    <a:pt x="1861" y="1080"/>
                  </a:moveTo>
                  <a:cubicBezTo>
                    <a:pt x="1838" y="1090"/>
                    <a:pt x="1842" y="1097"/>
                    <a:pt x="1861" y="1106"/>
                  </a:cubicBezTo>
                  <a:lnTo>
                    <a:pt x="1861" y="1080"/>
                  </a:lnTo>
                  <a:close/>
                  <a:moveTo>
                    <a:pt x="1861" y="827"/>
                  </a:moveTo>
                  <a:cubicBezTo>
                    <a:pt x="1854" y="825"/>
                    <a:pt x="1846" y="824"/>
                    <a:pt x="1838" y="824"/>
                  </a:cubicBezTo>
                  <a:cubicBezTo>
                    <a:pt x="1769" y="824"/>
                    <a:pt x="1728" y="778"/>
                    <a:pt x="1648" y="784"/>
                  </a:cubicBezTo>
                  <a:cubicBezTo>
                    <a:pt x="1550" y="784"/>
                    <a:pt x="1509" y="905"/>
                    <a:pt x="1555" y="962"/>
                  </a:cubicBezTo>
                  <a:cubicBezTo>
                    <a:pt x="1601" y="1020"/>
                    <a:pt x="1769" y="962"/>
                    <a:pt x="1780" y="1020"/>
                  </a:cubicBezTo>
                  <a:cubicBezTo>
                    <a:pt x="1787" y="1053"/>
                    <a:pt x="1834" y="1060"/>
                    <a:pt x="1861" y="1064"/>
                  </a:cubicBezTo>
                  <a:lnTo>
                    <a:pt x="1861" y="827"/>
                  </a:lnTo>
                  <a:close/>
                  <a:moveTo>
                    <a:pt x="1861" y="677"/>
                  </a:moveTo>
                  <a:cubicBezTo>
                    <a:pt x="1841" y="697"/>
                    <a:pt x="1835" y="729"/>
                    <a:pt x="1841" y="757"/>
                  </a:cubicBezTo>
                  <a:cubicBezTo>
                    <a:pt x="1843" y="769"/>
                    <a:pt x="1851" y="775"/>
                    <a:pt x="1861" y="778"/>
                  </a:cubicBezTo>
                  <a:lnTo>
                    <a:pt x="1861" y="677"/>
                  </a:lnTo>
                  <a:close/>
                  <a:moveTo>
                    <a:pt x="1861" y="560"/>
                  </a:moveTo>
                  <a:lnTo>
                    <a:pt x="1861" y="611"/>
                  </a:lnTo>
                  <a:cubicBezTo>
                    <a:pt x="1837" y="631"/>
                    <a:pt x="1796" y="649"/>
                    <a:pt x="1763" y="649"/>
                  </a:cubicBezTo>
                  <a:cubicBezTo>
                    <a:pt x="1690" y="649"/>
                    <a:pt x="1707" y="701"/>
                    <a:pt x="1651" y="701"/>
                  </a:cubicBezTo>
                  <a:cubicBezTo>
                    <a:pt x="1595" y="701"/>
                    <a:pt x="1560" y="632"/>
                    <a:pt x="1647" y="627"/>
                  </a:cubicBezTo>
                  <a:cubicBezTo>
                    <a:pt x="1733" y="623"/>
                    <a:pt x="1737" y="563"/>
                    <a:pt x="1837" y="558"/>
                  </a:cubicBezTo>
                  <a:cubicBezTo>
                    <a:pt x="1847" y="558"/>
                    <a:pt x="1855" y="559"/>
                    <a:pt x="1861" y="560"/>
                  </a:cubicBezTo>
                  <a:close/>
                  <a:moveTo>
                    <a:pt x="1861" y="2988"/>
                  </a:moveTo>
                  <a:cubicBezTo>
                    <a:pt x="1852" y="2971"/>
                    <a:pt x="1844" y="2953"/>
                    <a:pt x="1838" y="2933"/>
                  </a:cubicBezTo>
                  <a:cubicBezTo>
                    <a:pt x="1815" y="2858"/>
                    <a:pt x="1653" y="2777"/>
                    <a:pt x="1607" y="2697"/>
                  </a:cubicBezTo>
                  <a:cubicBezTo>
                    <a:pt x="1561" y="2616"/>
                    <a:pt x="1561" y="2449"/>
                    <a:pt x="1596" y="2432"/>
                  </a:cubicBezTo>
                  <a:cubicBezTo>
                    <a:pt x="1630" y="2414"/>
                    <a:pt x="1619" y="2374"/>
                    <a:pt x="1596" y="2311"/>
                  </a:cubicBezTo>
                  <a:cubicBezTo>
                    <a:pt x="1573" y="2247"/>
                    <a:pt x="1578" y="2236"/>
                    <a:pt x="1648" y="2270"/>
                  </a:cubicBezTo>
                  <a:cubicBezTo>
                    <a:pt x="1717" y="2305"/>
                    <a:pt x="1682" y="2201"/>
                    <a:pt x="1596" y="2167"/>
                  </a:cubicBezTo>
                  <a:cubicBezTo>
                    <a:pt x="1509" y="2132"/>
                    <a:pt x="1417" y="2051"/>
                    <a:pt x="1429" y="1994"/>
                  </a:cubicBezTo>
                  <a:cubicBezTo>
                    <a:pt x="1440" y="1936"/>
                    <a:pt x="1388" y="1942"/>
                    <a:pt x="1342" y="1902"/>
                  </a:cubicBezTo>
                  <a:cubicBezTo>
                    <a:pt x="1296" y="1861"/>
                    <a:pt x="1290" y="1746"/>
                    <a:pt x="1221" y="1752"/>
                  </a:cubicBezTo>
                  <a:cubicBezTo>
                    <a:pt x="1152" y="1758"/>
                    <a:pt x="1100" y="1711"/>
                    <a:pt x="1054" y="1700"/>
                  </a:cubicBezTo>
                  <a:cubicBezTo>
                    <a:pt x="1008" y="1688"/>
                    <a:pt x="899" y="1665"/>
                    <a:pt x="847" y="1677"/>
                  </a:cubicBezTo>
                  <a:cubicBezTo>
                    <a:pt x="795" y="1688"/>
                    <a:pt x="737" y="1648"/>
                    <a:pt x="708" y="1694"/>
                  </a:cubicBezTo>
                  <a:cubicBezTo>
                    <a:pt x="680" y="1740"/>
                    <a:pt x="645" y="1654"/>
                    <a:pt x="599" y="1683"/>
                  </a:cubicBezTo>
                  <a:cubicBezTo>
                    <a:pt x="553" y="1711"/>
                    <a:pt x="518" y="1804"/>
                    <a:pt x="466" y="1821"/>
                  </a:cubicBezTo>
                  <a:cubicBezTo>
                    <a:pt x="415" y="1838"/>
                    <a:pt x="311" y="1925"/>
                    <a:pt x="271" y="1959"/>
                  </a:cubicBezTo>
                  <a:cubicBezTo>
                    <a:pt x="230" y="1994"/>
                    <a:pt x="224" y="1919"/>
                    <a:pt x="299" y="1861"/>
                  </a:cubicBezTo>
                  <a:cubicBezTo>
                    <a:pt x="374" y="1804"/>
                    <a:pt x="478" y="1717"/>
                    <a:pt x="363" y="1717"/>
                  </a:cubicBezTo>
                  <a:cubicBezTo>
                    <a:pt x="248" y="1717"/>
                    <a:pt x="294" y="1665"/>
                    <a:pt x="201" y="1660"/>
                  </a:cubicBezTo>
                  <a:cubicBezTo>
                    <a:pt x="109" y="1654"/>
                    <a:pt x="132" y="1533"/>
                    <a:pt x="190" y="1498"/>
                  </a:cubicBezTo>
                  <a:cubicBezTo>
                    <a:pt x="248" y="1464"/>
                    <a:pt x="334" y="1406"/>
                    <a:pt x="253" y="1406"/>
                  </a:cubicBezTo>
                  <a:cubicBezTo>
                    <a:pt x="173" y="1406"/>
                    <a:pt x="0" y="1331"/>
                    <a:pt x="115" y="1320"/>
                  </a:cubicBezTo>
                  <a:cubicBezTo>
                    <a:pt x="230" y="1308"/>
                    <a:pt x="242" y="1314"/>
                    <a:pt x="207" y="1251"/>
                  </a:cubicBezTo>
                  <a:cubicBezTo>
                    <a:pt x="173" y="1187"/>
                    <a:pt x="40" y="1153"/>
                    <a:pt x="161" y="1135"/>
                  </a:cubicBezTo>
                  <a:cubicBezTo>
                    <a:pt x="282" y="1118"/>
                    <a:pt x="334" y="1009"/>
                    <a:pt x="438" y="1009"/>
                  </a:cubicBezTo>
                  <a:cubicBezTo>
                    <a:pt x="541" y="1009"/>
                    <a:pt x="720" y="1060"/>
                    <a:pt x="887" y="1072"/>
                  </a:cubicBezTo>
                  <a:cubicBezTo>
                    <a:pt x="1054" y="1083"/>
                    <a:pt x="1215" y="1216"/>
                    <a:pt x="1215" y="1164"/>
                  </a:cubicBezTo>
                  <a:cubicBezTo>
                    <a:pt x="1215" y="1112"/>
                    <a:pt x="1238" y="1089"/>
                    <a:pt x="1354" y="1089"/>
                  </a:cubicBezTo>
                  <a:cubicBezTo>
                    <a:pt x="1469" y="1089"/>
                    <a:pt x="1440" y="1009"/>
                    <a:pt x="1527" y="1066"/>
                  </a:cubicBezTo>
                  <a:cubicBezTo>
                    <a:pt x="1613" y="1124"/>
                    <a:pt x="1567" y="1101"/>
                    <a:pt x="1665" y="1101"/>
                  </a:cubicBezTo>
                  <a:cubicBezTo>
                    <a:pt x="1763" y="1101"/>
                    <a:pt x="1728" y="1164"/>
                    <a:pt x="1803" y="1164"/>
                  </a:cubicBezTo>
                  <a:cubicBezTo>
                    <a:pt x="1825" y="1164"/>
                    <a:pt x="1844" y="1162"/>
                    <a:pt x="1861" y="1161"/>
                  </a:cubicBezTo>
                  <a:lnTo>
                    <a:pt x="1861" y="2988"/>
                  </a:lnTo>
                  <a:close/>
                  <a:moveTo>
                    <a:pt x="1861" y="611"/>
                  </a:moveTo>
                  <a:lnTo>
                    <a:pt x="1861" y="560"/>
                  </a:lnTo>
                  <a:cubicBezTo>
                    <a:pt x="1896" y="567"/>
                    <a:pt x="1887" y="590"/>
                    <a:pt x="1861" y="611"/>
                  </a:cubicBezTo>
                  <a:close/>
                  <a:moveTo>
                    <a:pt x="1962" y="866"/>
                  </a:moveTo>
                  <a:lnTo>
                    <a:pt x="1962" y="1151"/>
                  </a:lnTo>
                  <a:cubicBezTo>
                    <a:pt x="1959" y="1150"/>
                    <a:pt x="1956" y="1148"/>
                    <a:pt x="1953" y="1147"/>
                  </a:cubicBezTo>
                  <a:cubicBezTo>
                    <a:pt x="1916" y="1127"/>
                    <a:pt x="1881" y="1116"/>
                    <a:pt x="1861" y="1106"/>
                  </a:cubicBezTo>
                  <a:lnTo>
                    <a:pt x="1861" y="1080"/>
                  </a:lnTo>
                  <a:cubicBezTo>
                    <a:pt x="1863" y="1079"/>
                    <a:pt x="1865" y="1078"/>
                    <a:pt x="1867" y="1078"/>
                  </a:cubicBezTo>
                  <a:cubicBezTo>
                    <a:pt x="1891" y="1068"/>
                    <a:pt x="1881" y="1066"/>
                    <a:pt x="1861" y="1064"/>
                  </a:cubicBezTo>
                  <a:lnTo>
                    <a:pt x="1861" y="827"/>
                  </a:lnTo>
                  <a:cubicBezTo>
                    <a:pt x="1895" y="833"/>
                    <a:pt x="1928" y="851"/>
                    <a:pt x="1962" y="866"/>
                  </a:cubicBezTo>
                  <a:close/>
                  <a:moveTo>
                    <a:pt x="1962" y="671"/>
                  </a:moveTo>
                  <a:lnTo>
                    <a:pt x="1962" y="800"/>
                  </a:lnTo>
                  <a:cubicBezTo>
                    <a:pt x="1939" y="810"/>
                    <a:pt x="1921" y="812"/>
                    <a:pt x="1923" y="796"/>
                  </a:cubicBezTo>
                  <a:cubicBezTo>
                    <a:pt x="1926" y="774"/>
                    <a:pt x="1887" y="786"/>
                    <a:pt x="1861" y="778"/>
                  </a:cubicBezTo>
                  <a:lnTo>
                    <a:pt x="1861" y="677"/>
                  </a:lnTo>
                  <a:cubicBezTo>
                    <a:pt x="1873" y="667"/>
                    <a:pt x="1889" y="659"/>
                    <a:pt x="1910" y="658"/>
                  </a:cubicBezTo>
                  <a:cubicBezTo>
                    <a:pt x="1927" y="656"/>
                    <a:pt x="1945" y="663"/>
                    <a:pt x="1962" y="671"/>
                  </a:cubicBezTo>
                  <a:moveTo>
                    <a:pt x="1962" y="481"/>
                  </a:moveTo>
                  <a:lnTo>
                    <a:pt x="1962" y="519"/>
                  </a:lnTo>
                  <a:cubicBezTo>
                    <a:pt x="1956" y="505"/>
                    <a:pt x="1956" y="491"/>
                    <a:pt x="1962" y="481"/>
                  </a:cubicBezTo>
                  <a:close/>
                  <a:moveTo>
                    <a:pt x="1962" y="3134"/>
                  </a:moveTo>
                  <a:lnTo>
                    <a:pt x="1959" y="3129"/>
                  </a:lnTo>
                  <a:cubicBezTo>
                    <a:pt x="1925" y="3078"/>
                    <a:pt x="1888" y="3037"/>
                    <a:pt x="1861" y="2988"/>
                  </a:cubicBezTo>
                  <a:lnTo>
                    <a:pt x="1861" y="1161"/>
                  </a:lnTo>
                  <a:cubicBezTo>
                    <a:pt x="1903" y="1157"/>
                    <a:pt x="1929" y="1156"/>
                    <a:pt x="1941" y="1193"/>
                  </a:cubicBezTo>
                  <a:cubicBezTo>
                    <a:pt x="1946" y="1207"/>
                    <a:pt x="1953" y="1215"/>
                    <a:pt x="1962" y="1220"/>
                  </a:cubicBezTo>
                  <a:lnTo>
                    <a:pt x="1962" y="3134"/>
                  </a:lnTo>
                  <a:close/>
                  <a:moveTo>
                    <a:pt x="1962" y="519"/>
                  </a:moveTo>
                  <a:lnTo>
                    <a:pt x="1962" y="481"/>
                  </a:lnTo>
                  <a:cubicBezTo>
                    <a:pt x="1970" y="468"/>
                    <a:pt x="1988" y="461"/>
                    <a:pt x="2019" y="463"/>
                  </a:cubicBezTo>
                  <a:cubicBezTo>
                    <a:pt x="2083" y="463"/>
                    <a:pt x="2129" y="573"/>
                    <a:pt x="2046" y="573"/>
                  </a:cubicBezTo>
                  <a:cubicBezTo>
                    <a:pt x="2007" y="573"/>
                    <a:pt x="1974" y="546"/>
                    <a:pt x="1962" y="519"/>
                  </a:cubicBezTo>
                  <a:close/>
                  <a:moveTo>
                    <a:pt x="2249" y="945"/>
                  </a:moveTo>
                  <a:cubicBezTo>
                    <a:pt x="2248" y="943"/>
                    <a:pt x="2247" y="941"/>
                    <a:pt x="2247" y="939"/>
                  </a:cubicBezTo>
                  <a:cubicBezTo>
                    <a:pt x="2218" y="853"/>
                    <a:pt x="2132" y="888"/>
                    <a:pt x="2051" y="888"/>
                  </a:cubicBezTo>
                  <a:cubicBezTo>
                    <a:pt x="2019" y="888"/>
                    <a:pt x="1990" y="878"/>
                    <a:pt x="1962" y="866"/>
                  </a:cubicBezTo>
                  <a:lnTo>
                    <a:pt x="1962" y="1151"/>
                  </a:lnTo>
                  <a:cubicBezTo>
                    <a:pt x="2036" y="1180"/>
                    <a:pt x="2161" y="1112"/>
                    <a:pt x="2249" y="1112"/>
                  </a:cubicBezTo>
                  <a:lnTo>
                    <a:pt x="2249" y="945"/>
                  </a:lnTo>
                  <a:close/>
                  <a:moveTo>
                    <a:pt x="2249" y="727"/>
                  </a:moveTo>
                  <a:cubicBezTo>
                    <a:pt x="2247" y="727"/>
                    <a:pt x="2244" y="727"/>
                    <a:pt x="2242" y="727"/>
                  </a:cubicBezTo>
                  <a:cubicBezTo>
                    <a:pt x="2169" y="727"/>
                    <a:pt x="2169" y="632"/>
                    <a:pt x="2113" y="632"/>
                  </a:cubicBezTo>
                  <a:cubicBezTo>
                    <a:pt x="2065" y="627"/>
                    <a:pt x="2074" y="645"/>
                    <a:pt x="2057" y="692"/>
                  </a:cubicBezTo>
                  <a:cubicBezTo>
                    <a:pt x="2044" y="726"/>
                    <a:pt x="2005" y="692"/>
                    <a:pt x="1962" y="671"/>
                  </a:cubicBezTo>
                  <a:lnTo>
                    <a:pt x="1962" y="800"/>
                  </a:lnTo>
                  <a:cubicBezTo>
                    <a:pt x="1983" y="791"/>
                    <a:pt x="2008" y="775"/>
                    <a:pt x="2026" y="761"/>
                  </a:cubicBezTo>
                  <a:cubicBezTo>
                    <a:pt x="2065" y="731"/>
                    <a:pt x="2113" y="753"/>
                    <a:pt x="2203" y="757"/>
                  </a:cubicBezTo>
                  <a:cubicBezTo>
                    <a:pt x="2221" y="758"/>
                    <a:pt x="2236" y="757"/>
                    <a:pt x="2249" y="755"/>
                  </a:cubicBezTo>
                  <a:lnTo>
                    <a:pt x="2249" y="727"/>
                  </a:lnTo>
                  <a:close/>
                  <a:moveTo>
                    <a:pt x="2249" y="628"/>
                  </a:moveTo>
                  <a:lnTo>
                    <a:pt x="2249" y="672"/>
                  </a:lnTo>
                  <a:cubicBezTo>
                    <a:pt x="2207" y="663"/>
                    <a:pt x="2191" y="631"/>
                    <a:pt x="2249" y="628"/>
                  </a:cubicBezTo>
                  <a:close/>
                  <a:moveTo>
                    <a:pt x="2249" y="427"/>
                  </a:moveTo>
                  <a:lnTo>
                    <a:pt x="2249" y="519"/>
                  </a:lnTo>
                  <a:cubicBezTo>
                    <a:pt x="2209" y="476"/>
                    <a:pt x="2191" y="411"/>
                    <a:pt x="2235" y="427"/>
                  </a:cubicBezTo>
                  <a:cubicBezTo>
                    <a:pt x="2240" y="427"/>
                    <a:pt x="2244" y="427"/>
                    <a:pt x="2249" y="427"/>
                  </a:cubicBezTo>
                  <a:close/>
                  <a:moveTo>
                    <a:pt x="2249" y="3318"/>
                  </a:moveTo>
                  <a:cubicBezTo>
                    <a:pt x="2239" y="3288"/>
                    <a:pt x="2228" y="3262"/>
                    <a:pt x="2212" y="3250"/>
                  </a:cubicBezTo>
                  <a:cubicBezTo>
                    <a:pt x="2166" y="3215"/>
                    <a:pt x="2011" y="3071"/>
                    <a:pt x="2045" y="3123"/>
                  </a:cubicBezTo>
                  <a:cubicBezTo>
                    <a:pt x="2080" y="3175"/>
                    <a:pt x="2120" y="3238"/>
                    <a:pt x="2080" y="3250"/>
                  </a:cubicBezTo>
                  <a:cubicBezTo>
                    <a:pt x="2040" y="3261"/>
                    <a:pt x="2007" y="3201"/>
                    <a:pt x="1962" y="3134"/>
                  </a:cubicBezTo>
                  <a:lnTo>
                    <a:pt x="1962" y="1220"/>
                  </a:lnTo>
                  <a:cubicBezTo>
                    <a:pt x="1988" y="1233"/>
                    <a:pt x="2029" y="1222"/>
                    <a:pt x="2080" y="1239"/>
                  </a:cubicBezTo>
                  <a:cubicBezTo>
                    <a:pt x="2149" y="1262"/>
                    <a:pt x="2137" y="1158"/>
                    <a:pt x="2229" y="1158"/>
                  </a:cubicBezTo>
                  <a:cubicBezTo>
                    <a:pt x="2236" y="1158"/>
                    <a:pt x="2243" y="1159"/>
                    <a:pt x="2249" y="1159"/>
                  </a:cubicBezTo>
                  <a:lnTo>
                    <a:pt x="2249" y="3318"/>
                  </a:lnTo>
                  <a:close/>
                  <a:moveTo>
                    <a:pt x="2249" y="672"/>
                  </a:moveTo>
                  <a:lnTo>
                    <a:pt x="2249" y="628"/>
                  </a:lnTo>
                  <a:cubicBezTo>
                    <a:pt x="2252" y="628"/>
                    <a:pt x="2256" y="627"/>
                    <a:pt x="2259" y="627"/>
                  </a:cubicBezTo>
                  <a:cubicBezTo>
                    <a:pt x="2320" y="627"/>
                    <a:pt x="2333" y="675"/>
                    <a:pt x="2272" y="675"/>
                  </a:cubicBezTo>
                  <a:cubicBezTo>
                    <a:pt x="2264" y="675"/>
                    <a:pt x="2256" y="674"/>
                    <a:pt x="2249" y="672"/>
                  </a:cubicBezTo>
                  <a:close/>
                  <a:moveTo>
                    <a:pt x="2249" y="755"/>
                  </a:moveTo>
                  <a:lnTo>
                    <a:pt x="2249" y="727"/>
                  </a:lnTo>
                  <a:cubicBezTo>
                    <a:pt x="2301" y="728"/>
                    <a:pt x="2297" y="749"/>
                    <a:pt x="2249" y="755"/>
                  </a:cubicBezTo>
                  <a:close/>
                  <a:moveTo>
                    <a:pt x="2360" y="1076"/>
                  </a:moveTo>
                  <a:cubicBezTo>
                    <a:pt x="2319" y="1067"/>
                    <a:pt x="2275" y="1020"/>
                    <a:pt x="2249" y="945"/>
                  </a:cubicBezTo>
                  <a:lnTo>
                    <a:pt x="2249" y="1112"/>
                  </a:lnTo>
                  <a:cubicBezTo>
                    <a:pt x="2252" y="1112"/>
                    <a:pt x="2255" y="1112"/>
                    <a:pt x="2258" y="1112"/>
                  </a:cubicBezTo>
                  <a:cubicBezTo>
                    <a:pt x="2299" y="1115"/>
                    <a:pt x="2336" y="1108"/>
                    <a:pt x="2360" y="1100"/>
                  </a:cubicBezTo>
                  <a:lnTo>
                    <a:pt x="2360" y="1076"/>
                  </a:lnTo>
                  <a:close/>
                  <a:moveTo>
                    <a:pt x="2360" y="916"/>
                  </a:moveTo>
                  <a:lnTo>
                    <a:pt x="2360" y="978"/>
                  </a:lnTo>
                  <a:cubicBezTo>
                    <a:pt x="2331" y="950"/>
                    <a:pt x="2318" y="917"/>
                    <a:pt x="2350" y="917"/>
                  </a:cubicBezTo>
                  <a:cubicBezTo>
                    <a:pt x="2353" y="917"/>
                    <a:pt x="2357" y="917"/>
                    <a:pt x="2360" y="916"/>
                  </a:cubicBezTo>
                  <a:close/>
                  <a:moveTo>
                    <a:pt x="2360" y="444"/>
                  </a:moveTo>
                  <a:lnTo>
                    <a:pt x="2360" y="554"/>
                  </a:lnTo>
                  <a:cubicBezTo>
                    <a:pt x="2344" y="555"/>
                    <a:pt x="2328" y="555"/>
                    <a:pt x="2310" y="553"/>
                  </a:cubicBezTo>
                  <a:cubicBezTo>
                    <a:pt x="2288" y="552"/>
                    <a:pt x="2266" y="537"/>
                    <a:pt x="2249" y="519"/>
                  </a:cubicBezTo>
                  <a:lnTo>
                    <a:pt x="2249" y="427"/>
                  </a:lnTo>
                  <a:cubicBezTo>
                    <a:pt x="2290" y="428"/>
                    <a:pt x="2326" y="436"/>
                    <a:pt x="2360" y="444"/>
                  </a:cubicBezTo>
                  <a:close/>
                  <a:moveTo>
                    <a:pt x="2360" y="3446"/>
                  </a:moveTo>
                  <a:cubicBezTo>
                    <a:pt x="2349" y="3443"/>
                    <a:pt x="2338" y="3441"/>
                    <a:pt x="2327" y="3440"/>
                  </a:cubicBezTo>
                  <a:cubicBezTo>
                    <a:pt x="2283" y="3436"/>
                    <a:pt x="2267" y="3372"/>
                    <a:pt x="2249" y="3318"/>
                  </a:cubicBezTo>
                  <a:lnTo>
                    <a:pt x="2249" y="1159"/>
                  </a:lnTo>
                  <a:cubicBezTo>
                    <a:pt x="2293" y="1163"/>
                    <a:pt x="2321" y="1179"/>
                    <a:pt x="2360" y="1192"/>
                  </a:cubicBezTo>
                  <a:lnTo>
                    <a:pt x="2360" y="3446"/>
                  </a:lnTo>
                  <a:close/>
                  <a:moveTo>
                    <a:pt x="2360" y="1100"/>
                  </a:moveTo>
                  <a:lnTo>
                    <a:pt x="2360" y="1076"/>
                  </a:lnTo>
                  <a:cubicBezTo>
                    <a:pt x="2364" y="1077"/>
                    <a:pt x="2369" y="1078"/>
                    <a:pt x="2374" y="1078"/>
                  </a:cubicBezTo>
                  <a:cubicBezTo>
                    <a:pt x="2399" y="1078"/>
                    <a:pt x="2389" y="1090"/>
                    <a:pt x="2360" y="1100"/>
                  </a:cubicBezTo>
                  <a:close/>
                  <a:moveTo>
                    <a:pt x="2435" y="1104"/>
                  </a:moveTo>
                  <a:lnTo>
                    <a:pt x="2435" y="1148"/>
                  </a:lnTo>
                  <a:cubicBezTo>
                    <a:pt x="2417" y="1132"/>
                    <a:pt x="2415" y="1114"/>
                    <a:pt x="2435" y="1104"/>
                  </a:cubicBezTo>
                  <a:close/>
                  <a:moveTo>
                    <a:pt x="2435" y="823"/>
                  </a:moveTo>
                  <a:lnTo>
                    <a:pt x="2435" y="1019"/>
                  </a:lnTo>
                  <a:cubicBezTo>
                    <a:pt x="2408" y="1016"/>
                    <a:pt x="2380" y="998"/>
                    <a:pt x="2360" y="978"/>
                  </a:cubicBezTo>
                  <a:lnTo>
                    <a:pt x="2360" y="916"/>
                  </a:lnTo>
                  <a:cubicBezTo>
                    <a:pt x="2411" y="915"/>
                    <a:pt x="2443" y="898"/>
                    <a:pt x="2415" y="878"/>
                  </a:cubicBezTo>
                  <a:cubicBezTo>
                    <a:pt x="2390" y="860"/>
                    <a:pt x="2401" y="836"/>
                    <a:pt x="2435" y="823"/>
                  </a:cubicBezTo>
                  <a:close/>
                  <a:moveTo>
                    <a:pt x="2435" y="649"/>
                  </a:moveTo>
                  <a:lnTo>
                    <a:pt x="2435" y="745"/>
                  </a:lnTo>
                  <a:cubicBezTo>
                    <a:pt x="2431" y="745"/>
                    <a:pt x="2427" y="744"/>
                    <a:pt x="2423" y="744"/>
                  </a:cubicBezTo>
                  <a:cubicBezTo>
                    <a:pt x="2359" y="740"/>
                    <a:pt x="2363" y="642"/>
                    <a:pt x="2435" y="649"/>
                  </a:cubicBezTo>
                  <a:close/>
                  <a:moveTo>
                    <a:pt x="2435" y="461"/>
                  </a:moveTo>
                  <a:lnTo>
                    <a:pt x="2435" y="553"/>
                  </a:lnTo>
                  <a:cubicBezTo>
                    <a:pt x="2409" y="552"/>
                    <a:pt x="2385" y="554"/>
                    <a:pt x="2360" y="554"/>
                  </a:cubicBezTo>
                  <a:lnTo>
                    <a:pt x="2360" y="444"/>
                  </a:lnTo>
                  <a:cubicBezTo>
                    <a:pt x="2385" y="450"/>
                    <a:pt x="2410" y="456"/>
                    <a:pt x="2435" y="461"/>
                  </a:cubicBezTo>
                  <a:close/>
                  <a:moveTo>
                    <a:pt x="2435" y="335"/>
                  </a:moveTo>
                  <a:lnTo>
                    <a:pt x="2435" y="370"/>
                  </a:lnTo>
                  <a:cubicBezTo>
                    <a:pt x="2424" y="357"/>
                    <a:pt x="2422" y="343"/>
                    <a:pt x="2435" y="335"/>
                  </a:cubicBezTo>
                  <a:close/>
                  <a:moveTo>
                    <a:pt x="2435" y="3475"/>
                  </a:moveTo>
                  <a:cubicBezTo>
                    <a:pt x="2408" y="3464"/>
                    <a:pt x="2383" y="3453"/>
                    <a:pt x="2360" y="3446"/>
                  </a:cubicBezTo>
                  <a:lnTo>
                    <a:pt x="2360" y="1192"/>
                  </a:lnTo>
                  <a:cubicBezTo>
                    <a:pt x="2381" y="1199"/>
                    <a:pt x="2404" y="1205"/>
                    <a:pt x="2435" y="1208"/>
                  </a:cubicBezTo>
                  <a:lnTo>
                    <a:pt x="2435" y="3475"/>
                  </a:lnTo>
                  <a:close/>
                  <a:moveTo>
                    <a:pt x="2435" y="370"/>
                  </a:moveTo>
                  <a:lnTo>
                    <a:pt x="2435" y="335"/>
                  </a:lnTo>
                  <a:cubicBezTo>
                    <a:pt x="2441" y="331"/>
                    <a:pt x="2451" y="329"/>
                    <a:pt x="2466" y="329"/>
                  </a:cubicBezTo>
                  <a:cubicBezTo>
                    <a:pt x="2529" y="323"/>
                    <a:pt x="2569" y="404"/>
                    <a:pt x="2506" y="404"/>
                  </a:cubicBezTo>
                  <a:cubicBezTo>
                    <a:pt x="2477" y="404"/>
                    <a:pt x="2449" y="388"/>
                    <a:pt x="2435" y="370"/>
                  </a:cubicBezTo>
                  <a:close/>
                  <a:moveTo>
                    <a:pt x="2435" y="1019"/>
                  </a:moveTo>
                  <a:lnTo>
                    <a:pt x="2435" y="823"/>
                  </a:lnTo>
                  <a:cubicBezTo>
                    <a:pt x="2442" y="821"/>
                    <a:pt x="2449" y="819"/>
                    <a:pt x="2458" y="817"/>
                  </a:cubicBezTo>
                  <a:cubicBezTo>
                    <a:pt x="2523" y="817"/>
                    <a:pt x="2492" y="938"/>
                    <a:pt x="2527" y="934"/>
                  </a:cubicBezTo>
                  <a:cubicBezTo>
                    <a:pt x="2562" y="930"/>
                    <a:pt x="2514" y="1020"/>
                    <a:pt x="2445" y="1020"/>
                  </a:cubicBezTo>
                  <a:cubicBezTo>
                    <a:pt x="2442" y="1020"/>
                    <a:pt x="2438" y="1020"/>
                    <a:pt x="2435" y="1019"/>
                  </a:cubicBezTo>
                  <a:close/>
                  <a:moveTo>
                    <a:pt x="2563" y="1132"/>
                  </a:moveTo>
                  <a:lnTo>
                    <a:pt x="2563" y="1172"/>
                  </a:lnTo>
                  <a:cubicBezTo>
                    <a:pt x="2556" y="1174"/>
                    <a:pt x="2545" y="1175"/>
                    <a:pt x="2531" y="1175"/>
                  </a:cubicBezTo>
                  <a:cubicBezTo>
                    <a:pt x="2486" y="1175"/>
                    <a:pt x="2453" y="1163"/>
                    <a:pt x="2435" y="1148"/>
                  </a:cubicBezTo>
                  <a:lnTo>
                    <a:pt x="2435" y="1104"/>
                  </a:lnTo>
                  <a:cubicBezTo>
                    <a:pt x="2443" y="1100"/>
                    <a:pt x="2455" y="1098"/>
                    <a:pt x="2471" y="1098"/>
                  </a:cubicBezTo>
                  <a:cubicBezTo>
                    <a:pt x="2503" y="1098"/>
                    <a:pt x="2541" y="1114"/>
                    <a:pt x="2563" y="1132"/>
                  </a:cubicBezTo>
                  <a:close/>
                  <a:moveTo>
                    <a:pt x="2563" y="717"/>
                  </a:moveTo>
                  <a:cubicBezTo>
                    <a:pt x="2556" y="715"/>
                    <a:pt x="2549" y="714"/>
                    <a:pt x="2544" y="714"/>
                  </a:cubicBezTo>
                  <a:cubicBezTo>
                    <a:pt x="2505" y="714"/>
                    <a:pt x="2497" y="649"/>
                    <a:pt x="2436" y="649"/>
                  </a:cubicBezTo>
                  <a:lnTo>
                    <a:pt x="2435" y="649"/>
                  </a:lnTo>
                  <a:lnTo>
                    <a:pt x="2435" y="745"/>
                  </a:lnTo>
                  <a:cubicBezTo>
                    <a:pt x="2476" y="749"/>
                    <a:pt x="2519" y="761"/>
                    <a:pt x="2563" y="768"/>
                  </a:cubicBezTo>
                  <a:lnTo>
                    <a:pt x="2563" y="717"/>
                  </a:lnTo>
                  <a:close/>
                  <a:moveTo>
                    <a:pt x="2563" y="575"/>
                  </a:moveTo>
                  <a:lnTo>
                    <a:pt x="2563" y="658"/>
                  </a:lnTo>
                  <a:cubicBezTo>
                    <a:pt x="2556" y="655"/>
                    <a:pt x="2550" y="650"/>
                    <a:pt x="2549" y="640"/>
                  </a:cubicBezTo>
                  <a:cubicBezTo>
                    <a:pt x="2544" y="615"/>
                    <a:pt x="2552" y="592"/>
                    <a:pt x="2563" y="575"/>
                  </a:cubicBezTo>
                  <a:close/>
                  <a:moveTo>
                    <a:pt x="2563" y="494"/>
                  </a:moveTo>
                  <a:lnTo>
                    <a:pt x="2563" y="563"/>
                  </a:lnTo>
                  <a:cubicBezTo>
                    <a:pt x="2554" y="568"/>
                    <a:pt x="2541" y="570"/>
                    <a:pt x="2523" y="565"/>
                  </a:cubicBezTo>
                  <a:cubicBezTo>
                    <a:pt x="2490" y="556"/>
                    <a:pt x="2461" y="553"/>
                    <a:pt x="2435" y="553"/>
                  </a:cubicBezTo>
                  <a:lnTo>
                    <a:pt x="2435" y="461"/>
                  </a:lnTo>
                  <a:cubicBezTo>
                    <a:pt x="2456" y="465"/>
                    <a:pt x="2477" y="467"/>
                    <a:pt x="2500" y="467"/>
                  </a:cubicBezTo>
                  <a:cubicBezTo>
                    <a:pt x="2529" y="467"/>
                    <a:pt x="2550" y="479"/>
                    <a:pt x="2563" y="494"/>
                  </a:cubicBezTo>
                  <a:moveTo>
                    <a:pt x="2563" y="1084"/>
                  </a:moveTo>
                  <a:cubicBezTo>
                    <a:pt x="2548" y="1071"/>
                    <a:pt x="2543" y="1042"/>
                    <a:pt x="2563" y="1021"/>
                  </a:cubicBezTo>
                  <a:lnTo>
                    <a:pt x="2563" y="1084"/>
                  </a:lnTo>
                  <a:close/>
                  <a:moveTo>
                    <a:pt x="2563" y="3517"/>
                  </a:moveTo>
                  <a:cubicBezTo>
                    <a:pt x="2517" y="3509"/>
                    <a:pt x="2474" y="3491"/>
                    <a:pt x="2435" y="3475"/>
                  </a:cubicBezTo>
                  <a:lnTo>
                    <a:pt x="2435" y="1208"/>
                  </a:lnTo>
                  <a:cubicBezTo>
                    <a:pt x="2448" y="1210"/>
                    <a:pt x="2462" y="1210"/>
                    <a:pt x="2477" y="1210"/>
                  </a:cubicBezTo>
                  <a:cubicBezTo>
                    <a:pt x="2510" y="1210"/>
                    <a:pt x="2539" y="1210"/>
                    <a:pt x="2563" y="1209"/>
                  </a:cubicBezTo>
                  <a:lnTo>
                    <a:pt x="2563" y="3072"/>
                  </a:lnTo>
                  <a:cubicBezTo>
                    <a:pt x="2520" y="3137"/>
                    <a:pt x="2481" y="3253"/>
                    <a:pt x="2523" y="3296"/>
                  </a:cubicBezTo>
                  <a:cubicBezTo>
                    <a:pt x="2536" y="3308"/>
                    <a:pt x="2549" y="3323"/>
                    <a:pt x="2563" y="3338"/>
                  </a:cubicBezTo>
                  <a:lnTo>
                    <a:pt x="2563" y="3517"/>
                  </a:lnTo>
                  <a:close/>
                  <a:moveTo>
                    <a:pt x="2644" y="822"/>
                  </a:moveTo>
                  <a:cubicBezTo>
                    <a:pt x="2570" y="826"/>
                    <a:pt x="2574" y="873"/>
                    <a:pt x="2592" y="917"/>
                  </a:cubicBezTo>
                  <a:cubicBezTo>
                    <a:pt x="2609" y="960"/>
                    <a:pt x="2631" y="960"/>
                    <a:pt x="2644" y="934"/>
                  </a:cubicBezTo>
                  <a:cubicBezTo>
                    <a:pt x="2656" y="908"/>
                    <a:pt x="2726" y="899"/>
                    <a:pt x="2743" y="856"/>
                  </a:cubicBezTo>
                  <a:cubicBezTo>
                    <a:pt x="2760" y="813"/>
                    <a:pt x="2695" y="822"/>
                    <a:pt x="2644" y="822"/>
                  </a:cubicBezTo>
                  <a:close/>
                  <a:moveTo>
                    <a:pt x="2563" y="563"/>
                  </a:moveTo>
                  <a:lnTo>
                    <a:pt x="2563" y="494"/>
                  </a:lnTo>
                  <a:cubicBezTo>
                    <a:pt x="2584" y="518"/>
                    <a:pt x="2586" y="551"/>
                    <a:pt x="2563" y="563"/>
                  </a:cubicBezTo>
                  <a:close/>
                  <a:moveTo>
                    <a:pt x="2563" y="658"/>
                  </a:moveTo>
                  <a:cubicBezTo>
                    <a:pt x="2599" y="670"/>
                    <a:pt x="2683" y="623"/>
                    <a:pt x="2644" y="623"/>
                  </a:cubicBezTo>
                  <a:cubicBezTo>
                    <a:pt x="2596" y="623"/>
                    <a:pt x="2656" y="545"/>
                    <a:pt x="2609" y="545"/>
                  </a:cubicBezTo>
                  <a:cubicBezTo>
                    <a:pt x="2594" y="545"/>
                    <a:pt x="2576" y="557"/>
                    <a:pt x="2563" y="575"/>
                  </a:cubicBezTo>
                  <a:lnTo>
                    <a:pt x="2563" y="658"/>
                  </a:lnTo>
                  <a:close/>
                  <a:moveTo>
                    <a:pt x="2563" y="768"/>
                  </a:moveTo>
                  <a:cubicBezTo>
                    <a:pt x="2585" y="772"/>
                    <a:pt x="2608" y="774"/>
                    <a:pt x="2631" y="774"/>
                  </a:cubicBezTo>
                  <a:cubicBezTo>
                    <a:pt x="2694" y="774"/>
                    <a:pt x="2612" y="729"/>
                    <a:pt x="2563" y="717"/>
                  </a:cubicBezTo>
                  <a:lnTo>
                    <a:pt x="2563" y="768"/>
                  </a:lnTo>
                  <a:close/>
                  <a:moveTo>
                    <a:pt x="2563" y="1172"/>
                  </a:moveTo>
                  <a:cubicBezTo>
                    <a:pt x="2590" y="1165"/>
                    <a:pt x="2584" y="1148"/>
                    <a:pt x="2563" y="1132"/>
                  </a:cubicBezTo>
                  <a:lnTo>
                    <a:pt x="2563" y="1172"/>
                  </a:lnTo>
                  <a:close/>
                  <a:moveTo>
                    <a:pt x="2776" y="681"/>
                  </a:moveTo>
                  <a:lnTo>
                    <a:pt x="2776" y="779"/>
                  </a:lnTo>
                  <a:cubicBezTo>
                    <a:pt x="2748" y="788"/>
                    <a:pt x="2734" y="796"/>
                    <a:pt x="2708" y="767"/>
                  </a:cubicBezTo>
                  <a:cubicBezTo>
                    <a:pt x="2667" y="720"/>
                    <a:pt x="2627" y="640"/>
                    <a:pt x="2702" y="651"/>
                  </a:cubicBezTo>
                  <a:cubicBezTo>
                    <a:pt x="2732" y="637"/>
                    <a:pt x="2745" y="662"/>
                    <a:pt x="2776" y="681"/>
                  </a:cubicBezTo>
                  <a:close/>
                  <a:moveTo>
                    <a:pt x="2776" y="550"/>
                  </a:moveTo>
                  <a:lnTo>
                    <a:pt x="2776" y="600"/>
                  </a:lnTo>
                  <a:cubicBezTo>
                    <a:pt x="2771" y="602"/>
                    <a:pt x="2764" y="602"/>
                    <a:pt x="2756" y="602"/>
                  </a:cubicBezTo>
                  <a:cubicBezTo>
                    <a:pt x="2691" y="597"/>
                    <a:pt x="2691" y="545"/>
                    <a:pt x="2751" y="545"/>
                  </a:cubicBezTo>
                  <a:cubicBezTo>
                    <a:pt x="2761" y="545"/>
                    <a:pt x="2769" y="546"/>
                    <a:pt x="2776" y="550"/>
                  </a:cubicBezTo>
                  <a:close/>
                  <a:moveTo>
                    <a:pt x="2776" y="335"/>
                  </a:moveTo>
                  <a:cubicBezTo>
                    <a:pt x="2774" y="335"/>
                    <a:pt x="2773" y="335"/>
                    <a:pt x="2771" y="334"/>
                  </a:cubicBezTo>
                  <a:cubicBezTo>
                    <a:pt x="2719" y="329"/>
                    <a:pt x="2731" y="242"/>
                    <a:pt x="2621" y="254"/>
                  </a:cubicBezTo>
                  <a:cubicBezTo>
                    <a:pt x="2529" y="248"/>
                    <a:pt x="2656" y="369"/>
                    <a:pt x="2644" y="438"/>
                  </a:cubicBezTo>
                  <a:cubicBezTo>
                    <a:pt x="2634" y="501"/>
                    <a:pt x="2699" y="535"/>
                    <a:pt x="2776" y="502"/>
                  </a:cubicBezTo>
                  <a:lnTo>
                    <a:pt x="2776" y="335"/>
                  </a:lnTo>
                  <a:close/>
                  <a:moveTo>
                    <a:pt x="2776" y="191"/>
                  </a:moveTo>
                  <a:lnTo>
                    <a:pt x="2776" y="266"/>
                  </a:lnTo>
                  <a:cubicBezTo>
                    <a:pt x="2708" y="236"/>
                    <a:pt x="2669" y="194"/>
                    <a:pt x="2776" y="191"/>
                  </a:cubicBezTo>
                  <a:close/>
                  <a:moveTo>
                    <a:pt x="2563" y="1209"/>
                  </a:moveTo>
                  <a:cubicBezTo>
                    <a:pt x="2638" y="1206"/>
                    <a:pt x="2670" y="1196"/>
                    <a:pt x="2644" y="1170"/>
                  </a:cubicBezTo>
                  <a:cubicBezTo>
                    <a:pt x="2610" y="1135"/>
                    <a:pt x="2604" y="1095"/>
                    <a:pt x="2575" y="1089"/>
                  </a:cubicBezTo>
                  <a:cubicBezTo>
                    <a:pt x="2571" y="1088"/>
                    <a:pt x="2567" y="1086"/>
                    <a:pt x="2563" y="1084"/>
                  </a:cubicBezTo>
                  <a:lnTo>
                    <a:pt x="2563" y="1021"/>
                  </a:lnTo>
                  <a:cubicBezTo>
                    <a:pt x="2568" y="1016"/>
                    <a:pt x="2574" y="1012"/>
                    <a:pt x="2581" y="1009"/>
                  </a:cubicBezTo>
                  <a:cubicBezTo>
                    <a:pt x="2627" y="986"/>
                    <a:pt x="2639" y="945"/>
                    <a:pt x="2667" y="991"/>
                  </a:cubicBezTo>
                  <a:cubicBezTo>
                    <a:pt x="2696" y="1037"/>
                    <a:pt x="2650" y="1101"/>
                    <a:pt x="2713" y="1095"/>
                  </a:cubicBezTo>
                  <a:cubicBezTo>
                    <a:pt x="2776" y="1089"/>
                    <a:pt x="2737" y="1197"/>
                    <a:pt x="2776" y="1170"/>
                  </a:cubicBezTo>
                  <a:lnTo>
                    <a:pt x="2776" y="1459"/>
                  </a:lnTo>
                  <a:cubicBezTo>
                    <a:pt x="2753" y="1473"/>
                    <a:pt x="2764" y="1505"/>
                    <a:pt x="2719" y="1510"/>
                  </a:cubicBezTo>
                  <a:cubicBezTo>
                    <a:pt x="2662" y="1516"/>
                    <a:pt x="2673" y="1619"/>
                    <a:pt x="2644" y="1637"/>
                  </a:cubicBezTo>
                  <a:cubicBezTo>
                    <a:pt x="2615" y="1654"/>
                    <a:pt x="2662" y="1688"/>
                    <a:pt x="2667" y="1735"/>
                  </a:cubicBezTo>
                  <a:cubicBezTo>
                    <a:pt x="2672" y="1774"/>
                    <a:pt x="2698" y="1792"/>
                    <a:pt x="2776" y="1821"/>
                  </a:cubicBezTo>
                  <a:lnTo>
                    <a:pt x="2776" y="3008"/>
                  </a:lnTo>
                  <a:cubicBezTo>
                    <a:pt x="2719" y="3031"/>
                    <a:pt x="2644" y="2991"/>
                    <a:pt x="2592" y="3037"/>
                  </a:cubicBezTo>
                  <a:cubicBezTo>
                    <a:pt x="2583" y="3045"/>
                    <a:pt x="2573" y="3057"/>
                    <a:pt x="2563" y="3072"/>
                  </a:cubicBezTo>
                  <a:lnTo>
                    <a:pt x="2563" y="1209"/>
                  </a:lnTo>
                  <a:close/>
                  <a:moveTo>
                    <a:pt x="2776" y="3597"/>
                  </a:moveTo>
                  <a:cubicBezTo>
                    <a:pt x="2722" y="3569"/>
                    <a:pt x="2674" y="3525"/>
                    <a:pt x="2598" y="3521"/>
                  </a:cubicBezTo>
                  <a:cubicBezTo>
                    <a:pt x="2586" y="3520"/>
                    <a:pt x="2575" y="3519"/>
                    <a:pt x="2563" y="3517"/>
                  </a:cubicBezTo>
                  <a:lnTo>
                    <a:pt x="2563" y="3338"/>
                  </a:lnTo>
                  <a:cubicBezTo>
                    <a:pt x="2610" y="3385"/>
                    <a:pt x="2664" y="3432"/>
                    <a:pt x="2708" y="3388"/>
                  </a:cubicBezTo>
                  <a:cubicBezTo>
                    <a:pt x="2726" y="3370"/>
                    <a:pt x="2750" y="3347"/>
                    <a:pt x="2776" y="3326"/>
                  </a:cubicBezTo>
                  <a:lnTo>
                    <a:pt x="2776" y="3597"/>
                  </a:lnTo>
                  <a:close/>
                  <a:moveTo>
                    <a:pt x="2776" y="502"/>
                  </a:moveTo>
                  <a:cubicBezTo>
                    <a:pt x="2784" y="499"/>
                    <a:pt x="2792" y="495"/>
                    <a:pt x="2800" y="490"/>
                  </a:cubicBezTo>
                  <a:cubicBezTo>
                    <a:pt x="2883" y="440"/>
                    <a:pt x="2827" y="347"/>
                    <a:pt x="2776" y="335"/>
                  </a:cubicBezTo>
                  <a:lnTo>
                    <a:pt x="2776" y="502"/>
                  </a:lnTo>
                  <a:close/>
                  <a:moveTo>
                    <a:pt x="2776" y="600"/>
                  </a:moveTo>
                  <a:lnTo>
                    <a:pt x="2776" y="550"/>
                  </a:lnTo>
                  <a:cubicBezTo>
                    <a:pt x="2800" y="562"/>
                    <a:pt x="2806" y="593"/>
                    <a:pt x="2776" y="600"/>
                  </a:cubicBezTo>
                  <a:close/>
                  <a:moveTo>
                    <a:pt x="2986" y="1517"/>
                  </a:moveTo>
                  <a:lnTo>
                    <a:pt x="2986" y="1528"/>
                  </a:lnTo>
                  <a:cubicBezTo>
                    <a:pt x="2985" y="1524"/>
                    <a:pt x="2985" y="1521"/>
                    <a:pt x="2986" y="1517"/>
                  </a:cubicBezTo>
                  <a:close/>
                  <a:moveTo>
                    <a:pt x="2986" y="1359"/>
                  </a:moveTo>
                  <a:cubicBezTo>
                    <a:pt x="2978" y="1356"/>
                    <a:pt x="2969" y="1354"/>
                    <a:pt x="2961" y="1354"/>
                  </a:cubicBezTo>
                  <a:cubicBezTo>
                    <a:pt x="2898" y="1366"/>
                    <a:pt x="2857" y="1400"/>
                    <a:pt x="2892" y="1470"/>
                  </a:cubicBezTo>
                  <a:cubicBezTo>
                    <a:pt x="2914" y="1514"/>
                    <a:pt x="2946" y="1490"/>
                    <a:pt x="2986" y="1473"/>
                  </a:cubicBezTo>
                  <a:lnTo>
                    <a:pt x="2986" y="1359"/>
                  </a:lnTo>
                  <a:close/>
                  <a:moveTo>
                    <a:pt x="2986" y="820"/>
                  </a:moveTo>
                  <a:lnTo>
                    <a:pt x="2986" y="1077"/>
                  </a:lnTo>
                  <a:cubicBezTo>
                    <a:pt x="2912" y="1068"/>
                    <a:pt x="2811" y="999"/>
                    <a:pt x="2811" y="945"/>
                  </a:cubicBezTo>
                  <a:cubicBezTo>
                    <a:pt x="2811" y="890"/>
                    <a:pt x="2848" y="830"/>
                    <a:pt x="2986" y="820"/>
                  </a:cubicBezTo>
                  <a:close/>
                  <a:moveTo>
                    <a:pt x="2986" y="703"/>
                  </a:moveTo>
                  <a:cubicBezTo>
                    <a:pt x="2936" y="698"/>
                    <a:pt x="2885" y="696"/>
                    <a:pt x="2852" y="697"/>
                  </a:cubicBezTo>
                  <a:cubicBezTo>
                    <a:pt x="2817" y="700"/>
                    <a:pt x="2794" y="691"/>
                    <a:pt x="2776" y="681"/>
                  </a:cubicBezTo>
                  <a:lnTo>
                    <a:pt x="2776" y="779"/>
                  </a:lnTo>
                  <a:cubicBezTo>
                    <a:pt x="2792" y="775"/>
                    <a:pt x="2812" y="770"/>
                    <a:pt x="2840" y="772"/>
                  </a:cubicBezTo>
                  <a:cubicBezTo>
                    <a:pt x="2879" y="775"/>
                    <a:pt x="2933" y="785"/>
                    <a:pt x="2986" y="789"/>
                  </a:cubicBezTo>
                  <a:lnTo>
                    <a:pt x="2986" y="703"/>
                  </a:lnTo>
                  <a:close/>
                  <a:moveTo>
                    <a:pt x="2986" y="358"/>
                  </a:moveTo>
                  <a:lnTo>
                    <a:pt x="2986" y="668"/>
                  </a:lnTo>
                  <a:cubicBezTo>
                    <a:pt x="2906" y="678"/>
                    <a:pt x="2814" y="693"/>
                    <a:pt x="2823" y="640"/>
                  </a:cubicBezTo>
                  <a:cubicBezTo>
                    <a:pt x="2834" y="571"/>
                    <a:pt x="2875" y="519"/>
                    <a:pt x="2944" y="496"/>
                  </a:cubicBezTo>
                  <a:cubicBezTo>
                    <a:pt x="3011" y="473"/>
                    <a:pt x="2859" y="374"/>
                    <a:pt x="2986" y="358"/>
                  </a:cubicBezTo>
                  <a:close/>
                  <a:moveTo>
                    <a:pt x="2986" y="142"/>
                  </a:moveTo>
                  <a:lnTo>
                    <a:pt x="2986" y="289"/>
                  </a:lnTo>
                  <a:cubicBezTo>
                    <a:pt x="2891" y="292"/>
                    <a:pt x="2881" y="302"/>
                    <a:pt x="2806" y="277"/>
                  </a:cubicBezTo>
                  <a:cubicBezTo>
                    <a:pt x="2795" y="273"/>
                    <a:pt x="2786" y="270"/>
                    <a:pt x="2776" y="266"/>
                  </a:cubicBezTo>
                  <a:lnTo>
                    <a:pt x="2776" y="191"/>
                  </a:lnTo>
                  <a:cubicBezTo>
                    <a:pt x="2780" y="190"/>
                    <a:pt x="2784" y="190"/>
                    <a:pt x="2788" y="190"/>
                  </a:cubicBezTo>
                  <a:cubicBezTo>
                    <a:pt x="2849" y="190"/>
                    <a:pt x="2917" y="167"/>
                    <a:pt x="2986" y="142"/>
                  </a:cubicBezTo>
                  <a:close/>
                  <a:moveTo>
                    <a:pt x="2776" y="1821"/>
                  </a:moveTo>
                  <a:cubicBezTo>
                    <a:pt x="2790" y="1827"/>
                    <a:pt x="2806" y="1832"/>
                    <a:pt x="2823" y="1838"/>
                  </a:cubicBezTo>
                  <a:cubicBezTo>
                    <a:pt x="2884" y="1860"/>
                    <a:pt x="2944" y="1876"/>
                    <a:pt x="2986" y="1895"/>
                  </a:cubicBezTo>
                  <a:lnTo>
                    <a:pt x="2986" y="3020"/>
                  </a:lnTo>
                  <a:cubicBezTo>
                    <a:pt x="2918" y="2963"/>
                    <a:pt x="2827" y="2988"/>
                    <a:pt x="2777" y="3008"/>
                  </a:cubicBezTo>
                  <a:lnTo>
                    <a:pt x="2776" y="3008"/>
                  </a:lnTo>
                  <a:lnTo>
                    <a:pt x="2776" y="1821"/>
                  </a:lnTo>
                  <a:close/>
                  <a:moveTo>
                    <a:pt x="2776" y="1170"/>
                  </a:moveTo>
                  <a:lnTo>
                    <a:pt x="2777" y="1170"/>
                  </a:lnTo>
                  <a:cubicBezTo>
                    <a:pt x="2817" y="1141"/>
                    <a:pt x="2857" y="1164"/>
                    <a:pt x="2863" y="1210"/>
                  </a:cubicBezTo>
                  <a:cubicBezTo>
                    <a:pt x="2869" y="1256"/>
                    <a:pt x="2909" y="1245"/>
                    <a:pt x="2909" y="1193"/>
                  </a:cubicBezTo>
                  <a:cubicBezTo>
                    <a:pt x="2909" y="1145"/>
                    <a:pt x="2934" y="1117"/>
                    <a:pt x="2986" y="1117"/>
                  </a:cubicBezTo>
                  <a:lnTo>
                    <a:pt x="2986" y="1312"/>
                  </a:lnTo>
                  <a:cubicBezTo>
                    <a:pt x="2933" y="1321"/>
                    <a:pt x="2886" y="1343"/>
                    <a:pt x="2886" y="1343"/>
                  </a:cubicBezTo>
                  <a:cubicBezTo>
                    <a:pt x="2886" y="1343"/>
                    <a:pt x="2869" y="1452"/>
                    <a:pt x="2806" y="1452"/>
                  </a:cubicBezTo>
                  <a:cubicBezTo>
                    <a:pt x="2792" y="1452"/>
                    <a:pt x="2783" y="1455"/>
                    <a:pt x="2776" y="1459"/>
                  </a:cubicBezTo>
                  <a:lnTo>
                    <a:pt x="2776" y="1170"/>
                  </a:lnTo>
                  <a:close/>
                  <a:moveTo>
                    <a:pt x="2868" y="3619"/>
                  </a:moveTo>
                  <a:cubicBezTo>
                    <a:pt x="2865" y="3619"/>
                    <a:pt x="2861" y="3619"/>
                    <a:pt x="2857" y="3619"/>
                  </a:cubicBezTo>
                  <a:cubicBezTo>
                    <a:pt x="2827" y="3619"/>
                    <a:pt x="2801" y="3610"/>
                    <a:pt x="2776" y="3597"/>
                  </a:cubicBezTo>
                  <a:lnTo>
                    <a:pt x="2776" y="3326"/>
                  </a:lnTo>
                  <a:cubicBezTo>
                    <a:pt x="2833" y="3279"/>
                    <a:pt x="2895" y="3239"/>
                    <a:pt x="2895" y="3276"/>
                  </a:cubicBezTo>
                  <a:cubicBezTo>
                    <a:pt x="2895" y="3329"/>
                    <a:pt x="2852" y="3474"/>
                    <a:pt x="2893" y="3516"/>
                  </a:cubicBezTo>
                  <a:cubicBezTo>
                    <a:pt x="2900" y="3523"/>
                    <a:pt x="2909" y="3526"/>
                    <a:pt x="2921" y="3526"/>
                  </a:cubicBezTo>
                  <a:cubicBezTo>
                    <a:pt x="3007" y="3526"/>
                    <a:pt x="2950" y="3590"/>
                    <a:pt x="2984" y="3647"/>
                  </a:cubicBezTo>
                  <a:lnTo>
                    <a:pt x="2986" y="3651"/>
                  </a:lnTo>
                  <a:lnTo>
                    <a:pt x="2986" y="3791"/>
                  </a:lnTo>
                  <a:cubicBezTo>
                    <a:pt x="2961" y="3741"/>
                    <a:pt x="2952" y="3628"/>
                    <a:pt x="2868" y="3619"/>
                  </a:cubicBezTo>
                  <a:close/>
                  <a:moveTo>
                    <a:pt x="2986" y="1528"/>
                  </a:moveTo>
                  <a:lnTo>
                    <a:pt x="2986" y="1517"/>
                  </a:lnTo>
                  <a:cubicBezTo>
                    <a:pt x="2990" y="1510"/>
                    <a:pt x="3001" y="1504"/>
                    <a:pt x="3023" y="1499"/>
                  </a:cubicBezTo>
                  <a:cubicBezTo>
                    <a:pt x="3097" y="1482"/>
                    <a:pt x="3088" y="1538"/>
                    <a:pt x="3053" y="1551"/>
                  </a:cubicBezTo>
                  <a:cubicBezTo>
                    <a:pt x="3032" y="1559"/>
                    <a:pt x="2994" y="1544"/>
                    <a:pt x="2986" y="1528"/>
                  </a:cubicBezTo>
                  <a:close/>
                  <a:moveTo>
                    <a:pt x="3082" y="3245"/>
                  </a:moveTo>
                  <a:lnTo>
                    <a:pt x="3082" y="3304"/>
                  </a:lnTo>
                  <a:cubicBezTo>
                    <a:pt x="3029" y="3288"/>
                    <a:pt x="3001" y="3235"/>
                    <a:pt x="3065" y="3243"/>
                  </a:cubicBezTo>
                  <a:cubicBezTo>
                    <a:pt x="3071" y="3243"/>
                    <a:pt x="3077" y="3244"/>
                    <a:pt x="3082" y="3245"/>
                  </a:cubicBezTo>
                  <a:moveTo>
                    <a:pt x="3082" y="1432"/>
                  </a:moveTo>
                  <a:lnTo>
                    <a:pt x="3082" y="1466"/>
                  </a:lnTo>
                  <a:cubicBezTo>
                    <a:pt x="3078" y="1467"/>
                    <a:pt x="3072" y="1466"/>
                    <a:pt x="3065" y="1464"/>
                  </a:cubicBezTo>
                  <a:cubicBezTo>
                    <a:pt x="3036" y="1455"/>
                    <a:pt x="3009" y="1463"/>
                    <a:pt x="2986" y="1473"/>
                  </a:cubicBezTo>
                  <a:lnTo>
                    <a:pt x="2986" y="1359"/>
                  </a:lnTo>
                  <a:cubicBezTo>
                    <a:pt x="3024" y="1370"/>
                    <a:pt x="3064" y="1405"/>
                    <a:pt x="3082" y="1432"/>
                  </a:cubicBezTo>
                  <a:close/>
                  <a:moveTo>
                    <a:pt x="3082" y="824"/>
                  </a:moveTo>
                  <a:lnTo>
                    <a:pt x="3082" y="1080"/>
                  </a:lnTo>
                  <a:cubicBezTo>
                    <a:pt x="3052" y="1078"/>
                    <a:pt x="3024" y="1078"/>
                    <a:pt x="3002" y="1078"/>
                  </a:cubicBezTo>
                  <a:cubicBezTo>
                    <a:pt x="2997" y="1078"/>
                    <a:pt x="2992" y="1077"/>
                    <a:pt x="2986" y="1077"/>
                  </a:cubicBezTo>
                  <a:lnTo>
                    <a:pt x="2986" y="820"/>
                  </a:lnTo>
                  <a:cubicBezTo>
                    <a:pt x="2993" y="819"/>
                    <a:pt x="3000" y="819"/>
                    <a:pt x="3007" y="818"/>
                  </a:cubicBezTo>
                  <a:cubicBezTo>
                    <a:pt x="3027" y="817"/>
                    <a:pt x="3054" y="819"/>
                    <a:pt x="3082" y="824"/>
                  </a:cubicBezTo>
                  <a:moveTo>
                    <a:pt x="3082" y="718"/>
                  </a:moveTo>
                  <a:lnTo>
                    <a:pt x="3082" y="786"/>
                  </a:lnTo>
                  <a:cubicBezTo>
                    <a:pt x="3053" y="791"/>
                    <a:pt x="3020" y="791"/>
                    <a:pt x="2986" y="789"/>
                  </a:cubicBezTo>
                  <a:lnTo>
                    <a:pt x="2986" y="703"/>
                  </a:lnTo>
                  <a:cubicBezTo>
                    <a:pt x="3021" y="706"/>
                    <a:pt x="3055" y="712"/>
                    <a:pt x="3082" y="718"/>
                  </a:cubicBezTo>
                  <a:close/>
                  <a:moveTo>
                    <a:pt x="3082" y="342"/>
                  </a:moveTo>
                  <a:lnTo>
                    <a:pt x="3082" y="658"/>
                  </a:lnTo>
                  <a:cubicBezTo>
                    <a:pt x="3073" y="661"/>
                    <a:pt x="3064" y="663"/>
                    <a:pt x="3053" y="663"/>
                  </a:cubicBezTo>
                  <a:cubicBezTo>
                    <a:pt x="3034" y="663"/>
                    <a:pt x="3011" y="665"/>
                    <a:pt x="2986" y="668"/>
                  </a:cubicBezTo>
                  <a:lnTo>
                    <a:pt x="2986" y="358"/>
                  </a:lnTo>
                  <a:cubicBezTo>
                    <a:pt x="2989" y="358"/>
                    <a:pt x="2992" y="358"/>
                    <a:pt x="2996" y="358"/>
                  </a:cubicBezTo>
                  <a:cubicBezTo>
                    <a:pt x="3031" y="355"/>
                    <a:pt x="3061" y="349"/>
                    <a:pt x="3082" y="342"/>
                  </a:cubicBezTo>
                  <a:close/>
                  <a:moveTo>
                    <a:pt x="3082" y="108"/>
                  </a:moveTo>
                  <a:lnTo>
                    <a:pt x="3082" y="291"/>
                  </a:lnTo>
                  <a:cubicBezTo>
                    <a:pt x="3070" y="289"/>
                    <a:pt x="3054" y="288"/>
                    <a:pt x="3036" y="288"/>
                  </a:cubicBezTo>
                  <a:cubicBezTo>
                    <a:pt x="3017" y="288"/>
                    <a:pt x="3001" y="289"/>
                    <a:pt x="2986" y="289"/>
                  </a:cubicBezTo>
                  <a:lnTo>
                    <a:pt x="2986" y="142"/>
                  </a:lnTo>
                  <a:cubicBezTo>
                    <a:pt x="3018" y="130"/>
                    <a:pt x="3050" y="119"/>
                    <a:pt x="3082" y="108"/>
                  </a:cubicBezTo>
                  <a:close/>
                  <a:moveTo>
                    <a:pt x="2986" y="3651"/>
                  </a:moveTo>
                  <a:cubicBezTo>
                    <a:pt x="3011" y="3691"/>
                    <a:pt x="3047" y="3722"/>
                    <a:pt x="3082" y="3730"/>
                  </a:cubicBezTo>
                  <a:lnTo>
                    <a:pt x="3082" y="3820"/>
                  </a:lnTo>
                  <a:cubicBezTo>
                    <a:pt x="3042" y="3820"/>
                    <a:pt x="3003" y="3818"/>
                    <a:pt x="2990" y="3797"/>
                  </a:cubicBezTo>
                  <a:cubicBezTo>
                    <a:pt x="2989" y="3795"/>
                    <a:pt x="2987" y="3793"/>
                    <a:pt x="2986" y="3791"/>
                  </a:cubicBezTo>
                  <a:lnTo>
                    <a:pt x="2986" y="3651"/>
                  </a:lnTo>
                  <a:close/>
                  <a:moveTo>
                    <a:pt x="2986" y="1895"/>
                  </a:moveTo>
                  <a:cubicBezTo>
                    <a:pt x="3024" y="1911"/>
                    <a:pt x="3048" y="1929"/>
                    <a:pt x="3048" y="1953"/>
                  </a:cubicBezTo>
                  <a:cubicBezTo>
                    <a:pt x="3048" y="1979"/>
                    <a:pt x="3065" y="2026"/>
                    <a:pt x="3082" y="2053"/>
                  </a:cubicBezTo>
                  <a:lnTo>
                    <a:pt x="3082" y="3122"/>
                  </a:lnTo>
                  <a:cubicBezTo>
                    <a:pt x="3067" y="3114"/>
                    <a:pt x="3044" y="3089"/>
                    <a:pt x="3013" y="3048"/>
                  </a:cubicBezTo>
                  <a:cubicBezTo>
                    <a:pt x="3005" y="3037"/>
                    <a:pt x="2996" y="3028"/>
                    <a:pt x="2986" y="3020"/>
                  </a:cubicBezTo>
                  <a:lnTo>
                    <a:pt x="2986" y="1895"/>
                  </a:lnTo>
                  <a:close/>
                  <a:moveTo>
                    <a:pt x="2986" y="1117"/>
                  </a:moveTo>
                  <a:cubicBezTo>
                    <a:pt x="2991" y="1117"/>
                    <a:pt x="2996" y="1118"/>
                    <a:pt x="3002" y="1118"/>
                  </a:cubicBezTo>
                  <a:cubicBezTo>
                    <a:pt x="3065" y="1124"/>
                    <a:pt x="3099" y="1308"/>
                    <a:pt x="3030" y="1308"/>
                  </a:cubicBezTo>
                  <a:cubicBezTo>
                    <a:pt x="3016" y="1308"/>
                    <a:pt x="3001" y="1310"/>
                    <a:pt x="2986" y="1312"/>
                  </a:cubicBezTo>
                  <a:lnTo>
                    <a:pt x="2986" y="1117"/>
                  </a:lnTo>
                  <a:close/>
                  <a:moveTo>
                    <a:pt x="3082" y="786"/>
                  </a:moveTo>
                  <a:lnTo>
                    <a:pt x="3082" y="718"/>
                  </a:lnTo>
                  <a:cubicBezTo>
                    <a:pt x="3134" y="730"/>
                    <a:pt x="3164" y="747"/>
                    <a:pt x="3134" y="767"/>
                  </a:cubicBezTo>
                  <a:cubicBezTo>
                    <a:pt x="3120" y="776"/>
                    <a:pt x="3102" y="782"/>
                    <a:pt x="3082" y="786"/>
                  </a:cubicBezTo>
                  <a:close/>
                  <a:moveTo>
                    <a:pt x="3082" y="1466"/>
                  </a:moveTo>
                  <a:lnTo>
                    <a:pt x="3082" y="1432"/>
                  </a:lnTo>
                  <a:cubicBezTo>
                    <a:pt x="3095" y="1450"/>
                    <a:pt x="3098" y="1465"/>
                    <a:pt x="3082" y="1466"/>
                  </a:cubicBezTo>
                  <a:close/>
                  <a:moveTo>
                    <a:pt x="3082" y="3304"/>
                  </a:moveTo>
                  <a:lnTo>
                    <a:pt x="3082" y="3245"/>
                  </a:lnTo>
                  <a:cubicBezTo>
                    <a:pt x="3134" y="3256"/>
                    <a:pt x="3163" y="3314"/>
                    <a:pt x="3103" y="3309"/>
                  </a:cubicBezTo>
                  <a:cubicBezTo>
                    <a:pt x="3096" y="3308"/>
                    <a:pt x="3089" y="3306"/>
                    <a:pt x="3082" y="3304"/>
                  </a:cubicBezTo>
                  <a:close/>
                  <a:moveTo>
                    <a:pt x="3217" y="3315"/>
                  </a:moveTo>
                  <a:lnTo>
                    <a:pt x="3217" y="3359"/>
                  </a:lnTo>
                  <a:cubicBezTo>
                    <a:pt x="3177" y="3346"/>
                    <a:pt x="3158" y="3315"/>
                    <a:pt x="3205" y="3315"/>
                  </a:cubicBezTo>
                  <a:cubicBezTo>
                    <a:pt x="3209" y="3314"/>
                    <a:pt x="3213" y="3314"/>
                    <a:pt x="3217" y="3315"/>
                  </a:cubicBezTo>
                  <a:close/>
                  <a:moveTo>
                    <a:pt x="3217" y="3152"/>
                  </a:moveTo>
                  <a:lnTo>
                    <a:pt x="3217" y="3225"/>
                  </a:lnTo>
                  <a:cubicBezTo>
                    <a:pt x="3196" y="3231"/>
                    <a:pt x="3178" y="3241"/>
                    <a:pt x="3160" y="3231"/>
                  </a:cubicBezTo>
                  <a:cubicBezTo>
                    <a:pt x="3127" y="3213"/>
                    <a:pt x="3136" y="3156"/>
                    <a:pt x="3190" y="3148"/>
                  </a:cubicBezTo>
                  <a:cubicBezTo>
                    <a:pt x="3199" y="3148"/>
                    <a:pt x="3208" y="3149"/>
                    <a:pt x="3217" y="3152"/>
                  </a:cubicBezTo>
                  <a:moveTo>
                    <a:pt x="3217" y="1354"/>
                  </a:moveTo>
                  <a:lnTo>
                    <a:pt x="3217" y="1443"/>
                  </a:lnTo>
                  <a:cubicBezTo>
                    <a:pt x="3142" y="1425"/>
                    <a:pt x="3131" y="1359"/>
                    <a:pt x="3209" y="1354"/>
                  </a:cubicBezTo>
                  <a:cubicBezTo>
                    <a:pt x="3212" y="1354"/>
                    <a:pt x="3214" y="1354"/>
                    <a:pt x="3217" y="1354"/>
                  </a:cubicBezTo>
                  <a:close/>
                  <a:moveTo>
                    <a:pt x="3217" y="1176"/>
                  </a:moveTo>
                  <a:lnTo>
                    <a:pt x="3217" y="1251"/>
                  </a:lnTo>
                  <a:cubicBezTo>
                    <a:pt x="3169" y="1264"/>
                    <a:pt x="3143" y="1214"/>
                    <a:pt x="3196" y="1180"/>
                  </a:cubicBezTo>
                  <a:cubicBezTo>
                    <a:pt x="3203" y="1177"/>
                    <a:pt x="3210" y="1176"/>
                    <a:pt x="3217" y="1176"/>
                  </a:cubicBezTo>
                  <a:close/>
                  <a:moveTo>
                    <a:pt x="3217" y="861"/>
                  </a:moveTo>
                  <a:lnTo>
                    <a:pt x="3217" y="900"/>
                  </a:lnTo>
                  <a:cubicBezTo>
                    <a:pt x="3193" y="907"/>
                    <a:pt x="3197" y="917"/>
                    <a:pt x="3217" y="928"/>
                  </a:cubicBezTo>
                  <a:lnTo>
                    <a:pt x="3217" y="1104"/>
                  </a:lnTo>
                  <a:cubicBezTo>
                    <a:pt x="3173" y="1090"/>
                    <a:pt x="3125" y="1084"/>
                    <a:pt x="3082" y="1080"/>
                  </a:cubicBezTo>
                  <a:lnTo>
                    <a:pt x="3082" y="824"/>
                  </a:lnTo>
                  <a:cubicBezTo>
                    <a:pt x="3131" y="832"/>
                    <a:pt x="3185" y="846"/>
                    <a:pt x="3217" y="861"/>
                  </a:cubicBezTo>
                  <a:moveTo>
                    <a:pt x="3217" y="81"/>
                  </a:moveTo>
                  <a:lnTo>
                    <a:pt x="3217" y="544"/>
                  </a:lnTo>
                  <a:cubicBezTo>
                    <a:pt x="3179" y="556"/>
                    <a:pt x="3141" y="636"/>
                    <a:pt x="3082" y="658"/>
                  </a:cubicBezTo>
                  <a:lnTo>
                    <a:pt x="3082" y="342"/>
                  </a:lnTo>
                  <a:cubicBezTo>
                    <a:pt x="3137" y="325"/>
                    <a:pt x="3144" y="299"/>
                    <a:pt x="3082" y="291"/>
                  </a:cubicBezTo>
                  <a:lnTo>
                    <a:pt x="3082" y="108"/>
                  </a:lnTo>
                  <a:cubicBezTo>
                    <a:pt x="3127" y="94"/>
                    <a:pt x="3172" y="83"/>
                    <a:pt x="3217" y="81"/>
                  </a:cubicBezTo>
                  <a:close/>
                  <a:moveTo>
                    <a:pt x="3082" y="3730"/>
                  </a:moveTo>
                  <a:cubicBezTo>
                    <a:pt x="3096" y="3733"/>
                    <a:pt x="3110" y="3733"/>
                    <a:pt x="3123" y="3728"/>
                  </a:cubicBezTo>
                  <a:cubicBezTo>
                    <a:pt x="3147" y="3719"/>
                    <a:pt x="3182" y="3724"/>
                    <a:pt x="3217" y="3727"/>
                  </a:cubicBezTo>
                  <a:lnTo>
                    <a:pt x="3217" y="3803"/>
                  </a:lnTo>
                  <a:lnTo>
                    <a:pt x="3188" y="3847"/>
                  </a:lnTo>
                  <a:lnTo>
                    <a:pt x="3186" y="3843"/>
                  </a:lnTo>
                  <a:cubicBezTo>
                    <a:pt x="3174" y="3819"/>
                    <a:pt x="3127" y="3820"/>
                    <a:pt x="3082" y="3820"/>
                  </a:cubicBezTo>
                  <a:lnTo>
                    <a:pt x="3082" y="3730"/>
                  </a:lnTo>
                  <a:close/>
                  <a:moveTo>
                    <a:pt x="3082" y="2053"/>
                  </a:moveTo>
                  <a:cubicBezTo>
                    <a:pt x="3101" y="2082"/>
                    <a:pt x="3120" y="2089"/>
                    <a:pt x="3123" y="2034"/>
                  </a:cubicBezTo>
                  <a:cubicBezTo>
                    <a:pt x="3128" y="1925"/>
                    <a:pt x="3128" y="1856"/>
                    <a:pt x="3174" y="1856"/>
                  </a:cubicBezTo>
                  <a:cubicBezTo>
                    <a:pt x="3220" y="1856"/>
                    <a:pt x="3180" y="1798"/>
                    <a:pt x="3163" y="1717"/>
                  </a:cubicBezTo>
                  <a:cubicBezTo>
                    <a:pt x="3147" y="1644"/>
                    <a:pt x="3131" y="1541"/>
                    <a:pt x="3217" y="1515"/>
                  </a:cubicBezTo>
                  <a:lnTo>
                    <a:pt x="3217" y="2820"/>
                  </a:lnTo>
                  <a:cubicBezTo>
                    <a:pt x="3182" y="2846"/>
                    <a:pt x="3134" y="2870"/>
                    <a:pt x="3117" y="2898"/>
                  </a:cubicBezTo>
                  <a:cubicBezTo>
                    <a:pt x="3088" y="2944"/>
                    <a:pt x="3111" y="2991"/>
                    <a:pt x="3111" y="3071"/>
                  </a:cubicBezTo>
                  <a:cubicBezTo>
                    <a:pt x="3111" y="3116"/>
                    <a:pt x="3102" y="3132"/>
                    <a:pt x="3082" y="3122"/>
                  </a:cubicBezTo>
                  <a:lnTo>
                    <a:pt x="3082" y="2053"/>
                  </a:lnTo>
                  <a:close/>
                  <a:moveTo>
                    <a:pt x="3217" y="900"/>
                  </a:moveTo>
                  <a:lnTo>
                    <a:pt x="3217" y="861"/>
                  </a:lnTo>
                  <a:cubicBezTo>
                    <a:pt x="3248" y="875"/>
                    <a:pt x="3258" y="890"/>
                    <a:pt x="3220" y="899"/>
                  </a:cubicBezTo>
                  <a:cubicBezTo>
                    <a:pt x="3219" y="899"/>
                    <a:pt x="3218" y="900"/>
                    <a:pt x="3217" y="900"/>
                  </a:cubicBezTo>
                  <a:close/>
                  <a:moveTo>
                    <a:pt x="3217" y="1251"/>
                  </a:moveTo>
                  <a:cubicBezTo>
                    <a:pt x="3224" y="1249"/>
                    <a:pt x="3231" y="1245"/>
                    <a:pt x="3239" y="1240"/>
                  </a:cubicBezTo>
                  <a:cubicBezTo>
                    <a:pt x="3291" y="1207"/>
                    <a:pt x="3260" y="1173"/>
                    <a:pt x="3217" y="1176"/>
                  </a:cubicBezTo>
                  <a:lnTo>
                    <a:pt x="3217" y="1251"/>
                  </a:lnTo>
                  <a:close/>
                  <a:moveTo>
                    <a:pt x="3217" y="3225"/>
                  </a:moveTo>
                  <a:lnTo>
                    <a:pt x="3217" y="3152"/>
                  </a:lnTo>
                  <a:cubicBezTo>
                    <a:pt x="3276" y="3174"/>
                    <a:pt x="3318" y="3257"/>
                    <a:pt x="3273" y="3231"/>
                  </a:cubicBezTo>
                  <a:cubicBezTo>
                    <a:pt x="3251" y="3218"/>
                    <a:pt x="3233" y="3220"/>
                    <a:pt x="3217" y="3225"/>
                  </a:cubicBezTo>
                  <a:close/>
                  <a:moveTo>
                    <a:pt x="3217" y="3359"/>
                  </a:moveTo>
                  <a:lnTo>
                    <a:pt x="3217" y="3315"/>
                  </a:lnTo>
                  <a:cubicBezTo>
                    <a:pt x="3270" y="3318"/>
                    <a:pt x="3308" y="3365"/>
                    <a:pt x="3253" y="3365"/>
                  </a:cubicBezTo>
                  <a:cubicBezTo>
                    <a:pt x="3240" y="3365"/>
                    <a:pt x="3227" y="3363"/>
                    <a:pt x="3217" y="3359"/>
                  </a:cubicBezTo>
                  <a:close/>
                  <a:moveTo>
                    <a:pt x="3425" y="3387"/>
                  </a:moveTo>
                  <a:lnTo>
                    <a:pt x="3425" y="3466"/>
                  </a:lnTo>
                  <a:cubicBezTo>
                    <a:pt x="3377" y="3458"/>
                    <a:pt x="3334" y="3394"/>
                    <a:pt x="3425" y="3387"/>
                  </a:cubicBezTo>
                  <a:close/>
                  <a:moveTo>
                    <a:pt x="3425" y="996"/>
                  </a:moveTo>
                  <a:lnTo>
                    <a:pt x="3425" y="1489"/>
                  </a:lnTo>
                  <a:cubicBezTo>
                    <a:pt x="3361" y="1468"/>
                    <a:pt x="3292" y="1449"/>
                    <a:pt x="3244" y="1446"/>
                  </a:cubicBezTo>
                  <a:cubicBezTo>
                    <a:pt x="3234" y="1446"/>
                    <a:pt x="3225" y="1445"/>
                    <a:pt x="3217" y="1443"/>
                  </a:cubicBezTo>
                  <a:lnTo>
                    <a:pt x="3217" y="1354"/>
                  </a:lnTo>
                  <a:cubicBezTo>
                    <a:pt x="3294" y="1344"/>
                    <a:pt x="3274" y="1278"/>
                    <a:pt x="3324" y="1239"/>
                  </a:cubicBezTo>
                  <a:cubicBezTo>
                    <a:pt x="3376" y="1199"/>
                    <a:pt x="3376" y="1199"/>
                    <a:pt x="3295" y="1141"/>
                  </a:cubicBezTo>
                  <a:cubicBezTo>
                    <a:pt x="3273" y="1125"/>
                    <a:pt x="3246" y="1113"/>
                    <a:pt x="3217" y="1104"/>
                  </a:cubicBezTo>
                  <a:lnTo>
                    <a:pt x="3217" y="928"/>
                  </a:lnTo>
                  <a:cubicBezTo>
                    <a:pt x="3254" y="950"/>
                    <a:pt x="3350" y="977"/>
                    <a:pt x="3425" y="996"/>
                  </a:cubicBezTo>
                  <a:moveTo>
                    <a:pt x="3425" y="485"/>
                  </a:moveTo>
                  <a:cubicBezTo>
                    <a:pt x="3415" y="496"/>
                    <a:pt x="3408" y="513"/>
                    <a:pt x="3399" y="536"/>
                  </a:cubicBezTo>
                  <a:cubicBezTo>
                    <a:pt x="3389" y="562"/>
                    <a:pt x="3401" y="573"/>
                    <a:pt x="3425" y="576"/>
                  </a:cubicBezTo>
                  <a:lnTo>
                    <a:pt x="3425" y="485"/>
                  </a:lnTo>
                  <a:close/>
                  <a:moveTo>
                    <a:pt x="3425" y="106"/>
                  </a:moveTo>
                  <a:lnTo>
                    <a:pt x="3425" y="363"/>
                  </a:lnTo>
                  <a:cubicBezTo>
                    <a:pt x="3378" y="383"/>
                    <a:pt x="3328" y="395"/>
                    <a:pt x="3295" y="392"/>
                  </a:cubicBezTo>
                  <a:cubicBezTo>
                    <a:pt x="3232" y="386"/>
                    <a:pt x="3272" y="542"/>
                    <a:pt x="3226" y="542"/>
                  </a:cubicBezTo>
                  <a:cubicBezTo>
                    <a:pt x="3223" y="542"/>
                    <a:pt x="3220" y="543"/>
                    <a:pt x="3217" y="544"/>
                  </a:cubicBezTo>
                  <a:lnTo>
                    <a:pt x="3217" y="81"/>
                  </a:lnTo>
                  <a:cubicBezTo>
                    <a:pt x="3229" y="80"/>
                    <a:pt x="3242" y="80"/>
                    <a:pt x="3255" y="81"/>
                  </a:cubicBezTo>
                  <a:cubicBezTo>
                    <a:pt x="3339" y="81"/>
                    <a:pt x="3342" y="110"/>
                    <a:pt x="3425" y="106"/>
                  </a:cubicBezTo>
                  <a:moveTo>
                    <a:pt x="3217" y="3727"/>
                  </a:moveTo>
                  <a:cubicBezTo>
                    <a:pt x="3234" y="3729"/>
                    <a:pt x="3251" y="3729"/>
                    <a:pt x="3266" y="3727"/>
                  </a:cubicBezTo>
                  <a:lnTo>
                    <a:pt x="3217" y="3803"/>
                  </a:lnTo>
                  <a:lnTo>
                    <a:pt x="3217" y="3727"/>
                  </a:lnTo>
                  <a:close/>
                  <a:moveTo>
                    <a:pt x="3217" y="1515"/>
                  </a:moveTo>
                  <a:cubicBezTo>
                    <a:pt x="3225" y="1513"/>
                    <a:pt x="3234" y="1511"/>
                    <a:pt x="3244" y="1510"/>
                  </a:cubicBezTo>
                  <a:cubicBezTo>
                    <a:pt x="3297" y="1503"/>
                    <a:pt x="3372" y="1535"/>
                    <a:pt x="3425" y="1573"/>
                  </a:cubicBezTo>
                  <a:lnTo>
                    <a:pt x="3425" y="2516"/>
                  </a:lnTo>
                  <a:cubicBezTo>
                    <a:pt x="3408" y="2545"/>
                    <a:pt x="3391" y="2570"/>
                    <a:pt x="3353" y="2570"/>
                  </a:cubicBezTo>
                  <a:cubicBezTo>
                    <a:pt x="3290" y="2570"/>
                    <a:pt x="3255" y="2714"/>
                    <a:pt x="3255" y="2766"/>
                  </a:cubicBezTo>
                  <a:cubicBezTo>
                    <a:pt x="3255" y="2786"/>
                    <a:pt x="3238" y="2804"/>
                    <a:pt x="3217" y="2820"/>
                  </a:cubicBezTo>
                  <a:lnTo>
                    <a:pt x="3217" y="1515"/>
                  </a:lnTo>
                  <a:close/>
                  <a:moveTo>
                    <a:pt x="3425" y="3466"/>
                  </a:moveTo>
                  <a:cubicBezTo>
                    <a:pt x="3428" y="3466"/>
                    <a:pt x="3431" y="3467"/>
                    <a:pt x="3435" y="3467"/>
                  </a:cubicBezTo>
                  <a:cubicBezTo>
                    <a:pt x="3488" y="3467"/>
                    <a:pt x="3494" y="3383"/>
                    <a:pt x="3444" y="3386"/>
                  </a:cubicBezTo>
                  <a:cubicBezTo>
                    <a:pt x="3437" y="3386"/>
                    <a:pt x="3431" y="3386"/>
                    <a:pt x="3425" y="3387"/>
                  </a:cubicBezTo>
                  <a:lnTo>
                    <a:pt x="3425" y="3466"/>
                  </a:lnTo>
                  <a:close/>
                  <a:moveTo>
                    <a:pt x="3628" y="3457"/>
                  </a:moveTo>
                  <a:lnTo>
                    <a:pt x="3628" y="3472"/>
                  </a:lnTo>
                  <a:cubicBezTo>
                    <a:pt x="3623" y="3475"/>
                    <a:pt x="3614" y="3476"/>
                    <a:pt x="3599" y="3476"/>
                  </a:cubicBezTo>
                  <a:cubicBezTo>
                    <a:pt x="3530" y="3473"/>
                    <a:pt x="3485" y="3431"/>
                    <a:pt x="3572" y="3437"/>
                  </a:cubicBezTo>
                  <a:cubicBezTo>
                    <a:pt x="3595" y="3437"/>
                    <a:pt x="3619" y="3447"/>
                    <a:pt x="3628" y="3457"/>
                  </a:cubicBezTo>
                  <a:close/>
                  <a:moveTo>
                    <a:pt x="3628" y="2390"/>
                  </a:moveTo>
                  <a:cubicBezTo>
                    <a:pt x="3626" y="2390"/>
                    <a:pt x="3623" y="2391"/>
                    <a:pt x="3620" y="2392"/>
                  </a:cubicBezTo>
                  <a:cubicBezTo>
                    <a:pt x="3585" y="2398"/>
                    <a:pt x="3598" y="2439"/>
                    <a:pt x="3628" y="2445"/>
                  </a:cubicBezTo>
                  <a:lnTo>
                    <a:pt x="3628" y="2390"/>
                  </a:lnTo>
                  <a:close/>
                  <a:moveTo>
                    <a:pt x="3628" y="1207"/>
                  </a:moveTo>
                  <a:lnTo>
                    <a:pt x="3628" y="1329"/>
                  </a:lnTo>
                  <a:cubicBezTo>
                    <a:pt x="3576" y="1328"/>
                    <a:pt x="3553" y="1357"/>
                    <a:pt x="3612" y="1412"/>
                  </a:cubicBezTo>
                  <a:cubicBezTo>
                    <a:pt x="3618" y="1418"/>
                    <a:pt x="3624" y="1423"/>
                    <a:pt x="3628" y="1429"/>
                  </a:cubicBezTo>
                  <a:lnTo>
                    <a:pt x="3628" y="1536"/>
                  </a:lnTo>
                  <a:cubicBezTo>
                    <a:pt x="3615" y="1548"/>
                    <a:pt x="3597" y="1552"/>
                    <a:pt x="3578" y="1544"/>
                  </a:cubicBezTo>
                  <a:cubicBezTo>
                    <a:pt x="3549" y="1533"/>
                    <a:pt x="3489" y="1510"/>
                    <a:pt x="3425" y="1489"/>
                  </a:cubicBezTo>
                  <a:lnTo>
                    <a:pt x="3425" y="996"/>
                  </a:lnTo>
                  <a:cubicBezTo>
                    <a:pt x="3453" y="1004"/>
                    <a:pt x="3479" y="1010"/>
                    <a:pt x="3497" y="1014"/>
                  </a:cubicBezTo>
                  <a:cubicBezTo>
                    <a:pt x="3586" y="1037"/>
                    <a:pt x="3557" y="1173"/>
                    <a:pt x="3628" y="1207"/>
                  </a:cubicBezTo>
                  <a:moveTo>
                    <a:pt x="3628" y="447"/>
                  </a:moveTo>
                  <a:lnTo>
                    <a:pt x="3628" y="695"/>
                  </a:lnTo>
                  <a:cubicBezTo>
                    <a:pt x="3605" y="692"/>
                    <a:pt x="3584" y="686"/>
                    <a:pt x="3566" y="674"/>
                  </a:cubicBezTo>
                  <a:cubicBezTo>
                    <a:pt x="3491" y="628"/>
                    <a:pt x="3676" y="571"/>
                    <a:pt x="3601" y="565"/>
                  </a:cubicBezTo>
                  <a:cubicBezTo>
                    <a:pt x="3552" y="561"/>
                    <a:pt x="3469" y="582"/>
                    <a:pt x="3425" y="576"/>
                  </a:cubicBezTo>
                  <a:lnTo>
                    <a:pt x="3425" y="485"/>
                  </a:lnTo>
                  <a:cubicBezTo>
                    <a:pt x="3446" y="461"/>
                    <a:pt x="3477" y="461"/>
                    <a:pt x="3560" y="461"/>
                  </a:cubicBezTo>
                  <a:cubicBezTo>
                    <a:pt x="3592" y="461"/>
                    <a:pt x="3614" y="455"/>
                    <a:pt x="3628" y="447"/>
                  </a:cubicBezTo>
                  <a:close/>
                  <a:moveTo>
                    <a:pt x="3628" y="264"/>
                  </a:moveTo>
                  <a:cubicBezTo>
                    <a:pt x="3540" y="281"/>
                    <a:pt x="3568" y="343"/>
                    <a:pt x="3612" y="358"/>
                  </a:cubicBezTo>
                  <a:cubicBezTo>
                    <a:pt x="3618" y="359"/>
                    <a:pt x="3623" y="362"/>
                    <a:pt x="3628" y="366"/>
                  </a:cubicBezTo>
                  <a:lnTo>
                    <a:pt x="3628" y="264"/>
                  </a:lnTo>
                  <a:close/>
                  <a:moveTo>
                    <a:pt x="3628" y="110"/>
                  </a:moveTo>
                  <a:lnTo>
                    <a:pt x="3628" y="202"/>
                  </a:lnTo>
                  <a:cubicBezTo>
                    <a:pt x="3586" y="226"/>
                    <a:pt x="3557" y="253"/>
                    <a:pt x="3532" y="288"/>
                  </a:cubicBezTo>
                  <a:cubicBezTo>
                    <a:pt x="3512" y="317"/>
                    <a:pt x="3470" y="343"/>
                    <a:pt x="3425" y="363"/>
                  </a:cubicBezTo>
                  <a:lnTo>
                    <a:pt x="3425" y="106"/>
                  </a:lnTo>
                  <a:cubicBezTo>
                    <a:pt x="3433" y="106"/>
                    <a:pt x="3441" y="105"/>
                    <a:pt x="3451" y="104"/>
                  </a:cubicBezTo>
                  <a:cubicBezTo>
                    <a:pt x="3496" y="99"/>
                    <a:pt x="3568" y="102"/>
                    <a:pt x="3628" y="110"/>
                  </a:cubicBezTo>
                  <a:close/>
                  <a:moveTo>
                    <a:pt x="3425" y="1573"/>
                  </a:moveTo>
                  <a:cubicBezTo>
                    <a:pt x="3464" y="1601"/>
                    <a:pt x="3491" y="1632"/>
                    <a:pt x="3491" y="1654"/>
                  </a:cubicBezTo>
                  <a:cubicBezTo>
                    <a:pt x="3491" y="1706"/>
                    <a:pt x="3520" y="1735"/>
                    <a:pt x="3578" y="1717"/>
                  </a:cubicBezTo>
                  <a:cubicBezTo>
                    <a:pt x="3625" y="1703"/>
                    <a:pt x="3599" y="1662"/>
                    <a:pt x="3628" y="1651"/>
                  </a:cubicBezTo>
                  <a:lnTo>
                    <a:pt x="3628" y="2121"/>
                  </a:lnTo>
                  <a:cubicBezTo>
                    <a:pt x="3570" y="2128"/>
                    <a:pt x="3487" y="2172"/>
                    <a:pt x="3532" y="2172"/>
                  </a:cubicBezTo>
                  <a:cubicBezTo>
                    <a:pt x="3560" y="2172"/>
                    <a:pt x="3602" y="2194"/>
                    <a:pt x="3628" y="2225"/>
                  </a:cubicBezTo>
                  <a:lnTo>
                    <a:pt x="3628" y="2348"/>
                  </a:lnTo>
                  <a:cubicBezTo>
                    <a:pt x="3567" y="2420"/>
                    <a:pt x="3501" y="2422"/>
                    <a:pt x="3462" y="2460"/>
                  </a:cubicBezTo>
                  <a:cubicBezTo>
                    <a:pt x="3446" y="2476"/>
                    <a:pt x="3436" y="2497"/>
                    <a:pt x="3425" y="2516"/>
                  </a:cubicBezTo>
                  <a:lnTo>
                    <a:pt x="3425" y="1573"/>
                  </a:lnTo>
                  <a:close/>
                  <a:moveTo>
                    <a:pt x="3628" y="1536"/>
                  </a:moveTo>
                  <a:lnTo>
                    <a:pt x="3628" y="1429"/>
                  </a:lnTo>
                  <a:cubicBezTo>
                    <a:pt x="3661" y="1471"/>
                    <a:pt x="3652" y="1515"/>
                    <a:pt x="3628" y="1536"/>
                  </a:cubicBezTo>
                  <a:close/>
                  <a:moveTo>
                    <a:pt x="3628" y="2445"/>
                  </a:moveTo>
                  <a:cubicBezTo>
                    <a:pt x="3631" y="2446"/>
                    <a:pt x="3633" y="2446"/>
                    <a:pt x="3636" y="2446"/>
                  </a:cubicBezTo>
                  <a:cubicBezTo>
                    <a:pt x="3669" y="2446"/>
                    <a:pt x="3663" y="2388"/>
                    <a:pt x="3628" y="2390"/>
                  </a:cubicBezTo>
                  <a:lnTo>
                    <a:pt x="3628" y="2445"/>
                  </a:lnTo>
                  <a:close/>
                  <a:moveTo>
                    <a:pt x="3628" y="3472"/>
                  </a:moveTo>
                  <a:lnTo>
                    <a:pt x="3628" y="3457"/>
                  </a:lnTo>
                  <a:cubicBezTo>
                    <a:pt x="3634" y="3463"/>
                    <a:pt x="3635" y="3468"/>
                    <a:pt x="3628" y="3472"/>
                  </a:cubicBezTo>
                  <a:close/>
                  <a:moveTo>
                    <a:pt x="3671" y="2355"/>
                  </a:moveTo>
                  <a:lnTo>
                    <a:pt x="3671" y="2395"/>
                  </a:lnTo>
                  <a:cubicBezTo>
                    <a:pt x="3662" y="2382"/>
                    <a:pt x="3661" y="2365"/>
                    <a:pt x="3671" y="2355"/>
                  </a:cubicBezTo>
                  <a:close/>
                  <a:moveTo>
                    <a:pt x="3671" y="1230"/>
                  </a:moveTo>
                  <a:lnTo>
                    <a:pt x="3671" y="1336"/>
                  </a:lnTo>
                  <a:cubicBezTo>
                    <a:pt x="3656" y="1332"/>
                    <a:pt x="3641" y="1330"/>
                    <a:pt x="3628" y="1329"/>
                  </a:cubicBezTo>
                  <a:lnTo>
                    <a:pt x="3628" y="1207"/>
                  </a:lnTo>
                  <a:cubicBezTo>
                    <a:pt x="3631" y="1208"/>
                    <a:pt x="3633" y="1209"/>
                    <a:pt x="3635" y="1210"/>
                  </a:cubicBezTo>
                  <a:cubicBezTo>
                    <a:pt x="3648" y="1215"/>
                    <a:pt x="3660" y="1222"/>
                    <a:pt x="3671" y="1230"/>
                  </a:cubicBezTo>
                  <a:close/>
                  <a:moveTo>
                    <a:pt x="3671" y="260"/>
                  </a:moveTo>
                  <a:lnTo>
                    <a:pt x="3671" y="698"/>
                  </a:lnTo>
                  <a:cubicBezTo>
                    <a:pt x="3656" y="698"/>
                    <a:pt x="3642" y="697"/>
                    <a:pt x="3628" y="695"/>
                  </a:cubicBezTo>
                  <a:lnTo>
                    <a:pt x="3628" y="447"/>
                  </a:lnTo>
                  <a:cubicBezTo>
                    <a:pt x="3664" y="425"/>
                    <a:pt x="3655" y="385"/>
                    <a:pt x="3628" y="366"/>
                  </a:cubicBezTo>
                  <a:lnTo>
                    <a:pt x="3628" y="264"/>
                  </a:lnTo>
                  <a:cubicBezTo>
                    <a:pt x="3640" y="262"/>
                    <a:pt x="3654" y="260"/>
                    <a:pt x="3671" y="260"/>
                  </a:cubicBezTo>
                  <a:close/>
                  <a:moveTo>
                    <a:pt x="3671" y="117"/>
                  </a:moveTo>
                  <a:lnTo>
                    <a:pt x="3671" y="181"/>
                  </a:lnTo>
                  <a:cubicBezTo>
                    <a:pt x="3655" y="188"/>
                    <a:pt x="3641" y="195"/>
                    <a:pt x="3628" y="202"/>
                  </a:cubicBezTo>
                  <a:lnTo>
                    <a:pt x="3628" y="110"/>
                  </a:lnTo>
                  <a:cubicBezTo>
                    <a:pt x="3643" y="112"/>
                    <a:pt x="3658" y="114"/>
                    <a:pt x="3671" y="117"/>
                  </a:cubicBezTo>
                  <a:close/>
                  <a:moveTo>
                    <a:pt x="3628" y="2225"/>
                  </a:moveTo>
                  <a:cubicBezTo>
                    <a:pt x="3655" y="2257"/>
                    <a:pt x="3667" y="2299"/>
                    <a:pt x="3635" y="2339"/>
                  </a:cubicBezTo>
                  <a:cubicBezTo>
                    <a:pt x="3633" y="2342"/>
                    <a:pt x="3631" y="2345"/>
                    <a:pt x="3628" y="2348"/>
                  </a:cubicBezTo>
                  <a:lnTo>
                    <a:pt x="3628" y="2225"/>
                  </a:lnTo>
                  <a:close/>
                  <a:moveTo>
                    <a:pt x="3628" y="1651"/>
                  </a:moveTo>
                  <a:cubicBezTo>
                    <a:pt x="3635" y="1648"/>
                    <a:pt x="3644" y="1647"/>
                    <a:pt x="3658" y="1648"/>
                  </a:cubicBezTo>
                  <a:cubicBezTo>
                    <a:pt x="3663" y="1648"/>
                    <a:pt x="3667" y="1649"/>
                    <a:pt x="3671" y="1651"/>
                  </a:cubicBezTo>
                  <a:lnTo>
                    <a:pt x="3671" y="2127"/>
                  </a:lnTo>
                  <a:lnTo>
                    <a:pt x="3670" y="2126"/>
                  </a:lnTo>
                  <a:cubicBezTo>
                    <a:pt x="3661" y="2120"/>
                    <a:pt x="3646" y="2119"/>
                    <a:pt x="3628" y="2121"/>
                  </a:cubicBezTo>
                  <a:lnTo>
                    <a:pt x="3628" y="1651"/>
                  </a:lnTo>
                  <a:close/>
                  <a:moveTo>
                    <a:pt x="3671" y="181"/>
                  </a:moveTo>
                  <a:cubicBezTo>
                    <a:pt x="3686" y="175"/>
                    <a:pt x="3703" y="168"/>
                    <a:pt x="3722" y="162"/>
                  </a:cubicBezTo>
                  <a:cubicBezTo>
                    <a:pt x="3769" y="145"/>
                    <a:pt x="3733" y="128"/>
                    <a:pt x="3671" y="117"/>
                  </a:cubicBezTo>
                  <a:lnTo>
                    <a:pt x="3671" y="181"/>
                  </a:lnTo>
                  <a:close/>
                  <a:moveTo>
                    <a:pt x="3671" y="1336"/>
                  </a:moveTo>
                  <a:lnTo>
                    <a:pt x="3671" y="1230"/>
                  </a:lnTo>
                  <a:cubicBezTo>
                    <a:pt x="3726" y="1274"/>
                    <a:pt x="3743" y="1356"/>
                    <a:pt x="3676" y="1337"/>
                  </a:cubicBezTo>
                  <a:cubicBezTo>
                    <a:pt x="3674" y="1337"/>
                    <a:pt x="3672" y="1336"/>
                    <a:pt x="3671" y="1336"/>
                  </a:cubicBezTo>
                  <a:close/>
                  <a:moveTo>
                    <a:pt x="3671" y="2395"/>
                  </a:moveTo>
                  <a:lnTo>
                    <a:pt x="3671" y="2355"/>
                  </a:lnTo>
                  <a:cubicBezTo>
                    <a:pt x="3676" y="2350"/>
                    <a:pt x="3682" y="2347"/>
                    <a:pt x="3692" y="2345"/>
                  </a:cubicBezTo>
                  <a:cubicBezTo>
                    <a:pt x="3748" y="2328"/>
                    <a:pt x="3761" y="2418"/>
                    <a:pt x="3714" y="2418"/>
                  </a:cubicBezTo>
                  <a:cubicBezTo>
                    <a:pt x="3695" y="2418"/>
                    <a:pt x="3679" y="2408"/>
                    <a:pt x="3671" y="2395"/>
                  </a:cubicBezTo>
                  <a:close/>
                  <a:moveTo>
                    <a:pt x="3900" y="2107"/>
                  </a:moveTo>
                  <a:cubicBezTo>
                    <a:pt x="3863" y="2103"/>
                    <a:pt x="3896" y="2106"/>
                    <a:pt x="3865" y="2181"/>
                  </a:cubicBezTo>
                  <a:cubicBezTo>
                    <a:pt x="3840" y="2239"/>
                    <a:pt x="3857" y="2256"/>
                    <a:pt x="3900" y="2275"/>
                  </a:cubicBezTo>
                  <a:lnTo>
                    <a:pt x="3900" y="2107"/>
                  </a:lnTo>
                  <a:close/>
                  <a:moveTo>
                    <a:pt x="3900" y="173"/>
                  </a:moveTo>
                  <a:lnTo>
                    <a:pt x="3900" y="716"/>
                  </a:lnTo>
                  <a:cubicBezTo>
                    <a:pt x="3890" y="711"/>
                    <a:pt x="3879" y="706"/>
                    <a:pt x="3866" y="703"/>
                  </a:cubicBezTo>
                  <a:cubicBezTo>
                    <a:pt x="3802" y="689"/>
                    <a:pt x="3733" y="699"/>
                    <a:pt x="3671" y="698"/>
                  </a:cubicBezTo>
                  <a:lnTo>
                    <a:pt x="3671" y="260"/>
                  </a:lnTo>
                  <a:cubicBezTo>
                    <a:pt x="3674" y="260"/>
                    <a:pt x="3678" y="260"/>
                    <a:pt x="3681" y="260"/>
                  </a:cubicBezTo>
                  <a:cubicBezTo>
                    <a:pt x="3816" y="260"/>
                    <a:pt x="3806" y="180"/>
                    <a:pt x="3900" y="173"/>
                  </a:cubicBezTo>
                  <a:close/>
                  <a:moveTo>
                    <a:pt x="3671" y="1651"/>
                  </a:moveTo>
                  <a:cubicBezTo>
                    <a:pt x="3732" y="1670"/>
                    <a:pt x="3724" y="1795"/>
                    <a:pt x="3768" y="1838"/>
                  </a:cubicBezTo>
                  <a:cubicBezTo>
                    <a:pt x="3814" y="1884"/>
                    <a:pt x="3900" y="1902"/>
                    <a:pt x="3883" y="1942"/>
                  </a:cubicBezTo>
                  <a:cubicBezTo>
                    <a:pt x="3878" y="1954"/>
                    <a:pt x="3887" y="1971"/>
                    <a:pt x="3900" y="1989"/>
                  </a:cubicBezTo>
                  <a:lnTo>
                    <a:pt x="3900" y="2080"/>
                  </a:lnTo>
                  <a:cubicBezTo>
                    <a:pt x="3810" y="2083"/>
                    <a:pt x="3767" y="2111"/>
                    <a:pt x="3745" y="2149"/>
                  </a:cubicBezTo>
                  <a:cubicBezTo>
                    <a:pt x="3722" y="2189"/>
                    <a:pt x="3710" y="2156"/>
                    <a:pt x="3671" y="2127"/>
                  </a:cubicBezTo>
                  <a:lnTo>
                    <a:pt x="3671" y="1651"/>
                  </a:lnTo>
                  <a:close/>
                  <a:moveTo>
                    <a:pt x="3900" y="2275"/>
                  </a:moveTo>
                  <a:lnTo>
                    <a:pt x="3900" y="2107"/>
                  </a:lnTo>
                  <a:cubicBezTo>
                    <a:pt x="3903" y="2107"/>
                    <a:pt x="3907" y="2107"/>
                    <a:pt x="3912" y="2108"/>
                  </a:cubicBezTo>
                  <a:cubicBezTo>
                    <a:pt x="4003" y="2103"/>
                    <a:pt x="4016" y="2172"/>
                    <a:pt x="4042" y="2228"/>
                  </a:cubicBezTo>
                  <a:cubicBezTo>
                    <a:pt x="4068" y="2285"/>
                    <a:pt x="4050" y="2341"/>
                    <a:pt x="3964" y="2302"/>
                  </a:cubicBezTo>
                  <a:cubicBezTo>
                    <a:pt x="3939" y="2291"/>
                    <a:pt x="3917" y="2283"/>
                    <a:pt x="3900" y="2275"/>
                  </a:cubicBezTo>
                  <a:moveTo>
                    <a:pt x="5234" y="1315"/>
                  </a:moveTo>
                  <a:cubicBezTo>
                    <a:pt x="5212" y="1313"/>
                    <a:pt x="5190" y="1309"/>
                    <a:pt x="5154" y="1293"/>
                  </a:cubicBezTo>
                  <a:cubicBezTo>
                    <a:pt x="5092" y="1265"/>
                    <a:pt x="5030" y="1382"/>
                    <a:pt x="5126" y="1457"/>
                  </a:cubicBezTo>
                  <a:cubicBezTo>
                    <a:pt x="5162" y="1486"/>
                    <a:pt x="5200" y="1495"/>
                    <a:pt x="5234" y="1492"/>
                  </a:cubicBezTo>
                  <a:lnTo>
                    <a:pt x="5234" y="1315"/>
                  </a:lnTo>
                  <a:close/>
                  <a:moveTo>
                    <a:pt x="5234" y="248"/>
                  </a:moveTo>
                  <a:lnTo>
                    <a:pt x="5234" y="332"/>
                  </a:lnTo>
                  <a:cubicBezTo>
                    <a:pt x="5219" y="339"/>
                    <a:pt x="5215" y="349"/>
                    <a:pt x="5231" y="363"/>
                  </a:cubicBezTo>
                  <a:cubicBezTo>
                    <a:pt x="5232" y="364"/>
                    <a:pt x="5233" y="365"/>
                    <a:pt x="5234" y="366"/>
                  </a:cubicBezTo>
                  <a:lnTo>
                    <a:pt x="5234" y="408"/>
                  </a:lnTo>
                  <a:cubicBezTo>
                    <a:pt x="5214" y="436"/>
                    <a:pt x="5170" y="463"/>
                    <a:pt x="5220" y="490"/>
                  </a:cubicBezTo>
                  <a:cubicBezTo>
                    <a:pt x="5225" y="493"/>
                    <a:pt x="5230" y="496"/>
                    <a:pt x="5234" y="500"/>
                  </a:cubicBezTo>
                  <a:lnTo>
                    <a:pt x="5234" y="613"/>
                  </a:lnTo>
                  <a:cubicBezTo>
                    <a:pt x="5224" y="619"/>
                    <a:pt x="5211" y="623"/>
                    <a:pt x="5197" y="623"/>
                  </a:cubicBezTo>
                  <a:cubicBezTo>
                    <a:pt x="5122" y="623"/>
                    <a:pt x="5202" y="674"/>
                    <a:pt x="5145" y="732"/>
                  </a:cubicBezTo>
                  <a:cubicBezTo>
                    <a:pt x="5087" y="790"/>
                    <a:pt x="5104" y="830"/>
                    <a:pt x="5024" y="830"/>
                  </a:cubicBezTo>
                  <a:cubicBezTo>
                    <a:pt x="4943" y="830"/>
                    <a:pt x="5122" y="957"/>
                    <a:pt x="5030" y="957"/>
                  </a:cubicBezTo>
                  <a:cubicBezTo>
                    <a:pt x="4937" y="957"/>
                    <a:pt x="4909" y="1072"/>
                    <a:pt x="5001" y="1060"/>
                  </a:cubicBezTo>
                  <a:cubicBezTo>
                    <a:pt x="5093" y="1049"/>
                    <a:pt x="5087" y="1089"/>
                    <a:pt x="4989" y="1135"/>
                  </a:cubicBezTo>
                  <a:cubicBezTo>
                    <a:pt x="4891" y="1181"/>
                    <a:pt x="4736" y="1181"/>
                    <a:pt x="4690" y="1256"/>
                  </a:cubicBezTo>
                  <a:cubicBezTo>
                    <a:pt x="4644" y="1331"/>
                    <a:pt x="4471" y="1325"/>
                    <a:pt x="4471" y="1395"/>
                  </a:cubicBezTo>
                  <a:cubicBezTo>
                    <a:pt x="4471" y="1464"/>
                    <a:pt x="4442" y="1717"/>
                    <a:pt x="4309" y="1671"/>
                  </a:cubicBezTo>
                  <a:cubicBezTo>
                    <a:pt x="4177" y="1625"/>
                    <a:pt x="4148" y="1493"/>
                    <a:pt x="4096" y="1412"/>
                  </a:cubicBezTo>
                  <a:cubicBezTo>
                    <a:pt x="4044" y="1331"/>
                    <a:pt x="4125" y="1245"/>
                    <a:pt x="4073" y="1216"/>
                  </a:cubicBezTo>
                  <a:cubicBezTo>
                    <a:pt x="4021" y="1187"/>
                    <a:pt x="4188" y="1055"/>
                    <a:pt x="4131" y="1095"/>
                  </a:cubicBezTo>
                  <a:cubicBezTo>
                    <a:pt x="4073" y="1135"/>
                    <a:pt x="3981" y="1078"/>
                    <a:pt x="4062" y="1060"/>
                  </a:cubicBezTo>
                  <a:cubicBezTo>
                    <a:pt x="4142" y="1043"/>
                    <a:pt x="4114" y="962"/>
                    <a:pt x="4056" y="980"/>
                  </a:cubicBezTo>
                  <a:cubicBezTo>
                    <a:pt x="3998" y="997"/>
                    <a:pt x="3935" y="968"/>
                    <a:pt x="4010" y="911"/>
                  </a:cubicBezTo>
                  <a:cubicBezTo>
                    <a:pt x="4085" y="853"/>
                    <a:pt x="4050" y="870"/>
                    <a:pt x="3998" y="853"/>
                  </a:cubicBezTo>
                  <a:cubicBezTo>
                    <a:pt x="3953" y="838"/>
                    <a:pt x="3965" y="753"/>
                    <a:pt x="3900" y="716"/>
                  </a:cubicBezTo>
                  <a:lnTo>
                    <a:pt x="3900" y="173"/>
                  </a:lnTo>
                  <a:cubicBezTo>
                    <a:pt x="3910" y="172"/>
                    <a:pt x="3922" y="172"/>
                    <a:pt x="3935" y="173"/>
                  </a:cubicBezTo>
                  <a:cubicBezTo>
                    <a:pt x="4067" y="185"/>
                    <a:pt x="4073" y="271"/>
                    <a:pt x="4142" y="254"/>
                  </a:cubicBezTo>
                  <a:cubicBezTo>
                    <a:pt x="4211" y="237"/>
                    <a:pt x="4062" y="87"/>
                    <a:pt x="4234" y="190"/>
                  </a:cubicBezTo>
                  <a:cubicBezTo>
                    <a:pt x="4407" y="294"/>
                    <a:pt x="4281" y="179"/>
                    <a:pt x="4355" y="179"/>
                  </a:cubicBezTo>
                  <a:cubicBezTo>
                    <a:pt x="4430" y="179"/>
                    <a:pt x="4304" y="69"/>
                    <a:pt x="4436" y="75"/>
                  </a:cubicBezTo>
                  <a:cubicBezTo>
                    <a:pt x="4569" y="81"/>
                    <a:pt x="4569" y="0"/>
                    <a:pt x="4736" y="0"/>
                  </a:cubicBezTo>
                  <a:cubicBezTo>
                    <a:pt x="4937" y="0"/>
                    <a:pt x="5300" y="167"/>
                    <a:pt x="5116" y="144"/>
                  </a:cubicBezTo>
                  <a:cubicBezTo>
                    <a:pt x="4932" y="121"/>
                    <a:pt x="4684" y="116"/>
                    <a:pt x="4799" y="185"/>
                  </a:cubicBezTo>
                  <a:cubicBezTo>
                    <a:pt x="4914" y="254"/>
                    <a:pt x="4937" y="121"/>
                    <a:pt x="4978" y="185"/>
                  </a:cubicBezTo>
                  <a:cubicBezTo>
                    <a:pt x="5018" y="248"/>
                    <a:pt x="5087" y="185"/>
                    <a:pt x="5133" y="225"/>
                  </a:cubicBezTo>
                  <a:cubicBezTo>
                    <a:pt x="5162" y="250"/>
                    <a:pt x="5198" y="255"/>
                    <a:pt x="5234" y="248"/>
                  </a:cubicBezTo>
                  <a:close/>
                  <a:moveTo>
                    <a:pt x="3900" y="1989"/>
                  </a:moveTo>
                  <a:cubicBezTo>
                    <a:pt x="3930" y="2032"/>
                    <a:pt x="3981" y="2080"/>
                    <a:pt x="3912" y="2080"/>
                  </a:cubicBezTo>
                  <a:cubicBezTo>
                    <a:pt x="3908" y="2080"/>
                    <a:pt x="3904" y="2080"/>
                    <a:pt x="3900" y="2080"/>
                  </a:cubicBezTo>
                  <a:lnTo>
                    <a:pt x="3900" y="1989"/>
                  </a:lnTo>
                  <a:close/>
                  <a:moveTo>
                    <a:pt x="5614" y="970"/>
                  </a:moveTo>
                  <a:cubicBezTo>
                    <a:pt x="5662" y="970"/>
                    <a:pt x="5696" y="1052"/>
                    <a:pt x="5634" y="1052"/>
                  </a:cubicBezTo>
                  <a:cubicBezTo>
                    <a:pt x="5573" y="1052"/>
                    <a:pt x="5531" y="963"/>
                    <a:pt x="5614" y="970"/>
                  </a:cubicBezTo>
                  <a:close/>
                  <a:moveTo>
                    <a:pt x="5234" y="332"/>
                  </a:moveTo>
                  <a:lnTo>
                    <a:pt x="5234" y="248"/>
                  </a:lnTo>
                  <a:cubicBezTo>
                    <a:pt x="5256" y="244"/>
                    <a:pt x="5279" y="236"/>
                    <a:pt x="5300" y="225"/>
                  </a:cubicBezTo>
                  <a:cubicBezTo>
                    <a:pt x="5358" y="196"/>
                    <a:pt x="5531" y="294"/>
                    <a:pt x="5433" y="306"/>
                  </a:cubicBezTo>
                  <a:cubicBezTo>
                    <a:pt x="5365" y="314"/>
                    <a:pt x="5269" y="316"/>
                    <a:pt x="5234" y="332"/>
                  </a:cubicBezTo>
                  <a:close/>
                  <a:moveTo>
                    <a:pt x="5234" y="408"/>
                  </a:moveTo>
                  <a:lnTo>
                    <a:pt x="5234" y="366"/>
                  </a:lnTo>
                  <a:cubicBezTo>
                    <a:pt x="5248" y="381"/>
                    <a:pt x="5244" y="395"/>
                    <a:pt x="5234" y="408"/>
                  </a:cubicBezTo>
                  <a:close/>
                  <a:moveTo>
                    <a:pt x="5234" y="613"/>
                  </a:moveTo>
                  <a:lnTo>
                    <a:pt x="5234" y="500"/>
                  </a:lnTo>
                  <a:cubicBezTo>
                    <a:pt x="5279" y="534"/>
                    <a:pt x="5273" y="591"/>
                    <a:pt x="5234" y="613"/>
                  </a:cubicBezTo>
                  <a:close/>
                  <a:moveTo>
                    <a:pt x="5234" y="1492"/>
                  </a:moveTo>
                  <a:lnTo>
                    <a:pt x="5234" y="1315"/>
                  </a:lnTo>
                  <a:cubicBezTo>
                    <a:pt x="5250" y="1317"/>
                    <a:pt x="5265" y="1317"/>
                    <a:pt x="5284" y="1320"/>
                  </a:cubicBezTo>
                  <a:cubicBezTo>
                    <a:pt x="5373" y="1293"/>
                    <a:pt x="5421" y="1361"/>
                    <a:pt x="5373" y="1416"/>
                  </a:cubicBezTo>
                  <a:cubicBezTo>
                    <a:pt x="5343" y="1451"/>
                    <a:pt x="5292" y="1487"/>
                    <a:pt x="5234" y="149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187">
              <a:extLst>
                <a:ext uri="{FF2B5EF4-FFF2-40B4-BE49-F238E27FC236}">
                  <a16:creationId xmlns:a16="http://schemas.microsoft.com/office/drawing/2014/main" id="{5896833E-D7F2-4829-9214-EE3976154544}"/>
                </a:ext>
              </a:extLst>
            </p:cNvPr>
            <p:cNvSpPr>
              <a:spLocks noEditPoints="1"/>
            </p:cNvSpPr>
            <p:nvPr/>
          </p:nvSpPr>
          <p:spPr bwMode="auto">
            <a:xfrm>
              <a:off x="5576888" y="3006725"/>
              <a:ext cx="1327150" cy="1406525"/>
            </a:xfrm>
            <a:custGeom>
              <a:avLst/>
              <a:gdLst>
                <a:gd name="T0" fmla="*/ 38 w 2585"/>
                <a:gd name="T1" fmla="*/ 961 h 2740"/>
                <a:gd name="T2" fmla="*/ 38 w 2585"/>
                <a:gd name="T3" fmla="*/ 859 h 2740"/>
                <a:gd name="T4" fmla="*/ 38 w 2585"/>
                <a:gd name="T5" fmla="*/ 780 h 2740"/>
                <a:gd name="T6" fmla="*/ 38 w 2585"/>
                <a:gd name="T7" fmla="*/ 632 h 2740"/>
                <a:gd name="T8" fmla="*/ 22 w 2585"/>
                <a:gd name="T9" fmla="*/ 386 h 2740"/>
                <a:gd name="T10" fmla="*/ 38 w 2585"/>
                <a:gd name="T11" fmla="*/ 358 h 2740"/>
                <a:gd name="T12" fmla="*/ 2138 w 2585"/>
                <a:gd name="T13" fmla="*/ 2240 h 2740"/>
                <a:gd name="T14" fmla="*/ 2138 w 2585"/>
                <a:gd name="T15" fmla="*/ 1854 h 2740"/>
                <a:gd name="T16" fmla="*/ 2125 w 2585"/>
                <a:gd name="T17" fmla="*/ 1897 h 2740"/>
                <a:gd name="T18" fmla="*/ 2138 w 2585"/>
                <a:gd name="T19" fmla="*/ 1854 h 2740"/>
                <a:gd name="T20" fmla="*/ 2138 w 2585"/>
                <a:gd name="T21" fmla="*/ 1435 h 2740"/>
                <a:gd name="T22" fmla="*/ 1990 w 2585"/>
                <a:gd name="T23" fmla="*/ 1646 h 2740"/>
                <a:gd name="T24" fmla="*/ 2027 w 2585"/>
                <a:gd name="T25" fmla="*/ 2011 h 2740"/>
                <a:gd name="T26" fmla="*/ 1875 w 2585"/>
                <a:gd name="T27" fmla="*/ 2266 h 2740"/>
                <a:gd name="T28" fmla="*/ 1729 w 2585"/>
                <a:gd name="T29" fmla="*/ 2582 h 2740"/>
                <a:gd name="T30" fmla="*/ 1231 w 2585"/>
                <a:gd name="T31" fmla="*/ 2661 h 2740"/>
                <a:gd name="T32" fmla="*/ 1103 w 2585"/>
                <a:gd name="T33" fmla="*/ 2211 h 2740"/>
                <a:gd name="T34" fmla="*/ 1079 w 2585"/>
                <a:gd name="T35" fmla="*/ 1774 h 2740"/>
                <a:gd name="T36" fmla="*/ 951 w 2585"/>
                <a:gd name="T37" fmla="*/ 1415 h 2740"/>
                <a:gd name="T38" fmla="*/ 617 w 2585"/>
                <a:gd name="T39" fmla="*/ 1233 h 2740"/>
                <a:gd name="T40" fmla="*/ 192 w 2585"/>
                <a:gd name="T41" fmla="*/ 1124 h 2740"/>
                <a:gd name="T42" fmla="*/ 38 w 2585"/>
                <a:gd name="T43" fmla="*/ 859 h 2740"/>
                <a:gd name="T44" fmla="*/ 38 w 2585"/>
                <a:gd name="T45" fmla="*/ 632 h 2740"/>
                <a:gd name="T46" fmla="*/ 174 w 2585"/>
                <a:gd name="T47" fmla="*/ 395 h 2740"/>
                <a:gd name="T48" fmla="*/ 380 w 2585"/>
                <a:gd name="T49" fmla="*/ 152 h 2740"/>
                <a:gd name="T50" fmla="*/ 818 w 2585"/>
                <a:gd name="T51" fmla="*/ 42 h 2740"/>
                <a:gd name="T52" fmla="*/ 1170 w 2585"/>
                <a:gd name="T53" fmla="*/ 237 h 2740"/>
                <a:gd name="T54" fmla="*/ 1510 w 2585"/>
                <a:gd name="T55" fmla="*/ 243 h 2740"/>
                <a:gd name="T56" fmla="*/ 1798 w 2585"/>
                <a:gd name="T57" fmla="*/ 365 h 2740"/>
                <a:gd name="T58" fmla="*/ 2063 w 2585"/>
                <a:gd name="T59" fmla="*/ 948 h 2740"/>
                <a:gd name="T60" fmla="*/ 48 w 2585"/>
                <a:gd name="T61" fmla="*/ 339 h 2740"/>
                <a:gd name="T62" fmla="*/ 38 w 2585"/>
                <a:gd name="T63" fmla="*/ 385 h 2740"/>
                <a:gd name="T64" fmla="*/ 48 w 2585"/>
                <a:gd name="T65" fmla="*/ 339 h 2740"/>
                <a:gd name="T66" fmla="*/ 2138 w 2585"/>
                <a:gd name="T67" fmla="*/ 1854 h 2740"/>
                <a:gd name="T68" fmla="*/ 2138 w 2585"/>
                <a:gd name="T69" fmla="*/ 1905 h 2740"/>
                <a:gd name="T70" fmla="*/ 2256 w 2585"/>
                <a:gd name="T71" fmla="*/ 2382 h 2740"/>
                <a:gd name="T72" fmla="*/ 2138 w 2585"/>
                <a:gd name="T73" fmla="*/ 2241 h 2740"/>
                <a:gd name="T74" fmla="*/ 2138 w 2585"/>
                <a:gd name="T75" fmla="*/ 2109 h 2740"/>
                <a:gd name="T76" fmla="*/ 2256 w 2585"/>
                <a:gd name="T77" fmla="*/ 1950 h 2740"/>
                <a:gd name="T78" fmla="*/ 2256 w 2585"/>
                <a:gd name="T79" fmla="*/ 1304 h 2740"/>
                <a:gd name="T80" fmla="*/ 2138 w 2585"/>
                <a:gd name="T81" fmla="*/ 1006 h 2740"/>
                <a:gd name="T82" fmla="*/ 2550 w 2585"/>
                <a:gd name="T83" fmla="*/ 1587 h 2740"/>
                <a:gd name="T84" fmla="*/ 2544 w 2585"/>
                <a:gd name="T85" fmla="*/ 1627 h 2740"/>
                <a:gd name="T86" fmla="*/ 2511 w 2585"/>
                <a:gd name="T87" fmla="*/ 1187 h 2740"/>
                <a:gd name="T88" fmla="*/ 2505 w 2585"/>
                <a:gd name="T89" fmla="*/ 1227 h 2740"/>
                <a:gd name="T90" fmla="*/ 2441 w 2585"/>
                <a:gd name="T91" fmla="*/ 1003 h 2740"/>
                <a:gd name="T92" fmla="*/ 2472 w 2585"/>
                <a:gd name="T93" fmla="*/ 1021 h 2740"/>
                <a:gd name="T94" fmla="*/ 2256 w 2585"/>
                <a:gd name="T95" fmla="*/ 1304 h 2740"/>
                <a:gd name="T96" fmla="*/ 2282 w 2585"/>
                <a:gd name="T97" fmla="*/ 1027 h 2740"/>
                <a:gd name="T98" fmla="*/ 2256 w 2585"/>
                <a:gd name="T99" fmla="*/ 1304 h 2740"/>
                <a:gd name="T100" fmla="*/ 2256 w 2585"/>
                <a:gd name="T101" fmla="*/ 1950 h 2740"/>
                <a:gd name="T102" fmla="*/ 2362 w 2585"/>
                <a:gd name="T103" fmla="*/ 2002 h 2740"/>
                <a:gd name="T104" fmla="*/ 2256 w 2585"/>
                <a:gd name="T105" fmla="*/ 2382 h 2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85" h="2740">
                  <a:moveTo>
                    <a:pt x="38" y="859"/>
                  </a:moveTo>
                  <a:lnTo>
                    <a:pt x="38" y="961"/>
                  </a:lnTo>
                  <a:cubicBezTo>
                    <a:pt x="13" y="924"/>
                    <a:pt x="3" y="891"/>
                    <a:pt x="28" y="869"/>
                  </a:cubicBezTo>
                  <a:cubicBezTo>
                    <a:pt x="32" y="865"/>
                    <a:pt x="35" y="862"/>
                    <a:pt x="38" y="859"/>
                  </a:cubicBezTo>
                  <a:close/>
                  <a:moveTo>
                    <a:pt x="38" y="632"/>
                  </a:moveTo>
                  <a:lnTo>
                    <a:pt x="38" y="780"/>
                  </a:lnTo>
                  <a:cubicBezTo>
                    <a:pt x="33" y="774"/>
                    <a:pt x="27" y="767"/>
                    <a:pt x="22" y="759"/>
                  </a:cubicBezTo>
                  <a:cubicBezTo>
                    <a:pt x="0" y="729"/>
                    <a:pt x="16" y="676"/>
                    <a:pt x="38" y="632"/>
                  </a:cubicBezTo>
                  <a:close/>
                  <a:moveTo>
                    <a:pt x="38" y="358"/>
                  </a:moveTo>
                  <a:cubicBezTo>
                    <a:pt x="33" y="367"/>
                    <a:pt x="28" y="376"/>
                    <a:pt x="22" y="386"/>
                  </a:cubicBezTo>
                  <a:cubicBezTo>
                    <a:pt x="28" y="390"/>
                    <a:pt x="33" y="389"/>
                    <a:pt x="38" y="385"/>
                  </a:cubicBezTo>
                  <a:lnTo>
                    <a:pt x="38" y="358"/>
                  </a:lnTo>
                  <a:close/>
                  <a:moveTo>
                    <a:pt x="2138" y="2109"/>
                  </a:moveTo>
                  <a:cubicBezTo>
                    <a:pt x="2121" y="2154"/>
                    <a:pt x="2115" y="2214"/>
                    <a:pt x="2138" y="2240"/>
                  </a:cubicBezTo>
                  <a:lnTo>
                    <a:pt x="2138" y="2109"/>
                  </a:lnTo>
                  <a:close/>
                  <a:moveTo>
                    <a:pt x="2138" y="1854"/>
                  </a:moveTo>
                  <a:cubicBezTo>
                    <a:pt x="2136" y="1855"/>
                    <a:pt x="2133" y="1856"/>
                    <a:pt x="2131" y="1857"/>
                  </a:cubicBezTo>
                  <a:cubicBezTo>
                    <a:pt x="2109" y="1864"/>
                    <a:pt x="2108" y="1877"/>
                    <a:pt x="2125" y="1897"/>
                  </a:cubicBezTo>
                  <a:cubicBezTo>
                    <a:pt x="2129" y="1903"/>
                    <a:pt x="2134" y="1905"/>
                    <a:pt x="2138" y="1905"/>
                  </a:cubicBezTo>
                  <a:lnTo>
                    <a:pt x="2138" y="1854"/>
                  </a:lnTo>
                  <a:close/>
                  <a:moveTo>
                    <a:pt x="2138" y="1006"/>
                  </a:moveTo>
                  <a:lnTo>
                    <a:pt x="2138" y="1435"/>
                  </a:lnTo>
                  <a:cubicBezTo>
                    <a:pt x="2133" y="1439"/>
                    <a:pt x="2128" y="1442"/>
                    <a:pt x="2124" y="1446"/>
                  </a:cubicBezTo>
                  <a:cubicBezTo>
                    <a:pt x="2051" y="1500"/>
                    <a:pt x="2033" y="1628"/>
                    <a:pt x="1990" y="1646"/>
                  </a:cubicBezTo>
                  <a:cubicBezTo>
                    <a:pt x="1948" y="1664"/>
                    <a:pt x="2002" y="1695"/>
                    <a:pt x="2027" y="1743"/>
                  </a:cubicBezTo>
                  <a:cubicBezTo>
                    <a:pt x="2051" y="1792"/>
                    <a:pt x="2057" y="1950"/>
                    <a:pt x="2027" y="2011"/>
                  </a:cubicBezTo>
                  <a:cubicBezTo>
                    <a:pt x="1996" y="2072"/>
                    <a:pt x="1942" y="2144"/>
                    <a:pt x="1893" y="2151"/>
                  </a:cubicBezTo>
                  <a:cubicBezTo>
                    <a:pt x="1844" y="2157"/>
                    <a:pt x="1838" y="2242"/>
                    <a:pt x="1875" y="2266"/>
                  </a:cubicBezTo>
                  <a:cubicBezTo>
                    <a:pt x="1911" y="2290"/>
                    <a:pt x="1863" y="2345"/>
                    <a:pt x="1790" y="2351"/>
                  </a:cubicBezTo>
                  <a:cubicBezTo>
                    <a:pt x="1717" y="2357"/>
                    <a:pt x="1796" y="2576"/>
                    <a:pt x="1729" y="2582"/>
                  </a:cubicBezTo>
                  <a:cubicBezTo>
                    <a:pt x="1662" y="2588"/>
                    <a:pt x="1583" y="2673"/>
                    <a:pt x="1486" y="2685"/>
                  </a:cubicBezTo>
                  <a:cubicBezTo>
                    <a:pt x="1389" y="2697"/>
                    <a:pt x="1273" y="2740"/>
                    <a:pt x="1231" y="2661"/>
                  </a:cubicBezTo>
                  <a:cubicBezTo>
                    <a:pt x="1188" y="2582"/>
                    <a:pt x="1261" y="2533"/>
                    <a:pt x="1188" y="2448"/>
                  </a:cubicBezTo>
                  <a:cubicBezTo>
                    <a:pt x="1115" y="2363"/>
                    <a:pt x="1158" y="2290"/>
                    <a:pt x="1103" y="2211"/>
                  </a:cubicBezTo>
                  <a:cubicBezTo>
                    <a:pt x="1049" y="2132"/>
                    <a:pt x="994" y="1993"/>
                    <a:pt x="1049" y="1920"/>
                  </a:cubicBezTo>
                  <a:cubicBezTo>
                    <a:pt x="1103" y="1847"/>
                    <a:pt x="1127" y="1792"/>
                    <a:pt x="1079" y="1774"/>
                  </a:cubicBezTo>
                  <a:cubicBezTo>
                    <a:pt x="1030" y="1756"/>
                    <a:pt x="1103" y="1671"/>
                    <a:pt x="1036" y="1628"/>
                  </a:cubicBezTo>
                  <a:cubicBezTo>
                    <a:pt x="970" y="1586"/>
                    <a:pt x="927" y="1470"/>
                    <a:pt x="951" y="1415"/>
                  </a:cubicBezTo>
                  <a:cubicBezTo>
                    <a:pt x="976" y="1361"/>
                    <a:pt x="982" y="1270"/>
                    <a:pt x="903" y="1270"/>
                  </a:cubicBezTo>
                  <a:cubicBezTo>
                    <a:pt x="824" y="1270"/>
                    <a:pt x="696" y="1209"/>
                    <a:pt x="617" y="1233"/>
                  </a:cubicBezTo>
                  <a:cubicBezTo>
                    <a:pt x="538" y="1257"/>
                    <a:pt x="477" y="1276"/>
                    <a:pt x="423" y="1294"/>
                  </a:cubicBezTo>
                  <a:cubicBezTo>
                    <a:pt x="368" y="1312"/>
                    <a:pt x="271" y="1203"/>
                    <a:pt x="192" y="1124"/>
                  </a:cubicBezTo>
                  <a:cubicBezTo>
                    <a:pt x="145" y="1077"/>
                    <a:pt x="75" y="1015"/>
                    <a:pt x="38" y="961"/>
                  </a:cubicBezTo>
                  <a:lnTo>
                    <a:pt x="38" y="859"/>
                  </a:lnTo>
                  <a:cubicBezTo>
                    <a:pt x="75" y="821"/>
                    <a:pt x="60" y="805"/>
                    <a:pt x="38" y="780"/>
                  </a:cubicBezTo>
                  <a:lnTo>
                    <a:pt x="38" y="632"/>
                  </a:lnTo>
                  <a:cubicBezTo>
                    <a:pt x="47" y="616"/>
                    <a:pt x="56" y="601"/>
                    <a:pt x="64" y="589"/>
                  </a:cubicBezTo>
                  <a:cubicBezTo>
                    <a:pt x="95" y="547"/>
                    <a:pt x="113" y="401"/>
                    <a:pt x="174" y="395"/>
                  </a:cubicBezTo>
                  <a:cubicBezTo>
                    <a:pt x="234" y="389"/>
                    <a:pt x="277" y="322"/>
                    <a:pt x="277" y="267"/>
                  </a:cubicBezTo>
                  <a:cubicBezTo>
                    <a:pt x="277" y="212"/>
                    <a:pt x="319" y="164"/>
                    <a:pt x="380" y="152"/>
                  </a:cubicBezTo>
                  <a:cubicBezTo>
                    <a:pt x="441" y="140"/>
                    <a:pt x="453" y="97"/>
                    <a:pt x="562" y="97"/>
                  </a:cubicBezTo>
                  <a:cubicBezTo>
                    <a:pt x="672" y="97"/>
                    <a:pt x="702" y="42"/>
                    <a:pt x="818" y="42"/>
                  </a:cubicBezTo>
                  <a:cubicBezTo>
                    <a:pt x="933" y="42"/>
                    <a:pt x="1018" y="0"/>
                    <a:pt x="1006" y="91"/>
                  </a:cubicBezTo>
                  <a:cubicBezTo>
                    <a:pt x="994" y="182"/>
                    <a:pt x="1109" y="200"/>
                    <a:pt x="1170" y="237"/>
                  </a:cubicBezTo>
                  <a:cubicBezTo>
                    <a:pt x="1231" y="273"/>
                    <a:pt x="1316" y="322"/>
                    <a:pt x="1340" y="267"/>
                  </a:cubicBezTo>
                  <a:cubicBezTo>
                    <a:pt x="1364" y="212"/>
                    <a:pt x="1443" y="231"/>
                    <a:pt x="1510" y="243"/>
                  </a:cubicBezTo>
                  <a:cubicBezTo>
                    <a:pt x="1576" y="255"/>
                    <a:pt x="1690" y="279"/>
                    <a:pt x="1751" y="273"/>
                  </a:cubicBezTo>
                  <a:lnTo>
                    <a:pt x="1798" y="365"/>
                  </a:lnTo>
                  <a:cubicBezTo>
                    <a:pt x="1765" y="383"/>
                    <a:pt x="1858" y="591"/>
                    <a:pt x="1899" y="668"/>
                  </a:cubicBezTo>
                  <a:cubicBezTo>
                    <a:pt x="1942" y="747"/>
                    <a:pt x="1990" y="875"/>
                    <a:pt x="2063" y="948"/>
                  </a:cubicBezTo>
                  <a:cubicBezTo>
                    <a:pt x="2088" y="972"/>
                    <a:pt x="2113" y="992"/>
                    <a:pt x="2138" y="1006"/>
                  </a:cubicBezTo>
                  <a:close/>
                  <a:moveTo>
                    <a:pt x="48" y="339"/>
                  </a:moveTo>
                  <a:cubicBezTo>
                    <a:pt x="45" y="345"/>
                    <a:pt x="42" y="351"/>
                    <a:pt x="38" y="358"/>
                  </a:cubicBezTo>
                  <a:lnTo>
                    <a:pt x="38" y="385"/>
                  </a:lnTo>
                  <a:cubicBezTo>
                    <a:pt x="46" y="380"/>
                    <a:pt x="51" y="369"/>
                    <a:pt x="53" y="358"/>
                  </a:cubicBezTo>
                  <a:cubicBezTo>
                    <a:pt x="55" y="350"/>
                    <a:pt x="53" y="343"/>
                    <a:pt x="48" y="339"/>
                  </a:cubicBezTo>
                  <a:close/>
                  <a:moveTo>
                    <a:pt x="2138" y="1905"/>
                  </a:moveTo>
                  <a:lnTo>
                    <a:pt x="2138" y="1854"/>
                  </a:lnTo>
                  <a:cubicBezTo>
                    <a:pt x="2154" y="1849"/>
                    <a:pt x="2165" y="1858"/>
                    <a:pt x="2162" y="1875"/>
                  </a:cubicBezTo>
                  <a:cubicBezTo>
                    <a:pt x="2159" y="1889"/>
                    <a:pt x="2149" y="1906"/>
                    <a:pt x="2138" y="1905"/>
                  </a:cubicBezTo>
                  <a:close/>
                  <a:moveTo>
                    <a:pt x="2256" y="1950"/>
                  </a:moveTo>
                  <a:lnTo>
                    <a:pt x="2256" y="2382"/>
                  </a:lnTo>
                  <a:cubicBezTo>
                    <a:pt x="2242" y="2398"/>
                    <a:pt x="2226" y="2410"/>
                    <a:pt x="2209" y="2414"/>
                  </a:cubicBezTo>
                  <a:cubicBezTo>
                    <a:pt x="2146" y="2425"/>
                    <a:pt x="2174" y="2280"/>
                    <a:pt x="2138" y="2241"/>
                  </a:cubicBezTo>
                  <a:lnTo>
                    <a:pt x="2138" y="2240"/>
                  </a:lnTo>
                  <a:lnTo>
                    <a:pt x="2138" y="2109"/>
                  </a:lnTo>
                  <a:cubicBezTo>
                    <a:pt x="2146" y="2085"/>
                    <a:pt x="2158" y="2066"/>
                    <a:pt x="2170" y="2057"/>
                  </a:cubicBezTo>
                  <a:cubicBezTo>
                    <a:pt x="2189" y="2042"/>
                    <a:pt x="2222" y="1993"/>
                    <a:pt x="2256" y="1950"/>
                  </a:cubicBezTo>
                  <a:close/>
                  <a:moveTo>
                    <a:pt x="2256" y="1033"/>
                  </a:moveTo>
                  <a:lnTo>
                    <a:pt x="2256" y="1304"/>
                  </a:lnTo>
                  <a:cubicBezTo>
                    <a:pt x="2215" y="1357"/>
                    <a:pt x="2172" y="1405"/>
                    <a:pt x="2138" y="1435"/>
                  </a:cubicBezTo>
                  <a:lnTo>
                    <a:pt x="2138" y="1006"/>
                  </a:lnTo>
                  <a:cubicBezTo>
                    <a:pt x="2178" y="1029"/>
                    <a:pt x="2218" y="1039"/>
                    <a:pt x="2256" y="1033"/>
                  </a:cubicBezTo>
                  <a:close/>
                  <a:moveTo>
                    <a:pt x="2550" y="1587"/>
                  </a:moveTo>
                  <a:cubicBezTo>
                    <a:pt x="2570" y="1576"/>
                    <a:pt x="2585" y="1585"/>
                    <a:pt x="2581" y="1605"/>
                  </a:cubicBezTo>
                  <a:cubicBezTo>
                    <a:pt x="2578" y="1624"/>
                    <a:pt x="2561" y="1647"/>
                    <a:pt x="2544" y="1627"/>
                  </a:cubicBezTo>
                  <a:cubicBezTo>
                    <a:pt x="2527" y="1606"/>
                    <a:pt x="2529" y="1593"/>
                    <a:pt x="2550" y="1587"/>
                  </a:cubicBezTo>
                  <a:close/>
                  <a:moveTo>
                    <a:pt x="2511" y="1187"/>
                  </a:moveTo>
                  <a:cubicBezTo>
                    <a:pt x="2531" y="1177"/>
                    <a:pt x="2546" y="1186"/>
                    <a:pt x="2542" y="1205"/>
                  </a:cubicBezTo>
                  <a:cubicBezTo>
                    <a:pt x="2538" y="1224"/>
                    <a:pt x="2522" y="1247"/>
                    <a:pt x="2505" y="1227"/>
                  </a:cubicBezTo>
                  <a:cubicBezTo>
                    <a:pt x="2488" y="1206"/>
                    <a:pt x="2489" y="1193"/>
                    <a:pt x="2511" y="1187"/>
                  </a:cubicBezTo>
                  <a:close/>
                  <a:moveTo>
                    <a:pt x="2441" y="1003"/>
                  </a:moveTo>
                  <a:cubicBezTo>
                    <a:pt x="2419" y="1009"/>
                    <a:pt x="2418" y="1022"/>
                    <a:pt x="2434" y="1043"/>
                  </a:cubicBezTo>
                  <a:cubicBezTo>
                    <a:pt x="2451" y="1063"/>
                    <a:pt x="2468" y="1040"/>
                    <a:pt x="2472" y="1021"/>
                  </a:cubicBezTo>
                  <a:cubicBezTo>
                    <a:pt x="2476" y="1001"/>
                    <a:pt x="2460" y="992"/>
                    <a:pt x="2441" y="1003"/>
                  </a:cubicBezTo>
                  <a:close/>
                  <a:moveTo>
                    <a:pt x="2256" y="1304"/>
                  </a:moveTo>
                  <a:lnTo>
                    <a:pt x="2256" y="1033"/>
                  </a:lnTo>
                  <a:cubicBezTo>
                    <a:pt x="2265" y="1032"/>
                    <a:pt x="2273" y="1030"/>
                    <a:pt x="2282" y="1027"/>
                  </a:cubicBezTo>
                  <a:cubicBezTo>
                    <a:pt x="2349" y="1002"/>
                    <a:pt x="2422" y="996"/>
                    <a:pt x="2373" y="1112"/>
                  </a:cubicBezTo>
                  <a:cubicBezTo>
                    <a:pt x="2348" y="1170"/>
                    <a:pt x="2304" y="1241"/>
                    <a:pt x="2256" y="1304"/>
                  </a:cubicBezTo>
                  <a:close/>
                  <a:moveTo>
                    <a:pt x="2256" y="2382"/>
                  </a:moveTo>
                  <a:lnTo>
                    <a:pt x="2256" y="1950"/>
                  </a:lnTo>
                  <a:cubicBezTo>
                    <a:pt x="2285" y="1914"/>
                    <a:pt x="2315" y="1882"/>
                    <a:pt x="2338" y="1880"/>
                  </a:cubicBezTo>
                  <a:cubicBezTo>
                    <a:pt x="2409" y="1876"/>
                    <a:pt x="2409" y="1963"/>
                    <a:pt x="2362" y="2002"/>
                  </a:cubicBezTo>
                  <a:cubicBezTo>
                    <a:pt x="2315" y="2041"/>
                    <a:pt x="2409" y="2237"/>
                    <a:pt x="2358" y="2257"/>
                  </a:cubicBezTo>
                  <a:cubicBezTo>
                    <a:pt x="2321" y="2271"/>
                    <a:pt x="2293" y="2340"/>
                    <a:pt x="2256" y="2382"/>
                  </a:cubicBezTo>
                  <a:close/>
                </a:path>
              </a:pathLst>
            </a:custGeom>
            <a:solidFill>
              <a:schemeClr val="bg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188">
              <a:extLst>
                <a:ext uri="{FF2B5EF4-FFF2-40B4-BE49-F238E27FC236}">
                  <a16:creationId xmlns:a16="http://schemas.microsoft.com/office/drawing/2014/main" id="{70B459DD-B02B-445F-9DC9-A0F0545629ED}"/>
                </a:ext>
              </a:extLst>
            </p:cNvPr>
            <p:cNvSpPr>
              <a:spLocks noEditPoints="1"/>
            </p:cNvSpPr>
            <p:nvPr/>
          </p:nvSpPr>
          <p:spPr bwMode="auto">
            <a:xfrm>
              <a:off x="6373813" y="1784350"/>
              <a:ext cx="2906713" cy="2105025"/>
            </a:xfrm>
            <a:custGeom>
              <a:avLst/>
              <a:gdLst>
                <a:gd name="T0" fmla="*/ 1603 w 5662"/>
                <a:gd name="T1" fmla="*/ 3421 h 4102"/>
                <a:gd name="T2" fmla="*/ 1166 w 5662"/>
                <a:gd name="T3" fmla="*/ 881 h 4102"/>
                <a:gd name="T4" fmla="*/ 417 w 5662"/>
                <a:gd name="T5" fmla="*/ 2250 h 4102"/>
                <a:gd name="T6" fmla="*/ 595 w 5662"/>
                <a:gd name="T7" fmla="*/ 3311 h 4102"/>
                <a:gd name="T8" fmla="*/ 1616 w 5662"/>
                <a:gd name="T9" fmla="*/ 3287 h 4102"/>
                <a:gd name="T10" fmla="*/ 1653 w 5662"/>
                <a:gd name="T11" fmla="*/ 3719 h 4102"/>
                <a:gd name="T12" fmla="*/ 1632 w 5662"/>
                <a:gd name="T13" fmla="*/ 3597 h 4102"/>
                <a:gd name="T14" fmla="*/ 1632 w 5662"/>
                <a:gd name="T15" fmla="*/ 738 h 4102"/>
                <a:gd name="T16" fmla="*/ 1675 w 5662"/>
                <a:gd name="T17" fmla="*/ 3670 h 4102"/>
                <a:gd name="T18" fmla="*/ 1675 w 5662"/>
                <a:gd name="T19" fmla="*/ 3593 h 4102"/>
                <a:gd name="T20" fmla="*/ 1675 w 5662"/>
                <a:gd name="T21" fmla="*/ 644 h 4102"/>
                <a:gd name="T22" fmla="*/ 1676 w 5662"/>
                <a:gd name="T23" fmla="*/ 3745 h 4102"/>
                <a:gd name="T24" fmla="*/ 1675 w 5662"/>
                <a:gd name="T25" fmla="*/ 3377 h 4102"/>
                <a:gd name="T26" fmla="*/ 1884 w 5662"/>
                <a:gd name="T27" fmla="*/ 3483 h 4102"/>
                <a:gd name="T28" fmla="*/ 2108 w 5662"/>
                <a:gd name="T29" fmla="*/ 3093 h 4102"/>
                <a:gd name="T30" fmla="*/ 2316 w 5662"/>
                <a:gd name="T31" fmla="*/ 399 h 4102"/>
                <a:gd name="T32" fmla="*/ 2341 w 5662"/>
                <a:gd name="T33" fmla="*/ 3578 h 4102"/>
                <a:gd name="T34" fmla="*/ 2521 w 5662"/>
                <a:gd name="T35" fmla="*/ 3396 h 4102"/>
                <a:gd name="T36" fmla="*/ 2604 w 5662"/>
                <a:gd name="T37" fmla="*/ 380 h 4102"/>
                <a:gd name="T38" fmla="*/ 2906 w 5662"/>
                <a:gd name="T39" fmla="*/ 4102 h 4102"/>
                <a:gd name="T40" fmla="*/ 2906 w 5662"/>
                <a:gd name="T41" fmla="*/ 469 h 4102"/>
                <a:gd name="T42" fmla="*/ 2685 w 5662"/>
                <a:gd name="T43" fmla="*/ 243 h 4102"/>
                <a:gd name="T44" fmla="*/ 2906 w 5662"/>
                <a:gd name="T45" fmla="*/ 3148 h 4102"/>
                <a:gd name="T46" fmla="*/ 2914 w 5662"/>
                <a:gd name="T47" fmla="*/ 4102 h 4102"/>
                <a:gd name="T48" fmla="*/ 3311 w 5662"/>
                <a:gd name="T49" fmla="*/ 3210 h 4102"/>
                <a:gd name="T50" fmla="*/ 3208 w 5662"/>
                <a:gd name="T51" fmla="*/ 2376 h 4102"/>
                <a:gd name="T52" fmla="*/ 3311 w 5662"/>
                <a:gd name="T53" fmla="*/ 3015 h 4102"/>
                <a:gd name="T54" fmla="*/ 3311 w 5662"/>
                <a:gd name="T55" fmla="*/ 3944 h 4102"/>
                <a:gd name="T56" fmla="*/ 3317 w 5662"/>
                <a:gd name="T57" fmla="*/ 602 h 4102"/>
                <a:gd name="T58" fmla="*/ 3476 w 5662"/>
                <a:gd name="T59" fmla="*/ 634 h 4102"/>
                <a:gd name="T60" fmla="*/ 3525 w 5662"/>
                <a:gd name="T61" fmla="*/ 2845 h 4102"/>
                <a:gd name="T62" fmla="*/ 3525 w 5662"/>
                <a:gd name="T63" fmla="*/ 2312 h 4102"/>
                <a:gd name="T64" fmla="*/ 3525 w 5662"/>
                <a:gd name="T65" fmla="*/ 635 h 4102"/>
                <a:gd name="T66" fmla="*/ 3641 w 5662"/>
                <a:gd name="T67" fmla="*/ 2642 h 4102"/>
                <a:gd name="T68" fmla="*/ 3644 w 5662"/>
                <a:gd name="T69" fmla="*/ 2588 h 4102"/>
                <a:gd name="T70" fmla="*/ 3760 w 5662"/>
                <a:gd name="T71" fmla="*/ 2175 h 4102"/>
                <a:gd name="T72" fmla="*/ 3822 w 5662"/>
                <a:gd name="T73" fmla="*/ 2414 h 4102"/>
                <a:gd name="T74" fmla="*/ 3802 w 5662"/>
                <a:gd name="T75" fmla="*/ 699 h 4102"/>
                <a:gd name="T76" fmla="*/ 3842 w 5662"/>
                <a:gd name="T77" fmla="*/ 2442 h 4102"/>
                <a:gd name="T78" fmla="*/ 3874 w 5662"/>
                <a:gd name="T79" fmla="*/ 695 h 4102"/>
                <a:gd name="T80" fmla="*/ 3961 w 5662"/>
                <a:gd name="T81" fmla="*/ 1750 h 4102"/>
                <a:gd name="T82" fmla="*/ 3982 w 5662"/>
                <a:gd name="T83" fmla="*/ 2456 h 4102"/>
                <a:gd name="T84" fmla="*/ 4047 w 5662"/>
                <a:gd name="T85" fmla="*/ 2071 h 4102"/>
                <a:gd name="T86" fmla="*/ 4047 w 5662"/>
                <a:gd name="T87" fmla="*/ 1399 h 4102"/>
                <a:gd name="T88" fmla="*/ 4047 w 5662"/>
                <a:gd name="T89" fmla="*/ 339 h 4102"/>
                <a:gd name="T90" fmla="*/ 4013 w 5662"/>
                <a:gd name="T91" fmla="*/ 2243 h 4102"/>
                <a:gd name="T92" fmla="*/ 4047 w 5662"/>
                <a:gd name="T93" fmla="*/ 1723 h 4102"/>
                <a:gd name="T94" fmla="*/ 4075 w 5662"/>
                <a:gd name="T95" fmla="*/ 2077 h 4102"/>
                <a:gd name="T96" fmla="*/ 4174 w 5662"/>
                <a:gd name="T97" fmla="*/ 705 h 4102"/>
                <a:gd name="T98" fmla="*/ 4047 w 5662"/>
                <a:gd name="T99" fmla="*/ 2091 h 4102"/>
                <a:gd name="T100" fmla="*/ 4534 w 5662"/>
                <a:gd name="T101" fmla="*/ 1517 h 4102"/>
                <a:gd name="T102" fmla="*/ 4635 w 5662"/>
                <a:gd name="T103" fmla="*/ 1282 h 4102"/>
                <a:gd name="T104" fmla="*/ 4708 w 5662"/>
                <a:gd name="T105" fmla="*/ 1694 h 4102"/>
                <a:gd name="T106" fmla="*/ 4795 w 5662"/>
                <a:gd name="T107" fmla="*/ 1300 h 4102"/>
                <a:gd name="T108" fmla="*/ 4915 w 5662"/>
                <a:gd name="T109" fmla="*/ 1643 h 4102"/>
                <a:gd name="T110" fmla="*/ 4811 w 5662"/>
                <a:gd name="T111" fmla="*/ 839 h 4102"/>
                <a:gd name="T112" fmla="*/ 4915 w 5662"/>
                <a:gd name="T113" fmla="*/ 1344 h 4102"/>
                <a:gd name="T114" fmla="*/ 5333 w 5662"/>
                <a:gd name="T115" fmla="*/ 698 h 4102"/>
                <a:gd name="T116" fmla="*/ 5395 w 5662"/>
                <a:gd name="T117" fmla="*/ 1070 h 4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62" h="4102">
                  <a:moveTo>
                    <a:pt x="1632" y="3682"/>
                  </a:moveTo>
                  <a:lnTo>
                    <a:pt x="1632" y="3694"/>
                  </a:lnTo>
                  <a:cubicBezTo>
                    <a:pt x="1630" y="3689"/>
                    <a:pt x="1630" y="3685"/>
                    <a:pt x="1632" y="3682"/>
                  </a:cubicBezTo>
                  <a:close/>
                  <a:moveTo>
                    <a:pt x="1632" y="3546"/>
                  </a:moveTo>
                  <a:lnTo>
                    <a:pt x="1632" y="3597"/>
                  </a:lnTo>
                  <a:cubicBezTo>
                    <a:pt x="1627" y="3597"/>
                    <a:pt x="1623" y="3595"/>
                    <a:pt x="1618" y="3589"/>
                  </a:cubicBezTo>
                  <a:cubicBezTo>
                    <a:pt x="1602" y="3569"/>
                    <a:pt x="1603" y="3556"/>
                    <a:pt x="1625" y="3549"/>
                  </a:cubicBezTo>
                  <a:cubicBezTo>
                    <a:pt x="1627" y="3548"/>
                    <a:pt x="1629" y="3547"/>
                    <a:pt x="1632" y="3546"/>
                  </a:cubicBezTo>
                  <a:close/>
                  <a:moveTo>
                    <a:pt x="1632" y="3378"/>
                  </a:moveTo>
                  <a:lnTo>
                    <a:pt x="1632" y="3419"/>
                  </a:lnTo>
                  <a:cubicBezTo>
                    <a:pt x="1624" y="3429"/>
                    <a:pt x="1613" y="3434"/>
                    <a:pt x="1603" y="3421"/>
                  </a:cubicBezTo>
                  <a:cubicBezTo>
                    <a:pt x="1586" y="3400"/>
                    <a:pt x="1587" y="3387"/>
                    <a:pt x="1609" y="3381"/>
                  </a:cubicBezTo>
                  <a:cubicBezTo>
                    <a:pt x="1618" y="3376"/>
                    <a:pt x="1626" y="3375"/>
                    <a:pt x="1632" y="3378"/>
                  </a:cubicBezTo>
                  <a:close/>
                  <a:moveTo>
                    <a:pt x="1632" y="1011"/>
                  </a:moveTo>
                  <a:cubicBezTo>
                    <a:pt x="1624" y="1017"/>
                    <a:pt x="1615" y="1022"/>
                    <a:pt x="1604" y="1027"/>
                  </a:cubicBezTo>
                  <a:cubicBezTo>
                    <a:pt x="1519" y="1063"/>
                    <a:pt x="1488" y="1021"/>
                    <a:pt x="1531" y="966"/>
                  </a:cubicBezTo>
                  <a:cubicBezTo>
                    <a:pt x="1573" y="912"/>
                    <a:pt x="1598" y="875"/>
                    <a:pt x="1579" y="778"/>
                  </a:cubicBezTo>
                  <a:cubicBezTo>
                    <a:pt x="1561" y="681"/>
                    <a:pt x="1579" y="590"/>
                    <a:pt x="1519" y="602"/>
                  </a:cubicBezTo>
                  <a:cubicBezTo>
                    <a:pt x="1458" y="614"/>
                    <a:pt x="1415" y="766"/>
                    <a:pt x="1415" y="820"/>
                  </a:cubicBezTo>
                  <a:cubicBezTo>
                    <a:pt x="1415" y="875"/>
                    <a:pt x="1458" y="893"/>
                    <a:pt x="1385" y="893"/>
                  </a:cubicBezTo>
                  <a:cubicBezTo>
                    <a:pt x="1312" y="893"/>
                    <a:pt x="1288" y="820"/>
                    <a:pt x="1233" y="820"/>
                  </a:cubicBezTo>
                  <a:cubicBezTo>
                    <a:pt x="1178" y="820"/>
                    <a:pt x="1221" y="881"/>
                    <a:pt x="1166" y="881"/>
                  </a:cubicBezTo>
                  <a:cubicBezTo>
                    <a:pt x="1121" y="881"/>
                    <a:pt x="1051" y="898"/>
                    <a:pt x="984" y="921"/>
                  </a:cubicBezTo>
                  <a:cubicBezTo>
                    <a:pt x="988" y="922"/>
                    <a:pt x="992" y="923"/>
                    <a:pt x="996" y="924"/>
                  </a:cubicBezTo>
                  <a:cubicBezTo>
                    <a:pt x="1181" y="965"/>
                    <a:pt x="822" y="1242"/>
                    <a:pt x="852" y="1396"/>
                  </a:cubicBezTo>
                  <a:cubicBezTo>
                    <a:pt x="883" y="1550"/>
                    <a:pt x="852" y="1673"/>
                    <a:pt x="955" y="1673"/>
                  </a:cubicBezTo>
                  <a:cubicBezTo>
                    <a:pt x="1058" y="1673"/>
                    <a:pt x="1006" y="1847"/>
                    <a:pt x="893" y="1827"/>
                  </a:cubicBezTo>
                  <a:cubicBezTo>
                    <a:pt x="787" y="1807"/>
                    <a:pt x="744" y="1907"/>
                    <a:pt x="809" y="2056"/>
                  </a:cubicBezTo>
                  <a:cubicBezTo>
                    <a:pt x="837" y="2061"/>
                    <a:pt x="877" y="2041"/>
                    <a:pt x="907" y="2074"/>
                  </a:cubicBezTo>
                  <a:cubicBezTo>
                    <a:pt x="928" y="2097"/>
                    <a:pt x="890" y="2141"/>
                    <a:pt x="913" y="2173"/>
                  </a:cubicBezTo>
                  <a:cubicBezTo>
                    <a:pt x="941" y="2212"/>
                    <a:pt x="1034" y="2237"/>
                    <a:pt x="1060" y="2248"/>
                  </a:cubicBezTo>
                  <a:cubicBezTo>
                    <a:pt x="1222" y="2320"/>
                    <a:pt x="989" y="2441"/>
                    <a:pt x="863" y="2411"/>
                  </a:cubicBezTo>
                  <a:cubicBezTo>
                    <a:pt x="715" y="2377"/>
                    <a:pt x="563" y="2325"/>
                    <a:pt x="417" y="2250"/>
                  </a:cubicBezTo>
                  <a:cubicBezTo>
                    <a:pt x="368" y="2240"/>
                    <a:pt x="319" y="2218"/>
                    <a:pt x="279" y="2218"/>
                  </a:cubicBezTo>
                  <a:cubicBezTo>
                    <a:pt x="225" y="2218"/>
                    <a:pt x="176" y="2230"/>
                    <a:pt x="121" y="2254"/>
                  </a:cubicBezTo>
                  <a:cubicBezTo>
                    <a:pt x="67" y="2279"/>
                    <a:pt x="36" y="2333"/>
                    <a:pt x="18" y="2394"/>
                  </a:cubicBezTo>
                  <a:cubicBezTo>
                    <a:pt x="0" y="2455"/>
                    <a:pt x="42" y="2473"/>
                    <a:pt x="146" y="2473"/>
                  </a:cubicBezTo>
                  <a:cubicBezTo>
                    <a:pt x="249" y="2473"/>
                    <a:pt x="334" y="2485"/>
                    <a:pt x="328" y="2540"/>
                  </a:cubicBezTo>
                  <a:cubicBezTo>
                    <a:pt x="322" y="2594"/>
                    <a:pt x="261" y="2649"/>
                    <a:pt x="200" y="2655"/>
                  </a:cubicBezTo>
                  <a:lnTo>
                    <a:pt x="198" y="2655"/>
                  </a:lnTo>
                  <a:lnTo>
                    <a:pt x="245" y="2747"/>
                  </a:lnTo>
                  <a:cubicBezTo>
                    <a:pt x="247" y="2747"/>
                    <a:pt x="248" y="2747"/>
                    <a:pt x="249" y="2746"/>
                  </a:cubicBezTo>
                  <a:cubicBezTo>
                    <a:pt x="291" y="2740"/>
                    <a:pt x="334" y="2813"/>
                    <a:pt x="376" y="2929"/>
                  </a:cubicBezTo>
                  <a:cubicBezTo>
                    <a:pt x="419" y="3044"/>
                    <a:pt x="540" y="3184"/>
                    <a:pt x="595" y="3311"/>
                  </a:cubicBezTo>
                  <a:cubicBezTo>
                    <a:pt x="650" y="3439"/>
                    <a:pt x="717" y="3342"/>
                    <a:pt x="771" y="3305"/>
                  </a:cubicBezTo>
                  <a:cubicBezTo>
                    <a:pt x="826" y="3269"/>
                    <a:pt x="990" y="3238"/>
                    <a:pt x="1008" y="3190"/>
                  </a:cubicBezTo>
                  <a:cubicBezTo>
                    <a:pt x="1027" y="3141"/>
                    <a:pt x="1148" y="2995"/>
                    <a:pt x="1112" y="2953"/>
                  </a:cubicBezTo>
                  <a:cubicBezTo>
                    <a:pt x="1075" y="2910"/>
                    <a:pt x="1002" y="2892"/>
                    <a:pt x="941" y="2916"/>
                  </a:cubicBezTo>
                  <a:cubicBezTo>
                    <a:pt x="881" y="2941"/>
                    <a:pt x="826" y="2831"/>
                    <a:pt x="790" y="2771"/>
                  </a:cubicBezTo>
                  <a:cubicBezTo>
                    <a:pt x="753" y="2710"/>
                    <a:pt x="832" y="2692"/>
                    <a:pt x="875" y="2789"/>
                  </a:cubicBezTo>
                  <a:cubicBezTo>
                    <a:pt x="917" y="2886"/>
                    <a:pt x="984" y="2831"/>
                    <a:pt x="1051" y="2880"/>
                  </a:cubicBezTo>
                  <a:cubicBezTo>
                    <a:pt x="1118" y="2929"/>
                    <a:pt x="1099" y="2880"/>
                    <a:pt x="1209" y="2880"/>
                  </a:cubicBezTo>
                  <a:cubicBezTo>
                    <a:pt x="1318" y="2880"/>
                    <a:pt x="1312" y="2868"/>
                    <a:pt x="1397" y="2941"/>
                  </a:cubicBezTo>
                  <a:cubicBezTo>
                    <a:pt x="1482" y="3014"/>
                    <a:pt x="1531" y="3038"/>
                    <a:pt x="1585" y="3038"/>
                  </a:cubicBezTo>
                  <a:cubicBezTo>
                    <a:pt x="1640" y="3038"/>
                    <a:pt x="1561" y="3220"/>
                    <a:pt x="1616" y="3287"/>
                  </a:cubicBezTo>
                  <a:cubicBezTo>
                    <a:pt x="1621" y="3293"/>
                    <a:pt x="1626" y="3300"/>
                    <a:pt x="1632" y="3308"/>
                  </a:cubicBezTo>
                  <a:lnTo>
                    <a:pt x="1632" y="1011"/>
                  </a:lnTo>
                  <a:close/>
                  <a:moveTo>
                    <a:pt x="1632" y="678"/>
                  </a:moveTo>
                  <a:lnTo>
                    <a:pt x="1632" y="738"/>
                  </a:lnTo>
                  <a:cubicBezTo>
                    <a:pt x="1626" y="717"/>
                    <a:pt x="1624" y="696"/>
                    <a:pt x="1632" y="678"/>
                  </a:cubicBezTo>
                  <a:close/>
                  <a:moveTo>
                    <a:pt x="1632" y="3419"/>
                  </a:moveTo>
                  <a:lnTo>
                    <a:pt x="1632" y="3378"/>
                  </a:lnTo>
                  <a:cubicBezTo>
                    <a:pt x="1638" y="3381"/>
                    <a:pt x="1642" y="3388"/>
                    <a:pt x="1640" y="3399"/>
                  </a:cubicBezTo>
                  <a:cubicBezTo>
                    <a:pt x="1639" y="3406"/>
                    <a:pt x="1636" y="3413"/>
                    <a:pt x="1632" y="3419"/>
                  </a:cubicBezTo>
                  <a:close/>
                  <a:moveTo>
                    <a:pt x="1653" y="3669"/>
                  </a:moveTo>
                  <a:lnTo>
                    <a:pt x="1653" y="3719"/>
                  </a:lnTo>
                  <a:cubicBezTo>
                    <a:pt x="1649" y="3718"/>
                    <a:pt x="1646" y="3715"/>
                    <a:pt x="1642" y="3711"/>
                  </a:cubicBezTo>
                  <a:cubicBezTo>
                    <a:pt x="1637" y="3704"/>
                    <a:pt x="1633" y="3699"/>
                    <a:pt x="1632" y="3694"/>
                  </a:cubicBezTo>
                  <a:lnTo>
                    <a:pt x="1632" y="3682"/>
                  </a:lnTo>
                  <a:cubicBezTo>
                    <a:pt x="1634" y="3677"/>
                    <a:pt x="1639" y="3673"/>
                    <a:pt x="1648" y="3671"/>
                  </a:cubicBezTo>
                  <a:cubicBezTo>
                    <a:pt x="1650" y="3670"/>
                    <a:pt x="1652" y="3669"/>
                    <a:pt x="1653" y="3669"/>
                  </a:cubicBezTo>
                  <a:close/>
                  <a:moveTo>
                    <a:pt x="1653" y="3604"/>
                  </a:moveTo>
                  <a:lnTo>
                    <a:pt x="1653" y="3624"/>
                  </a:lnTo>
                  <a:cubicBezTo>
                    <a:pt x="1649" y="3616"/>
                    <a:pt x="1649" y="3609"/>
                    <a:pt x="1653" y="3604"/>
                  </a:cubicBezTo>
                  <a:close/>
                  <a:moveTo>
                    <a:pt x="1653" y="3551"/>
                  </a:moveTo>
                  <a:lnTo>
                    <a:pt x="1653" y="3576"/>
                  </a:lnTo>
                  <a:cubicBezTo>
                    <a:pt x="1649" y="3587"/>
                    <a:pt x="1641" y="3598"/>
                    <a:pt x="1632" y="3597"/>
                  </a:cubicBezTo>
                  <a:lnTo>
                    <a:pt x="1632" y="3546"/>
                  </a:lnTo>
                  <a:cubicBezTo>
                    <a:pt x="1641" y="3543"/>
                    <a:pt x="1649" y="3545"/>
                    <a:pt x="1653" y="3551"/>
                  </a:cubicBezTo>
                  <a:close/>
                  <a:moveTo>
                    <a:pt x="1653" y="987"/>
                  </a:moveTo>
                  <a:lnTo>
                    <a:pt x="1653" y="3341"/>
                  </a:lnTo>
                  <a:cubicBezTo>
                    <a:pt x="1646" y="3330"/>
                    <a:pt x="1639" y="3318"/>
                    <a:pt x="1632" y="3308"/>
                  </a:cubicBezTo>
                  <a:lnTo>
                    <a:pt x="1632" y="1011"/>
                  </a:lnTo>
                  <a:cubicBezTo>
                    <a:pt x="1642" y="1003"/>
                    <a:pt x="1648" y="995"/>
                    <a:pt x="1653" y="987"/>
                  </a:cubicBezTo>
                  <a:moveTo>
                    <a:pt x="1653" y="654"/>
                  </a:moveTo>
                  <a:lnTo>
                    <a:pt x="1653" y="857"/>
                  </a:lnTo>
                  <a:cubicBezTo>
                    <a:pt x="1638" y="852"/>
                    <a:pt x="1631" y="844"/>
                    <a:pt x="1640" y="827"/>
                  </a:cubicBezTo>
                  <a:cubicBezTo>
                    <a:pt x="1652" y="803"/>
                    <a:pt x="1639" y="770"/>
                    <a:pt x="1632" y="738"/>
                  </a:cubicBezTo>
                  <a:lnTo>
                    <a:pt x="1632" y="678"/>
                  </a:lnTo>
                  <a:cubicBezTo>
                    <a:pt x="1636" y="669"/>
                    <a:pt x="1642" y="661"/>
                    <a:pt x="1653" y="654"/>
                  </a:cubicBezTo>
                  <a:close/>
                  <a:moveTo>
                    <a:pt x="1653" y="3576"/>
                  </a:moveTo>
                  <a:lnTo>
                    <a:pt x="1653" y="3551"/>
                  </a:lnTo>
                  <a:cubicBezTo>
                    <a:pt x="1656" y="3555"/>
                    <a:pt x="1657" y="3560"/>
                    <a:pt x="1656" y="3567"/>
                  </a:cubicBezTo>
                  <a:cubicBezTo>
                    <a:pt x="1655" y="3570"/>
                    <a:pt x="1654" y="3573"/>
                    <a:pt x="1653" y="3576"/>
                  </a:cubicBezTo>
                  <a:close/>
                  <a:moveTo>
                    <a:pt x="1675" y="3746"/>
                  </a:moveTo>
                  <a:lnTo>
                    <a:pt x="1675" y="3790"/>
                  </a:lnTo>
                  <a:cubicBezTo>
                    <a:pt x="1673" y="3789"/>
                    <a:pt x="1671" y="3788"/>
                    <a:pt x="1669" y="3785"/>
                  </a:cubicBezTo>
                  <a:cubicBezTo>
                    <a:pt x="1653" y="3765"/>
                    <a:pt x="1654" y="3752"/>
                    <a:pt x="1675" y="3746"/>
                  </a:cubicBezTo>
                  <a:close/>
                  <a:moveTo>
                    <a:pt x="1675" y="3670"/>
                  </a:moveTo>
                  <a:lnTo>
                    <a:pt x="1675" y="3702"/>
                  </a:lnTo>
                  <a:cubicBezTo>
                    <a:pt x="1670" y="3712"/>
                    <a:pt x="1662" y="3720"/>
                    <a:pt x="1653" y="3719"/>
                  </a:cubicBezTo>
                  <a:lnTo>
                    <a:pt x="1653" y="3669"/>
                  </a:lnTo>
                  <a:cubicBezTo>
                    <a:pt x="1662" y="3665"/>
                    <a:pt x="1670" y="3666"/>
                    <a:pt x="1675" y="3670"/>
                  </a:cubicBezTo>
                  <a:close/>
                  <a:moveTo>
                    <a:pt x="1675" y="3593"/>
                  </a:moveTo>
                  <a:lnTo>
                    <a:pt x="1675" y="3644"/>
                  </a:lnTo>
                  <a:cubicBezTo>
                    <a:pt x="1670" y="3644"/>
                    <a:pt x="1666" y="3642"/>
                    <a:pt x="1661" y="3636"/>
                  </a:cubicBezTo>
                  <a:cubicBezTo>
                    <a:pt x="1658" y="3632"/>
                    <a:pt x="1655" y="3628"/>
                    <a:pt x="1653" y="3624"/>
                  </a:cubicBezTo>
                  <a:lnTo>
                    <a:pt x="1653" y="3604"/>
                  </a:lnTo>
                  <a:cubicBezTo>
                    <a:pt x="1656" y="3601"/>
                    <a:pt x="1661" y="3598"/>
                    <a:pt x="1668" y="3596"/>
                  </a:cubicBezTo>
                  <a:cubicBezTo>
                    <a:pt x="1670" y="3595"/>
                    <a:pt x="1673" y="3594"/>
                    <a:pt x="1675" y="3593"/>
                  </a:cubicBezTo>
                  <a:close/>
                  <a:moveTo>
                    <a:pt x="1675" y="934"/>
                  </a:moveTo>
                  <a:lnTo>
                    <a:pt x="1675" y="3377"/>
                  </a:lnTo>
                  <a:cubicBezTo>
                    <a:pt x="1668" y="3365"/>
                    <a:pt x="1660" y="3353"/>
                    <a:pt x="1653" y="3341"/>
                  </a:cubicBezTo>
                  <a:lnTo>
                    <a:pt x="1653" y="987"/>
                  </a:lnTo>
                  <a:cubicBezTo>
                    <a:pt x="1666" y="964"/>
                    <a:pt x="1663" y="942"/>
                    <a:pt x="1675" y="934"/>
                  </a:cubicBezTo>
                  <a:close/>
                  <a:moveTo>
                    <a:pt x="1675" y="644"/>
                  </a:moveTo>
                  <a:lnTo>
                    <a:pt x="1675" y="861"/>
                  </a:lnTo>
                  <a:cubicBezTo>
                    <a:pt x="1666" y="860"/>
                    <a:pt x="1659" y="859"/>
                    <a:pt x="1653" y="857"/>
                  </a:cubicBezTo>
                  <a:lnTo>
                    <a:pt x="1653" y="654"/>
                  </a:lnTo>
                  <a:cubicBezTo>
                    <a:pt x="1655" y="653"/>
                    <a:pt x="1657" y="651"/>
                    <a:pt x="1658" y="650"/>
                  </a:cubicBezTo>
                  <a:cubicBezTo>
                    <a:pt x="1665" y="646"/>
                    <a:pt x="1671" y="644"/>
                    <a:pt x="1675" y="644"/>
                  </a:cubicBezTo>
                  <a:close/>
                  <a:moveTo>
                    <a:pt x="1675" y="3644"/>
                  </a:moveTo>
                  <a:lnTo>
                    <a:pt x="1675" y="3593"/>
                  </a:lnTo>
                  <a:cubicBezTo>
                    <a:pt x="1691" y="3588"/>
                    <a:pt x="1702" y="3597"/>
                    <a:pt x="1699" y="3614"/>
                  </a:cubicBezTo>
                  <a:cubicBezTo>
                    <a:pt x="1696" y="3629"/>
                    <a:pt x="1686" y="3645"/>
                    <a:pt x="1675" y="3644"/>
                  </a:cubicBezTo>
                  <a:close/>
                  <a:moveTo>
                    <a:pt x="1675" y="3702"/>
                  </a:moveTo>
                  <a:lnTo>
                    <a:pt x="1675" y="3670"/>
                  </a:lnTo>
                  <a:cubicBezTo>
                    <a:pt x="1679" y="3674"/>
                    <a:pt x="1681" y="3681"/>
                    <a:pt x="1679" y="3689"/>
                  </a:cubicBezTo>
                  <a:cubicBezTo>
                    <a:pt x="1678" y="3693"/>
                    <a:pt x="1677" y="3698"/>
                    <a:pt x="1675" y="3702"/>
                  </a:cubicBezTo>
                  <a:close/>
                  <a:moveTo>
                    <a:pt x="1675" y="3790"/>
                  </a:moveTo>
                  <a:lnTo>
                    <a:pt x="1675" y="3746"/>
                  </a:lnTo>
                  <a:lnTo>
                    <a:pt x="1676" y="3745"/>
                  </a:lnTo>
                  <a:cubicBezTo>
                    <a:pt x="1695" y="3735"/>
                    <a:pt x="1711" y="3744"/>
                    <a:pt x="1707" y="3763"/>
                  </a:cubicBezTo>
                  <a:cubicBezTo>
                    <a:pt x="1703" y="3781"/>
                    <a:pt x="1690" y="3801"/>
                    <a:pt x="1675" y="3790"/>
                  </a:cubicBezTo>
                  <a:close/>
                  <a:moveTo>
                    <a:pt x="1884" y="3483"/>
                  </a:moveTo>
                  <a:cubicBezTo>
                    <a:pt x="1881" y="3482"/>
                    <a:pt x="1878" y="3482"/>
                    <a:pt x="1875" y="3483"/>
                  </a:cubicBezTo>
                  <a:cubicBezTo>
                    <a:pt x="1822" y="3475"/>
                    <a:pt x="1840" y="3581"/>
                    <a:pt x="1884" y="3586"/>
                  </a:cubicBezTo>
                  <a:lnTo>
                    <a:pt x="1884" y="3483"/>
                  </a:lnTo>
                  <a:close/>
                  <a:moveTo>
                    <a:pt x="1884" y="688"/>
                  </a:moveTo>
                  <a:lnTo>
                    <a:pt x="1884" y="3247"/>
                  </a:lnTo>
                  <a:cubicBezTo>
                    <a:pt x="1870" y="3273"/>
                    <a:pt x="1880" y="3351"/>
                    <a:pt x="1865" y="3402"/>
                  </a:cubicBezTo>
                  <a:cubicBezTo>
                    <a:pt x="1847" y="3463"/>
                    <a:pt x="1816" y="3512"/>
                    <a:pt x="1774" y="3506"/>
                  </a:cubicBezTo>
                  <a:cubicBezTo>
                    <a:pt x="1746" y="3502"/>
                    <a:pt x="1711" y="3439"/>
                    <a:pt x="1675" y="3377"/>
                  </a:cubicBezTo>
                  <a:lnTo>
                    <a:pt x="1675" y="934"/>
                  </a:lnTo>
                  <a:cubicBezTo>
                    <a:pt x="1678" y="931"/>
                    <a:pt x="1682" y="930"/>
                    <a:pt x="1689" y="930"/>
                  </a:cubicBezTo>
                  <a:cubicBezTo>
                    <a:pt x="1731" y="930"/>
                    <a:pt x="1774" y="1003"/>
                    <a:pt x="1835" y="1003"/>
                  </a:cubicBezTo>
                  <a:cubicBezTo>
                    <a:pt x="1895" y="1003"/>
                    <a:pt x="1841" y="912"/>
                    <a:pt x="1774" y="881"/>
                  </a:cubicBezTo>
                  <a:cubicBezTo>
                    <a:pt x="1741" y="866"/>
                    <a:pt x="1703" y="865"/>
                    <a:pt x="1675" y="861"/>
                  </a:cubicBezTo>
                  <a:lnTo>
                    <a:pt x="1675" y="644"/>
                  </a:lnTo>
                  <a:cubicBezTo>
                    <a:pt x="1711" y="640"/>
                    <a:pt x="1628" y="779"/>
                    <a:pt x="1737" y="729"/>
                  </a:cubicBezTo>
                  <a:cubicBezTo>
                    <a:pt x="1859" y="675"/>
                    <a:pt x="1762" y="681"/>
                    <a:pt x="1822" y="669"/>
                  </a:cubicBezTo>
                  <a:cubicBezTo>
                    <a:pt x="1851" y="663"/>
                    <a:pt x="1871" y="672"/>
                    <a:pt x="1884" y="688"/>
                  </a:cubicBezTo>
                  <a:close/>
                  <a:moveTo>
                    <a:pt x="1884" y="3586"/>
                  </a:moveTo>
                  <a:lnTo>
                    <a:pt x="1884" y="3483"/>
                  </a:lnTo>
                  <a:cubicBezTo>
                    <a:pt x="1923" y="3488"/>
                    <a:pt x="1950" y="3566"/>
                    <a:pt x="1899" y="3584"/>
                  </a:cubicBezTo>
                  <a:cubicBezTo>
                    <a:pt x="1894" y="3586"/>
                    <a:pt x="1889" y="3586"/>
                    <a:pt x="1884" y="3586"/>
                  </a:cubicBezTo>
                  <a:moveTo>
                    <a:pt x="2341" y="3527"/>
                  </a:moveTo>
                  <a:lnTo>
                    <a:pt x="2341" y="3578"/>
                  </a:lnTo>
                  <a:cubicBezTo>
                    <a:pt x="2337" y="3578"/>
                    <a:pt x="2332" y="3575"/>
                    <a:pt x="2328" y="3570"/>
                  </a:cubicBezTo>
                  <a:cubicBezTo>
                    <a:pt x="2311" y="3549"/>
                    <a:pt x="2312" y="3536"/>
                    <a:pt x="2334" y="3530"/>
                  </a:cubicBezTo>
                  <a:cubicBezTo>
                    <a:pt x="2337" y="3528"/>
                    <a:pt x="2339" y="3527"/>
                    <a:pt x="2341" y="3527"/>
                  </a:cubicBezTo>
                  <a:close/>
                  <a:moveTo>
                    <a:pt x="2341" y="394"/>
                  </a:moveTo>
                  <a:lnTo>
                    <a:pt x="2341" y="3144"/>
                  </a:lnTo>
                  <a:cubicBezTo>
                    <a:pt x="2336" y="3136"/>
                    <a:pt x="2330" y="3129"/>
                    <a:pt x="2321" y="3123"/>
                  </a:cubicBezTo>
                  <a:cubicBezTo>
                    <a:pt x="2260" y="3087"/>
                    <a:pt x="2193" y="3044"/>
                    <a:pt x="2108" y="3093"/>
                  </a:cubicBezTo>
                  <a:cubicBezTo>
                    <a:pt x="2023" y="3141"/>
                    <a:pt x="1926" y="3232"/>
                    <a:pt x="1895" y="3238"/>
                  </a:cubicBezTo>
                  <a:cubicBezTo>
                    <a:pt x="1891" y="3239"/>
                    <a:pt x="1887" y="3242"/>
                    <a:pt x="1884" y="3247"/>
                  </a:cubicBezTo>
                  <a:lnTo>
                    <a:pt x="1884" y="688"/>
                  </a:lnTo>
                  <a:cubicBezTo>
                    <a:pt x="1900" y="705"/>
                    <a:pt x="1908" y="729"/>
                    <a:pt x="1915" y="747"/>
                  </a:cubicBezTo>
                  <a:cubicBezTo>
                    <a:pt x="1928" y="783"/>
                    <a:pt x="2005" y="852"/>
                    <a:pt x="2035" y="899"/>
                  </a:cubicBezTo>
                  <a:cubicBezTo>
                    <a:pt x="2064" y="946"/>
                    <a:pt x="2086" y="960"/>
                    <a:pt x="2086" y="917"/>
                  </a:cubicBezTo>
                  <a:cubicBezTo>
                    <a:pt x="2086" y="874"/>
                    <a:pt x="2048" y="818"/>
                    <a:pt x="2022" y="800"/>
                  </a:cubicBezTo>
                  <a:cubicBezTo>
                    <a:pt x="1997" y="782"/>
                    <a:pt x="2030" y="681"/>
                    <a:pt x="1972" y="657"/>
                  </a:cubicBezTo>
                  <a:cubicBezTo>
                    <a:pt x="1915" y="633"/>
                    <a:pt x="1877" y="561"/>
                    <a:pt x="1949" y="552"/>
                  </a:cubicBezTo>
                  <a:cubicBezTo>
                    <a:pt x="2022" y="543"/>
                    <a:pt x="2037" y="536"/>
                    <a:pt x="2072" y="501"/>
                  </a:cubicBezTo>
                  <a:cubicBezTo>
                    <a:pt x="2107" y="466"/>
                    <a:pt x="2220" y="423"/>
                    <a:pt x="2316" y="399"/>
                  </a:cubicBezTo>
                  <a:cubicBezTo>
                    <a:pt x="2325" y="397"/>
                    <a:pt x="2334" y="395"/>
                    <a:pt x="2341" y="394"/>
                  </a:cubicBezTo>
                  <a:close/>
                  <a:moveTo>
                    <a:pt x="2341" y="29"/>
                  </a:moveTo>
                  <a:lnTo>
                    <a:pt x="2341" y="124"/>
                  </a:lnTo>
                  <a:cubicBezTo>
                    <a:pt x="2304" y="102"/>
                    <a:pt x="2303" y="32"/>
                    <a:pt x="2341" y="29"/>
                  </a:cubicBezTo>
                  <a:close/>
                  <a:moveTo>
                    <a:pt x="2341" y="124"/>
                  </a:moveTo>
                  <a:lnTo>
                    <a:pt x="2341" y="29"/>
                  </a:lnTo>
                  <a:cubicBezTo>
                    <a:pt x="2343" y="29"/>
                    <a:pt x="2346" y="29"/>
                    <a:pt x="2348" y="29"/>
                  </a:cubicBezTo>
                  <a:cubicBezTo>
                    <a:pt x="2390" y="0"/>
                    <a:pt x="2551" y="6"/>
                    <a:pt x="2494" y="17"/>
                  </a:cubicBezTo>
                  <a:cubicBezTo>
                    <a:pt x="2438" y="29"/>
                    <a:pt x="2429" y="131"/>
                    <a:pt x="2366" y="131"/>
                  </a:cubicBezTo>
                  <a:cubicBezTo>
                    <a:pt x="2356" y="131"/>
                    <a:pt x="2348" y="128"/>
                    <a:pt x="2341" y="124"/>
                  </a:cubicBezTo>
                  <a:moveTo>
                    <a:pt x="2341" y="3578"/>
                  </a:moveTo>
                  <a:cubicBezTo>
                    <a:pt x="2353" y="3578"/>
                    <a:pt x="2362" y="3562"/>
                    <a:pt x="2365" y="3548"/>
                  </a:cubicBezTo>
                  <a:cubicBezTo>
                    <a:pt x="2369" y="3531"/>
                    <a:pt x="2357" y="3522"/>
                    <a:pt x="2341" y="3527"/>
                  </a:cubicBezTo>
                  <a:lnTo>
                    <a:pt x="2341" y="3578"/>
                  </a:lnTo>
                  <a:close/>
                  <a:moveTo>
                    <a:pt x="2607" y="3779"/>
                  </a:moveTo>
                  <a:lnTo>
                    <a:pt x="2607" y="3996"/>
                  </a:lnTo>
                  <a:cubicBezTo>
                    <a:pt x="2591" y="3983"/>
                    <a:pt x="2575" y="3969"/>
                    <a:pt x="2564" y="3955"/>
                  </a:cubicBezTo>
                  <a:cubicBezTo>
                    <a:pt x="2504" y="3885"/>
                    <a:pt x="2399" y="3741"/>
                    <a:pt x="2490" y="3734"/>
                  </a:cubicBezTo>
                  <a:cubicBezTo>
                    <a:pt x="2526" y="3730"/>
                    <a:pt x="2568" y="3749"/>
                    <a:pt x="2607" y="3779"/>
                  </a:cubicBezTo>
                  <a:close/>
                  <a:moveTo>
                    <a:pt x="2607" y="372"/>
                  </a:moveTo>
                  <a:lnTo>
                    <a:pt x="2607" y="3421"/>
                  </a:lnTo>
                  <a:cubicBezTo>
                    <a:pt x="2565" y="3383"/>
                    <a:pt x="2521" y="3359"/>
                    <a:pt x="2521" y="3396"/>
                  </a:cubicBezTo>
                  <a:cubicBezTo>
                    <a:pt x="2521" y="3445"/>
                    <a:pt x="2521" y="3536"/>
                    <a:pt x="2564" y="3554"/>
                  </a:cubicBezTo>
                  <a:cubicBezTo>
                    <a:pt x="2576" y="3560"/>
                    <a:pt x="2591" y="3571"/>
                    <a:pt x="2607" y="3587"/>
                  </a:cubicBezTo>
                  <a:lnTo>
                    <a:pt x="2607" y="3725"/>
                  </a:lnTo>
                  <a:cubicBezTo>
                    <a:pt x="2601" y="3720"/>
                    <a:pt x="2594" y="3715"/>
                    <a:pt x="2588" y="3712"/>
                  </a:cubicBezTo>
                  <a:cubicBezTo>
                    <a:pt x="2539" y="3688"/>
                    <a:pt x="2558" y="3585"/>
                    <a:pt x="2509" y="3554"/>
                  </a:cubicBezTo>
                  <a:cubicBezTo>
                    <a:pt x="2460" y="3524"/>
                    <a:pt x="2436" y="3494"/>
                    <a:pt x="2479" y="3409"/>
                  </a:cubicBezTo>
                  <a:cubicBezTo>
                    <a:pt x="2521" y="3324"/>
                    <a:pt x="2472" y="3269"/>
                    <a:pt x="2400" y="3269"/>
                  </a:cubicBezTo>
                  <a:cubicBezTo>
                    <a:pt x="2338" y="3269"/>
                    <a:pt x="2368" y="3190"/>
                    <a:pt x="2341" y="3144"/>
                  </a:cubicBezTo>
                  <a:lnTo>
                    <a:pt x="2341" y="394"/>
                  </a:lnTo>
                  <a:cubicBezTo>
                    <a:pt x="2416" y="383"/>
                    <a:pt x="2430" y="421"/>
                    <a:pt x="2467" y="402"/>
                  </a:cubicBezTo>
                  <a:cubicBezTo>
                    <a:pt x="2507" y="380"/>
                    <a:pt x="2583" y="431"/>
                    <a:pt x="2604" y="380"/>
                  </a:cubicBezTo>
                  <a:cubicBezTo>
                    <a:pt x="2605" y="378"/>
                    <a:pt x="2606" y="375"/>
                    <a:pt x="2607" y="372"/>
                  </a:cubicBezTo>
                  <a:close/>
                  <a:moveTo>
                    <a:pt x="2607" y="3725"/>
                  </a:moveTo>
                  <a:cubicBezTo>
                    <a:pt x="2650" y="3760"/>
                    <a:pt x="2691" y="3829"/>
                    <a:pt x="2691" y="3755"/>
                  </a:cubicBezTo>
                  <a:cubicBezTo>
                    <a:pt x="2691" y="3694"/>
                    <a:pt x="2647" y="3627"/>
                    <a:pt x="2607" y="3587"/>
                  </a:cubicBezTo>
                  <a:lnTo>
                    <a:pt x="2607" y="3725"/>
                  </a:lnTo>
                  <a:close/>
                  <a:moveTo>
                    <a:pt x="2607" y="3996"/>
                  </a:moveTo>
                  <a:lnTo>
                    <a:pt x="2607" y="3779"/>
                  </a:lnTo>
                  <a:cubicBezTo>
                    <a:pt x="2686" y="3839"/>
                    <a:pt x="2757" y="3944"/>
                    <a:pt x="2760" y="4007"/>
                  </a:cubicBezTo>
                  <a:cubicBezTo>
                    <a:pt x="2763" y="4083"/>
                    <a:pt x="2673" y="4049"/>
                    <a:pt x="2607" y="3996"/>
                  </a:cubicBezTo>
                  <a:close/>
                  <a:moveTo>
                    <a:pt x="2906" y="4054"/>
                  </a:moveTo>
                  <a:lnTo>
                    <a:pt x="2906" y="4102"/>
                  </a:lnTo>
                  <a:cubicBezTo>
                    <a:pt x="2821" y="4099"/>
                    <a:pt x="2791" y="4049"/>
                    <a:pt x="2886" y="4053"/>
                  </a:cubicBezTo>
                  <a:cubicBezTo>
                    <a:pt x="2893" y="4053"/>
                    <a:pt x="2899" y="4053"/>
                    <a:pt x="2906" y="4054"/>
                  </a:cubicBezTo>
                  <a:close/>
                  <a:moveTo>
                    <a:pt x="2906" y="3775"/>
                  </a:moveTo>
                  <a:lnTo>
                    <a:pt x="2906" y="3876"/>
                  </a:lnTo>
                  <a:cubicBezTo>
                    <a:pt x="2890" y="3847"/>
                    <a:pt x="2869" y="3812"/>
                    <a:pt x="2906" y="3775"/>
                  </a:cubicBezTo>
                  <a:close/>
                  <a:moveTo>
                    <a:pt x="2906" y="3081"/>
                  </a:moveTo>
                  <a:cubicBezTo>
                    <a:pt x="2905" y="3081"/>
                    <a:pt x="2904" y="3081"/>
                    <a:pt x="2903" y="3081"/>
                  </a:cubicBezTo>
                  <a:cubicBezTo>
                    <a:pt x="2868" y="3086"/>
                    <a:pt x="2875" y="3134"/>
                    <a:pt x="2906" y="3148"/>
                  </a:cubicBezTo>
                  <a:lnTo>
                    <a:pt x="2906" y="3081"/>
                  </a:lnTo>
                  <a:close/>
                  <a:moveTo>
                    <a:pt x="2906" y="358"/>
                  </a:moveTo>
                  <a:lnTo>
                    <a:pt x="2906" y="469"/>
                  </a:lnTo>
                  <a:cubicBezTo>
                    <a:pt x="2828" y="488"/>
                    <a:pt x="2751" y="536"/>
                    <a:pt x="2715" y="596"/>
                  </a:cubicBezTo>
                  <a:cubicBezTo>
                    <a:pt x="2679" y="656"/>
                    <a:pt x="2752" y="675"/>
                    <a:pt x="2801" y="626"/>
                  </a:cubicBezTo>
                  <a:cubicBezTo>
                    <a:pt x="2834" y="593"/>
                    <a:pt x="2855" y="560"/>
                    <a:pt x="2906" y="550"/>
                  </a:cubicBezTo>
                  <a:lnTo>
                    <a:pt x="2906" y="3034"/>
                  </a:lnTo>
                  <a:cubicBezTo>
                    <a:pt x="2827" y="3045"/>
                    <a:pt x="2740" y="3092"/>
                    <a:pt x="2782" y="3166"/>
                  </a:cubicBezTo>
                  <a:cubicBezTo>
                    <a:pt x="2831" y="3251"/>
                    <a:pt x="2867" y="3311"/>
                    <a:pt x="2873" y="3348"/>
                  </a:cubicBezTo>
                  <a:cubicBezTo>
                    <a:pt x="2880" y="3384"/>
                    <a:pt x="2813" y="3415"/>
                    <a:pt x="2776" y="3481"/>
                  </a:cubicBezTo>
                  <a:cubicBezTo>
                    <a:pt x="2740" y="3548"/>
                    <a:pt x="2691" y="3512"/>
                    <a:pt x="2643" y="3457"/>
                  </a:cubicBezTo>
                  <a:cubicBezTo>
                    <a:pt x="2632" y="3445"/>
                    <a:pt x="2619" y="3432"/>
                    <a:pt x="2607" y="3421"/>
                  </a:cubicBezTo>
                  <a:lnTo>
                    <a:pt x="2607" y="372"/>
                  </a:lnTo>
                  <a:cubicBezTo>
                    <a:pt x="2624" y="321"/>
                    <a:pt x="2611" y="251"/>
                    <a:pt x="2685" y="243"/>
                  </a:cubicBezTo>
                  <a:cubicBezTo>
                    <a:pt x="2794" y="243"/>
                    <a:pt x="2679" y="347"/>
                    <a:pt x="2752" y="340"/>
                  </a:cubicBezTo>
                  <a:cubicBezTo>
                    <a:pt x="2803" y="336"/>
                    <a:pt x="2853" y="350"/>
                    <a:pt x="2906" y="358"/>
                  </a:cubicBezTo>
                  <a:close/>
                  <a:moveTo>
                    <a:pt x="2906" y="469"/>
                  </a:moveTo>
                  <a:lnTo>
                    <a:pt x="2906" y="358"/>
                  </a:lnTo>
                  <a:cubicBezTo>
                    <a:pt x="2929" y="362"/>
                    <a:pt x="2953" y="365"/>
                    <a:pt x="2977" y="365"/>
                  </a:cubicBezTo>
                  <a:cubicBezTo>
                    <a:pt x="3056" y="365"/>
                    <a:pt x="2989" y="450"/>
                    <a:pt x="2910" y="468"/>
                  </a:cubicBezTo>
                  <a:lnTo>
                    <a:pt x="2906" y="469"/>
                  </a:lnTo>
                  <a:close/>
                  <a:moveTo>
                    <a:pt x="2906" y="3148"/>
                  </a:moveTo>
                  <a:lnTo>
                    <a:pt x="2906" y="3081"/>
                  </a:lnTo>
                  <a:cubicBezTo>
                    <a:pt x="2935" y="3086"/>
                    <a:pt x="2944" y="3160"/>
                    <a:pt x="2911" y="3150"/>
                  </a:cubicBezTo>
                  <a:cubicBezTo>
                    <a:pt x="2909" y="3149"/>
                    <a:pt x="2907" y="3148"/>
                    <a:pt x="2906" y="3148"/>
                  </a:cubicBezTo>
                  <a:close/>
                  <a:moveTo>
                    <a:pt x="2906" y="3876"/>
                  </a:moveTo>
                  <a:lnTo>
                    <a:pt x="2906" y="3775"/>
                  </a:lnTo>
                  <a:cubicBezTo>
                    <a:pt x="2915" y="3766"/>
                    <a:pt x="2928" y="3757"/>
                    <a:pt x="2945" y="3748"/>
                  </a:cubicBezTo>
                  <a:cubicBezTo>
                    <a:pt x="3040" y="3698"/>
                    <a:pt x="3072" y="3600"/>
                    <a:pt x="3132" y="3600"/>
                  </a:cubicBezTo>
                  <a:cubicBezTo>
                    <a:pt x="3169" y="3598"/>
                    <a:pt x="3172" y="3653"/>
                    <a:pt x="3161" y="3719"/>
                  </a:cubicBezTo>
                  <a:cubicBezTo>
                    <a:pt x="3151" y="3785"/>
                    <a:pt x="3050" y="3956"/>
                    <a:pt x="3016" y="3954"/>
                  </a:cubicBezTo>
                  <a:cubicBezTo>
                    <a:pt x="2982" y="3951"/>
                    <a:pt x="2929" y="3922"/>
                    <a:pt x="2911" y="3885"/>
                  </a:cubicBezTo>
                  <a:cubicBezTo>
                    <a:pt x="2909" y="3882"/>
                    <a:pt x="2907" y="3879"/>
                    <a:pt x="2906" y="3876"/>
                  </a:cubicBezTo>
                  <a:moveTo>
                    <a:pt x="2906" y="4102"/>
                  </a:moveTo>
                  <a:lnTo>
                    <a:pt x="2906" y="4054"/>
                  </a:lnTo>
                  <a:cubicBezTo>
                    <a:pt x="2969" y="4061"/>
                    <a:pt x="2997" y="4102"/>
                    <a:pt x="2914" y="4102"/>
                  </a:cubicBezTo>
                  <a:cubicBezTo>
                    <a:pt x="2911" y="4102"/>
                    <a:pt x="2908" y="4102"/>
                    <a:pt x="2906" y="4102"/>
                  </a:cubicBezTo>
                  <a:close/>
                  <a:moveTo>
                    <a:pt x="3311" y="3888"/>
                  </a:moveTo>
                  <a:lnTo>
                    <a:pt x="3311" y="3944"/>
                  </a:lnTo>
                  <a:cubicBezTo>
                    <a:pt x="3266" y="3931"/>
                    <a:pt x="3228" y="3861"/>
                    <a:pt x="3267" y="3859"/>
                  </a:cubicBezTo>
                  <a:cubicBezTo>
                    <a:pt x="3277" y="3859"/>
                    <a:pt x="3295" y="3872"/>
                    <a:pt x="3311" y="3888"/>
                  </a:cubicBezTo>
                  <a:close/>
                  <a:moveTo>
                    <a:pt x="3311" y="3291"/>
                  </a:moveTo>
                  <a:lnTo>
                    <a:pt x="3311" y="3355"/>
                  </a:lnTo>
                  <a:cubicBezTo>
                    <a:pt x="3281" y="3352"/>
                    <a:pt x="3252" y="3289"/>
                    <a:pt x="3290" y="3287"/>
                  </a:cubicBezTo>
                  <a:cubicBezTo>
                    <a:pt x="3297" y="3287"/>
                    <a:pt x="3304" y="3288"/>
                    <a:pt x="3311" y="3291"/>
                  </a:cubicBezTo>
                  <a:close/>
                  <a:moveTo>
                    <a:pt x="3311" y="3131"/>
                  </a:moveTo>
                  <a:lnTo>
                    <a:pt x="3311" y="3210"/>
                  </a:lnTo>
                  <a:cubicBezTo>
                    <a:pt x="3307" y="3211"/>
                    <a:pt x="3301" y="3211"/>
                    <a:pt x="3296" y="3210"/>
                  </a:cubicBezTo>
                  <a:cubicBezTo>
                    <a:pt x="3230" y="3202"/>
                    <a:pt x="3219" y="3126"/>
                    <a:pt x="3288" y="3123"/>
                  </a:cubicBezTo>
                  <a:cubicBezTo>
                    <a:pt x="3296" y="3123"/>
                    <a:pt x="3304" y="3126"/>
                    <a:pt x="3311" y="3131"/>
                  </a:cubicBezTo>
                  <a:moveTo>
                    <a:pt x="3311" y="2931"/>
                  </a:moveTo>
                  <a:cubicBezTo>
                    <a:pt x="3310" y="2931"/>
                    <a:pt x="3310" y="2931"/>
                    <a:pt x="3309" y="2931"/>
                  </a:cubicBezTo>
                  <a:cubicBezTo>
                    <a:pt x="3262" y="2923"/>
                    <a:pt x="3274" y="3009"/>
                    <a:pt x="3311" y="3015"/>
                  </a:cubicBezTo>
                  <a:lnTo>
                    <a:pt x="3311" y="2931"/>
                  </a:lnTo>
                  <a:close/>
                  <a:moveTo>
                    <a:pt x="3311" y="599"/>
                  </a:moveTo>
                  <a:lnTo>
                    <a:pt x="3311" y="2284"/>
                  </a:lnTo>
                  <a:cubicBezTo>
                    <a:pt x="3298" y="2280"/>
                    <a:pt x="3282" y="2279"/>
                    <a:pt x="3262" y="2279"/>
                  </a:cubicBezTo>
                  <a:cubicBezTo>
                    <a:pt x="3165" y="2279"/>
                    <a:pt x="3147" y="2376"/>
                    <a:pt x="3208" y="2376"/>
                  </a:cubicBezTo>
                  <a:cubicBezTo>
                    <a:pt x="3268" y="2376"/>
                    <a:pt x="3183" y="2509"/>
                    <a:pt x="3232" y="2564"/>
                  </a:cubicBezTo>
                  <a:cubicBezTo>
                    <a:pt x="3281" y="2619"/>
                    <a:pt x="3335" y="2728"/>
                    <a:pt x="3287" y="2777"/>
                  </a:cubicBezTo>
                  <a:cubicBezTo>
                    <a:pt x="3238" y="2825"/>
                    <a:pt x="3226" y="2898"/>
                    <a:pt x="3177" y="2923"/>
                  </a:cubicBezTo>
                  <a:cubicBezTo>
                    <a:pt x="3129" y="2947"/>
                    <a:pt x="3025" y="3032"/>
                    <a:pt x="2940" y="3032"/>
                  </a:cubicBezTo>
                  <a:cubicBezTo>
                    <a:pt x="2929" y="3032"/>
                    <a:pt x="2918" y="3033"/>
                    <a:pt x="2906" y="3034"/>
                  </a:cubicBezTo>
                  <a:lnTo>
                    <a:pt x="2906" y="550"/>
                  </a:lnTo>
                  <a:cubicBezTo>
                    <a:pt x="2930" y="545"/>
                    <a:pt x="2960" y="545"/>
                    <a:pt x="3001" y="553"/>
                  </a:cubicBezTo>
                  <a:cubicBezTo>
                    <a:pt x="3126" y="577"/>
                    <a:pt x="3205" y="560"/>
                    <a:pt x="3311" y="599"/>
                  </a:cubicBezTo>
                  <a:moveTo>
                    <a:pt x="3311" y="3015"/>
                  </a:moveTo>
                  <a:lnTo>
                    <a:pt x="3311" y="2931"/>
                  </a:lnTo>
                  <a:cubicBezTo>
                    <a:pt x="3361" y="2933"/>
                    <a:pt x="3348" y="3020"/>
                    <a:pt x="3311" y="3015"/>
                  </a:cubicBezTo>
                  <a:close/>
                  <a:moveTo>
                    <a:pt x="3311" y="3210"/>
                  </a:moveTo>
                  <a:lnTo>
                    <a:pt x="3311" y="3131"/>
                  </a:lnTo>
                  <a:cubicBezTo>
                    <a:pt x="3338" y="3152"/>
                    <a:pt x="3348" y="3204"/>
                    <a:pt x="3311" y="3210"/>
                  </a:cubicBezTo>
                  <a:close/>
                  <a:moveTo>
                    <a:pt x="3311" y="3355"/>
                  </a:moveTo>
                  <a:lnTo>
                    <a:pt x="3311" y="3291"/>
                  </a:lnTo>
                  <a:cubicBezTo>
                    <a:pt x="3336" y="3302"/>
                    <a:pt x="3354" y="3329"/>
                    <a:pt x="3327" y="3350"/>
                  </a:cubicBezTo>
                  <a:cubicBezTo>
                    <a:pt x="3322" y="3354"/>
                    <a:pt x="3317" y="3355"/>
                    <a:pt x="3311" y="3355"/>
                  </a:cubicBezTo>
                  <a:close/>
                  <a:moveTo>
                    <a:pt x="3311" y="3944"/>
                  </a:moveTo>
                  <a:lnTo>
                    <a:pt x="3311" y="3888"/>
                  </a:lnTo>
                  <a:cubicBezTo>
                    <a:pt x="3336" y="3913"/>
                    <a:pt x="3355" y="3946"/>
                    <a:pt x="3325" y="3946"/>
                  </a:cubicBezTo>
                  <a:cubicBezTo>
                    <a:pt x="3320" y="3946"/>
                    <a:pt x="3316" y="3945"/>
                    <a:pt x="3311" y="3944"/>
                  </a:cubicBezTo>
                  <a:close/>
                  <a:moveTo>
                    <a:pt x="3410" y="3505"/>
                  </a:moveTo>
                  <a:lnTo>
                    <a:pt x="3410" y="3609"/>
                  </a:lnTo>
                  <a:cubicBezTo>
                    <a:pt x="3401" y="3609"/>
                    <a:pt x="3392" y="3604"/>
                    <a:pt x="3383" y="3593"/>
                  </a:cubicBezTo>
                  <a:cubicBezTo>
                    <a:pt x="3348" y="3550"/>
                    <a:pt x="3351" y="3524"/>
                    <a:pt x="3396" y="3511"/>
                  </a:cubicBezTo>
                  <a:cubicBezTo>
                    <a:pt x="3401" y="3508"/>
                    <a:pt x="3405" y="3506"/>
                    <a:pt x="3410" y="3505"/>
                  </a:cubicBezTo>
                  <a:close/>
                  <a:moveTo>
                    <a:pt x="3410" y="624"/>
                  </a:moveTo>
                  <a:lnTo>
                    <a:pt x="3410" y="2412"/>
                  </a:lnTo>
                  <a:cubicBezTo>
                    <a:pt x="3394" y="2399"/>
                    <a:pt x="3380" y="2387"/>
                    <a:pt x="3378" y="2370"/>
                  </a:cubicBezTo>
                  <a:cubicBezTo>
                    <a:pt x="3373" y="2336"/>
                    <a:pt x="3364" y="2298"/>
                    <a:pt x="3311" y="2284"/>
                  </a:cubicBezTo>
                  <a:lnTo>
                    <a:pt x="3311" y="599"/>
                  </a:lnTo>
                  <a:cubicBezTo>
                    <a:pt x="3313" y="600"/>
                    <a:pt x="3315" y="601"/>
                    <a:pt x="3317" y="602"/>
                  </a:cubicBezTo>
                  <a:cubicBezTo>
                    <a:pt x="3347" y="614"/>
                    <a:pt x="3379" y="620"/>
                    <a:pt x="3410" y="624"/>
                  </a:cubicBezTo>
                  <a:moveTo>
                    <a:pt x="3410" y="520"/>
                  </a:moveTo>
                  <a:lnTo>
                    <a:pt x="3410" y="599"/>
                  </a:lnTo>
                  <a:cubicBezTo>
                    <a:pt x="3407" y="597"/>
                    <a:pt x="3403" y="595"/>
                    <a:pt x="3400" y="593"/>
                  </a:cubicBezTo>
                  <a:cubicBezTo>
                    <a:pt x="3349" y="556"/>
                    <a:pt x="3330" y="517"/>
                    <a:pt x="3362" y="517"/>
                  </a:cubicBezTo>
                  <a:cubicBezTo>
                    <a:pt x="3376" y="510"/>
                    <a:pt x="3392" y="513"/>
                    <a:pt x="3410" y="520"/>
                  </a:cubicBezTo>
                  <a:close/>
                  <a:moveTo>
                    <a:pt x="3410" y="3609"/>
                  </a:moveTo>
                  <a:lnTo>
                    <a:pt x="3410" y="3505"/>
                  </a:lnTo>
                  <a:cubicBezTo>
                    <a:pt x="3442" y="3495"/>
                    <a:pt x="3466" y="3513"/>
                    <a:pt x="3459" y="3548"/>
                  </a:cubicBezTo>
                  <a:cubicBezTo>
                    <a:pt x="3453" y="3577"/>
                    <a:pt x="3433" y="3610"/>
                    <a:pt x="3410" y="3609"/>
                  </a:cubicBezTo>
                  <a:close/>
                  <a:moveTo>
                    <a:pt x="3476" y="634"/>
                  </a:moveTo>
                  <a:cubicBezTo>
                    <a:pt x="3455" y="631"/>
                    <a:pt x="3433" y="628"/>
                    <a:pt x="3410" y="624"/>
                  </a:cubicBezTo>
                  <a:lnTo>
                    <a:pt x="3410" y="2412"/>
                  </a:lnTo>
                  <a:cubicBezTo>
                    <a:pt x="3432" y="2429"/>
                    <a:pt x="3459" y="2447"/>
                    <a:pt x="3463" y="2479"/>
                  </a:cubicBezTo>
                  <a:cubicBezTo>
                    <a:pt x="3465" y="2496"/>
                    <a:pt x="3469" y="2512"/>
                    <a:pt x="3476" y="2527"/>
                  </a:cubicBezTo>
                  <a:lnTo>
                    <a:pt x="3476" y="634"/>
                  </a:lnTo>
                  <a:close/>
                  <a:moveTo>
                    <a:pt x="3476" y="556"/>
                  </a:moveTo>
                  <a:lnTo>
                    <a:pt x="3476" y="627"/>
                  </a:lnTo>
                  <a:cubicBezTo>
                    <a:pt x="3453" y="621"/>
                    <a:pt x="3431" y="613"/>
                    <a:pt x="3410" y="599"/>
                  </a:cubicBezTo>
                  <a:lnTo>
                    <a:pt x="3410" y="520"/>
                  </a:lnTo>
                  <a:cubicBezTo>
                    <a:pt x="3431" y="528"/>
                    <a:pt x="3454" y="543"/>
                    <a:pt x="3476" y="556"/>
                  </a:cubicBezTo>
                  <a:close/>
                  <a:moveTo>
                    <a:pt x="3525" y="2845"/>
                  </a:moveTo>
                  <a:lnTo>
                    <a:pt x="3525" y="2896"/>
                  </a:lnTo>
                  <a:cubicBezTo>
                    <a:pt x="3521" y="2895"/>
                    <a:pt x="3516" y="2893"/>
                    <a:pt x="3512" y="2888"/>
                  </a:cubicBezTo>
                  <a:cubicBezTo>
                    <a:pt x="3495" y="2867"/>
                    <a:pt x="3496" y="2854"/>
                    <a:pt x="3518" y="2848"/>
                  </a:cubicBezTo>
                  <a:cubicBezTo>
                    <a:pt x="3521" y="2846"/>
                    <a:pt x="3523" y="2845"/>
                    <a:pt x="3525" y="2845"/>
                  </a:cubicBezTo>
                  <a:close/>
                  <a:moveTo>
                    <a:pt x="3525" y="646"/>
                  </a:moveTo>
                  <a:cubicBezTo>
                    <a:pt x="3510" y="641"/>
                    <a:pt x="3493" y="637"/>
                    <a:pt x="3476" y="634"/>
                  </a:cubicBezTo>
                  <a:lnTo>
                    <a:pt x="3476" y="2527"/>
                  </a:lnTo>
                  <a:cubicBezTo>
                    <a:pt x="3486" y="2548"/>
                    <a:pt x="3502" y="2565"/>
                    <a:pt x="3525" y="2570"/>
                  </a:cubicBezTo>
                  <a:lnTo>
                    <a:pt x="3525" y="2388"/>
                  </a:lnTo>
                  <a:cubicBezTo>
                    <a:pt x="3494" y="2342"/>
                    <a:pt x="3452" y="2326"/>
                    <a:pt x="3511" y="2315"/>
                  </a:cubicBezTo>
                  <a:cubicBezTo>
                    <a:pt x="3516" y="2314"/>
                    <a:pt x="3521" y="2313"/>
                    <a:pt x="3525" y="2312"/>
                  </a:cubicBezTo>
                  <a:lnTo>
                    <a:pt x="3525" y="646"/>
                  </a:lnTo>
                  <a:close/>
                  <a:moveTo>
                    <a:pt x="3525" y="578"/>
                  </a:moveTo>
                  <a:lnTo>
                    <a:pt x="3525" y="635"/>
                  </a:lnTo>
                  <a:cubicBezTo>
                    <a:pt x="3508" y="633"/>
                    <a:pt x="3491" y="631"/>
                    <a:pt x="3476" y="627"/>
                  </a:cubicBezTo>
                  <a:lnTo>
                    <a:pt x="3476" y="556"/>
                  </a:lnTo>
                  <a:cubicBezTo>
                    <a:pt x="3493" y="566"/>
                    <a:pt x="3510" y="574"/>
                    <a:pt x="3525" y="578"/>
                  </a:cubicBezTo>
                  <a:moveTo>
                    <a:pt x="3525" y="635"/>
                  </a:moveTo>
                  <a:cubicBezTo>
                    <a:pt x="3539" y="637"/>
                    <a:pt x="3554" y="639"/>
                    <a:pt x="3570" y="641"/>
                  </a:cubicBezTo>
                  <a:cubicBezTo>
                    <a:pt x="3637" y="649"/>
                    <a:pt x="3597" y="575"/>
                    <a:pt x="3544" y="580"/>
                  </a:cubicBezTo>
                  <a:cubicBezTo>
                    <a:pt x="3538" y="580"/>
                    <a:pt x="3532" y="580"/>
                    <a:pt x="3525" y="578"/>
                  </a:cubicBezTo>
                  <a:lnTo>
                    <a:pt x="3525" y="635"/>
                  </a:lnTo>
                  <a:close/>
                  <a:moveTo>
                    <a:pt x="3525" y="2570"/>
                  </a:moveTo>
                  <a:lnTo>
                    <a:pt x="3525" y="2388"/>
                  </a:lnTo>
                  <a:cubicBezTo>
                    <a:pt x="3529" y="2394"/>
                    <a:pt x="3532" y="2400"/>
                    <a:pt x="3536" y="2406"/>
                  </a:cubicBezTo>
                  <a:cubicBezTo>
                    <a:pt x="3566" y="2467"/>
                    <a:pt x="3621" y="2558"/>
                    <a:pt x="3560" y="2570"/>
                  </a:cubicBezTo>
                  <a:cubicBezTo>
                    <a:pt x="3547" y="2573"/>
                    <a:pt x="3535" y="2573"/>
                    <a:pt x="3525" y="2570"/>
                  </a:cubicBezTo>
                  <a:close/>
                  <a:moveTo>
                    <a:pt x="3525" y="2896"/>
                  </a:moveTo>
                  <a:lnTo>
                    <a:pt x="3525" y="2845"/>
                  </a:lnTo>
                  <a:cubicBezTo>
                    <a:pt x="3541" y="2840"/>
                    <a:pt x="3553" y="2849"/>
                    <a:pt x="3549" y="2866"/>
                  </a:cubicBezTo>
                  <a:cubicBezTo>
                    <a:pt x="3546" y="2880"/>
                    <a:pt x="3537" y="2896"/>
                    <a:pt x="3525" y="2896"/>
                  </a:cubicBezTo>
                  <a:close/>
                  <a:moveTo>
                    <a:pt x="3641" y="2587"/>
                  </a:moveTo>
                  <a:lnTo>
                    <a:pt x="3641" y="2642"/>
                  </a:lnTo>
                  <a:cubicBezTo>
                    <a:pt x="3595" y="2616"/>
                    <a:pt x="3617" y="2576"/>
                    <a:pt x="3641" y="2587"/>
                  </a:cubicBezTo>
                  <a:close/>
                  <a:moveTo>
                    <a:pt x="3641" y="742"/>
                  </a:moveTo>
                  <a:lnTo>
                    <a:pt x="3641" y="2190"/>
                  </a:lnTo>
                  <a:cubicBezTo>
                    <a:pt x="3623" y="2191"/>
                    <a:pt x="3608" y="2197"/>
                    <a:pt x="3596" y="2218"/>
                  </a:cubicBezTo>
                  <a:cubicBezTo>
                    <a:pt x="3568" y="2268"/>
                    <a:pt x="3577" y="2298"/>
                    <a:pt x="3525" y="2312"/>
                  </a:cubicBezTo>
                  <a:lnTo>
                    <a:pt x="3525" y="646"/>
                  </a:lnTo>
                  <a:cubicBezTo>
                    <a:pt x="3555" y="657"/>
                    <a:pt x="3578" y="674"/>
                    <a:pt x="3590" y="705"/>
                  </a:cubicBezTo>
                  <a:cubicBezTo>
                    <a:pt x="3605" y="742"/>
                    <a:pt x="3621" y="748"/>
                    <a:pt x="3641" y="742"/>
                  </a:cubicBezTo>
                  <a:close/>
                  <a:moveTo>
                    <a:pt x="3641" y="2642"/>
                  </a:moveTo>
                  <a:lnTo>
                    <a:pt x="3641" y="2587"/>
                  </a:lnTo>
                  <a:cubicBezTo>
                    <a:pt x="3642" y="2587"/>
                    <a:pt x="3643" y="2588"/>
                    <a:pt x="3644" y="2588"/>
                  </a:cubicBezTo>
                  <a:cubicBezTo>
                    <a:pt x="3661" y="2594"/>
                    <a:pt x="3690" y="2670"/>
                    <a:pt x="3642" y="2643"/>
                  </a:cubicBezTo>
                  <a:lnTo>
                    <a:pt x="3641" y="2642"/>
                  </a:lnTo>
                  <a:close/>
                  <a:moveTo>
                    <a:pt x="3802" y="2478"/>
                  </a:moveTo>
                  <a:lnTo>
                    <a:pt x="3802" y="2555"/>
                  </a:lnTo>
                  <a:cubicBezTo>
                    <a:pt x="3768" y="2568"/>
                    <a:pt x="3761" y="2472"/>
                    <a:pt x="3794" y="2479"/>
                  </a:cubicBezTo>
                  <a:cubicBezTo>
                    <a:pt x="3797" y="2478"/>
                    <a:pt x="3799" y="2477"/>
                    <a:pt x="3802" y="2478"/>
                  </a:cubicBezTo>
                  <a:close/>
                  <a:moveTo>
                    <a:pt x="3802" y="699"/>
                  </a:moveTo>
                  <a:lnTo>
                    <a:pt x="3802" y="1604"/>
                  </a:lnTo>
                  <a:cubicBezTo>
                    <a:pt x="3775" y="1622"/>
                    <a:pt x="3778" y="1652"/>
                    <a:pt x="3802" y="1663"/>
                  </a:cubicBezTo>
                  <a:lnTo>
                    <a:pt x="3802" y="2146"/>
                  </a:lnTo>
                  <a:cubicBezTo>
                    <a:pt x="3790" y="2158"/>
                    <a:pt x="3776" y="2168"/>
                    <a:pt x="3760" y="2175"/>
                  </a:cubicBezTo>
                  <a:cubicBezTo>
                    <a:pt x="3711" y="2198"/>
                    <a:pt x="3672" y="2188"/>
                    <a:pt x="3641" y="2190"/>
                  </a:cubicBezTo>
                  <a:lnTo>
                    <a:pt x="3641" y="742"/>
                  </a:lnTo>
                  <a:cubicBezTo>
                    <a:pt x="3670" y="733"/>
                    <a:pt x="3707" y="699"/>
                    <a:pt x="3760" y="699"/>
                  </a:cubicBezTo>
                  <a:cubicBezTo>
                    <a:pt x="3776" y="699"/>
                    <a:pt x="3790" y="699"/>
                    <a:pt x="3802" y="699"/>
                  </a:cubicBezTo>
                  <a:close/>
                  <a:moveTo>
                    <a:pt x="3822" y="2487"/>
                  </a:moveTo>
                  <a:lnTo>
                    <a:pt x="3822" y="2538"/>
                  </a:lnTo>
                  <a:cubicBezTo>
                    <a:pt x="3819" y="2542"/>
                    <a:pt x="3816" y="2545"/>
                    <a:pt x="3812" y="2548"/>
                  </a:cubicBezTo>
                  <a:cubicBezTo>
                    <a:pt x="3809" y="2551"/>
                    <a:pt x="3805" y="2554"/>
                    <a:pt x="3802" y="2555"/>
                  </a:cubicBezTo>
                  <a:lnTo>
                    <a:pt x="3802" y="2478"/>
                  </a:lnTo>
                  <a:cubicBezTo>
                    <a:pt x="3809" y="2478"/>
                    <a:pt x="3816" y="2482"/>
                    <a:pt x="3822" y="2487"/>
                  </a:cubicBezTo>
                  <a:close/>
                  <a:moveTo>
                    <a:pt x="3822" y="2414"/>
                  </a:moveTo>
                  <a:lnTo>
                    <a:pt x="3822" y="2445"/>
                  </a:lnTo>
                  <a:cubicBezTo>
                    <a:pt x="3808" y="2443"/>
                    <a:pt x="3808" y="2428"/>
                    <a:pt x="3822" y="2414"/>
                  </a:cubicBezTo>
                  <a:close/>
                  <a:moveTo>
                    <a:pt x="3822" y="1666"/>
                  </a:moveTo>
                  <a:lnTo>
                    <a:pt x="3822" y="2124"/>
                  </a:lnTo>
                  <a:cubicBezTo>
                    <a:pt x="3816" y="2132"/>
                    <a:pt x="3809" y="2139"/>
                    <a:pt x="3802" y="2146"/>
                  </a:cubicBezTo>
                  <a:lnTo>
                    <a:pt x="3802" y="1663"/>
                  </a:lnTo>
                  <a:cubicBezTo>
                    <a:pt x="3808" y="1665"/>
                    <a:pt x="3814" y="1666"/>
                    <a:pt x="3822" y="1666"/>
                  </a:cubicBezTo>
                  <a:moveTo>
                    <a:pt x="3822" y="699"/>
                  </a:moveTo>
                  <a:lnTo>
                    <a:pt x="3822" y="1595"/>
                  </a:lnTo>
                  <a:cubicBezTo>
                    <a:pt x="3814" y="1597"/>
                    <a:pt x="3807" y="1600"/>
                    <a:pt x="3802" y="1604"/>
                  </a:cubicBezTo>
                  <a:lnTo>
                    <a:pt x="3802" y="699"/>
                  </a:lnTo>
                  <a:cubicBezTo>
                    <a:pt x="3809" y="699"/>
                    <a:pt x="3816" y="699"/>
                    <a:pt x="3822" y="699"/>
                  </a:cubicBezTo>
                  <a:close/>
                  <a:moveTo>
                    <a:pt x="3822" y="2538"/>
                  </a:moveTo>
                  <a:lnTo>
                    <a:pt x="3822" y="2487"/>
                  </a:lnTo>
                  <a:cubicBezTo>
                    <a:pt x="3833" y="2499"/>
                    <a:pt x="3837" y="2518"/>
                    <a:pt x="3822" y="2538"/>
                  </a:cubicBezTo>
                  <a:close/>
                  <a:moveTo>
                    <a:pt x="3874" y="2467"/>
                  </a:moveTo>
                  <a:lnTo>
                    <a:pt x="3874" y="2508"/>
                  </a:lnTo>
                  <a:lnTo>
                    <a:pt x="3873" y="2509"/>
                  </a:lnTo>
                  <a:cubicBezTo>
                    <a:pt x="3857" y="2527"/>
                    <a:pt x="3851" y="2471"/>
                    <a:pt x="3874" y="2467"/>
                  </a:cubicBezTo>
                  <a:close/>
                  <a:moveTo>
                    <a:pt x="3874" y="2396"/>
                  </a:moveTo>
                  <a:lnTo>
                    <a:pt x="3874" y="2440"/>
                  </a:lnTo>
                  <a:cubicBezTo>
                    <a:pt x="3866" y="2437"/>
                    <a:pt x="3856" y="2437"/>
                    <a:pt x="3842" y="2442"/>
                  </a:cubicBezTo>
                  <a:cubicBezTo>
                    <a:pt x="3833" y="2445"/>
                    <a:pt x="3827" y="2446"/>
                    <a:pt x="3822" y="2445"/>
                  </a:cubicBezTo>
                  <a:lnTo>
                    <a:pt x="3822" y="2414"/>
                  </a:lnTo>
                  <a:cubicBezTo>
                    <a:pt x="3826" y="2410"/>
                    <a:pt x="3831" y="2407"/>
                    <a:pt x="3837" y="2403"/>
                  </a:cubicBezTo>
                  <a:cubicBezTo>
                    <a:pt x="3850" y="2397"/>
                    <a:pt x="3863" y="2396"/>
                    <a:pt x="3874" y="2396"/>
                  </a:cubicBezTo>
                  <a:close/>
                  <a:moveTo>
                    <a:pt x="3874" y="1662"/>
                  </a:moveTo>
                  <a:lnTo>
                    <a:pt x="3874" y="2032"/>
                  </a:lnTo>
                  <a:cubicBezTo>
                    <a:pt x="3860" y="2063"/>
                    <a:pt x="3843" y="2096"/>
                    <a:pt x="3822" y="2124"/>
                  </a:cubicBezTo>
                  <a:lnTo>
                    <a:pt x="3822" y="1666"/>
                  </a:lnTo>
                  <a:cubicBezTo>
                    <a:pt x="3825" y="1666"/>
                    <a:pt x="3829" y="1666"/>
                    <a:pt x="3833" y="1665"/>
                  </a:cubicBezTo>
                  <a:cubicBezTo>
                    <a:pt x="3848" y="1662"/>
                    <a:pt x="3862" y="1661"/>
                    <a:pt x="3874" y="1662"/>
                  </a:cubicBezTo>
                  <a:close/>
                  <a:moveTo>
                    <a:pt x="3874" y="695"/>
                  </a:moveTo>
                  <a:lnTo>
                    <a:pt x="3874" y="1577"/>
                  </a:lnTo>
                  <a:cubicBezTo>
                    <a:pt x="3862" y="1584"/>
                    <a:pt x="3848" y="1590"/>
                    <a:pt x="3833" y="1592"/>
                  </a:cubicBezTo>
                  <a:cubicBezTo>
                    <a:pt x="3829" y="1593"/>
                    <a:pt x="3825" y="1594"/>
                    <a:pt x="3822" y="1595"/>
                  </a:cubicBezTo>
                  <a:lnTo>
                    <a:pt x="3822" y="699"/>
                  </a:lnTo>
                  <a:cubicBezTo>
                    <a:pt x="3842" y="699"/>
                    <a:pt x="3859" y="698"/>
                    <a:pt x="3874" y="695"/>
                  </a:cubicBezTo>
                  <a:close/>
                  <a:moveTo>
                    <a:pt x="3874" y="354"/>
                  </a:moveTo>
                  <a:lnTo>
                    <a:pt x="3874" y="396"/>
                  </a:lnTo>
                  <a:cubicBezTo>
                    <a:pt x="3865" y="381"/>
                    <a:pt x="3862" y="365"/>
                    <a:pt x="3874" y="354"/>
                  </a:cubicBezTo>
                  <a:close/>
                  <a:moveTo>
                    <a:pt x="3874" y="2032"/>
                  </a:moveTo>
                  <a:lnTo>
                    <a:pt x="3874" y="1662"/>
                  </a:lnTo>
                  <a:cubicBezTo>
                    <a:pt x="3916" y="1665"/>
                    <a:pt x="3947" y="1690"/>
                    <a:pt x="3961" y="1750"/>
                  </a:cubicBezTo>
                  <a:cubicBezTo>
                    <a:pt x="3979" y="1829"/>
                    <a:pt x="3943" y="1908"/>
                    <a:pt x="3906" y="1969"/>
                  </a:cubicBezTo>
                  <a:cubicBezTo>
                    <a:pt x="3896" y="1986"/>
                    <a:pt x="3885" y="2008"/>
                    <a:pt x="3874" y="2032"/>
                  </a:cubicBezTo>
                  <a:close/>
                  <a:moveTo>
                    <a:pt x="3874" y="2508"/>
                  </a:moveTo>
                  <a:cubicBezTo>
                    <a:pt x="3892" y="2489"/>
                    <a:pt x="3895" y="2485"/>
                    <a:pt x="3883" y="2468"/>
                  </a:cubicBezTo>
                  <a:cubicBezTo>
                    <a:pt x="3880" y="2467"/>
                    <a:pt x="3877" y="2467"/>
                    <a:pt x="3874" y="2467"/>
                  </a:cubicBezTo>
                  <a:lnTo>
                    <a:pt x="3874" y="2508"/>
                  </a:lnTo>
                  <a:close/>
                  <a:moveTo>
                    <a:pt x="4047" y="2306"/>
                  </a:moveTo>
                  <a:lnTo>
                    <a:pt x="4047" y="2317"/>
                  </a:lnTo>
                  <a:cubicBezTo>
                    <a:pt x="4047" y="2320"/>
                    <a:pt x="4045" y="2323"/>
                    <a:pt x="4044" y="2325"/>
                  </a:cubicBezTo>
                  <a:cubicBezTo>
                    <a:pt x="4030" y="2341"/>
                    <a:pt x="4026" y="2368"/>
                    <a:pt x="4023" y="2394"/>
                  </a:cubicBezTo>
                  <a:cubicBezTo>
                    <a:pt x="4020" y="2420"/>
                    <a:pt x="4003" y="2451"/>
                    <a:pt x="3982" y="2456"/>
                  </a:cubicBezTo>
                  <a:cubicBezTo>
                    <a:pt x="3960" y="2461"/>
                    <a:pt x="3941" y="2463"/>
                    <a:pt x="3935" y="2479"/>
                  </a:cubicBezTo>
                  <a:cubicBezTo>
                    <a:pt x="3929" y="2496"/>
                    <a:pt x="3913" y="2494"/>
                    <a:pt x="3903" y="2474"/>
                  </a:cubicBezTo>
                  <a:cubicBezTo>
                    <a:pt x="3896" y="2460"/>
                    <a:pt x="3889" y="2445"/>
                    <a:pt x="3874" y="2440"/>
                  </a:cubicBezTo>
                  <a:lnTo>
                    <a:pt x="3874" y="2396"/>
                  </a:lnTo>
                  <a:cubicBezTo>
                    <a:pt x="3895" y="2396"/>
                    <a:pt x="3914" y="2399"/>
                    <a:pt x="3927" y="2376"/>
                  </a:cubicBezTo>
                  <a:cubicBezTo>
                    <a:pt x="3947" y="2340"/>
                    <a:pt x="3972" y="2356"/>
                    <a:pt x="3981" y="2324"/>
                  </a:cubicBezTo>
                  <a:cubicBezTo>
                    <a:pt x="3990" y="2292"/>
                    <a:pt x="3989" y="2249"/>
                    <a:pt x="4015" y="2256"/>
                  </a:cubicBezTo>
                  <a:cubicBezTo>
                    <a:pt x="4028" y="2259"/>
                    <a:pt x="4044" y="2285"/>
                    <a:pt x="4047" y="2306"/>
                  </a:cubicBezTo>
                  <a:close/>
                  <a:moveTo>
                    <a:pt x="4047" y="2021"/>
                  </a:moveTo>
                  <a:cubicBezTo>
                    <a:pt x="4033" y="2008"/>
                    <a:pt x="4017" y="1999"/>
                    <a:pt x="4006" y="2000"/>
                  </a:cubicBezTo>
                  <a:cubicBezTo>
                    <a:pt x="3972" y="2003"/>
                    <a:pt x="4015" y="2051"/>
                    <a:pt x="4047" y="2071"/>
                  </a:cubicBezTo>
                  <a:lnTo>
                    <a:pt x="4047" y="2021"/>
                  </a:lnTo>
                  <a:close/>
                  <a:moveTo>
                    <a:pt x="4047" y="1845"/>
                  </a:moveTo>
                  <a:lnTo>
                    <a:pt x="4047" y="1951"/>
                  </a:lnTo>
                  <a:cubicBezTo>
                    <a:pt x="4010" y="1921"/>
                    <a:pt x="4011" y="1834"/>
                    <a:pt x="4042" y="1845"/>
                  </a:cubicBezTo>
                  <a:cubicBezTo>
                    <a:pt x="4044" y="1845"/>
                    <a:pt x="4045" y="1845"/>
                    <a:pt x="4047" y="1845"/>
                  </a:cubicBezTo>
                  <a:close/>
                  <a:moveTo>
                    <a:pt x="4047" y="1686"/>
                  </a:moveTo>
                  <a:lnTo>
                    <a:pt x="4047" y="1723"/>
                  </a:lnTo>
                  <a:cubicBezTo>
                    <a:pt x="4017" y="1714"/>
                    <a:pt x="3995" y="1676"/>
                    <a:pt x="4040" y="1686"/>
                  </a:cubicBezTo>
                  <a:cubicBezTo>
                    <a:pt x="4042" y="1686"/>
                    <a:pt x="4045" y="1686"/>
                    <a:pt x="4047" y="1686"/>
                  </a:cubicBezTo>
                  <a:close/>
                  <a:moveTo>
                    <a:pt x="4047" y="624"/>
                  </a:moveTo>
                  <a:lnTo>
                    <a:pt x="4047" y="1399"/>
                  </a:lnTo>
                  <a:cubicBezTo>
                    <a:pt x="4017" y="1398"/>
                    <a:pt x="3992" y="1405"/>
                    <a:pt x="3979" y="1434"/>
                  </a:cubicBezTo>
                  <a:cubicBezTo>
                    <a:pt x="3955" y="1487"/>
                    <a:pt x="3923" y="1548"/>
                    <a:pt x="3874" y="1577"/>
                  </a:cubicBezTo>
                  <a:lnTo>
                    <a:pt x="3874" y="695"/>
                  </a:lnTo>
                  <a:cubicBezTo>
                    <a:pt x="3894" y="691"/>
                    <a:pt x="3912" y="683"/>
                    <a:pt x="3937" y="669"/>
                  </a:cubicBezTo>
                  <a:cubicBezTo>
                    <a:pt x="3963" y="653"/>
                    <a:pt x="4007" y="635"/>
                    <a:pt x="4047" y="624"/>
                  </a:cubicBezTo>
                  <a:close/>
                  <a:moveTo>
                    <a:pt x="4047" y="531"/>
                  </a:moveTo>
                  <a:lnTo>
                    <a:pt x="4047" y="569"/>
                  </a:lnTo>
                  <a:cubicBezTo>
                    <a:pt x="4040" y="574"/>
                    <a:pt x="4030" y="577"/>
                    <a:pt x="4015" y="578"/>
                  </a:cubicBezTo>
                  <a:cubicBezTo>
                    <a:pt x="3946" y="581"/>
                    <a:pt x="3937" y="524"/>
                    <a:pt x="4000" y="518"/>
                  </a:cubicBezTo>
                  <a:cubicBezTo>
                    <a:pt x="4021" y="516"/>
                    <a:pt x="4037" y="522"/>
                    <a:pt x="4047" y="531"/>
                  </a:cubicBezTo>
                  <a:close/>
                  <a:moveTo>
                    <a:pt x="4047" y="339"/>
                  </a:moveTo>
                  <a:lnTo>
                    <a:pt x="4047" y="410"/>
                  </a:lnTo>
                  <a:cubicBezTo>
                    <a:pt x="4018" y="426"/>
                    <a:pt x="3969" y="428"/>
                    <a:pt x="3937" y="432"/>
                  </a:cubicBezTo>
                  <a:cubicBezTo>
                    <a:pt x="3915" y="434"/>
                    <a:pt x="3888" y="417"/>
                    <a:pt x="3874" y="396"/>
                  </a:cubicBezTo>
                  <a:lnTo>
                    <a:pt x="3874" y="354"/>
                  </a:lnTo>
                  <a:cubicBezTo>
                    <a:pt x="3883" y="345"/>
                    <a:pt x="3900" y="339"/>
                    <a:pt x="3928" y="339"/>
                  </a:cubicBezTo>
                  <a:cubicBezTo>
                    <a:pt x="3973" y="335"/>
                    <a:pt x="4020" y="329"/>
                    <a:pt x="4047" y="339"/>
                  </a:cubicBezTo>
                  <a:close/>
                  <a:moveTo>
                    <a:pt x="4026" y="2078"/>
                  </a:moveTo>
                  <a:cubicBezTo>
                    <a:pt x="4035" y="2081"/>
                    <a:pt x="4042" y="2086"/>
                    <a:pt x="4047" y="2091"/>
                  </a:cubicBezTo>
                  <a:lnTo>
                    <a:pt x="4047" y="2213"/>
                  </a:lnTo>
                  <a:cubicBezTo>
                    <a:pt x="4031" y="2199"/>
                    <a:pt x="4002" y="2169"/>
                    <a:pt x="4016" y="2200"/>
                  </a:cubicBezTo>
                  <a:cubicBezTo>
                    <a:pt x="4032" y="2235"/>
                    <a:pt x="4029" y="2245"/>
                    <a:pt x="4013" y="2243"/>
                  </a:cubicBezTo>
                  <a:cubicBezTo>
                    <a:pt x="3996" y="2242"/>
                    <a:pt x="3977" y="2205"/>
                    <a:pt x="3973" y="2180"/>
                  </a:cubicBezTo>
                  <a:cubicBezTo>
                    <a:pt x="3970" y="2156"/>
                    <a:pt x="4006" y="2185"/>
                    <a:pt x="4016" y="2161"/>
                  </a:cubicBezTo>
                  <a:cubicBezTo>
                    <a:pt x="4026" y="2137"/>
                    <a:pt x="3995" y="2063"/>
                    <a:pt x="4026" y="2078"/>
                  </a:cubicBezTo>
                  <a:close/>
                  <a:moveTo>
                    <a:pt x="4047" y="410"/>
                  </a:moveTo>
                  <a:lnTo>
                    <a:pt x="4047" y="339"/>
                  </a:lnTo>
                  <a:cubicBezTo>
                    <a:pt x="4063" y="344"/>
                    <a:pt x="4072" y="354"/>
                    <a:pt x="4072" y="373"/>
                  </a:cubicBezTo>
                  <a:cubicBezTo>
                    <a:pt x="4072" y="390"/>
                    <a:pt x="4062" y="402"/>
                    <a:pt x="4047" y="410"/>
                  </a:cubicBezTo>
                  <a:close/>
                  <a:moveTo>
                    <a:pt x="4047" y="569"/>
                  </a:moveTo>
                  <a:lnTo>
                    <a:pt x="4047" y="531"/>
                  </a:lnTo>
                  <a:cubicBezTo>
                    <a:pt x="4060" y="542"/>
                    <a:pt x="4061" y="559"/>
                    <a:pt x="4047" y="569"/>
                  </a:cubicBezTo>
                  <a:close/>
                  <a:moveTo>
                    <a:pt x="4047" y="1723"/>
                  </a:moveTo>
                  <a:lnTo>
                    <a:pt x="4047" y="1686"/>
                  </a:lnTo>
                  <a:cubicBezTo>
                    <a:pt x="4085" y="1690"/>
                    <a:pt x="4092" y="1727"/>
                    <a:pt x="4058" y="1725"/>
                  </a:cubicBezTo>
                  <a:cubicBezTo>
                    <a:pt x="4055" y="1725"/>
                    <a:pt x="4051" y="1724"/>
                    <a:pt x="4047" y="1723"/>
                  </a:cubicBezTo>
                  <a:close/>
                  <a:moveTo>
                    <a:pt x="4047" y="1951"/>
                  </a:moveTo>
                  <a:lnTo>
                    <a:pt x="4047" y="1845"/>
                  </a:lnTo>
                  <a:cubicBezTo>
                    <a:pt x="4087" y="1850"/>
                    <a:pt x="4099" y="1914"/>
                    <a:pt x="4077" y="1910"/>
                  </a:cubicBezTo>
                  <a:cubicBezTo>
                    <a:pt x="4054" y="1906"/>
                    <a:pt x="4086" y="1981"/>
                    <a:pt x="4048" y="1952"/>
                  </a:cubicBezTo>
                  <a:lnTo>
                    <a:pt x="4047" y="1951"/>
                  </a:lnTo>
                  <a:close/>
                  <a:moveTo>
                    <a:pt x="4047" y="2071"/>
                  </a:moveTo>
                  <a:lnTo>
                    <a:pt x="4047" y="2021"/>
                  </a:lnTo>
                  <a:cubicBezTo>
                    <a:pt x="4068" y="2040"/>
                    <a:pt x="4084" y="2066"/>
                    <a:pt x="4075" y="2077"/>
                  </a:cubicBezTo>
                  <a:cubicBezTo>
                    <a:pt x="4071" y="2083"/>
                    <a:pt x="4060" y="2079"/>
                    <a:pt x="4047" y="2071"/>
                  </a:cubicBezTo>
                  <a:close/>
                  <a:moveTo>
                    <a:pt x="4047" y="2317"/>
                  </a:moveTo>
                  <a:lnTo>
                    <a:pt x="4047" y="2306"/>
                  </a:lnTo>
                  <a:cubicBezTo>
                    <a:pt x="4048" y="2310"/>
                    <a:pt x="4048" y="2314"/>
                    <a:pt x="4047" y="2317"/>
                  </a:cubicBezTo>
                  <a:close/>
                  <a:moveTo>
                    <a:pt x="4193" y="678"/>
                  </a:moveTo>
                  <a:lnTo>
                    <a:pt x="4193" y="1415"/>
                  </a:lnTo>
                  <a:cubicBezTo>
                    <a:pt x="4187" y="1416"/>
                    <a:pt x="4180" y="1416"/>
                    <a:pt x="4174" y="1416"/>
                  </a:cubicBezTo>
                  <a:cubicBezTo>
                    <a:pt x="4132" y="1416"/>
                    <a:pt x="4086" y="1400"/>
                    <a:pt x="4047" y="1399"/>
                  </a:cubicBezTo>
                  <a:lnTo>
                    <a:pt x="4047" y="624"/>
                  </a:lnTo>
                  <a:cubicBezTo>
                    <a:pt x="4100" y="609"/>
                    <a:pt x="4145" y="607"/>
                    <a:pt x="4131" y="638"/>
                  </a:cubicBezTo>
                  <a:cubicBezTo>
                    <a:pt x="4107" y="693"/>
                    <a:pt x="4149" y="741"/>
                    <a:pt x="4174" y="705"/>
                  </a:cubicBezTo>
                  <a:cubicBezTo>
                    <a:pt x="4180" y="696"/>
                    <a:pt x="4186" y="686"/>
                    <a:pt x="4193" y="678"/>
                  </a:cubicBezTo>
                  <a:close/>
                  <a:moveTo>
                    <a:pt x="4193" y="402"/>
                  </a:moveTo>
                  <a:lnTo>
                    <a:pt x="4193" y="452"/>
                  </a:lnTo>
                  <a:cubicBezTo>
                    <a:pt x="4142" y="444"/>
                    <a:pt x="4122" y="397"/>
                    <a:pt x="4191" y="402"/>
                  </a:cubicBezTo>
                  <a:cubicBezTo>
                    <a:pt x="4191" y="402"/>
                    <a:pt x="4192" y="402"/>
                    <a:pt x="4193" y="402"/>
                  </a:cubicBezTo>
                  <a:close/>
                  <a:moveTo>
                    <a:pt x="4047" y="2091"/>
                  </a:moveTo>
                  <a:cubicBezTo>
                    <a:pt x="4063" y="2107"/>
                    <a:pt x="4063" y="2128"/>
                    <a:pt x="4079" y="2132"/>
                  </a:cubicBezTo>
                  <a:cubicBezTo>
                    <a:pt x="4100" y="2137"/>
                    <a:pt x="4141" y="2153"/>
                    <a:pt x="4110" y="2171"/>
                  </a:cubicBezTo>
                  <a:cubicBezTo>
                    <a:pt x="4079" y="2189"/>
                    <a:pt x="4065" y="2229"/>
                    <a:pt x="4052" y="2217"/>
                  </a:cubicBezTo>
                  <a:cubicBezTo>
                    <a:pt x="4050" y="2216"/>
                    <a:pt x="4049" y="2215"/>
                    <a:pt x="4047" y="2213"/>
                  </a:cubicBezTo>
                  <a:lnTo>
                    <a:pt x="4047" y="2091"/>
                  </a:lnTo>
                  <a:close/>
                  <a:moveTo>
                    <a:pt x="4193" y="452"/>
                  </a:moveTo>
                  <a:lnTo>
                    <a:pt x="4193" y="402"/>
                  </a:lnTo>
                  <a:cubicBezTo>
                    <a:pt x="4228" y="405"/>
                    <a:pt x="4270" y="453"/>
                    <a:pt x="4208" y="453"/>
                  </a:cubicBezTo>
                  <a:cubicBezTo>
                    <a:pt x="4203" y="453"/>
                    <a:pt x="4198" y="452"/>
                    <a:pt x="4193" y="452"/>
                  </a:cubicBezTo>
                  <a:close/>
                  <a:moveTo>
                    <a:pt x="4708" y="1418"/>
                  </a:moveTo>
                  <a:lnTo>
                    <a:pt x="4708" y="1694"/>
                  </a:lnTo>
                  <a:cubicBezTo>
                    <a:pt x="4704" y="1693"/>
                    <a:pt x="4699" y="1692"/>
                    <a:pt x="4694" y="1688"/>
                  </a:cubicBezTo>
                  <a:cubicBezTo>
                    <a:pt x="4637" y="1652"/>
                    <a:pt x="4657" y="1697"/>
                    <a:pt x="4628" y="1743"/>
                  </a:cubicBezTo>
                  <a:cubicBezTo>
                    <a:pt x="4598" y="1788"/>
                    <a:pt x="4493" y="1791"/>
                    <a:pt x="4488" y="1750"/>
                  </a:cubicBezTo>
                  <a:cubicBezTo>
                    <a:pt x="4484" y="1709"/>
                    <a:pt x="4504" y="1658"/>
                    <a:pt x="4491" y="1624"/>
                  </a:cubicBezTo>
                  <a:cubicBezTo>
                    <a:pt x="4477" y="1590"/>
                    <a:pt x="4466" y="1576"/>
                    <a:pt x="4534" y="1517"/>
                  </a:cubicBezTo>
                  <a:cubicBezTo>
                    <a:pt x="4602" y="1458"/>
                    <a:pt x="4621" y="1398"/>
                    <a:pt x="4680" y="1403"/>
                  </a:cubicBezTo>
                  <a:cubicBezTo>
                    <a:pt x="4689" y="1402"/>
                    <a:pt x="4699" y="1408"/>
                    <a:pt x="4708" y="1418"/>
                  </a:cubicBezTo>
                  <a:moveTo>
                    <a:pt x="4708" y="849"/>
                  </a:moveTo>
                  <a:cubicBezTo>
                    <a:pt x="4687" y="853"/>
                    <a:pt x="4667" y="857"/>
                    <a:pt x="4647" y="857"/>
                  </a:cubicBezTo>
                  <a:cubicBezTo>
                    <a:pt x="4599" y="857"/>
                    <a:pt x="4562" y="735"/>
                    <a:pt x="4508" y="735"/>
                  </a:cubicBezTo>
                  <a:cubicBezTo>
                    <a:pt x="4453" y="735"/>
                    <a:pt x="4344" y="741"/>
                    <a:pt x="4283" y="687"/>
                  </a:cubicBezTo>
                  <a:cubicBezTo>
                    <a:pt x="4238" y="646"/>
                    <a:pt x="4213" y="656"/>
                    <a:pt x="4193" y="678"/>
                  </a:cubicBezTo>
                  <a:lnTo>
                    <a:pt x="4193" y="1415"/>
                  </a:lnTo>
                  <a:cubicBezTo>
                    <a:pt x="4256" y="1412"/>
                    <a:pt x="4301" y="1394"/>
                    <a:pt x="4356" y="1422"/>
                  </a:cubicBezTo>
                  <a:cubicBezTo>
                    <a:pt x="4417" y="1452"/>
                    <a:pt x="4453" y="1373"/>
                    <a:pt x="4502" y="1300"/>
                  </a:cubicBezTo>
                  <a:cubicBezTo>
                    <a:pt x="4550" y="1227"/>
                    <a:pt x="4617" y="1246"/>
                    <a:pt x="4635" y="1282"/>
                  </a:cubicBezTo>
                  <a:cubicBezTo>
                    <a:pt x="4646" y="1303"/>
                    <a:pt x="4677" y="1302"/>
                    <a:pt x="4708" y="1291"/>
                  </a:cubicBezTo>
                  <a:lnTo>
                    <a:pt x="4708" y="849"/>
                  </a:lnTo>
                  <a:close/>
                  <a:moveTo>
                    <a:pt x="4708" y="747"/>
                  </a:moveTo>
                  <a:lnTo>
                    <a:pt x="4708" y="787"/>
                  </a:lnTo>
                  <a:cubicBezTo>
                    <a:pt x="4677" y="779"/>
                    <a:pt x="4653" y="746"/>
                    <a:pt x="4698" y="746"/>
                  </a:cubicBezTo>
                  <a:cubicBezTo>
                    <a:pt x="4702" y="746"/>
                    <a:pt x="4705" y="746"/>
                    <a:pt x="4708" y="747"/>
                  </a:cubicBezTo>
                  <a:close/>
                  <a:moveTo>
                    <a:pt x="4708" y="787"/>
                  </a:moveTo>
                  <a:lnTo>
                    <a:pt x="4708" y="747"/>
                  </a:lnTo>
                  <a:cubicBezTo>
                    <a:pt x="4744" y="751"/>
                    <a:pt x="4757" y="790"/>
                    <a:pt x="4723" y="790"/>
                  </a:cubicBezTo>
                  <a:cubicBezTo>
                    <a:pt x="4718" y="790"/>
                    <a:pt x="4713" y="789"/>
                    <a:pt x="4708" y="787"/>
                  </a:cubicBezTo>
                  <a:close/>
                  <a:moveTo>
                    <a:pt x="4708" y="1694"/>
                  </a:moveTo>
                  <a:cubicBezTo>
                    <a:pt x="4745" y="1696"/>
                    <a:pt x="4722" y="1574"/>
                    <a:pt x="4753" y="1569"/>
                  </a:cubicBezTo>
                  <a:cubicBezTo>
                    <a:pt x="4780" y="1566"/>
                    <a:pt x="4746" y="1458"/>
                    <a:pt x="4708" y="1418"/>
                  </a:cubicBezTo>
                  <a:lnTo>
                    <a:pt x="4708" y="1694"/>
                  </a:lnTo>
                  <a:close/>
                  <a:moveTo>
                    <a:pt x="4795" y="1431"/>
                  </a:moveTo>
                  <a:lnTo>
                    <a:pt x="4795" y="1476"/>
                  </a:lnTo>
                  <a:cubicBezTo>
                    <a:pt x="4765" y="1468"/>
                    <a:pt x="4745" y="1432"/>
                    <a:pt x="4787" y="1430"/>
                  </a:cubicBezTo>
                  <a:cubicBezTo>
                    <a:pt x="4790" y="1430"/>
                    <a:pt x="4792" y="1431"/>
                    <a:pt x="4795" y="1431"/>
                  </a:cubicBezTo>
                  <a:close/>
                  <a:moveTo>
                    <a:pt x="4795" y="1300"/>
                  </a:moveTo>
                  <a:lnTo>
                    <a:pt x="4795" y="1366"/>
                  </a:lnTo>
                  <a:cubicBezTo>
                    <a:pt x="4726" y="1354"/>
                    <a:pt x="4728" y="1330"/>
                    <a:pt x="4793" y="1300"/>
                  </a:cubicBezTo>
                  <a:lnTo>
                    <a:pt x="4795" y="1300"/>
                  </a:lnTo>
                  <a:close/>
                  <a:moveTo>
                    <a:pt x="4795" y="838"/>
                  </a:moveTo>
                  <a:lnTo>
                    <a:pt x="4795" y="1247"/>
                  </a:lnTo>
                  <a:cubicBezTo>
                    <a:pt x="4786" y="1248"/>
                    <a:pt x="4777" y="1251"/>
                    <a:pt x="4769" y="1258"/>
                  </a:cubicBezTo>
                  <a:cubicBezTo>
                    <a:pt x="4754" y="1271"/>
                    <a:pt x="4731" y="1283"/>
                    <a:pt x="4708" y="1291"/>
                  </a:cubicBezTo>
                  <a:lnTo>
                    <a:pt x="4708" y="849"/>
                  </a:lnTo>
                  <a:cubicBezTo>
                    <a:pt x="4734" y="843"/>
                    <a:pt x="4762" y="837"/>
                    <a:pt x="4795" y="838"/>
                  </a:cubicBezTo>
                  <a:moveTo>
                    <a:pt x="4795" y="1476"/>
                  </a:moveTo>
                  <a:lnTo>
                    <a:pt x="4795" y="1431"/>
                  </a:lnTo>
                  <a:cubicBezTo>
                    <a:pt x="4826" y="1437"/>
                    <a:pt x="4841" y="1478"/>
                    <a:pt x="4808" y="1478"/>
                  </a:cubicBezTo>
                  <a:cubicBezTo>
                    <a:pt x="4803" y="1478"/>
                    <a:pt x="4799" y="1478"/>
                    <a:pt x="4795" y="1476"/>
                  </a:cubicBezTo>
                  <a:close/>
                  <a:moveTo>
                    <a:pt x="4915" y="1643"/>
                  </a:moveTo>
                  <a:lnTo>
                    <a:pt x="4915" y="1681"/>
                  </a:lnTo>
                  <a:cubicBezTo>
                    <a:pt x="4886" y="1664"/>
                    <a:pt x="4864" y="1629"/>
                    <a:pt x="4885" y="1629"/>
                  </a:cubicBezTo>
                  <a:cubicBezTo>
                    <a:pt x="4893" y="1630"/>
                    <a:pt x="4904" y="1636"/>
                    <a:pt x="4915" y="1643"/>
                  </a:cubicBezTo>
                  <a:close/>
                  <a:moveTo>
                    <a:pt x="4915" y="834"/>
                  </a:moveTo>
                  <a:lnTo>
                    <a:pt x="4915" y="1344"/>
                  </a:lnTo>
                  <a:cubicBezTo>
                    <a:pt x="4876" y="1351"/>
                    <a:pt x="4864" y="1378"/>
                    <a:pt x="4799" y="1367"/>
                  </a:cubicBezTo>
                  <a:lnTo>
                    <a:pt x="4795" y="1366"/>
                  </a:lnTo>
                  <a:lnTo>
                    <a:pt x="4795" y="1300"/>
                  </a:lnTo>
                  <a:cubicBezTo>
                    <a:pt x="4845" y="1276"/>
                    <a:pt x="4824" y="1246"/>
                    <a:pt x="4795" y="1247"/>
                  </a:cubicBezTo>
                  <a:lnTo>
                    <a:pt x="4795" y="838"/>
                  </a:lnTo>
                  <a:cubicBezTo>
                    <a:pt x="4800" y="838"/>
                    <a:pt x="4806" y="838"/>
                    <a:pt x="4811" y="839"/>
                  </a:cubicBezTo>
                  <a:cubicBezTo>
                    <a:pt x="4870" y="844"/>
                    <a:pt x="4845" y="817"/>
                    <a:pt x="4915" y="834"/>
                  </a:cubicBezTo>
                  <a:close/>
                  <a:moveTo>
                    <a:pt x="4915" y="1681"/>
                  </a:moveTo>
                  <a:lnTo>
                    <a:pt x="4915" y="1643"/>
                  </a:lnTo>
                  <a:cubicBezTo>
                    <a:pt x="4943" y="1662"/>
                    <a:pt x="4970" y="1692"/>
                    <a:pt x="4942" y="1690"/>
                  </a:cubicBezTo>
                  <a:cubicBezTo>
                    <a:pt x="4933" y="1690"/>
                    <a:pt x="4924" y="1686"/>
                    <a:pt x="4915" y="1681"/>
                  </a:cubicBezTo>
                  <a:close/>
                  <a:moveTo>
                    <a:pt x="5333" y="868"/>
                  </a:moveTo>
                  <a:cubicBezTo>
                    <a:pt x="5272" y="832"/>
                    <a:pt x="5187" y="829"/>
                    <a:pt x="5121" y="796"/>
                  </a:cubicBezTo>
                  <a:cubicBezTo>
                    <a:pt x="5048" y="760"/>
                    <a:pt x="4963" y="735"/>
                    <a:pt x="5012" y="802"/>
                  </a:cubicBezTo>
                  <a:cubicBezTo>
                    <a:pt x="5061" y="869"/>
                    <a:pt x="5067" y="881"/>
                    <a:pt x="4951" y="845"/>
                  </a:cubicBezTo>
                  <a:cubicBezTo>
                    <a:pt x="4937" y="840"/>
                    <a:pt x="4925" y="837"/>
                    <a:pt x="4915" y="834"/>
                  </a:cubicBezTo>
                  <a:lnTo>
                    <a:pt x="4915" y="1344"/>
                  </a:lnTo>
                  <a:cubicBezTo>
                    <a:pt x="4921" y="1343"/>
                    <a:pt x="4926" y="1343"/>
                    <a:pt x="4933" y="1343"/>
                  </a:cubicBezTo>
                  <a:cubicBezTo>
                    <a:pt x="4988" y="1343"/>
                    <a:pt x="5024" y="1416"/>
                    <a:pt x="5061" y="1361"/>
                  </a:cubicBezTo>
                  <a:cubicBezTo>
                    <a:pt x="5097" y="1306"/>
                    <a:pt x="5127" y="1246"/>
                    <a:pt x="5225" y="1246"/>
                  </a:cubicBezTo>
                  <a:cubicBezTo>
                    <a:pt x="5322" y="1246"/>
                    <a:pt x="5322" y="1209"/>
                    <a:pt x="5237" y="1167"/>
                  </a:cubicBezTo>
                  <a:cubicBezTo>
                    <a:pt x="5152" y="1124"/>
                    <a:pt x="5127" y="1063"/>
                    <a:pt x="5182" y="1094"/>
                  </a:cubicBezTo>
                  <a:cubicBezTo>
                    <a:pt x="5237" y="1124"/>
                    <a:pt x="5310" y="1167"/>
                    <a:pt x="5291" y="1112"/>
                  </a:cubicBezTo>
                  <a:cubicBezTo>
                    <a:pt x="5280" y="1078"/>
                    <a:pt x="5302" y="1058"/>
                    <a:pt x="5333" y="1055"/>
                  </a:cubicBezTo>
                  <a:lnTo>
                    <a:pt x="5333" y="868"/>
                  </a:lnTo>
                  <a:close/>
                  <a:moveTo>
                    <a:pt x="5333" y="698"/>
                  </a:moveTo>
                  <a:lnTo>
                    <a:pt x="5333" y="757"/>
                  </a:lnTo>
                  <a:cubicBezTo>
                    <a:pt x="5275" y="750"/>
                    <a:pt x="5262" y="695"/>
                    <a:pt x="5333" y="698"/>
                  </a:cubicBezTo>
                  <a:close/>
                  <a:moveTo>
                    <a:pt x="5333" y="757"/>
                  </a:moveTo>
                  <a:lnTo>
                    <a:pt x="5333" y="698"/>
                  </a:lnTo>
                  <a:lnTo>
                    <a:pt x="5334" y="699"/>
                  </a:lnTo>
                  <a:cubicBezTo>
                    <a:pt x="5368" y="696"/>
                    <a:pt x="5414" y="758"/>
                    <a:pt x="5346" y="758"/>
                  </a:cubicBezTo>
                  <a:cubicBezTo>
                    <a:pt x="5341" y="758"/>
                    <a:pt x="5337" y="758"/>
                    <a:pt x="5333" y="757"/>
                  </a:cubicBezTo>
                  <a:close/>
                  <a:moveTo>
                    <a:pt x="5333" y="1055"/>
                  </a:moveTo>
                  <a:lnTo>
                    <a:pt x="5333" y="868"/>
                  </a:lnTo>
                  <a:cubicBezTo>
                    <a:pt x="5340" y="872"/>
                    <a:pt x="5346" y="876"/>
                    <a:pt x="5352" y="881"/>
                  </a:cubicBezTo>
                  <a:cubicBezTo>
                    <a:pt x="5413" y="930"/>
                    <a:pt x="5480" y="978"/>
                    <a:pt x="5571" y="978"/>
                  </a:cubicBezTo>
                  <a:cubicBezTo>
                    <a:pt x="5662" y="978"/>
                    <a:pt x="5571" y="1124"/>
                    <a:pt x="5510" y="1142"/>
                  </a:cubicBezTo>
                  <a:cubicBezTo>
                    <a:pt x="5449" y="1161"/>
                    <a:pt x="5449" y="1100"/>
                    <a:pt x="5395" y="1070"/>
                  </a:cubicBezTo>
                  <a:cubicBezTo>
                    <a:pt x="5374" y="1058"/>
                    <a:pt x="5352" y="1054"/>
                    <a:pt x="5333" y="105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189">
              <a:extLst>
                <a:ext uri="{FF2B5EF4-FFF2-40B4-BE49-F238E27FC236}">
                  <a16:creationId xmlns:a16="http://schemas.microsoft.com/office/drawing/2014/main" id="{1CAE596E-A485-4813-8B00-9B05D57BBFC2}"/>
                </a:ext>
              </a:extLst>
            </p:cNvPr>
            <p:cNvSpPr>
              <a:spLocks noEditPoints="1"/>
            </p:cNvSpPr>
            <p:nvPr/>
          </p:nvSpPr>
          <p:spPr bwMode="auto">
            <a:xfrm>
              <a:off x="5541963" y="1811338"/>
              <a:ext cx="1587500" cy="1401763"/>
            </a:xfrm>
            <a:custGeom>
              <a:avLst/>
              <a:gdLst>
                <a:gd name="T0" fmla="*/ 17 w 3093"/>
                <a:gd name="T1" fmla="*/ 2589 h 2732"/>
                <a:gd name="T2" fmla="*/ 163 w 3093"/>
                <a:gd name="T3" fmla="*/ 2540 h 2732"/>
                <a:gd name="T4" fmla="*/ 91 w 3093"/>
                <a:gd name="T5" fmla="*/ 2671 h 2732"/>
                <a:gd name="T6" fmla="*/ 91 w 3093"/>
                <a:gd name="T7" fmla="*/ 2671 h 2732"/>
                <a:gd name="T8" fmla="*/ 360 w 3093"/>
                <a:gd name="T9" fmla="*/ 1702 h 2732"/>
                <a:gd name="T10" fmla="*/ 407 w 3093"/>
                <a:gd name="T11" fmla="*/ 2106 h 2732"/>
                <a:gd name="T12" fmla="*/ 413 w 3093"/>
                <a:gd name="T13" fmla="*/ 2388 h 2732"/>
                <a:gd name="T14" fmla="*/ 449 w 3093"/>
                <a:gd name="T15" fmla="*/ 1723 h 2732"/>
                <a:gd name="T16" fmla="*/ 413 w 3093"/>
                <a:gd name="T17" fmla="*/ 1758 h 2732"/>
                <a:gd name="T18" fmla="*/ 477 w 3093"/>
                <a:gd name="T19" fmla="*/ 1778 h 2732"/>
                <a:gd name="T20" fmla="*/ 578 w 3093"/>
                <a:gd name="T21" fmla="*/ 1413 h 2732"/>
                <a:gd name="T22" fmla="*/ 413 w 3093"/>
                <a:gd name="T23" fmla="*/ 2106 h 2732"/>
                <a:gd name="T24" fmla="*/ 578 w 3093"/>
                <a:gd name="T25" fmla="*/ 2405 h 2732"/>
                <a:gd name="T26" fmla="*/ 578 w 3093"/>
                <a:gd name="T27" fmla="*/ 1413 h 2732"/>
                <a:gd name="T28" fmla="*/ 578 w 3093"/>
                <a:gd name="T29" fmla="*/ 1788 h 2732"/>
                <a:gd name="T30" fmla="*/ 703 w 3093"/>
                <a:gd name="T31" fmla="*/ 1515 h 2732"/>
                <a:gd name="T32" fmla="*/ 716 w 3093"/>
                <a:gd name="T33" fmla="*/ 1787 h 2732"/>
                <a:gd name="T34" fmla="*/ 578 w 3093"/>
                <a:gd name="T35" fmla="*/ 2113 h 2732"/>
                <a:gd name="T36" fmla="*/ 674 w 3093"/>
                <a:gd name="T37" fmla="*/ 2313 h 2732"/>
                <a:gd name="T38" fmla="*/ 716 w 3093"/>
                <a:gd name="T39" fmla="*/ 1523 h 2732"/>
                <a:gd name="T40" fmla="*/ 716 w 3093"/>
                <a:gd name="T41" fmla="*/ 1523 h 2732"/>
                <a:gd name="T42" fmla="*/ 743 w 3093"/>
                <a:gd name="T43" fmla="*/ 1718 h 2732"/>
                <a:gd name="T44" fmla="*/ 756 w 3093"/>
                <a:gd name="T45" fmla="*/ 1775 h 2732"/>
                <a:gd name="T46" fmla="*/ 716 w 3093"/>
                <a:gd name="T47" fmla="*/ 2266 h 2732"/>
                <a:gd name="T48" fmla="*/ 756 w 3093"/>
                <a:gd name="T49" fmla="*/ 1775 h 2732"/>
                <a:gd name="T50" fmla="*/ 1404 w 3093"/>
                <a:gd name="T51" fmla="*/ 226 h 2732"/>
                <a:gd name="T52" fmla="*/ 1150 w 3093"/>
                <a:gd name="T53" fmla="*/ 116 h 2732"/>
                <a:gd name="T54" fmla="*/ 756 w 3093"/>
                <a:gd name="T55" fmla="*/ 1726 h 2732"/>
                <a:gd name="T56" fmla="*/ 756 w 3093"/>
                <a:gd name="T57" fmla="*/ 1726 h 2732"/>
                <a:gd name="T58" fmla="*/ 2578 w 3093"/>
                <a:gd name="T59" fmla="*/ 707 h 2732"/>
                <a:gd name="T60" fmla="*/ 2406 w 3093"/>
                <a:gd name="T61" fmla="*/ 2336 h 2732"/>
                <a:gd name="T62" fmla="*/ 2431 w 3093"/>
                <a:gd name="T63" fmla="*/ 2005 h 2732"/>
                <a:gd name="T64" fmla="*/ 2597 w 3093"/>
                <a:gd name="T65" fmla="*/ 1624 h 2732"/>
                <a:gd name="T66" fmla="*/ 2597 w 3093"/>
                <a:gd name="T67" fmla="*/ 1076 h 2732"/>
                <a:gd name="T68" fmla="*/ 2503 w 3093"/>
                <a:gd name="T69" fmla="*/ 848 h 2732"/>
                <a:gd name="T70" fmla="*/ 2205 w 3093"/>
                <a:gd name="T71" fmla="*/ 988 h 2732"/>
                <a:gd name="T72" fmla="*/ 2023 w 3093"/>
                <a:gd name="T73" fmla="*/ 1110 h 2732"/>
                <a:gd name="T74" fmla="*/ 2011 w 3093"/>
                <a:gd name="T75" fmla="*/ 976 h 2732"/>
                <a:gd name="T76" fmla="*/ 1658 w 3093"/>
                <a:gd name="T77" fmla="*/ 678 h 2732"/>
                <a:gd name="T78" fmla="*/ 911 w 3093"/>
                <a:gd name="T79" fmla="*/ 1195 h 2732"/>
                <a:gd name="T80" fmla="*/ 1142 w 3093"/>
                <a:gd name="T81" fmla="*/ 1517 h 2732"/>
                <a:gd name="T82" fmla="*/ 1330 w 3093"/>
                <a:gd name="T83" fmla="*/ 1207 h 2732"/>
                <a:gd name="T84" fmla="*/ 1433 w 3093"/>
                <a:gd name="T85" fmla="*/ 1268 h 2732"/>
                <a:gd name="T86" fmla="*/ 1537 w 3093"/>
                <a:gd name="T87" fmla="*/ 1407 h 2732"/>
                <a:gd name="T88" fmla="*/ 1257 w 3093"/>
                <a:gd name="T89" fmla="*/ 1559 h 2732"/>
                <a:gd name="T90" fmla="*/ 917 w 3093"/>
                <a:gd name="T91" fmla="*/ 1669 h 2732"/>
                <a:gd name="T92" fmla="*/ 777 w 3093"/>
                <a:gd name="T93" fmla="*/ 2136 h 2732"/>
                <a:gd name="T94" fmla="*/ 1221 w 3093"/>
                <a:gd name="T95" fmla="*/ 2355 h 2732"/>
                <a:gd name="T96" fmla="*/ 1184 w 3093"/>
                <a:gd name="T97" fmla="*/ 2106 h 2732"/>
                <a:gd name="T98" fmla="*/ 1397 w 3093"/>
                <a:gd name="T99" fmla="*/ 2300 h 2732"/>
                <a:gd name="T100" fmla="*/ 1670 w 3093"/>
                <a:gd name="T101" fmla="*/ 2209 h 2732"/>
                <a:gd name="T102" fmla="*/ 1980 w 3093"/>
                <a:gd name="T103" fmla="*/ 1948 h 2732"/>
                <a:gd name="T104" fmla="*/ 2096 w 3093"/>
                <a:gd name="T105" fmla="*/ 2203 h 2732"/>
                <a:gd name="T106" fmla="*/ 2597 w 3093"/>
                <a:gd name="T107" fmla="*/ 474 h 2732"/>
                <a:gd name="T108" fmla="*/ 3004 w 3093"/>
                <a:gd name="T109" fmla="*/ 267 h 2732"/>
                <a:gd name="T110" fmla="*/ 2597 w 3093"/>
                <a:gd name="T111" fmla="*/ 722 h 2732"/>
                <a:gd name="T112" fmla="*/ 2606 w 3093"/>
                <a:gd name="T113" fmla="*/ 870 h 2732"/>
                <a:gd name="T114" fmla="*/ 2597 w 3093"/>
                <a:gd name="T115" fmla="*/ 1752 h 2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93" h="2732">
                  <a:moveTo>
                    <a:pt x="24" y="2549"/>
                  </a:moveTo>
                  <a:cubicBezTo>
                    <a:pt x="43" y="2539"/>
                    <a:pt x="58" y="2548"/>
                    <a:pt x="55" y="2567"/>
                  </a:cubicBezTo>
                  <a:cubicBezTo>
                    <a:pt x="51" y="2586"/>
                    <a:pt x="34" y="2610"/>
                    <a:pt x="17" y="2589"/>
                  </a:cubicBezTo>
                  <a:cubicBezTo>
                    <a:pt x="0" y="2568"/>
                    <a:pt x="2" y="2556"/>
                    <a:pt x="24" y="2549"/>
                  </a:cubicBezTo>
                  <a:close/>
                  <a:moveTo>
                    <a:pt x="132" y="2522"/>
                  </a:moveTo>
                  <a:cubicBezTo>
                    <a:pt x="152" y="2512"/>
                    <a:pt x="167" y="2521"/>
                    <a:pt x="163" y="2540"/>
                  </a:cubicBezTo>
                  <a:cubicBezTo>
                    <a:pt x="159" y="2559"/>
                    <a:pt x="143" y="2583"/>
                    <a:pt x="126" y="2562"/>
                  </a:cubicBezTo>
                  <a:cubicBezTo>
                    <a:pt x="109" y="2541"/>
                    <a:pt x="110" y="2528"/>
                    <a:pt x="132" y="2522"/>
                  </a:cubicBezTo>
                  <a:close/>
                  <a:moveTo>
                    <a:pt x="91" y="2671"/>
                  </a:moveTo>
                  <a:cubicBezTo>
                    <a:pt x="111" y="2661"/>
                    <a:pt x="126" y="2670"/>
                    <a:pt x="122" y="2689"/>
                  </a:cubicBezTo>
                  <a:cubicBezTo>
                    <a:pt x="119" y="2709"/>
                    <a:pt x="102" y="2732"/>
                    <a:pt x="85" y="2711"/>
                  </a:cubicBezTo>
                  <a:cubicBezTo>
                    <a:pt x="68" y="2691"/>
                    <a:pt x="70" y="2678"/>
                    <a:pt x="91" y="2671"/>
                  </a:cubicBezTo>
                  <a:close/>
                  <a:moveTo>
                    <a:pt x="413" y="1557"/>
                  </a:moveTo>
                  <a:lnTo>
                    <a:pt x="413" y="1758"/>
                  </a:lnTo>
                  <a:cubicBezTo>
                    <a:pt x="383" y="1767"/>
                    <a:pt x="351" y="1744"/>
                    <a:pt x="360" y="1702"/>
                  </a:cubicBezTo>
                  <a:cubicBezTo>
                    <a:pt x="373" y="1643"/>
                    <a:pt x="329" y="1551"/>
                    <a:pt x="413" y="1557"/>
                  </a:cubicBezTo>
                  <a:close/>
                  <a:moveTo>
                    <a:pt x="413" y="2106"/>
                  </a:moveTo>
                  <a:cubicBezTo>
                    <a:pt x="411" y="2106"/>
                    <a:pt x="409" y="2106"/>
                    <a:pt x="407" y="2106"/>
                  </a:cubicBezTo>
                  <a:cubicBezTo>
                    <a:pt x="346" y="2106"/>
                    <a:pt x="376" y="2161"/>
                    <a:pt x="346" y="2215"/>
                  </a:cubicBezTo>
                  <a:cubicBezTo>
                    <a:pt x="316" y="2270"/>
                    <a:pt x="358" y="2294"/>
                    <a:pt x="358" y="2355"/>
                  </a:cubicBezTo>
                  <a:cubicBezTo>
                    <a:pt x="358" y="2386"/>
                    <a:pt x="382" y="2389"/>
                    <a:pt x="413" y="2388"/>
                  </a:cubicBezTo>
                  <a:lnTo>
                    <a:pt x="413" y="2106"/>
                  </a:lnTo>
                  <a:close/>
                  <a:moveTo>
                    <a:pt x="413" y="1758"/>
                  </a:moveTo>
                  <a:cubicBezTo>
                    <a:pt x="427" y="1754"/>
                    <a:pt x="441" y="1743"/>
                    <a:pt x="449" y="1723"/>
                  </a:cubicBezTo>
                  <a:cubicBezTo>
                    <a:pt x="477" y="1661"/>
                    <a:pt x="477" y="1551"/>
                    <a:pt x="422" y="1558"/>
                  </a:cubicBezTo>
                  <a:cubicBezTo>
                    <a:pt x="419" y="1558"/>
                    <a:pt x="416" y="1557"/>
                    <a:pt x="413" y="1557"/>
                  </a:cubicBezTo>
                  <a:lnTo>
                    <a:pt x="413" y="1758"/>
                  </a:lnTo>
                  <a:close/>
                  <a:moveTo>
                    <a:pt x="578" y="1413"/>
                  </a:moveTo>
                  <a:lnTo>
                    <a:pt x="578" y="1788"/>
                  </a:lnTo>
                  <a:cubicBezTo>
                    <a:pt x="524" y="1811"/>
                    <a:pt x="487" y="1842"/>
                    <a:pt x="477" y="1778"/>
                  </a:cubicBezTo>
                  <a:cubicBezTo>
                    <a:pt x="463" y="1689"/>
                    <a:pt x="456" y="1696"/>
                    <a:pt x="539" y="1661"/>
                  </a:cubicBezTo>
                  <a:cubicBezTo>
                    <a:pt x="621" y="1627"/>
                    <a:pt x="504" y="1407"/>
                    <a:pt x="566" y="1414"/>
                  </a:cubicBezTo>
                  <a:cubicBezTo>
                    <a:pt x="570" y="1413"/>
                    <a:pt x="574" y="1413"/>
                    <a:pt x="578" y="1413"/>
                  </a:cubicBezTo>
                  <a:close/>
                  <a:moveTo>
                    <a:pt x="578" y="2113"/>
                  </a:moveTo>
                  <a:cubicBezTo>
                    <a:pt x="568" y="2116"/>
                    <a:pt x="557" y="2118"/>
                    <a:pt x="546" y="2118"/>
                  </a:cubicBezTo>
                  <a:cubicBezTo>
                    <a:pt x="482" y="2118"/>
                    <a:pt x="468" y="2107"/>
                    <a:pt x="413" y="2106"/>
                  </a:cubicBezTo>
                  <a:lnTo>
                    <a:pt x="413" y="2388"/>
                  </a:lnTo>
                  <a:cubicBezTo>
                    <a:pt x="443" y="2387"/>
                    <a:pt x="480" y="2382"/>
                    <a:pt x="504" y="2398"/>
                  </a:cubicBezTo>
                  <a:cubicBezTo>
                    <a:pt x="529" y="2414"/>
                    <a:pt x="555" y="2413"/>
                    <a:pt x="578" y="2405"/>
                  </a:cubicBezTo>
                  <a:lnTo>
                    <a:pt x="578" y="2113"/>
                  </a:lnTo>
                  <a:close/>
                  <a:moveTo>
                    <a:pt x="578" y="1788"/>
                  </a:moveTo>
                  <a:lnTo>
                    <a:pt x="578" y="1413"/>
                  </a:lnTo>
                  <a:cubicBezTo>
                    <a:pt x="663" y="1410"/>
                    <a:pt x="668" y="1526"/>
                    <a:pt x="655" y="1572"/>
                  </a:cubicBezTo>
                  <a:cubicBezTo>
                    <a:pt x="642" y="1620"/>
                    <a:pt x="738" y="1771"/>
                    <a:pt x="648" y="1771"/>
                  </a:cubicBezTo>
                  <a:cubicBezTo>
                    <a:pt x="623" y="1771"/>
                    <a:pt x="599" y="1779"/>
                    <a:pt x="578" y="1788"/>
                  </a:cubicBezTo>
                  <a:close/>
                  <a:moveTo>
                    <a:pt x="716" y="1472"/>
                  </a:moveTo>
                  <a:lnTo>
                    <a:pt x="716" y="1523"/>
                  </a:lnTo>
                  <a:cubicBezTo>
                    <a:pt x="712" y="1523"/>
                    <a:pt x="708" y="1520"/>
                    <a:pt x="703" y="1515"/>
                  </a:cubicBezTo>
                  <a:cubicBezTo>
                    <a:pt x="686" y="1494"/>
                    <a:pt x="688" y="1481"/>
                    <a:pt x="710" y="1475"/>
                  </a:cubicBezTo>
                  <a:cubicBezTo>
                    <a:pt x="712" y="1474"/>
                    <a:pt x="714" y="1473"/>
                    <a:pt x="716" y="1472"/>
                  </a:cubicBezTo>
                  <a:close/>
                  <a:moveTo>
                    <a:pt x="716" y="1787"/>
                  </a:moveTo>
                  <a:cubicBezTo>
                    <a:pt x="654" y="1800"/>
                    <a:pt x="636" y="1781"/>
                    <a:pt x="607" y="1833"/>
                  </a:cubicBezTo>
                  <a:cubicBezTo>
                    <a:pt x="577" y="1887"/>
                    <a:pt x="559" y="1954"/>
                    <a:pt x="613" y="2003"/>
                  </a:cubicBezTo>
                  <a:cubicBezTo>
                    <a:pt x="659" y="2043"/>
                    <a:pt x="628" y="2097"/>
                    <a:pt x="578" y="2113"/>
                  </a:cubicBezTo>
                  <a:lnTo>
                    <a:pt x="578" y="2405"/>
                  </a:lnTo>
                  <a:cubicBezTo>
                    <a:pt x="598" y="2398"/>
                    <a:pt x="617" y="2385"/>
                    <a:pt x="631" y="2373"/>
                  </a:cubicBezTo>
                  <a:cubicBezTo>
                    <a:pt x="662" y="2349"/>
                    <a:pt x="680" y="2355"/>
                    <a:pt x="674" y="2313"/>
                  </a:cubicBezTo>
                  <a:cubicBezTo>
                    <a:pt x="670" y="2282"/>
                    <a:pt x="691" y="2270"/>
                    <a:pt x="716" y="2266"/>
                  </a:cubicBezTo>
                  <a:lnTo>
                    <a:pt x="716" y="1787"/>
                  </a:lnTo>
                  <a:close/>
                  <a:moveTo>
                    <a:pt x="716" y="1523"/>
                  </a:moveTo>
                  <a:lnTo>
                    <a:pt x="716" y="1472"/>
                  </a:lnTo>
                  <a:cubicBezTo>
                    <a:pt x="732" y="1467"/>
                    <a:pt x="744" y="1476"/>
                    <a:pt x="741" y="1493"/>
                  </a:cubicBezTo>
                  <a:cubicBezTo>
                    <a:pt x="738" y="1507"/>
                    <a:pt x="728" y="1523"/>
                    <a:pt x="716" y="1523"/>
                  </a:cubicBezTo>
                  <a:close/>
                  <a:moveTo>
                    <a:pt x="756" y="1675"/>
                  </a:moveTo>
                  <a:lnTo>
                    <a:pt x="756" y="1726"/>
                  </a:lnTo>
                  <a:cubicBezTo>
                    <a:pt x="752" y="1726"/>
                    <a:pt x="748" y="1724"/>
                    <a:pt x="743" y="1718"/>
                  </a:cubicBezTo>
                  <a:cubicBezTo>
                    <a:pt x="726" y="1698"/>
                    <a:pt x="728" y="1685"/>
                    <a:pt x="750" y="1678"/>
                  </a:cubicBezTo>
                  <a:cubicBezTo>
                    <a:pt x="752" y="1677"/>
                    <a:pt x="754" y="1676"/>
                    <a:pt x="756" y="1675"/>
                  </a:cubicBezTo>
                  <a:close/>
                  <a:moveTo>
                    <a:pt x="756" y="1775"/>
                  </a:moveTo>
                  <a:cubicBezTo>
                    <a:pt x="747" y="1779"/>
                    <a:pt x="738" y="1782"/>
                    <a:pt x="729" y="1784"/>
                  </a:cubicBezTo>
                  <a:cubicBezTo>
                    <a:pt x="724" y="1785"/>
                    <a:pt x="720" y="1786"/>
                    <a:pt x="716" y="1787"/>
                  </a:cubicBezTo>
                  <a:lnTo>
                    <a:pt x="716" y="2266"/>
                  </a:lnTo>
                  <a:cubicBezTo>
                    <a:pt x="726" y="2264"/>
                    <a:pt x="737" y="2264"/>
                    <a:pt x="747" y="2264"/>
                  </a:cubicBezTo>
                  <a:cubicBezTo>
                    <a:pt x="750" y="2264"/>
                    <a:pt x="753" y="2263"/>
                    <a:pt x="756" y="2263"/>
                  </a:cubicBezTo>
                  <a:lnTo>
                    <a:pt x="756" y="1775"/>
                  </a:lnTo>
                  <a:close/>
                  <a:moveTo>
                    <a:pt x="1349" y="48"/>
                  </a:moveTo>
                  <a:cubicBezTo>
                    <a:pt x="1493" y="48"/>
                    <a:pt x="1452" y="82"/>
                    <a:pt x="1520" y="130"/>
                  </a:cubicBezTo>
                  <a:cubicBezTo>
                    <a:pt x="1589" y="178"/>
                    <a:pt x="1500" y="295"/>
                    <a:pt x="1404" y="226"/>
                  </a:cubicBezTo>
                  <a:cubicBezTo>
                    <a:pt x="1308" y="157"/>
                    <a:pt x="1363" y="322"/>
                    <a:pt x="1280" y="260"/>
                  </a:cubicBezTo>
                  <a:cubicBezTo>
                    <a:pt x="1198" y="199"/>
                    <a:pt x="1184" y="151"/>
                    <a:pt x="1273" y="144"/>
                  </a:cubicBezTo>
                  <a:cubicBezTo>
                    <a:pt x="1363" y="137"/>
                    <a:pt x="1191" y="68"/>
                    <a:pt x="1150" y="116"/>
                  </a:cubicBezTo>
                  <a:cubicBezTo>
                    <a:pt x="1109" y="164"/>
                    <a:pt x="1019" y="0"/>
                    <a:pt x="1143" y="0"/>
                  </a:cubicBezTo>
                  <a:cubicBezTo>
                    <a:pt x="1266" y="0"/>
                    <a:pt x="1239" y="6"/>
                    <a:pt x="1349" y="48"/>
                  </a:cubicBezTo>
                  <a:close/>
                  <a:moveTo>
                    <a:pt x="756" y="1726"/>
                  </a:moveTo>
                  <a:lnTo>
                    <a:pt x="756" y="1675"/>
                  </a:lnTo>
                  <a:cubicBezTo>
                    <a:pt x="772" y="1670"/>
                    <a:pt x="784" y="1679"/>
                    <a:pt x="780" y="1696"/>
                  </a:cubicBezTo>
                  <a:cubicBezTo>
                    <a:pt x="778" y="1711"/>
                    <a:pt x="768" y="1727"/>
                    <a:pt x="756" y="1726"/>
                  </a:cubicBezTo>
                  <a:close/>
                  <a:moveTo>
                    <a:pt x="2597" y="474"/>
                  </a:moveTo>
                  <a:lnTo>
                    <a:pt x="2597" y="722"/>
                  </a:lnTo>
                  <a:cubicBezTo>
                    <a:pt x="2592" y="718"/>
                    <a:pt x="2585" y="713"/>
                    <a:pt x="2578" y="707"/>
                  </a:cubicBezTo>
                  <a:cubicBezTo>
                    <a:pt x="2503" y="638"/>
                    <a:pt x="2502" y="495"/>
                    <a:pt x="2597" y="474"/>
                  </a:cubicBezTo>
                  <a:close/>
                  <a:moveTo>
                    <a:pt x="2039" y="2199"/>
                  </a:moveTo>
                  <a:cubicBezTo>
                    <a:pt x="2147" y="2255"/>
                    <a:pt x="2300" y="2317"/>
                    <a:pt x="2406" y="2336"/>
                  </a:cubicBezTo>
                  <a:cubicBezTo>
                    <a:pt x="2356" y="2305"/>
                    <a:pt x="2415" y="2262"/>
                    <a:pt x="2351" y="2206"/>
                  </a:cubicBezTo>
                  <a:cubicBezTo>
                    <a:pt x="2269" y="2135"/>
                    <a:pt x="2290" y="2073"/>
                    <a:pt x="2372" y="2012"/>
                  </a:cubicBezTo>
                  <a:cubicBezTo>
                    <a:pt x="2395" y="2008"/>
                    <a:pt x="2415" y="2006"/>
                    <a:pt x="2431" y="2005"/>
                  </a:cubicBezTo>
                  <a:cubicBezTo>
                    <a:pt x="2366" y="1856"/>
                    <a:pt x="2409" y="1756"/>
                    <a:pt x="2515" y="1776"/>
                  </a:cubicBezTo>
                  <a:cubicBezTo>
                    <a:pt x="2549" y="1782"/>
                    <a:pt x="2577" y="1770"/>
                    <a:pt x="2597" y="1752"/>
                  </a:cubicBezTo>
                  <a:lnTo>
                    <a:pt x="2597" y="1624"/>
                  </a:lnTo>
                  <a:cubicBezTo>
                    <a:pt x="2591" y="1623"/>
                    <a:pt x="2585" y="1622"/>
                    <a:pt x="2577" y="1622"/>
                  </a:cubicBezTo>
                  <a:cubicBezTo>
                    <a:pt x="2474" y="1622"/>
                    <a:pt x="2505" y="1499"/>
                    <a:pt x="2474" y="1345"/>
                  </a:cubicBezTo>
                  <a:cubicBezTo>
                    <a:pt x="2459" y="1270"/>
                    <a:pt x="2536" y="1167"/>
                    <a:pt x="2597" y="1076"/>
                  </a:cubicBezTo>
                  <a:lnTo>
                    <a:pt x="2597" y="872"/>
                  </a:lnTo>
                  <a:cubicBezTo>
                    <a:pt x="2586" y="876"/>
                    <a:pt x="2575" y="881"/>
                    <a:pt x="2563" y="885"/>
                  </a:cubicBezTo>
                  <a:cubicBezTo>
                    <a:pt x="2484" y="915"/>
                    <a:pt x="2588" y="830"/>
                    <a:pt x="2503" y="848"/>
                  </a:cubicBezTo>
                  <a:cubicBezTo>
                    <a:pt x="2418" y="867"/>
                    <a:pt x="2357" y="915"/>
                    <a:pt x="2308" y="958"/>
                  </a:cubicBezTo>
                  <a:cubicBezTo>
                    <a:pt x="2260" y="1000"/>
                    <a:pt x="2314" y="842"/>
                    <a:pt x="2248" y="842"/>
                  </a:cubicBezTo>
                  <a:cubicBezTo>
                    <a:pt x="2181" y="842"/>
                    <a:pt x="2272" y="988"/>
                    <a:pt x="2205" y="988"/>
                  </a:cubicBezTo>
                  <a:cubicBezTo>
                    <a:pt x="2138" y="988"/>
                    <a:pt x="2077" y="1000"/>
                    <a:pt x="2120" y="1037"/>
                  </a:cubicBezTo>
                  <a:cubicBezTo>
                    <a:pt x="2162" y="1073"/>
                    <a:pt x="2096" y="1067"/>
                    <a:pt x="2029" y="1049"/>
                  </a:cubicBezTo>
                  <a:cubicBezTo>
                    <a:pt x="1962" y="1031"/>
                    <a:pt x="2053" y="1091"/>
                    <a:pt x="2023" y="1110"/>
                  </a:cubicBezTo>
                  <a:cubicBezTo>
                    <a:pt x="1992" y="1128"/>
                    <a:pt x="1926" y="1098"/>
                    <a:pt x="1889" y="1055"/>
                  </a:cubicBezTo>
                  <a:cubicBezTo>
                    <a:pt x="1853" y="1012"/>
                    <a:pt x="1780" y="982"/>
                    <a:pt x="1816" y="952"/>
                  </a:cubicBezTo>
                  <a:cubicBezTo>
                    <a:pt x="1853" y="921"/>
                    <a:pt x="1913" y="976"/>
                    <a:pt x="2011" y="976"/>
                  </a:cubicBezTo>
                  <a:cubicBezTo>
                    <a:pt x="2108" y="976"/>
                    <a:pt x="2090" y="873"/>
                    <a:pt x="2011" y="861"/>
                  </a:cubicBezTo>
                  <a:cubicBezTo>
                    <a:pt x="1932" y="848"/>
                    <a:pt x="1938" y="818"/>
                    <a:pt x="1865" y="763"/>
                  </a:cubicBezTo>
                  <a:cubicBezTo>
                    <a:pt x="1792" y="709"/>
                    <a:pt x="1755" y="721"/>
                    <a:pt x="1658" y="678"/>
                  </a:cubicBezTo>
                  <a:cubicBezTo>
                    <a:pt x="1561" y="636"/>
                    <a:pt x="1440" y="745"/>
                    <a:pt x="1354" y="763"/>
                  </a:cubicBezTo>
                  <a:cubicBezTo>
                    <a:pt x="1269" y="782"/>
                    <a:pt x="1154" y="940"/>
                    <a:pt x="1105" y="1006"/>
                  </a:cubicBezTo>
                  <a:cubicBezTo>
                    <a:pt x="1057" y="1073"/>
                    <a:pt x="972" y="1128"/>
                    <a:pt x="911" y="1195"/>
                  </a:cubicBezTo>
                  <a:cubicBezTo>
                    <a:pt x="850" y="1262"/>
                    <a:pt x="899" y="1383"/>
                    <a:pt x="953" y="1468"/>
                  </a:cubicBezTo>
                  <a:cubicBezTo>
                    <a:pt x="1008" y="1553"/>
                    <a:pt x="1002" y="1450"/>
                    <a:pt x="1045" y="1420"/>
                  </a:cubicBezTo>
                  <a:cubicBezTo>
                    <a:pt x="1087" y="1389"/>
                    <a:pt x="1124" y="1456"/>
                    <a:pt x="1142" y="1517"/>
                  </a:cubicBezTo>
                  <a:cubicBezTo>
                    <a:pt x="1160" y="1577"/>
                    <a:pt x="1196" y="1486"/>
                    <a:pt x="1239" y="1486"/>
                  </a:cubicBezTo>
                  <a:cubicBezTo>
                    <a:pt x="1282" y="1486"/>
                    <a:pt x="1300" y="1432"/>
                    <a:pt x="1348" y="1383"/>
                  </a:cubicBezTo>
                  <a:cubicBezTo>
                    <a:pt x="1397" y="1334"/>
                    <a:pt x="1306" y="1274"/>
                    <a:pt x="1330" y="1207"/>
                  </a:cubicBezTo>
                  <a:cubicBezTo>
                    <a:pt x="1354" y="1140"/>
                    <a:pt x="1427" y="1110"/>
                    <a:pt x="1446" y="1043"/>
                  </a:cubicBezTo>
                  <a:cubicBezTo>
                    <a:pt x="1464" y="976"/>
                    <a:pt x="1591" y="1000"/>
                    <a:pt x="1543" y="1055"/>
                  </a:cubicBezTo>
                  <a:cubicBezTo>
                    <a:pt x="1494" y="1110"/>
                    <a:pt x="1403" y="1195"/>
                    <a:pt x="1433" y="1268"/>
                  </a:cubicBezTo>
                  <a:cubicBezTo>
                    <a:pt x="1464" y="1341"/>
                    <a:pt x="1525" y="1298"/>
                    <a:pt x="1597" y="1286"/>
                  </a:cubicBezTo>
                  <a:cubicBezTo>
                    <a:pt x="1670" y="1274"/>
                    <a:pt x="1676" y="1322"/>
                    <a:pt x="1616" y="1353"/>
                  </a:cubicBezTo>
                  <a:cubicBezTo>
                    <a:pt x="1555" y="1383"/>
                    <a:pt x="1482" y="1353"/>
                    <a:pt x="1537" y="1407"/>
                  </a:cubicBezTo>
                  <a:cubicBezTo>
                    <a:pt x="1591" y="1462"/>
                    <a:pt x="1531" y="1456"/>
                    <a:pt x="1458" y="1456"/>
                  </a:cubicBezTo>
                  <a:cubicBezTo>
                    <a:pt x="1385" y="1456"/>
                    <a:pt x="1470" y="1529"/>
                    <a:pt x="1421" y="1571"/>
                  </a:cubicBezTo>
                  <a:cubicBezTo>
                    <a:pt x="1373" y="1614"/>
                    <a:pt x="1324" y="1559"/>
                    <a:pt x="1257" y="1559"/>
                  </a:cubicBezTo>
                  <a:cubicBezTo>
                    <a:pt x="1190" y="1559"/>
                    <a:pt x="1172" y="1590"/>
                    <a:pt x="1093" y="1590"/>
                  </a:cubicBezTo>
                  <a:cubicBezTo>
                    <a:pt x="1014" y="1590"/>
                    <a:pt x="1045" y="1535"/>
                    <a:pt x="996" y="1535"/>
                  </a:cubicBezTo>
                  <a:cubicBezTo>
                    <a:pt x="947" y="1535"/>
                    <a:pt x="960" y="1626"/>
                    <a:pt x="917" y="1669"/>
                  </a:cubicBezTo>
                  <a:cubicBezTo>
                    <a:pt x="880" y="1706"/>
                    <a:pt x="820" y="1752"/>
                    <a:pt x="756" y="1775"/>
                  </a:cubicBezTo>
                  <a:lnTo>
                    <a:pt x="756" y="2263"/>
                  </a:lnTo>
                  <a:cubicBezTo>
                    <a:pt x="785" y="2253"/>
                    <a:pt x="794" y="2197"/>
                    <a:pt x="777" y="2136"/>
                  </a:cubicBezTo>
                  <a:cubicBezTo>
                    <a:pt x="759" y="2070"/>
                    <a:pt x="875" y="2094"/>
                    <a:pt x="972" y="2094"/>
                  </a:cubicBezTo>
                  <a:cubicBezTo>
                    <a:pt x="1069" y="2094"/>
                    <a:pt x="1081" y="2161"/>
                    <a:pt x="1148" y="2185"/>
                  </a:cubicBezTo>
                  <a:cubicBezTo>
                    <a:pt x="1215" y="2209"/>
                    <a:pt x="1221" y="2270"/>
                    <a:pt x="1221" y="2355"/>
                  </a:cubicBezTo>
                  <a:cubicBezTo>
                    <a:pt x="1221" y="2440"/>
                    <a:pt x="1288" y="2325"/>
                    <a:pt x="1300" y="2288"/>
                  </a:cubicBezTo>
                  <a:cubicBezTo>
                    <a:pt x="1312" y="2252"/>
                    <a:pt x="1336" y="2167"/>
                    <a:pt x="1288" y="2167"/>
                  </a:cubicBezTo>
                  <a:cubicBezTo>
                    <a:pt x="1239" y="2167"/>
                    <a:pt x="1227" y="2149"/>
                    <a:pt x="1184" y="2106"/>
                  </a:cubicBezTo>
                  <a:cubicBezTo>
                    <a:pt x="1142" y="2064"/>
                    <a:pt x="1178" y="2039"/>
                    <a:pt x="1221" y="2076"/>
                  </a:cubicBezTo>
                  <a:cubicBezTo>
                    <a:pt x="1263" y="2112"/>
                    <a:pt x="1282" y="2130"/>
                    <a:pt x="1312" y="2167"/>
                  </a:cubicBezTo>
                  <a:cubicBezTo>
                    <a:pt x="1342" y="2203"/>
                    <a:pt x="1367" y="2240"/>
                    <a:pt x="1397" y="2300"/>
                  </a:cubicBezTo>
                  <a:cubicBezTo>
                    <a:pt x="1427" y="2361"/>
                    <a:pt x="1452" y="2422"/>
                    <a:pt x="1500" y="2398"/>
                  </a:cubicBezTo>
                  <a:cubicBezTo>
                    <a:pt x="1549" y="2373"/>
                    <a:pt x="1494" y="2282"/>
                    <a:pt x="1543" y="2288"/>
                  </a:cubicBezTo>
                  <a:cubicBezTo>
                    <a:pt x="1591" y="2294"/>
                    <a:pt x="1646" y="2258"/>
                    <a:pt x="1670" y="2209"/>
                  </a:cubicBezTo>
                  <a:cubicBezTo>
                    <a:pt x="1695" y="2161"/>
                    <a:pt x="1676" y="2149"/>
                    <a:pt x="1676" y="2076"/>
                  </a:cubicBezTo>
                  <a:cubicBezTo>
                    <a:pt x="1676" y="2003"/>
                    <a:pt x="1810" y="1960"/>
                    <a:pt x="1828" y="2009"/>
                  </a:cubicBezTo>
                  <a:cubicBezTo>
                    <a:pt x="1847" y="2057"/>
                    <a:pt x="1926" y="1978"/>
                    <a:pt x="1980" y="1948"/>
                  </a:cubicBezTo>
                  <a:cubicBezTo>
                    <a:pt x="2035" y="1918"/>
                    <a:pt x="2053" y="1948"/>
                    <a:pt x="2023" y="1978"/>
                  </a:cubicBezTo>
                  <a:cubicBezTo>
                    <a:pt x="1992" y="2009"/>
                    <a:pt x="2005" y="2064"/>
                    <a:pt x="2071" y="2100"/>
                  </a:cubicBezTo>
                  <a:cubicBezTo>
                    <a:pt x="2138" y="2136"/>
                    <a:pt x="2162" y="2197"/>
                    <a:pt x="2096" y="2203"/>
                  </a:cubicBezTo>
                  <a:cubicBezTo>
                    <a:pt x="2077" y="2205"/>
                    <a:pt x="2058" y="2203"/>
                    <a:pt x="2039" y="2199"/>
                  </a:cubicBezTo>
                  <a:close/>
                  <a:moveTo>
                    <a:pt x="2597" y="722"/>
                  </a:moveTo>
                  <a:lnTo>
                    <a:pt x="2597" y="474"/>
                  </a:lnTo>
                  <a:lnTo>
                    <a:pt x="2598" y="473"/>
                  </a:lnTo>
                  <a:cubicBezTo>
                    <a:pt x="2695" y="453"/>
                    <a:pt x="2653" y="302"/>
                    <a:pt x="2791" y="302"/>
                  </a:cubicBezTo>
                  <a:cubicBezTo>
                    <a:pt x="2928" y="302"/>
                    <a:pt x="2846" y="226"/>
                    <a:pt x="3004" y="267"/>
                  </a:cubicBezTo>
                  <a:cubicBezTo>
                    <a:pt x="3093" y="260"/>
                    <a:pt x="3017" y="370"/>
                    <a:pt x="2942" y="370"/>
                  </a:cubicBezTo>
                  <a:cubicBezTo>
                    <a:pt x="2866" y="370"/>
                    <a:pt x="2688" y="521"/>
                    <a:pt x="2667" y="597"/>
                  </a:cubicBezTo>
                  <a:cubicBezTo>
                    <a:pt x="2649" y="665"/>
                    <a:pt x="2652" y="756"/>
                    <a:pt x="2597" y="722"/>
                  </a:cubicBezTo>
                  <a:moveTo>
                    <a:pt x="2597" y="1076"/>
                  </a:moveTo>
                  <a:cubicBezTo>
                    <a:pt x="2664" y="978"/>
                    <a:pt x="2714" y="894"/>
                    <a:pt x="2618" y="873"/>
                  </a:cubicBezTo>
                  <a:cubicBezTo>
                    <a:pt x="2614" y="872"/>
                    <a:pt x="2610" y="871"/>
                    <a:pt x="2606" y="870"/>
                  </a:cubicBezTo>
                  <a:lnTo>
                    <a:pt x="2597" y="872"/>
                  </a:lnTo>
                  <a:lnTo>
                    <a:pt x="2597" y="1076"/>
                  </a:lnTo>
                  <a:close/>
                  <a:moveTo>
                    <a:pt x="2597" y="1752"/>
                  </a:moveTo>
                  <a:cubicBezTo>
                    <a:pt x="2640" y="1712"/>
                    <a:pt x="2648" y="1639"/>
                    <a:pt x="2597" y="1624"/>
                  </a:cubicBezTo>
                  <a:lnTo>
                    <a:pt x="2597" y="175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190">
              <a:extLst>
                <a:ext uri="{FF2B5EF4-FFF2-40B4-BE49-F238E27FC236}">
                  <a16:creationId xmlns:a16="http://schemas.microsoft.com/office/drawing/2014/main" id="{9CE185A7-2A12-45E6-A7FC-71D7A8CA1C9E}"/>
                </a:ext>
              </a:extLst>
            </p:cNvPr>
            <p:cNvSpPr>
              <a:spLocks noEditPoints="1"/>
            </p:cNvSpPr>
            <p:nvPr/>
          </p:nvSpPr>
          <p:spPr bwMode="auto">
            <a:xfrm>
              <a:off x="7916863" y="3602038"/>
              <a:ext cx="1177925" cy="1111250"/>
            </a:xfrm>
            <a:custGeom>
              <a:avLst/>
              <a:gdLst>
                <a:gd name="T0" fmla="*/ 1980 w 2296"/>
                <a:gd name="T1" fmla="*/ 28 h 2168"/>
                <a:gd name="T2" fmla="*/ 1949 w 2296"/>
                <a:gd name="T3" fmla="*/ 10 h 2168"/>
                <a:gd name="T4" fmla="*/ 1930 w 2296"/>
                <a:gd name="T5" fmla="*/ 930 h 2168"/>
                <a:gd name="T6" fmla="*/ 1776 w 2296"/>
                <a:gd name="T7" fmla="*/ 995 h 2168"/>
                <a:gd name="T8" fmla="*/ 1776 w 2296"/>
                <a:gd name="T9" fmla="*/ 995 h 2168"/>
                <a:gd name="T10" fmla="*/ 1142 w 2296"/>
                <a:gd name="T11" fmla="*/ 1878 h 2168"/>
                <a:gd name="T12" fmla="*/ 1157 w 2296"/>
                <a:gd name="T13" fmla="*/ 1781 h 2168"/>
                <a:gd name="T14" fmla="*/ 1466 w 2296"/>
                <a:gd name="T15" fmla="*/ 1234 h 2168"/>
                <a:gd name="T16" fmla="*/ 1435 w 2296"/>
                <a:gd name="T17" fmla="*/ 1216 h 2168"/>
                <a:gd name="T18" fmla="*/ 979 w 2296"/>
                <a:gd name="T19" fmla="*/ 740 h 2168"/>
                <a:gd name="T20" fmla="*/ 1347 w 2296"/>
                <a:gd name="T21" fmla="*/ 1148 h 2168"/>
                <a:gd name="T22" fmla="*/ 1129 w 2296"/>
                <a:gd name="T23" fmla="*/ 1739 h 2168"/>
                <a:gd name="T24" fmla="*/ 829 w 2296"/>
                <a:gd name="T25" fmla="*/ 1488 h 2168"/>
                <a:gd name="T26" fmla="*/ 518 w 2296"/>
                <a:gd name="T27" fmla="*/ 1456 h 2168"/>
                <a:gd name="T28" fmla="*/ 235 w 2296"/>
                <a:gd name="T29" fmla="*/ 1541 h 2168"/>
                <a:gd name="T30" fmla="*/ 93 w 2296"/>
                <a:gd name="T31" fmla="*/ 1403 h 2168"/>
                <a:gd name="T32" fmla="*/ 137 w 2296"/>
                <a:gd name="T33" fmla="*/ 1003 h 2168"/>
                <a:gd name="T34" fmla="*/ 372 w 2296"/>
                <a:gd name="T35" fmla="*/ 877 h 2168"/>
                <a:gd name="T36" fmla="*/ 566 w 2296"/>
                <a:gd name="T37" fmla="*/ 833 h 2168"/>
                <a:gd name="T38" fmla="*/ 712 w 2296"/>
                <a:gd name="T39" fmla="*/ 691 h 2168"/>
                <a:gd name="T40" fmla="*/ 918 w 2296"/>
                <a:gd name="T41" fmla="*/ 902 h 2168"/>
                <a:gd name="T42" fmla="*/ 434 w 2296"/>
                <a:gd name="T43" fmla="*/ 595 h 2168"/>
                <a:gd name="T44" fmla="*/ 403 w 2296"/>
                <a:gd name="T45" fmla="*/ 577 h 2168"/>
                <a:gd name="T46" fmla="*/ 1712 w 2296"/>
                <a:gd name="T47" fmla="*/ 713 h 2168"/>
                <a:gd name="T48" fmla="*/ 1514 w 2296"/>
                <a:gd name="T49" fmla="*/ 544 h 2168"/>
                <a:gd name="T50" fmla="*/ 1514 w 2296"/>
                <a:gd name="T51" fmla="*/ 544 h 2168"/>
                <a:gd name="T52" fmla="*/ 1430 w 2296"/>
                <a:gd name="T53" fmla="*/ 476 h 2168"/>
                <a:gd name="T54" fmla="*/ 842 w 2296"/>
                <a:gd name="T55" fmla="*/ 350 h 2168"/>
                <a:gd name="T56" fmla="*/ 1066 w 2296"/>
                <a:gd name="T57" fmla="*/ 558 h 2168"/>
                <a:gd name="T58" fmla="*/ 1163 w 2296"/>
                <a:gd name="T59" fmla="*/ 447 h 2168"/>
                <a:gd name="T60" fmla="*/ 842 w 2296"/>
                <a:gd name="T61" fmla="*/ 350 h 2168"/>
                <a:gd name="T62" fmla="*/ 2045 w 2296"/>
                <a:gd name="T63" fmla="*/ 1928 h 2168"/>
                <a:gd name="T64" fmla="*/ 1861 w 2296"/>
                <a:gd name="T65" fmla="*/ 2099 h 2168"/>
                <a:gd name="T66" fmla="*/ 1934 w 2296"/>
                <a:gd name="T67" fmla="*/ 1905 h 2168"/>
                <a:gd name="T68" fmla="*/ 2045 w 2296"/>
                <a:gd name="T69" fmla="*/ 1797 h 2168"/>
                <a:gd name="T70" fmla="*/ 2045 w 2296"/>
                <a:gd name="T71" fmla="*/ 1660 h 2168"/>
                <a:gd name="T72" fmla="*/ 2045 w 2296"/>
                <a:gd name="T73" fmla="*/ 1532 h 2168"/>
                <a:gd name="T74" fmla="*/ 736 w 2296"/>
                <a:gd name="T75" fmla="*/ 423 h 2168"/>
                <a:gd name="T76" fmla="*/ 2261 w 2296"/>
                <a:gd name="T77" fmla="*/ 844 h 2168"/>
                <a:gd name="T78" fmla="*/ 2255 w 2296"/>
                <a:gd name="T79" fmla="*/ 884 h 2168"/>
                <a:gd name="T80" fmla="*/ 2180 w 2296"/>
                <a:gd name="T81" fmla="*/ 872 h 2168"/>
                <a:gd name="T82" fmla="*/ 2174 w 2296"/>
                <a:gd name="T83" fmla="*/ 912 h 2168"/>
                <a:gd name="T84" fmla="*/ 2045 w 2296"/>
                <a:gd name="T85" fmla="*/ 1660 h 2168"/>
                <a:gd name="T86" fmla="*/ 2137 w 2296"/>
                <a:gd name="T87" fmla="*/ 1824 h 2168"/>
                <a:gd name="T88" fmla="*/ 2045 w 2296"/>
                <a:gd name="T89" fmla="*/ 1532 h 2168"/>
                <a:gd name="T90" fmla="*/ 2045 w 2296"/>
                <a:gd name="T91" fmla="*/ 1928 h 2168"/>
                <a:gd name="T92" fmla="*/ 2045 w 2296"/>
                <a:gd name="T93" fmla="*/ 1928 h 2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6" h="2168">
                  <a:moveTo>
                    <a:pt x="1949" y="10"/>
                  </a:moveTo>
                  <a:cubicBezTo>
                    <a:pt x="1969" y="0"/>
                    <a:pt x="1984" y="9"/>
                    <a:pt x="1980" y="28"/>
                  </a:cubicBezTo>
                  <a:cubicBezTo>
                    <a:pt x="1976" y="48"/>
                    <a:pt x="1960" y="71"/>
                    <a:pt x="1943" y="50"/>
                  </a:cubicBezTo>
                  <a:cubicBezTo>
                    <a:pt x="1926" y="30"/>
                    <a:pt x="1927" y="17"/>
                    <a:pt x="1949" y="10"/>
                  </a:cubicBezTo>
                  <a:close/>
                  <a:moveTo>
                    <a:pt x="1869" y="837"/>
                  </a:moveTo>
                  <a:cubicBezTo>
                    <a:pt x="1922" y="841"/>
                    <a:pt x="1987" y="930"/>
                    <a:pt x="1930" y="930"/>
                  </a:cubicBezTo>
                  <a:cubicBezTo>
                    <a:pt x="1874" y="930"/>
                    <a:pt x="1821" y="841"/>
                    <a:pt x="1869" y="837"/>
                  </a:cubicBezTo>
                  <a:close/>
                  <a:moveTo>
                    <a:pt x="1776" y="995"/>
                  </a:moveTo>
                  <a:cubicBezTo>
                    <a:pt x="1829" y="995"/>
                    <a:pt x="1914" y="1076"/>
                    <a:pt x="1841" y="1080"/>
                  </a:cubicBezTo>
                  <a:cubicBezTo>
                    <a:pt x="1768" y="1084"/>
                    <a:pt x="1695" y="995"/>
                    <a:pt x="1776" y="995"/>
                  </a:cubicBezTo>
                  <a:close/>
                  <a:moveTo>
                    <a:pt x="1157" y="1781"/>
                  </a:moveTo>
                  <a:cubicBezTo>
                    <a:pt x="1104" y="1796"/>
                    <a:pt x="1101" y="1828"/>
                    <a:pt x="1142" y="1878"/>
                  </a:cubicBezTo>
                  <a:cubicBezTo>
                    <a:pt x="1183" y="1928"/>
                    <a:pt x="1223" y="1872"/>
                    <a:pt x="1233" y="1825"/>
                  </a:cubicBezTo>
                  <a:cubicBezTo>
                    <a:pt x="1242" y="1778"/>
                    <a:pt x="1204" y="1756"/>
                    <a:pt x="1157" y="1781"/>
                  </a:cubicBezTo>
                  <a:close/>
                  <a:moveTo>
                    <a:pt x="1435" y="1216"/>
                  </a:moveTo>
                  <a:cubicBezTo>
                    <a:pt x="1455" y="1206"/>
                    <a:pt x="1470" y="1215"/>
                    <a:pt x="1466" y="1234"/>
                  </a:cubicBezTo>
                  <a:cubicBezTo>
                    <a:pt x="1463" y="1254"/>
                    <a:pt x="1446" y="1277"/>
                    <a:pt x="1429" y="1256"/>
                  </a:cubicBezTo>
                  <a:cubicBezTo>
                    <a:pt x="1412" y="1235"/>
                    <a:pt x="1414" y="1223"/>
                    <a:pt x="1435" y="1216"/>
                  </a:cubicBezTo>
                  <a:close/>
                  <a:moveTo>
                    <a:pt x="918" y="902"/>
                  </a:moveTo>
                  <a:cubicBezTo>
                    <a:pt x="983" y="898"/>
                    <a:pt x="979" y="796"/>
                    <a:pt x="979" y="740"/>
                  </a:cubicBezTo>
                  <a:cubicBezTo>
                    <a:pt x="979" y="683"/>
                    <a:pt x="1068" y="667"/>
                    <a:pt x="1088" y="772"/>
                  </a:cubicBezTo>
                  <a:cubicBezTo>
                    <a:pt x="1109" y="877"/>
                    <a:pt x="1283" y="1096"/>
                    <a:pt x="1347" y="1148"/>
                  </a:cubicBezTo>
                  <a:cubicBezTo>
                    <a:pt x="1412" y="1201"/>
                    <a:pt x="1400" y="1359"/>
                    <a:pt x="1364" y="1464"/>
                  </a:cubicBezTo>
                  <a:cubicBezTo>
                    <a:pt x="1327" y="1569"/>
                    <a:pt x="1222" y="1788"/>
                    <a:pt x="1129" y="1739"/>
                  </a:cubicBezTo>
                  <a:cubicBezTo>
                    <a:pt x="1036" y="1691"/>
                    <a:pt x="979" y="1727"/>
                    <a:pt x="927" y="1650"/>
                  </a:cubicBezTo>
                  <a:cubicBezTo>
                    <a:pt x="874" y="1573"/>
                    <a:pt x="854" y="1448"/>
                    <a:pt x="829" y="1488"/>
                  </a:cubicBezTo>
                  <a:cubicBezTo>
                    <a:pt x="805" y="1529"/>
                    <a:pt x="862" y="1553"/>
                    <a:pt x="744" y="1480"/>
                  </a:cubicBezTo>
                  <a:cubicBezTo>
                    <a:pt x="627" y="1407"/>
                    <a:pt x="558" y="1448"/>
                    <a:pt x="518" y="1456"/>
                  </a:cubicBezTo>
                  <a:cubicBezTo>
                    <a:pt x="477" y="1464"/>
                    <a:pt x="380" y="1420"/>
                    <a:pt x="364" y="1480"/>
                  </a:cubicBezTo>
                  <a:cubicBezTo>
                    <a:pt x="348" y="1541"/>
                    <a:pt x="287" y="1545"/>
                    <a:pt x="235" y="1541"/>
                  </a:cubicBezTo>
                  <a:cubicBezTo>
                    <a:pt x="182" y="1537"/>
                    <a:pt x="141" y="1586"/>
                    <a:pt x="105" y="1561"/>
                  </a:cubicBezTo>
                  <a:cubicBezTo>
                    <a:pt x="69" y="1537"/>
                    <a:pt x="133" y="1497"/>
                    <a:pt x="93" y="1403"/>
                  </a:cubicBezTo>
                  <a:cubicBezTo>
                    <a:pt x="52" y="1310"/>
                    <a:pt x="56" y="1209"/>
                    <a:pt x="28" y="1161"/>
                  </a:cubicBezTo>
                  <a:cubicBezTo>
                    <a:pt x="0" y="1112"/>
                    <a:pt x="36" y="1007"/>
                    <a:pt x="137" y="1003"/>
                  </a:cubicBezTo>
                  <a:cubicBezTo>
                    <a:pt x="239" y="999"/>
                    <a:pt x="299" y="979"/>
                    <a:pt x="299" y="942"/>
                  </a:cubicBezTo>
                  <a:cubicBezTo>
                    <a:pt x="299" y="906"/>
                    <a:pt x="279" y="877"/>
                    <a:pt x="372" y="877"/>
                  </a:cubicBezTo>
                  <a:cubicBezTo>
                    <a:pt x="465" y="877"/>
                    <a:pt x="368" y="764"/>
                    <a:pt x="461" y="764"/>
                  </a:cubicBezTo>
                  <a:cubicBezTo>
                    <a:pt x="554" y="764"/>
                    <a:pt x="526" y="849"/>
                    <a:pt x="566" y="833"/>
                  </a:cubicBezTo>
                  <a:cubicBezTo>
                    <a:pt x="607" y="817"/>
                    <a:pt x="574" y="740"/>
                    <a:pt x="627" y="740"/>
                  </a:cubicBezTo>
                  <a:cubicBezTo>
                    <a:pt x="680" y="740"/>
                    <a:pt x="664" y="667"/>
                    <a:pt x="712" y="691"/>
                  </a:cubicBezTo>
                  <a:cubicBezTo>
                    <a:pt x="761" y="715"/>
                    <a:pt x="789" y="752"/>
                    <a:pt x="805" y="817"/>
                  </a:cubicBezTo>
                  <a:cubicBezTo>
                    <a:pt x="821" y="881"/>
                    <a:pt x="825" y="894"/>
                    <a:pt x="918" y="902"/>
                  </a:cubicBezTo>
                  <a:moveTo>
                    <a:pt x="403" y="577"/>
                  </a:moveTo>
                  <a:cubicBezTo>
                    <a:pt x="423" y="566"/>
                    <a:pt x="438" y="575"/>
                    <a:pt x="434" y="595"/>
                  </a:cubicBezTo>
                  <a:cubicBezTo>
                    <a:pt x="431" y="614"/>
                    <a:pt x="414" y="637"/>
                    <a:pt x="397" y="617"/>
                  </a:cubicBezTo>
                  <a:cubicBezTo>
                    <a:pt x="380" y="596"/>
                    <a:pt x="382" y="583"/>
                    <a:pt x="403" y="577"/>
                  </a:cubicBezTo>
                  <a:close/>
                  <a:moveTo>
                    <a:pt x="1664" y="645"/>
                  </a:moveTo>
                  <a:cubicBezTo>
                    <a:pt x="1693" y="645"/>
                    <a:pt x="1765" y="713"/>
                    <a:pt x="1712" y="713"/>
                  </a:cubicBezTo>
                  <a:cubicBezTo>
                    <a:pt x="1659" y="713"/>
                    <a:pt x="1601" y="645"/>
                    <a:pt x="1664" y="645"/>
                  </a:cubicBezTo>
                  <a:close/>
                  <a:moveTo>
                    <a:pt x="1514" y="544"/>
                  </a:moveTo>
                  <a:cubicBezTo>
                    <a:pt x="1567" y="535"/>
                    <a:pt x="1696" y="600"/>
                    <a:pt x="1633" y="607"/>
                  </a:cubicBezTo>
                  <a:cubicBezTo>
                    <a:pt x="1569" y="614"/>
                    <a:pt x="1435" y="564"/>
                    <a:pt x="1514" y="544"/>
                  </a:cubicBezTo>
                  <a:close/>
                  <a:moveTo>
                    <a:pt x="1343" y="386"/>
                  </a:moveTo>
                  <a:cubicBezTo>
                    <a:pt x="1374" y="386"/>
                    <a:pt x="1490" y="476"/>
                    <a:pt x="1430" y="476"/>
                  </a:cubicBezTo>
                  <a:cubicBezTo>
                    <a:pt x="1369" y="476"/>
                    <a:pt x="1279" y="379"/>
                    <a:pt x="1343" y="386"/>
                  </a:cubicBezTo>
                  <a:close/>
                  <a:moveTo>
                    <a:pt x="842" y="350"/>
                  </a:moveTo>
                  <a:cubicBezTo>
                    <a:pt x="781" y="355"/>
                    <a:pt x="881" y="516"/>
                    <a:pt x="937" y="574"/>
                  </a:cubicBezTo>
                  <a:cubicBezTo>
                    <a:pt x="980" y="632"/>
                    <a:pt x="1027" y="568"/>
                    <a:pt x="1066" y="558"/>
                  </a:cubicBezTo>
                  <a:cubicBezTo>
                    <a:pt x="1105" y="547"/>
                    <a:pt x="1124" y="582"/>
                    <a:pt x="1202" y="595"/>
                  </a:cubicBezTo>
                  <a:cubicBezTo>
                    <a:pt x="1279" y="608"/>
                    <a:pt x="1157" y="495"/>
                    <a:pt x="1163" y="447"/>
                  </a:cubicBezTo>
                  <a:cubicBezTo>
                    <a:pt x="1168" y="400"/>
                    <a:pt x="1080" y="376"/>
                    <a:pt x="1036" y="381"/>
                  </a:cubicBezTo>
                  <a:cubicBezTo>
                    <a:pt x="991" y="386"/>
                    <a:pt x="889" y="344"/>
                    <a:pt x="842" y="350"/>
                  </a:cubicBezTo>
                  <a:close/>
                  <a:moveTo>
                    <a:pt x="2045" y="1797"/>
                  </a:moveTo>
                  <a:lnTo>
                    <a:pt x="2045" y="1928"/>
                  </a:lnTo>
                  <a:lnTo>
                    <a:pt x="2043" y="1930"/>
                  </a:lnTo>
                  <a:cubicBezTo>
                    <a:pt x="1995" y="1982"/>
                    <a:pt x="1878" y="2031"/>
                    <a:pt x="1861" y="2099"/>
                  </a:cubicBezTo>
                  <a:cubicBezTo>
                    <a:pt x="1845" y="2168"/>
                    <a:pt x="1829" y="2035"/>
                    <a:pt x="1817" y="1998"/>
                  </a:cubicBezTo>
                  <a:cubicBezTo>
                    <a:pt x="1805" y="1962"/>
                    <a:pt x="1861" y="1921"/>
                    <a:pt x="1934" y="1905"/>
                  </a:cubicBezTo>
                  <a:cubicBezTo>
                    <a:pt x="2007" y="1889"/>
                    <a:pt x="1934" y="1808"/>
                    <a:pt x="2035" y="1796"/>
                  </a:cubicBezTo>
                  <a:cubicBezTo>
                    <a:pt x="2039" y="1796"/>
                    <a:pt x="2042" y="1796"/>
                    <a:pt x="2045" y="1797"/>
                  </a:cubicBezTo>
                  <a:close/>
                  <a:moveTo>
                    <a:pt x="2045" y="1532"/>
                  </a:moveTo>
                  <a:lnTo>
                    <a:pt x="2045" y="1660"/>
                  </a:lnTo>
                  <a:cubicBezTo>
                    <a:pt x="2021" y="1601"/>
                    <a:pt x="1989" y="1539"/>
                    <a:pt x="2031" y="1533"/>
                  </a:cubicBezTo>
                  <a:cubicBezTo>
                    <a:pt x="2036" y="1532"/>
                    <a:pt x="2041" y="1531"/>
                    <a:pt x="2045" y="1532"/>
                  </a:cubicBezTo>
                  <a:close/>
                  <a:moveTo>
                    <a:pt x="689" y="355"/>
                  </a:moveTo>
                  <a:cubicBezTo>
                    <a:pt x="718" y="355"/>
                    <a:pt x="789" y="423"/>
                    <a:pt x="736" y="423"/>
                  </a:cubicBezTo>
                  <a:cubicBezTo>
                    <a:pt x="683" y="423"/>
                    <a:pt x="625" y="355"/>
                    <a:pt x="689" y="355"/>
                  </a:cubicBezTo>
                  <a:close/>
                  <a:moveTo>
                    <a:pt x="2261" y="844"/>
                  </a:moveTo>
                  <a:cubicBezTo>
                    <a:pt x="2280" y="834"/>
                    <a:pt x="2296" y="843"/>
                    <a:pt x="2292" y="862"/>
                  </a:cubicBezTo>
                  <a:cubicBezTo>
                    <a:pt x="2288" y="881"/>
                    <a:pt x="2271" y="904"/>
                    <a:pt x="2255" y="884"/>
                  </a:cubicBezTo>
                  <a:cubicBezTo>
                    <a:pt x="2238" y="863"/>
                    <a:pt x="2239" y="850"/>
                    <a:pt x="2261" y="844"/>
                  </a:cubicBezTo>
                  <a:close/>
                  <a:moveTo>
                    <a:pt x="2180" y="872"/>
                  </a:moveTo>
                  <a:cubicBezTo>
                    <a:pt x="2199" y="862"/>
                    <a:pt x="2215" y="871"/>
                    <a:pt x="2211" y="890"/>
                  </a:cubicBezTo>
                  <a:cubicBezTo>
                    <a:pt x="2207" y="910"/>
                    <a:pt x="2190" y="933"/>
                    <a:pt x="2174" y="912"/>
                  </a:cubicBezTo>
                  <a:cubicBezTo>
                    <a:pt x="2157" y="892"/>
                    <a:pt x="2158" y="879"/>
                    <a:pt x="2180" y="872"/>
                  </a:cubicBezTo>
                  <a:close/>
                  <a:moveTo>
                    <a:pt x="2045" y="1660"/>
                  </a:moveTo>
                  <a:cubicBezTo>
                    <a:pt x="2053" y="1681"/>
                    <a:pt x="2061" y="1701"/>
                    <a:pt x="2064" y="1719"/>
                  </a:cubicBezTo>
                  <a:cubicBezTo>
                    <a:pt x="2076" y="1788"/>
                    <a:pt x="2088" y="1808"/>
                    <a:pt x="2137" y="1824"/>
                  </a:cubicBezTo>
                  <a:cubicBezTo>
                    <a:pt x="2185" y="1841"/>
                    <a:pt x="2226" y="1707"/>
                    <a:pt x="2157" y="1679"/>
                  </a:cubicBezTo>
                  <a:cubicBezTo>
                    <a:pt x="2092" y="1652"/>
                    <a:pt x="2106" y="1533"/>
                    <a:pt x="2045" y="1532"/>
                  </a:cubicBezTo>
                  <a:lnTo>
                    <a:pt x="2045" y="1660"/>
                  </a:lnTo>
                  <a:close/>
                  <a:moveTo>
                    <a:pt x="2045" y="1928"/>
                  </a:moveTo>
                  <a:lnTo>
                    <a:pt x="2045" y="1797"/>
                  </a:lnTo>
                  <a:cubicBezTo>
                    <a:pt x="2091" y="1805"/>
                    <a:pt x="2089" y="1879"/>
                    <a:pt x="2045" y="1928"/>
                  </a:cubicBezTo>
                  <a:close/>
                </a:path>
              </a:pathLst>
            </a:custGeom>
            <a:solidFill>
              <a:schemeClr val="bg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4" name="TextBox 13">
            <a:extLst>
              <a:ext uri="{FF2B5EF4-FFF2-40B4-BE49-F238E27FC236}">
                <a16:creationId xmlns:a16="http://schemas.microsoft.com/office/drawing/2014/main" id="{0326CA6F-E438-495D-AB14-E141696FF8BF}"/>
              </a:ext>
            </a:extLst>
          </p:cNvPr>
          <p:cNvSpPr txBox="1"/>
          <p:nvPr/>
        </p:nvSpPr>
        <p:spPr>
          <a:xfrm>
            <a:off x="7348355" y="2548653"/>
            <a:ext cx="1890454" cy="461665"/>
          </a:xfrm>
          <a:prstGeom prst="rect">
            <a:avLst/>
          </a:prstGeom>
          <a:noFill/>
        </p:spPr>
        <p:txBody>
          <a:bodyPr wrap="none" rtlCol="0">
            <a:spAutoFit/>
          </a:bodyPr>
          <a:lstStyle/>
          <a:p>
            <a:r>
              <a:rPr lang="en-US" sz="2400">
                <a:latin typeface="+mj-lt"/>
              </a:rPr>
              <a:t>COVERAGE AREA</a:t>
            </a:r>
          </a:p>
        </p:txBody>
      </p:sp>
      <p:sp>
        <p:nvSpPr>
          <p:cNvPr id="15" name="TextBox 14">
            <a:extLst>
              <a:ext uri="{FF2B5EF4-FFF2-40B4-BE49-F238E27FC236}">
                <a16:creationId xmlns:a16="http://schemas.microsoft.com/office/drawing/2014/main" id="{C8A372EE-C3A8-45B7-AB12-5473DFF35890}"/>
              </a:ext>
            </a:extLst>
          </p:cNvPr>
          <p:cNvSpPr txBox="1"/>
          <p:nvPr/>
        </p:nvSpPr>
        <p:spPr>
          <a:xfrm>
            <a:off x="7348354" y="2979964"/>
            <a:ext cx="4055914" cy="890115"/>
          </a:xfrm>
          <a:prstGeom prst="rect">
            <a:avLst/>
          </a:prstGeom>
          <a:noFill/>
        </p:spPr>
        <p:txBody>
          <a:bodyPr wrap="square" rtlCol="0">
            <a:spAutoFit/>
          </a:bodyPr>
          <a:lstStyle/>
          <a:p>
            <a:pPr algn="just">
              <a:lnSpc>
                <a:spcPct val="150000"/>
              </a:lnSpc>
            </a:pPr>
            <a:r>
              <a:rPr lang="en-US" sz="1200" b="0" i="0">
                <a:effectLst/>
              </a:rPr>
              <a:t>Far far away, behind the word mountains, far from the countries Vokalia and Consonantia, there live the blind texts. Separated they live in Bookmarksgrove right at the coast of the Semantics</a:t>
            </a:r>
            <a:endParaRPr lang="en-US" sz="1200"/>
          </a:p>
        </p:txBody>
      </p:sp>
      <p:sp>
        <p:nvSpPr>
          <p:cNvPr id="16" name="Rectangle: Rounded Corners 15">
            <a:extLst>
              <a:ext uri="{FF2B5EF4-FFF2-40B4-BE49-F238E27FC236}">
                <a16:creationId xmlns:a16="http://schemas.microsoft.com/office/drawing/2014/main" id="{186AAAD6-5BAE-49E9-BCB9-B21586DE3179}"/>
              </a:ext>
            </a:extLst>
          </p:cNvPr>
          <p:cNvSpPr/>
          <p:nvPr/>
        </p:nvSpPr>
        <p:spPr>
          <a:xfrm>
            <a:off x="7445330" y="4406127"/>
            <a:ext cx="3958938" cy="132200"/>
          </a:xfrm>
          <a:prstGeom prst="roundRect">
            <a:avLst>
              <a:gd name="adj"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Rounded Corners 16">
            <a:extLst>
              <a:ext uri="{FF2B5EF4-FFF2-40B4-BE49-F238E27FC236}">
                <a16:creationId xmlns:a16="http://schemas.microsoft.com/office/drawing/2014/main" id="{4006E1F9-D81F-4302-BE51-F6ACB1F8839D}"/>
              </a:ext>
            </a:extLst>
          </p:cNvPr>
          <p:cNvSpPr/>
          <p:nvPr/>
        </p:nvSpPr>
        <p:spPr>
          <a:xfrm>
            <a:off x="7445330" y="4406127"/>
            <a:ext cx="3600000" cy="132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73CAABDD-8C81-4C7A-9C1F-EFE055DF1132}"/>
              </a:ext>
            </a:extLst>
          </p:cNvPr>
          <p:cNvSpPr txBox="1"/>
          <p:nvPr/>
        </p:nvSpPr>
        <p:spPr>
          <a:xfrm>
            <a:off x="7348354" y="4095010"/>
            <a:ext cx="683200" cy="307777"/>
          </a:xfrm>
          <a:prstGeom prst="rect">
            <a:avLst/>
          </a:prstGeom>
          <a:noFill/>
        </p:spPr>
        <p:txBody>
          <a:bodyPr wrap="none" rtlCol="0">
            <a:spAutoFit/>
          </a:bodyPr>
          <a:lstStyle/>
          <a:p>
            <a:r>
              <a:rPr lang="en-US" sz="1400">
                <a:latin typeface="+mj-lt"/>
              </a:rPr>
              <a:t>AREA 01</a:t>
            </a:r>
          </a:p>
        </p:txBody>
      </p:sp>
      <p:sp>
        <p:nvSpPr>
          <p:cNvPr id="19" name="Rectangle: Rounded Corners 18">
            <a:extLst>
              <a:ext uri="{FF2B5EF4-FFF2-40B4-BE49-F238E27FC236}">
                <a16:creationId xmlns:a16="http://schemas.microsoft.com/office/drawing/2014/main" id="{10E2C68A-8D19-4F95-BD54-A0E6E3695714}"/>
              </a:ext>
            </a:extLst>
          </p:cNvPr>
          <p:cNvSpPr/>
          <p:nvPr/>
        </p:nvSpPr>
        <p:spPr>
          <a:xfrm>
            <a:off x="7445330" y="5132841"/>
            <a:ext cx="3958938" cy="132200"/>
          </a:xfrm>
          <a:prstGeom prst="roundRect">
            <a:avLst>
              <a:gd name="adj"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Rounded Corners 19">
            <a:extLst>
              <a:ext uri="{FF2B5EF4-FFF2-40B4-BE49-F238E27FC236}">
                <a16:creationId xmlns:a16="http://schemas.microsoft.com/office/drawing/2014/main" id="{996B27F0-541F-40E2-BEC4-49678AA967EE}"/>
              </a:ext>
            </a:extLst>
          </p:cNvPr>
          <p:cNvSpPr/>
          <p:nvPr/>
        </p:nvSpPr>
        <p:spPr>
          <a:xfrm>
            <a:off x="7445330" y="5132841"/>
            <a:ext cx="3034347" cy="13220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7E56734E-E3B6-4DCF-84FC-D9EAF7FFDB2F}"/>
              </a:ext>
            </a:extLst>
          </p:cNvPr>
          <p:cNvSpPr txBox="1"/>
          <p:nvPr/>
        </p:nvSpPr>
        <p:spPr>
          <a:xfrm>
            <a:off x="7348354" y="4821724"/>
            <a:ext cx="683200" cy="307777"/>
          </a:xfrm>
          <a:prstGeom prst="rect">
            <a:avLst/>
          </a:prstGeom>
          <a:noFill/>
        </p:spPr>
        <p:txBody>
          <a:bodyPr wrap="none" rtlCol="0">
            <a:spAutoFit/>
          </a:bodyPr>
          <a:lstStyle/>
          <a:p>
            <a:r>
              <a:rPr lang="en-US" sz="1400">
                <a:latin typeface="+mj-lt"/>
              </a:rPr>
              <a:t>AREA 01</a:t>
            </a:r>
          </a:p>
        </p:txBody>
      </p:sp>
      <p:sp>
        <p:nvSpPr>
          <p:cNvPr id="22" name="TextBox 21">
            <a:extLst>
              <a:ext uri="{FF2B5EF4-FFF2-40B4-BE49-F238E27FC236}">
                <a16:creationId xmlns:a16="http://schemas.microsoft.com/office/drawing/2014/main" id="{F2C2B920-02D7-4E1F-A941-2ED547DE16A3}"/>
              </a:ext>
            </a:extLst>
          </p:cNvPr>
          <p:cNvSpPr txBox="1"/>
          <p:nvPr/>
        </p:nvSpPr>
        <p:spPr>
          <a:xfrm>
            <a:off x="1435649" y="5653532"/>
            <a:ext cx="9320703" cy="613117"/>
          </a:xfrm>
          <a:prstGeom prst="rect">
            <a:avLst/>
          </a:prstGeom>
          <a:noFill/>
        </p:spPr>
        <p:txBody>
          <a:bodyPr wrap="square" rtlCol="0">
            <a:spAutoFit/>
          </a:bodyPr>
          <a:lstStyle/>
          <a:p>
            <a:pPr algn="ctr">
              <a:lnSpc>
                <a:spcPct val="150000"/>
              </a:lnSpc>
            </a:pPr>
            <a:r>
              <a:rPr lang="en-US" sz="1200" b="0" i="0">
                <a:effectLst/>
              </a:rPr>
              <a:t>A small river named Duden flows by their place and supplies it with the necessary regelialia. It is a paradisematic country, in which roasted parts of sentences fly into your mouth. Even the all-powerful Pointing has no control about the blind texts it is an almost unorthographic life One day however a small line of blind text</a:t>
            </a:r>
            <a:endParaRPr lang="en-US" sz="1200"/>
          </a:p>
        </p:txBody>
      </p:sp>
    </p:spTree>
    <p:extLst>
      <p:ext uri="{BB962C8B-B14F-4D97-AF65-F5344CB8AC3E}">
        <p14:creationId xmlns:p14="http://schemas.microsoft.com/office/powerpoint/2010/main" val="3599425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up)">
                                      <p:cBhvr>
                                        <p:cTn id="21" dur="500"/>
                                        <p:tgtEl>
                                          <p:spTgt spid="15"/>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500"/>
                                        <p:tgtEl>
                                          <p:spTgt spid="18"/>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500"/>
                                        <p:tgtEl>
                                          <p:spTgt spid="16"/>
                                        </p:tgtEl>
                                      </p:cBhvr>
                                    </p:animEffect>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left)">
                                      <p:cBhvr>
                                        <p:cTn id="33" dur="500"/>
                                        <p:tgtEl>
                                          <p:spTgt spid="17"/>
                                        </p:tgtEl>
                                      </p:cBhvr>
                                    </p:animEffect>
                                  </p:childTnLst>
                                </p:cTn>
                              </p:par>
                            </p:childTnLst>
                          </p:cTn>
                        </p:par>
                        <p:par>
                          <p:cTn id="34" fill="hold">
                            <p:stCondLst>
                              <p:cond delay="4000"/>
                            </p:stCondLst>
                            <p:childTnLst>
                              <p:par>
                                <p:cTn id="35" presetID="22" presetClass="entr" presetSubtype="8"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left)">
                                      <p:cBhvr>
                                        <p:cTn id="37" dur="500"/>
                                        <p:tgtEl>
                                          <p:spTgt spid="21"/>
                                        </p:tgtEl>
                                      </p:cBhvr>
                                    </p:animEffect>
                                  </p:childTnLst>
                                </p:cTn>
                              </p:par>
                            </p:childTnLst>
                          </p:cTn>
                        </p:par>
                        <p:par>
                          <p:cTn id="38" fill="hold">
                            <p:stCondLst>
                              <p:cond delay="4500"/>
                            </p:stCondLst>
                            <p:childTnLst>
                              <p:par>
                                <p:cTn id="39" presetID="22" presetClass="entr" presetSubtype="8"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left)">
                                      <p:cBhvr>
                                        <p:cTn id="41" dur="500"/>
                                        <p:tgtEl>
                                          <p:spTgt spid="19"/>
                                        </p:tgtEl>
                                      </p:cBhvr>
                                    </p:animEffect>
                                  </p:childTnLst>
                                </p:cTn>
                              </p:par>
                            </p:childTnLst>
                          </p:cTn>
                        </p:par>
                        <p:par>
                          <p:cTn id="42" fill="hold">
                            <p:stCondLst>
                              <p:cond delay="5000"/>
                            </p:stCondLst>
                            <p:childTnLst>
                              <p:par>
                                <p:cTn id="43" presetID="22" presetClass="entr" presetSubtype="8"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wipe(left)">
                                      <p:cBhvr>
                                        <p:cTn id="45" dur="500"/>
                                        <p:tgtEl>
                                          <p:spTgt spid="20"/>
                                        </p:tgtEl>
                                      </p:cBhvr>
                                    </p:animEffect>
                                  </p:childTnLst>
                                </p:cTn>
                              </p:par>
                            </p:childTnLst>
                          </p:cTn>
                        </p:par>
                        <p:par>
                          <p:cTn id="46" fill="hold">
                            <p:stCondLst>
                              <p:cond delay="5500"/>
                            </p:stCondLst>
                            <p:childTnLst>
                              <p:par>
                                <p:cTn id="47" presetID="22" presetClass="entr" presetSubtype="1" fill="hold" grpId="0"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wipe(up)">
                                      <p:cBhvr>
                                        <p:cTn id="4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 grpId="0"/>
      <p:bldP spid="15" grpId="0"/>
      <p:bldP spid="16" grpId="0" animBg="1"/>
      <p:bldP spid="17" grpId="0" animBg="1"/>
      <p:bldP spid="18" grpId="0"/>
      <p:bldP spid="19" grpId="0" animBg="1"/>
      <p:bldP spid="20" grpId="0" animBg="1"/>
      <p:bldP spid="21" grpId="0"/>
      <p:bldP spid="2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EB31A-E5FE-4BCD-92B4-757FF2EB9C65}"/>
              </a:ext>
            </a:extLst>
          </p:cNvPr>
          <p:cNvSpPr>
            <a:spLocks noGrp="1"/>
          </p:cNvSpPr>
          <p:nvPr>
            <p:ph type="title"/>
          </p:nvPr>
        </p:nvSpPr>
        <p:spPr/>
        <p:txBody>
          <a:bodyPr/>
          <a:lstStyle/>
          <a:p>
            <a:r>
              <a:rPr lang="en-US"/>
              <a:t>AMERICA MAP</a:t>
            </a:r>
          </a:p>
        </p:txBody>
      </p:sp>
      <p:grpSp>
        <p:nvGrpSpPr>
          <p:cNvPr id="50" name="Shape 1384">
            <a:extLst>
              <a:ext uri="{FF2B5EF4-FFF2-40B4-BE49-F238E27FC236}">
                <a16:creationId xmlns:a16="http://schemas.microsoft.com/office/drawing/2014/main" id="{99DC7F92-9921-44FD-8F2C-F3DADCD1D2D9}"/>
              </a:ext>
            </a:extLst>
          </p:cNvPr>
          <p:cNvGrpSpPr/>
          <p:nvPr/>
        </p:nvGrpSpPr>
        <p:grpSpPr>
          <a:xfrm>
            <a:off x="5979042" y="2309098"/>
            <a:ext cx="5486595" cy="3586897"/>
            <a:chOff x="5157992" y="1665628"/>
            <a:chExt cx="2936367" cy="1919171"/>
          </a:xfrm>
          <a:solidFill>
            <a:schemeClr val="bg2">
              <a:lumMod val="50000"/>
            </a:schemeClr>
          </a:solidFill>
        </p:grpSpPr>
        <p:sp>
          <p:nvSpPr>
            <p:cNvPr id="51" name="Shape 1385">
              <a:extLst>
                <a:ext uri="{FF2B5EF4-FFF2-40B4-BE49-F238E27FC236}">
                  <a16:creationId xmlns:a16="http://schemas.microsoft.com/office/drawing/2014/main" id="{7D0E1C19-E5EB-4A1E-8F03-99D828DE9C29}"/>
                </a:ext>
              </a:extLst>
            </p:cNvPr>
            <p:cNvSpPr/>
            <p:nvPr/>
          </p:nvSpPr>
          <p:spPr>
            <a:xfrm>
              <a:off x="5379187" y="1665628"/>
              <a:ext cx="365958" cy="271518"/>
            </a:xfrm>
            <a:custGeom>
              <a:avLst/>
              <a:gdLst/>
              <a:ahLst/>
              <a:cxnLst/>
              <a:rect l="0" t="0" r="0" b="0"/>
              <a:pathLst>
                <a:path w="120000" h="120000" extrusionOk="0">
                  <a:moveTo>
                    <a:pt x="120000" y="29684"/>
                  </a:moveTo>
                  <a:cubicBezTo>
                    <a:pt x="120000" y="29684"/>
                    <a:pt x="108793" y="101684"/>
                    <a:pt x="106459" y="105473"/>
                  </a:cubicBezTo>
                  <a:cubicBezTo>
                    <a:pt x="104591" y="109894"/>
                    <a:pt x="106926" y="108631"/>
                    <a:pt x="106926" y="113052"/>
                  </a:cubicBezTo>
                  <a:cubicBezTo>
                    <a:pt x="106926" y="116842"/>
                    <a:pt x="105992" y="120000"/>
                    <a:pt x="105992" y="120000"/>
                  </a:cubicBezTo>
                  <a:cubicBezTo>
                    <a:pt x="75175" y="109263"/>
                    <a:pt x="75175" y="109263"/>
                    <a:pt x="75175" y="109263"/>
                  </a:cubicBezTo>
                  <a:cubicBezTo>
                    <a:pt x="70038" y="108631"/>
                    <a:pt x="70038" y="108631"/>
                    <a:pt x="70038" y="108631"/>
                  </a:cubicBezTo>
                  <a:cubicBezTo>
                    <a:pt x="68171" y="109263"/>
                    <a:pt x="68171" y="109263"/>
                    <a:pt x="68171" y="109263"/>
                  </a:cubicBezTo>
                  <a:cubicBezTo>
                    <a:pt x="65836" y="108631"/>
                    <a:pt x="65836" y="108631"/>
                    <a:pt x="65836" y="108631"/>
                  </a:cubicBezTo>
                  <a:cubicBezTo>
                    <a:pt x="63968" y="109263"/>
                    <a:pt x="63968" y="109263"/>
                    <a:pt x="63968" y="109263"/>
                  </a:cubicBezTo>
                  <a:cubicBezTo>
                    <a:pt x="50428" y="109894"/>
                    <a:pt x="50428" y="109894"/>
                    <a:pt x="50428" y="109894"/>
                  </a:cubicBezTo>
                  <a:cubicBezTo>
                    <a:pt x="49027" y="108631"/>
                    <a:pt x="49027" y="108631"/>
                    <a:pt x="49027" y="108631"/>
                  </a:cubicBezTo>
                  <a:cubicBezTo>
                    <a:pt x="47626" y="109263"/>
                    <a:pt x="47626" y="109263"/>
                    <a:pt x="47626" y="109263"/>
                  </a:cubicBezTo>
                  <a:cubicBezTo>
                    <a:pt x="46225" y="109894"/>
                    <a:pt x="46225" y="109894"/>
                    <a:pt x="46225" y="109894"/>
                  </a:cubicBezTo>
                  <a:cubicBezTo>
                    <a:pt x="45291" y="109894"/>
                    <a:pt x="45291" y="109894"/>
                    <a:pt x="45291" y="109894"/>
                  </a:cubicBezTo>
                  <a:cubicBezTo>
                    <a:pt x="43891" y="109263"/>
                    <a:pt x="43891" y="109263"/>
                    <a:pt x="43891" y="109263"/>
                  </a:cubicBezTo>
                  <a:cubicBezTo>
                    <a:pt x="43891" y="108631"/>
                    <a:pt x="43891" y="108631"/>
                    <a:pt x="43891" y="108631"/>
                  </a:cubicBezTo>
                  <a:cubicBezTo>
                    <a:pt x="41556" y="108631"/>
                    <a:pt x="41556" y="108631"/>
                    <a:pt x="41556" y="108631"/>
                  </a:cubicBezTo>
                  <a:cubicBezTo>
                    <a:pt x="40155" y="108000"/>
                    <a:pt x="40155" y="108000"/>
                    <a:pt x="40155" y="108000"/>
                  </a:cubicBezTo>
                  <a:cubicBezTo>
                    <a:pt x="39688" y="106736"/>
                    <a:pt x="39688" y="106736"/>
                    <a:pt x="39688" y="106736"/>
                  </a:cubicBezTo>
                  <a:cubicBezTo>
                    <a:pt x="39688" y="106105"/>
                    <a:pt x="39688" y="106105"/>
                    <a:pt x="39688" y="106105"/>
                  </a:cubicBezTo>
                  <a:cubicBezTo>
                    <a:pt x="37821" y="105473"/>
                    <a:pt x="37821" y="105473"/>
                    <a:pt x="37821" y="105473"/>
                  </a:cubicBezTo>
                  <a:cubicBezTo>
                    <a:pt x="34085" y="104210"/>
                    <a:pt x="34085" y="104210"/>
                    <a:pt x="34085" y="104210"/>
                  </a:cubicBezTo>
                  <a:cubicBezTo>
                    <a:pt x="31750" y="102947"/>
                    <a:pt x="31750" y="102947"/>
                    <a:pt x="31750" y="102947"/>
                  </a:cubicBezTo>
                  <a:cubicBezTo>
                    <a:pt x="30817" y="102315"/>
                    <a:pt x="30817" y="102315"/>
                    <a:pt x="30817" y="102315"/>
                  </a:cubicBezTo>
                  <a:cubicBezTo>
                    <a:pt x="28015" y="102947"/>
                    <a:pt x="28015" y="102947"/>
                    <a:pt x="28015" y="102947"/>
                  </a:cubicBezTo>
                  <a:cubicBezTo>
                    <a:pt x="23813" y="104210"/>
                    <a:pt x="23813" y="104210"/>
                    <a:pt x="23813" y="104210"/>
                  </a:cubicBezTo>
                  <a:cubicBezTo>
                    <a:pt x="18677" y="102315"/>
                    <a:pt x="18677" y="102315"/>
                    <a:pt x="18677" y="102315"/>
                  </a:cubicBezTo>
                  <a:cubicBezTo>
                    <a:pt x="15408" y="98526"/>
                    <a:pt x="15408" y="98526"/>
                    <a:pt x="15408" y="98526"/>
                  </a:cubicBezTo>
                  <a:cubicBezTo>
                    <a:pt x="15408" y="98526"/>
                    <a:pt x="16809" y="94105"/>
                    <a:pt x="16342" y="88421"/>
                  </a:cubicBezTo>
                  <a:cubicBezTo>
                    <a:pt x="15875" y="82105"/>
                    <a:pt x="13540" y="80842"/>
                    <a:pt x="13540" y="80842"/>
                  </a:cubicBezTo>
                  <a:cubicBezTo>
                    <a:pt x="11206" y="80842"/>
                    <a:pt x="11206" y="80842"/>
                    <a:pt x="11206" y="80842"/>
                  </a:cubicBezTo>
                  <a:cubicBezTo>
                    <a:pt x="9338" y="79578"/>
                    <a:pt x="9338" y="79578"/>
                    <a:pt x="9338" y="79578"/>
                  </a:cubicBezTo>
                  <a:cubicBezTo>
                    <a:pt x="9338" y="79578"/>
                    <a:pt x="9338" y="75789"/>
                    <a:pt x="7003" y="75789"/>
                  </a:cubicBezTo>
                  <a:cubicBezTo>
                    <a:pt x="4669" y="75789"/>
                    <a:pt x="4669" y="75789"/>
                    <a:pt x="4669" y="75789"/>
                  </a:cubicBezTo>
                  <a:cubicBezTo>
                    <a:pt x="1867" y="75157"/>
                    <a:pt x="1867" y="75157"/>
                    <a:pt x="1867" y="75157"/>
                  </a:cubicBezTo>
                  <a:cubicBezTo>
                    <a:pt x="0" y="73263"/>
                    <a:pt x="0" y="73263"/>
                    <a:pt x="0" y="73263"/>
                  </a:cubicBezTo>
                  <a:cubicBezTo>
                    <a:pt x="466" y="68842"/>
                    <a:pt x="466" y="68842"/>
                    <a:pt x="466" y="68842"/>
                  </a:cubicBezTo>
                  <a:cubicBezTo>
                    <a:pt x="1400" y="65052"/>
                    <a:pt x="1400" y="65052"/>
                    <a:pt x="1400" y="65052"/>
                  </a:cubicBezTo>
                  <a:cubicBezTo>
                    <a:pt x="1867" y="64421"/>
                    <a:pt x="1867" y="64421"/>
                    <a:pt x="1867" y="64421"/>
                  </a:cubicBezTo>
                  <a:cubicBezTo>
                    <a:pt x="2334" y="66315"/>
                    <a:pt x="2334" y="66315"/>
                    <a:pt x="2334" y="66315"/>
                  </a:cubicBezTo>
                  <a:cubicBezTo>
                    <a:pt x="2801" y="66947"/>
                    <a:pt x="2801" y="66947"/>
                    <a:pt x="2801" y="66947"/>
                  </a:cubicBezTo>
                  <a:cubicBezTo>
                    <a:pt x="3268" y="66315"/>
                    <a:pt x="3268" y="66315"/>
                    <a:pt x="3268" y="66315"/>
                  </a:cubicBezTo>
                  <a:cubicBezTo>
                    <a:pt x="3268" y="63789"/>
                    <a:pt x="3268" y="63789"/>
                    <a:pt x="3268" y="63789"/>
                  </a:cubicBezTo>
                  <a:cubicBezTo>
                    <a:pt x="5136" y="62526"/>
                    <a:pt x="5136" y="62526"/>
                    <a:pt x="5136" y="62526"/>
                  </a:cubicBezTo>
                  <a:cubicBezTo>
                    <a:pt x="5136" y="61894"/>
                    <a:pt x="5136" y="61894"/>
                    <a:pt x="5136" y="61894"/>
                  </a:cubicBezTo>
                  <a:cubicBezTo>
                    <a:pt x="4202" y="60631"/>
                    <a:pt x="4202" y="60631"/>
                    <a:pt x="4202" y="60631"/>
                  </a:cubicBezTo>
                  <a:cubicBezTo>
                    <a:pt x="3735" y="60000"/>
                    <a:pt x="3735" y="60000"/>
                    <a:pt x="3735" y="60000"/>
                  </a:cubicBezTo>
                  <a:cubicBezTo>
                    <a:pt x="3268" y="55578"/>
                    <a:pt x="3268" y="55578"/>
                    <a:pt x="3268" y="55578"/>
                  </a:cubicBezTo>
                  <a:cubicBezTo>
                    <a:pt x="6536" y="54947"/>
                    <a:pt x="6536" y="54947"/>
                    <a:pt x="6536" y="54947"/>
                  </a:cubicBezTo>
                  <a:cubicBezTo>
                    <a:pt x="7470" y="53684"/>
                    <a:pt x="7470" y="53684"/>
                    <a:pt x="7470" y="53684"/>
                  </a:cubicBezTo>
                  <a:cubicBezTo>
                    <a:pt x="4669" y="50526"/>
                    <a:pt x="4669" y="50526"/>
                    <a:pt x="4669" y="50526"/>
                  </a:cubicBezTo>
                  <a:cubicBezTo>
                    <a:pt x="3735" y="49263"/>
                    <a:pt x="3735" y="49263"/>
                    <a:pt x="3735" y="49263"/>
                  </a:cubicBezTo>
                  <a:cubicBezTo>
                    <a:pt x="2801" y="40421"/>
                    <a:pt x="2801" y="40421"/>
                    <a:pt x="2801" y="40421"/>
                  </a:cubicBezTo>
                  <a:cubicBezTo>
                    <a:pt x="2801" y="37894"/>
                    <a:pt x="2801" y="37894"/>
                    <a:pt x="2801" y="37894"/>
                  </a:cubicBezTo>
                  <a:cubicBezTo>
                    <a:pt x="3735" y="37263"/>
                    <a:pt x="3735" y="37263"/>
                    <a:pt x="3735" y="37263"/>
                  </a:cubicBezTo>
                  <a:cubicBezTo>
                    <a:pt x="3735" y="25894"/>
                    <a:pt x="3735" y="25894"/>
                    <a:pt x="3735" y="25894"/>
                  </a:cubicBezTo>
                  <a:cubicBezTo>
                    <a:pt x="1400" y="23368"/>
                    <a:pt x="1400" y="23368"/>
                    <a:pt x="1400" y="23368"/>
                  </a:cubicBezTo>
                  <a:cubicBezTo>
                    <a:pt x="1400" y="14526"/>
                    <a:pt x="1400" y="14526"/>
                    <a:pt x="1400" y="14526"/>
                  </a:cubicBezTo>
                  <a:cubicBezTo>
                    <a:pt x="3735" y="10736"/>
                    <a:pt x="3735" y="10736"/>
                    <a:pt x="3735" y="10736"/>
                  </a:cubicBezTo>
                  <a:cubicBezTo>
                    <a:pt x="4669" y="6315"/>
                    <a:pt x="4669" y="6315"/>
                    <a:pt x="4669" y="6315"/>
                  </a:cubicBezTo>
                  <a:cubicBezTo>
                    <a:pt x="9805" y="13263"/>
                    <a:pt x="9805" y="13263"/>
                    <a:pt x="9805" y="13263"/>
                  </a:cubicBezTo>
                  <a:cubicBezTo>
                    <a:pt x="15408" y="18947"/>
                    <a:pt x="15408" y="18947"/>
                    <a:pt x="15408" y="18947"/>
                  </a:cubicBezTo>
                  <a:cubicBezTo>
                    <a:pt x="19610" y="21473"/>
                    <a:pt x="19610" y="21473"/>
                    <a:pt x="19610" y="21473"/>
                  </a:cubicBezTo>
                  <a:cubicBezTo>
                    <a:pt x="22879" y="22736"/>
                    <a:pt x="22879" y="22736"/>
                    <a:pt x="22879" y="22736"/>
                  </a:cubicBezTo>
                  <a:cubicBezTo>
                    <a:pt x="24280" y="22736"/>
                    <a:pt x="24280" y="22736"/>
                    <a:pt x="24280" y="22736"/>
                  </a:cubicBezTo>
                  <a:cubicBezTo>
                    <a:pt x="25680" y="22736"/>
                    <a:pt x="25680" y="22736"/>
                    <a:pt x="25680" y="22736"/>
                  </a:cubicBezTo>
                  <a:cubicBezTo>
                    <a:pt x="26614" y="27157"/>
                    <a:pt x="26614" y="27157"/>
                    <a:pt x="26614" y="27157"/>
                  </a:cubicBezTo>
                  <a:cubicBezTo>
                    <a:pt x="30350" y="26526"/>
                    <a:pt x="30350" y="26526"/>
                    <a:pt x="30350" y="26526"/>
                  </a:cubicBezTo>
                  <a:cubicBezTo>
                    <a:pt x="30817" y="32842"/>
                    <a:pt x="30817" y="32842"/>
                    <a:pt x="30817" y="32842"/>
                  </a:cubicBezTo>
                  <a:cubicBezTo>
                    <a:pt x="29416" y="35368"/>
                    <a:pt x="29416" y="35368"/>
                    <a:pt x="29416" y="35368"/>
                  </a:cubicBezTo>
                  <a:cubicBezTo>
                    <a:pt x="25214" y="38526"/>
                    <a:pt x="25214" y="38526"/>
                    <a:pt x="25214" y="38526"/>
                  </a:cubicBezTo>
                  <a:cubicBezTo>
                    <a:pt x="22412" y="43578"/>
                    <a:pt x="22412" y="43578"/>
                    <a:pt x="22412" y="43578"/>
                  </a:cubicBezTo>
                  <a:cubicBezTo>
                    <a:pt x="21478" y="46105"/>
                    <a:pt x="21478" y="46105"/>
                    <a:pt x="21478" y="46105"/>
                  </a:cubicBezTo>
                  <a:cubicBezTo>
                    <a:pt x="22412" y="46736"/>
                    <a:pt x="22412" y="46736"/>
                    <a:pt x="22412" y="46736"/>
                  </a:cubicBezTo>
                  <a:cubicBezTo>
                    <a:pt x="24280" y="44210"/>
                    <a:pt x="24280" y="44210"/>
                    <a:pt x="24280" y="44210"/>
                  </a:cubicBezTo>
                  <a:cubicBezTo>
                    <a:pt x="25680" y="41684"/>
                    <a:pt x="25680" y="41684"/>
                    <a:pt x="25680" y="41684"/>
                  </a:cubicBezTo>
                  <a:cubicBezTo>
                    <a:pt x="29883" y="37894"/>
                    <a:pt x="29883" y="37894"/>
                    <a:pt x="29883" y="37894"/>
                  </a:cubicBezTo>
                  <a:cubicBezTo>
                    <a:pt x="32684" y="36000"/>
                    <a:pt x="32684" y="36000"/>
                    <a:pt x="32684" y="36000"/>
                  </a:cubicBezTo>
                  <a:cubicBezTo>
                    <a:pt x="32217" y="38526"/>
                    <a:pt x="32217" y="38526"/>
                    <a:pt x="32217" y="38526"/>
                  </a:cubicBezTo>
                  <a:cubicBezTo>
                    <a:pt x="30817" y="40421"/>
                    <a:pt x="30817" y="40421"/>
                    <a:pt x="30817" y="40421"/>
                  </a:cubicBezTo>
                  <a:cubicBezTo>
                    <a:pt x="28949" y="46736"/>
                    <a:pt x="28949" y="46736"/>
                    <a:pt x="28949" y="46736"/>
                  </a:cubicBezTo>
                  <a:cubicBezTo>
                    <a:pt x="24280" y="50526"/>
                    <a:pt x="24280" y="50526"/>
                    <a:pt x="24280" y="50526"/>
                  </a:cubicBezTo>
                  <a:cubicBezTo>
                    <a:pt x="21478" y="54315"/>
                    <a:pt x="21478" y="54315"/>
                    <a:pt x="21478" y="54315"/>
                  </a:cubicBezTo>
                  <a:cubicBezTo>
                    <a:pt x="21478" y="57473"/>
                    <a:pt x="21478" y="57473"/>
                    <a:pt x="21478" y="57473"/>
                  </a:cubicBezTo>
                  <a:cubicBezTo>
                    <a:pt x="23346" y="58105"/>
                    <a:pt x="23346" y="58105"/>
                    <a:pt x="23346" y="58105"/>
                  </a:cubicBezTo>
                  <a:cubicBezTo>
                    <a:pt x="25680" y="54947"/>
                    <a:pt x="25680" y="54947"/>
                    <a:pt x="25680" y="54947"/>
                  </a:cubicBezTo>
                  <a:cubicBezTo>
                    <a:pt x="28015" y="52421"/>
                    <a:pt x="28015" y="52421"/>
                    <a:pt x="28015" y="52421"/>
                  </a:cubicBezTo>
                  <a:cubicBezTo>
                    <a:pt x="30350" y="51789"/>
                    <a:pt x="30350" y="51789"/>
                    <a:pt x="30350" y="51789"/>
                  </a:cubicBezTo>
                  <a:cubicBezTo>
                    <a:pt x="32217" y="49263"/>
                    <a:pt x="32217" y="49263"/>
                    <a:pt x="32217" y="49263"/>
                  </a:cubicBezTo>
                  <a:cubicBezTo>
                    <a:pt x="33151" y="42947"/>
                    <a:pt x="33151" y="42947"/>
                    <a:pt x="33151" y="42947"/>
                  </a:cubicBezTo>
                  <a:cubicBezTo>
                    <a:pt x="35019" y="37894"/>
                    <a:pt x="35019" y="37894"/>
                    <a:pt x="35019" y="37894"/>
                  </a:cubicBezTo>
                  <a:cubicBezTo>
                    <a:pt x="37354" y="34105"/>
                    <a:pt x="37354" y="34105"/>
                    <a:pt x="37354" y="34105"/>
                  </a:cubicBezTo>
                  <a:cubicBezTo>
                    <a:pt x="37821" y="31578"/>
                    <a:pt x="37821" y="31578"/>
                    <a:pt x="37821" y="31578"/>
                  </a:cubicBezTo>
                  <a:cubicBezTo>
                    <a:pt x="36420" y="26526"/>
                    <a:pt x="36420" y="26526"/>
                    <a:pt x="36420" y="26526"/>
                  </a:cubicBezTo>
                  <a:cubicBezTo>
                    <a:pt x="36420" y="21473"/>
                    <a:pt x="36420" y="21473"/>
                    <a:pt x="36420" y="21473"/>
                  </a:cubicBezTo>
                  <a:cubicBezTo>
                    <a:pt x="35019" y="22105"/>
                    <a:pt x="35019" y="22105"/>
                    <a:pt x="35019" y="22105"/>
                  </a:cubicBezTo>
                  <a:cubicBezTo>
                    <a:pt x="34085" y="24000"/>
                    <a:pt x="34085" y="24000"/>
                    <a:pt x="34085" y="24000"/>
                  </a:cubicBezTo>
                  <a:cubicBezTo>
                    <a:pt x="34552" y="29052"/>
                    <a:pt x="34552" y="29052"/>
                    <a:pt x="34552" y="29052"/>
                  </a:cubicBezTo>
                  <a:cubicBezTo>
                    <a:pt x="35486" y="32842"/>
                    <a:pt x="35486" y="32842"/>
                    <a:pt x="35486" y="32842"/>
                  </a:cubicBezTo>
                  <a:cubicBezTo>
                    <a:pt x="35486" y="34105"/>
                    <a:pt x="35486" y="34105"/>
                    <a:pt x="35486" y="34105"/>
                  </a:cubicBezTo>
                  <a:cubicBezTo>
                    <a:pt x="34552" y="33473"/>
                    <a:pt x="34552" y="33473"/>
                    <a:pt x="34552" y="33473"/>
                  </a:cubicBezTo>
                  <a:cubicBezTo>
                    <a:pt x="33618" y="32210"/>
                    <a:pt x="33618" y="32210"/>
                    <a:pt x="33618" y="32210"/>
                  </a:cubicBezTo>
                  <a:cubicBezTo>
                    <a:pt x="32684" y="29052"/>
                    <a:pt x="32684" y="29052"/>
                    <a:pt x="32684" y="29052"/>
                  </a:cubicBezTo>
                  <a:cubicBezTo>
                    <a:pt x="31750" y="25894"/>
                    <a:pt x="31750" y="25894"/>
                    <a:pt x="31750" y="25894"/>
                  </a:cubicBezTo>
                  <a:cubicBezTo>
                    <a:pt x="31750" y="23368"/>
                    <a:pt x="31750" y="23368"/>
                    <a:pt x="31750" y="23368"/>
                  </a:cubicBezTo>
                  <a:cubicBezTo>
                    <a:pt x="34085" y="20210"/>
                    <a:pt x="34085" y="20210"/>
                    <a:pt x="34085" y="20210"/>
                  </a:cubicBezTo>
                  <a:cubicBezTo>
                    <a:pt x="35019" y="17684"/>
                    <a:pt x="35019" y="17684"/>
                    <a:pt x="35019" y="17684"/>
                  </a:cubicBezTo>
                  <a:cubicBezTo>
                    <a:pt x="34552" y="15157"/>
                    <a:pt x="34552" y="15157"/>
                    <a:pt x="34552" y="15157"/>
                  </a:cubicBezTo>
                  <a:cubicBezTo>
                    <a:pt x="36887" y="18315"/>
                    <a:pt x="36887" y="18315"/>
                    <a:pt x="36887" y="18315"/>
                  </a:cubicBezTo>
                  <a:cubicBezTo>
                    <a:pt x="37354" y="18947"/>
                    <a:pt x="37354" y="18947"/>
                    <a:pt x="37354" y="18947"/>
                  </a:cubicBezTo>
                  <a:cubicBezTo>
                    <a:pt x="37821" y="15157"/>
                    <a:pt x="37821" y="15157"/>
                    <a:pt x="37821" y="15157"/>
                  </a:cubicBezTo>
                  <a:cubicBezTo>
                    <a:pt x="36887" y="9473"/>
                    <a:pt x="36887" y="9473"/>
                    <a:pt x="36887" y="9473"/>
                  </a:cubicBezTo>
                  <a:cubicBezTo>
                    <a:pt x="37354" y="7578"/>
                    <a:pt x="37354" y="7578"/>
                    <a:pt x="37354" y="7578"/>
                  </a:cubicBezTo>
                  <a:cubicBezTo>
                    <a:pt x="35953" y="6947"/>
                    <a:pt x="35953" y="6947"/>
                    <a:pt x="35953" y="6947"/>
                  </a:cubicBezTo>
                  <a:cubicBezTo>
                    <a:pt x="35486" y="0"/>
                    <a:pt x="35486" y="0"/>
                    <a:pt x="35486" y="0"/>
                  </a:cubicBezTo>
                  <a:cubicBezTo>
                    <a:pt x="35486" y="0"/>
                    <a:pt x="62101" y="10105"/>
                    <a:pt x="67704" y="12000"/>
                  </a:cubicBezTo>
                  <a:cubicBezTo>
                    <a:pt x="72840" y="13894"/>
                    <a:pt x="107392" y="26526"/>
                    <a:pt x="109727" y="27157"/>
                  </a:cubicBezTo>
                  <a:cubicBezTo>
                    <a:pt x="112062" y="28421"/>
                    <a:pt x="114863" y="28421"/>
                    <a:pt x="114863" y="28421"/>
                  </a:cubicBezTo>
                  <a:lnTo>
                    <a:pt x="120000" y="29684"/>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2" name="Shape 1386">
              <a:extLst>
                <a:ext uri="{FF2B5EF4-FFF2-40B4-BE49-F238E27FC236}">
                  <a16:creationId xmlns:a16="http://schemas.microsoft.com/office/drawing/2014/main" id="{7D3FE842-92BE-4CBA-AB06-343EFA6E9D3F}"/>
                </a:ext>
              </a:extLst>
            </p:cNvPr>
            <p:cNvSpPr/>
            <p:nvPr/>
          </p:nvSpPr>
          <p:spPr>
            <a:xfrm>
              <a:off x="5925594" y="2621841"/>
              <a:ext cx="384509" cy="394627"/>
            </a:xfrm>
            <a:custGeom>
              <a:avLst/>
              <a:gdLst/>
              <a:ahLst/>
              <a:cxnLst/>
              <a:rect l="0" t="0" r="0" b="0"/>
              <a:pathLst>
                <a:path w="120000" h="120000" extrusionOk="0">
                  <a:moveTo>
                    <a:pt x="17894" y="0"/>
                  </a:moveTo>
                  <a:lnTo>
                    <a:pt x="119999" y="11794"/>
                  </a:lnTo>
                  <a:lnTo>
                    <a:pt x="119473" y="22564"/>
                  </a:lnTo>
                  <a:lnTo>
                    <a:pt x="117894" y="22564"/>
                  </a:lnTo>
                  <a:lnTo>
                    <a:pt x="110526" y="115897"/>
                  </a:lnTo>
                  <a:lnTo>
                    <a:pt x="47894" y="110256"/>
                  </a:lnTo>
                  <a:lnTo>
                    <a:pt x="47368" y="114871"/>
                  </a:lnTo>
                  <a:lnTo>
                    <a:pt x="16842" y="111794"/>
                  </a:lnTo>
                  <a:lnTo>
                    <a:pt x="15263" y="120000"/>
                  </a:lnTo>
                  <a:lnTo>
                    <a:pt x="0" y="117948"/>
                  </a:lnTo>
                  <a:lnTo>
                    <a:pt x="17894" y="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3" name="Shape 1387">
              <a:extLst>
                <a:ext uri="{FF2B5EF4-FFF2-40B4-BE49-F238E27FC236}">
                  <a16:creationId xmlns:a16="http://schemas.microsoft.com/office/drawing/2014/main" id="{BC27028D-AF7C-4A0B-9C4E-508DE3EC3F62}"/>
                </a:ext>
              </a:extLst>
            </p:cNvPr>
            <p:cNvSpPr/>
            <p:nvPr/>
          </p:nvSpPr>
          <p:spPr>
            <a:xfrm>
              <a:off x="6068941" y="2696044"/>
              <a:ext cx="762272" cy="752153"/>
            </a:xfrm>
            <a:custGeom>
              <a:avLst/>
              <a:gdLst/>
              <a:ahLst/>
              <a:cxnLst/>
              <a:rect l="0" t="0" r="0" b="0"/>
              <a:pathLst>
                <a:path w="120000" h="120000" extrusionOk="0">
                  <a:moveTo>
                    <a:pt x="118407" y="68071"/>
                  </a:moveTo>
                  <a:lnTo>
                    <a:pt x="118938" y="65919"/>
                  </a:lnTo>
                  <a:lnTo>
                    <a:pt x="120000" y="64573"/>
                  </a:lnTo>
                  <a:lnTo>
                    <a:pt x="119469" y="62959"/>
                  </a:lnTo>
                  <a:lnTo>
                    <a:pt x="118938" y="60807"/>
                  </a:lnTo>
                  <a:lnTo>
                    <a:pt x="118672" y="59999"/>
                  </a:lnTo>
                  <a:lnTo>
                    <a:pt x="118672" y="58385"/>
                  </a:lnTo>
                  <a:lnTo>
                    <a:pt x="118407" y="57847"/>
                  </a:lnTo>
                  <a:lnTo>
                    <a:pt x="117345" y="55426"/>
                  </a:lnTo>
                  <a:lnTo>
                    <a:pt x="117345" y="54887"/>
                  </a:lnTo>
                  <a:lnTo>
                    <a:pt x="115486" y="53273"/>
                  </a:lnTo>
                  <a:lnTo>
                    <a:pt x="115486" y="35246"/>
                  </a:lnTo>
                  <a:lnTo>
                    <a:pt x="112831" y="34977"/>
                  </a:lnTo>
                  <a:lnTo>
                    <a:pt x="112300" y="35515"/>
                  </a:lnTo>
                  <a:lnTo>
                    <a:pt x="111504" y="35246"/>
                  </a:lnTo>
                  <a:lnTo>
                    <a:pt x="110707" y="34439"/>
                  </a:lnTo>
                  <a:lnTo>
                    <a:pt x="109646" y="33901"/>
                  </a:lnTo>
                  <a:lnTo>
                    <a:pt x="108318" y="33901"/>
                  </a:lnTo>
                  <a:lnTo>
                    <a:pt x="106725" y="32825"/>
                  </a:lnTo>
                  <a:lnTo>
                    <a:pt x="105663" y="31479"/>
                  </a:lnTo>
                  <a:lnTo>
                    <a:pt x="104336" y="31210"/>
                  </a:lnTo>
                  <a:lnTo>
                    <a:pt x="102212" y="31748"/>
                  </a:lnTo>
                  <a:lnTo>
                    <a:pt x="101681" y="31479"/>
                  </a:lnTo>
                  <a:lnTo>
                    <a:pt x="100353" y="31210"/>
                  </a:lnTo>
                  <a:lnTo>
                    <a:pt x="99292" y="32017"/>
                  </a:lnTo>
                  <a:lnTo>
                    <a:pt x="98761" y="32286"/>
                  </a:lnTo>
                  <a:lnTo>
                    <a:pt x="97964" y="31748"/>
                  </a:lnTo>
                  <a:lnTo>
                    <a:pt x="96902" y="31748"/>
                  </a:lnTo>
                  <a:lnTo>
                    <a:pt x="96371" y="32556"/>
                  </a:lnTo>
                  <a:lnTo>
                    <a:pt x="95044" y="33363"/>
                  </a:lnTo>
                  <a:lnTo>
                    <a:pt x="93982" y="33632"/>
                  </a:lnTo>
                  <a:lnTo>
                    <a:pt x="93451" y="32825"/>
                  </a:lnTo>
                  <a:lnTo>
                    <a:pt x="92654" y="32017"/>
                  </a:lnTo>
                  <a:lnTo>
                    <a:pt x="90530" y="32286"/>
                  </a:lnTo>
                  <a:lnTo>
                    <a:pt x="89203" y="31479"/>
                  </a:lnTo>
                  <a:lnTo>
                    <a:pt x="88141" y="31748"/>
                  </a:lnTo>
                  <a:lnTo>
                    <a:pt x="87610" y="32825"/>
                  </a:lnTo>
                  <a:lnTo>
                    <a:pt x="87079" y="33094"/>
                  </a:lnTo>
                  <a:lnTo>
                    <a:pt x="86814" y="31748"/>
                  </a:lnTo>
                  <a:lnTo>
                    <a:pt x="86283" y="31210"/>
                  </a:lnTo>
                  <a:lnTo>
                    <a:pt x="84690" y="32286"/>
                  </a:lnTo>
                  <a:lnTo>
                    <a:pt x="84424" y="31210"/>
                  </a:lnTo>
                  <a:lnTo>
                    <a:pt x="82831" y="30134"/>
                  </a:lnTo>
                  <a:lnTo>
                    <a:pt x="82300" y="30134"/>
                  </a:lnTo>
                  <a:lnTo>
                    <a:pt x="81769" y="30941"/>
                  </a:lnTo>
                  <a:lnTo>
                    <a:pt x="80973" y="31479"/>
                  </a:lnTo>
                  <a:lnTo>
                    <a:pt x="80176" y="31210"/>
                  </a:lnTo>
                  <a:lnTo>
                    <a:pt x="79911" y="29865"/>
                  </a:lnTo>
                  <a:lnTo>
                    <a:pt x="79115" y="29865"/>
                  </a:lnTo>
                  <a:lnTo>
                    <a:pt x="78318" y="28251"/>
                  </a:lnTo>
                  <a:lnTo>
                    <a:pt x="76194" y="28251"/>
                  </a:lnTo>
                  <a:lnTo>
                    <a:pt x="75398" y="28789"/>
                  </a:lnTo>
                  <a:lnTo>
                    <a:pt x="74601" y="27982"/>
                  </a:lnTo>
                  <a:lnTo>
                    <a:pt x="74336" y="27982"/>
                  </a:lnTo>
                  <a:lnTo>
                    <a:pt x="73008" y="28251"/>
                  </a:lnTo>
                  <a:lnTo>
                    <a:pt x="71415" y="27174"/>
                  </a:lnTo>
                  <a:lnTo>
                    <a:pt x="69292" y="27174"/>
                  </a:lnTo>
                  <a:lnTo>
                    <a:pt x="68761" y="25291"/>
                  </a:lnTo>
                  <a:lnTo>
                    <a:pt x="67699" y="24753"/>
                  </a:lnTo>
                  <a:lnTo>
                    <a:pt x="67168" y="25022"/>
                  </a:lnTo>
                  <a:lnTo>
                    <a:pt x="66371" y="24753"/>
                  </a:lnTo>
                  <a:lnTo>
                    <a:pt x="65575" y="25022"/>
                  </a:lnTo>
                  <a:lnTo>
                    <a:pt x="64778" y="25022"/>
                  </a:lnTo>
                  <a:lnTo>
                    <a:pt x="64247" y="24215"/>
                  </a:lnTo>
                  <a:lnTo>
                    <a:pt x="62389" y="22331"/>
                  </a:lnTo>
                  <a:lnTo>
                    <a:pt x="63451" y="1614"/>
                  </a:lnTo>
                  <a:lnTo>
                    <a:pt x="36902" y="0"/>
                  </a:lnTo>
                  <a:lnTo>
                    <a:pt x="33185" y="48968"/>
                  </a:lnTo>
                  <a:lnTo>
                    <a:pt x="1592" y="46008"/>
                  </a:lnTo>
                  <a:lnTo>
                    <a:pt x="1327" y="48430"/>
                  </a:lnTo>
                  <a:lnTo>
                    <a:pt x="0" y="48430"/>
                  </a:lnTo>
                  <a:lnTo>
                    <a:pt x="530" y="49237"/>
                  </a:lnTo>
                  <a:lnTo>
                    <a:pt x="1858" y="50044"/>
                  </a:lnTo>
                  <a:lnTo>
                    <a:pt x="2654" y="51121"/>
                  </a:lnTo>
                  <a:lnTo>
                    <a:pt x="2920" y="51928"/>
                  </a:lnTo>
                  <a:lnTo>
                    <a:pt x="3451" y="53004"/>
                  </a:lnTo>
                  <a:lnTo>
                    <a:pt x="3982" y="53273"/>
                  </a:lnTo>
                  <a:lnTo>
                    <a:pt x="4778" y="53811"/>
                  </a:lnTo>
                  <a:lnTo>
                    <a:pt x="5575" y="54349"/>
                  </a:lnTo>
                  <a:lnTo>
                    <a:pt x="5840" y="55156"/>
                  </a:lnTo>
                  <a:lnTo>
                    <a:pt x="6902" y="56502"/>
                  </a:lnTo>
                  <a:lnTo>
                    <a:pt x="7964" y="57309"/>
                  </a:lnTo>
                  <a:lnTo>
                    <a:pt x="10088" y="60269"/>
                  </a:lnTo>
                  <a:lnTo>
                    <a:pt x="10884" y="60269"/>
                  </a:lnTo>
                  <a:lnTo>
                    <a:pt x="11681" y="61076"/>
                  </a:lnTo>
                  <a:lnTo>
                    <a:pt x="12743" y="61883"/>
                  </a:lnTo>
                  <a:lnTo>
                    <a:pt x="14070" y="62959"/>
                  </a:lnTo>
                  <a:lnTo>
                    <a:pt x="14601" y="64035"/>
                  </a:lnTo>
                  <a:lnTo>
                    <a:pt x="14601" y="65919"/>
                  </a:lnTo>
                  <a:lnTo>
                    <a:pt x="15663" y="67533"/>
                  </a:lnTo>
                  <a:lnTo>
                    <a:pt x="15929" y="68609"/>
                  </a:lnTo>
                  <a:lnTo>
                    <a:pt x="15663" y="69686"/>
                  </a:lnTo>
                  <a:lnTo>
                    <a:pt x="15663" y="71031"/>
                  </a:lnTo>
                  <a:lnTo>
                    <a:pt x="15929" y="72645"/>
                  </a:lnTo>
                  <a:lnTo>
                    <a:pt x="17256" y="73991"/>
                  </a:lnTo>
                  <a:lnTo>
                    <a:pt x="17522" y="74798"/>
                  </a:lnTo>
                  <a:lnTo>
                    <a:pt x="17787" y="75067"/>
                  </a:lnTo>
                  <a:lnTo>
                    <a:pt x="18318" y="75605"/>
                  </a:lnTo>
                  <a:lnTo>
                    <a:pt x="18849" y="76143"/>
                  </a:lnTo>
                  <a:lnTo>
                    <a:pt x="19646" y="76950"/>
                  </a:lnTo>
                  <a:lnTo>
                    <a:pt x="20707" y="77757"/>
                  </a:lnTo>
                  <a:lnTo>
                    <a:pt x="21504" y="78565"/>
                  </a:lnTo>
                  <a:lnTo>
                    <a:pt x="22300" y="78834"/>
                  </a:lnTo>
                  <a:lnTo>
                    <a:pt x="23362" y="79641"/>
                  </a:lnTo>
                  <a:lnTo>
                    <a:pt x="24955" y="80448"/>
                  </a:lnTo>
                  <a:lnTo>
                    <a:pt x="26814" y="81793"/>
                  </a:lnTo>
                  <a:lnTo>
                    <a:pt x="27610" y="82062"/>
                  </a:lnTo>
                  <a:lnTo>
                    <a:pt x="28938" y="82600"/>
                  </a:lnTo>
                  <a:lnTo>
                    <a:pt x="30000" y="82600"/>
                  </a:lnTo>
                  <a:lnTo>
                    <a:pt x="30530" y="81524"/>
                  </a:lnTo>
                  <a:lnTo>
                    <a:pt x="31327" y="80717"/>
                  </a:lnTo>
                  <a:lnTo>
                    <a:pt x="31858" y="80179"/>
                  </a:lnTo>
                  <a:lnTo>
                    <a:pt x="32654" y="79910"/>
                  </a:lnTo>
                  <a:lnTo>
                    <a:pt x="32654" y="78565"/>
                  </a:lnTo>
                  <a:lnTo>
                    <a:pt x="33185" y="77488"/>
                  </a:lnTo>
                  <a:lnTo>
                    <a:pt x="33716" y="76143"/>
                  </a:lnTo>
                  <a:lnTo>
                    <a:pt x="35044" y="74529"/>
                  </a:lnTo>
                  <a:lnTo>
                    <a:pt x="36902" y="74260"/>
                  </a:lnTo>
                  <a:lnTo>
                    <a:pt x="37964" y="73991"/>
                  </a:lnTo>
                  <a:lnTo>
                    <a:pt x="39292" y="73991"/>
                  </a:lnTo>
                  <a:lnTo>
                    <a:pt x="40619" y="74529"/>
                  </a:lnTo>
                  <a:lnTo>
                    <a:pt x="42212" y="74798"/>
                  </a:lnTo>
                  <a:lnTo>
                    <a:pt x="43008" y="74798"/>
                  </a:lnTo>
                  <a:lnTo>
                    <a:pt x="45132" y="75067"/>
                  </a:lnTo>
                  <a:lnTo>
                    <a:pt x="45929" y="75605"/>
                  </a:lnTo>
                  <a:lnTo>
                    <a:pt x="46725" y="77219"/>
                  </a:lnTo>
                  <a:lnTo>
                    <a:pt x="47256" y="77219"/>
                  </a:lnTo>
                  <a:lnTo>
                    <a:pt x="48584" y="78565"/>
                  </a:lnTo>
                  <a:lnTo>
                    <a:pt x="49646" y="79103"/>
                  </a:lnTo>
                  <a:lnTo>
                    <a:pt x="50442" y="80717"/>
                  </a:lnTo>
                  <a:lnTo>
                    <a:pt x="52035" y="82869"/>
                  </a:lnTo>
                  <a:lnTo>
                    <a:pt x="53097" y="86098"/>
                  </a:lnTo>
                  <a:lnTo>
                    <a:pt x="53893" y="87174"/>
                  </a:lnTo>
                  <a:lnTo>
                    <a:pt x="54955" y="89327"/>
                  </a:lnTo>
                  <a:lnTo>
                    <a:pt x="54955" y="90134"/>
                  </a:lnTo>
                  <a:lnTo>
                    <a:pt x="55752" y="92286"/>
                  </a:lnTo>
                  <a:lnTo>
                    <a:pt x="57876" y="94170"/>
                  </a:lnTo>
                  <a:lnTo>
                    <a:pt x="58407" y="96322"/>
                  </a:lnTo>
                  <a:lnTo>
                    <a:pt x="61061" y="99551"/>
                  </a:lnTo>
                  <a:lnTo>
                    <a:pt x="62389" y="100089"/>
                  </a:lnTo>
                  <a:lnTo>
                    <a:pt x="62123" y="102511"/>
                  </a:lnTo>
                  <a:lnTo>
                    <a:pt x="61592" y="103049"/>
                  </a:lnTo>
                  <a:lnTo>
                    <a:pt x="62123" y="103587"/>
                  </a:lnTo>
                  <a:lnTo>
                    <a:pt x="62920" y="104394"/>
                  </a:lnTo>
                  <a:lnTo>
                    <a:pt x="62920" y="106008"/>
                  </a:lnTo>
                  <a:lnTo>
                    <a:pt x="64513" y="108968"/>
                  </a:lnTo>
                  <a:lnTo>
                    <a:pt x="65309" y="110582"/>
                  </a:lnTo>
                  <a:lnTo>
                    <a:pt x="66106" y="111928"/>
                  </a:lnTo>
                  <a:lnTo>
                    <a:pt x="66637" y="113273"/>
                  </a:lnTo>
                  <a:lnTo>
                    <a:pt x="68761" y="113542"/>
                  </a:lnTo>
                  <a:lnTo>
                    <a:pt x="70088" y="114887"/>
                  </a:lnTo>
                  <a:lnTo>
                    <a:pt x="72477" y="114887"/>
                  </a:lnTo>
                  <a:lnTo>
                    <a:pt x="74336" y="116771"/>
                  </a:lnTo>
                  <a:lnTo>
                    <a:pt x="75398" y="116771"/>
                  </a:lnTo>
                  <a:lnTo>
                    <a:pt x="75929" y="117578"/>
                  </a:lnTo>
                  <a:lnTo>
                    <a:pt x="77256" y="117847"/>
                  </a:lnTo>
                  <a:lnTo>
                    <a:pt x="77522" y="117309"/>
                  </a:lnTo>
                  <a:lnTo>
                    <a:pt x="80176" y="117847"/>
                  </a:lnTo>
                  <a:lnTo>
                    <a:pt x="80176" y="118116"/>
                  </a:lnTo>
                  <a:lnTo>
                    <a:pt x="80973" y="118923"/>
                  </a:lnTo>
                  <a:lnTo>
                    <a:pt x="82300" y="119999"/>
                  </a:lnTo>
                  <a:lnTo>
                    <a:pt x="83097" y="119461"/>
                  </a:lnTo>
                  <a:lnTo>
                    <a:pt x="83362" y="118923"/>
                  </a:lnTo>
                  <a:lnTo>
                    <a:pt x="85221" y="118654"/>
                  </a:lnTo>
                  <a:lnTo>
                    <a:pt x="84690" y="117309"/>
                  </a:lnTo>
                  <a:lnTo>
                    <a:pt x="84690" y="116502"/>
                  </a:lnTo>
                  <a:lnTo>
                    <a:pt x="84424" y="115426"/>
                  </a:lnTo>
                  <a:lnTo>
                    <a:pt x="84159" y="114349"/>
                  </a:lnTo>
                  <a:lnTo>
                    <a:pt x="83362" y="113811"/>
                  </a:lnTo>
                  <a:lnTo>
                    <a:pt x="82831" y="112197"/>
                  </a:lnTo>
                  <a:lnTo>
                    <a:pt x="82566" y="110582"/>
                  </a:lnTo>
                  <a:lnTo>
                    <a:pt x="81769" y="108699"/>
                  </a:lnTo>
                  <a:lnTo>
                    <a:pt x="81769" y="107085"/>
                  </a:lnTo>
                  <a:lnTo>
                    <a:pt x="82566" y="104663"/>
                  </a:lnTo>
                  <a:lnTo>
                    <a:pt x="83362" y="102242"/>
                  </a:lnTo>
                  <a:lnTo>
                    <a:pt x="84424" y="99551"/>
                  </a:lnTo>
                  <a:lnTo>
                    <a:pt x="84159" y="99013"/>
                  </a:lnTo>
                  <a:lnTo>
                    <a:pt x="83362" y="98475"/>
                  </a:lnTo>
                  <a:lnTo>
                    <a:pt x="82566" y="97668"/>
                  </a:lnTo>
                  <a:lnTo>
                    <a:pt x="82566" y="97130"/>
                  </a:lnTo>
                  <a:lnTo>
                    <a:pt x="83097" y="97399"/>
                  </a:lnTo>
                  <a:lnTo>
                    <a:pt x="85486" y="97130"/>
                  </a:lnTo>
                  <a:lnTo>
                    <a:pt x="85752" y="97130"/>
                  </a:lnTo>
                  <a:lnTo>
                    <a:pt x="86548" y="95515"/>
                  </a:lnTo>
                  <a:lnTo>
                    <a:pt x="85752" y="95515"/>
                  </a:lnTo>
                  <a:lnTo>
                    <a:pt x="85486" y="94977"/>
                  </a:lnTo>
                  <a:lnTo>
                    <a:pt x="85486" y="94439"/>
                  </a:lnTo>
                  <a:lnTo>
                    <a:pt x="86017" y="94170"/>
                  </a:lnTo>
                  <a:lnTo>
                    <a:pt x="87079" y="94170"/>
                  </a:lnTo>
                  <a:lnTo>
                    <a:pt x="88407" y="94170"/>
                  </a:lnTo>
                  <a:lnTo>
                    <a:pt x="88938" y="94439"/>
                  </a:lnTo>
                  <a:lnTo>
                    <a:pt x="89734" y="94170"/>
                  </a:lnTo>
                  <a:lnTo>
                    <a:pt x="91061" y="93094"/>
                  </a:lnTo>
                  <a:lnTo>
                    <a:pt x="90530" y="93094"/>
                  </a:lnTo>
                  <a:lnTo>
                    <a:pt x="89469" y="93901"/>
                  </a:lnTo>
                  <a:lnTo>
                    <a:pt x="89203" y="92825"/>
                  </a:lnTo>
                  <a:lnTo>
                    <a:pt x="89734" y="91210"/>
                  </a:lnTo>
                  <a:lnTo>
                    <a:pt x="90265" y="91748"/>
                  </a:lnTo>
                  <a:lnTo>
                    <a:pt x="90796" y="92017"/>
                  </a:lnTo>
                  <a:lnTo>
                    <a:pt x="92123" y="92017"/>
                  </a:lnTo>
                  <a:lnTo>
                    <a:pt x="92654" y="91479"/>
                  </a:lnTo>
                  <a:lnTo>
                    <a:pt x="92389" y="90403"/>
                  </a:lnTo>
                  <a:lnTo>
                    <a:pt x="91592" y="89327"/>
                  </a:lnTo>
                  <a:lnTo>
                    <a:pt x="91858" y="89058"/>
                  </a:lnTo>
                  <a:lnTo>
                    <a:pt x="92654" y="89058"/>
                  </a:lnTo>
                  <a:lnTo>
                    <a:pt x="93451" y="88520"/>
                  </a:lnTo>
                  <a:lnTo>
                    <a:pt x="93982" y="89058"/>
                  </a:lnTo>
                  <a:lnTo>
                    <a:pt x="94778" y="88520"/>
                  </a:lnTo>
                  <a:lnTo>
                    <a:pt x="95044" y="89058"/>
                  </a:lnTo>
                  <a:lnTo>
                    <a:pt x="95840" y="89596"/>
                  </a:lnTo>
                  <a:lnTo>
                    <a:pt x="96637" y="89058"/>
                  </a:lnTo>
                  <a:lnTo>
                    <a:pt x="97433" y="88520"/>
                  </a:lnTo>
                  <a:lnTo>
                    <a:pt x="99292" y="87982"/>
                  </a:lnTo>
                  <a:lnTo>
                    <a:pt x="101150" y="87713"/>
                  </a:lnTo>
                  <a:lnTo>
                    <a:pt x="104070" y="86098"/>
                  </a:lnTo>
                  <a:lnTo>
                    <a:pt x="104867" y="84484"/>
                  </a:lnTo>
                  <a:lnTo>
                    <a:pt x="105132" y="83139"/>
                  </a:lnTo>
                  <a:lnTo>
                    <a:pt x="105929" y="82600"/>
                  </a:lnTo>
                  <a:lnTo>
                    <a:pt x="106725" y="82331"/>
                  </a:lnTo>
                  <a:lnTo>
                    <a:pt x="106991" y="82062"/>
                  </a:lnTo>
                  <a:lnTo>
                    <a:pt x="107787" y="81524"/>
                  </a:lnTo>
                  <a:lnTo>
                    <a:pt x="107522" y="80717"/>
                  </a:lnTo>
                  <a:lnTo>
                    <a:pt x="107256" y="79910"/>
                  </a:lnTo>
                  <a:lnTo>
                    <a:pt x="106991" y="79641"/>
                  </a:lnTo>
                  <a:lnTo>
                    <a:pt x="106725" y="79103"/>
                  </a:lnTo>
                  <a:lnTo>
                    <a:pt x="106991" y="78295"/>
                  </a:lnTo>
                  <a:lnTo>
                    <a:pt x="108053" y="77488"/>
                  </a:lnTo>
                  <a:lnTo>
                    <a:pt x="108849" y="76950"/>
                  </a:lnTo>
                  <a:lnTo>
                    <a:pt x="109380" y="76950"/>
                  </a:lnTo>
                  <a:lnTo>
                    <a:pt x="109380" y="77757"/>
                  </a:lnTo>
                  <a:lnTo>
                    <a:pt x="109380" y="78834"/>
                  </a:lnTo>
                  <a:lnTo>
                    <a:pt x="109380" y="80448"/>
                  </a:lnTo>
                  <a:lnTo>
                    <a:pt x="109646" y="80717"/>
                  </a:lnTo>
                  <a:lnTo>
                    <a:pt x="111238" y="79372"/>
                  </a:lnTo>
                  <a:lnTo>
                    <a:pt x="112566" y="79103"/>
                  </a:lnTo>
                  <a:lnTo>
                    <a:pt x="116548" y="77488"/>
                  </a:lnTo>
                  <a:lnTo>
                    <a:pt x="117079" y="77219"/>
                  </a:lnTo>
                  <a:lnTo>
                    <a:pt x="117876" y="75874"/>
                  </a:lnTo>
                  <a:lnTo>
                    <a:pt x="118672" y="73183"/>
                  </a:lnTo>
                  <a:lnTo>
                    <a:pt x="118672" y="72107"/>
                  </a:lnTo>
                  <a:lnTo>
                    <a:pt x="117876" y="70224"/>
                  </a:lnTo>
                  <a:lnTo>
                    <a:pt x="118407" y="68878"/>
                  </a:lnTo>
                  <a:lnTo>
                    <a:pt x="118407" y="68071"/>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4" name="Shape 1388">
              <a:extLst>
                <a:ext uri="{FF2B5EF4-FFF2-40B4-BE49-F238E27FC236}">
                  <a16:creationId xmlns:a16="http://schemas.microsoft.com/office/drawing/2014/main" id="{28D01D15-B852-4F83-BDAA-C5CEA5515508}"/>
                </a:ext>
              </a:extLst>
            </p:cNvPr>
            <p:cNvSpPr/>
            <p:nvPr/>
          </p:nvSpPr>
          <p:spPr>
            <a:xfrm>
              <a:off x="5613601" y="2574619"/>
              <a:ext cx="369329" cy="435102"/>
            </a:xfrm>
            <a:custGeom>
              <a:avLst/>
              <a:gdLst/>
              <a:ahLst/>
              <a:cxnLst/>
              <a:rect l="0" t="0" r="0" b="0"/>
              <a:pathLst>
                <a:path w="120000" h="120000" extrusionOk="0">
                  <a:moveTo>
                    <a:pt x="33822" y="0"/>
                  </a:moveTo>
                  <a:cubicBezTo>
                    <a:pt x="33822" y="0"/>
                    <a:pt x="31969" y="7500"/>
                    <a:pt x="31505" y="9868"/>
                  </a:cubicBezTo>
                  <a:cubicBezTo>
                    <a:pt x="30579" y="11447"/>
                    <a:pt x="28725" y="16973"/>
                    <a:pt x="28725" y="16973"/>
                  </a:cubicBezTo>
                  <a:cubicBezTo>
                    <a:pt x="27335" y="17763"/>
                    <a:pt x="27335" y="17763"/>
                    <a:pt x="27335" y="17763"/>
                  </a:cubicBezTo>
                  <a:cubicBezTo>
                    <a:pt x="25945" y="16973"/>
                    <a:pt x="25945" y="16973"/>
                    <a:pt x="25945" y="16973"/>
                  </a:cubicBezTo>
                  <a:cubicBezTo>
                    <a:pt x="23629" y="15394"/>
                    <a:pt x="23629" y="15394"/>
                    <a:pt x="23629" y="15394"/>
                  </a:cubicBezTo>
                  <a:cubicBezTo>
                    <a:pt x="21776" y="16184"/>
                    <a:pt x="21776" y="16184"/>
                    <a:pt x="21776" y="16184"/>
                  </a:cubicBezTo>
                  <a:cubicBezTo>
                    <a:pt x="20849" y="14605"/>
                    <a:pt x="20849" y="14605"/>
                    <a:pt x="20849" y="14605"/>
                  </a:cubicBezTo>
                  <a:cubicBezTo>
                    <a:pt x="17606" y="15394"/>
                    <a:pt x="17606" y="15394"/>
                    <a:pt x="17606" y="15394"/>
                  </a:cubicBezTo>
                  <a:cubicBezTo>
                    <a:pt x="16216" y="16578"/>
                    <a:pt x="16216" y="16578"/>
                    <a:pt x="16216" y="16578"/>
                  </a:cubicBezTo>
                  <a:cubicBezTo>
                    <a:pt x="16216" y="20921"/>
                    <a:pt x="16216" y="20921"/>
                    <a:pt x="16216" y="20921"/>
                  </a:cubicBezTo>
                  <a:cubicBezTo>
                    <a:pt x="16216" y="26447"/>
                    <a:pt x="16216" y="26447"/>
                    <a:pt x="16216" y="26447"/>
                  </a:cubicBezTo>
                  <a:cubicBezTo>
                    <a:pt x="16216" y="31578"/>
                    <a:pt x="16216" y="31578"/>
                    <a:pt x="16216" y="31578"/>
                  </a:cubicBezTo>
                  <a:cubicBezTo>
                    <a:pt x="15752" y="33157"/>
                    <a:pt x="15752" y="33157"/>
                    <a:pt x="15752" y="33157"/>
                  </a:cubicBezTo>
                  <a:cubicBezTo>
                    <a:pt x="14362" y="35131"/>
                    <a:pt x="14362" y="35131"/>
                    <a:pt x="14362" y="35131"/>
                  </a:cubicBezTo>
                  <a:cubicBezTo>
                    <a:pt x="13899" y="37105"/>
                    <a:pt x="13899" y="37105"/>
                    <a:pt x="13899" y="37105"/>
                  </a:cubicBezTo>
                  <a:cubicBezTo>
                    <a:pt x="13899" y="39868"/>
                    <a:pt x="13899" y="39868"/>
                    <a:pt x="13899" y="39868"/>
                  </a:cubicBezTo>
                  <a:cubicBezTo>
                    <a:pt x="15752" y="43421"/>
                    <a:pt x="15752" y="43421"/>
                    <a:pt x="15752" y="43421"/>
                  </a:cubicBezTo>
                  <a:cubicBezTo>
                    <a:pt x="16216" y="46973"/>
                    <a:pt x="16216" y="46973"/>
                    <a:pt x="16216" y="46973"/>
                  </a:cubicBezTo>
                  <a:cubicBezTo>
                    <a:pt x="17142" y="48157"/>
                    <a:pt x="17142" y="48157"/>
                    <a:pt x="17142" y="48157"/>
                  </a:cubicBezTo>
                  <a:cubicBezTo>
                    <a:pt x="19459" y="50526"/>
                    <a:pt x="19459" y="50526"/>
                    <a:pt x="19459" y="50526"/>
                  </a:cubicBezTo>
                  <a:cubicBezTo>
                    <a:pt x="18069" y="51315"/>
                    <a:pt x="18069" y="51315"/>
                    <a:pt x="18069" y="51315"/>
                  </a:cubicBezTo>
                  <a:cubicBezTo>
                    <a:pt x="15752" y="52894"/>
                    <a:pt x="15752" y="52894"/>
                    <a:pt x="15752" y="52894"/>
                  </a:cubicBezTo>
                  <a:cubicBezTo>
                    <a:pt x="11119" y="55657"/>
                    <a:pt x="11119" y="55657"/>
                    <a:pt x="11119" y="55657"/>
                  </a:cubicBezTo>
                  <a:cubicBezTo>
                    <a:pt x="9729" y="60789"/>
                    <a:pt x="9729" y="60789"/>
                    <a:pt x="9729" y="60789"/>
                  </a:cubicBezTo>
                  <a:cubicBezTo>
                    <a:pt x="7876" y="63947"/>
                    <a:pt x="7876" y="63947"/>
                    <a:pt x="7876" y="63947"/>
                  </a:cubicBezTo>
                  <a:cubicBezTo>
                    <a:pt x="6023" y="65526"/>
                    <a:pt x="6023" y="65526"/>
                    <a:pt x="6023" y="65526"/>
                  </a:cubicBezTo>
                  <a:cubicBezTo>
                    <a:pt x="5096" y="65921"/>
                    <a:pt x="5096" y="65921"/>
                    <a:pt x="5096" y="65921"/>
                  </a:cubicBezTo>
                  <a:cubicBezTo>
                    <a:pt x="4169" y="67500"/>
                    <a:pt x="4169" y="67500"/>
                    <a:pt x="4169" y="67500"/>
                  </a:cubicBezTo>
                  <a:cubicBezTo>
                    <a:pt x="4633" y="70263"/>
                    <a:pt x="4633" y="70263"/>
                    <a:pt x="4633" y="70263"/>
                  </a:cubicBezTo>
                  <a:cubicBezTo>
                    <a:pt x="4169" y="72236"/>
                    <a:pt x="4169" y="72236"/>
                    <a:pt x="4169" y="72236"/>
                  </a:cubicBezTo>
                  <a:cubicBezTo>
                    <a:pt x="6949" y="74210"/>
                    <a:pt x="6949" y="74210"/>
                    <a:pt x="6949" y="74210"/>
                  </a:cubicBezTo>
                  <a:cubicBezTo>
                    <a:pt x="6023" y="75789"/>
                    <a:pt x="6023" y="75789"/>
                    <a:pt x="6023" y="75789"/>
                  </a:cubicBezTo>
                  <a:cubicBezTo>
                    <a:pt x="2316" y="77368"/>
                    <a:pt x="2316" y="77368"/>
                    <a:pt x="2316" y="77368"/>
                  </a:cubicBezTo>
                  <a:cubicBezTo>
                    <a:pt x="1389" y="78947"/>
                    <a:pt x="1389" y="78947"/>
                    <a:pt x="1389" y="78947"/>
                  </a:cubicBezTo>
                  <a:cubicBezTo>
                    <a:pt x="0" y="81315"/>
                    <a:pt x="0" y="81315"/>
                    <a:pt x="0" y="81315"/>
                  </a:cubicBezTo>
                  <a:cubicBezTo>
                    <a:pt x="64401" y="114868"/>
                    <a:pt x="64401" y="114868"/>
                    <a:pt x="64401" y="114868"/>
                  </a:cubicBezTo>
                  <a:cubicBezTo>
                    <a:pt x="84324" y="118026"/>
                    <a:pt x="84324" y="118026"/>
                    <a:pt x="84324" y="118026"/>
                  </a:cubicBezTo>
                  <a:cubicBezTo>
                    <a:pt x="101003" y="120000"/>
                    <a:pt x="101003" y="120000"/>
                    <a:pt x="101003" y="120000"/>
                  </a:cubicBezTo>
                  <a:cubicBezTo>
                    <a:pt x="101467" y="120000"/>
                    <a:pt x="101467" y="120000"/>
                    <a:pt x="101467" y="120000"/>
                  </a:cubicBezTo>
                  <a:cubicBezTo>
                    <a:pt x="120000" y="13026"/>
                    <a:pt x="120000" y="13026"/>
                    <a:pt x="120000" y="13026"/>
                  </a:cubicBezTo>
                  <a:lnTo>
                    <a:pt x="33822" y="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5" name="Shape 1389">
              <a:extLst>
                <a:ext uri="{FF2B5EF4-FFF2-40B4-BE49-F238E27FC236}">
                  <a16:creationId xmlns:a16="http://schemas.microsoft.com/office/drawing/2014/main" id="{8F43ADFF-F1A9-4581-B419-E1E57744365A}"/>
                </a:ext>
              </a:extLst>
            </p:cNvPr>
            <p:cNvSpPr/>
            <p:nvPr/>
          </p:nvSpPr>
          <p:spPr>
            <a:xfrm>
              <a:off x="5239212" y="2105790"/>
              <a:ext cx="433414" cy="750466"/>
            </a:xfrm>
            <a:custGeom>
              <a:avLst/>
              <a:gdLst/>
              <a:ahLst/>
              <a:cxnLst/>
              <a:rect l="0" t="0" r="0" b="0"/>
              <a:pathLst>
                <a:path w="120000" h="120000" extrusionOk="0">
                  <a:moveTo>
                    <a:pt x="108793" y="118921"/>
                  </a:moveTo>
                  <a:lnTo>
                    <a:pt x="109260" y="118112"/>
                  </a:lnTo>
                  <a:lnTo>
                    <a:pt x="106926" y="116764"/>
                  </a:lnTo>
                  <a:lnTo>
                    <a:pt x="107392" y="115685"/>
                  </a:lnTo>
                  <a:lnTo>
                    <a:pt x="106926" y="114067"/>
                  </a:lnTo>
                  <a:lnTo>
                    <a:pt x="107859" y="113258"/>
                  </a:lnTo>
                  <a:lnTo>
                    <a:pt x="108793" y="112988"/>
                  </a:lnTo>
                  <a:lnTo>
                    <a:pt x="110194" y="112179"/>
                  </a:lnTo>
                  <a:lnTo>
                    <a:pt x="111595" y="110292"/>
                  </a:lnTo>
                  <a:lnTo>
                    <a:pt x="112996" y="107325"/>
                  </a:lnTo>
                  <a:lnTo>
                    <a:pt x="116731" y="105707"/>
                  </a:lnTo>
                  <a:lnTo>
                    <a:pt x="119066" y="104629"/>
                  </a:lnTo>
                  <a:lnTo>
                    <a:pt x="120000" y="104359"/>
                  </a:lnTo>
                  <a:lnTo>
                    <a:pt x="118132" y="103011"/>
                  </a:lnTo>
                  <a:lnTo>
                    <a:pt x="117198" y="102202"/>
                  </a:lnTo>
                  <a:lnTo>
                    <a:pt x="116731" y="100314"/>
                  </a:lnTo>
                  <a:lnTo>
                    <a:pt x="115330" y="98157"/>
                  </a:lnTo>
                  <a:lnTo>
                    <a:pt x="115330" y="96539"/>
                  </a:lnTo>
                  <a:lnTo>
                    <a:pt x="115797" y="95460"/>
                  </a:lnTo>
                  <a:lnTo>
                    <a:pt x="115797" y="95191"/>
                  </a:lnTo>
                  <a:lnTo>
                    <a:pt x="55097" y="42606"/>
                  </a:lnTo>
                  <a:lnTo>
                    <a:pt x="53696" y="42067"/>
                  </a:lnTo>
                  <a:lnTo>
                    <a:pt x="53229" y="41797"/>
                  </a:lnTo>
                  <a:lnTo>
                    <a:pt x="52762" y="41258"/>
                  </a:lnTo>
                  <a:lnTo>
                    <a:pt x="52295" y="40449"/>
                  </a:lnTo>
                  <a:lnTo>
                    <a:pt x="52762" y="39640"/>
                  </a:lnTo>
                  <a:lnTo>
                    <a:pt x="54630" y="39370"/>
                  </a:lnTo>
                  <a:lnTo>
                    <a:pt x="55564" y="39101"/>
                  </a:lnTo>
                  <a:lnTo>
                    <a:pt x="69105" y="9438"/>
                  </a:lnTo>
                  <a:lnTo>
                    <a:pt x="12140" y="0"/>
                  </a:lnTo>
                  <a:lnTo>
                    <a:pt x="11673" y="1078"/>
                  </a:lnTo>
                  <a:lnTo>
                    <a:pt x="10739" y="1348"/>
                  </a:lnTo>
                  <a:lnTo>
                    <a:pt x="10739" y="2426"/>
                  </a:lnTo>
                  <a:lnTo>
                    <a:pt x="10739" y="3235"/>
                  </a:lnTo>
                  <a:lnTo>
                    <a:pt x="10739" y="5662"/>
                  </a:lnTo>
                  <a:lnTo>
                    <a:pt x="10272" y="6741"/>
                  </a:lnTo>
                  <a:lnTo>
                    <a:pt x="8871" y="8089"/>
                  </a:lnTo>
                  <a:lnTo>
                    <a:pt x="7937" y="8898"/>
                  </a:lnTo>
                  <a:lnTo>
                    <a:pt x="7937" y="9168"/>
                  </a:lnTo>
                  <a:lnTo>
                    <a:pt x="7937" y="10786"/>
                  </a:lnTo>
                  <a:lnTo>
                    <a:pt x="6070" y="12134"/>
                  </a:lnTo>
                  <a:lnTo>
                    <a:pt x="3268" y="13483"/>
                  </a:lnTo>
                  <a:lnTo>
                    <a:pt x="933" y="14831"/>
                  </a:lnTo>
                  <a:lnTo>
                    <a:pt x="466" y="15370"/>
                  </a:lnTo>
                  <a:lnTo>
                    <a:pt x="0" y="16719"/>
                  </a:lnTo>
                  <a:lnTo>
                    <a:pt x="0" y="17797"/>
                  </a:lnTo>
                  <a:lnTo>
                    <a:pt x="466" y="19146"/>
                  </a:lnTo>
                  <a:lnTo>
                    <a:pt x="1400" y="20224"/>
                  </a:lnTo>
                  <a:lnTo>
                    <a:pt x="3268" y="21842"/>
                  </a:lnTo>
                  <a:lnTo>
                    <a:pt x="3735" y="22921"/>
                  </a:lnTo>
                  <a:lnTo>
                    <a:pt x="4202" y="24269"/>
                  </a:lnTo>
                  <a:lnTo>
                    <a:pt x="4202" y="26426"/>
                  </a:lnTo>
                  <a:lnTo>
                    <a:pt x="2801" y="28044"/>
                  </a:lnTo>
                  <a:lnTo>
                    <a:pt x="2334" y="29662"/>
                  </a:lnTo>
                  <a:lnTo>
                    <a:pt x="2334" y="31550"/>
                  </a:lnTo>
                  <a:lnTo>
                    <a:pt x="1867" y="32359"/>
                  </a:lnTo>
                  <a:lnTo>
                    <a:pt x="933" y="32898"/>
                  </a:lnTo>
                  <a:lnTo>
                    <a:pt x="1400" y="33977"/>
                  </a:lnTo>
                  <a:lnTo>
                    <a:pt x="3268" y="35865"/>
                  </a:lnTo>
                  <a:lnTo>
                    <a:pt x="5136" y="39101"/>
                  </a:lnTo>
                  <a:lnTo>
                    <a:pt x="7003" y="41258"/>
                  </a:lnTo>
                  <a:lnTo>
                    <a:pt x="7937" y="42067"/>
                  </a:lnTo>
                  <a:lnTo>
                    <a:pt x="7937" y="43415"/>
                  </a:lnTo>
                  <a:lnTo>
                    <a:pt x="7470" y="44224"/>
                  </a:lnTo>
                  <a:lnTo>
                    <a:pt x="6536" y="44764"/>
                  </a:lnTo>
                  <a:lnTo>
                    <a:pt x="6536" y="45573"/>
                  </a:lnTo>
                  <a:lnTo>
                    <a:pt x="8404" y="45573"/>
                  </a:lnTo>
                  <a:lnTo>
                    <a:pt x="9338" y="46382"/>
                  </a:lnTo>
                  <a:lnTo>
                    <a:pt x="10739" y="47460"/>
                  </a:lnTo>
                  <a:lnTo>
                    <a:pt x="11206" y="48000"/>
                  </a:lnTo>
                  <a:lnTo>
                    <a:pt x="12607" y="48269"/>
                  </a:lnTo>
                  <a:lnTo>
                    <a:pt x="13540" y="47191"/>
                  </a:lnTo>
                  <a:lnTo>
                    <a:pt x="13540" y="45842"/>
                  </a:lnTo>
                  <a:lnTo>
                    <a:pt x="15875" y="45573"/>
                  </a:lnTo>
                  <a:lnTo>
                    <a:pt x="17276" y="46382"/>
                  </a:lnTo>
                  <a:lnTo>
                    <a:pt x="20544" y="46382"/>
                  </a:lnTo>
                  <a:lnTo>
                    <a:pt x="22412" y="47460"/>
                  </a:lnTo>
                  <a:lnTo>
                    <a:pt x="23813" y="47730"/>
                  </a:lnTo>
                  <a:lnTo>
                    <a:pt x="24747" y="48000"/>
                  </a:lnTo>
                  <a:lnTo>
                    <a:pt x="23813" y="48539"/>
                  </a:lnTo>
                  <a:lnTo>
                    <a:pt x="22879" y="48269"/>
                  </a:lnTo>
                  <a:lnTo>
                    <a:pt x="21011" y="47730"/>
                  </a:lnTo>
                  <a:lnTo>
                    <a:pt x="20544" y="47730"/>
                  </a:lnTo>
                  <a:lnTo>
                    <a:pt x="18677" y="47460"/>
                  </a:lnTo>
                  <a:lnTo>
                    <a:pt x="17743" y="47191"/>
                  </a:lnTo>
                  <a:lnTo>
                    <a:pt x="16342" y="46921"/>
                  </a:lnTo>
                  <a:lnTo>
                    <a:pt x="15408" y="47191"/>
                  </a:lnTo>
                  <a:lnTo>
                    <a:pt x="15408" y="47730"/>
                  </a:lnTo>
                  <a:lnTo>
                    <a:pt x="15408" y="49617"/>
                  </a:lnTo>
                  <a:lnTo>
                    <a:pt x="16342" y="50426"/>
                  </a:lnTo>
                  <a:lnTo>
                    <a:pt x="15875" y="52314"/>
                  </a:lnTo>
                  <a:lnTo>
                    <a:pt x="15408" y="52314"/>
                  </a:lnTo>
                  <a:lnTo>
                    <a:pt x="14007" y="51775"/>
                  </a:lnTo>
                  <a:lnTo>
                    <a:pt x="13540" y="51235"/>
                  </a:lnTo>
                  <a:lnTo>
                    <a:pt x="13540" y="50157"/>
                  </a:lnTo>
                  <a:lnTo>
                    <a:pt x="13540" y="49887"/>
                  </a:lnTo>
                  <a:lnTo>
                    <a:pt x="13073" y="49617"/>
                  </a:lnTo>
                  <a:lnTo>
                    <a:pt x="11673" y="49348"/>
                  </a:lnTo>
                  <a:lnTo>
                    <a:pt x="11206" y="50426"/>
                  </a:lnTo>
                  <a:lnTo>
                    <a:pt x="10739" y="50966"/>
                  </a:lnTo>
                  <a:lnTo>
                    <a:pt x="10739" y="52584"/>
                  </a:lnTo>
                  <a:lnTo>
                    <a:pt x="10739" y="55011"/>
                  </a:lnTo>
                  <a:lnTo>
                    <a:pt x="10739" y="56359"/>
                  </a:lnTo>
                  <a:lnTo>
                    <a:pt x="12140" y="57707"/>
                  </a:lnTo>
                  <a:lnTo>
                    <a:pt x="14007" y="58516"/>
                  </a:lnTo>
                  <a:lnTo>
                    <a:pt x="15875" y="59325"/>
                  </a:lnTo>
                  <a:lnTo>
                    <a:pt x="16342" y="60674"/>
                  </a:lnTo>
                  <a:lnTo>
                    <a:pt x="16342" y="61752"/>
                  </a:lnTo>
                  <a:lnTo>
                    <a:pt x="15875" y="62831"/>
                  </a:lnTo>
                  <a:lnTo>
                    <a:pt x="14474" y="63101"/>
                  </a:lnTo>
                  <a:lnTo>
                    <a:pt x="13073" y="63101"/>
                  </a:lnTo>
                  <a:lnTo>
                    <a:pt x="13073" y="65797"/>
                  </a:lnTo>
                  <a:lnTo>
                    <a:pt x="13540" y="66606"/>
                  </a:lnTo>
                  <a:lnTo>
                    <a:pt x="15875" y="68764"/>
                  </a:lnTo>
                  <a:lnTo>
                    <a:pt x="16342" y="70382"/>
                  </a:lnTo>
                  <a:lnTo>
                    <a:pt x="18677" y="72269"/>
                  </a:lnTo>
                  <a:lnTo>
                    <a:pt x="19610" y="74157"/>
                  </a:lnTo>
                  <a:lnTo>
                    <a:pt x="21011" y="75505"/>
                  </a:lnTo>
                  <a:lnTo>
                    <a:pt x="22412" y="77393"/>
                  </a:lnTo>
                  <a:lnTo>
                    <a:pt x="23346" y="77662"/>
                  </a:lnTo>
                  <a:lnTo>
                    <a:pt x="23346" y="79011"/>
                  </a:lnTo>
                  <a:lnTo>
                    <a:pt x="23346" y="79820"/>
                  </a:lnTo>
                  <a:lnTo>
                    <a:pt x="23346" y="80359"/>
                  </a:lnTo>
                  <a:lnTo>
                    <a:pt x="24280" y="80898"/>
                  </a:lnTo>
                  <a:lnTo>
                    <a:pt x="24747" y="81707"/>
                  </a:lnTo>
                  <a:lnTo>
                    <a:pt x="24747" y="82786"/>
                  </a:lnTo>
                  <a:lnTo>
                    <a:pt x="24280" y="85213"/>
                  </a:lnTo>
                  <a:lnTo>
                    <a:pt x="23813" y="86831"/>
                  </a:lnTo>
                  <a:lnTo>
                    <a:pt x="23346" y="88179"/>
                  </a:lnTo>
                  <a:lnTo>
                    <a:pt x="27548" y="89528"/>
                  </a:lnTo>
                  <a:lnTo>
                    <a:pt x="31284" y="90337"/>
                  </a:lnTo>
                  <a:lnTo>
                    <a:pt x="34085" y="91415"/>
                  </a:lnTo>
                  <a:lnTo>
                    <a:pt x="38287" y="92224"/>
                  </a:lnTo>
                  <a:lnTo>
                    <a:pt x="39688" y="93033"/>
                  </a:lnTo>
                  <a:lnTo>
                    <a:pt x="42490" y="95730"/>
                  </a:lnTo>
                  <a:lnTo>
                    <a:pt x="46225" y="97617"/>
                  </a:lnTo>
                  <a:lnTo>
                    <a:pt x="51828" y="98426"/>
                  </a:lnTo>
                  <a:lnTo>
                    <a:pt x="52295" y="100853"/>
                  </a:lnTo>
                  <a:lnTo>
                    <a:pt x="53229" y="101932"/>
                  </a:lnTo>
                  <a:lnTo>
                    <a:pt x="56498" y="102471"/>
                  </a:lnTo>
                  <a:lnTo>
                    <a:pt x="59766" y="104629"/>
                  </a:lnTo>
                  <a:lnTo>
                    <a:pt x="63501" y="107865"/>
                  </a:lnTo>
                  <a:lnTo>
                    <a:pt x="65369" y="109213"/>
                  </a:lnTo>
                  <a:lnTo>
                    <a:pt x="66770" y="111640"/>
                  </a:lnTo>
                  <a:lnTo>
                    <a:pt x="65369" y="113797"/>
                  </a:lnTo>
                  <a:lnTo>
                    <a:pt x="65369" y="115146"/>
                  </a:lnTo>
                  <a:lnTo>
                    <a:pt x="66770" y="117033"/>
                  </a:lnTo>
                  <a:lnTo>
                    <a:pt x="68638" y="117303"/>
                  </a:lnTo>
                  <a:lnTo>
                    <a:pt x="105058" y="120000"/>
                  </a:lnTo>
                  <a:lnTo>
                    <a:pt x="105525" y="119730"/>
                  </a:lnTo>
                  <a:lnTo>
                    <a:pt x="108793" y="118921"/>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6" name="Shape 1390">
              <a:extLst>
                <a:ext uri="{FF2B5EF4-FFF2-40B4-BE49-F238E27FC236}">
                  <a16:creationId xmlns:a16="http://schemas.microsoft.com/office/drawing/2014/main" id="{C14F38DF-A0E7-4A19-955E-1051742625C6}"/>
                </a:ext>
              </a:extLst>
            </p:cNvPr>
            <p:cNvSpPr/>
            <p:nvPr/>
          </p:nvSpPr>
          <p:spPr>
            <a:xfrm>
              <a:off x="6303357" y="2660630"/>
              <a:ext cx="473890" cy="254653"/>
            </a:xfrm>
            <a:custGeom>
              <a:avLst/>
              <a:gdLst/>
              <a:ahLst/>
              <a:cxnLst/>
              <a:rect l="0" t="0" r="0" b="0"/>
              <a:pathLst>
                <a:path w="120000" h="120000" extrusionOk="0">
                  <a:moveTo>
                    <a:pt x="0" y="16853"/>
                  </a:moveTo>
                  <a:cubicBezTo>
                    <a:pt x="0" y="18876"/>
                    <a:pt x="0" y="18876"/>
                    <a:pt x="0" y="18876"/>
                  </a:cubicBezTo>
                  <a:cubicBezTo>
                    <a:pt x="0" y="16853"/>
                    <a:pt x="0" y="16853"/>
                    <a:pt x="0" y="16853"/>
                  </a:cubicBezTo>
                  <a:cubicBezTo>
                    <a:pt x="42650" y="21573"/>
                    <a:pt x="42650" y="21573"/>
                    <a:pt x="42650" y="21573"/>
                  </a:cubicBezTo>
                  <a:cubicBezTo>
                    <a:pt x="40843" y="82921"/>
                    <a:pt x="40843" y="82921"/>
                    <a:pt x="40843" y="82921"/>
                  </a:cubicBezTo>
                  <a:cubicBezTo>
                    <a:pt x="43734" y="88314"/>
                    <a:pt x="43734" y="88314"/>
                    <a:pt x="43734" y="88314"/>
                  </a:cubicBezTo>
                  <a:cubicBezTo>
                    <a:pt x="44819" y="90337"/>
                    <a:pt x="44819" y="90337"/>
                    <a:pt x="44819" y="90337"/>
                  </a:cubicBezTo>
                  <a:cubicBezTo>
                    <a:pt x="45903" y="90337"/>
                    <a:pt x="45903" y="90337"/>
                    <a:pt x="45903" y="90337"/>
                  </a:cubicBezTo>
                  <a:cubicBezTo>
                    <a:pt x="47349" y="89662"/>
                    <a:pt x="47349" y="89662"/>
                    <a:pt x="47349" y="89662"/>
                  </a:cubicBezTo>
                  <a:cubicBezTo>
                    <a:pt x="48433" y="90337"/>
                    <a:pt x="48433" y="90337"/>
                    <a:pt x="48433" y="90337"/>
                  </a:cubicBezTo>
                  <a:cubicBezTo>
                    <a:pt x="49518" y="89662"/>
                    <a:pt x="49518" y="89662"/>
                    <a:pt x="49518" y="89662"/>
                  </a:cubicBezTo>
                  <a:cubicBezTo>
                    <a:pt x="50963" y="91011"/>
                    <a:pt x="50963" y="91011"/>
                    <a:pt x="50963" y="91011"/>
                  </a:cubicBezTo>
                  <a:cubicBezTo>
                    <a:pt x="52048" y="97078"/>
                    <a:pt x="52048" y="97078"/>
                    <a:pt x="52048" y="97078"/>
                  </a:cubicBezTo>
                  <a:cubicBezTo>
                    <a:pt x="55301" y="97078"/>
                    <a:pt x="55301" y="97078"/>
                    <a:pt x="55301" y="97078"/>
                  </a:cubicBezTo>
                  <a:cubicBezTo>
                    <a:pt x="57831" y="99775"/>
                    <a:pt x="57831" y="99775"/>
                    <a:pt x="57831" y="99775"/>
                  </a:cubicBezTo>
                  <a:cubicBezTo>
                    <a:pt x="59999" y="99101"/>
                    <a:pt x="59999" y="99101"/>
                    <a:pt x="59999" y="99101"/>
                  </a:cubicBezTo>
                  <a:cubicBezTo>
                    <a:pt x="60361" y="99101"/>
                    <a:pt x="60361" y="99101"/>
                    <a:pt x="60361" y="99101"/>
                  </a:cubicBezTo>
                  <a:cubicBezTo>
                    <a:pt x="61807" y="101797"/>
                    <a:pt x="61807" y="101797"/>
                    <a:pt x="61807" y="101797"/>
                  </a:cubicBezTo>
                  <a:cubicBezTo>
                    <a:pt x="63253" y="99775"/>
                    <a:pt x="63253" y="99775"/>
                    <a:pt x="63253" y="99775"/>
                  </a:cubicBezTo>
                  <a:cubicBezTo>
                    <a:pt x="66506" y="100449"/>
                    <a:pt x="66506" y="100449"/>
                    <a:pt x="66506" y="100449"/>
                  </a:cubicBezTo>
                  <a:cubicBezTo>
                    <a:pt x="67951" y="105168"/>
                    <a:pt x="67951" y="105168"/>
                    <a:pt x="67951" y="105168"/>
                  </a:cubicBezTo>
                  <a:cubicBezTo>
                    <a:pt x="69036" y="105168"/>
                    <a:pt x="69036" y="105168"/>
                    <a:pt x="69036" y="105168"/>
                  </a:cubicBezTo>
                  <a:cubicBezTo>
                    <a:pt x="69397" y="109213"/>
                    <a:pt x="69397" y="109213"/>
                    <a:pt x="69397" y="109213"/>
                  </a:cubicBezTo>
                  <a:cubicBezTo>
                    <a:pt x="70843" y="109887"/>
                    <a:pt x="70843" y="109887"/>
                    <a:pt x="70843" y="109887"/>
                  </a:cubicBezTo>
                  <a:cubicBezTo>
                    <a:pt x="72289" y="107865"/>
                    <a:pt x="72289" y="107865"/>
                    <a:pt x="72289" y="107865"/>
                  </a:cubicBezTo>
                  <a:cubicBezTo>
                    <a:pt x="73012" y="105842"/>
                    <a:pt x="73012" y="105842"/>
                    <a:pt x="73012" y="105842"/>
                  </a:cubicBezTo>
                  <a:cubicBezTo>
                    <a:pt x="73734" y="105842"/>
                    <a:pt x="73734" y="105842"/>
                    <a:pt x="73734" y="105842"/>
                  </a:cubicBezTo>
                  <a:cubicBezTo>
                    <a:pt x="76265" y="109213"/>
                    <a:pt x="76265" y="109213"/>
                    <a:pt x="76265" y="109213"/>
                  </a:cubicBezTo>
                  <a:cubicBezTo>
                    <a:pt x="76987" y="111910"/>
                    <a:pt x="76987" y="111910"/>
                    <a:pt x="76987" y="111910"/>
                  </a:cubicBezTo>
                  <a:cubicBezTo>
                    <a:pt x="79518" y="109213"/>
                    <a:pt x="79518" y="109213"/>
                    <a:pt x="79518" y="109213"/>
                  </a:cubicBezTo>
                  <a:cubicBezTo>
                    <a:pt x="80240" y="110561"/>
                    <a:pt x="80240" y="110561"/>
                    <a:pt x="80240" y="110561"/>
                  </a:cubicBezTo>
                  <a:cubicBezTo>
                    <a:pt x="80602" y="114606"/>
                    <a:pt x="80602" y="114606"/>
                    <a:pt x="80602" y="114606"/>
                  </a:cubicBezTo>
                  <a:cubicBezTo>
                    <a:pt x="81325" y="113932"/>
                    <a:pt x="81325" y="113932"/>
                    <a:pt x="81325" y="113932"/>
                  </a:cubicBezTo>
                  <a:cubicBezTo>
                    <a:pt x="82409" y="110561"/>
                    <a:pt x="82409" y="110561"/>
                    <a:pt x="82409" y="110561"/>
                  </a:cubicBezTo>
                  <a:cubicBezTo>
                    <a:pt x="84216" y="109887"/>
                    <a:pt x="84216" y="109887"/>
                    <a:pt x="84216" y="109887"/>
                  </a:cubicBezTo>
                  <a:cubicBezTo>
                    <a:pt x="86385" y="111910"/>
                    <a:pt x="86385" y="111910"/>
                    <a:pt x="86385" y="111910"/>
                  </a:cubicBezTo>
                  <a:cubicBezTo>
                    <a:pt x="89638" y="111235"/>
                    <a:pt x="89638" y="111235"/>
                    <a:pt x="89638" y="111235"/>
                  </a:cubicBezTo>
                  <a:cubicBezTo>
                    <a:pt x="91084" y="113932"/>
                    <a:pt x="91084" y="113932"/>
                    <a:pt x="91084" y="113932"/>
                  </a:cubicBezTo>
                  <a:cubicBezTo>
                    <a:pt x="91807" y="115955"/>
                    <a:pt x="91807" y="115955"/>
                    <a:pt x="91807" y="115955"/>
                  </a:cubicBezTo>
                  <a:cubicBezTo>
                    <a:pt x="93614" y="115280"/>
                    <a:pt x="93614" y="115280"/>
                    <a:pt x="93614" y="115280"/>
                  </a:cubicBezTo>
                  <a:cubicBezTo>
                    <a:pt x="95421" y="112584"/>
                    <a:pt x="95421" y="112584"/>
                    <a:pt x="95421" y="112584"/>
                  </a:cubicBezTo>
                  <a:cubicBezTo>
                    <a:pt x="96506" y="110561"/>
                    <a:pt x="96506" y="110561"/>
                    <a:pt x="96506" y="110561"/>
                  </a:cubicBezTo>
                  <a:cubicBezTo>
                    <a:pt x="97951" y="110561"/>
                    <a:pt x="97951" y="110561"/>
                    <a:pt x="97951" y="110561"/>
                  </a:cubicBezTo>
                  <a:cubicBezTo>
                    <a:pt x="99397" y="111910"/>
                    <a:pt x="99397" y="111910"/>
                    <a:pt x="99397" y="111910"/>
                  </a:cubicBezTo>
                  <a:cubicBezTo>
                    <a:pt x="100481" y="111235"/>
                    <a:pt x="100481" y="111235"/>
                    <a:pt x="100481" y="111235"/>
                  </a:cubicBezTo>
                  <a:cubicBezTo>
                    <a:pt x="101927" y="109213"/>
                    <a:pt x="101927" y="109213"/>
                    <a:pt x="101927" y="109213"/>
                  </a:cubicBezTo>
                  <a:cubicBezTo>
                    <a:pt x="104096" y="109887"/>
                    <a:pt x="104096" y="109887"/>
                    <a:pt x="104096" y="109887"/>
                  </a:cubicBezTo>
                  <a:cubicBezTo>
                    <a:pt x="105180" y="110561"/>
                    <a:pt x="105180" y="110561"/>
                    <a:pt x="105180" y="110561"/>
                  </a:cubicBezTo>
                  <a:cubicBezTo>
                    <a:pt x="108433" y="108539"/>
                    <a:pt x="108433" y="108539"/>
                    <a:pt x="108433" y="108539"/>
                  </a:cubicBezTo>
                  <a:cubicBezTo>
                    <a:pt x="110602" y="109887"/>
                    <a:pt x="110602" y="109887"/>
                    <a:pt x="110602" y="109887"/>
                  </a:cubicBezTo>
                  <a:cubicBezTo>
                    <a:pt x="112409" y="113258"/>
                    <a:pt x="112409" y="113258"/>
                    <a:pt x="112409" y="113258"/>
                  </a:cubicBezTo>
                  <a:cubicBezTo>
                    <a:pt x="114939" y="116629"/>
                    <a:pt x="114939" y="116629"/>
                    <a:pt x="114939" y="116629"/>
                  </a:cubicBezTo>
                  <a:cubicBezTo>
                    <a:pt x="117108" y="116629"/>
                    <a:pt x="117108" y="116629"/>
                    <a:pt x="117108" y="116629"/>
                  </a:cubicBezTo>
                  <a:cubicBezTo>
                    <a:pt x="118554" y="118651"/>
                    <a:pt x="118554" y="118651"/>
                    <a:pt x="118554" y="118651"/>
                  </a:cubicBezTo>
                  <a:cubicBezTo>
                    <a:pt x="119638" y="120000"/>
                    <a:pt x="119638" y="120000"/>
                    <a:pt x="119638" y="120000"/>
                  </a:cubicBezTo>
                  <a:cubicBezTo>
                    <a:pt x="119999" y="59325"/>
                    <a:pt x="119999" y="59325"/>
                    <a:pt x="119999" y="59325"/>
                  </a:cubicBezTo>
                  <a:cubicBezTo>
                    <a:pt x="117108" y="24943"/>
                    <a:pt x="117108" y="24943"/>
                    <a:pt x="117108" y="24943"/>
                  </a:cubicBezTo>
                  <a:cubicBezTo>
                    <a:pt x="117108" y="8089"/>
                    <a:pt x="117108" y="8089"/>
                    <a:pt x="117108" y="8089"/>
                  </a:cubicBezTo>
                  <a:cubicBezTo>
                    <a:pt x="117108" y="8089"/>
                    <a:pt x="76265" y="6741"/>
                    <a:pt x="63253" y="6067"/>
                  </a:cubicBezTo>
                  <a:cubicBezTo>
                    <a:pt x="47349" y="4719"/>
                    <a:pt x="1445" y="0"/>
                    <a:pt x="1445" y="0"/>
                  </a:cubicBezTo>
                  <a:cubicBezTo>
                    <a:pt x="1084" y="16853"/>
                    <a:pt x="1084" y="16853"/>
                    <a:pt x="1084" y="16853"/>
                  </a:cubicBezTo>
                  <a:lnTo>
                    <a:pt x="0" y="1685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7" name="Shape 1391">
              <a:extLst>
                <a:ext uri="{FF2B5EF4-FFF2-40B4-BE49-F238E27FC236}">
                  <a16:creationId xmlns:a16="http://schemas.microsoft.com/office/drawing/2014/main" id="{33567B41-38EA-4945-BEF2-C0DF5C1201B5}"/>
                </a:ext>
              </a:extLst>
            </p:cNvPr>
            <p:cNvSpPr/>
            <p:nvPr/>
          </p:nvSpPr>
          <p:spPr>
            <a:xfrm>
              <a:off x="6364069" y="2454883"/>
              <a:ext cx="401372" cy="222611"/>
            </a:xfrm>
            <a:custGeom>
              <a:avLst/>
              <a:gdLst/>
              <a:ahLst/>
              <a:cxnLst/>
              <a:rect l="0" t="0" r="0" b="0"/>
              <a:pathLst>
                <a:path w="120000" h="120000" extrusionOk="0">
                  <a:moveTo>
                    <a:pt x="120000" y="120000"/>
                  </a:moveTo>
                  <a:cubicBezTo>
                    <a:pt x="120000" y="40000"/>
                    <a:pt x="120000" y="40000"/>
                    <a:pt x="120000" y="40000"/>
                  </a:cubicBezTo>
                  <a:cubicBezTo>
                    <a:pt x="117446" y="37692"/>
                    <a:pt x="117446" y="37692"/>
                    <a:pt x="117446" y="37692"/>
                  </a:cubicBezTo>
                  <a:cubicBezTo>
                    <a:pt x="116170" y="36153"/>
                    <a:pt x="116170" y="36153"/>
                    <a:pt x="116170" y="36153"/>
                  </a:cubicBezTo>
                  <a:cubicBezTo>
                    <a:pt x="115319" y="31538"/>
                    <a:pt x="115319" y="31538"/>
                    <a:pt x="115319" y="31538"/>
                  </a:cubicBezTo>
                  <a:cubicBezTo>
                    <a:pt x="112765" y="26923"/>
                    <a:pt x="112765" y="26923"/>
                    <a:pt x="112765" y="26923"/>
                  </a:cubicBezTo>
                  <a:cubicBezTo>
                    <a:pt x="114042" y="23076"/>
                    <a:pt x="114042" y="23076"/>
                    <a:pt x="114042" y="23076"/>
                  </a:cubicBezTo>
                  <a:cubicBezTo>
                    <a:pt x="115319" y="18461"/>
                    <a:pt x="115319" y="18461"/>
                    <a:pt x="115319" y="18461"/>
                  </a:cubicBezTo>
                  <a:cubicBezTo>
                    <a:pt x="115319" y="14615"/>
                    <a:pt x="115319" y="14615"/>
                    <a:pt x="115319" y="14615"/>
                  </a:cubicBezTo>
                  <a:cubicBezTo>
                    <a:pt x="114468" y="14615"/>
                    <a:pt x="114468" y="14615"/>
                    <a:pt x="114468" y="14615"/>
                  </a:cubicBezTo>
                  <a:cubicBezTo>
                    <a:pt x="110638" y="14615"/>
                    <a:pt x="110638" y="14615"/>
                    <a:pt x="110638" y="14615"/>
                  </a:cubicBezTo>
                  <a:cubicBezTo>
                    <a:pt x="109787" y="11538"/>
                    <a:pt x="109787" y="11538"/>
                    <a:pt x="109787" y="11538"/>
                  </a:cubicBezTo>
                  <a:cubicBezTo>
                    <a:pt x="108085" y="6923"/>
                    <a:pt x="108085" y="6923"/>
                    <a:pt x="108085" y="6923"/>
                  </a:cubicBezTo>
                  <a:cubicBezTo>
                    <a:pt x="108085" y="6923"/>
                    <a:pt x="79574" y="5384"/>
                    <a:pt x="70212" y="4615"/>
                  </a:cubicBezTo>
                  <a:cubicBezTo>
                    <a:pt x="53617" y="3846"/>
                    <a:pt x="4255" y="0"/>
                    <a:pt x="4255" y="0"/>
                  </a:cubicBezTo>
                  <a:cubicBezTo>
                    <a:pt x="0" y="112307"/>
                    <a:pt x="0" y="112307"/>
                    <a:pt x="0" y="112307"/>
                  </a:cubicBezTo>
                  <a:cubicBezTo>
                    <a:pt x="17446" y="113846"/>
                    <a:pt x="44255" y="116153"/>
                    <a:pt x="56595" y="117692"/>
                  </a:cubicBezTo>
                  <a:cubicBezTo>
                    <a:pt x="71914" y="118461"/>
                    <a:pt x="120000" y="120000"/>
                    <a:pt x="120000" y="120000"/>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8" name="Shape 1392">
              <a:extLst>
                <a:ext uri="{FF2B5EF4-FFF2-40B4-BE49-F238E27FC236}">
                  <a16:creationId xmlns:a16="http://schemas.microsoft.com/office/drawing/2014/main" id="{4D3C1F6C-68A9-4810-BB51-3CD8AA4C4AB6}"/>
                </a:ext>
              </a:extLst>
            </p:cNvPr>
            <p:cNvSpPr/>
            <p:nvPr/>
          </p:nvSpPr>
          <p:spPr>
            <a:xfrm>
              <a:off x="6279748" y="2242391"/>
              <a:ext cx="446906" cy="225983"/>
            </a:xfrm>
            <a:custGeom>
              <a:avLst/>
              <a:gdLst/>
              <a:ahLst/>
              <a:cxnLst/>
              <a:rect l="0" t="0" r="0" b="0"/>
              <a:pathLst>
                <a:path w="120000" h="120000" extrusionOk="0">
                  <a:moveTo>
                    <a:pt x="120000" y="120000"/>
                  </a:moveTo>
                  <a:cubicBezTo>
                    <a:pt x="120000" y="120000"/>
                    <a:pt x="120000" y="120000"/>
                    <a:pt x="120000" y="120000"/>
                  </a:cubicBezTo>
                  <a:cubicBezTo>
                    <a:pt x="120000" y="120000"/>
                    <a:pt x="120000" y="120000"/>
                    <a:pt x="120000" y="120000"/>
                  </a:cubicBezTo>
                  <a:cubicBezTo>
                    <a:pt x="119233" y="116962"/>
                    <a:pt x="119233" y="116962"/>
                    <a:pt x="119233" y="116962"/>
                  </a:cubicBezTo>
                  <a:cubicBezTo>
                    <a:pt x="118849" y="112405"/>
                    <a:pt x="118849" y="112405"/>
                    <a:pt x="118849" y="112405"/>
                  </a:cubicBezTo>
                  <a:cubicBezTo>
                    <a:pt x="118849" y="112405"/>
                    <a:pt x="116932" y="111645"/>
                    <a:pt x="116549" y="110886"/>
                  </a:cubicBezTo>
                  <a:cubicBezTo>
                    <a:pt x="116166" y="110126"/>
                    <a:pt x="116549" y="110126"/>
                    <a:pt x="116549" y="110126"/>
                  </a:cubicBezTo>
                  <a:cubicBezTo>
                    <a:pt x="115782" y="107848"/>
                    <a:pt x="115782" y="107848"/>
                    <a:pt x="115782" y="107848"/>
                  </a:cubicBezTo>
                  <a:cubicBezTo>
                    <a:pt x="116549" y="106329"/>
                    <a:pt x="116549" y="106329"/>
                    <a:pt x="116549" y="106329"/>
                  </a:cubicBezTo>
                  <a:cubicBezTo>
                    <a:pt x="116166" y="102531"/>
                    <a:pt x="116166" y="102531"/>
                    <a:pt x="116166" y="102531"/>
                  </a:cubicBezTo>
                  <a:cubicBezTo>
                    <a:pt x="115015" y="101012"/>
                    <a:pt x="115015" y="101012"/>
                    <a:pt x="115015" y="101012"/>
                  </a:cubicBezTo>
                  <a:cubicBezTo>
                    <a:pt x="114632" y="98734"/>
                    <a:pt x="114632" y="98734"/>
                    <a:pt x="114632" y="98734"/>
                  </a:cubicBezTo>
                  <a:cubicBezTo>
                    <a:pt x="113865" y="93417"/>
                    <a:pt x="113865" y="93417"/>
                    <a:pt x="113865" y="93417"/>
                  </a:cubicBezTo>
                  <a:cubicBezTo>
                    <a:pt x="113865" y="85822"/>
                    <a:pt x="113865" y="85822"/>
                    <a:pt x="113865" y="85822"/>
                  </a:cubicBezTo>
                  <a:cubicBezTo>
                    <a:pt x="113482" y="84303"/>
                    <a:pt x="113482" y="84303"/>
                    <a:pt x="113482" y="84303"/>
                  </a:cubicBezTo>
                  <a:cubicBezTo>
                    <a:pt x="112715" y="82025"/>
                    <a:pt x="112715" y="82025"/>
                    <a:pt x="112715" y="82025"/>
                  </a:cubicBezTo>
                  <a:cubicBezTo>
                    <a:pt x="113099" y="78987"/>
                    <a:pt x="113099" y="78987"/>
                    <a:pt x="113099" y="78987"/>
                  </a:cubicBezTo>
                  <a:cubicBezTo>
                    <a:pt x="113099" y="71392"/>
                    <a:pt x="113099" y="71392"/>
                    <a:pt x="113099" y="71392"/>
                  </a:cubicBezTo>
                  <a:cubicBezTo>
                    <a:pt x="112332" y="66075"/>
                    <a:pt x="112332" y="66075"/>
                    <a:pt x="112332" y="66075"/>
                  </a:cubicBezTo>
                  <a:cubicBezTo>
                    <a:pt x="111565" y="64556"/>
                    <a:pt x="111565" y="64556"/>
                    <a:pt x="111565" y="64556"/>
                  </a:cubicBezTo>
                  <a:cubicBezTo>
                    <a:pt x="110798" y="64556"/>
                    <a:pt x="110798" y="64556"/>
                    <a:pt x="110798" y="64556"/>
                  </a:cubicBezTo>
                  <a:cubicBezTo>
                    <a:pt x="110415" y="63037"/>
                    <a:pt x="110415" y="63037"/>
                    <a:pt x="110415" y="63037"/>
                  </a:cubicBezTo>
                  <a:cubicBezTo>
                    <a:pt x="110031" y="59240"/>
                    <a:pt x="110031" y="59240"/>
                    <a:pt x="110031" y="59240"/>
                  </a:cubicBezTo>
                  <a:cubicBezTo>
                    <a:pt x="109648" y="56202"/>
                    <a:pt x="109648" y="56202"/>
                    <a:pt x="109648" y="56202"/>
                  </a:cubicBezTo>
                  <a:cubicBezTo>
                    <a:pt x="110798" y="55443"/>
                    <a:pt x="110798" y="55443"/>
                    <a:pt x="110798" y="55443"/>
                  </a:cubicBezTo>
                  <a:cubicBezTo>
                    <a:pt x="110798" y="54683"/>
                    <a:pt x="110798" y="54683"/>
                    <a:pt x="110798" y="54683"/>
                  </a:cubicBezTo>
                  <a:cubicBezTo>
                    <a:pt x="110415" y="53924"/>
                    <a:pt x="110415" y="53924"/>
                    <a:pt x="110415" y="53924"/>
                  </a:cubicBezTo>
                  <a:cubicBezTo>
                    <a:pt x="110031" y="51645"/>
                    <a:pt x="110031" y="51645"/>
                    <a:pt x="110031" y="51645"/>
                  </a:cubicBezTo>
                  <a:cubicBezTo>
                    <a:pt x="109265" y="49367"/>
                    <a:pt x="109265" y="49367"/>
                    <a:pt x="109265" y="49367"/>
                  </a:cubicBezTo>
                  <a:cubicBezTo>
                    <a:pt x="108498" y="45569"/>
                    <a:pt x="108498" y="45569"/>
                    <a:pt x="108498" y="45569"/>
                  </a:cubicBezTo>
                  <a:cubicBezTo>
                    <a:pt x="107731" y="41012"/>
                    <a:pt x="107731" y="41012"/>
                    <a:pt x="107731" y="41012"/>
                  </a:cubicBezTo>
                  <a:cubicBezTo>
                    <a:pt x="106581" y="37215"/>
                    <a:pt x="106581" y="37215"/>
                    <a:pt x="106581" y="37215"/>
                  </a:cubicBezTo>
                  <a:cubicBezTo>
                    <a:pt x="105431" y="30379"/>
                    <a:pt x="105431" y="30379"/>
                    <a:pt x="105431" y="30379"/>
                  </a:cubicBezTo>
                  <a:cubicBezTo>
                    <a:pt x="104281" y="27341"/>
                    <a:pt x="104281" y="27341"/>
                    <a:pt x="104281" y="27341"/>
                  </a:cubicBezTo>
                  <a:cubicBezTo>
                    <a:pt x="103897" y="26582"/>
                    <a:pt x="103897" y="26582"/>
                    <a:pt x="103897" y="26582"/>
                  </a:cubicBezTo>
                  <a:cubicBezTo>
                    <a:pt x="102364" y="24303"/>
                    <a:pt x="102364" y="24303"/>
                    <a:pt x="102364" y="24303"/>
                  </a:cubicBezTo>
                  <a:cubicBezTo>
                    <a:pt x="99680" y="20506"/>
                    <a:pt x="99680" y="20506"/>
                    <a:pt x="99680" y="20506"/>
                  </a:cubicBezTo>
                  <a:cubicBezTo>
                    <a:pt x="97763" y="18987"/>
                    <a:pt x="97763" y="18987"/>
                    <a:pt x="97763" y="18987"/>
                  </a:cubicBezTo>
                  <a:cubicBezTo>
                    <a:pt x="95846" y="17468"/>
                    <a:pt x="95846" y="17468"/>
                    <a:pt x="95846" y="17468"/>
                  </a:cubicBezTo>
                  <a:cubicBezTo>
                    <a:pt x="94313" y="14430"/>
                    <a:pt x="94313" y="14430"/>
                    <a:pt x="94313" y="14430"/>
                  </a:cubicBezTo>
                  <a:cubicBezTo>
                    <a:pt x="91629" y="13670"/>
                    <a:pt x="91629" y="13670"/>
                    <a:pt x="91629" y="13670"/>
                  </a:cubicBezTo>
                  <a:cubicBezTo>
                    <a:pt x="88178" y="14430"/>
                    <a:pt x="88178" y="14430"/>
                    <a:pt x="88178" y="14430"/>
                  </a:cubicBezTo>
                  <a:cubicBezTo>
                    <a:pt x="87028" y="14430"/>
                    <a:pt x="87028" y="14430"/>
                    <a:pt x="87028" y="14430"/>
                  </a:cubicBezTo>
                  <a:cubicBezTo>
                    <a:pt x="85878" y="15189"/>
                    <a:pt x="85878" y="15189"/>
                    <a:pt x="85878" y="15189"/>
                  </a:cubicBezTo>
                  <a:cubicBezTo>
                    <a:pt x="85111" y="16708"/>
                    <a:pt x="85111" y="16708"/>
                    <a:pt x="85111" y="16708"/>
                  </a:cubicBezTo>
                  <a:cubicBezTo>
                    <a:pt x="83961" y="15949"/>
                    <a:pt x="83961" y="15949"/>
                    <a:pt x="83961" y="15949"/>
                  </a:cubicBezTo>
                  <a:cubicBezTo>
                    <a:pt x="82811" y="14430"/>
                    <a:pt x="82811" y="14430"/>
                    <a:pt x="82811" y="14430"/>
                  </a:cubicBezTo>
                  <a:cubicBezTo>
                    <a:pt x="80511" y="12151"/>
                    <a:pt x="80511" y="12151"/>
                    <a:pt x="80511" y="12151"/>
                  </a:cubicBezTo>
                  <a:cubicBezTo>
                    <a:pt x="77444" y="9113"/>
                    <a:pt x="77444" y="9113"/>
                    <a:pt x="77444" y="9113"/>
                  </a:cubicBezTo>
                  <a:cubicBezTo>
                    <a:pt x="3833" y="0"/>
                    <a:pt x="3833" y="0"/>
                    <a:pt x="3833" y="0"/>
                  </a:cubicBezTo>
                  <a:cubicBezTo>
                    <a:pt x="0" y="72151"/>
                    <a:pt x="0" y="72151"/>
                    <a:pt x="0" y="72151"/>
                  </a:cubicBezTo>
                  <a:cubicBezTo>
                    <a:pt x="27987" y="77468"/>
                    <a:pt x="27987" y="77468"/>
                    <a:pt x="27987" y="77468"/>
                  </a:cubicBezTo>
                  <a:cubicBezTo>
                    <a:pt x="26453" y="113164"/>
                    <a:pt x="26453" y="113164"/>
                    <a:pt x="26453" y="113164"/>
                  </a:cubicBezTo>
                  <a:cubicBezTo>
                    <a:pt x="26453" y="113164"/>
                    <a:pt x="26453" y="113164"/>
                    <a:pt x="26453" y="113164"/>
                  </a:cubicBezTo>
                  <a:cubicBezTo>
                    <a:pt x="28753" y="113164"/>
                    <a:pt x="71309" y="116962"/>
                    <a:pt x="85878" y="117721"/>
                  </a:cubicBezTo>
                  <a:cubicBezTo>
                    <a:pt x="94313" y="118481"/>
                    <a:pt x="120000" y="120000"/>
                    <a:pt x="120000" y="120000"/>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9" name="Shape 1393">
              <a:extLst>
                <a:ext uri="{FF2B5EF4-FFF2-40B4-BE49-F238E27FC236}">
                  <a16:creationId xmlns:a16="http://schemas.microsoft.com/office/drawing/2014/main" id="{8524BE5D-8E42-41D1-934E-C17BFB805B54}"/>
                </a:ext>
              </a:extLst>
            </p:cNvPr>
            <p:cNvSpPr/>
            <p:nvPr/>
          </p:nvSpPr>
          <p:spPr>
            <a:xfrm>
              <a:off x="6293239" y="2040018"/>
              <a:ext cx="384509" cy="256339"/>
            </a:xfrm>
            <a:custGeom>
              <a:avLst/>
              <a:gdLst/>
              <a:ahLst/>
              <a:cxnLst/>
              <a:rect l="0" t="0" r="0" b="0"/>
              <a:pathLst>
                <a:path w="120000" h="120000" extrusionOk="0">
                  <a:moveTo>
                    <a:pt x="89219" y="105333"/>
                  </a:moveTo>
                  <a:cubicBezTo>
                    <a:pt x="91895" y="107333"/>
                    <a:pt x="91895" y="107333"/>
                    <a:pt x="91895" y="107333"/>
                  </a:cubicBezTo>
                  <a:cubicBezTo>
                    <a:pt x="93234" y="108666"/>
                    <a:pt x="93234" y="108666"/>
                    <a:pt x="93234" y="108666"/>
                  </a:cubicBezTo>
                  <a:cubicBezTo>
                    <a:pt x="94572" y="109333"/>
                    <a:pt x="94572" y="109333"/>
                    <a:pt x="94572" y="109333"/>
                  </a:cubicBezTo>
                  <a:cubicBezTo>
                    <a:pt x="95464" y="108000"/>
                    <a:pt x="95464" y="108000"/>
                    <a:pt x="95464" y="108000"/>
                  </a:cubicBezTo>
                  <a:cubicBezTo>
                    <a:pt x="96802" y="107333"/>
                    <a:pt x="96802" y="107333"/>
                    <a:pt x="96802" y="107333"/>
                  </a:cubicBezTo>
                  <a:cubicBezTo>
                    <a:pt x="98141" y="107333"/>
                    <a:pt x="98141" y="107333"/>
                    <a:pt x="98141" y="107333"/>
                  </a:cubicBezTo>
                  <a:cubicBezTo>
                    <a:pt x="102156" y="106666"/>
                    <a:pt x="102156" y="106666"/>
                    <a:pt x="102156" y="106666"/>
                  </a:cubicBezTo>
                  <a:cubicBezTo>
                    <a:pt x="105278" y="107333"/>
                    <a:pt x="105278" y="107333"/>
                    <a:pt x="105278" y="107333"/>
                  </a:cubicBezTo>
                  <a:cubicBezTo>
                    <a:pt x="107063" y="110000"/>
                    <a:pt x="107063" y="110000"/>
                    <a:pt x="107063" y="110000"/>
                  </a:cubicBezTo>
                  <a:cubicBezTo>
                    <a:pt x="109293" y="111333"/>
                    <a:pt x="109293" y="111333"/>
                    <a:pt x="109293" y="111333"/>
                  </a:cubicBezTo>
                  <a:cubicBezTo>
                    <a:pt x="111524" y="112666"/>
                    <a:pt x="111524" y="112666"/>
                    <a:pt x="111524" y="112666"/>
                  </a:cubicBezTo>
                  <a:cubicBezTo>
                    <a:pt x="114646" y="116000"/>
                    <a:pt x="114646" y="116000"/>
                    <a:pt x="114646" y="116000"/>
                  </a:cubicBezTo>
                  <a:cubicBezTo>
                    <a:pt x="116431" y="118000"/>
                    <a:pt x="116431" y="118000"/>
                    <a:pt x="116431" y="118000"/>
                  </a:cubicBezTo>
                  <a:cubicBezTo>
                    <a:pt x="116877" y="118666"/>
                    <a:pt x="116877" y="118666"/>
                    <a:pt x="116877" y="118666"/>
                  </a:cubicBezTo>
                  <a:cubicBezTo>
                    <a:pt x="117323" y="120000"/>
                    <a:pt x="117323" y="120000"/>
                    <a:pt x="117323" y="120000"/>
                  </a:cubicBezTo>
                  <a:cubicBezTo>
                    <a:pt x="117323" y="120000"/>
                    <a:pt x="117323" y="120000"/>
                    <a:pt x="117323" y="120000"/>
                  </a:cubicBezTo>
                  <a:cubicBezTo>
                    <a:pt x="117323" y="118000"/>
                    <a:pt x="117323" y="118000"/>
                    <a:pt x="117323" y="118000"/>
                  </a:cubicBezTo>
                  <a:cubicBezTo>
                    <a:pt x="117323" y="115333"/>
                    <a:pt x="117323" y="115333"/>
                    <a:pt x="117323" y="115333"/>
                  </a:cubicBezTo>
                  <a:cubicBezTo>
                    <a:pt x="115539" y="113333"/>
                    <a:pt x="115539" y="113333"/>
                    <a:pt x="115539" y="113333"/>
                  </a:cubicBezTo>
                  <a:cubicBezTo>
                    <a:pt x="115539" y="111333"/>
                    <a:pt x="115539" y="111333"/>
                    <a:pt x="115539" y="111333"/>
                  </a:cubicBezTo>
                  <a:cubicBezTo>
                    <a:pt x="115985" y="109333"/>
                    <a:pt x="115985" y="109333"/>
                    <a:pt x="115985" y="109333"/>
                  </a:cubicBezTo>
                  <a:cubicBezTo>
                    <a:pt x="117323" y="108666"/>
                    <a:pt x="117323" y="108666"/>
                    <a:pt x="117323" y="108666"/>
                  </a:cubicBezTo>
                  <a:cubicBezTo>
                    <a:pt x="117323" y="104000"/>
                    <a:pt x="117323" y="104000"/>
                    <a:pt x="117323" y="104000"/>
                  </a:cubicBezTo>
                  <a:cubicBezTo>
                    <a:pt x="117769" y="102000"/>
                    <a:pt x="117769" y="102000"/>
                    <a:pt x="117769" y="102000"/>
                  </a:cubicBezTo>
                  <a:cubicBezTo>
                    <a:pt x="118661" y="101333"/>
                    <a:pt x="118661" y="101333"/>
                    <a:pt x="118661" y="101333"/>
                  </a:cubicBezTo>
                  <a:cubicBezTo>
                    <a:pt x="118661" y="98666"/>
                    <a:pt x="118661" y="98666"/>
                    <a:pt x="118661" y="98666"/>
                  </a:cubicBezTo>
                  <a:cubicBezTo>
                    <a:pt x="117769" y="95333"/>
                    <a:pt x="117769" y="95333"/>
                    <a:pt x="117769" y="95333"/>
                  </a:cubicBezTo>
                  <a:cubicBezTo>
                    <a:pt x="116877" y="94666"/>
                    <a:pt x="116877" y="94666"/>
                    <a:pt x="116877" y="94666"/>
                  </a:cubicBezTo>
                  <a:cubicBezTo>
                    <a:pt x="117323" y="91333"/>
                    <a:pt x="117323" y="91333"/>
                    <a:pt x="117323" y="91333"/>
                  </a:cubicBezTo>
                  <a:cubicBezTo>
                    <a:pt x="117323" y="89333"/>
                    <a:pt x="117323" y="89333"/>
                    <a:pt x="117323" y="89333"/>
                  </a:cubicBezTo>
                  <a:cubicBezTo>
                    <a:pt x="118661" y="89333"/>
                    <a:pt x="118661" y="89333"/>
                    <a:pt x="118661" y="89333"/>
                  </a:cubicBezTo>
                  <a:cubicBezTo>
                    <a:pt x="120000" y="31333"/>
                    <a:pt x="120000" y="31333"/>
                    <a:pt x="120000" y="31333"/>
                  </a:cubicBezTo>
                  <a:cubicBezTo>
                    <a:pt x="118661" y="29333"/>
                    <a:pt x="118661" y="29333"/>
                    <a:pt x="118661" y="29333"/>
                  </a:cubicBezTo>
                  <a:cubicBezTo>
                    <a:pt x="117769" y="27333"/>
                    <a:pt x="117769" y="27333"/>
                    <a:pt x="117769" y="27333"/>
                  </a:cubicBezTo>
                  <a:cubicBezTo>
                    <a:pt x="115539" y="26000"/>
                    <a:pt x="115539" y="26000"/>
                    <a:pt x="115539" y="26000"/>
                  </a:cubicBezTo>
                  <a:cubicBezTo>
                    <a:pt x="115092" y="24000"/>
                    <a:pt x="115092" y="24000"/>
                    <a:pt x="115092" y="24000"/>
                  </a:cubicBezTo>
                  <a:cubicBezTo>
                    <a:pt x="113754" y="22000"/>
                    <a:pt x="113754" y="22000"/>
                    <a:pt x="113754" y="22000"/>
                  </a:cubicBezTo>
                  <a:cubicBezTo>
                    <a:pt x="113308" y="20666"/>
                    <a:pt x="113308" y="20666"/>
                    <a:pt x="113308" y="20666"/>
                  </a:cubicBezTo>
                  <a:cubicBezTo>
                    <a:pt x="113308" y="19333"/>
                    <a:pt x="113308" y="19333"/>
                    <a:pt x="113308" y="19333"/>
                  </a:cubicBezTo>
                  <a:cubicBezTo>
                    <a:pt x="113308" y="18000"/>
                    <a:pt x="113308" y="18000"/>
                    <a:pt x="113308" y="18000"/>
                  </a:cubicBezTo>
                  <a:cubicBezTo>
                    <a:pt x="114646" y="16000"/>
                    <a:pt x="114646" y="16000"/>
                    <a:pt x="114646" y="16000"/>
                  </a:cubicBezTo>
                  <a:cubicBezTo>
                    <a:pt x="115985" y="14000"/>
                    <a:pt x="115985" y="14000"/>
                    <a:pt x="115985" y="14000"/>
                  </a:cubicBezTo>
                  <a:cubicBezTo>
                    <a:pt x="117769" y="11333"/>
                    <a:pt x="117769" y="11333"/>
                    <a:pt x="117769" y="11333"/>
                  </a:cubicBezTo>
                  <a:cubicBezTo>
                    <a:pt x="117323" y="10000"/>
                    <a:pt x="117323" y="10000"/>
                    <a:pt x="117323" y="10000"/>
                  </a:cubicBezTo>
                  <a:cubicBezTo>
                    <a:pt x="117323" y="9333"/>
                    <a:pt x="117323" y="9333"/>
                    <a:pt x="117323" y="9333"/>
                  </a:cubicBezTo>
                  <a:cubicBezTo>
                    <a:pt x="117323" y="9333"/>
                    <a:pt x="74498" y="6666"/>
                    <a:pt x="60669" y="5333"/>
                  </a:cubicBezTo>
                  <a:cubicBezTo>
                    <a:pt x="46840" y="4000"/>
                    <a:pt x="6245" y="0"/>
                    <a:pt x="6245" y="0"/>
                  </a:cubicBezTo>
                  <a:cubicBezTo>
                    <a:pt x="0" y="94666"/>
                    <a:pt x="0" y="94666"/>
                    <a:pt x="0" y="94666"/>
                  </a:cubicBezTo>
                  <a:cubicBezTo>
                    <a:pt x="85650" y="102666"/>
                    <a:pt x="85650" y="102666"/>
                    <a:pt x="85650" y="102666"/>
                  </a:cubicBezTo>
                  <a:lnTo>
                    <a:pt x="89219" y="10533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0" name="Shape 1394">
              <a:extLst>
                <a:ext uri="{FF2B5EF4-FFF2-40B4-BE49-F238E27FC236}">
                  <a16:creationId xmlns:a16="http://schemas.microsoft.com/office/drawing/2014/main" id="{34FF0650-05C4-4D29-B5D9-A5E442D29E39}"/>
                </a:ext>
              </a:extLst>
            </p:cNvPr>
            <p:cNvSpPr/>
            <p:nvPr/>
          </p:nvSpPr>
          <p:spPr>
            <a:xfrm>
              <a:off x="5922221" y="2058568"/>
              <a:ext cx="386195" cy="318738"/>
            </a:xfrm>
            <a:custGeom>
              <a:avLst/>
              <a:gdLst/>
              <a:ahLst/>
              <a:cxnLst/>
              <a:rect l="0" t="0" r="0" b="0"/>
              <a:pathLst>
                <a:path w="120000" h="120000" extrusionOk="0">
                  <a:moveTo>
                    <a:pt x="119999" y="17142"/>
                  </a:moveTo>
                  <a:lnTo>
                    <a:pt x="119475" y="17142"/>
                  </a:lnTo>
                  <a:lnTo>
                    <a:pt x="14672" y="0"/>
                  </a:lnTo>
                  <a:lnTo>
                    <a:pt x="12576" y="14603"/>
                  </a:lnTo>
                  <a:lnTo>
                    <a:pt x="3668" y="77460"/>
                  </a:lnTo>
                  <a:lnTo>
                    <a:pt x="0" y="102857"/>
                  </a:lnTo>
                  <a:lnTo>
                    <a:pt x="31965" y="109206"/>
                  </a:lnTo>
                  <a:lnTo>
                    <a:pt x="111091" y="120000"/>
                  </a:lnTo>
                  <a:lnTo>
                    <a:pt x="115283" y="69206"/>
                  </a:lnTo>
                  <a:lnTo>
                    <a:pt x="119999" y="17142"/>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1" name="Shape 1395">
              <a:extLst>
                <a:ext uri="{FF2B5EF4-FFF2-40B4-BE49-F238E27FC236}">
                  <a16:creationId xmlns:a16="http://schemas.microsoft.com/office/drawing/2014/main" id="{B3B8933E-5396-43A7-88B1-83BF28E7C9F6}"/>
                </a:ext>
              </a:extLst>
            </p:cNvPr>
            <p:cNvSpPr/>
            <p:nvPr/>
          </p:nvSpPr>
          <p:spPr>
            <a:xfrm>
              <a:off x="6313476" y="1829213"/>
              <a:ext cx="359212" cy="231044"/>
            </a:xfrm>
            <a:custGeom>
              <a:avLst/>
              <a:gdLst/>
              <a:ahLst/>
              <a:cxnLst/>
              <a:rect l="0" t="0" r="0" b="0"/>
              <a:pathLst>
                <a:path w="120000" h="120000" extrusionOk="0">
                  <a:moveTo>
                    <a:pt x="119043" y="119259"/>
                  </a:moveTo>
                  <a:cubicBezTo>
                    <a:pt x="119043" y="120000"/>
                    <a:pt x="119043" y="120000"/>
                    <a:pt x="119043" y="120000"/>
                  </a:cubicBezTo>
                  <a:cubicBezTo>
                    <a:pt x="119043" y="120000"/>
                    <a:pt x="119043" y="120000"/>
                    <a:pt x="119043" y="120000"/>
                  </a:cubicBezTo>
                  <a:cubicBezTo>
                    <a:pt x="120000" y="118518"/>
                    <a:pt x="120000" y="118518"/>
                    <a:pt x="120000" y="118518"/>
                  </a:cubicBezTo>
                  <a:cubicBezTo>
                    <a:pt x="120000" y="114814"/>
                    <a:pt x="120000" y="114814"/>
                    <a:pt x="120000" y="114814"/>
                  </a:cubicBezTo>
                  <a:cubicBezTo>
                    <a:pt x="120000" y="111111"/>
                    <a:pt x="120000" y="111111"/>
                    <a:pt x="120000" y="111111"/>
                  </a:cubicBezTo>
                  <a:cubicBezTo>
                    <a:pt x="119521" y="106666"/>
                    <a:pt x="119521" y="106666"/>
                    <a:pt x="119521" y="106666"/>
                  </a:cubicBezTo>
                  <a:cubicBezTo>
                    <a:pt x="118565" y="104444"/>
                    <a:pt x="118565" y="104444"/>
                    <a:pt x="118565" y="104444"/>
                  </a:cubicBezTo>
                  <a:cubicBezTo>
                    <a:pt x="117131" y="102222"/>
                    <a:pt x="117131" y="102222"/>
                    <a:pt x="117131" y="102222"/>
                  </a:cubicBezTo>
                  <a:cubicBezTo>
                    <a:pt x="117131" y="97037"/>
                    <a:pt x="117131" y="97037"/>
                    <a:pt x="117131" y="97037"/>
                  </a:cubicBezTo>
                  <a:cubicBezTo>
                    <a:pt x="116653" y="95555"/>
                    <a:pt x="116653" y="95555"/>
                    <a:pt x="116653" y="95555"/>
                  </a:cubicBezTo>
                  <a:cubicBezTo>
                    <a:pt x="115697" y="93333"/>
                    <a:pt x="115697" y="93333"/>
                    <a:pt x="115697" y="93333"/>
                  </a:cubicBezTo>
                  <a:cubicBezTo>
                    <a:pt x="115697" y="86666"/>
                    <a:pt x="115697" y="86666"/>
                    <a:pt x="115697" y="86666"/>
                  </a:cubicBezTo>
                  <a:cubicBezTo>
                    <a:pt x="115697" y="76296"/>
                    <a:pt x="115697" y="76296"/>
                    <a:pt x="115697" y="76296"/>
                  </a:cubicBezTo>
                  <a:cubicBezTo>
                    <a:pt x="115219" y="63703"/>
                    <a:pt x="115219" y="63703"/>
                    <a:pt x="115219" y="63703"/>
                  </a:cubicBezTo>
                  <a:cubicBezTo>
                    <a:pt x="115219" y="57037"/>
                    <a:pt x="115219" y="57037"/>
                    <a:pt x="115219" y="57037"/>
                  </a:cubicBezTo>
                  <a:cubicBezTo>
                    <a:pt x="113306" y="51851"/>
                    <a:pt x="113306" y="51851"/>
                    <a:pt x="113306" y="51851"/>
                  </a:cubicBezTo>
                  <a:cubicBezTo>
                    <a:pt x="111872" y="44444"/>
                    <a:pt x="111872" y="44444"/>
                    <a:pt x="111872" y="44444"/>
                  </a:cubicBezTo>
                  <a:cubicBezTo>
                    <a:pt x="110916" y="40000"/>
                    <a:pt x="110916" y="40000"/>
                    <a:pt x="110916" y="40000"/>
                  </a:cubicBezTo>
                  <a:cubicBezTo>
                    <a:pt x="111872" y="34814"/>
                    <a:pt x="111872" y="34814"/>
                    <a:pt x="111872" y="34814"/>
                  </a:cubicBezTo>
                  <a:cubicBezTo>
                    <a:pt x="111394" y="30370"/>
                    <a:pt x="111394" y="30370"/>
                    <a:pt x="111394" y="30370"/>
                  </a:cubicBezTo>
                  <a:cubicBezTo>
                    <a:pt x="110916" y="28888"/>
                    <a:pt x="110916" y="28888"/>
                    <a:pt x="110916" y="28888"/>
                  </a:cubicBezTo>
                  <a:cubicBezTo>
                    <a:pt x="110916" y="25185"/>
                    <a:pt x="110916" y="25185"/>
                    <a:pt x="110916" y="25185"/>
                  </a:cubicBezTo>
                  <a:cubicBezTo>
                    <a:pt x="110916" y="24444"/>
                    <a:pt x="110916" y="24444"/>
                    <a:pt x="110916" y="24444"/>
                  </a:cubicBezTo>
                  <a:cubicBezTo>
                    <a:pt x="111872" y="22962"/>
                    <a:pt x="111872" y="22962"/>
                    <a:pt x="111872" y="22962"/>
                  </a:cubicBezTo>
                  <a:cubicBezTo>
                    <a:pt x="112350" y="21481"/>
                    <a:pt x="112350" y="21481"/>
                    <a:pt x="112350" y="21481"/>
                  </a:cubicBezTo>
                  <a:cubicBezTo>
                    <a:pt x="112350" y="18518"/>
                    <a:pt x="112350" y="18518"/>
                    <a:pt x="112350" y="18518"/>
                  </a:cubicBezTo>
                  <a:cubicBezTo>
                    <a:pt x="110916" y="16296"/>
                    <a:pt x="110916" y="16296"/>
                    <a:pt x="110916" y="16296"/>
                  </a:cubicBezTo>
                  <a:cubicBezTo>
                    <a:pt x="110916" y="15555"/>
                    <a:pt x="110916" y="15555"/>
                    <a:pt x="110916" y="15555"/>
                  </a:cubicBezTo>
                  <a:cubicBezTo>
                    <a:pt x="110438" y="13333"/>
                    <a:pt x="110438" y="13333"/>
                    <a:pt x="110438" y="13333"/>
                  </a:cubicBezTo>
                  <a:cubicBezTo>
                    <a:pt x="109960" y="9629"/>
                    <a:pt x="109960" y="9629"/>
                    <a:pt x="109960" y="9629"/>
                  </a:cubicBezTo>
                  <a:cubicBezTo>
                    <a:pt x="109960" y="9629"/>
                    <a:pt x="62151" y="6666"/>
                    <a:pt x="46374" y="5185"/>
                  </a:cubicBezTo>
                  <a:cubicBezTo>
                    <a:pt x="36334" y="4444"/>
                    <a:pt x="6693" y="0"/>
                    <a:pt x="6693" y="0"/>
                  </a:cubicBezTo>
                  <a:cubicBezTo>
                    <a:pt x="0" y="108888"/>
                    <a:pt x="0" y="108888"/>
                    <a:pt x="0" y="108888"/>
                  </a:cubicBezTo>
                  <a:cubicBezTo>
                    <a:pt x="0" y="108888"/>
                    <a:pt x="43505" y="113333"/>
                    <a:pt x="58326" y="114814"/>
                  </a:cubicBezTo>
                  <a:cubicBezTo>
                    <a:pt x="73147" y="116296"/>
                    <a:pt x="119043" y="119259"/>
                    <a:pt x="119043" y="119259"/>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2" name="Shape 1396">
              <a:extLst>
                <a:ext uri="{FF2B5EF4-FFF2-40B4-BE49-F238E27FC236}">
                  <a16:creationId xmlns:a16="http://schemas.microsoft.com/office/drawing/2014/main" id="{F19179B6-E6A2-42CB-8CD1-8DB6DB166B5E}"/>
                </a:ext>
              </a:extLst>
            </p:cNvPr>
            <p:cNvSpPr/>
            <p:nvPr/>
          </p:nvSpPr>
          <p:spPr>
            <a:xfrm>
              <a:off x="5982933" y="2348638"/>
              <a:ext cx="401372" cy="315364"/>
            </a:xfrm>
            <a:custGeom>
              <a:avLst/>
              <a:gdLst/>
              <a:ahLst/>
              <a:cxnLst/>
              <a:rect l="0" t="0" r="0" b="0"/>
              <a:pathLst>
                <a:path w="120000" h="120000" extrusionOk="0">
                  <a:moveTo>
                    <a:pt x="114021" y="120000"/>
                  </a:moveTo>
                  <a:cubicBezTo>
                    <a:pt x="118291" y="40723"/>
                    <a:pt x="118291" y="40723"/>
                    <a:pt x="118291" y="40723"/>
                  </a:cubicBezTo>
                  <a:cubicBezTo>
                    <a:pt x="118291" y="40723"/>
                    <a:pt x="118291" y="40723"/>
                    <a:pt x="118291" y="40723"/>
                  </a:cubicBezTo>
                  <a:cubicBezTo>
                    <a:pt x="118291" y="40723"/>
                    <a:pt x="118291" y="40723"/>
                    <a:pt x="118291" y="40723"/>
                  </a:cubicBezTo>
                  <a:cubicBezTo>
                    <a:pt x="120000" y="15203"/>
                    <a:pt x="120000" y="15203"/>
                    <a:pt x="120000" y="15203"/>
                  </a:cubicBezTo>
                  <a:cubicBezTo>
                    <a:pt x="88825" y="11402"/>
                    <a:pt x="88825" y="11402"/>
                    <a:pt x="88825" y="11402"/>
                  </a:cubicBezTo>
                  <a:cubicBezTo>
                    <a:pt x="12811" y="0"/>
                    <a:pt x="12811" y="0"/>
                    <a:pt x="12811" y="0"/>
                  </a:cubicBezTo>
                  <a:cubicBezTo>
                    <a:pt x="0" y="104253"/>
                    <a:pt x="0" y="104253"/>
                    <a:pt x="0" y="104253"/>
                  </a:cubicBezTo>
                  <a:cubicBezTo>
                    <a:pt x="97793" y="118914"/>
                    <a:pt x="97793" y="118914"/>
                    <a:pt x="97793" y="118914"/>
                  </a:cubicBezTo>
                  <a:cubicBezTo>
                    <a:pt x="97793" y="118914"/>
                    <a:pt x="104626" y="119457"/>
                    <a:pt x="114021" y="120000"/>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3" name="Shape 1397">
              <a:extLst>
                <a:ext uri="{FF2B5EF4-FFF2-40B4-BE49-F238E27FC236}">
                  <a16:creationId xmlns:a16="http://schemas.microsoft.com/office/drawing/2014/main" id="{3899BA7A-9566-4E87-A7BC-86DDEE34189D}"/>
                </a:ext>
              </a:extLst>
            </p:cNvPr>
            <p:cNvSpPr/>
            <p:nvPr/>
          </p:nvSpPr>
          <p:spPr>
            <a:xfrm>
              <a:off x="5716476" y="2235646"/>
              <a:ext cx="308618" cy="386195"/>
            </a:xfrm>
            <a:custGeom>
              <a:avLst/>
              <a:gdLst/>
              <a:ahLst/>
              <a:cxnLst/>
              <a:rect l="0" t="0" r="0" b="0"/>
              <a:pathLst>
                <a:path w="120000" h="120000" extrusionOk="0">
                  <a:moveTo>
                    <a:pt x="120000" y="35109"/>
                  </a:moveTo>
                  <a:lnTo>
                    <a:pt x="80000" y="29868"/>
                  </a:lnTo>
                  <a:lnTo>
                    <a:pt x="84590" y="8908"/>
                  </a:lnTo>
                  <a:lnTo>
                    <a:pt x="25573" y="0"/>
                  </a:lnTo>
                  <a:lnTo>
                    <a:pt x="0" y="105327"/>
                  </a:lnTo>
                  <a:lnTo>
                    <a:pt x="103606" y="119999"/>
                  </a:lnTo>
                  <a:lnTo>
                    <a:pt x="120000" y="35109"/>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4" name="Shape 1398">
              <a:extLst>
                <a:ext uri="{FF2B5EF4-FFF2-40B4-BE49-F238E27FC236}">
                  <a16:creationId xmlns:a16="http://schemas.microsoft.com/office/drawing/2014/main" id="{FB028A15-2D59-47E6-96DD-C9FB2067DC12}"/>
                </a:ext>
              </a:extLst>
            </p:cNvPr>
            <p:cNvSpPr/>
            <p:nvPr/>
          </p:nvSpPr>
          <p:spPr>
            <a:xfrm>
              <a:off x="5428094" y="2164816"/>
              <a:ext cx="354152" cy="536287"/>
            </a:xfrm>
            <a:custGeom>
              <a:avLst/>
              <a:gdLst/>
              <a:ahLst/>
              <a:cxnLst/>
              <a:rect l="0" t="0" r="0" b="0"/>
              <a:pathLst>
                <a:path w="120000" h="120000" extrusionOk="0">
                  <a:moveTo>
                    <a:pt x="2419" y="41920"/>
                  </a:moveTo>
                  <a:cubicBezTo>
                    <a:pt x="483" y="42240"/>
                    <a:pt x="483" y="42240"/>
                    <a:pt x="483" y="42240"/>
                  </a:cubicBezTo>
                  <a:cubicBezTo>
                    <a:pt x="0" y="43200"/>
                    <a:pt x="0" y="43200"/>
                    <a:pt x="0" y="43200"/>
                  </a:cubicBezTo>
                  <a:cubicBezTo>
                    <a:pt x="483" y="44480"/>
                    <a:pt x="483" y="44480"/>
                    <a:pt x="483" y="44480"/>
                  </a:cubicBezTo>
                  <a:cubicBezTo>
                    <a:pt x="967" y="45440"/>
                    <a:pt x="967" y="45440"/>
                    <a:pt x="967" y="45440"/>
                  </a:cubicBezTo>
                  <a:cubicBezTo>
                    <a:pt x="1451" y="45760"/>
                    <a:pt x="1451" y="45760"/>
                    <a:pt x="1451" y="45760"/>
                  </a:cubicBezTo>
                  <a:cubicBezTo>
                    <a:pt x="3387" y="46400"/>
                    <a:pt x="3387" y="46400"/>
                    <a:pt x="3387" y="46400"/>
                  </a:cubicBezTo>
                  <a:cubicBezTo>
                    <a:pt x="77419" y="120000"/>
                    <a:pt x="77419" y="120000"/>
                    <a:pt x="77419" y="120000"/>
                  </a:cubicBezTo>
                  <a:cubicBezTo>
                    <a:pt x="78870" y="118720"/>
                    <a:pt x="78870" y="118720"/>
                    <a:pt x="78870" y="118720"/>
                  </a:cubicBezTo>
                  <a:cubicBezTo>
                    <a:pt x="79354" y="117440"/>
                    <a:pt x="79354" y="117440"/>
                    <a:pt x="79354" y="117440"/>
                  </a:cubicBezTo>
                  <a:cubicBezTo>
                    <a:pt x="79354" y="113280"/>
                    <a:pt x="79354" y="113280"/>
                    <a:pt x="79354" y="113280"/>
                  </a:cubicBezTo>
                  <a:cubicBezTo>
                    <a:pt x="79354" y="108800"/>
                    <a:pt x="79354" y="108800"/>
                    <a:pt x="79354" y="108800"/>
                  </a:cubicBezTo>
                  <a:cubicBezTo>
                    <a:pt x="79354" y="105280"/>
                    <a:pt x="79354" y="105280"/>
                    <a:pt x="79354" y="105280"/>
                  </a:cubicBezTo>
                  <a:cubicBezTo>
                    <a:pt x="80806" y="104320"/>
                    <a:pt x="80806" y="104320"/>
                    <a:pt x="80806" y="104320"/>
                  </a:cubicBezTo>
                  <a:cubicBezTo>
                    <a:pt x="84193" y="103680"/>
                    <a:pt x="84193" y="103680"/>
                    <a:pt x="84193" y="103680"/>
                  </a:cubicBezTo>
                  <a:cubicBezTo>
                    <a:pt x="85161" y="104960"/>
                    <a:pt x="85161" y="104960"/>
                    <a:pt x="85161" y="104960"/>
                  </a:cubicBezTo>
                  <a:cubicBezTo>
                    <a:pt x="87096" y="104320"/>
                    <a:pt x="87096" y="104320"/>
                    <a:pt x="87096" y="104320"/>
                  </a:cubicBezTo>
                  <a:cubicBezTo>
                    <a:pt x="89516" y="105600"/>
                    <a:pt x="89516" y="105600"/>
                    <a:pt x="89516" y="105600"/>
                  </a:cubicBezTo>
                  <a:cubicBezTo>
                    <a:pt x="90967" y="106240"/>
                    <a:pt x="90967" y="106240"/>
                    <a:pt x="90967" y="106240"/>
                  </a:cubicBezTo>
                  <a:cubicBezTo>
                    <a:pt x="92419" y="105600"/>
                    <a:pt x="92419" y="105600"/>
                    <a:pt x="92419" y="105600"/>
                  </a:cubicBezTo>
                  <a:cubicBezTo>
                    <a:pt x="92419" y="105600"/>
                    <a:pt x="94354" y="101120"/>
                    <a:pt x="95322" y="99840"/>
                  </a:cubicBezTo>
                  <a:cubicBezTo>
                    <a:pt x="95806" y="97920"/>
                    <a:pt x="97741" y="91840"/>
                    <a:pt x="97741" y="91840"/>
                  </a:cubicBezTo>
                  <a:cubicBezTo>
                    <a:pt x="120000" y="15680"/>
                    <a:pt x="120000" y="15680"/>
                    <a:pt x="120000" y="15680"/>
                  </a:cubicBezTo>
                  <a:cubicBezTo>
                    <a:pt x="120000" y="15680"/>
                    <a:pt x="78870" y="9920"/>
                    <a:pt x="64838" y="7680"/>
                  </a:cubicBezTo>
                  <a:cubicBezTo>
                    <a:pt x="53709" y="6080"/>
                    <a:pt x="20322" y="0"/>
                    <a:pt x="20322" y="0"/>
                  </a:cubicBezTo>
                  <a:cubicBezTo>
                    <a:pt x="3870" y="41600"/>
                    <a:pt x="3870" y="41600"/>
                    <a:pt x="3870" y="41600"/>
                  </a:cubicBezTo>
                  <a:lnTo>
                    <a:pt x="2419" y="4192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5" name="Shape 1399">
              <a:extLst>
                <a:ext uri="{FF2B5EF4-FFF2-40B4-BE49-F238E27FC236}">
                  <a16:creationId xmlns:a16="http://schemas.microsoft.com/office/drawing/2014/main" id="{CC170E14-3DBE-41A7-A1B0-9A588A7257D0}"/>
                </a:ext>
              </a:extLst>
            </p:cNvPr>
            <p:cNvSpPr/>
            <p:nvPr/>
          </p:nvSpPr>
          <p:spPr>
            <a:xfrm>
              <a:off x="5278001" y="1830900"/>
              <a:ext cx="440161" cy="372704"/>
            </a:xfrm>
            <a:custGeom>
              <a:avLst/>
              <a:gdLst/>
              <a:ahLst/>
              <a:cxnLst/>
              <a:rect l="0" t="0" r="0" b="0"/>
              <a:pathLst>
                <a:path w="120000" h="120000" extrusionOk="0">
                  <a:moveTo>
                    <a:pt x="97792" y="120000"/>
                  </a:moveTo>
                  <a:cubicBezTo>
                    <a:pt x="104805" y="83678"/>
                    <a:pt x="104805" y="83678"/>
                    <a:pt x="104805" y="83678"/>
                  </a:cubicBezTo>
                  <a:cubicBezTo>
                    <a:pt x="104805" y="81379"/>
                    <a:pt x="104805" y="81379"/>
                    <a:pt x="104805" y="81379"/>
                  </a:cubicBezTo>
                  <a:cubicBezTo>
                    <a:pt x="105194" y="80459"/>
                    <a:pt x="105194" y="80459"/>
                    <a:pt x="105194" y="80459"/>
                  </a:cubicBezTo>
                  <a:cubicBezTo>
                    <a:pt x="107142" y="79540"/>
                    <a:pt x="107142" y="79540"/>
                    <a:pt x="107142" y="79540"/>
                  </a:cubicBezTo>
                  <a:cubicBezTo>
                    <a:pt x="107142" y="78620"/>
                    <a:pt x="107142" y="78620"/>
                    <a:pt x="107142" y="78620"/>
                  </a:cubicBezTo>
                  <a:cubicBezTo>
                    <a:pt x="107532" y="76781"/>
                    <a:pt x="107532" y="76781"/>
                    <a:pt x="107532" y="76781"/>
                  </a:cubicBezTo>
                  <a:cubicBezTo>
                    <a:pt x="107532" y="73103"/>
                    <a:pt x="107532" y="73103"/>
                    <a:pt x="107532" y="73103"/>
                  </a:cubicBezTo>
                  <a:cubicBezTo>
                    <a:pt x="107922" y="72183"/>
                    <a:pt x="107922" y="72183"/>
                    <a:pt x="107922" y="72183"/>
                  </a:cubicBezTo>
                  <a:cubicBezTo>
                    <a:pt x="106753" y="70804"/>
                    <a:pt x="106753" y="70804"/>
                    <a:pt x="106753" y="70804"/>
                  </a:cubicBezTo>
                  <a:cubicBezTo>
                    <a:pt x="106363" y="70804"/>
                    <a:pt x="106363" y="70804"/>
                    <a:pt x="106363" y="70804"/>
                  </a:cubicBezTo>
                  <a:cubicBezTo>
                    <a:pt x="105584" y="70344"/>
                    <a:pt x="105584" y="70344"/>
                    <a:pt x="105584" y="70344"/>
                  </a:cubicBezTo>
                  <a:cubicBezTo>
                    <a:pt x="104805" y="68965"/>
                    <a:pt x="104805" y="68965"/>
                    <a:pt x="104805" y="68965"/>
                  </a:cubicBezTo>
                  <a:cubicBezTo>
                    <a:pt x="105194" y="66666"/>
                    <a:pt x="105194" y="66666"/>
                    <a:pt x="105194" y="66666"/>
                  </a:cubicBezTo>
                  <a:cubicBezTo>
                    <a:pt x="105584" y="65287"/>
                    <a:pt x="105584" y="65287"/>
                    <a:pt x="105584" y="65287"/>
                  </a:cubicBezTo>
                  <a:cubicBezTo>
                    <a:pt x="107922" y="62988"/>
                    <a:pt x="107922" y="62988"/>
                    <a:pt x="107922" y="62988"/>
                  </a:cubicBezTo>
                  <a:cubicBezTo>
                    <a:pt x="111038" y="59310"/>
                    <a:pt x="111038" y="59310"/>
                    <a:pt x="111038" y="59310"/>
                  </a:cubicBezTo>
                  <a:cubicBezTo>
                    <a:pt x="112207" y="57471"/>
                    <a:pt x="112207" y="57471"/>
                    <a:pt x="112207" y="57471"/>
                  </a:cubicBezTo>
                  <a:cubicBezTo>
                    <a:pt x="112597" y="55632"/>
                    <a:pt x="112597" y="55632"/>
                    <a:pt x="112597" y="55632"/>
                  </a:cubicBezTo>
                  <a:cubicBezTo>
                    <a:pt x="113376" y="55172"/>
                    <a:pt x="113376" y="55172"/>
                    <a:pt x="113376" y="55172"/>
                  </a:cubicBezTo>
                  <a:cubicBezTo>
                    <a:pt x="114155" y="52873"/>
                    <a:pt x="114155" y="52873"/>
                    <a:pt x="114155" y="52873"/>
                  </a:cubicBezTo>
                  <a:cubicBezTo>
                    <a:pt x="115714" y="51034"/>
                    <a:pt x="115714" y="51034"/>
                    <a:pt x="115714" y="51034"/>
                  </a:cubicBezTo>
                  <a:cubicBezTo>
                    <a:pt x="116883" y="49195"/>
                    <a:pt x="116883" y="49195"/>
                    <a:pt x="116883" y="49195"/>
                  </a:cubicBezTo>
                  <a:cubicBezTo>
                    <a:pt x="118441" y="47816"/>
                    <a:pt x="118441" y="47816"/>
                    <a:pt x="118441" y="47816"/>
                  </a:cubicBezTo>
                  <a:cubicBezTo>
                    <a:pt x="118831" y="45517"/>
                    <a:pt x="118831" y="45517"/>
                    <a:pt x="118831" y="45517"/>
                  </a:cubicBezTo>
                  <a:cubicBezTo>
                    <a:pt x="120000" y="45057"/>
                    <a:pt x="120000" y="45057"/>
                    <a:pt x="120000" y="45057"/>
                  </a:cubicBezTo>
                  <a:cubicBezTo>
                    <a:pt x="120000" y="43218"/>
                    <a:pt x="120000" y="43218"/>
                    <a:pt x="120000" y="43218"/>
                  </a:cubicBezTo>
                  <a:cubicBezTo>
                    <a:pt x="119610" y="41379"/>
                    <a:pt x="119610" y="41379"/>
                    <a:pt x="119610" y="41379"/>
                  </a:cubicBezTo>
                  <a:cubicBezTo>
                    <a:pt x="118831" y="40000"/>
                    <a:pt x="118831" y="40000"/>
                    <a:pt x="118831" y="40000"/>
                  </a:cubicBezTo>
                  <a:cubicBezTo>
                    <a:pt x="116883" y="38160"/>
                    <a:pt x="116883" y="38160"/>
                    <a:pt x="116883" y="38160"/>
                  </a:cubicBezTo>
                  <a:cubicBezTo>
                    <a:pt x="115714" y="35862"/>
                    <a:pt x="115714" y="35862"/>
                    <a:pt x="115714" y="35862"/>
                  </a:cubicBezTo>
                  <a:cubicBezTo>
                    <a:pt x="115714" y="34022"/>
                    <a:pt x="115714" y="34022"/>
                    <a:pt x="115714" y="34022"/>
                  </a:cubicBezTo>
                  <a:cubicBezTo>
                    <a:pt x="90000" y="26206"/>
                    <a:pt x="90000" y="26206"/>
                    <a:pt x="90000" y="26206"/>
                  </a:cubicBezTo>
                  <a:cubicBezTo>
                    <a:pt x="85714" y="25747"/>
                    <a:pt x="85714" y="25747"/>
                    <a:pt x="85714" y="25747"/>
                  </a:cubicBezTo>
                  <a:cubicBezTo>
                    <a:pt x="84155" y="26206"/>
                    <a:pt x="84155" y="26206"/>
                    <a:pt x="84155" y="26206"/>
                  </a:cubicBezTo>
                  <a:cubicBezTo>
                    <a:pt x="82207" y="25747"/>
                    <a:pt x="82207" y="25747"/>
                    <a:pt x="82207" y="25747"/>
                  </a:cubicBezTo>
                  <a:cubicBezTo>
                    <a:pt x="80649" y="26206"/>
                    <a:pt x="80649" y="26206"/>
                    <a:pt x="80649" y="26206"/>
                  </a:cubicBezTo>
                  <a:cubicBezTo>
                    <a:pt x="69350" y="26666"/>
                    <a:pt x="69350" y="26666"/>
                    <a:pt x="69350" y="26666"/>
                  </a:cubicBezTo>
                  <a:cubicBezTo>
                    <a:pt x="68181" y="25747"/>
                    <a:pt x="68181" y="25747"/>
                    <a:pt x="68181" y="25747"/>
                  </a:cubicBezTo>
                  <a:cubicBezTo>
                    <a:pt x="67012" y="26206"/>
                    <a:pt x="67012" y="26206"/>
                    <a:pt x="67012" y="26206"/>
                  </a:cubicBezTo>
                  <a:cubicBezTo>
                    <a:pt x="65844" y="26666"/>
                    <a:pt x="65844" y="26666"/>
                    <a:pt x="65844" y="26666"/>
                  </a:cubicBezTo>
                  <a:cubicBezTo>
                    <a:pt x="65064" y="26666"/>
                    <a:pt x="65064" y="26666"/>
                    <a:pt x="65064" y="26666"/>
                  </a:cubicBezTo>
                  <a:cubicBezTo>
                    <a:pt x="63896" y="26206"/>
                    <a:pt x="63896" y="26206"/>
                    <a:pt x="63896" y="26206"/>
                  </a:cubicBezTo>
                  <a:cubicBezTo>
                    <a:pt x="63896" y="25747"/>
                    <a:pt x="63896" y="25747"/>
                    <a:pt x="63896" y="25747"/>
                  </a:cubicBezTo>
                  <a:cubicBezTo>
                    <a:pt x="61948" y="25747"/>
                    <a:pt x="61948" y="25747"/>
                    <a:pt x="61948" y="25747"/>
                  </a:cubicBezTo>
                  <a:cubicBezTo>
                    <a:pt x="60779" y="25287"/>
                    <a:pt x="60779" y="25287"/>
                    <a:pt x="60779" y="25287"/>
                  </a:cubicBezTo>
                  <a:cubicBezTo>
                    <a:pt x="60389" y="24367"/>
                    <a:pt x="60389" y="24367"/>
                    <a:pt x="60389" y="24367"/>
                  </a:cubicBezTo>
                  <a:cubicBezTo>
                    <a:pt x="60389" y="23908"/>
                    <a:pt x="60389" y="23908"/>
                    <a:pt x="60389" y="23908"/>
                  </a:cubicBezTo>
                  <a:cubicBezTo>
                    <a:pt x="58831" y="23448"/>
                    <a:pt x="58831" y="23448"/>
                    <a:pt x="58831" y="23448"/>
                  </a:cubicBezTo>
                  <a:cubicBezTo>
                    <a:pt x="55714" y="22528"/>
                    <a:pt x="55714" y="22528"/>
                    <a:pt x="55714" y="22528"/>
                  </a:cubicBezTo>
                  <a:cubicBezTo>
                    <a:pt x="53766" y="21609"/>
                    <a:pt x="53766" y="21609"/>
                    <a:pt x="53766" y="21609"/>
                  </a:cubicBezTo>
                  <a:cubicBezTo>
                    <a:pt x="52987" y="21149"/>
                    <a:pt x="52987" y="21149"/>
                    <a:pt x="52987" y="21149"/>
                  </a:cubicBezTo>
                  <a:cubicBezTo>
                    <a:pt x="50649" y="21609"/>
                    <a:pt x="50649" y="21609"/>
                    <a:pt x="50649" y="21609"/>
                  </a:cubicBezTo>
                  <a:cubicBezTo>
                    <a:pt x="47142" y="22528"/>
                    <a:pt x="47142" y="22528"/>
                    <a:pt x="47142" y="22528"/>
                  </a:cubicBezTo>
                  <a:cubicBezTo>
                    <a:pt x="42857" y="21149"/>
                    <a:pt x="42857" y="21149"/>
                    <a:pt x="42857" y="21149"/>
                  </a:cubicBezTo>
                  <a:cubicBezTo>
                    <a:pt x="40129" y="18390"/>
                    <a:pt x="40129" y="18390"/>
                    <a:pt x="40129" y="18390"/>
                  </a:cubicBezTo>
                  <a:cubicBezTo>
                    <a:pt x="40129" y="18390"/>
                    <a:pt x="41298" y="15172"/>
                    <a:pt x="40909" y="11034"/>
                  </a:cubicBezTo>
                  <a:cubicBezTo>
                    <a:pt x="40519" y="6436"/>
                    <a:pt x="38571" y="5517"/>
                    <a:pt x="38571" y="5517"/>
                  </a:cubicBezTo>
                  <a:cubicBezTo>
                    <a:pt x="36623" y="5517"/>
                    <a:pt x="36623" y="5517"/>
                    <a:pt x="36623" y="5517"/>
                  </a:cubicBezTo>
                  <a:cubicBezTo>
                    <a:pt x="35064" y="4597"/>
                    <a:pt x="35064" y="4597"/>
                    <a:pt x="35064" y="4597"/>
                  </a:cubicBezTo>
                  <a:cubicBezTo>
                    <a:pt x="35064" y="4597"/>
                    <a:pt x="35064" y="1839"/>
                    <a:pt x="33116" y="1839"/>
                  </a:cubicBezTo>
                  <a:cubicBezTo>
                    <a:pt x="31168" y="1839"/>
                    <a:pt x="31168" y="1839"/>
                    <a:pt x="31168" y="1839"/>
                  </a:cubicBezTo>
                  <a:cubicBezTo>
                    <a:pt x="28831" y="1379"/>
                    <a:pt x="28831" y="1379"/>
                    <a:pt x="28831" y="1379"/>
                  </a:cubicBezTo>
                  <a:cubicBezTo>
                    <a:pt x="27272" y="0"/>
                    <a:pt x="27272" y="0"/>
                    <a:pt x="27272" y="0"/>
                  </a:cubicBezTo>
                  <a:cubicBezTo>
                    <a:pt x="27272" y="3218"/>
                    <a:pt x="27272" y="3218"/>
                    <a:pt x="27272" y="3218"/>
                  </a:cubicBezTo>
                  <a:cubicBezTo>
                    <a:pt x="26493" y="5977"/>
                    <a:pt x="26493" y="5977"/>
                    <a:pt x="26493" y="5977"/>
                  </a:cubicBezTo>
                  <a:cubicBezTo>
                    <a:pt x="24545" y="10114"/>
                    <a:pt x="24545" y="10114"/>
                    <a:pt x="24545" y="10114"/>
                  </a:cubicBezTo>
                  <a:cubicBezTo>
                    <a:pt x="24935" y="12873"/>
                    <a:pt x="24935" y="12873"/>
                    <a:pt x="24935" y="12873"/>
                  </a:cubicBezTo>
                  <a:cubicBezTo>
                    <a:pt x="24545" y="15172"/>
                    <a:pt x="24545" y="15172"/>
                    <a:pt x="24545" y="15172"/>
                  </a:cubicBezTo>
                  <a:cubicBezTo>
                    <a:pt x="23376" y="17471"/>
                    <a:pt x="23376" y="17471"/>
                    <a:pt x="23376" y="17471"/>
                  </a:cubicBezTo>
                  <a:cubicBezTo>
                    <a:pt x="22597" y="19770"/>
                    <a:pt x="22597" y="19770"/>
                    <a:pt x="22597" y="19770"/>
                  </a:cubicBezTo>
                  <a:cubicBezTo>
                    <a:pt x="21428" y="22988"/>
                    <a:pt x="21428" y="22988"/>
                    <a:pt x="21428" y="22988"/>
                  </a:cubicBezTo>
                  <a:cubicBezTo>
                    <a:pt x="20649" y="25287"/>
                    <a:pt x="20649" y="25287"/>
                    <a:pt x="20649" y="25287"/>
                  </a:cubicBezTo>
                  <a:cubicBezTo>
                    <a:pt x="18311" y="30804"/>
                    <a:pt x="18311" y="30804"/>
                    <a:pt x="18311" y="30804"/>
                  </a:cubicBezTo>
                  <a:cubicBezTo>
                    <a:pt x="15584" y="39080"/>
                    <a:pt x="15584" y="39080"/>
                    <a:pt x="15584" y="39080"/>
                  </a:cubicBezTo>
                  <a:cubicBezTo>
                    <a:pt x="13636" y="45057"/>
                    <a:pt x="13636" y="45057"/>
                    <a:pt x="13636" y="45057"/>
                  </a:cubicBezTo>
                  <a:cubicBezTo>
                    <a:pt x="11688" y="51034"/>
                    <a:pt x="11688" y="51034"/>
                    <a:pt x="11688" y="51034"/>
                  </a:cubicBezTo>
                  <a:cubicBezTo>
                    <a:pt x="9350" y="55172"/>
                    <a:pt x="9350" y="55172"/>
                    <a:pt x="9350" y="55172"/>
                  </a:cubicBezTo>
                  <a:cubicBezTo>
                    <a:pt x="8571" y="57011"/>
                    <a:pt x="8571" y="57011"/>
                    <a:pt x="8571" y="57011"/>
                  </a:cubicBezTo>
                  <a:cubicBezTo>
                    <a:pt x="7012" y="59770"/>
                    <a:pt x="7012" y="59770"/>
                    <a:pt x="7012" y="59770"/>
                  </a:cubicBezTo>
                  <a:cubicBezTo>
                    <a:pt x="5844" y="61149"/>
                    <a:pt x="5844" y="61149"/>
                    <a:pt x="5844" y="61149"/>
                  </a:cubicBezTo>
                  <a:cubicBezTo>
                    <a:pt x="5454" y="62528"/>
                    <a:pt x="5454" y="62528"/>
                    <a:pt x="5454" y="62528"/>
                  </a:cubicBezTo>
                  <a:cubicBezTo>
                    <a:pt x="4285" y="64827"/>
                    <a:pt x="4285" y="64827"/>
                    <a:pt x="4285" y="64827"/>
                  </a:cubicBezTo>
                  <a:cubicBezTo>
                    <a:pt x="1948" y="68045"/>
                    <a:pt x="1948" y="68045"/>
                    <a:pt x="1948" y="68045"/>
                  </a:cubicBezTo>
                  <a:cubicBezTo>
                    <a:pt x="1168" y="69885"/>
                    <a:pt x="1168" y="69885"/>
                    <a:pt x="1168" y="69885"/>
                  </a:cubicBezTo>
                  <a:cubicBezTo>
                    <a:pt x="1948" y="73563"/>
                    <a:pt x="1948" y="73563"/>
                    <a:pt x="1948" y="73563"/>
                  </a:cubicBezTo>
                  <a:cubicBezTo>
                    <a:pt x="1948" y="74482"/>
                    <a:pt x="1948" y="74482"/>
                    <a:pt x="1948" y="74482"/>
                  </a:cubicBezTo>
                  <a:cubicBezTo>
                    <a:pt x="1948" y="75402"/>
                    <a:pt x="1948" y="75402"/>
                    <a:pt x="1948" y="75402"/>
                  </a:cubicBezTo>
                  <a:cubicBezTo>
                    <a:pt x="1558" y="75862"/>
                    <a:pt x="1558" y="75862"/>
                    <a:pt x="1558" y="75862"/>
                  </a:cubicBezTo>
                  <a:cubicBezTo>
                    <a:pt x="1168" y="77701"/>
                    <a:pt x="1168" y="77701"/>
                    <a:pt x="1168" y="77701"/>
                  </a:cubicBezTo>
                  <a:cubicBezTo>
                    <a:pt x="389" y="78160"/>
                    <a:pt x="389" y="78160"/>
                    <a:pt x="389" y="78160"/>
                  </a:cubicBezTo>
                  <a:cubicBezTo>
                    <a:pt x="389" y="80000"/>
                    <a:pt x="389" y="80000"/>
                    <a:pt x="389" y="80000"/>
                  </a:cubicBezTo>
                  <a:cubicBezTo>
                    <a:pt x="0" y="83678"/>
                    <a:pt x="0" y="83678"/>
                    <a:pt x="0" y="83678"/>
                  </a:cubicBezTo>
                  <a:cubicBezTo>
                    <a:pt x="0" y="85977"/>
                    <a:pt x="0" y="85977"/>
                    <a:pt x="0" y="85977"/>
                  </a:cubicBezTo>
                  <a:cubicBezTo>
                    <a:pt x="779" y="87356"/>
                    <a:pt x="779" y="87356"/>
                    <a:pt x="779" y="87356"/>
                  </a:cubicBezTo>
                  <a:cubicBezTo>
                    <a:pt x="1168" y="88735"/>
                    <a:pt x="1168" y="88735"/>
                    <a:pt x="1168" y="88735"/>
                  </a:cubicBezTo>
                  <a:cubicBezTo>
                    <a:pt x="57272" y="107586"/>
                    <a:pt x="57272" y="107586"/>
                    <a:pt x="57272" y="107586"/>
                  </a:cubicBezTo>
                  <a:cubicBezTo>
                    <a:pt x="57272" y="107586"/>
                    <a:pt x="84155" y="116321"/>
                    <a:pt x="93116" y="118620"/>
                  </a:cubicBezTo>
                  <a:cubicBezTo>
                    <a:pt x="94285" y="119080"/>
                    <a:pt x="95844" y="119540"/>
                    <a:pt x="97792" y="120000"/>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6" name="Shape 1400">
              <a:extLst>
                <a:ext uri="{FF2B5EF4-FFF2-40B4-BE49-F238E27FC236}">
                  <a16:creationId xmlns:a16="http://schemas.microsoft.com/office/drawing/2014/main" id="{F6F022A2-67D9-4BF5-ADF8-0212B6F97FEA}"/>
                </a:ext>
              </a:extLst>
            </p:cNvPr>
            <p:cNvSpPr/>
            <p:nvPr/>
          </p:nvSpPr>
          <p:spPr>
            <a:xfrm>
              <a:off x="5637212" y="1731400"/>
              <a:ext cx="325483" cy="532915"/>
            </a:xfrm>
            <a:custGeom>
              <a:avLst/>
              <a:gdLst/>
              <a:ahLst/>
              <a:cxnLst/>
              <a:rect l="0" t="0" r="0" b="0"/>
              <a:pathLst>
                <a:path w="120000" h="120000" extrusionOk="0">
                  <a:moveTo>
                    <a:pt x="25263" y="42466"/>
                  </a:moveTo>
                  <a:cubicBezTo>
                    <a:pt x="25263" y="44396"/>
                    <a:pt x="24210" y="46005"/>
                    <a:pt x="24210" y="46005"/>
                  </a:cubicBezTo>
                  <a:cubicBezTo>
                    <a:pt x="24210" y="47292"/>
                    <a:pt x="24210" y="47292"/>
                    <a:pt x="24210" y="47292"/>
                  </a:cubicBezTo>
                  <a:cubicBezTo>
                    <a:pt x="25789" y="48900"/>
                    <a:pt x="25789" y="48900"/>
                    <a:pt x="25789" y="48900"/>
                  </a:cubicBezTo>
                  <a:cubicBezTo>
                    <a:pt x="28421" y="50187"/>
                    <a:pt x="28421" y="50187"/>
                    <a:pt x="28421" y="50187"/>
                  </a:cubicBezTo>
                  <a:cubicBezTo>
                    <a:pt x="29473" y="51152"/>
                    <a:pt x="29473" y="51152"/>
                    <a:pt x="29473" y="51152"/>
                  </a:cubicBezTo>
                  <a:cubicBezTo>
                    <a:pt x="29999" y="52439"/>
                    <a:pt x="29999" y="52439"/>
                    <a:pt x="29999" y="52439"/>
                  </a:cubicBezTo>
                  <a:cubicBezTo>
                    <a:pt x="29999" y="53726"/>
                    <a:pt x="29999" y="53726"/>
                    <a:pt x="29999" y="53726"/>
                  </a:cubicBezTo>
                  <a:cubicBezTo>
                    <a:pt x="28421" y="54048"/>
                    <a:pt x="28421" y="54048"/>
                    <a:pt x="28421" y="54048"/>
                  </a:cubicBezTo>
                  <a:cubicBezTo>
                    <a:pt x="27894" y="55656"/>
                    <a:pt x="27894" y="55656"/>
                    <a:pt x="27894" y="55656"/>
                  </a:cubicBezTo>
                  <a:cubicBezTo>
                    <a:pt x="25789" y="56621"/>
                    <a:pt x="25789" y="56621"/>
                    <a:pt x="25789" y="56621"/>
                  </a:cubicBezTo>
                  <a:cubicBezTo>
                    <a:pt x="24210" y="57908"/>
                    <a:pt x="24210" y="57908"/>
                    <a:pt x="24210" y="57908"/>
                  </a:cubicBezTo>
                  <a:cubicBezTo>
                    <a:pt x="22105" y="59195"/>
                    <a:pt x="22105" y="59195"/>
                    <a:pt x="22105" y="59195"/>
                  </a:cubicBezTo>
                  <a:cubicBezTo>
                    <a:pt x="21052" y="60804"/>
                    <a:pt x="21052" y="60804"/>
                    <a:pt x="21052" y="60804"/>
                  </a:cubicBezTo>
                  <a:cubicBezTo>
                    <a:pt x="20000" y="61126"/>
                    <a:pt x="20000" y="61126"/>
                    <a:pt x="20000" y="61126"/>
                  </a:cubicBezTo>
                  <a:cubicBezTo>
                    <a:pt x="19473" y="62412"/>
                    <a:pt x="19473" y="62412"/>
                    <a:pt x="19473" y="62412"/>
                  </a:cubicBezTo>
                  <a:cubicBezTo>
                    <a:pt x="17894" y="63699"/>
                    <a:pt x="17894" y="63699"/>
                    <a:pt x="17894" y="63699"/>
                  </a:cubicBezTo>
                  <a:cubicBezTo>
                    <a:pt x="13684" y="66273"/>
                    <a:pt x="13684" y="66273"/>
                    <a:pt x="13684" y="66273"/>
                  </a:cubicBezTo>
                  <a:cubicBezTo>
                    <a:pt x="10526" y="67882"/>
                    <a:pt x="10526" y="67882"/>
                    <a:pt x="10526" y="67882"/>
                  </a:cubicBezTo>
                  <a:cubicBezTo>
                    <a:pt x="10000" y="68847"/>
                    <a:pt x="10000" y="68847"/>
                    <a:pt x="10000" y="68847"/>
                  </a:cubicBezTo>
                  <a:cubicBezTo>
                    <a:pt x="9473" y="70455"/>
                    <a:pt x="9473" y="70455"/>
                    <a:pt x="9473" y="70455"/>
                  </a:cubicBezTo>
                  <a:cubicBezTo>
                    <a:pt x="10526" y="71420"/>
                    <a:pt x="10526" y="71420"/>
                    <a:pt x="10526" y="71420"/>
                  </a:cubicBezTo>
                  <a:cubicBezTo>
                    <a:pt x="11578" y="71742"/>
                    <a:pt x="11578" y="71742"/>
                    <a:pt x="11578" y="71742"/>
                  </a:cubicBezTo>
                  <a:cubicBezTo>
                    <a:pt x="12105" y="71742"/>
                    <a:pt x="12105" y="71742"/>
                    <a:pt x="12105" y="71742"/>
                  </a:cubicBezTo>
                  <a:cubicBezTo>
                    <a:pt x="13684" y="72707"/>
                    <a:pt x="13684" y="72707"/>
                    <a:pt x="13684" y="72707"/>
                  </a:cubicBezTo>
                  <a:cubicBezTo>
                    <a:pt x="13157" y="73351"/>
                    <a:pt x="13157" y="73351"/>
                    <a:pt x="13157" y="73351"/>
                  </a:cubicBezTo>
                  <a:cubicBezTo>
                    <a:pt x="13157" y="75924"/>
                    <a:pt x="13157" y="75924"/>
                    <a:pt x="13157" y="75924"/>
                  </a:cubicBezTo>
                  <a:cubicBezTo>
                    <a:pt x="12631" y="77211"/>
                    <a:pt x="12631" y="77211"/>
                    <a:pt x="12631" y="77211"/>
                  </a:cubicBezTo>
                  <a:cubicBezTo>
                    <a:pt x="12631" y="77855"/>
                    <a:pt x="12631" y="77855"/>
                    <a:pt x="12631" y="77855"/>
                  </a:cubicBezTo>
                  <a:cubicBezTo>
                    <a:pt x="10000" y="78498"/>
                    <a:pt x="10000" y="78498"/>
                    <a:pt x="10000" y="78498"/>
                  </a:cubicBezTo>
                  <a:cubicBezTo>
                    <a:pt x="9473" y="79142"/>
                    <a:pt x="9473" y="79142"/>
                    <a:pt x="9473" y="79142"/>
                  </a:cubicBezTo>
                  <a:cubicBezTo>
                    <a:pt x="9473" y="80750"/>
                    <a:pt x="9473" y="80750"/>
                    <a:pt x="9473" y="80750"/>
                  </a:cubicBezTo>
                  <a:cubicBezTo>
                    <a:pt x="0" y="106166"/>
                    <a:pt x="0" y="106166"/>
                    <a:pt x="0" y="106166"/>
                  </a:cubicBezTo>
                  <a:cubicBezTo>
                    <a:pt x="18421" y="108739"/>
                    <a:pt x="53684" y="113243"/>
                    <a:pt x="53684" y="113243"/>
                  </a:cubicBezTo>
                  <a:cubicBezTo>
                    <a:pt x="109473" y="119999"/>
                    <a:pt x="109473" y="119999"/>
                    <a:pt x="109473" y="119999"/>
                  </a:cubicBezTo>
                  <a:cubicBezTo>
                    <a:pt x="119999" y="82359"/>
                    <a:pt x="119999" y="82359"/>
                    <a:pt x="119999" y="82359"/>
                  </a:cubicBezTo>
                  <a:cubicBezTo>
                    <a:pt x="118947" y="81715"/>
                    <a:pt x="118947" y="81715"/>
                    <a:pt x="118947" y="81715"/>
                  </a:cubicBezTo>
                  <a:cubicBezTo>
                    <a:pt x="117894" y="81072"/>
                    <a:pt x="117894" y="81072"/>
                    <a:pt x="117894" y="81072"/>
                  </a:cubicBezTo>
                  <a:cubicBezTo>
                    <a:pt x="117894" y="80750"/>
                    <a:pt x="117894" y="80750"/>
                    <a:pt x="117894" y="80750"/>
                  </a:cubicBezTo>
                  <a:cubicBezTo>
                    <a:pt x="117368" y="79463"/>
                    <a:pt x="117368" y="79463"/>
                    <a:pt x="117368" y="79463"/>
                  </a:cubicBezTo>
                  <a:cubicBezTo>
                    <a:pt x="116315" y="78498"/>
                    <a:pt x="116315" y="78498"/>
                    <a:pt x="116315" y="78498"/>
                  </a:cubicBezTo>
                  <a:cubicBezTo>
                    <a:pt x="114736" y="77533"/>
                    <a:pt x="114736" y="77533"/>
                    <a:pt x="114736" y="77533"/>
                  </a:cubicBezTo>
                  <a:cubicBezTo>
                    <a:pt x="112631" y="77533"/>
                    <a:pt x="112631" y="77533"/>
                    <a:pt x="112631" y="77533"/>
                  </a:cubicBezTo>
                  <a:cubicBezTo>
                    <a:pt x="112105" y="79142"/>
                    <a:pt x="112105" y="79142"/>
                    <a:pt x="112105" y="79142"/>
                  </a:cubicBezTo>
                  <a:cubicBezTo>
                    <a:pt x="111578" y="80107"/>
                    <a:pt x="111578" y="80107"/>
                    <a:pt x="111578" y="80107"/>
                  </a:cubicBezTo>
                  <a:cubicBezTo>
                    <a:pt x="106315" y="79785"/>
                    <a:pt x="106315" y="79785"/>
                    <a:pt x="106315" y="79785"/>
                  </a:cubicBezTo>
                  <a:cubicBezTo>
                    <a:pt x="103684" y="79142"/>
                    <a:pt x="103684" y="79142"/>
                    <a:pt x="103684" y="79142"/>
                  </a:cubicBezTo>
                  <a:cubicBezTo>
                    <a:pt x="99473" y="78820"/>
                    <a:pt x="99473" y="78820"/>
                    <a:pt x="99473" y="78820"/>
                  </a:cubicBezTo>
                  <a:cubicBezTo>
                    <a:pt x="97368" y="78820"/>
                    <a:pt x="97368" y="78820"/>
                    <a:pt x="97368" y="78820"/>
                  </a:cubicBezTo>
                  <a:cubicBezTo>
                    <a:pt x="96842" y="79463"/>
                    <a:pt x="96842" y="79463"/>
                    <a:pt x="96842" y="79463"/>
                  </a:cubicBezTo>
                  <a:cubicBezTo>
                    <a:pt x="96842" y="80107"/>
                    <a:pt x="96842" y="80107"/>
                    <a:pt x="96842" y="80107"/>
                  </a:cubicBezTo>
                  <a:cubicBezTo>
                    <a:pt x="94210" y="79463"/>
                    <a:pt x="94210" y="79463"/>
                    <a:pt x="94210" y="79463"/>
                  </a:cubicBezTo>
                  <a:cubicBezTo>
                    <a:pt x="91578" y="78498"/>
                    <a:pt x="91578" y="78498"/>
                    <a:pt x="91578" y="78498"/>
                  </a:cubicBezTo>
                  <a:cubicBezTo>
                    <a:pt x="89999" y="78498"/>
                    <a:pt x="89999" y="78498"/>
                    <a:pt x="89999" y="78498"/>
                  </a:cubicBezTo>
                  <a:cubicBezTo>
                    <a:pt x="88947" y="78498"/>
                    <a:pt x="88947" y="78498"/>
                    <a:pt x="88947" y="78498"/>
                  </a:cubicBezTo>
                  <a:cubicBezTo>
                    <a:pt x="88421" y="79463"/>
                    <a:pt x="88421" y="79463"/>
                    <a:pt x="88421" y="79463"/>
                  </a:cubicBezTo>
                  <a:cubicBezTo>
                    <a:pt x="88421" y="80107"/>
                    <a:pt x="88421" y="80107"/>
                    <a:pt x="88421" y="80107"/>
                  </a:cubicBezTo>
                  <a:cubicBezTo>
                    <a:pt x="86315" y="80107"/>
                    <a:pt x="86315" y="80107"/>
                    <a:pt x="86315" y="80107"/>
                  </a:cubicBezTo>
                  <a:cubicBezTo>
                    <a:pt x="85263" y="78820"/>
                    <a:pt x="85263" y="78820"/>
                    <a:pt x="85263" y="78820"/>
                  </a:cubicBezTo>
                  <a:cubicBezTo>
                    <a:pt x="85263" y="77855"/>
                    <a:pt x="85263" y="77855"/>
                    <a:pt x="85263" y="77855"/>
                  </a:cubicBezTo>
                  <a:cubicBezTo>
                    <a:pt x="85263" y="76568"/>
                    <a:pt x="85263" y="76568"/>
                    <a:pt x="85263" y="76568"/>
                  </a:cubicBezTo>
                  <a:cubicBezTo>
                    <a:pt x="84210" y="74638"/>
                    <a:pt x="84210" y="74638"/>
                    <a:pt x="84210" y="74638"/>
                  </a:cubicBezTo>
                  <a:cubicBezTo>
                    <a:pt x="84210" y="72707"/>
                    <a:pt x="84210" y="72707"/>
                    <a:pt x="84210" y="72707"/>
                  </a:cubicBezTo>
                  <a:cubicBezTo>
                    <a:pt x="82105" y="72707"/>
                    <a:pt x="82105" y="72707"/>
                    <a:pt x="82105" y="72707"/>
                  </a:cubicBezTo>
                  <a:cubicBezTo>
                    <a:pt x="79473" y="71742"/>
                    <a:pt x="79473" y="71742"/>
                    <a:pt x="79473" y="71742"/>
                  </a:cubicBezTo>
                  <a:cubicBezTo>
                    <a:pt x="78421" y="70777"/>
                    <a:pt x="78421" y="70777"/>
                    <a:pt x="78421" y="70777"/>
                  </a:cubicBezTo>
                  <a:cubicBezTo>
                    <a:pt x="78421" y="70134"/>
                    <a:pt x="78421" y="70134"/>
                    <a:pt x="78421" y="70134"/>
                  </a:cubicBezTo>
                  <a:cubicBezTo>
                    <a:pt x="78421" y="68525"/>
                    <a:pt x="78421" y="68525"/>
                    <a:pt x="78421" y="68525"/>
                  </a:cubicBezTo>
                  <a:cubicBezTo>
                    <a:pt x="78421" y="66916"/>
                    <a:pt x="78421" y="66916"/>
                    <a:pt x="78421" y="66916"/>
                  </a:cubicBezTo>
                  <a:cubicBezTo>
                    <a:pt x="76315" y="65630"/>
                    <a:pt x="76315" y="65630"/>
                    <a:pt x="76315" y="65630"/>
                  </a:cubicBezTo>
                  <a:cubicBezTo>
                    <a:pt x="76315" y="64664"/>
                    <a:pt x="76315" y="64664"/>
                    <a:pt x="76315" y="64664"/>
                  </a:cubicBezTo>
                  <a:cubicBezTo>
                    <a:pt x="76315" y="62734"/>
                    <a:pt x="76315" y="62734"/>
                    <a:pt x="76315" y="62734"/>
                  </a:cubicBezTo>
                  <a:cubicBezTo>
                    <a:pt x="75789" y="60160"/>
                    <a:pt x="75789" y="60160"/>
                    <a:pt x="75789" y="60160"/>
                  </a:cubicBezTo>
                  <a:cubicBezTo>
                    <a:pt x="74736" y="58873"/>
                    <a:pt x="74736" y="58873"/>
                    <a:pt x="74736" y="58873"/>
                  </a:cubicBezTo>
                  <a:cubicBezTo>
                    <a:pt x="74210" y="57587"/>
                    <a:pt x="74210" y="57587"/>
                    <a:pt x="74210" y="57587"/>
                  </a:cubicBezTo>
                  <a:cubicBezTo>
                    <a:pt x="73157" y="57587"/>
                    <a:pt x="73157" y="57587"/>
                    <a:pt x="73157" y="57587"/>
                  </a:cubicBezTo>
                  <a:cubicBezTo>
                    <a:pt x="71052" y="58552"/>
                    <a:pt x="71052" y="58552"/>
                    <a:pt x="71052" y="58552"/>
                  </a:cubicBezTo>
                  <a:cubicBezTo>
                    <a:pt x="70000" y="58552"/>
                    <a:pt x="70000" y="58552"/>
                    <a:pt x="70000" y="58552"/>
                  </a:cubicBezTo>
                  <a:cubicBezTo>
                    <a:pt x="68421" y="58873"/>
                    <a:pt x="68421" y="58873"/>
                    <a:pt x="68421" y="58873"/>
                  </a:cubicBezTo>
                  <a:cubicBezTo>
                    <a:pt x="66842" y="59839"/>
                    <a:pt x="66842" y="59839"/>
                    <a:pt x="66842" y="59839"/>
                  </a:cubicBezTo>
                  <a:cubicBezTo>
                    <a:pt x="65789" y="59839"/>
                    <a:pt x="65789" y="59839"/>
                    <a:pt x="65789" y="59839"/>
                  </a:cubicBezTo>
                  <a:cubicBezTo>
                    <a:pt x="65789" y="58873"/>
                    <a:pt x="65789" y="58873"/>
                    <a:pt x="65789" y="58873"/>
                  </a:cubicBezTo>
                  <a:cubicBezTo>
                    <a:pt x="63684" y="58230"/>
                    <a:pt x="63684" y="58230"/>
                    <a:pt x="63684" y="58230"/>
                  </a:cubicBezTo>
                  <a:cubicBezTo>
                    <a:pt x="62631" y="57587"/>
                    <a:pt x="62631" y="57587"/>
                    <a:pt x="62631" y="57587"/>
                  </a:cubicBezTo>
                  <a:cubicBezTo>
                    <a:pt x="64210" y="55335"/>
                    <a:pt x="64210" y="55335"/>
                    <a:pt x="64210" y="55335"/>
                  </a:cubicBezTo>
                  <a:cubicBezTo>
                    <a:pt x="65789" y="54048"/>
                    <a:pt x="65789" y="54048"/>
                    <a:pt x="65789" y="54048"/>
                  </a:cubicBezTo>
                  <a:cubicBezTo>
                    <a:pt x="67368" y="54048"/>
                    <a:pt x="67368" y="54048"/>
                    <a:pt x="67368" y="54048"/>
                  </a:cubicBezTo>
                  <a:cubicBezTo>
                    <a:pt x="67894" y="53404"/>
                    <a:pt x="67894" y="53404"/>
                    <a:pt x="67894" y="53404"/>
                  </a:cubicBezTo>
                  <a:cubicBezTo>
                    <a:pt x="66842" y="51474"/>
                    <a:pt x="66842" y="51474"/>
                    <a:pt x="66842" y="51474"/>
                  </a:cubicBezTo>
                  <a:cubicBezTo>
                    <a:pt x="67368" y="49544"/>
                    <a:pt x="67368" y="49544"/>
                    <a:pt x="67368" y="49544"/>
                  </a:cubicBezTo>
                  <a:cubicBezTo>
                    <a:pt x="68947" y="47292"/>
                    <a:pt x="68947" y="47292"/>
                    <a:pt x="68947" y="47292"/>
                  </a:cubicBezTo>
                  <a:cubicBezTo>
                    <a:pt x="70526" y="45361"/>
                    <a:pt x="70526" y="45361"/>
                    <a:pt x="70526" y="45361"/>
                  </a:cubicBezTo>
                  <a:cubicBezTo>
                    <a:pt x="72105" y="43431"/>
                    <a:pt x="72105" y="43431"/>
                    <a:pt x="72105" y="43431"/>
                  </a:cubicBezTo>
                  <a:cubicBezTo>
                    <a:pt x="72105" y="42144"/>
                    <a:pt x="72105" y="42144"/>
                    <a:pt x="72105" y="42144"/>
                  </a:cubicBezTo>
                  <a:cubicBezTo>
                    <a:pt x="67368" y="41501"/>
                    <a:pt x="67368" y="41501"/>
                    <a:pt x="67368" y="41501"/>
                  </a:cubicBezTo>
                  <a:cubicBezTo>
                    <a:pt x="67368" y="41179"/>
                    <a:pt x="67368" y="41179"/>
                    <a:pt x="67368" y="41179"/>
                  </a:cubicBezTo>
                  <a:cubicBezTo>
                    <a:pt x="65789" y="39892"/>
                    <a:pt x="65789" y="39892"/>
                    <a:pt x="65789" y="39892"/>
                  </a:cubicBezTo>
                  <a:cubicBezTo>
                    <a:pt x="64736" y="37962"/>
                    <a:pt x="64736" y="37962"/>
                    <a:pt x="64736" y="37962"/>
                  </a:cubicBezTo>
                  <a:cubicBezTo>
                    <a:pt x="64210" y="35710"/>
                    <a:pt x="64210" y="35710"/>
                    <a:pt x="64210" y="35710"/>
                  </a:cubicBezTo>
                  <a:cubicBezTo>
                    <a:pt x="62631" y="34101"/>
                    <a:pt x="62631" y="34101"/>
                    <a:pt x="62631" y="34101"/>
                  </a:cubicBezTo>
                  <a:cubicBezTo>
                    <a:pt x="59999" y="32493"/>
                    <a:pt x="59999" y="32493"/>
                    <a:pt x="59999" y="32493"/>
                  </a:cubicBezTo>
                  <a:cubicBezTo>
                    <a:pt x="57368" y="29919"/>
                    <a:pt x="57368" y="29919"/>
                    <a:pt x="57368" y="29919"/>
                  </a:cubicBezTo>
                  <a:cubicBezTo>
                    <a:pt x="56842" y="28310"/>
                    <a:pt x="56842" y="28310"/>
                    <a:pt x="56842" y="28310"/>
                  </a:cubicBezTo>
                  <a:cubicBezTo>
                    <a:pt x="54736" y="26380"/>
                    <a:pt x="54736" y="26380"/>
                    <a:pt x="54736" y="26380"/>
                  </a:cubicBezTo>
                  <a:cubicBezTo>
                    <a:pt x="54736" y="25415"/>
                    <a:pt x="54736" y="25415"/>
                    <a:pt x="54736" y="25415"/>
                  </a:cubicBezTo>
                  <a:cubicBezTo>
                    <a:pt x="53157" y="24450"/>
                    <a:pt x="53157" y="24450"/>
                    <a:pt x="53157" y="24450"/>
                  </a:cubicBezTo>
                  <a:cubicBezTo>
                    <a:pt x="53157" y="23163"/>
                    <a:pt x="53157" y="23163"/>
                    <a:pt x="53157" y="23163"/>
                  </a:cubicBezTo>
                  <a:cubicBezTo>
                    <a:pt x="53157" y="22198"/>
                    <a:pt x="53157" y="22198"/>
                    <a:pt x="53157" y="22198"/>
                  </a:cubicBezTo>
                  <a:cubicBezTo>
                    <a:pt x="52105" y="20589"/>
                    <a:pt x="52105" y="20589"/>
                    <a:pt x="52105" y="20589"/>
                  </a:cubicBezTo>
                  <a:cubicBezTo>
                    <a:pt x="51052" y="19946"/>
                    <a:pt x="51052" y="19946"/>
                    <a:pt x="51052" y="19946"/>
                  </a:cubicBezTo>
                  <a:cubicBezTo>
                    <a:pt x="51052" y="18981"/>
                    <a:pt x="51052" y="18981"/>
                    <a:pt x="51052" y="18981"/>
                  </a:cubicBezTo>
                  <a:cubicBezTo>
                    <a:pt x="51578" y="15442"/>
                    <a:pt x="51578" y="15442"/>
                    <a:pt x="51578" y="15442"/>
                  </a:cubicBezTo>
                  <a:cubicBezTo>
                    <a:pt x="53157" y="11581"/>
                    <a:pt x="53157" y="11581"/>
                    <a:pt x="53157" y="11581"/>
                  </a:cubicBezTo>
                  <a:cubicBezTo>
                    <a:pt x="54736" y="8042"/>
                    <a:pt x="54736" y="8042"/>
                    <a:pt x="54736" y="8042"/>
                  </a:cubicBezTo>
                  <a:cubicBezTo>
                    <a:pt x="55789" y="5790"/>
                    <a:pt x="55789" y="5790"/>
                    <a:pt x="55789" y="5790"/>
                  </a:cubicBezTo>
                  <a:cubicBezTo>
                    <a:pt x="56842" y="2573"/>
                    <a:pt x="56842" y="2573"/>
                    <a:pt x="56842" y="2573"/>
                  </a:cubicBezTo>
                  <a:cubicBezTo>
                    <a:pt x="40000" y="0"/>
                    <a:pt x="40000" y="0"/>
                    <a:pt x="40000" y="0"/>
                  </a:cubicBezTo>
                  <a:cubicBezTo>
                    <a:pt x="40000" y="0"/>
                    <a:pt x="27368" y="36675"/>
                    <a:pt x="24736" y="38605"/>
                  </a:cubicBezTo>
                  <a:cubicBezTo>
                    <a:pt x="22631" y="40857"/>
                    <a:pt x="25263" y="40214"/>
                    <a:pt x="25263" y="42466"/>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7" name="Shape 1401">
              <a:extLst>
                <a:ext uri="{FF2B5EF4-FFF2-40B4-BE49-F238E27FC236}">
                  <a16:creationId xmlns:a16="http://schemas.microsoft.com/office/drawing/2014/main" id="{9BCA246B-EB52-4A6C-93A1-7CBF29B37CA7}"/>
                </a:ext>
              </a:extLst>
            </p:cNvPr>
            <p:cNvSpPr/>
            <p:nvPr/>
          </p:nvSpPr>
          <p:spPr>
            <a:xfrm>
              <a:off x="5775501" y="1743205"/>
              <a:ext cx="558211" cy="360899"/>
            </a:xfrm>
            <a:custGeom>
              <a:avLst/>
              <a:gdLst/>
              <a:ahLst/>
              <a:cxnLst/>
              <a:rect l="0" t="0" r="0" b="0"/>
              <a:pathLst>
                <a:path w="120000" h="120000" extrusionOk="0">
                  <a:moveTo>
                    <a:pt x="120000" y="28571"/>
                  </a:moveTo>
                  <a:cubicBezTo>
                    <a:pt x="120000" y="28571"/>
                    <a:pt x="74578" y="20000"/>
                    <a:pt x="56470" y="15714"/>
                  </a:cubicBezTo>
                  <a:cubicBezTo>
                    <a:pt x="34373" y="10476"/>
                    <a:pt x="3375" y="0"/>
                    <a:pt x="3375" y="0"/>
                  </a:cubicBezTo>
                  <a:cubicBezTo>
                    <a:pt x="2762" y="4761"/>
                    <a:pt x="2762" y="4761"/>
                    <a:pt x="2762" y="4761"/>
                  </a:cubicBezTo>
                  <a:cubicBezTo>
                    <a:pt x="2148" y="8095"/>
                    <a:pt x="2148" y="8095"/>
                    <a:pt x="2148" y="8095"/>
                  </a:cubicBezTo>
                  <a:cubicBezTo>
                    <a:pt x="1227" y="13333"/>
                    <a:pt x="1227" y="13333"/>
                    <a:pt x="1227" y="13333"/>
                  </a:cubicBezTo>
                  <a:cubicBezTo>
                    <a:pt x="306" y="19047"/>
                    <a:pt x="306" y="19047"/>
                    <a:pt x="306" y="19047"/>
                  </a:cubicBezTo>
                  <a:cubicBezTo>
                    <a:pt x="0" y="24285"/>
                    <a:pt x="0" y="24285"/>
                    <a:pt x="0" y="24285"/>
                  </a:cubicBezTo>
                  <a:cubicBezTo>
                    <a:pt x="0" y="25714"/>
                    <a:pt x="0" y="25714"/>
                    <a:pt x="0" y="25714"/>
                  </a:cubicBezTo>
                  <a:cubicBezTo>
                    <a:pt x="613" y="26666"/>
                    <a:pt x="613" y="26666"/>
                    <a:pt x="613" y="26666"/>
                  </a:cubicBezTo>
                  <a:cubicBezTo>
                    <a:pt x="1227" y="29047"/>
                    <a:pt x="1227" y="29047"/>
                    <a:pt x="1227" y="29047"/>
                  </a:cubicBezTo>
                  <a:cubicBezTo>
                    <a:pt x="1227" y="30476"/>
                    <a:pt x="1227" y="30476"/>
                    <a:pt x="1227" y="30476"/>
                  </a:cubicBezTo>
                  <a:cubicBezTo>
                    <a:pt x="1227" y="32380"/>
                    <a:pt x="1227" y="32380"/>
                    <a:pt x="1227" y="32380"/>
                  </a:cubicBezTo>
                  <a:cubicBezTo>
                    <a:pt x="2148" y="33809"/>
                    <a:pt x="2148" y="33809"/>
                    <a:pt x="2148" y="33809"/>
                  </a:cubicBezTo>
                  <a:cubicBezTo>
                    <a:pt x="2148" y="35238"/>
                    <a:pt x="2148" y="35238"/>
                    <a:pt x="2148" y="35238"/>
                  </a:cubicBezTo>
                  <a:cubicBezTo>
                    <a:pt x="3375" y="38095"/>
                    <a:pt x="3375" y="38095"/>
                    <a:pt x="3375" y="38095"/>
                  </a:cubicBezTo>
                  <a:cubicBezTo>
                    <a:pt x="3682" y="40476"/>
                    <a:pt x="3682" y="40476"/>
                    <a:pt x="3682" y="40476"/>
                  </a:cubicBezTo>
                  <a:cubicBezTo>
                    <a:pt x="5217" y="44285"/>
                    <a:pt x="5217" y="44285"/>
                    <a:pt x="5217" y="44285"/>
                  </a:cubicBezTo>
                  <a:cubicBezTo>
                    <a:pt x="6751" y="46666"/>
                    <a:pt x="6751" y="46666"/>
                    <a:pt x="6751" y="46666"/>
                  </a:cubicBezTo>
                  <a:cubicBezTo>
                    <a:pt x="7672" y="49047"/>
                    <a:pt x="7672" y="49047"/>
                    <a:pt x="7672" y="49047"/>
                  </a:cubicBezTo>
                  <a:cubicBezTo>
                    <a:pt x="7979" y="52380"/>
                    <a:pt x="7979" y="52380"/>
                    <a:pt x="7979" y="52380"/>
                  </a:cubicBezTo>
                  <a:cubicBezTo>
                    <a:pt x="8593" y="55238"/>
                    <a:pt x="8593" y="55238"/>
                    <a:pt x="8593" y="55238"/>
                  </a:cubicBezTo>
                  <a:cubicBezTo>
                    <a:pt x="9514" y="57142"/>
                    <a:pt x="9514" y="57142"/>
                    <a:pt x="9514" y="57142"/>
                  </a:cubicBezTo>
                  <a:cubicBezTo>
                    <a:pt x="9514" y="57619"/>
                    <a:pt x="9514" y="57619"/>
                    <a:pt x="9514" y="57619"/>
                  </a:cubicBezTo>
                  <a:cubicBezTo>
                    <a:pt x="12276" y="58571"/>
                    <a:pt x="12276" y="58571"/>
                    <a:pt x="12276" y="58571"/>
                  </a:cubicBezTo>
                  <a:cubicBezTo>
                    <a:pt x="12276" y="60476"/>
                    <a:pt x="12276" y="60476"/>
                    <a:pt x="12276" y="60476"/>
                  </a:cubicBezTo>
                  <a:cubicBezTo>
                    <a:pt x="11355" y="63333"/>
                    <a:pt x="11355" y="63333"/>
                    <a:pt x="11355" y="63333"/>
                  </a:cubicBezTo>
                  <a:cubicBezTo>
                    <a:pt x="10434" y="66190"/>
                    <a:pt x="10434" y="66190"/>
                    <a:pt x="10434" y="66190"/>
                  </a:cubicBezTo>
                  <a:cubicBezTo>
                    <a:pt x="9514" y="69523"/>
                    <a:pt x="9514" y="69523"/>
                    <a:pt x="9514" y="69523"/>
                  </a:cubicBezTo>
                  <a:cubicBezTo>
                    <a:pt x="9207" y="72380"/>
                    <a:pt x="9207" y="72380"/>
                    <a:pt x="9207" y="72380"/>
                  </a:cubicBezTo>
                  <a:cubicBezTo>
                    <a:pt x="9820" y="75238"/>
                    <a:pt x="9820" y="75238"/>
                    <a:pt x="9820" y="75238"/>
                  </a:cubicBezTo>
                  <a:cubicBezTo>
                    <a:pt x="9514" y="76190"/>
                    <a:pt x="9514" y="76190"/>
                    <a:pt x="9514" y="76190"/>
                  </a:cubicBezTo>
                  <a:cubicBezTo>
                    <a:pt x="8593" y="76190"/>
                    <a:pt x="8593" y="76190"/>
                    <a:pt x="8593" y="76190"/>
                  </a:cubicBezTo>
                  <a:cubicBezTo>
                    <a:pt x="7672" y="78095"/>
                    <a:pt x="7672" y="78095"/>
                    <a:pt x="7672" y="78095"/>
                  </a:cubicBezTo>
                  <a:cubicBezTo>
                    <a:pt x="6751" y="81428"/>
                    <a:pt x="6751" y="81428"/>
                    <a:pt x="6751" y="81428"/>
                  </a:cubicBezTo>
                  <a:cubicBezTo>
                    <a:pt x="7365" y="82380"/>
                    <a:pt x="7365" y="82380"/>
                    <a:pt x="7365" y="82380"/>
                  </a:cubicBezTo>
                  <a:cubicBezTo>
                    <a:pt x="8593" y="83333"/>
                    <a:pt x="8593" y="83333"/>
                    <a:pt x="8593" y="83333"/>
                  </a:cubicBezTo>
                  <a:cubicBezTo>
                    <a:pt x="8593" y="84761"/>
                    <a:pt x="8593" y="84761"/>
                    <a:pt x="8593" y="84761"/>
                  </a:cubicBezTo>
                  <a:cubicBezTo>
                    <a:pt x="9207" y="84761"/>
                    <a:pt x="9207" y="84761"/>
                    <a:pt x="9207" y="84761"/>
                  </a:cubicBezTo>
                  <a:cubicBezTo>
                    <a:pt x="10127" y="83333"/>
                    <a:pt x="10127" y="83333"/>
                    <a:pt x="10127" y="83333"/>
                  </a:cubicBezTo>
                  <a:cubicBezTo>
                    <a:pt x="11048" y="82857"/>
                    <a:pt x="11048" y="82857"/>
                    <a:pt x="11048" y="82857"/>
                  </a:cubicBezTo>
                  <a:cubicBezTo>
                    <a:pt x="11662" y="82857"/>
                    <a:pt x="11662" y="82857"/>
                    <a:pt x="11662" y="82857"/>
                  </a:cubicBezTo>
                  <a:cubicBezTo>
                    <a:pt x="12890" y="81428"/>
                    <a:pt x="12890" y="81428"/>
                    <a:pt x="12890" y="81428"/>
                  </a:cubicBezTo>
                  <a:cubicBezTo>
                    <a:pt x="13503" y="81428"/>
                    <a:pt x="13503" y="81428"/>
                    <a:pt x="13503" y="81428"/>
                  </a:cubicBezTo>
                  <a:cubicBezTo>
                    <a:pt x="13810" y="83333"/>
                    <a:pt x="13810" y="83333"/>
                    <a:pt x="13810" y="83333"/>
                  </a:cubicBezTo>
                  <a:cubicBezTo>
                    <a:pt x="14424" y="85238"/>
                    <a:pt x="14424" y="85238"/>
                    <a:pt x="14424" y="85238"/>
                  </a:cubicBezTo>
                  <a:cubicBezTo>
                    <a:pt x="14731" y="89047"/>
                    <a:pt x="14731" y="89047"/>
                    <a:pt x="14731" y="89047"/>
                  </a:cubicBezTo>
                  <a:cubicBezTo>
                    <a:pt x="14731" y="91904"/>
                    <a:pt x="14731" y="91904"/>
                    <a:pt x="14731" y="91904"/>
                  </a:cubicBezTo>
                  <a:cubicBezTo>
                    <a:pt x="14731" y="93333"/>
                    <a:pt x="14731" y="93333"/>
                    <a:pt x="14731" y="93333"/>
                  </a:cubicBezTo>
                  <a:cubicBezTo>
                    <a:pt x="15959" y="95238"/>
                    <a:pt x="15959" y="95238"/>
                    <a:pt x="15959" y="95238"/>
                  </a:cubicBezTo>
                  <a:cubicBezTo>
                    <a:pt x="15959" y="97619"/>
                    <a:pt x="15959" y="97619"/>
                    <a:pt x="15959" y="97619"/>
                  </a:cubicBezTo>
                  <a:cubicBezTo>
                    <a:pt x="15959" y="100000"/>
                    <a:pt x="15959" y="100000"/>
                    <a:pt x="15959" y="100000"/>
                  </a:cubicBezTo>
                  <a:cubicBezTo>
                    <a:pt x="15959" y="100952"/>
                    <a:pt x="15959" y="100952"/>
                    <a:pt x="15959" y="100952"/>
                  </a:cubicBezTo>
                  <a:cubicBezTo>
                    <a:pt x="16572" y="102380"/>
                    <a:pt x="16572" y="102380"/>
                    <a:pt x="16572" y="102380"/>
                  </a:cubicBezTo>
                  <a:cubicBezTo>
                    <a:pt x="18107" y="103809"/>
                    <a:pt x="18107" y="103809"/>
                    <a:pt x="18107" y="103809"/>
                  </a:cubicBezTo>
                  <a:cubicBezTo>
                    <a:pt x="19335" y="103809"/>
                    <a:pt x="19335" y="103809"/>
                    <a:pt x="19335" y="103809"/>
                  </a:cubicBezTo>
                  <a:cubicBezTo>
                    <a:pt x="19335" y="106666"/>
                    <a:pt x="19335" y="106666"/>
                    <a:pt x="19335" y="106666"/>
                  </a:cubicBezTo>
                  <a:cubicBezTo>
                    <a:pt x="19948" y="109523"/>
                    <a:pt x="19948" y="109523"/>
                    <a:pt x="19948" y="109523"/>
                  </a:cubicBezTo>
                  <a:cubicBezTo>
                    <a:pt x="19948" y="111428"/>
                    <a:pt x="19948" y="111428"/>
                    <a:pt x="19948" y="111428"/>
                  </a:cubicBezTo>
                  <a:cubicBezTo>
                    <a:pt x="19948" y="112857"/>
                    <a:pt x="19948" y="112857"/>
                    <a:pt x="19948" y="112857"/>
                  </a:cubicBezTo>
                  <a:cubicBezTo>
                    <a:pt x="20562" y="114761"/>
                    <a:pt x="20562" y="114761"/>
                    <a:pt x="20562" y="114761"/>
                  </a:cubicBezTo>
                  <a:cubicBezTo>
                    <a:pt x="21790" y="114761"/>
                    <a:pt x="21790" y="114761"/>
                    <a:pt x="21790" y="114761"/>
                  </a:cubicBezTo>
                  <a:cubicBezTo>
                    <a:pt x="21790" y="113809"/>
                    <a:pt x="21790" y="113809"/>
                    <a:pt x="21790" y="113809"/>
                  </a:cubicBezTo>
                  <a:cubicBezTo>
                    <a:pt x="22097" y="112380"/>
                    <a:pt x="22097" y="112380"/>
                    <a:pt x="22097" y="112380"/>
                  </a:cubicBezTo>
                  <a:cubicBezTo>
                    <a:pt x="22710" y="112380"/>
                    <a:pt x="22710" y="112380"/>
                    <a:pt x="22710" y="112380"/>
                  </a:cubicBezTo>
                  <a:cubicBezTo>
                    <a:pt x="23631" y="112380"/>
                    <a:pt x="23631" y="112380"/>
                    <a:pt x="23631" y="112380"/>
                  </a:cubicBezTo>
                  <a:cubicBezTo>
                    <a:pt x="25166" y="113809"/>
                    <a:pt x="25166" y="113809"/>
                    <a:pt x="25166" y="113809"/>
                  </a:cubicBezTo>
                  <a:cubicBezTo>
                    <a:pt x="26700" y="114761"/>
                    <a:pt x="26700" y="114761"/>
                    <a:pt x="26700" y="114761"/>
                  </a:cubicBezTo>
                  <a:cubicBezTo>
                    <a:pt x="26700" y="113809"/>
                    <a:pt x="26700" y="113809"/>
                    <a:pt x="26700" y="113809"/>
                  </a:cubicBezTo>
                  <a:cubicBezTo>
                    <a:pt x="27007" y="112857"/>
                    <a:pt x="27007" y="112857"/>
                    <a:pt x="27007" y="112857"/>
                  </a:cubicBezTo>
                  <a:cubicBezTo>
                    <a:pt x="28235" y="112857"/>
                    <a:pt x="28235" y="112857"/>
                    <a:pt x="28235" y="112857"/>
                  </a:cubicBezTo>
                  <a:cubicBezTo>
                    <a:pt x="30690" y="113333"/>
                    <a:pt x="30690" y="113333"/>
                    <a:pt x="30690" y="113333"/>
                  </a:cubicBezTo>
                  <a:cubicBezTo>
                    <a:pt x="32225" y="114285"/>
                    <a:pt x="32225" y="114285"/>
                    <a:pt x="32225" y="114285"/>
                  </a:cubicBezTo>
                  <a:cubicBezTo>
                    <a:pt x="35294" y="114761"/>
                    <a:pt x="35294" y="114761"/>
                    <a:pt x="35294" y="114761"/>
                  </a:cubicBezTo>
                  <a:cubicBezTo>
                    <a:pt x="35601" y="113333"/>
                    <a:pt x="35601" y="113333"/>
                    <a:pt x="35601" y="113333"/>
                  </a:cubicBezTo>
                  <a:cubicBezTo>
                    <a:pt x="35907" y="110952"/>
                    <a:pt x="35907" y="110952"/>
                    <a:pt x="35907" y="110952"/>
                  </a:cubicBezTo>
                  <a:cubicBezTo>
                    <a:pt x="37135" y="110952"/>
                    <a:pt x="37135" y="110952"/>
                    <a:pt x="37135" y="110952"/>
                  </a:cubicBezTo>
                  <a:cubicBezTo>
                    <a:pt x="38056" y="112380"/>
                    <a:pt x="38056" y="112380"/>
                    <a:pt x="38056" y="112380"/>
                  </a:cubicBezTo>
                  <a:cubicBezTo>
                    <a:pt x="38670" y="113809"/>
                    <a:pt x="38670" y="113809"/>
                    <a:pt x="38670" y="113809"/>
                  </a:cubicBezTo>
                  <a:cubicBezTo>
                    <a:pt x="38976" y="115714"/>
                    <a:pt x="38976" y="115714"/>
                    <a:pt x="38976" y="115714"/>
                  </a:cubicBezTo>
                  <a:cubicBezTo>
                    <a:pt x="38976" y="116190"/>
                    <a:pt x="38976" y="116190"/>
                    <a:pt x="38976" y="116190"/>
                  </a:cubicBezTo>
                  <a:cubicBezTo>
                    <a:pt x="39590" y="117142"/>
                    <a:pt x="39590" y="117142"/>
                    <a:pt x="39590" y="117142"/>
                  </a:cubicBezTo>
                  <a:cubicBezTo>
                    <a:pt x="40204" y="118095"/>
                    <a:pt x="40204" y="118095"/>
                    <a:pt x="40204" y="118095"/>
                  </a:cubicBezTo>
                  <a:cubicBezTo>
                    <a:pt x="41739" y="105238"/>
                    <a:pt x="41739" y="105238"/>
                    <a:pt x="41739" y="105238"/>
                  </a:cubicBezTo>
                  <a:cubicBezTo>
                    <a:pt x="114168" y="120000"/>
                    <a:pt x="114168" y="120000"/>
                    <a:pt x="114168" y="120000"/>
                  </a:cubicBezTo>
                  <a:cubicBezTo>
                    <a:pt x="114475" y="120000"/>
                    <a:pt x="114475" y="120000"/>
                    <a:pt x="114475" y="120000"/>
                  </a:cubicBezTo>
                  <a:cubicBezTo>
                    <a:pt x="115703" y="98571"/>
                    <a:pt x="115703" y="98571"/>
                    <a:pt x="115703" y="98571"/>
                  </a:cubicBezTo>
                  <a:lnTo>
                    <a:pt x="120000" y="28571"/>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8" name="Shape 1402">
              <a:extLst>
                <a:ext uri="{FF2B5EF4-FFF2-40B4-BE49-F238E27FC236}">
                  <a16:creationId xmlns:a16="http://schemas.microsoft.com/office/drawing/2014/main" id="{519BAAEE-062E-41F1-AC81-3A8405739099}"/>
                </a:ext>
              </a:extLst>
            </p:cNvPr>
            <p:cNvSpPr/>
            <p:nvPr/>
          </p:nvSpPr>
          <p:spPr>
            <a:xfrm>
              <a:off x="7897045" y="1787052"/>
              <a:ext cx="197314" cy="315364"/>
            </a:xfrm>
            <a:custGeom>
              <a:avLst/>
              <a:gdLst/>
              <a:ahLst/>
              <a:cxnLst/>
              <a:rect l="0" t="0" r="0" b="0"/>
              <a:pathLst>
                <a:path w="120000" h="120000" extrusionOk="0">
                  <a:moveTo>
                    <a:pt x="33846" y="120000"/>
                  </a:moveTo>
                  <a:lnTo>
                    <a:pt x="33846" y="118716"/>
                  </a:lnTo>
                  <a:lnTo>
                    <a:pt x="34871" y="116791"/>
                  </a:lnTo>
                  <a:lnTo>
                    <a:pt x="34871" y="116149"/>
                  </a:lnTo>
                  <a:lnTo>
                    <a:pt x="34871" y="114224"/>
                  </a:lnTo>
                  <a:lnTo>
                    <a:pt x="34871" y="112941"/>
                  </a:lnTo>
                  <a:lnTo>
                    <a:pt x="35897" y="111657"/>
                  </a:lnTo>
                  <a:lnTo>
                    <a:pt x="37948" y="111657"/>
                  </a:lnTo>
                  <a:lnTo>
                    <a:pt x="37948" y="109732"/>
                  </a:lnTo>
                  <a:lnTo>
                    <a:pt x="38974" y="108449"/>
                  </a:lnTo>
                  <a:lnTo>
                    <a:pt x="38974" y="106524"/>
                  </a:lnTo>
                  <a:lnTo>
                    <a:pt x="41025" y="106524"/>
                  </a:lnTo>
                  <a:lnTo>
                    <a:pt x="42051" y="106524"/>
                  </a:lnTo>
                  <a:lnTo>
                    <a:pt x="45128" y="106524"/>
                  </a:lnTo>
                  <a:lnTo>
                    <a:pt x="45128" y="103315"/>
                  </a:lnTo>
                  <a:lnTo>
                    <a:pt x="42051" y="103315"/>
                  </a:lnTo>
                  <a:lnTo>
                    <a:pt x="41025" y="103315"/>
                  </a:lnTo>
                  <a:lnTo>
                    <a:pt x="41025" y="102032"/>
                  </a:lnTo>
                  <a:lnTo>
                    <a:pt x="41025" y="101390"/>
                  </a:lnTo>
                  <a:lnTo>
                    <a:pt x="43076" y="100106"/>
                  </a:lnTo>
                  <a:lnTo>
                    <a:pt x="43076" y="99465"/>
                  </a:lnTo>
                  <a:lnTo>
                    <a:pt x="45128" y="98181"/>
                  </a:lnTo>
                  <a:lnTo>
                    <a:pt x="46153" y="98823"/>
                  </a:lnTo>
                  <a:lnTo>
                    <a:pt x="46153" y="99465"/>
                  </a:lnTo>
                  <a:lnTo>
                    <a:pt x="48205" y="98823"/>
                  </a:lnTo>
                  <a:lnTo>
                    <a:pt x="49230" y="98181"/>
                  </a:lnTo>
                  <a:lnTo>
                    <a:pt x="49230" y="96256"/>
                  </a:lnTo>
                  <a:lnTo>
                    <a:pt x="51282" y="97540"/>
                  </a:lnTo>
                  <a:lnTo>
                    <a:pt x="52307" y="98181"/>
                  </a:lnTo>
                  <a:lnTo>
                    <a:pt x="53333" y="98181"/>
                  </a:lnTo>
                  <a:lnTo>
                    <a:pt x="53333" y="96256"/>
                  </a:lnTo>
                  <a:lnTo>
                    <a:pt x="53333" y="95614"/>
                  </a:lnTo>
                  <a:lnTo>
                    <a:pt x="52307" y="95614"/>
                  </a:lnTo>
                  <a:lnTo>
                    <a:pt x="51282" y="94331"/>
                  </a:lnTo>
                  <a:lnTo>
                    <a:pt x="55384" y="94331"/>
                  </a:lnTo>
                  <a:lnTo>
                    <a:pt x="57435" y="94973"/>
                  </a:lnTo>
                  <a:lnTo>
                    <a:pt x="60512" y="94331"/>
                  </a:lnTo>
                  <a:lnTo>
                    <a:pt x="61538" y="92406"/>
                  </a:lnTo>
                  <a:lnTo>
                    <a:pt x="60512" y="89197"/>
                  </a:lnTo>
                  <a:lnTo>
                    <a:pt x="62564" y="89197"/>
                  </a:lnTo>
                  <a:lnTo>
                    <a:pt x="65641" y="91122"/>
                  </a:lnTo>
                  <a:lnTo>
                    <a:pt x="68717" y="90481"/>
                  </a:lnTo>
                  <a:lnTo>
                    <a:pt x="69743" y="89197"/>
                  </a:lnTo>
                  <a:lnTo>
                    <a:pt x="70769" y="86631"/>
                  </a:lnTo>
                  <a:lnTo>
                    <a:pt x="69743" y="84705"/>
                  </a:lnTo>
                  <a:lnTo>
                    <a:pt x="70769" y="82139"/>
                  </a:lnTo>
                  <a:lnTo>
                    <a:pt x="70769" y="80855"/>
                  </a:lnTo>
                  <a:lnTo>
                    <a:pt x="69743" y="78930"/>
                  </a:lnTo>
                  <a:lnTo>
                    <a:pt x="69743" y="77647"/>
                  </a:lnTo>
                  <a:lnTo>
                    <a:pt x="70769" y="75721"/>
                  </a:lnTo>
                  <a:lnTo>
                    <a:pt x="70769" y="74438"/>
                  </a:lnTo>
                  <a:lnTo>
                    <a:pt x="74871" y="77005"/>
                  </a:lnTo>
                  <a:lnTo>
                    <a:pt x="75897" y="78288"/>
                  </a:lnTo>
                  <a:lnTo>
                    <a:pt x="81025" y="78288"/>
                  </a:lnTo>
                  <a:lnTo>
                    <a:pt x="81025" y="77005"/>
                  </a:lnTo>
                  <a:lnTo>
                    <a:pt x="81025" y="74438"/>
                  </a:lnTo>
                  <a:lnTo>
                    <a:pt x="83076" y="73796"/>
                  </a:lnTo>
                  <a:lnTo>
                    <a:pt x="86153" y="74438"/>
                  </a:lnTo>
                  <a:lnTo>
                    <a:pt x="86153" y="75721"/>
                  </a:lnTo>
                  <a:lnTo>
                    <a:pt x="86153" y="78288"/>
                  </a:lnTo>
                  <a:lnTo>
                    <a:pt x="89230" y="77647"/>
                  </a:lnTo>
                  <a:lnTo>
                    <a:pt x="92307" y="75721"/>
                  </a:lnTo>
                  <a:lnTo>
                    <a:pt x="90256" y="74438"/>
                  </a:lnTo>
                  <a:lnTo>
                    <a:pt x="88205" y="73155"/>
                  </a:lnTo>
                  <a:lnTo>
                    <a:pt x="88205" y="71871"/>
                  </a:lnTo>
                  <a:lnTo>
                    <a:pt x="89230" y="71229"/>
                  </a:lnTo>
                  <a:lnTo>
                    <a:pt x="92307" y="73155"/>
                  </a:lnTo>
                  <a:lnTo>
                    <a:pt x="95384" y="74438"/>
                  </a:lnTo>
                  <a:lnTo>
                    <a:pt x="97435" y="73796"/>
                  </a:lnTo>
                  <a:lnTo>
                    <a:pt x="96410" y="71229"/>
                  </a:lnTo>
                  <a:lnTo>
                    <a:pt x="97435" y="71229"/>
                  </a:lnTo>
                  <a:lnTo>
                    <a:pt x="99487" y="71229"/>
                  </a:lnTo>
                  <a:lnTo>
                    <a:pt x="99487" y="67379"/>
                  </a:lnTo>
                  <a:lnTo>
                    <a:pt x="103589" y="67379"/>
                  </a:lnTo>
                  <a:lnTo>
                    <a:pt x="105641" y="67379"/>
                  </a:lnTo>
                  <a:lnTo>
                    <a:pt x="106666" y="66737"/>
                  </a:lnTo>
                  <a:lnTo>
                    <a:pt x="106666" y="64812"/>
                  </a:lnTo>
                  <a:lnTo>
                    <a:pt x="108717" y="64812"/>
                  </a:lnTo>
                  <a:lnTo>
                    <a:pt x="109743" y="64171"/>
                  </a:lnTo>
                  <a:lnTo>
                    <a:pt x="112820" y="62245"/>
                  </a:lnTo>
                  <a:lnTo>
                    <a:pt x="116923" y="62245"/>
                  </a:lnTo>
                  <a:lnTo>
                    <a:pt x="118974" y="60962"/>
                  </a:lnTo>
                  <a:lnTo>
                    <a:pt x="120000" y="57112"/>
                  </a:lnTo>
                  <a:lnTo>
                    <a:pt x="118974" y="56470"/>
                  </a:lnTo>
                  <a:lnTo>
                    <a:pt x="117948" y="56470"/>
                  </a:lnTo>
                  <a:lnTo>
                    <a:pt x="115897" y="56470"/>
                  </a:lnTo>
                  <a:lnTo>
                    <a:pt x="114871" y="55187"/>
                  </a:lnTo>
                  <a:lnTo>
                    <a:pt x="116923" y="53903"/>
                  </a:lnTo>
                  <a:lnTo>
                    <a:pt x="116923" y="53262"/>
                  </a:lnTo>
                  <a:lnTo>
                    <a:pt x="114871" y="52620"/>
                  </a:lnTo>
                  <a:lnTo>
                    <a:pt x="112820" y="49411"/>
                  </a:lnTo>
                  <a:lnTo>
                    <a:pt x="108717" y="49411"/>
                  </a:lnTo>
                  <a:lnTo>
                    <a:pt x="106666" y="49411"/>
                  </a:lnTo>
                  <a:lnTo>
                    <a:pt x="104615" y="46844"/>
                  </a:lnTo>
                  <a:lnTo>
                    <a:pt x="103589" y="43636"/>
                  </a:lnTo>
                  <a:lnTo>
                    <a:pt x="103589" y="41069"/>
                  </a:lnTo>
                  <a:lnTo>
                    <a:pt x="102564" y="39144"/>
                  </a:lnTo>
                  <a:lnTo>
                    <a:pt x="99487" y="39786"/>
                  </a:lnTo>
                  <a:lnTo>
                    <a:pt x="97435" y="40427"/>
                  </a:lnTo>
                  <a:lnTo>
                    <a:pt x="93333" y="40427"/>
                  </a:lnTo>
                  <a:lnTo>
                    <a:pt x="89230" y="39144"/>
                  </a:lnTo>
                  <a:lnTo>
                    <a:pt x="86153" y="35935"/>
                  </a:lnTo>
                  <a:lnTo>
                    <a:pt x="85128" y="31443"/>
                  </a:lnTo>
                  <a:lnTo>
                    <a:pt x="81025" y="25668"/>
                  </a:lnTo>
                  <a:lnTo>
                    <a:pt x="78974" y="19893"/>
                  </a:lnTo>
                  <a:lnTo>
                    <a:pt x="76923" y="16684"/>
                  </a:lnTo>
                  <a:lnTo>
                    <a:pt x="74871" y="11550"/>
                  </a:lnTo>
                  <a:lnTo>
                    <a:pt x="72820" y="7058"/>
                  </a:lnTo>
                  <a:lnTo>
                    <a:pt x="70769" y="5133"/>
                  </a:lnTo>
                  <a:lnTo>
                    <a:pt x="57435" y="0"/>
                  </a:lnTo>
                  <a:lnTo>
                    <a:pt x="54358" y="1925"/>
                  </a:lnTo>
                  <a:lnTo>
                    <a:pt x="51282" y="4491"/>
                  </a:lnTo>
                  <a:lnTo>
                    <a:pt x="46153" y="7058"/>
                  </a:lnTo>
                  <a:lnTo>
                    <a:pt x="43076" y="7058"/>
                  </a:lnTo>
                  <a:lnTo>
                    <a:pt x="40000" y="5775"/>
                  </a:lnTo>
                  <a:lnTo>
                    <a:pt x="34871" y="3850"/>
                  </a:lnTo>
                  <a:lnTo>
                    <a:pt x="30769" y="3208"/>
                  </a:lnTo>
                  <a:lnTo>
                    <a:pt x="29743" y="3208"/>
                  </a:lnTo>
                  <a:lnTo>
                    <a:pt x="27692" y="4491"/>
                  </a:lnTo>
                  <a:lnTo>
                    <a:pt x="22564" y="14117"/>
                  </a:lnTo>
                  <a:lnTo>
                    <a:pt x="20512" y="21176"/>
                  </a:lnTo>
                  <a:lnTo>
                    <a:pt x="15384" y="28877"/>
                  </a:lnTo>
                  <a:lnTo>
                    <a:pt x="13333" y="34652"/>
                  </a:lnTo>
                  <a:lnTo>
                    <a:pt x="12307" y="41069"/>
                  </a:lnTo>
                  <a:lnTo>
                    <a:pt x="13333" y="44278"/>
                  </a:lnTo>
                  <a:lnTo>
                    <a:pt x="15384" y="45561"/>
                  </a:lnTo>
                  <a:lnTo>
                    <a:pt x="14358" y="46844"/>
                  </a:lnTo>
                  <a:lnTo>
                    <a:pt x="12307" y="48770"/>
                  </a:lnTo>
                  <a:lnTo>
                    <a:pt x="12307" y="52620"/>
                  </a:lnTo>
                  <a:lnTo>
                    <a:pt x="10256" y="55828"/>
                  </a:lnTo>
                  <a:lnTo>
                    <a:pt x="10256" y="60320"/>
                  </a:lnTo>
                  <a:lnTo>
                    <a:pt x="7179" y="60962"/>
                  </a:lnTo>
                  <a:lnTo>
                    <a:pt x="7179" y="64171"/>
                  </a:lnTo>
                  <a:lnTo>
                    <a:pt x="1025" y="64171"/>
                  </a:lnTo>
                  <a:lnTo>
                    <a:pt x="0" y="66096"/>
                  </a:lnTo>
                  <a:lnTo>
                    <a:pt x="23589" y="114224"/>
                  </a:lnTo>
                  <a:lnTo>
                    <a:pt x="33846" y="12000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9" name="Shape 1403">
              <a:extLst>
                <a:ext uri="{FF2B5EF4-FFF2-40B4-BE49-F238E27FC236}">
                  <a16:creationId xmlns:a16="http://schemas.microsoft.com/office/drawing/2014/main" id="{2261C930-5171-4013-9694-80B0DAC7E35D}"/>
                </a:ext>
              </a:extLst>
            </p:cNvPr>
            <p:cNvSpPr/>
            <p:nvPr/>
          </p:nvSpPr>
          <p:spPr>
            <a:xfrm>
              <a:off x="7517596" y="2002917"/>
              <a:ext cx="408118" cy="300186"/>
            </a:xfrm>
            <a:custGeom>
              <a:avLst/>
              <a:gdLst/>
              <a:ahLst/>
              <a:cxnLst/>
              <a:rect l="0" t="0" r="0" b="0"/>
              <a:pathLst>
                <a:path w="120000" h="120000" extrusionOk="0">
                  <a:moveTo>
                    <a:pt x="0" y="98426"/>
                  </a:moveTo>
                  <a:lnTo>
                    <a:pt x="4958" y="91685"/>
                  </a:lnTo>
                  <a:lnTo>
                    <a:pt x="5950" y="89662"/>
                  </a:lnTo>
                  <a:lnTo>
                    <a:pt x="7933" y="86966"/>
                  </a:lnTo>
                  <a:lnTo>
                    <a:pt x="8925" y="85617"/>
                  </a:lnTo>
                  <a:lnTo>
                    <a:pt x="10909" y="83595"/>
                  </a:lnTo>
                  <a:lnTo>
                    <a:pt x="10909" y="81573"/>
                  </a:lnTo>
                  <a:lnTo>
                    <a:pt x="10909" y="80224"/>
                  </a:lnTo>
                  <a:lnTo>
                    <a:pt x="8429" y="73483"/>
                  </a:lnTo>
                  <a:lnTo>
                    <a:pt x="6942" y="68764"/>
                  </a:lnTo>
                  <a:lnTo>
                    <a:pt x="8925" y="66741"/>
                  </a:lnTo>
                  <a:lnTo>
                    <a:pt x="15371" y="64719"/>
                  </a:lnTo>
                  <a:lnTo>
                    <a:pt x="18842" y="64719"/>
                  </a:lnTo>
                  <a:lnTo>
                    <a:pt x="23305" y="64719"/>
                  </a:lnTo>
                  <a:lnTo>
                    <a:pt x="26280" y="64719"/>
                  </a:lnTo>
                  <a:lnTo>
                    <a:pt x="27768" y="64719"/>
                  </a:lnTo>
                  <a:lnTo>
                    <a:pt x="31239" y="62696"/>
                  </a:lnTo>
                  <a:lnTo>
                    <a:pt x="33223" y="62696"/>
                  </a:lnTo>
                  <a:lnTo>
                    <a:pt x="38181" y="60674"/>
                  </a:lnTo>
                  <a:lnTo>
                    <a:pt x="41157" y="55955"/>
                  </a:lnTo>
                  <a:lnTo>
                    <a:pt x="44132" y="53932"/>
                  </a:lnTo>
                  <a:lnTo>
                    <a:pt x="46115" y="51910"/>
                  </a:lnTo>
                  <a:lnTo>
                    <a:pt x="46115" y="50561"/>
                  </a:lnTo>
                  <a:lnTo>
                    <a:pt x="46115" y="47865"/>
                  </a:lnTo>
                  <a:lnTo>
                    <a:pt x="44132" y="44494"/>
                  </a:lnTo>
                  <a:lnTo>
                    <a:pt x="46115" y="42471"/>
                  </a:lnTo>
                  <a:lnTo>
                    <a:pt x="46611" y="39775"/>
                  </a:lnTo>
                  <a:lnTo>
                    <a:pt x="44132" y="41123"/>
                  </a:lnTo>
                  <a:lnTo>
                    <a:pt x="43140" y="39775"/>
                  </a:lnTo>
                  <a:lnTo>
                    <a:pt x="42148" y="37078"/>
                  </a:lnTo>
                  <a:lnTo>
                    <a:pt x="44628" y="34382"/>
                  </a:lnTo>
                  <a:lnTo>
                    <a:pt x="48595" y="29662"/>
                  </a:lnTo>
                  <a:lnTo>
                    <a:pt x="50082" y="25617"/>
                  </a:lnTo>
                  <a:lnTo>
                    <a:pt x="50578" y="22247"/>
                  </a:lnTo>
                  <a:lnTo>
                    <a:pt x="54545" y="15505"/>
                  </a:lnTo>
                  <a:lnTo>
                    <a:pt x="57520" y="10112"/>
                  </a:lnTo>
                  <a:lnTo>
                    <a:pt x="60991" y="6741"/>
                  </a:lnTo>
                  <a:lnTo>
                    <a:pt x="64462" y="5393"/>
                  </a:lnTo>
                  <a:lnTo>
                    <a:pt x="69917" y="3370"/>
                  </a:lnTo>
                  <a:lnTo>
                    <a:pt x="72892" y="1348"/>
                  </a:lnTo>
                  <a:lnTo>
                    <a:pt x="80826" y="0"/>
                  </a:lnTo>
                  <a:lnTo>
                    <a:pt x="80826" y="3370"/>
                  </a:lnTo>
                  <a:lnTo>
                    <a:pt x="80826" y="7415"/>
                  </a:lnTo>
                  <a:lnTo>
                    <a:pt x="81818" y="10786"/>
                  </a:lnTo>
                  <a:lnTo>
                    <a:pt x="83305" y="15505"/>
                  </a:lnTo>
                  <a:lnTo>
                    <a:pt x="84793" y="16179"/>
                  </a:lnTo>
                  <a:lnTo>
                    <a:pt x="86280" y="21573"/>
                  </a:lnTo>
                  <a:lnTo>
                    <a:pt x="84793" y="22921"/>
                  </a:lnTo>
                  <a:lnTo>
                    <a:pt x="84297" y="27640"/>
                  </a:lnTo>
                  <a:lnTo>
                    <a:pt x="86280" y="32359"/>
                  </a:lnTo>
                  <a:lnTo>
                    <a:pt x="87768" y="37752"/>
                  </a:lnTo>
                  <a:lnTo>
                    <a:pt x="89752" y="39775"/>
                  </a:lnTo>
                  <a:lnTo>
                    <a:pt x="90247" y="47191"/>
                  </a:lnTo>
                  <a:lnTo>
                    <a:pt x="91239" y="53258"/>
                  </a:lnTo>
                  <a:lnTo>
                    <a:pt x="93223" y="59325"/>
                  </a:lnTo>
                  <a:lnTo>
                    <a:pt x="93223" y="60000"/>
                  </a:lnTo>
                  <a:lnTo>
                    <a:pt x="93223" y="68764"/>
                  </a:lnTo>
                  <a:lnTo>
                    <a:pt x="93223" y="80898"/>
                  </a:lnTo>
                  <a:lnTo>
                    <a:pt x="95206" y="93707"/>
                  </a:lnTo>
                  <a:lnTo>
                    <a:pt x="95206" y="98426"/>
                  </a:lnTo>
                  <a:lnTo>
                    <a:pt x="97190" y="102471"/>
                  </a:lnTo>
                  <a:lnTo>
                    <a:pt x="95206" y="106516"/>
                  </a:lnTo>
                  <a:lnTo>
                    <a:pt x="95702" y="108539"/>
                  </a:lnTo>
                  <a:lnTo>
                    <a:pt x="92231" y="115280"/>
                  </a:lnTo>
                  <a:lnTo>
                    <a:pt x="95702" y="113258"/>
                  </a:lnTo>
                  <a:lnTo>
                    <a:pt x="98181" y="111910"/>
                  </a:lnTo>
                  <a:lnTo>
                    <a:pt x="101157" y="109213"/>
                  </a:lnTo>
                  <a:lnTo>
                    <a:pt x="102148" y="107865"/>
                  </a:lnTo>
                  <a:lnTo>
                    <a:pt x="105123" y="107191"/>
                  </a:lnTo>
                  <a:lnTo>
                    <a:pt x="107603" y="106516"/>
                  </a:lnTo>
                  <a:lnTo>
                    <a:pt x="108595" y="105168"/>
                  </a:lnTo>
                  <a:lnTo>
                    <a:pt x="111570" y="103146"/>
                  </a:lnTo>
                  <a:lnTo>
                    <a:pt x="114049" y="99101"/>
                  </a:lnTo>
                  <a:lnTo>
                    <a:pt x="111570" y="105842"/>
                  </a:lnTo>
                  <a:lnTo>
                    <a:pt x="114049" y="104494"/>
                  </a:lnTo>
                  <a:lnTo>
                    <a:pt x="115537" y="101797"/>
                  </a:lnTo>
                  <a:lnTo>
                    <a:pt x="117024" y="101123"/>
                  </a:lnTo>
                  <a:lnTo>
                    <a:pt x="119008" y="100449"/>
                  </a:lnTo>
                  <a:lnTo>
                    <a:pt x="120000" y="100449"/>
                  </a:lnTo>
                  <a:lnTo>
                    <a:pt x="115537" y="105842"/>
                  </a:lnTo>
                  <a:lnTo>
                    <a:pt x="111570" y="109887"/>
                  </a:lnTo>
                  <a:lnTo>
                    <a:pt x="108595" y="111910"/>
                  </a:lnTo>
                  <a:lnTo>
                    <a:pt x="106115" y="115280"/>
                  </a:lnTo>
                  <a:lnTo>
                    <a:pt x="102148" y="116629"/>
                  </a:lnTo>
                  <a:lnTo>
                    <a:pt x="97685" y="118651"/>
                  </a:lnTo>
                  <a:lnTo>
                    <a:pt x="93719" y="120000"/>
                  </a:lnTo>
                  <a:lnTo>
                    <a:pt x="91239" y="117977"/>
                  </a:lnTo>
                  <a:lnTo>
                    <a:pt x="90247" y="115280"/>
                  </a:lnTo>
                  <a:lnTo>
                    <a:pt x="90247" y="112584"/>
                  </a:lnTo>
                  <a:lnTo>
                    <a:pt x="89256" y="111235"/>
                  </a:lnTo>
                  <a:lnTo>
                    <a:pt x="82809" y="108539"/>
                  </a:lnTo>
                  <a:lnTo>
                    <a:pt x="76859" y="106516"/>
                  </a:lnTo>
                  <a:lnTo>
                    <a:pt x="77851" y="103146"/>
                  </a:lnTo>
                  <a:lnTo>
                    <a:pt x="76363" y="101797"/>
                  </a:lnTo>
                  <a:lnTo>
                    <a:pt x="74876" y="101797"/>
                  </a:lnTo>
                  <a:lnTo>
                    <a:pt x="73388" y="101123"/>
                  </a:lnTo>
                  <a:lnTo>
                    <a:pt x="71404" y="96404"/>
                  </a:lnTo>
                  <a:lnTo>
                    <a:pt x="69421" y="93033"/>
                  </a:lnTo>
                  <a:lnTo>
                    <a:pt x="65454" y="89662"/>
                  </a:lnTo>
                  <a:lnTo>
                    <a:pt x="991" y="105168"/>
                  </a:lnTo>
                  <a:lnTo>
                    <a:pt x="0" y="98426"/>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0" name="Shape 1404">
              <a:extLst>
                <a:ext uri="{FF2B5EF4-FFF2-40B4-BE49-F238E27FC236}">
                  <a16:creationId xmlns:a16="http://schemas.microsoft.com/office/drawing/2014/main" id="{4D114C02-8A4A-4805-A700-CD4F8E30B44E}"/>
                </a:ext>
              </a:extLst>
            </p:cNvPr>
            <p:cNvSpPr/>
            <p:nvPr/>
          </p:nvSpPr>
          <p:spPr>
            <a:xfrm>
              <a:off x="7792485" y="1982680"/>
              <a:ext cx="94441" cy="170331"/>
            </a:xfrm>
            <a:custGeom>
              <a:avLst/>
              <a:gdLst/>
              <a:ahLst/>
              <a:cxnLst/>
              <a:rect l="0" t="0" r="0" b="0"/>
              <a:pathLst>
                <a:path w="120000" h="120000" extrusionOk="0">
                  <a:moveTo>
                    <a:pt x="0" y="27326"/>
                  </a:moveTo>
                  <a:lnTo>
                    <a:pt x="4285" y="33267"/>
                  </a:lnTo>
                  <a:lnTo>
                    <a:pt x="10714" y="41584"/>
                  </a:lnTo>
                  <a:lnTo>
                    <a:pt x="17142" y="42772"/>
                  </a:lnTo>
                  <a:lnTo>
                    <a:pt x="23571" y="52277"/>
                  </a:lnTo>
                  <a:lnTo>
                    <a:pt x="17142" y="54653"/>
                  </a:lnTo>
                  <a:lnTo>
                    <a:pt x="14999" y="62970"/>
                  </a:lnTo>
                  <a:lnTo>
                    <a:pt x="23571" y="71287"/>
                  </a:lnTo>
                  <a:lnTo>
                    <a:pt x="29999" y="80792"/>
                  </a:lnTo>
                  <a:lnTo>
                    <a:pt x="38571" y="84356"/>
                  </a:lnTo>
                  <a:lnTo>
                    <a:pt x="40714" y="97425"/>
                  </a:lnTo>
                  <a:lnTo>
                    <a:pt x="44999" y="108118"/>
                  </a:lnTo>
                  <a:lnTo>
                    <a:pt x="53571" y="118811"/>
                  </a:lnTo>
                  <a:lnTo>
                    <a:pt x="53571" y="120000"/>
                  </a:lnTo>
                  <a:lnTo>
                    <a:pt x="100714" y="116435"/>
                  </a:lnTo>
                  <a:lnTo>
                    <a:pt x="96428" y="108118"/>
                  </a:lnTo>
                  <a:lnTo>
                    <a:pt x="98571" y="97425"/>
                  </a:lnTo>
                  <a:lnTo>
                    <a:pt x="96428" y="84356"/>
                  </a:lnTo>
                  <a:lnTo>
                    <a:pt x="94285" y="71287"/>
                  </a:lnTo>
                  <a:lnTo>
                    <a:pt x="100714" y="53465"/>
                  </a:lnTo>
                  <a:lnTo>
                    <a:pt x="100714" y="38019"/>
                  </a:lnTo>
                  <a:lnTo>
                    <a:pt x="119999" y="29702"/>
                  </a:lnTo>
                  <a:lnTo>
                    <a:pt x="119999" y="24950"/>
                  </a:lnTo>
                  <a:lnTo>
                    <a:pt x="113571" y="20198"/>
                  </a:lnTo>
                  <a:lnTo>
                    <a:pt x="113571" y="14257"/>
                  </a:lnTo>
                  <a:lnTo>
                    <a:pt x="113571" y="4752"/>
                  </a:lnTo>
                  <a:lnTo>
                    <a:pt x="107142" y="0"/>
                  </a:lnTo>
                  <a:lnTo>
                    <a:pt x="92142" y="2376"/>
                  </a:lnTo>
                  <a:lnTo>
                    <a:pt x="77142" y="4752"/>
                  </a:lnTo>
                  <a:lnTo>
                    <a:pt x="47142" y="7128"/>
                  </a:lnTo>
                  <a:lnTo>
                    <a:pt x="32142" y="9504"/>
                  </a:lnTo>
                  <a:lnTo>
                    <a:pt x="10714" y="14257"/>
                  </a:lnTo>
                  <a:lnTo>
                    <a:pt x="0" y="14257"/>
                  </a:lnTo>
                  <a:lnTo>
                    <a:pt x="0" y="20198"/>
                  </a:lnTo>
                  <a:lnTo>
                    <a:pt x="0" y="27326"/>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1" name="Shape 1405">
              <a:extLst>
                <a:ext uri="{FF2B5EF4-FFF2-40B4-BE49-F238E27FC236}">
                  <a16:creationId xmlns:a16="http://schemas.microsoft.com/office/drawing/2014/main" id="{C17B8C70-591C-4573-9CAF-157528593496}"/>
                </a:ext>
              </a:extLst>
            </p:cNvPr>
            <p:cNvSpPr/>
            <p:nvPr/>
          </p:nvSpPr>
          <p:spPr>
            <a:xfrm>
              <a:off x="7866689" y="1960756"/>
              <a:ext cx="84322" cy="187194"/>
            </a:xfrm>
            <a:custGeom>
              <a:avLst/>
              <a:gdLst/>
              <a:ahLst/>
              <a:cxnLst/>
              <a:rect l="0" t="0" r="0" b="0"/>
              <a:pathLst>
                <a:path w="120000" h="120000" extrusionOk="0">
                  <a:moveTo>
                    <a:pt x="43200" y="0"/>
                  </a:moveTo>
                  <a:lnTo>
                    <a:pt x="33600" y="1081"/>
                  </a:lnTo>
                  <a:lnTo>
                    <a:pt x="21600" y="1081"/>
                  </a:lnTo>
                  <a:lnTo>
                    <a:pt x="21600" y="6486"/>
                  </a:lnTo>
                  <a:lnTo>
                    <a:pt x="19200" y="9729"/>
                  </a:lnTo>
                  <a:lnTo>
                    <a:pt x="14400" y="14054"/>
                  </a:lnTo>
                  <a:lnTo>
                    <a:pt x="21600" y="18378"/>
                  </a:lnTo>
                  <a:lnTo>
                    <a:pt x="21600" y="27027"/>
                  </a:lnTo>
                  <a:lnTo>
                    <a:pt x="21600" y="32432"/>
                  </a:lnTo>
                  <a:lnTo>
                    <a:pt x="28800" y="36756"/>
                  </a:lnTo>
                  <a:lnTo>
                    <a:pt x="28800" y="41081"/>
                  </a:lnTo>
                  <a:lnTo>
                    <a:pt x="7200" y="48648"/>
                  </a:lnTo>
                  <a:lnTo>
                    <a:pt x="7200" y="62702"/>
                  </a:lnTo>
                  <a:lnTo>
                    <a:pt x="0" y="78918"/>
                  </a:lnTo>
                  <a:lnTo>
                    <a:pt x="2400" y="90810"/>
                  </a:lnTo>
                  <a:lnTo>
                    <a:pt x="4800" y="102702"/>
                  </a:lnTo>
                  <a:lnTo>
                    <a:pt x="2400" y="112432"/>
                  </a:lnTo>
                  <a:lnTo>
                    <a:pt x="7200" y="120000"/>
                  </a:lnTo>
                  <a:lnTo>
                    <a:pt x="96000" y="110270"/>
                  </a:lnTo>
                  <a:lnTo>
                    <a:pt x="98400" y="104864"/>
                  </a:lnTo>
                  <a:lnTo>
                    <a:pt x="117600" y="101621"/>
                  </a:lnTo>
                  <a:lnTo>
                    <a:pt x="115200" y="98378"/>
                  </a:lnTo>
                  <a:lnTo>
                    <a:pt x="120000" y="89729"/>
                  </a:lnTo>
                  <a:lnTo>
                    <a:pt x="120000" y="89729"/>
                  </a:lnTo>
                  <a:lnTo>
                    <a:pt x="98400" y="81081"/>
                  </a:lnTo>
                  <a:lnTo>
                    <a:pt x="43200" y="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2" name="Shape 1406">
              <a:extLst>
                <a:ext uri="{FF2B5EF4-FFF2-40B4-BE49-F238E27FC236}">
                  <a16:creationId xmlns:a16="http://schemas.microsoft.com/office/drawing/2014/main" id="{E20210F1-7F47-45D3-B255-A1495D150754}"/>
                </a:ext>
              </a:extLst>
            </p:cNvPr>
            <p:cNvSpPr/>
            <p:nvPr/>
          </p:nvSpPr>
          <p:spPr>
            <a:xfrm>
              <a:off x="7834647" y="2188425"/>
              <a:ext cx="94441" cy="86008"/>
            </a:xfrm>
            <a:custGeom>
              <a:avLst/>
              <a:gdLst/>
              <a:ahLst/>
              <a:cxnLst/>
              <a:rect l="0" t="0" r="0" b="0"/>
              <a:pathLst>
                <a:path w="120000" h="120000" extrusionOk="0">
                  <a:moveTo>
                    <a:pt x="8571" y="68235"/>
                  </a:moveTo>
                  <a:lnTo>
                    <a:pt x="8571" y="84705"/>
                  </a:lnTo>
                  <a:lnTo>
                    <a:pt x="17142" y="98823"/>
                  </a:lnTo>
                  <a:lnTo>
                    <a:pt x="8571" y="112941"/>
                  </a:lnTo>
                  <a:lnTo>
                    <a:pt x="10714" y="120000"/>
                  </a:lnTo>
                  <a:lnTo>
                    <a:pt x="19285" y="117647"/>
                  </a:lnTo>
                  <a:lnTo>
                    <a:pt x="27857" y="105882"/>
                  </a:lnTo>
                  <a:lnTo>
                    <a:pt x="32142" y="103529"/>
                  </a:lnTo>
                  <a:lnTo>
                    <a:pt x="42857" y="91764"/>
                  </a:lnTo>
                  <a:lnTo>
                    <a:pt x="53571" y="84705"/>
                  </a:lnTo>
                  <a:lnTo>
                    <a:pt x="70714" y="84705"/>
                  </a:lnTo>
                  <a:lnTo>
                    <a:pt x="79285" y="80000"/>
                  </a:lnTo>
                  <a:lnTo>
                    <a:pt x="83571" y="75294"/>
                  </a:lnTo>
                  <a:lnTo>
                    <a:pt x="94285" y="70588"/>
                  </a:lnTo>
                  <a:lnTo>
                    <a:pt x="104999" y="65882"/>
                  </a:lnTo>
                  <a:lnTo>
                    <a:pt x="117857" y="65882"/>
                  </a:lnTo>
                  <a:lnTo>
                    <a:pt x="119999" y="61176"/>
                  </a:lnTo>
                  <a:lnTo>
                    <a:pt x="107142" y="0"/>
                  </a:lnTo>
                  <a:lnTo>
                    <a:pt x="51428" y="11764"/>
                  </a:lnTo>
                  <a:lnTo>
                    <a:pt x="0" y="21176"/>
                  </a:lnTo>
                  <a:lnTo>
                    <a:pt x="0" y="23529"/>
                  </a:lnTo>
                  <a:lnTo>
                    <a:pt x="8571" y="68235"/>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3" name="Shape 1407">
              <a:extLst>
                <a:ext uri="{FF2B5EF4-FFF2-40B4-BE49-F238E27FC236}">
                  <a16:creationId xmlns:a16="http://schemas.microsoft.com/office/drawing/2014/main" id="{7432E7FE-4C16-4820-B1AA-99CF00A28774}"/>
                </a:ext>
              </a:extLst>
            </p:cNvPr>
            <p:cNvSpPr/>
            <p:nvPr/>
          </p:nvSpPr>
          <p:spPr>
            <a:xfrm>
              <a:off x="7918970" y="2179992"/>
              <a:ext cx="40475" cy="52279"/>
            </a:xfrm>
            <a:custGeom>
              <a:avLst/>
              <a:gdLst/>
              <a:ahLst/>
              <a:cxnLst/>
              <a:rect l="0" t="0" r="0" b="0"/>
              <a:pathLst>
                <a:path w="120000" h="120000" extrusionOk="0">
                  <a:moveTo>
                    <a:pt x="115000" y="58064"/>
                  </a:moveTo>
                  <a:lnTo>
                    <a:pt x="105000" y="50322"/>
                  </a:lnTo>
                  <a:lnTo>
                    <a:pt x="105000" y="46451"/>
                  </a:lnTo>
                  <a:lnTo>
                    <a:pt x="90000" y="42580"/>
                  </a:lnTo>
                  <a:lnTo>
                    <a:pt x="80000" y="38709"/>
                  </a:lnTo>
                  <a:lnTo>
                    <a:pt x="80000" y="27096"/>
                  </a:lnTo>
                  <a:lnTo>
                    <a:pt x="65000" y="19354"/>
                  </a:lnTo>
                  <a:lnTo>
                    <a:pt x="50000" y="0"/>
                  </a:lnTo>
                  <a:lnTo>
                    <a:pt x="0" y="19354"/>
                  </a:lnTo>
                  <a:lnTo>
                    <a:pt x="30000" y="120000"/>
                  </a:lnTo>
                  <a:lnTo>
                    <a:pt x="40000" y="112258"/>
                  </a:lnTo>
                  <a:lnTo>
                    <a:pt x="50000" y="108387"/>
                  </a:lnTo>
                  <a:lnTo>
                    <a:pt x="70000" y="100645"/>
                  </a:lnTo>
                  <a:lnTo>
                    <a:pt x="70000" y="89032"/>
                  </a:lnTo>
                  <a:lnTo>
                    <a:pt x="70000" y="85161"/>
                  </a:lnTo>
                  <a:lnTo>
                    <a:pt x="70000" y="77419"/>
                  </a:lnTo>
                  <a:lnTo>
                    <a:pt x="70000" y="65806"/>
                  </a:lnTo>
                  <a:lnTo>
                    <a:pt x="70000" y="58064"/>
                  </a:lnTo>
                  <a:lnTo>
                    <a:pt x="70000" y="54193"/>
                  </a:lnTo>
                  <a:lnTo>
                    <a:pt x="75000" y="50322"/>
                  </a:lnTo>
                  <a:lnTo>
                    <a:pt x="80000" y="50322"/>
                  </a:lnTo>
                  <a:lnTo>
                    <a:pt x="95000" y="54193"/>
                  </a:lnTo>
                  <a:lnTo>
                    <a:pt x="95000" y="61935"/>
                  </a:lnTo>
                  <a:lnTo>
                    <a:pt x="105000" y="77419"/>
                  </a:lnTo>
                  <a:lnTo>
                    <a:pt x="105000" y="81290"/>
                  </a:lnTo>
                  <a:lnTo>
                    <a:pt x="110000" y="85161"/>
                  </a:lnTo>
                  <a:lnTo>
                    <a:pt x="120000" y="81290"/>
                  </a:lnTo>
                  <a:lnTo>
                    <a:pt x="120000" y="77419"/>
                  </a:lnTo>
                  <a:lnTo>
                    <a:pt x="120000" y="73548"/>
                  </a:lnTo>
                  <a:lnTo>
                    <a:pt x="115000" y="58064"/>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4" name="Shape 1408">
              <a:extLst>
                <a:ext uri="{FF2B5EF4-FFF2-40B4-BE49-F238E27FC236}">
                  <a16:creationId xmlns:a16="http://schemas.microsoft.com/office/drawing/2014/main" id="{09D2FDBA-5953-42A5-BF02-9020189D11B5}"/>
                </a:ext>
              </a:extLst>
            </p:cNvPr>
            <p:cNvSpPr/>
            <p:nvPr/>
          </p:nvSpPr>
          <p:spPr>
            <a:xfrm>
              <a:off x="7834647" y="2119281"/>
              <a:ext cx="183821" cy="92755"/>
            </a:xfrm>
            <a:custGeom>
              <a:avLst/>
              <a:gdLst/>
              <a:ahLst/>
              <a:cxnLst/>
              <a:rect l="0" t="0" r="0" b="0"/>
              <a:pathLst>
                <a:path w="120000" h="120000" extrusionOk="0">
                  <a:moveTo>
                    <a:pt x="117798" y="76363"/>
                  </a:moveTo>
                  <a:lnTo>
                    <a:pt x="115596" y="69818"/>
                  </a:lnTo>
                  <a:lnTo>
                    <a:pt x="114495" y="67636"/>
                  </a:lnTo>
                  <a:lnTo>
                    <a:pt x="111192" y="63272"/>
                  </a:lnTo>
                  <a:lnTo>
                    <a:pt x="107889" y="58909"/>
                  </a:lnTo>
                  <a:lnTo>
                    <a:pt x="106788" y="54545"/>
                  </a:lnTo>
                  <a:lnTo>
                    <a:pt x="105688" y="58909"/>
                  </a:lnTo>
                  <a:lnTo>
                    <a:pt x="106788" y="63272"/>
                  </a:lnTo>
                  <a:lnTo>
                    <a:pt x="110091" y="69818"/>
                  </a:lnTo>
                  <a:lnTo>
                    <a:pt x="112293" y="76363"/>
                  </a:lnTo>
                  <a:lnTo>
                    <a:pt x="108990" y="78545"/>
                  </a:lnTo>
                  <a:lnTo>
                    <a:pt x="104587" y="78545"/>
                  </a:lnTo>
                  <a:lnTo>
                    <a:pt x="97981" y="85090"/>
                  </a:lnTo>
                  <a:lnTo>
                    <a:pt x="96880" y="80727"/>
                  </a:lnTo>
                  <a:lnTo>
                    <a:pt x="95779" y="78545"/>
                  </a:lnTo>
                  <a:lnTo>
                    <a:pt x="93577" y="76363"/>
                  </a:lnTo>
                  <a:lnTo>
                    <a:pt x="90275" y="72000"/>
                  </a:lnTo>
                  <a:lnTo>
                    <a:pt x="89174" y="69818"/>
                  </a:lnTo>
                  <a:lnTo>
                    <a:pt x="90275" y="65454"/>
                  </a:lnTo>
                  <a:lnTo>
                    <a:pt x="89174" y="58909"/>
                  </a:lnTo>
                  <a:lnTo>
                    <a:pt x="84770" y="52363"/>
                  </a:lnTo>
                  <a:lnTo>
                    <a:pt x="80366" y="48000"/>
                  </a:lnTo>
                  <a:lnTo>
                    <a:pt x="78165" y="48000"/>
                  </a:lnTo>
                  <a:lnTo>
                    <a:pt x="75963" y="48000"/>
                  </a:lnTo>
                  <a:lnTo>
                    <a:pt x="74862" y="43636"/>
                  </a:lnTo>
                  <a:lnTo>
                    <a:pt x="74862" y="34909"/>
                  </a:lnTo>
                  <a:lnTo>
                    <a:pt x="77064" y="30545"/>
                  </a:lnTo>
                  <a:lnTo>
                    <a:pt x="78165" y="28363"/>
                  </a:lnTo>
                  <a:lnTo>
                    <a:pt x="80366" y="24000"/>
                  </a:lnTo>
                  <a:lnTo>
                    <a:pt x="84770" y="19636"/>
                  </a:lnTo>
                  <a:lnTo>
                    <a:pt x="84770" y="17454"/>
                  </a:lnTo>
                  <a:lnTo>
                    <a:pt x="83669" y="13090"/>
                  </a:lnTo>
                  <a:lnTo>
                    <a:pt x="80366" y="13090"/>
                  </a:lnTo>
                  <a:lnTo>
                    <a:pt x="78165" y="13090"/>
                  </a:lnTo>
                  <a:lnTo>
                    <a:pt x="77064" y="6545"/>
                  </a:lnTo>
                  <a:lnTo>
                    <a:pt x="74862" y="0"/>
                  </a:lnTo>
                  <a:lnTo>
                    <a:pt x="66055" y="6545"/>
                  </a:lnTo>
                  <a:lnTo>
                    <a:pt x="64954" y="17454"/>
                  </a:lnTo>
                  <a:lnTo>
                    <a:pt x="24220" y="37090"/>
                  </a:lnTo>
                  <a:lnTo>
                    <a:pt x="0" y="43636"/>
                  </a:lnTo>
                  <a:lnTo>
                    <a:pt x="0" y="72000"/>
                  </a:lnTo>
                  <a:lnTo>
                    <a:pt x="0" y="109090"/>
                  </a:lnTo>
                  <a:lnTo>
                    <a:pt x="26422" y="100363"/>
                  </a:lnTo>
                  <a:lnTo>
                    <a:pt x="55045" y="89454"/>
                  </a:lnTo>
                  <a:lnTo>
                    <a:pt x="66055" y="78545"/>
                  </a:lnTo>
                  <a:lnTo>
                    <a:pt x="69357" y="89454"/>
                  </a:lnTo>
                  <a:lnTo>
                    <a:pt x="72660" y="93818"/>
                  </a:lnTo>
                  <a:lnTo>
                    <a:pt x="72660" y="100363"/>
                  </a:lnTo>
                  <a:lnTo>
                    <a:pt x="74862" y="102545"/>
                  </a:lnTo>
                  <a:lnTo>
                    <a:pt x="78165" y="104727"/>
                  </a:lnTo>
                  <a:lnTo>
                    <a:pt x="78165" y="106909"/>
                  </a:lnTo>
                  <a:lnTo>
                    <a:pt x="80366" y="111272"/>
                  </a:lnTo>
                  <a:lnTo>
                    <a:pt x="81467" y="120000"/>
                  </a:lnTo>
                  <a:lnTo>
                    <a:pt x="81467" y="120000"/>
                  </a:lnTo>
                  <a:lnTo>
                    <a:pt x="83669" y="120000"/>
                  </a:lnTo>
                  <a:lnTo>
                    <a:pt x="84770" y="120000"/>
                  </a:lnTo>
                  <a:lnTo>
                    <a:pt x="86972" y="115636"/>
                  </a:lnTo>
                  <a:lnTo>
                    <a:pt x="86972" y="106909"/>
                  </a:lnTo>
                  <a:lnTo>
                    <a:pt x="90275" y="102545"/>
                  </a:lnTo>
                  <a:lnTo>
                    <a:pt x="90275" y="98181"/>
                  </a:lnTo>
                  <a:lnTo>
                    <a:pt x="93577" y="93818"/>
                  </a:lnTo>
                  <a:lnTo>
                    <a:pt x="94678" y="100363"/>
                  </a:lnTo>
                  <a:lnTo>
                    <a:pt x="95779" y="106909"/>
                  </a:lnTo>
                  <a:lnTo>
                    <a:pt x="95779" y="111272"/>
                  </a:lnTo>
                  <a:lnTo>
                    <a:pt x="99082" y="106909"/>
                  </a:lnTo>
                  <a:lnTo>
                    <a:pt x="101284" y="102545"/>
                  </a:lnTo>
                  <a:lnTo>
                    <a:pt x="101284" y="98181"/>
                  </a:lnTo>
                  <a:lnTo>
                    <a:pt x="103486" y="98181"/>
                  </a:lnTo>
                  <a:lnTo>
                    <a:pt x="106788" y="93818"/>
                  </a:lnTo>
                  <a:lnTo>
                    <a:pt x="111192" y="93818"/>
                  </a:lnTo>
                  <a:lnTo>
                    <a:pt x="113394" y="89454"/>
                  </a:lnTo>
                  <a:lnTo>
                    <a:pt x="116697" y="87272"/>
                  </a:lnTo>
                  <a:lnTo>
                    <a:pt x="118899" y="82909"/>
                  </a:lnTo>
                  <a:lnTo>
                    <a:pt x="120000" y="78545"/>
                  </a:lnTo>
                  <a:lnTo>
                    <a:pt x="117798" y="7636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5" name="Shape 1409">
              <a:extLst>
                <a:ext uri="{FF2B5EF4-FFF2-40B4-BE49-F238E27FC236}">
                  <a16:creationId xmlns:a16="http://schemas.microsoft.com/office/drawing/2014/main" id="{FCB2D250-9D10-4637-BEFA-30B5E5F5A8CA}"/>
                </a:ext>
              </a:extLst>
            </p:cNvPr>
            <p:cNvSpPr/>
            <p:nvPr/>
          </p:nvSpPr>
          <p:spPr>
            <a:xfrm>
              <a:off x="7976309" y="2205290"/>
              <a:ext cx="16863" cy="11806"/>
            </a:xfrm>
            <a:custGeom>
              <a:avLst/>
              <a:gdLst/>
              <a:ahLst/>
              <a:cxnLst/>
              <a:rect l="0" t="0" r="0" b="0"/>
              <a:pathLst>
                <a:path w="120000" h="120000" extrusionOk="0">
                  <a:moveTo>
                    <a:pt x="30000" y="120000"/>
                  </a:moveTo>
                  <a:cubicBezTo>
                    <a:pt x="70000" y="120000"/>
                    <a:pt x="70000" y="120000"/>
                    <a:pt x="70000" y="120000"/>
                  </a:cubicBezTo>
                  <a:cubicBezTo>
                    <a:pt x="100000" y="80000"/>
                    <a:pt x="100000" y="80000"/>
                    <a:pt x="100000" y="80000"/>
                  </a:cubicBezTo>
                  <a:cubicBezTo>
                    <a:pt x="120000" y="53333"/>
                    <a:pt x="120000" y="53333"/>
                    <a:pt x="120000" y="53333"/>
                  </a:cubicBezTo>
                  <a:cubicBezTo>
                    <a:pt x="80000" y="26666"/>
                    <a:pt x="80000" y="26666"/>
                    <a:pt x="80000" y="26666"/>
                  </a:cubicBezTo>
                  <a:cubicBezTo>
                    <a:pt x="80000" y="26666"/>
                    <a:pt x="50000" y="0"/>
                    <a:pt x="40000" y="13333"/>
                  </a:cubicBezTo>
                  <a:cubicBezTo>
                    <a:pt x="40000" y="26666"/>
                    <a:pt x="0" y="93333"/>
                    <a:pt x="0" y="93333"/>
                  </a:cubicBezTo>
                  <a:lnTo>
                    <a:pt x="30000" y="12000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6" name="Shape 1410">
              <a:extLst>
                <a:ext uri="{FF2B5EF4-FFF2-40B4-BE49-F238E27FC236}">
                  <a16:creationId xmlns:a16="http://schemas.microsoft.com/office/drawing/2014/main" id="{2C832393-D721-4494-B319-BAA28DD395B2}"/>
                </a:ext>
              </a:extLst>
            </p:cNvPr>
            <p:cNvSpPr/>
            <p:nvPr/>
          </p:nvSpPr>
          <p:spPr>
            <a:xfrm>
              <a:off x="7763817" y="2269375"/>
              <a:ext cx="70829" cy="158525"/>
            </a:xfrm>
            <a:custGeom>
              <a:avLst/>
              <a:gdLst/>
              <a:ahLst/>
              <a:cxnLst/>
              <a:rect l="0" t="0" r="0" b="0"/>
              <a:pathLst>
                <a:path w="120000" h="120000" extrusionOk="0">
                  <a:moveTo>
                    <a:pt x="102857" y="16595"/>
                  </a:moveTo>
                  <a:lnTo>
                    <a:pt x="102857" y="11489"/>
                  </a:lnTo>
                  <a:lnTo>
                    <a:pt x="97142" y="8936"/>
                  </a:lnTo>
                  <a:lnTo>
                    <a:pt x="60000" y="3829"/>
                  </a:lnTo>
                  <a:lnTo>
                    <a:pt x="25714" y="0"/>
                  </a:lnTo>
                  <a:lnTo>
                    <a:pt x="22857" y="3829"/>
                  </a:lnTo>
                  <a:lnTo>
                    <a:pt x="17142" y="8936"/>
                  </a:lnTo>
                  <a:lnTo>
                    <a:pt x="8571" y="11489"/>
                  </a:lnTo>
                  <a:lnTo>
                    <a:pt x="5714" y="17872"/>
                  </a:lnTo>
                  <a:lnTo>
                    <a:pt x="8571" y="25531"/>
                  </a:lnTo>
                  <a:lnTo>
                    <a:pt x="8571" y="31914"/>
                  </a:lnTo>
                  <a:lnTo>
                    <a:pt x="5714" y="38297"/>
                  </a:lnTo>
                  <a:lnTo>
                    <a:pt x="14285" y="40851"/>
                  </a:lnTo>
                  <a:lnTo>
                    <a:pt x="25714" y="43404"/>
                  </a:lnTo>
                  <a:lnTo>
                    <a:pt x="31428" y="48510"/>
                  </a:lnTo>
                  <a:lnTo>
                    <a:pt x="42857" y="53617"/>
                  </a:lnTo>
                  <a:lnTo>
                    <a:pt x="57142" y="58723"/>
                  </a:lnTo>
                  <a:lnTo>
                    <a:pt x="57142" y="60000"/>
                  </a:lnTo>
                  <a:lnTo>
                    <a:pt x="51428" y="67659"/>
                  </a:lnTo>
                  <a:lnTo>
                    <a:pt x="28571" y="74042"/>
                  </a:lnTo>
                  <a:lnTo>
                    <a:pt x="8571" y="81702"/>
                  </a:lnTo>
                  <a:lnTo>
                    <a:pt x="5714" y="85531"/>
                  </a:lnTo>
                  <a:lnTo>
                    <a:pt x="0" y="91914"/>
                  </a:lnTo>
                  <a:lnTo>
                    <a:pt x="2857" y="95744"/>
                  </a:lnTo>
                  <a:lnTo>
                    <a:pt x="8571" y="100851"/>
                  </a:lnTo>
                  <a:lnTo>
                    <a:pt x="22857" y="105957"/>
                  </a:lnTo>
                  <a:lnTo>
                    <a:pt x="34285" y="108510"/>
                  </a:lnTo>
                  <a:lnTo>
                    <a:pt x="42857" y="109787"/>
                  </a:lnTo>
                  <a:lnTo>
                    <a:pt x="57142" y="109787"/>
                  </a:lnTo>
                  <a:lnTo>
                    <a:pt x="68571" y="109787"/>
                  </a:lnTo>
                  <a:lnTo>
                    <a:pt x="71428" y="109787"/>
                  </a:lnTo>
                  <a:lnTo>
                    <a:pt x="68571" y="114893"/>
                  </a:lnTo>
                  <a:lnTo>
                    <a:pt x="68571" y="118723"/>
                  </a:lnTo>
                  <a:lnTo>
                    <a:pt x="71428" y="120000"/>
                  </a:lnTo>
                  <a:lnTo>
                    <a:pt x="74285" y="120000"/>
                  </a:lnTo>
                  <a:lnTo>
                    <a:pt x="77142" y="111063"/>
                  </a:lnTo>
                  <a:lnTo>
                    <a:pt x="80000" y="109787"/>
                  </a:lnTo>
                  <a:lnTo>
                    <a:pt x="88571" y="104680"/>
                  </a:lnTo>
                  <a:lnTo>
                    <a:pt x="102857" y="99574"/>
                  </a:lnTo>
                  <a:lnTo>
                    <a:pt x="102857" y="88085"/>
                  </a:lnTo>
                  <a:lnTo>
                    <a:pt x="102857" y="82978"/>
                  </a:lnTo>
                  <a:lnTo>
                    <a:pt x="114285" y="77872"/>
                  </a:lnTo>
                  <a:lnTo>
                    <a:pt x="117142" y="67659"/>
                  </a:lnTo>
                  <a:lnTo>
                    <a:pt x="120000" y="61276"/>
                  </a:lnTo>
                  <a:lnTo>
                    <a:pt x="120000" y="51063"/>
                  </a:lnTo>
                  <a:lnTo>
                    <a:pt x="120000" y="45957"/>
                  </a:lnTo>
                  <a:lnTo>
                    <a:pt x="114285" y="38297"/>
                  </a:lnTo>
                  <a:lnTo>
                    <a:pt x="102857" y="38297"/>
                  </a:lnTo>
                  <a:lnTo>
                    <a:pt x="97142" y="38297"/>
                  </a:lnTo>
                  <a:lnTo>
                    <a:pt x="100000" y="31914"/>
                  </a:lnTo>
                  <a:lnTo>
                    <a:pt x="105714" y="25531"/>
                  </a:lnTo>
                  <a:lnTo>
                    <a:pt x="111428" y="22978"/>
                  </a:lnTo>
                  <a:lnTo>
                    <a:pt x="108571" y="21702"/>
                  </a:lnTo>
                  <a:lnTo>
                    <a:pt x="102857" y="16595"/>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7" name="Shape 1411">
              <a:extLst>
                <a:ext uri="{FF2B5EF4-FFF2-40B4-BE49-F238E27FC236}">
                  <a16:creationId xmlns:a16="http://schemas.microsoft.com/office/drawing/2014/main" id="{CB7D7DFC-2B7C-4780-B22D-81FC2C4132DB}"/>
                </a:ext>
              </a:extLst>
            </p:cNvPr>
            <p:cNvSpPr/>
            <p:nvPr/>
          </p:nvSpPr>
          <p:spPr>
            <a:xfrm>
              <a:off x="7750325" y="2378993"/>
              <a:ext cx="55651" cy="91067"/>
            </a:xfrm>
            <a:custGeom>
              <a:avLst/>
              <a:gdLst/>
              <a:ahLst/>
              <a:cxnLst/>
              <a:rect l="0" t="0" r="0" b="0"/>
              <a:pathLst>
                <a:path w="120000" h="120000" extrusionOk="0">
                  <a:moveTo>
                    <a:pt x="32727" y="22222"/>
                  </a:moveTo>
                  <a:lnTo>
                    <a:pt x="29090" y="15555"/>
                  </a:lnTo>
                  <a:lnTo>
                    <a:pt x="36363" y="4444"/>
                  </a:lnTo>
                  <a:lnTo>
                    <a:pt x="40000" y="2222"/>
                  </a:lnTo>
                  <a:lnTo>
                    <a:pt x="32727" y="0"/>
                  </a:lnTo>
                  <a:lnTo>
                    <a:pt x="21818" y="0"/>
                  </a:lnTo>
                  <a:lnTo>
                    <a:pt x="18181" y="0"/>
                  </a:lnTo>
                  <a:lnTo>
                    <a:pt x="7272" y="4444"/>
                  </a:lnTo>
                  <a:lnTo>
                    <a:pt x="0" y="11111"/>
                  </a:lnTo>
                  <a:lnTo>
                    <a:pt x="43636" y="120000"/>
                  </a:lnTo>
                  <a:lnTo>
                    <a:pt x="120000" y="113333"/>
                  </a:lnTo>
                  <a:lnTo>
                    <a:pt x="116363" y="95555"/>
                  </a:lnTo>
                  <a:lnTo>
                    <a:pt x="105454" y="88888"/>
                  </a:lnTo>
                  <a:lnTo>
                    <a:pt x="101818" y="84444"/>
                  </a:lnTo>
                  <a:lnTo>
                    <a:pt x="94545" y="82222"/>
                  </a:lnTo>
                  <a:lnTo>
                    <a:pt x="83636" y="75555"/>
                  </a:lnTo>
                  <a:lnTo>
                    <a:pt x="72727" y="71111"/>
                  </a:lnTo>
                  <a:lnTo>
                    <a:pt x="65454" y="62222"/>
                  </a:lnTo>
                  <a:lnTo>
                    <a:pt x="58181" y="53333"/>
                  </a:lnTo>
                  <a:lnTo>
                    <a:pt x="50909" y="44444"/>
                  </a:lnTo>
                  <a:lnTo>
                    <a:pt x="58181" y="37777"/>
                  </a:lnTo>
                  <a:lnTo>
                    <a:pt x="40000" y="31111"/>
                  </a:lnTo>
                  <a:lnTo>
                    <a:pt x="32727" y="22222"/>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8" name="Shape 1412">
              <a:extLst>
                <a:ext uri="{FF2B5EF4-FFF2-40B4-BE49-F238E27FC236}">
                  <a16:creationId xmlns:a16="http://schemas.microsoft.com/office/drawing/2014/main" id="{E22C639A-15E3-4985-AABE-E63CA94B1996}"/>
                </a:ext>
              </a:extLst>
            </p:cNvPr>
            <p:cNvSpPr/>
            <p:nvPr/>
          </p:nvSpPr>
          <p:spPr>
            <a:xfrm>
              <a:off x="7480495" y="2227213"/>
              <a:ext cx="317051" cy="205745"/>
            </a:xfrm>
            <a:custGeom>
              <a:avLst/>
              <a:gdLst/>
              <a:ahLst/>
              <a:cxnLst/>
              <a:rect l="0" t="0" r="0" b="0"/>
              <a:pathLst>
                <a:path w="120000" h="120000" extrusionOk="0">
                  <a:moveTo>
                    <a:pt x="105319" y="88524"/>
                  </a:moveTo>
                  <a:lnTo>
                    <a:pt x="105957" y="88524"/>
                  </a:lnTo>
                  <a:lnTo>
                    <a:pt x="107872" y="88524"/>
                  </a:lnTo>
                  <a:lnTo>
                    <a:pt x="109148" y="89508"/>
                  </a:lnTo>
                  <a:lnTo>
                    <a:pt x="109148" y="87540"/>
                  </a:lnTo>
                  <a:lnTo>
                    <a:pt x="113617" y="81639"/>
                  </a:lnTo>
                  <a:lnTo>
                    <a:pt x="118723" y="76721"/>
                  </a:lnTo>
                  <a:lnTo>
                    <a:pt x="120000" y="70819"/>
                  </a:lnTo>
                  <a:lnTo>
                    <a:pt x="120000" y="69836"/>
                  </a:lnTo>
                  <a:lnTo>
                    <a:pt x="116808" y="65901"/>
                  </a:lnTo>
                  <a:lnTo>
                    <a:pt x="114255" y="61967"/>
                  </a:lnTo>
                  <a:lnTo>
                    <a:pt x="112978" y="58032"/>
                  </a:lnTo>
                  <a:lnTo>
                    <a:pt x="110425" y="56065"/>
                  </a:lnTo>
                  <a:lnTo>
                    <a:pt x="108510" y="54098"/>
                  </a:lnTo>
                  <a:lnTo>
                    <a:pt x="109148" y="49180"/>
                  </a:lnTo>
                  <a:lnTo>
                    <a:pt x="109148" y="44262"/>
                  </a:lnTo>
                  <a:lnTo>
                    <a:pt x="108510" y="38360"/>
                  </a:lnTo>
                  <a:lnTo>
                    <a:pt x="109148" y="33442"/>
                  </a:lnTo>
                  <a:lnTo>
                    <a:pt x="111063" y="31475"/>
                  </a:lnTo>
                  <a:lnTo>
                    <a:pt x="112340" y="27540"/>
                  </a:lnTo>
                  <a:lnTo>
                    <a:pt x="112978" y="24590"/>
                  </a:lnTo>
                  <a:lnTo>
                    <a:pt x="114255" y="19672"/>
                  </a:lnTo>
                  <a:lnTo>
                    <a:pt x="112340" y="17704"/>
                  </a:lnTo>
                  <a:lnTo>
                    <a:pt x="110425" y="17704"/>
                  </a:lnTo>
                  <a:lnTo>
                    <a:pt x="108510" y="16721"/>
                  </a:lnTo>
                  <a:lnTo>
                    <a:pt x="105957" y="9836"/>
                  </a:lnTo>
                  <a:lnTo>
                    <a:pt x="103404" y="4918"/>
                  </a:lnTo>
                  <a:lnTo>
                    <a:pt x="98297" y="0"/>
                  </a:lnTo>
                  <a:lnTo>
                    <a:pt x="15319" y="22622"/>
                  </a:lnTo>
                  <a:lnTo>
                    <a:pt x="14042" y="12786"/>
                  </a:lnTo>
                  <a:lnTo>
                    <a:pt x="10212" y="16721"/>
                  </a:lnTo>
                  <a:lnTo>
                    <a:pt x="7021" y="20655"/>
                  </a:lnTo>
                  <a:lnTo>
                    <a:pt x="3829" y="23606"/>
                  </a:lnTo>
                  <a:lnTo>
                    <a:pt x="0" y="27540"/>
                  </a:lnTo>
                  <a:lnTo>
                    <a:pt x="10212" y="120000"/>
                  </a:lnTo>
                  <a:lnTo>
                    <a:pt x="102127" y="93442"/>
                  </a:lnTo>
                  <a:lnTo>
                    <a:pt x="103404" y="90491"/>
                  </a:lnTo>
                  <a:lnTo>
                    <a:pt x="105319" y="88524"/>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9" name="Shape 1413">
              <a:extLst>
                <a:ext uri="{FF2B5EF4-FFF2-40B4-BE49-F238E27FC236}">
                  <a16:creationId xmlns:a16="http://schemas.microsoft.com/office/drawing/2014/main" id="{CF7D2700-2608-4B81-8832-23904F73AB84}"/>
                </a:ext>
              </a:extLst>
            </p:cNvPr>
            <p:cNvSpPr/>
            <p:nvPr/>
          </p:nvSpPr>
          <p:spPr>
            <a:xfrm>
              <a:off x="7183681" y="3051884"/>
              <a:ext cx="490753" cy="384509"/>
            </a:xfrm>
            <a:custGeom>
              <a:avLst/>
              <a:gdLst/>
              <a:ahLst/>
              <a:cxnLst/>
              <a:rect l="0" t="0" r="0" b="0"/>
              <a:pathLst>
                <a:path w="120000" h="120000" extrusionOk="0">
                  <a:moveTo>
                    <a:pt x="80000" y="0"/>
                  </a:moveTo>
                  <a:lnTo>
                    <a:pt x="80000" y="0"/>
                  </a:lnTo>
                  <a:lnTo>
                    <a:pt x="82474" y="0"/>
                  </a:lnTo>
                  <a:lnTo>
                    <a:pt x="86185" y="1052"/>
                  </a:lnTo>
                  <a:lnTo>
                    <a:pt x="86597" y="3684"/>
                  </a:lnTo>
                  <a:lnTo>
                    <a:pt x="87010" y="5263"/>
                  </a:lnTo>
                  <a:lnTo>
                    <a:pt x="88659" y="6315"/>
                  </a:lnTo>
                  <a:lnTo>
                    <a:pt x="89896" y="8947"/>
                  </a:lnTo>
                  <a:lnTo>
                    <a:pt x="91958" y="15789"/>
                  </a:lnTo>
                  <a:lnTo>
                    <a:pt x="94432" y="21052"/>
                  </a:lnTo>
                  <a:lnTo>
                    <a:pt x="97731" y="28947"/>
                  </a:lnTo>
                  <a:lnTo>
                    <a:pt x="99381" y="32631"/>
                  </a:lnTo>
                  <a:lnTo>
                    <a:pt x="103505" y="40526"/>
                  </a:lnTo>
                  <a:lnTo>
                    <a:pt x="105567" y="42631"/>
                  </a:lnTo>
                  <a:lnTo>
                    <a:pt x="106804" y="44210"/>
                  </a:lnTo>
                  <a:lnTo>
                    <a:pt x="106804" y="45789"/>
                  </a:lnTo>
                  <a:lnTo>
                    <a:pt x="106804" y="50526"/>
                  </a:lnTo>
                  <a:lnTo>
                    <a:pt x="105567" y="45263"/>
                  </a:lnTo>
                  <a:lnTo>
                    <a:pt x="105154" y="50526"/>
                  </a:lnTo>
                  <a:lnTo>
                    <a:pt x="107628" y="55789"/>
                  </a:lnTo>
                  <a:lnTo>
                    <a:pt x="110515" y="61052"/>
                  </a:lnTo>
                  <a:lnTo>
                    <a:pt x="113402" y="67894"/>
                  </a:lnTo>
                  <a:lnTo>
                    <a:pt x="115463" y="72105"/>
                  </a:lnTo>
                  <a:lnTo>
                    <a:pt x="117938" y="75789"/>
                  </a:lnTo>
                  <a:lnTo>
                    <a:pt x="119175" y="80526"/>
                  </a:lnTo>
                  <a:lnTo>
                    <a:pt x="120000" y="88421"/>
                  </a:lnTo>
                  <a:lnTo>
                    <a:pt x="120000" y="92631"/>
                  </a:lnTo>
                  <a:lnTo>
                    <a:pt x="120000" y="97368"/>
                  </a:lnTo>
                  <a:lnTo>
                    <a:pt x="120000" y="101578"/>
                  </a:lnTo>
                  <a:lnTo>
                    <a:pt x="118762" y="103157"/>
                  </a:lnTo>
                  <a:lnTo>
                    <a:pt x="117938" y="105263"/>
                  </a:lnTo>
                  <a:lnTo>
                    <a:pt x="117938" y="107894"/>
                  </a:lnTo>
                  <a:lnTo>
                    <a:pt x="118350" y="111052"/>
                  </a:lnTo>
                  <a:lnTo>
                    <a:pt x="117938" y="114736"/>
                  </a:lnTo>
                  <a:lnTo>
                    <a:pt x="116701" y="118421"/>
                  </a:lnTo>
                  <a:lnTo>
                    <a:pt x="115463" y="119473"/>
                  </a:lnTo>
                  <a:lnTo>
                    <a:pt x="114226" y="119999"/>
                  </a:lnTo>
                  <a:lnTo>
                    <a:pt x="115051" y="117894"/>
                  </a:lnTo>
                  <a:lnTo>
                    <a:pt x="115876" y="116842"/>
                  </a:lnTo>
                  <a:lnTo>
                    <a:pt x="115876" y="114210"/>
                  </a:lnTo>
                  <a:lnTo>
                    <a:pt x="115463" y="114210"/>
                  </a:lnTo>
                  <a:lnTo>
                    <a:pt x="112989" y="116315"/>
                  </a:lnTo>
                  <a:lnTo>
                    <a:pt x="111340" y="116842"/>
                  </a:lnTo>
                  <a:lnTo>
                    <a:pt x="110103" y="116315"/>
                  </a:lnTo>
                  <a:lnTo>
                    <a:pt x="108865" y="116842"/>
                  </a:lnTo>
                  <a:lnTo>
                    <a:pt x="107628" y="117894"/>
                  </a:lnTo>
                  <a:lnTo>
                    <a:pt x="106804" y="117368"/>
                  </a:lnTo>
                  <a:lnTo>
                    <a:pt x="105154" y="116842"/>
                  </a:lnTo>
                  <a:lnTo>
                    <a:pt x="104329" y="115263"/>
                  </a:lnTo>
                  <a:lnTo>
                    <a:pt x="104742" y="114210"/>
                  </a:lnTo>
                  <a:lnTo>
                    <a:pt x="105154" y="114210"/>
                  </a:lnTo>
                  <a:lnTo>
                    <a:pt x="108041" y="114736"/>
                  </a:lnTo>
                  <a:lnTo>
                    <a:pt x="108865" y="114210"/>
                  </a:lnTo>
                  <a:lnTo>
                    <a:pt x="108453" y="113684"/>
                  </a:lnTo>
                  <a:lnTo>
                    <a:pt x="107216" y="112631"/>
                  </a:lnTo>
                  <a:lnTo>
                    <a:pt x="105567" y="113157"/>
                  </a:lnTo>
                  <a:lnTo>
                    <a:pt x="104329" y="111578"/>
                  </a:lnTo>
                  <a:lnTo>
                    <a:pt x="103092" y="108947"/>
                  </a:lnTo>
                  <a:lnTo>
                    <a:pt x="101443" y="106842"/>
                  </a:lnTo>
                  <a:lnTo>
                    <a:pt x="101030" y="105263"/>
                  </a:lnTo>
                  <a:lnTo>
                    <a:pt x="99793" y="103157"/>
                  </a:lnTo>
                  <a:lnTo>
                    <a:pt x="97731" y="102631"/>
                  </a:lnTo>
                  <a:lnTo>
                    <a:pt x="96082" y="101578"/>
                  </a:lnTo>
                  <a:lnTo>
                    <a:pt x="94432" y="101052"/>
                  </a:lnTo>
                  <a:lnTo>
                    <a:pt x="92783" y="95263"/>
                  </a:lnTo>
                  <a:lnTo>
                    <a:pt x="91958" y="93157"/>
                  </a:lnTo>
                  <a:lnTo>
                    <a:pt x="90721" y="91578"/>
                  </a:lnTo>
                  <a:lnTo>
                    <a:pt x="90309" y="90526"/>
                  </a:lnTo>
                  <a:lnTo>
                    <a:pt x="89072" y="88947"/>
                  </a:lnTo>
                  <a:lnTo>
                    <a:pt x="87835" y="87894"/>
                  </a:lnTo>
                  <a:lnTo>
                    <a:pt x="88247" y="85789"/>
                  </a:lnTo>
                  <a:lnTo>
                    <a:pt x="88659" y="84736"/>
                  </a:lnTo>
                  <a:lnTo>
                    <a:pt x="87422" y="81578"/>
                  </a:lnTo>
                  <a:lnTo>
                    <a:pt x="86185" y="82105"/>
                  </a:lnTo>
                  <a:lnTo>
                    <a:pt x="86185" y="83157"/>
                  </a:lnTo>
                  <a:lnTo>
                    <a:pt x="86185" y="85789"/>
                  </a:lnTo>
                  <a:lnTo>
                    <a:pt x="85360" y="85789"/>
                  </a:lnTo>
                  <a:lnTo>
                    <a:pt x="84536" y="84736"/>
                  </a:lnTo>
                  <a:lnTo>
                    <a:pt x="83298" y="83157"/>
                  </a:lnTo>
                  <a:lnTo>
                    <a:pt x="81237" y="78947"/>
                  </a:lnTo>
                  <a:lnTo>
                    <a:pt x="80000" y="77368"/>
                  </a:lnTo>
                  <a:lnTo>
                    <a:pt x="79587" y="76842"/>
                  </a:lnTo>
                  <a:lnTo>
                    <a:pt x="80000" y="75789"/>
                  </a:lnTo>
                  <a:lnTo>
                    <a:pt x="79175" y="73684"/>
                  </a:lnTo>
                  <a:lnTo>
                    <a:pt x="77938" y="73157"/>
                  </a:lnTo>
                  <a:lnTo>
                    <a:pt x="79175" y="70000"/>
                  </a:lnTo>
                  <a:lnTo>
                    <a:pt x="80000" y="68421"/>
                  </a:lnTo>
                  <a:lnTo>
                    <a:pt x="80412" y="66842"/>
                  </a:lnTo>
                  <a:lnTo>
                    <a:pt x="80824" y="65263"/>
                  </a:lnTo>
                  <a:lnTo>
                    <a:pt x="80000" y="63684"/>
                  </a:lnTo>
                  <a:lnTo>
                    <a:pt x="79587" y="65789"/>
                  </a:lnTo>
                  <a:lnTo>
                    <a:pt x="78762" y="65263"/>
                  </a:lnTo>
                  <a:lnTo>
                    <a:pt x="78762" y="64210"/>
                  </a:lnTo>
                  <a:lnTo>
                    <a:pt x="77525" y="62105"/>
                  </a:lnTo>
                  <a:lnTo>
                    <a:pt x="77113" y="62105"/>
                  </a:lnTo>
                  <a:lnTo>
                    <a:pt x="77113" y="62631"/>
                  </a:lnTo>
                  <a:lnTo>
                    <a:pt x="77525" y="63684"/>
                  </a:lnTo>
                  <a:lnTo>
                    <a:pt x="77938" y="65263"/>
                  </a:lnTo>
                  <a:lnTo>
                    <a:pt x="77938" y="66842"/>
                  </a:lnTo>
                  <a:lnTo>
                    <a:pt x="77938" y="67368"/>
                  </a:lnTo>
                  <a:lnTo>
                    <a:pt x="77113" y="68421"/>
                  </a:lnTo>
                  <a:lnTo>
                    <a:pt x="76701" y="67894"/>
                  </a:lnTo>
                  <a:lnTo>
                    <a:pt x="75876" y="66842"/>
                  </a:lnTo>
                  <a:lnTo>
                    <a:pt x="74639" y="64210"/>
                  </a:lnTo>
                  <a:lnTo>
                    <a:pt x="74226" y="63157"/>
                  </a:lnTo>
                  <a:lnTo>
                    <a:pt x="74226" y="61052"/>
                  </a:lnTo>
                  <a:lnTo>
                    <a:pt x="74226" y="57894"/>
                  </a:lnTo>
                  <a:lnTo>
                    <a:pt x="75051" y="55789"/>
                  </a:lnTo>
                  <a:lnTo>
                    <a:pt x="75463" y="51578"/>
                  </a:lnTo>
                  <a:lnTo>
                    <a:pt x="75463" y="48947"/>
                  </a:lnTo>
                  <a:lnTo>
                    <a:pt x="75051" y="45263"/>
                  </a:lnTo>
                  <a:lnTo>
                    <a:pt x="74226" y="41578"/>
                  </a:lnTo>
                  <a:lnTo>
                    <a:pt x="72989" y="40526"/>
                  </a:lnTo>
                  <a:lnTo>
                    <a:pt x="71752" y="37894"/>
                  </a:lnTo>
                  <a:lnTo>
                    <a:pt x="69278" y="37368"/>
                  </a:lnTo>
                  <a:lnTo>
                    <a:pt x="68041" y="37368"/>
                  </a:lnTo>
                  <a:lnTo>
                    <a:pt x="67216" y="35263"/>
                  </a:lnTo>
                  <a:lnTo>
                    <a:pt x="65979" y="34736"/>
                  </a:lnTo>
                  <a:lnTo>
                    <a:pt x="64329" y="32105"/>
                  </a:lnTo>
                  <a:lnTo>
                    <a:pt x="62680" y="31578"/>
                  </a:lnTo>
                  <a:lnTo>
                    <a:pt x="62268" y="28947"/>
                  </a:lnTo>
                  <a:lnTo>
                    <a:pt x="61443" y="27894"/>
                  </a:lnTo>
                  <a:lnTo>
                    <a:pt x="58969" y="25263"/>
                  </a:lnTo>
                  <a:lnTo>
                    <a:pt x="56907" y="23157"/>
                  </a:lnTo>
                  <a:lnTo>
                    <a:pt x="55257" y="22105"/>
                  </a:lnTo>
                  <a:lnTo>
                    <a:pt x="53608" y="20526"/>
                  </a:lnTo>
                  <a:lnTo>
                    <a:pt x="52371" y="20000"/>
                  </a:lnTo>
                  <a:lnTo>
                    <a:pt x="50309" y="20000"/>
                  </a:lnTo>
                  <a:lnTo>
                    <a:pt x="48247" y="20526"/>
                  </a:lnTo>
                  <a:lnTo>
                    <a:pt x="47835" y="22105"/>
                  </a:lnTo>
                  <a:lnTo>
                    <a:pt x="48247" y="23684"/>
                  </a:lnTo>
                  <a:lnTo>
                    <a:pt x="47835" y="24736"/>
                  </a:lnTo>
                  <a:lnTo>
                    <a:pt x="47010" y="24736"/>
                  </a:lnTo>
                  <a:lnTo>
                    <a:pt x="46185" y="23684"/>
                  </a:lnTo>
                  <a:lnTo>
                    <a:pt x="44123" y="25789"/>
                  </a:lnTo>
                  <a:lnTo>
                    <a:pt x="41649" y="28421"/>
                  </a:lnTo>
                  <a:lnTo>
                    <a:pt x="38762" y="29473"/>
                  </a:lnTo>
                  <a:lnTo>
                    <a:pt x="34226" y="31052"/>
                  </a:lnTo>
                  <a:lnTo>
                    <a:pt x="34226" y="27894"/>
                  </a:lnTo>
                  <a:lnTo>
                    <a:pt x="32989" y="26315"/>
                  </a:lnTo>
                  <a:lnTo>
                    <a:pt x="31752" y="25789"/>
                  </a:lnTo>
                  <a:lnTo>
                    <a:pt x="29690" y="24210"/>
                  </a:lnTo>
                  <a:lnTo>
                    <a:pt x="31340" y="23157"/>
                  </a:lnTo>
                  <a:lnTo>
                    <a:pt x="31752" y="22631"/>
                  </a:lnTo>
                  <a:lnTo>
                    <a:pt x="28865" y="22105"/>
                  </a:lnTo>
                  <a:lnTo>
                    <a:pt x="28865" y="20526"/>
                  </a:lnTo>
                  <a:lnTo>
                    <a:pt x="29690" y="20526"/>
                  </a:lnTo>
                  <a:lnTo>
                    <a:pt x="30103" y="19473"/>
                  </a:lnTo>
                  <a:lnTo>
                    <a:pt x="30103" y="18421"/>
                  </a:lnTo>
                  <a:lnTo>
                    <a:pt x="29690" y="18421"/>
                  </a:lnTo>
                  <a:lnTo>
                    <a:pt x="28865" y="18947"/>
                  </a:lnTo>
                  <a:lnTo>
                    <a:pt x="28865" y="19473"/>
                  </a:lnTo>
                  <a:lnTo>
                    <a:pt x="28453" y="20000"/>
                  </a:lnTo>
                  <a:lnTo>
                    <a:pt x="27628" y="18947"/>
                  </a:lnTo>
                  <a:lnTo>
                    <a:pt x="25567" y="18947"/>
                  </a:lnTo>
                  <a:lnTo>
                    <a:pt x="26391" y="20526"/>
                  </a:lnTo>
                  <a:lnTo>
                    <a:pt x="26804" y="20526"/>
                  </a:lnTo>
                  <a:lnTo>
                    <a:pt x="27216" y="22631"/>
                  </a:lnTo>
                  <a:lnTo>
                    <a:pt x="26804" y="22631"/>
                  </a:lnTo>
                  <a:lnTo>
                    <a:pt x="25154" y="21578"/>
                  </a:lnTo>
                  <a:lnTo>
                    <a:pt x="23505" y="20000"/>
                  </a:lnTo>
                  <a:lnTo>
                    <a:pt x="21855" y="19473"/>
                  </a:lnTo>
                  <a:lnTo>
                    <a:pt x="18144" y="19473"/>
                  </a:lnTo>
                  <a:lnTo>
                    <a:pt x="16907" y="18421"/>
                  </a:lnTo>
                  <a:lnTo>
                    <a:pt x="16082" y="17368"/>
                  </a:lnTo>
                  <a:lnTo>
                    <a:pt x="14845" y="17368"/>
                  </a:lnTo>
                  <a:lnTo>
                    <a:pt x="10721" y="18421"/>
                  </a:lnTo>
                  <a:lnTo>
                    <a:pt x="7835" y="18421"/>
                  </a:lnTo>
                  <a:lnTo>
                    <a:pt x="5773" y="20000"/>
                  </a:lnTo>
                  <a:lnTo>
                    <a:pt x="4536" y="20526"/>
                  </a:lnTo>
                  <a:lnTo>
                    <a:pt x="2886" y="16842"/>
                  </a:lnTo>
                  <a:lnTo>
                    <a:pt x="2474" y="14210"/>
                  </a:lnTo>
                  <a:lnTo>
                    <a:pt x="824" y="11578"/>
                  </a:lnTo>
                  <a:lnTo>
                    <a:pt x="0" y="10526"/>
                  </a:lnTo>
                  <a:lnTo>
                    <a:pt x="0" y="8947"/>
                  </a:lnTo>
                  <a:lnTo>
                    <a:pt x="1237" y="8421"/>
                  </a:lnTo>
                  <a:lnTo>
                    <a:pt x="4123" y="7368"/>
                  </a:lnTo>
                  <a:lnTo>
                    <a:pt x="7422" y="6315"/>
                  </a:lnTo>
                  <a:lnTo>
                    <a:pt x="38350" y="3157"/>
                  </a:lnTo>
                  <a:lnTo>
                    <a:pt x="40412" y="8421"/>
                  </a:lnTo>
                  <a:lnTo>
                    <a:pt x="77938" y="5789"/>
                  </a:lnTo>
                  <a:lnTo>
                    <a:pt x="78350" y="10000"/>
                  </a:lnTo>
                  <a:lnTo>
                    <a:pt x="81237" y="10000"/>
                  </a:lnTo>
                  <a:lnTo>
                    <a:pt x="80000" y="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0" name="Shape 1414">
              <a:extLst>
                <a:ext uri="{FF2B5EF4-FFF2-40B4-BE49-F238E27FC236}">
                  <a16:creationId xmlns:a16="http://schemas.microsoft.com/office/drawing/2014/main" id="{829FADA6-9D20-4104-980F-44EFF5452453}"/>
                </a:ext>
              </a:extLst>
            </p:cNvPr>
            <p:cNvSpPr/>
            <p:nvPr/>
          </p:nvSpPr>
          <p:spPr>
            <a:xfrm>
              <a:off x="6802545" y="2950697"/>
              <a:ext cx="306933" cy="271518"/>
            </a:xfrm>
            <a:custGeom>
              <a:avLst/>
              <a:gdLst/>
              <a:ahLst/>
              <a:cxnLst/>
              <a:rect l="0" t="0" r="0" b="0"/>
              <a:pathLst>
                <a:path w="120000" h="120000" extrusionOk="0">
                  <a:moveTo>
                    <a:pt x="119340" y="111055"/>
                  </a:moveTo>
                  <a:lnTo>
                    <a:pt x="118021" y="111055"/>
                  </a:lnTo>
                  <a:lnTo>
                    <a:pt x="116043" y="109565"/>
                  </a:lnTo>
                  <a:lnTo>
                    <a:pt x="115384" y="109565"/>
                  </a:lnTo>
                  <a:lnTo>
                    <a:pt x="114065" y="109565"/>
                  </a:lnTo>
                  <a:lnTo>
                    <a:pt x="112747" y="108819"/>
                  </a:lnTo>
                  <a:lnTo>
                    <a:pt x="109450" y="106583"/>
                  </a:lnTo>
                  <a:lnTo>
                    <a:pt x="108791" y="106583"/>
                  </a:lnTo>
                  <a:lnTo>
                    <a:pt x="105494" y="103602"/>
                  </a:lnTo>
                  <a:lnTo>
                    <a:pt x="104175" y="102111"/>
                  </a:lnTo>
                  <a:lnTo>
                    <a:pt x="102197" y="101366"/>
                  </a:lnTo>
                  <a:lnTo>
                    <a:pt x="100219" y="99875"/>
                  </a:lnTo>
                  <a:lnTo>
                    <a:pt x="98901" y="98385"/>
                  </a:lnTo>
                  <a:lnTo>
                    <a:pt x="100879" y="98385"/>
                  </a:lnTo>
                  <a:lnTo>
                    <a:pt x="102197" y="96894"/>
                  </a:lnTo>
                  <a:lnTo>
                    <a:pt x="105494" y="96894"/>
                  </a:lnTo>
                  <a:lnTo>
                    <a:pt x="106153" y="95403"/>
                  </a:lnTo>
                  <a:lnTo>
                    <a:pt x="109450" y="95403"/>
                  </a:lnTo>
                  <a:lnTo>
                    <a:pt x="110769" y="93913"/>
                  </a:lnTo>
                  <a:lnTo>
                    <a:pt x="108791" y="90186"/>
                  </a:lnTo>
                  <a:lnTo>
                    <a:pt x="106813" y="87950"/>
                  </a:lnTo>
                  <a:lnTo>
                    <a:pt x="106153" y="87950"/>
                  </a:lnTo>
                  <a:lnTo>
                    <a:pt x="99560" y="90186"/>
                  </a:lnTo>
                  <a:lnTo>
                    <a:pt x="97582" y="90931"/>
                  </a:lnTo>
                  <a:lnTo>
                    <a:pt x="95604" y="90931"/>
                  </a:lnTo>
                  <a:lnTo>
                    <a:pt x="95604" y="90186"/>
                  </a:lnTo>
                  <a:lnTo>
                    <a:pt x="97582" y="88695"/>
                  </a:lnTo>
                  <a:lnTo>
                    <a:pt x="99560" y="87950"/>
                  </a:lnTo>
                  <a:lnTo>
                    <a:pt x="101538" y="86459"/>
                  </a:lnTo>
                  <a:lnTo>
                    <a:pt x="101538" y="84968"/>
                  </a:lnTo>
                  <a:lnTo>
                    <a:pt x="101538" y="81987"/>
                  </a:lnTo>
                  <a:lnTo>
                    <a:pt x="100879" y="76770"/>
                  </a:lnTo>
                  <a:lnTo>
                    <a:pt x="98901" y="73788"/>
                  </a:lnTo>
                  <a:lnTo>
                    <a:pt x="97582" y="70807"/>
                  </a:lnTo>
                  <a:lnTo>
                    <a:pt x="98241" y="58881"/>
                  </a:lnTo>
                  <a:lnTo>
                    <a:pt x="55384" y="61118"/>
                  </a:lnTo>
                  <a:lnTo>
                    <a:pt x="54725" y="58136"/>
                  </a:lnTo>
                  <a:lnTo>
                    <a:pt x="54725" y="55900"/>
                  </a:lnTo>
                  <a:lnTo>
                    <a:pt x="55384" y="54409"/>
                  </a:lnTo>
                  <a:lnTo>
                    <a:pt x="57362" y="52919"/>
                  </a:lnTo>
                  <a:lnTo>
                    <a:pt x="57362" y="49192"/>
                  </a:lnTo>
                  <a:lnTo>
                    <a:pt x="57362" y="47701"/>
                  </a:lnTo>
                  <a:lnTo>
                    <a:pt x="58021" y="45465"/>
                  </a:lnTo>
                  <a:lnTo>
                    <a:pt x="58681" y="44720"/>
                  </a:lnTo>
                  <a:lnTo>
                    <a:pt x="59340" y="43229"/>
                  </a:lnTo>
                  <a:lnTo>
                    <a:pt x="60000" y="38012"/>
                  </a:lnTo>
                  <a:lnTo>
                    <a:pt x="61318" y="36521"/>
                  </a:lnTo>
                  <a:lnTo>
                    <a:pt x="63956" y="32049"/>
                  </a:lnTo>
                  <a:lnTo>
                    <a:pt x="64615" y="30559"/>
                  </a:lnTo>
                  <a:lnTo>
                    <a:pt x="64615" y="27577"/>
                  </a:lnTo>
                  <a:lnTo>
                    <a:pt x="65274" y="27577"/>
                  </a:lnTo>
                  <a:lnTo>
                    <a:pt x="67252" y="25341"/>
                  </a:lnTo>
                  <a:lnTo>
                    <a:pt x="67912" y="19378"/>
                  </a:lnTo>
                  <a:lnTo>
                    <a:pt x="67252" y="17142"/>
                  </a:lnTo>
                  <a:lnTo>
                    <a:pt x="65274" y="15652"/>
                  </a:lnTo>
                  <a:lnTo>
                    <a:pt x="65274" y="14161"/>
                  </a:lnTo>
                  <a:lnTo>
                    <a:pt x="64615" y="10434"/>
                  </a:lnTo>
                  <a:lnTo>
                    <a:pt x="64615" y="9689"/>
                  </a:lnTo>
                  <a:lnTo>
                    <a:pt x="63956" y="8198"/>
                  </a:lnTo>
                  <a:lnTo>
                    <a:pt x="61978" y="6708"/>
                  </a:lnTo>
                  <a:lnTo>
                    <a:pt x="64615" y="5217"/>
                  </a:lnTo>
                  <a:lnTo>
                    <a:pt x="64615" y="3726"/>
                  </a:lnTo>
                  <a:lnTo>
                    <a:pt x="63956" y="1490"/>
                  </a:lnTo>
                  <a:lnTo>
                    <a:pt x="61978" y="0"/>
                  </a:lnTo>
                  <a:lnTo>
                    <a:pt x="0" y="2236"/>
                  </a:lnTo>
                  <a:lnTo>
                    <a:pt x="0" y="35031"/>
                  </a:lnTo>
                  <a:lnTo>
                    <a:pt x="4615" y="39503"/>
                  </a:lnTo>
                  <a:lnTo>
                    <a:pt x="4615" y="40993"/>
                  </a:lnTo>
                  <a:lnTo>
                    <a:pt x="7252" y="47701"/>
                  </a:lnTo>
                  <a:lnTo>
                    <a:pt x="7912" y="49192"/>
                  </a:lnTo>
                  <a:lnTo>
                    <a:pt x="7912" y="53664"/>
                  </a:lnTo>
                  <a:lnTo>
                    <a:pt x="8571" y="55900"/>
                  </a:lnTo>
                  <a:lnTo>
                    <a:pt x="9890" y="61863"/>
                  </a:lnTo>
                  <a:lnTo>
                    <a:pt x="11208" y="66335"/>
                  </a:lnTo>
                  <a:lnTo>
                    <a:pt x="8571" y="70062"/>
                  </a:lnTo>
                  <a:lnTo>
                    <a:pt x="7252" y="76024"/>
                  </a:lnTo>
                  <a:lnTo>
                    <a:pt x="7252" y="78260"/>
                  </a:lnTo>
                  <a:lnTo>
                    <a:pt x="5934" y="81987"/>
                  </a:lnTo>
                  <a:lnTo>
                    <a:pt x="7912" y="87204"/>
                  </a:lnTo>
                  <a:lnTo>
                    <a:pt x="7912" y="90186"/>
                  </a:lnTo>
                  <a:lnTo>
                    <a:pt x="5934" y="97639"/>
                  </a:lnTo>
                  <a:lnTo>
                    <a:pt x="3956" y="101366"/>
                  </a:lnTo>
                  <a:lnTo>
                    <a:pt x="6593" y="101366"/>
                  </a:lnTo>
                  <a:lnTo>
                    <a:pt x="9890" y="101366"/>
                  </a:lnTo>
                  <a:lnTo>
                    <a:pt x="11868" y="99875"/>
                  </a:lnTo>
                  <a:lnTo>
                    <a:pt x="14505" y="99875"/>
                  </a:lnTo>
                  <a:lnTo>
                    <a:pt x="16483" y="99875"/>
                  </a:lnTo>
                  <a:lnTo>
                    <a:pt x="22417" y="101366"/>
                  </a:lnTo>
                  <a:lnTo>
                    <a:pt x="25714" y="102111"/>
                  </a:lnTo>
                  <a:lnTo>
                    <a:pt x="29010" y="103602"/>
                  </a:lnTo>
                  <a:lnTo>
                    <a:pt x="33626" y="105838"/>
                  </a:lnTo>
                  <a:lnTo>
                    <a:pt x="42197" y="105838"/>
                  </a:lnTo>
                  <a:lnTo>
                    <a:pt x="47472" y="105838"/>
                  </a:lnTo>
                  <a:lnTo>
                    <a:pt x="52087" y="105838"/>
                  </a:lnTo>
                  <a:lnTo>
                    <a:pt x="52747" y="105093"/>
                  </a:lnTo>
                  <a:lnTo>
                    <a:pt x="51428" y="102857"/>
                  </a:lnTo>
                  <a:lnTo>
                    <a:pt x="48131" y="102857"/>
                  </a:lnTo>
                  <a:lnTo>
                    <a:pt x="47472" y="102857"/>
                  </a:lnTo>
                  <a:lnTo>
                    <a:pt x="46153" y="102111"/>
                  </a:lnTo>
                  <a:lnTo>
                    <a:pt x="46813" y="99875"/>
                  </a:lnTo>
                  <a:lnTo>
                    <a:pt x="47472" y="98385"/>
                  </a:lnTo>
                  <a:lnTo>
                    <a:pt x="50769" y="98385"/>
                  </a:lnTo>
                  <a:lnTo>
                    <a:pt x="55384" y="100621"/>
                  </a:lnTo>
                  <a:lnTo>
                    <a:pt x="60000" y="105093"/>
                  </a:lnTo>
                  <a:lnTo>
                    <a:pt x="63956" y="105838"/>
                  </a:lnTo>
                  <a:lnTo>
                    <a:pt x="66593" y="104347"/>
                  </a:lnTo>
                  <a:lnTo>
                    <a:pt x="65934" y="107329"/>
                  </a:lnTo>
                  <a:lnTo>
                    <a:pt x="64615" y="111801"/>
                  </a:lnTo>
                  <a:lnTo>
                    <a:pt x="65934" y="114037"/>
                  </a:lnTo>
                  <a:lnTo>
                    <a:pt x="69890" y="115527"/>
                  </a:lnTo>
                  <a:lnTo>
                    <a:pt x="73186" y="115527"/>
                  </a:lnTo>
                  <a:lnTo>
                    <a:pt x="75824" y="117763"/>
                  </a:lnTo>
                  <a:lnTo>
                    <a:pt x="78461" y="117763"/>
                  </a:lnTo>
                  <a:lnTo>
                    <a:pt x="79780" y="114782"/>
                  </a:lnTo>
                  <a:lnTo>
                    <a:pt x="82417" y="111801"/>
                  </a:lnTo>
                  <a:lnTo>
                    <a:pt x="84395" y="111055"/>
                  </a:lnTo>
                  <a:lnTo>
                    <a:pt x="87032" y="111801"/>
                  </a:lnTo>
                  <a:lnTo>
                    <a:pt x="89670" y="115527"/>
                  </a:lnTo>
                  <a:lnTo>
                    <a:pt x="92307" y="115527"/>
                  </a:lnTo>
                  <a:lnTo>
                    <a:pt x="93626" y="114037"/>
                  </a:lnTo>
                  <a:lnTo>
                    <a:pt x="92307" y="108074"/>
                  </a:lnTo>
                  <a:lnTo>
                    <a:pt x="92307" y="106583"/>
                  </a:lnTo>
                  <a:lnTo>
                    <a:pt x="93626" y="105093"/>
                  </a:lnTo>
                  <a:lnTo>
                    <a:pt x="96263" y="105093"/>
                  </a:lnTo>
                  <a:lnTo>
                    <a:pt x="98901" y="106583"/>
                  </a:lnTo>
                  <a:lnTo>
                    <a:pt x="98901" y="109565"/>
                  </a:lnTo>
                  <a:lnTo>
                    <a:pt x="104175" y="110310"/>
                  </a:lnTo>
                  <a:lnTo>
                    <a:pt x="108791" y="112546"/>
                  </a:lnTo>
                  <a:lnTo>
                    <a:pt x="110769" y="114782"/>
                  </a:lnTo>
                  <a:lnTo>
                    <a:pt x="109450" y="117018"/>
                  </a:lnTo>
                  <a:lnTo>
                    <a:pt x="108791" y="120000"/>
                  </a:lnTo>
                  <a:lnTo>
                    <a:pt x="111428" y="120000"/>
                  </a:lnTo>
                  <a:lnTo>
                    <a:pt x="112747" y="117763"/>
                  </a:lnTo>
                  <a:lnTo>
                    <a:pt x="114065" y="116273"/>
                  </a:lnTo>
                  <a:lnTo>
                    <a:pt x="116043" y="117763"/>
                  </a:lnTo>
                  <a:lnTo>
                    <a:pt x="116043" y="119254"/>
                  </a:lnTo>
                  <a:lnTo>
                    <a:pt x="117362" y="117018"/>
                  </a:lnTo>
                  <a:lnTo>
                    <a:pt x="119340" y="114782"/>
                  </a:lnTo>
                  <a:lnTo>
                    <a:pt x="120000" y="114037"/>
                  </a:lnTo>
                  <a:lnTo>
                    <a:pt x="119340" y="111055"/>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1" name="Shape 1415">
              <a:extLst>
                <a:ext uri="{FF2B5EF4-FFF2-40B4-BE49-F238E27FC236}">
                  <a16:creationId xmlns:a16="http://schemas.microsoft.com/office/drawing/2014/main" id="{AA7CFC23-6E05-4CDF-8428-19E417439415}"/>
                </a:ext>
              </a:extLst>
            </p:cNvPr>
            <p:cNvSpPr/>
            <p:nvPr/>
          </p:nvSpPr>
          <p:spPr>
            <a:xfrm>
              <a:off x="6765442" y="2707850"/>
              <a:ext cx="274889" cy="247907"/>
            </a:xfrm>
            <a:custGeom>
              <a:avLst/>
              <a:gdLst/>
              <a:ahLst/>
              <a:cxnLst/>
              <a:rect l="0" t="0" r="0" b="0"/>
              <a:pathLst>
                <a:path w="120000" h="120000" extrusionOk="0">
                  <a:moveTo>
                    <a:pt x="4417" y="100408"/>
                  </a:moveTo>
                  <a:lnTo>
                    <a:pt x="2944" y="98775"/>
                  </a:lnTo>
                  <a:lnTo>
                    <a:pt x="5153" y="101224"/>
                  </a:lnTo>
                  <a:lnTo>
                    <a:pt x="7361" y="102040"/>
                  </a:lnTo>
                  <a:lnTo>
                    <a:pt x="8834" y="100408"/>
                  </a:lnTo>
                  <a:lnTo>
                    <a:pt x="16196" y="101224"/>
                  </a:lnTo>
                  <a:lnTo>
                    <a:pt x="16196" y="120000"/>
                  </a:lnTo>
                  <a:lnTo>
                    <a:pt x="85398" y="117551"/>
                  </a:lnTo>
                  <a:lnTo>
                    <a:pt x="86134" y="117551"/>
                  </a:lnTo>
                  <a:lnTo>
                    <a:pt x="87607" y="113469"/>
                  </a:lnTo>
                  <a:lnTo>
                    <a:pt x="88343" y="111020"/>
                  </a:lnTo>
                  <a:lnTo>
                    <a:pt x="87607" y="108571"/>
                  </a:lnTo>
                  <a:lnTo>
                    <a:pt x="87607" y="103673"/>
                  </a:lnTo>
                  <a:lnTo>
                    <a:pt x="87607" y="102040"/>
                  </a:lnTo>
                  <a:lnTo>
                    <a:pt x="86134" y="99591"/>
                  </a:lnTo>
                  <a:lnTo>
                    <a:pt x="85398" y="98775"/>
                  </a:lnTo>
                  <a:lnTo>
                    <a:pt x="85398" y="97142"/>
                  </a:lnTo>
                  <a:lnTo>
                    <a:pt x="86134" y="95510"/>
                  </a:lnTo>
                  <a:lnTo>
                    <a:pt x="85398" y="94693"/>
                  </a:lnTo>
                  <a:lnTo>
                    <a:pt x="86871" y="92244"/>
                  </a:lnTo>
                  <a:lnTo>
                    <a:pt x="89079" y="88979"/>
                  </a:lnTo>
                  <a:lnTo>
                    <a:pt x="89815" y="88979"/>
                  </a:lnTo>
                  <a:lnTo>
                    <a:pt x="89079" y="87346"/>
                  </a:lnTo>
                  <a:lnTo>
                    <a:pt x="90552" y="84081"/>
                  </a:lnTo>
                  <a:lnTo>
                    <a:pt x="92024" y="81632"/>
                  </a:lnTo>
                  <a:lnTo>
                    <a:pt x="90552" y="80816"/>
                  </a:lnTo>
                  <a:lnTo>
                    <a:pt x="91288" y="77551"/>
                  </a:lnTo>
                  <a:lnTo>
                    <a:pt x="93496" y="75102"/>
                  </a:lnTo>
                  <a:lnTo>
                    <a:pt x="97177" y="70204"/>
                  </a:lnTo>
                  <a:lnTo>
                    <a:pt x="99386" y="66122"/>
                  </a:lnTo>
                  <a:lnTo>
                    <a:pt x="99386" y="62857"/>
                  </a:lnTo>
                  <a:lnTo>
                    <a:pt x="100858" y="58775"/>
                  </a:lnTo>
                  <a:lnTo>
                    <a:pt x="101595" y="58775"/>
                  </a:lnTo>
                  <a:lnTo>
                    <a:pt x="103067" y="57142"/>
                  </a:lnTo>
                  <a:lnTo>
                    <a:pt x="103803" y="54693"/>
                  </a:lnTo>
                  <a:lnTo>
                    <a:pt x="105276" y="53061"/>
                  </a:lnTo>
                  <a:lnTo>
                    <a:pt x="108220" y="51428"/>
                  </a:lnTo>
                  <a:lnTo>
                    <a:pt x="107484" y="48979"/>
                  </a:lnTo>
                  <a:lnTo>
                    <a:pt x="108957" y="47346"/>
                  </a:lnTo>
                  <a:lnTo>
                    <a:pt x="110429" y="44081"/>
                  </a:lnTo>
                  <a:lnTo>
                    <a:pt x="110429" y="39183"/>
                  </a:lnTo>
                  <a:lnTo>
                    <a:pt x="110429" y="35102"/>
                  </a:lnTo>
                  <a:lnTo>
                    <a:pt x="112638" y="31836"/>
                  </a:lnTo>
                  <a:lnTo>
                    <a:pt x="114846" y="30204"/>
                  </a:lnTo>
                  <a:lnTo>
                    <a:pt x="114846" y="28571"/>
                  </a:lnTo>
                  <a:lnTo>
                    <a:pt x="115582" y="26938"/>
                  </a:lnTo>
                  <a:lnTo>
                    <a:pt x="115582" y="23673"/>
                  </a:lnTo>
                  <a:lnTo>
                    <a:pt x="117791" y="22857"/>
                  </a:lnTo>
                  <a:lnTo>
                    <a:pt x="118527" y="21224"/>
                  </a:lnTo>
                  <a:lnTo>
                    <a:pt x="119263" y="19591"/>
                  </a:lnTo>
                  <a:lnTo>
                    <a:pt x="120000" y="17959"/>
                  </a:lnTo>
                  <a:lnTo>
                    <a:pt x="120000" y="15510"/>
                  </a:lnTo>
                  <a:lnTo>
                    <a:pt x="101595" y="16326"/>
                  </a:lnTo>
                  <a:lnTo>
                    <a:pt x="108957" y="4081"/>
                  </a:lnTo>
                  <a:lnTo>
                    <a:pt x="108220" y="0"/>
                  </a:lnTo>
                  <a:lnTo>
                    <a:pt x="0" y="3265"/>
                  </a:lnTo>
                  <a:lnTo>
                    <a:pt x="5153" y="38367"/>
                  </a:lnTo>
                  <a:lnTo>
                    <a:pt x="4417" y="100408"/>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2" name="Shape 1416">
              <a:extLst>
                <a:ext uri="{FF2B5EF4-FFF2-40B4-BE49-F238E27FC236}">
                  <a16:creationId xmlns:a16="http://schemas.microsoft.com/office/drawing/2014/main" id="{6DAB2F82-7EE9-4191-8C6C-D4094D8C965E}"/>
                </a:ext>
              </a:extLst>
            </p:cNvPr>
            <p:cNvSpPr/>
            <p:nvPr/>
          </p:nvSpPr>
          <p:spPr>
            <a:xfrm>
              <a:off x="7011664" y="2657257"/>
              <a:ext cx="465457" cy="151778"/>
            </a:xfrm>
            <a:custGeom>
              <a:avLst/>
              <a:gdLst/>
              <a:ahLst/>
              <a:cxnLst/>
              <a:rect l="0" t="0" r="0" b="0"/>
              <a:pathLst>
                <a:path w="120000" h="120000" extrusionOk="0">
                  <a:moveTo>
                    <a:pt x="71042" y="15700"/>
                  </a:moveTo>
                  <a:cubicBezTo>
                    <a:pt x="30552" y="23551"/>
                    <a:pt x="30552" y="23551"/>
                    <a:pt x="30552" y="23551"/>
                  </a:cubicBezTo>
                  <a:cubicBezTo>
                    <a:pt x="31288" y="34766"/>
                    <a:pt x="31288" y="34766"/>
                    <a:pt x="31288" y="34766"/>
                  </a:cubicBezTo>
                  <a:cubicBezTo>
                    <a:pt x="9570" y="35887"/>
                    <a:pt x="9570" y="35887"/>
                    <a:pt x="9570" y="35887"/>
                  </a:cubicBezTo>
                  <a:cubicBezTo>
                    <a:pt x="8834" y="37009"/>
                    <a:pt x="8834" y="37009"/>
                    <a:pt x="8834" y="37009"/>
                  </a:cubicBezTo>
                  <a:cubicBezTo>
                    <a:pt x="8834" y="40373"/>
                    <a:pt x="8834" y="40373"/>
                    <a:pt x="8834" y="40373"/>
                  </a:cubicBezTo>
                  <a:cubicBezTo>
                    <a:pt x="8834" y="43738"/>
                    <a:pt x="8834" y="43738"/>
                    <a:pt x="8834" y="43738"/>
                  </a:cubicBezTo>
                  <a:cubicBezTo>
                    <a:pt x="8466" y="47102"/>
                    <a:pt x="8466" y="47102"/>
                    <a:pt x="8466" y="47102"/>
                  </a:cubicBezTo>
                  <a:cubicBezTo>
                    <a:pt x="7730" y="48224"/>
                    <a:pt x="7730" y="48224"/>
                    <a:pt x="7730" y="48224"/>
                  </a:cubicBezTo>
                  <a:cubicBezTo>
                    <a:pt x="7361" y="50467"/>
                    <a:pt x="7361" y="50467"/>
                    <a:pt x="7361" y="50467"/>
                  </a:cubicBezTo>
                  <a:cubicBezTo>
                    <a:pt x="7730" y="51588"/>
                    <a:pt x="7730" y="51588"/>
                    <a:pt x="7730" y="51588"/>
                  </a:cubicBezTo>
                  <a:cubicBezTo>
                    <a:pt x="7730" y="51588"/>
                    <a:pt x="8466" y="54953"/>
                    <a:pt x="8466" y="56074"/>
                  </a:cubicBezTo>
                  <a:cubicBezTo>
                    <a:pt x="8834" y="57196"/>
                    <a:pt x="8098" y="58317"/>
                    <a:pt x="8098" y="58317"/>
                  </a:cubicBezTo>
                  <a:cubicBezTo>
                    <a:pt x="7361" y="61682"/>
                    <a:pt x="7361" y="61682"/>
                    <a:pt x="7361" y="61682"/>
                  </a:cubicBezTo>
                  <a:cubicBezTo>
                    <a:pt x="6993" y="65046"/>
                    <a:pt x="6993" y="65046"/>
                    <a:pt x="6993" y="65046"/>
                  </a:cubicBezTo>
                  <a:cubicBezTo>
                    <a:pt x="7361" y="65046"/>
                    <a:pt x="7361" y="65046"/>
                    <a:pt x="7361" y="65046"/>
                  </a:cubicBezTo>
                  <a:cubicBezTo>
                    <a:pt x="7361" y="69532"/>
                    <a:pt x="7361" y="69532"/>
                    <a:pt x="7361" y="69532"/>
                  </a:cubicBezTo>
                  <a:cubicBezTo>
                    <a:pt x="6993" y="71775"/>
                    <a:pt x="6993" y="71775"/>
                    <a:pt x="6993" y="71775"/>
                  </a:cubicBezTo>
                  <a:cubicBezTo>
                    <a:pt x="6625" y="74018"/>
                    <a:pt x="6625" y="74018"/>
                    <a:pt x="6625" y="74018"/>
                  </a:cubicBezTo>
                  <a:cubicBezTo>
                    <a:pt x="5889" y="77383"/>
                    <a:pt x="5889" y="77383"/>
                    <a:pt x="5889" y="77383"/>
                  </a:cubicBezTo>
                  <a:cubicBezTo>
                    <a:pt x="4785" y="78504"/>
                    <a:pt x="4785" y="78504"/>
                    <a:pt x="4785" y="78504"/>
                  </a:cubicBezTo>
                  <a:cubicBezTo>
                    <a:pt x="4785" y="84112"/>
                    <a:pt x="4785" y="84112"/>
                    <a:pt x="4785" y="84112"/>
                  </a:cubicBezTo>
                  <a:cubicBezTo>
                    <a:pt x="4417" y="86355"/>
                    <a:pt x="4417" y="86355"/>
                    <a:pt x="4417" y="86355"/>
                  </a:cubicBezTo>
                  <a:cubicBezTo>
                    <a:pt x="4417" y="88598"/>
                    <a:pt x="4417" y="88598"/>
                    <a:pt x="4417" y="88598"/>
                  </a:cubicBezTo>
                  <a:cubicBezTo>
                    <a:pt x="2944" y="91962"/>
                    <a:pt x="2944" y="91962"/>
                    <a:pt x="2944" y="91962"/>
                  </a:cubicBezTo>
                  <a:cubicBezTo>
                    <a:pt x="1840" y="97570"/>
                    <a:pt x="1840" y="97570"/>
                    <a:pt x="1840" y="97570"/>
                  </a:cubicBezTo>
                  <a:cubicBezTo>
                    <a:pt x="1840" y="103177"/>
                    <a:pt x="1840" y="103177"/>
                    <a:pt x="1840" y="103177"/>
                  </a:cubicBezTo>
                  <a:cubicBezTo>
                    <a:pt x="1840" y="111028"/>
                    <a:pt x="1840" y="111028"/>
                    <a:pt x="1840" y="111028"/>
                  </a:cubicBezTo>
                  <a:cubicBezTo>
                    <a:pt x="736" y="116635"/>
                    <a:pt x="736" y="116635"/>
                    <a:pt x="736" y="116635"/>
                  </a:cubicBezTo>
                  <a:cubicBezTo>
                    <a:pt x="0" y="120000"/>
                    <a:pt x="0" y="120000"/>
                    <a:pt x="0" y="120000"/>
                  </a:cubicBezTo>
                  <a:cubicBezTo>
                    <a:pt x="0" y="120000"/>
                    <a:pt x="0" y="120000"/>
                    <a:pt x="0" y="120000"/>
                  </a:cubicBezTo>
                  <a:cubicBezTo>
                    <a:pt x="85398" y="99813"/>
                    <a:pt x="85398" y="99813"/>
                    <a:pt x="85398" y="99813"/>
                  </a:cubicBezTo>
                  <a:cubicBezTo>
                    <a:pt x="85398" y="99813"/>
                    <a:pt x="85398" y="99813"/>
                    <a:pt x="85398" y="99813"/>
                  </a:cubicBezTo>
                  <a:cubicBezTo>
                    <a:pt x="85398" y="98691"/>
                    <a:pt x="85398" y="98691"/>
                    <a:pt x="85398" y="98691"/>
                  </a:cubicBezTo>
                  <a:cubicBezTo>
                    <a:pt x="85766" y="91962"/>
                    <a:pt x="85766" y="91962"/>
                    <a:pt x="85766" y="91962"/>
                  </a:cubicBezTo>
                  <a:cubicBezTo>
                    <a:pt x="85766" y="88598"/>
                    <a:pt x="85766" y="88598"/>
                    <a:pt x="85766" y="88598"/>
                  </a:cubicBezTo>
                  <a:cubicBezTo>
                    <a:pt x="87239" y="84112"/>
                    <a:pt x="87239" y="84112"/>
                    <a:pt x="87239" y="84112"/>
                  </a:cubicBezTo>
                  <a:cubicBezTo>
                    <a:pt x="88343" y="84112"/>
                    <a:pt x="88343" y="84112"/>
                    <a:pt x="88343" y="84112"/>
                  </a:cubicBezTo>
                  <a:cubicBezTo>
                    <a:pt x="89815" y="80747"/>
                    <a:pt x="89815" y="80747"/>
                    <a:pt x="89815" y="80747"/>
                  </a:cubicBezTo>
                  <a:cubicBezTo>
                    <a:pt x="89447" y="76261"/>
                    <a:pt x="89447" y="76261"/>
                    <a:pt x="89447" y="76261"/>
                  </a:cubicBezTo>
                  <a:cubicBezTo>
                    <a:pt x="90552" y="71775"/>
                    <a:pt x="90552" y="71775"/>
                    <a:pt x="90552" y="71775"/>
                  </a:cubicBezTo>
                  <a:cubicBezTo>
                    <a:pt x="103067" y="49345"/>
                    <a:pt x="103067" y="49345"/>
                    <a:pt x="103067" y="49345"/>
                  </a:cubicBezTo>
                  <a:cubicBezTo>
                    <a:pt x="104907" y="45981"/>
                    <a:pt x="104907" y="45981"/>
                    <a:pt x="104907" y="45981"/>
                  </a:cubicBezTo>
                  <a:cubicBezTo>
                    <a:pt x="105644" y="41495"/>
                    <a:pt x="105644" y="41495"/>
                    <a:pt x="105644" y="41495"/>
                  </a:cubicBezTo>
                  <a:cubicBezTo>
                    <a:pt x="107116" y="34766"/>
                    <a:pt x="107116" y="34766"/>
                    <a:pt x="107116" y="34766"/>
                  </a:cubicBezTo>
                  <a:cubicBezTo>
                    <a:pt x="108220" y="34766"/>
                    <a:pt x="108220" y="34766"/>
                    <a:pt x="108220" y="34766"/>
                  </a:cubicBezTo>
                  <a:cubicBezTo>
                    <a:pt x="109325" y="39252"/>
                    <a:pt x="109325" y="39252"/>
                    <a:pt x="109325" y="39252"/>
                  </a:cubicBezTo>
                  <a:cubicBezTo>
                    <a:pt x="110797" y="34766"/>
                    <a:pt x="110797" y="34766"/>
                    <a:pt x="110797" y="34766"/>
                  </a:cubicBezTo>
                  <a:cubicBezTo>
                    <a:pt x="112638" y="28037"/>
                    <a:pt x="112638" y="28037"/>
                    <a:pt x="112638" y="28037"/>
                  </a:cubicBezTo>
                  <a:cubicBezTo>
                    <a:pt x="116687" y="25794"/>
                    <a:pt x="116687" y="25794"/>
                    <a:pt x="116687" y="25794"/>
                  </a:cubicBezTo>
                  <a:cubicBezTo>
                    <a:pt x="117055" y="21308"/>
                    <a:pt x="117055" y="21308"/>
                    <a:pt x="117055" y="21308"/>
                  </a:cubicBezTo>
                  <a:cubicBezTo>
                    <a:pt x="118159" y="15700"/>
                    <a:pt x="118159" y="15700"/>
                    <a:pt x="118159" y="15700"/>
                  </a:cubicBezTo>
                  <a:cubicBezTo>
                    <a:pt x="119631" y="13457"/>
                    <a:pt x="119631" y="13457"/>
                    <a:pt x="119631" y="13457"/>
                  </a:cubicBezTo>
                  <a:cubicBezTo>
                    <a:pt x="120000" y="13457"/>
                    <a:pt x="120000" y="13457"/>
                    <a:pt x="120000" y="13457"/>
                  </a:cubicBezTo>
                  <a:cubicBezTo>
                    <a:pt x="120000" y="0"/>
                    <a:pt x="120000" y="0"/>
                    <a:pt x="120000" y="0"/>
                  </a:cubicBezTo>
                  <a:lnTo>
                    <a:pt x="71042" y="1570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3" name="Shape 1417">
              <a:extLst>
                <a:ext uri="{FF2B5EF4-FFF2-40B4-BE49-F238E27FC236}">
                  <a16:creationId xmlns:a16="http://schemas.microsoft.com/office/drawing/2014/main" id="{AF598628-0480-43CC-8622-1758F3D7BBD9}"/>
                </a:ext>
              </a:extLst>
            </p:cNvPr>
            <p:cNvSpPr/>
            <p:nvPr/>
          </p:nvSpPr>
          <p:spPr>
            <a:xfrm>
              <a:off x="7342207" y="2606663"/>
              <a:ext cx="465457" cy="205745"/>
            </a:xfrm>
            <a:custGeom>
              <a:avLst/>
              <a:gdLst/>
              <a:ahLst/>
              <a:cxnLst/>
              <a:rect l="0" t="0" r="0" b="0"/>
              <a:pathLst>
                <a:path w="120000" h="120000" extrusionOk="0">
                  <a:moveTo>
                    <a:pt x="119263" y="28333"/>
                  </a:moveTo>
                  <a:cubicBezTo>
                    <a:pt x="118527" y="25833"/>
                    <a:pt x="118527" y="25833"/>
                    <a:pt x="118527" y="25833"/>
                  </a:cubicBezTo>
                  <a:cubicBezTo>
                    <a:pt x="117791" y="23333"/>
                    <a:pt x="117791" y="23333"/>
                    <a:pt x="117791" y="23333"/>
                  </a:cubicBezTo>
                  <a:cubicBezTo>
                    <a:pt x="116687" y="23333"/>
                    <a:pt x="116687" y="23333"/>
                    <a:pt x="116687" y="23333"/>
                  </a:cubicBezTo>
                  <a:cubicBezTo>
                    <a:pt x="116319" y="24166"/>
                    <a:pt x="116319" y="24166"/>
                    <a:pt x="116319" y="24166"/>
                  </a:cubicBezTo>
                  <a:cubicBezTo>
                    <a:pt x="115950" y="31666"/>
                    <a:pt x="115950" y="31666"/>
                    <a:pt x="115950" y="31666"/>
                  </a:cubicBezTo>
                  <a:cubicBezTo>
                    <a:pt x="115950" y="33333"/>
                    <a:pt x="115950" y="33333"/>
                    <a:pt x="115950" y="33333"/>
                  </a:cubicBezTo>
                  <a:cubicBezTo>
                    <a:pt x="114846" y="31666"/>
                    <a:pt x="114846" y="31666"/>
                    <a:pt x="114846" y="31666"/>
                  </a:cubicBezTo>
                  <a:cubicBezTo>
                    <a:pt x="114478" y="26666"/>
                    <a:pt x="114478" y="26666"/>
                    <a:pt x="114478" y="26666"/>
                  </a:cubicBezTo>
                  <a:cubicBezTo>
                    <a:pt x="113742" y="23333"/>
                    <a:pt x="113742" y="23333"/>
                    <a:pt x="113742" y="23333"/>
                  </a:cubicBezTo>
                  <a:cubicBezTo>
                    <a:pt x="112638" y="22500"/>
                    <a:pt x="112638" y="22500"/>
                    <a:pt x="112638" y="22500"/>
                  </a:cubicBezTo>
                  <a:cubicBezTo>
                    <a:pt x="110429" y="25000"/>
                    <a:pt x="110429" y="25000"/>
                    <a:pt x="110429" y="25000"/>
                  </a:cubicBezTo>
                  <a:cubicBezTo>
                    <a:pt x="109693" y="25000"/>
                    <a:pt x="109693" y="25000"/>
                    <a:pt x="109693" y="25000"/>
                  </a:cubicBezTo>
                  <a:cubicBezTo>
                    <a:pt x="107484" y="26666"/>
                    <a:pt x="107484" y="26666"/>
                    <a:pt x="107484" y="26666"/>
                  </a:cubicBezTo>
                  <a:cubicBezTo>
                    <a:pt x="106380" y="29166"/>
                    <a:pt x="106380" y="29166"/>
                    <a:pt x="106380" y="29166"/>
                  </a:cubicBezTo>
                  <a:cubicBezTo>
                    <a:pt x="105276" y="32500"/>
                    <a:pt x="105276" y="32500"/>
                    <a:pt x="105276" y="32500"/>
                  </a:cubicBezTo>
                  <a:cubicBezTo>
                    <a:pt x="104907" y="30833"/>
                    <a:pt x="104907" y="30833"/>
                    <a:pt x="104907" y="30833"/>
                  </a:cubicBezTo>
                  <a:cubicBezTo>
                    <a:pt x="104907" y="26666"/>
                    <a:pt x="104907" y="26666"/>
                    <a:pt x="104907" y="26666"/>
                  </a:cubicBezTo>
                  <a:cubicBezTo>
                    <a:pt x="104907" y="25000"/>
                    <a:pt x="104907" y="25000"/>
                    <a:pt x="104907" y="25000"/>
                  </a:cubicBezTo>
                  <a:cubicBezTo>
                    <a:pt x="104171" y="22500"/>
                    <a:pt x="104171" y="22500"/>
                    <a:pt x="104171" y="22500"/>
                  </a:cubicBezTo>
                  <a:cubicBezTo>
                    <a:pt x="103803" y="20833"/>
                    <a:pt x="103803" y="20833"/>
                    <a:pt x="103803" y="20833"/>
                  </a:cubicBezTo>
                  <a:cubicBezTo>
                    <a:pt x="103435" y="19166"/>
                    <a:pt x="103435" y="19166"/>
                    <a:pt x="103435" y="19166"/>
                  </a:cubicBezTo>
                  <a:cubicBezTo>
                    <a:pt x="103435" y="16666"/>
                    <a:pt x="103435" y="16666"/>
                    <a:pt x="103435" y="16666"/>
                  </a:cubicBezTo>
                  <a:cubicBezTo>
                    <a:pt x="103435" y="15000"/>
                    <a:pt x="103435" y="15000"/>
                    <a:pt x="103435" y="15000"/>
                  </a:cubicBezTo>
                  <a:cubicBezTo>
                    <a:pt x="104171" y="13333"/>
                    <a:pt x="104171" y="13333"/>
                    <a:pt x="104171" y="13333"/>
                  </a:cubicBezTo>
                  <a:cubicBezTo>
                    <a:pt x="104171" y="13333"/>
                    <a:pt x="104171" y="13333"/>
                    <a:pt x="104171" y="13333"/>
                  </a:cubicBezTo>
                  <a:cubicBezTo>
                    <a:pt x="104539" y="16666"/>
                    <a:pt x="104539" y="16666"/>
                    <a:pt x="104539" y="16666"/>
                  </a:cubicBezTo>
                  <a:cubicBezTo>
                    <a:pt x="104907" y="21666"/>
                    <a:pt x="104907" y="21666"/>
                    <a:pt x="104907" y="21666"/>
                  </a:cubicBezTo>
                  <a:cubicBezTo>
                    <a:pt x="105644" y="25833"/>
                    <a:pt x="105644" y="25833"/>
                    <a:pt x="105644" y="25833"/>
                  </a:cubicBezTo>
                  <a:cubicBezTo>
                    <a:pt x="106748" y="24166"/>
                    <a:pt x="106748" y="24166"/>
                    <a:pt x="106748" y="24166"/>
                  </a:cubicBezTo>
                  <a:cubicBezTo>
                    <a:pt x="107116" y="23333"/>
                    <a:pt x="107116" y="23333"/>
                    <a:pt x="107116" y="23333"/>
                  </a:cubicBezTo>
                  <a:cubicBezTo>
                    <a:pt x="108220" y="21666"/>
                    <a:pt x="108220" y="21666"/>
                    <a:pt x="108220" y="21666"/>
                  </a:cubicBezTo>
                  <a:cubicBezTo>
                    <a:pt x="108588" y="21666"/>
                    <a:pt x="108588" y="21666"/>
                    <a:pt x="108588" y="21666"/>
                  </a:cubicBezTo>
                  <a:cubicBezTo>
                    <a:pt x="110061" y="20000"/>
                    <a:pt x="110061" y="20000"/>
                    <a:pt x="110061" y="20000"/>
                  </a:cubicBezTo>
                  <a:cubicBezTo>
                    <a:pt x="110429" y="18333"/>
                    <a:pt x="110429" y="18333"/>
                    <a:pt x="110429" y="18333"/>
                  </a:cubicBezTo>
                  <a:cubicBezTo>
                    <a:pt x="112269" y="18333"/>
                    <a:pt x="112269" y="18333"/>
                    <a:pt x="112269" y="18333"/>
                  </a:cubicBezTo>
                  <a:cubicBezTo>
                    <a:pt x="112638" y="15833"/>
                    <a:pt x="112638" y="15833"/>
                    <a:pt x="112638" y="15833"/>
                  </a:cubicBezTo>
                  <a:cubicBezTo>
                    <a:pt x="113006" y="15000"/>
                    <a:pt x="113006" y="15000"/>
                    <a:pt x="113006" y="15000"/>
                  </a:cubicBezTo>
                  <a:cubicBezTo>
                    <a:pt x="113006" y="15000"/>
                    <a:pt x="112638" y="14166"/>
                    <a:pt x="112638" y="13333"/>
                  </a:cubicBezTo>
                  <a:cubicBezTo>
                    <a:pt x="112269" y="13333"/>
                    <a:pt x="112269" y="13333"/>
                    <a:pt x="112269" y="13333"/>
                  </a:cubicBezTo>
                  <a:cubicBezTo>
                    <a:pt x="111533" y="10833"/>
                    <a:pt x="111533" y="10833"/>
                    <a:pt x="111533" y="10833"/>
                  </a:cubicBezTo>
                  <a:cubicBezTo>
                    <a:pt x="111533" y="10000"/>
                    <a:pt x="111533" y="10000"/>
                    <a:pt x="111533" y="10000"/>
                  </a:cubicBezTo>
                  <a:cubicBezTo>
                    <a:pt x="111901" y="10000"/>
                    <a:pt x="111901" y="10000"/>
                    <a:pt x="111901" y="10000"/>
                  </a:cubicBezTo>
                  <a:cubicBezTo>
                    <a:pt x="113742" y="11666"/>
                    <a:pt x="113742" y="11666"/>
                    <a:pt x="113742" y="11666"/>
                  </a:cubicBezTo>
                  <a:cubicBezTo>
                    <a:pt x="114846" y="11666"/>
                    <a:pt x="114846" y="11666"/>
                    <a:pt x="114846" y="11666"/>
                  </a:cubicBezTo>
                  <a:cubicBezTo>
                    <a:pt x="114846" y="9166"/>
                    <a:pt x="114846" y="9166"/>
                    <a:pt x="114846" y="9166"/>
                  </a:cubicBezTo>
                  <a:cubicBezTo>
                    <a:pt x="113742" y="5833"/>
                    <a:pt x="113742" y="5833"/>
                    <a:pt x="113742" y="5833"/>
                  </a:cubicBezTo>
                  <a:cubicBezTo>
                    <a:pt x="113374" y="3333"/>
                    <a:pt x="113374" y="3333"/>
                    <a:pt x="113374" y="3333"/>
                  </a:cubicBezTo>
                  <a:cubicBezTo>
                    <a:pt x="112269" y="0"/>
                    <a:pt x="112269" y="0"/>
                    <a:pt x="112269" y="0"/>
                  </a:cubicBezTo>
                  <a:cubicBezTo>
                    <a:pt x="80245" y="15000"/>
                    <a:pt x="80245" y="15000"/>
                    <a:pt x="80245" y="15000"/>
                  </a:cubicBezTo>
                  <a:cubicBezTo>
                    <a:pt x="57055" y="23333"/>
                    <a:pt x="57055" y="23333"/>
                    <a:pt x="57055" y="23333"/>
                  </a:cubicBezTo>
                  <a:cubicBezTo>
                    <a:pt x="34601" y="29166"/>
                    <a:pt x="34601" y="29166"/>
                    <a:pt x="34601" y="29166"/>
                  </a:cubicBezTo>
                  <a:cubicBezTo>
                    <a:pt x="34601" y="39166"/>
                    <a:pt x="34601" y="39166"/>
                    <a:pt x="34601" y="39166"/>
                  </a:cubicBezTo>
                  <a:cubicBezTo>
                    <a:pt x="34233" y="39166"/>
                    <a:pt x="34233" y="39166"/>
                    <a:pt x="34233" y="39166"/>
                  </a:cubicBezTo>
                  <a:cubicBezTo>
                    <a:pt x="32760" y="40833"/>
                    <a:pt x="32760" y="40833"/>
                    <a:pt x="32760" y="40833"/>
                  </a:cubicBezTo>
                  <a:cubicBezTo>
                    <a:pt x="31656" y="45000"/>
                    <a:pt x="31656" y="45000"/>
                    <a:pt x="31656" y="45000"/>
                  </a:cubicBezTo>
                  <a:cubicBezTo>
                    <a:pt x="31288" y="48333"/>
                    <a:pt x="31288" y="48333"/>
                    <a:pt x="31288" y="48333"/>
                  </a:cubicBezTo>
                  <a:cubicBezTo>
                    <a:pt x="27239" y="50000"/>
                    <a:pt x="27239" y="50000"/>
                    <a:pt x="27239" y="50000"/>
                  </a:cubicBezTo>
                  <a:cubicBezTo>
                    <a:pt x="25398" y="55000"/>
                    <a:pt x="25398" y="55000"/>
                    <a:pt x="25398" y="55000"/>
                  </a:cubicBezTo>
                  <a:cubicBezTo>
                    <a:pt x="23926" y="58333"/>
                    <a:pt x="23926" y="58333"/>
                    <a:pt x="23926" y="58333"/>
                  </a:cubicBezTo>
                  <a:cubicBezTo>
                    <a:pt x="22822" y="55000"/>
                    <a:pt x="22822" y="55000"/>
                    <a:pt x="22822" y="55000"/>
                  </a:cubicBezTo>
                  <a:cubicBezTo>
                    <a:pt x="21717" y="55000"/>
                    <a:pt x="21717" y="55000"/>
                    <a:pt x="21717" y="55000"/>
                  </a:cubicBezTo>
                  <a:cubicBezTo>
                    <a:pt x="20245" y="60000"/>
                    <a:pt x="20245" y="60000"/>
                    <a:pt x="20245" y="60000"/>
                  </a:cubicBezTo>
                  <a:cubicBezTo>
                    <a:pt x="19509" y="63333"/>
                    <a:pt x="19509" y="63333"/>
                    <a:pt x="19509" y="63333"/>
                  </a:cubicBezTo>
                  <a:cubicBezTo>
                    <a:pt x="17668" y="65833"/>
                    <a:pt x="17668" y="65833"/>
                    <a:pt x="17668" y="65833"/>
                  </a:cubicBezTo>
                  <a:cubicBezTo>
                    <a:pt x="5153" y="82500"/>
                    <a:pt x="5153" y="82500"/>
                    <a:pt x="5153" y="82500"/>
                  </a:cubicBezTo>
                  <a:cubicBezTo>
                    <a:pt x="4049" y="85833"/>
                    <a:pt x="4049" y="85833"/>
                    <a:pt x="4049" y="85833"/>
                  </a:cubicBezTo>
                  <a:cubicBezTo>
                    <a:pt x="4417" y="89166"/>
                    <a:pt x="4417" y="89166"/>
                    <a:pt x="4417" y="89166"/>
                  </a:cubicBezTo>
                  <a:cubicBezTo>
                    <a:pt x="2944" y="91666"/>
                    <a:pt x="2944" y="91666"/>
                    <a:pt x="2944" y="91666"/>
                  </a:cubicBezTo>
                  <a:cubicBezTo>
                    <a:pt x="1840" y="91666"/>
                    <a:pt x="1840" y="91666"/>
                    <a:pt x="1840" y="91666"/>
                  </a:cubicBezTo>
                  <a:cubicBezTo>
                    <a:pt x="368" y="95000"/>
                    <a:pt x="368" y="95000"/>
                    <a:pt x="368" y="95000"/>
                  </a:cubicBezTo>
                  <a:cubicBezTo>
                    <a:pt x="368" y="97500"/>
                    <a:pt x="368" y="97500"/>
                    <a:pt x="368" y="97500"/>
                  </a:cubicBezTo>
                  <a:cubicBezTo>
                    <a:pt x="0" y="102500"/>
                    <a:pt x="0" y="102500"/>
                    <a:pt x="0" y="102500"/>
                  </a:cubicBezTo>
                  <a:cubicBezTo>
                    <a:pt x="0" y="103333"/>
                    <a:pt x="0" y="103333"/>
                    <a:pt x="0" y="103333"/>
                  </a:cubicBezTo>
                  <a:cubicBezTo>
                    <a:pt x="0" y="103333"/>
                    <a:pt x="0" y="103333"/>
                    <a:pt x="0" y="103333"/>
                  </a:cubicBezTo>
                  <a:cubicBezTo>
                    <a:pt x="20613" y="98333"/>
                    <a:pt x="20613" y="98333"/>
                    <a:pt x="20613" y="98333"/>
                  </a:cubicBezTo>
                  <a:cubicBezTo>
                    <a:pt x="26871" y="87500"/>
                    <a:pt x="26871" y="87500"/>
                    <a:pt x="26871" y="87500"/>
                  </a:cubicBezTo>
                  <a:cubicBezTo>
                    <a:pt x="30552" y="86666"/>
                    <a:pt x="30552" y="86666"/>
                    <a:pt x="30552" y="86666"/>
                  </a:cubicBezTo>
                  <a:cubicBezTo>
                    <a:pt x="33128" y="86666"/>
                    <a:pt x="33128" y="86666"/>
                    <a:pt x="33128" y="86666"/>
                  </a:cubicBezTo>
                  <a:cubicBezTo>
                    <a:pt x="37546" y="88333"/>
                    <a:pt x="37546" y="88333"/>
                    <a:pt x="37546" y="88333"/>
                  </a:cubicBezTo>
                  <a:cubicBezTo>
                    <a:pt x="39754" y="87500"/>
                    <a:pt x="39754" y="87500"/>
                    <a:pt x="39754" y="87500"/>
                  </a:cubicBezTo>
                  <a:cubicBezTo>
                    <a:pt x="40858" y="86666"/>
                    <a:pt x="40858" y="86666"/>
                    <a:pt x="40858" y="86666"/>
                  </a:cubicBezTo>
                  <a:cubicBezTo>
                    <a:pt x="42699" y="84166"/>
                    <a:pt x="42699" y="84166"/>
                    <a:pt x="42699" y="84166"/>
                  </a:cubicBezTo>
                  <a:cubicBezTo>
                    <a:pt x="45276" y="83333"/>
                    <a:pt x="45276" y="83333"/>
                    <a:pt x="45276" y="83333"/>
                  </a:cubicBezTo>
                  <a:cubicBezTo>
                    <a:pt x="48588" y="84166"/>
                    <a:pt x="48588" y="84166"/>
                    <a:pt x="48588" y="84166"/>
                  </a:cubicBezTo>
                  <a:cubicBezTo>
                    <a:pt x="50797" y="86666"/>
                    <a:pt x="50797" y="86666"/>
                    <a:pt x="50797" y="86666"/>
                  </a:cubicBezTo>
                  <a:cubicBezTo>
                    <a:pt x="52269" y="95000"/>
                    <a:pt x="52269" y="95000"/>
                    <a:pt x="52269" y="95000"/>
                  </a:cubicBezTo>
                  <a:cubicBezTo>
                    <a:pt x="66993" y="88333"/>
                    <a:pt x="66993" y="88333"/>
                    <a:pt x="66993" y="88333"/>
                  </a:cubicBezTo>
                  <a:cubicBezTo>
                    <a:pt x="86134" y="120000"/>
                    <a:pt x="86134" y="120000"/>
                    <a:pt x="86134" y="120000"/>
                  </a:cubicBezTo>
                  <a:cubicBezTo>
                    <a:pt x="89447" y="116666"/>
                    <a:pt x="89447" y="116666"/>
                    <a:pt x="89447" y="116666"/>
                  </a:cubicBezTo>
                  <a:cubicBezTo>
                    <a:pt x="90184" y="116666"/>
                    <a:pt x="90184" y="116666"/>
                    <a:pt x="90184" y="116666"/>
                  </a:cubicBezTo>
                  <a:cubicBezTo>
                    <a:pt x="93496" y="115833"/>
                    <a:pt x="93496" y="115833"/>
                    <a:pt x="93496" y="115833"/>
                  </a:cubicBezTo>
                  <a:cubicBezTo>
                    <a:pt x="94233" y="113333"/>
                    <a:pt x="94233" y="113333"/>
                    <a:pt x="94233" y="113333"/>
                  </a:cubicBezTo>
                  <a:cubicBezTo>
                    <a:pt x="95337" y="110833"/>
                    <a:pt x="95337" y="110833"/>
                    <a:pt x="95337" y="110833"/>
                  </a:cubicBezTo>
                  <a:cubicBezTo>
                    <a:pt x="95705" y="103333"/>
                    <a:pt x="95705" y="103333"/>
                    <a:pt x="95705" y="103333"/>
                  </a:cubicBezTo>
                  <a:cubicBezTo>
                    <a:pt x="96809" y="97500"/>
                    <a:pt x="96809" y="97500"/>
                    <a:pt x="96809" y="97500"/>
                  </a:cubicBezTo>
                  <a:cubicBezTo>
                    <a:pt x="98282" y="92500"/>
                    <a:pt x="98282" y="92500"/>
                    <a:pt x="98282" y="92500"/>
                  </a:cubicBezTo>
                  <a:cubicBezTo>
                    <a:pt x="99754" y="90000"/>
                    <a:pt x="99754" y="90000"/>
                    <a:pt x="99754" y="90000"/>
                  </a:cubicBezTo>
                  <a:cubicBezTo>
                    <a:pt x="99754" y="88333"/>
                    <a:pt x="99754" y="88333"/>
                    <a:pt x="99754" y="88333"/>
                  </a:cubicBezTo>
                  <a:cubicBezTo>
                    <a:pt x="99386" y="85833"/>
                    <a:pt x="99386" y="85833"/>
                    <a:pt x="99386" y="85833"/>
                  </a:cubicBezTo>
                  <a:cubicBezTo>
                    <a:pt x="99018" y="84166"/>
                    <a:pt x="99018" y="84166"/>
                    <a:pt x="99018" y="84166"/>
                  </a:cubicBezTo>
                  <a:cubicBezTo>
                    <a:pt x="99386" y="83333"/>
                    <a:pt x="99386" y="83333"/>
                    <a:pt x="99386" y="83333"/>
                  </a:cubicBezTo>
                  <a:cubicBezTo>
                    <a:pt x="99386" y="81666"/>
                    <a:pt x="99386" y="81666"/>
                    <a:pt x="99386" y="81666"/>
                  </a:cubicBezTo>
                  <a:cubicBezTo>
                    <a:pt x="99754" y="80833"/>
                    <a:pt x="99754" y="80833"/>
                    <a:pt x="99754" y="80833"/>
                  </a:cubicBezTo>
                  <a:cubicBezTo>
                    <a:pt x="100122" y="80833"/>
                    <a:pt x="100122" y="80833"/>
                    <a:pt x="100122" y="80833"/>
                  </a:cubicBezTo>
                  <a:cubicBezTo>
                    <a:pt x="100490" y="81666"/>
                    <a:pt x="100490" y="81666"/>
                    <a:pt x="100490" y="81666"/>
                  </a:cubicBezTo>
                  <a:cubicBezTo>
                    <a:pt x="100858" y="85000"/>
                    <a:pt x="100858" y="85000"/>
                    <a:pt x="100858" y="85000"/>
                  </a:cubicBezTo>
                  <a:cubicBezTo>
                    <a:pt x="102331" y="83333"/>
                    <a:pt x="102331" y="83333"/>
                    <a:pt x="102331" y="83333"/>
                  </a:cubicBezTo>
                  <a:cubicBezTo>
                    <a:pt x="103435" y="82500"/>
                    <a:pt x="103435" y="82500"/>
                    <a:pt x="103435" y="82500"/>
                  </a:cubicBezTo>
                  <a:cubicBezTo>
                    <a:pt x="103435" y="80833"/>
                    <a:pt x="103435" y="80833"/>
                    <a:pt x="103435" y="80833"/>
                  </a:cubicBezTo>
                  <a:cubicBezTo>
                    <a:pt x="103435" y="79166"/>
                    <a:pt x="103435" y="79166"/>
                    <a:pt x="103435" y="79166"/>
                  </a:cubicBezTo>
                  <a:cubicBezTo>
                    <a:pt x="104171" y="78333"/>
                    <a:pt x="104171" y="78333"/>
                    <a:pt x="104171" y="78333"/>
                  </a:cubicBezTo>
                  <a:cubicBezTo>
                    <a:pt x="104171" y="77500"/>
                    <a:pt x="104171" y="77500"/>
                    <a:pt x="104171" y="77500"/>
                  </a:cubicBezTo>
                  <a:cubicBezTo>
                    <a:pt x="104907" y="79166"/>
                    <a:pt x="104907" y="79166"/>
                    <a:pt x="104907" y="79166"/>
                  </a:cubicBezTo>
                  <a:cubicBezTo>
                    <a:pt x="106748" y="77500"/>
                    <a:pt x="106748" y="77500"/>
                    <a:pt x="106748" y="77500"/>
                  </a:cubicBezTo>
                  <a:cubicBezTo>
                    <a:pt x="108220" y="75833"/>
                    <a:pt x="108220" y="75833"/>
                    <a:pt x="108220" y="75833"/>
                  </a:cubicBezTo>
                  <a:cubicBezTo>
                    <a:pt x="108957" y="75833"/>
                    <a:pt x="108957" y="75833"/>
                    <a:pt x="108957" y="75833"/>
                  </a:cubicBezTo>
                  <a:cubicBezTo>
                    <a:pt x="110061" y="74166"/>
                    <a:pt x="110061" y="74166"/>
                    <a:pt x="110061" y="74166"/>
                  </a:cubicBezTo>
                  <a:cubicBezTo>
                    <a:pt x="110797" y="73333"/>
                    <a:pt x="110797" y="73333"/>
                    <a:pt x="110797" y="73333"/>
                  </a:cubicBezTo>
                  <a:cubicBezTo>
                    <a:pt x="110797" y="72500"/>
                    <a:pt x="110797" y="72500"/>
                    <a:pt x="110797" y="72500"/>
                  </a:cubicBezTo>
                  <a:cubicBezTo>
                    <a:pt x="112269" y="75000"/>
                    <a:pt x="112269" y="75000"/>
                    <a:pt x="112269" y="75000"/>
                  </a:cubicBezTo>
                  <a:cubicBezTo>
                    <a:pt x="113006" y="71666"/>
                    <a:pt x="113006" y="71666"/>
                    <a:pt x="113006" y="71666"/>
                  </a:cubicBezTo>
                  <a:cubicBezTo>
                    <a:pt x="113374" y="67500"/>
                    <a:pt x="113374" y="67500"/>
                    <a:pt x="113374" y="67500"/>
                  </a:cubicBezTo>
                  <a:cubicBezTo>
                    <a:pt x="113742" y="65833"/>
                    <a:pt x="113742" y="65833"/>
                    <a:pt x="113742" y="65833"/>
                  </a:cubicBezTo>
                  <a:cubicBezTo>
                    <a:pt x="114110" y="64166"/>
                    <a:pt x="114110" y="64166"/>
                    <a:pt x="114110" y="64166"/>
                  </a:cubicBezTo>
                  <a:cubicBezTo>
                    <a:pt x="114110" y="64166"/>
                    <a:pt x="113742" y="61666"/>
                    <a:pt x="113374" y="62500"/>
                  </a:cubicBezTo>
                  <a:cubicBezTo>
                    <a:pt x="113006" y="62500"/>
                    <a:pt x="111901" y="63333"/>
                    <a:pt x="111901" y="63333"/>
                  </a:cubicBezTo>
                  <a:cubicBezTo>
                    <a:pt x="111533" y="65000"/>
                    <a:pt x="111533" y="65000"/>
                    <a:pt x="111533" y="65000"/>
                  </a:cubicBezTo>
                  <a:cubicBezTo>
                    <a:pt x="110797" y="65000"/>
                    <a:pt x="110797" y="65000"/>
                    <a:pt x="110797" y="65000"/>
                  </a:cubicBezTo>
                  <a:cubicBezTo>
                    <a:pt x="110061" y="66666"/>
                    <a:pt x="110061" y="66666"/>
                    <a:pt x="110061" y="66666"/>
                  </a:cubicBezTo>
                  <a:cubicBezTo>
                    <a:pt x="108220" y="69166"/>
                    <a:pt x="108220" y="69166"/>
                    <a:pt x="108220" y="69166"/>
                  </a:cubicBezTo>
                  <a:cubicBezTo>
                    <a:pt x="107116" y="69166"/>
                    <a:pt x="107116" y="69166"/>
                    <a:pt x="107116" y="69166"/>
                  </a:cubicBezTo>
                  <a:cubicBezTo>
                    <a:pt x="104171" y="67500"/>
                    <a:pt x="104171" y="67500"/>
                    <a:pt x="104171" y="67500"/>
                  </a:cubicBezTo>
                  <a:cubicBezTo>
                    <a:pt x="104171" y="65833"/>
                    <a:pt x="104171" y="65833"/>
                    <a:pt x="104171" y="65833"/>
                  </a:cubicBezTo>
                  <a:cubicBezTo>
                    <a:pt x="104171" y="64166"/>
                    <a:pt x="104171" y="64166"/>
                    <a:pt x="104171" y="64166"/>
                  </a:cubicBezTo>
                  <a:cubicBezTo>
                    <a:pt x="104539" y="63333"/>
                    <a:pt x="104539" y="63333"/>
                    <a:pt x="104539" y="63333"/>
                  </a:cubicBezTo>
                  <a:cubicBezTo>
                    <a:pt x="105276" y="63333"/>
                    <a:pt x="105276" y="63333"/>
                    <a:pt x="105276" y="63333"/>
                  </a:cubicBezTo>
                  <a:cubicBezTo>
                    <a:pt x="106012" y="64166"/>
                    <a:pt x="106012" y="64166"/>
                    <a:pt x="106012" y="64166"/>
                  </a:cubicBezTo>
                  <a:cubicBezTo>
                    <a:pt x="107852" y="64166"/>
                    <a:pt x="107852" y="64166"/>
                    <a:pt x="107852" y="64166"/>
                  </a:cubicBezTo>
                  <a:cubicBezTo>
                    <a:pt x="108957" y="62500"/>
                    <a:pt x="108957" y="62500"/>
                    <a:pt x="108957" y="62500"/>
                  </a:cubicBezTo>
                  <a:cubicBezTo>
                    <a:pt x="108957" y="60833"/>
                    <a:pt x="108957" y="60833"/>
                    <a:pt x="108957" y="60833"/>
                  </a:cubicBezTo>
                  <a:cubicBezTo>
                    <a:pt x="108588" y="59166"/>
                    <a:pt x="108588" y="59166"/>
                    <a:pt x="108588" y="59166"/>
                  </a:cubicBezTo>
                  <a:cubicBezTo>
                    <a:pt x="108957" y="56666"/>
                    <a:pt x="108957" y="56666"/>
                    <a:pt x="108957" y="56666"/>
                  </a:cubicBezTo>
                  <a:cubicBezTo>
                    <a:pt x="109325" y="56666"/>
                    <a:pt x="109325" y="56666"/>
                    <a:pt x="109325" y="56666"/>
                  </a:cubicBezTo>
                  <a:cubicBezTo>
                    <a:pt x="110061" y="55000"/>
                    <a:pt x="110061" y="55000"/>
                    <a:pt x="110061" y="55000"/>
                  </a:cubicBezTo>
                  <a:cubicBezTo>
                    <a:pt x="110061" y="53333"/>
                    <a:pt x="110061" y="53333"/>
                    <a:pt x="110061" y="53333"/>
                  </a:cubicBezTo>
                  <a:cubicBezTo>
                    <a:pt x="108957" y="53333"/>
                    <a:pt x="108957" y="53333"/>
                    <a:pt x="108957" y="53333"/>
                  </a:cubicBezTo>
                  <a:cubicBezTo>
                    <a:pt x="106748" y="50833"/>
                    <a:pt x="106748" y="50833"/>
                    <a:pt x="106748" y="50833"/>
                  </a:cubicBezTo>
                  <a:cubicBezTo>
                    <a:pt x="104171" y="50000"/>
                    <a:pt x="104171" y="50000"/>
                    <a:pt x="104171" y="50000"/>
                  </a:cubicBezTo>
                  <a:cubicBezTo>
                    <a:pt x="103067" y="48333"/>
                    <a:pt x="103067" y="48333"/>
                    <a:pt x="103067" y="48333"/>
                  </a:cubicBezTo>
                  <a:cubicBezTo>
                    <a:pt x="103067" y="47500"/>
                    <a:pt x="103067" y="47500"/>
                    <a:pt x="103067" y="47500"/>
                  </a:cubicBezTo>
                  <a:cubicBezTo>
                    <a:pt x="104539" y="47500"/>
                    <a:pt x="104539" y="47500"/>
                    <a:pt x="104539" y="47500"/>
                  </a:cubicBezTo>
                  <a:cubicBezTo>
                    <a:pt x="106748" y="47500"/>
                    <a:pt x="106748" y="47500"/>
                    <a:pt x="106748" y="47500"/>
                  </a:cubicBezTo>
                  <a:cubicBezTo>
                    <a:pt x="108220" y="49166"/>
                    <a:pt x="108220" y="49166"/>
                    <a:pt x="108220" y="49166"/>
                  </a:cubicBezTo>
                  <a:cubicBezTo>
                    <a:pt x="108588" y="47500"/>
                    <a:pt x="108588" y="47500"/>
                    <a:pt x="108588" y="47500"/>
                  </a:cubicBezTo>
                  <a:cubicBezTo>
                    <a:pt x="108220" y="45833"/>
                    <a:pt x="108220" y="45833"/>
                    <a:pt x="108220" y="45833"/>
                  </a:cubicBezTo>
                  <a:cubicBezTo>
                    <a:pt x="107852" y="45000"/>
                    <a:pt x="107852" y="45000"/>
                    <a:pt x="107852" y="45000"/>
                  </a:cubicBezTo>
                  <a:cubicBezTo>
                    <a:pt x="107484" y="43333"/>
                    <a:pt x="107484" y="43333"/>
                    <a:pt x="107484" y="43333"/>
                  </a:cubicBezTo>
                  <a:cubicBezTo>
                    <a:pt x="108220" y="42500"/>
                    <a:pt x="108220" y="42500"/>
                    <a:pt x="108220" y="42500"/>
                  </a:cubicBezTo>
                  <a:cubicBezTo>
                    <a:pt x="109325" y="42500"/>
                    <a:pt x="109325" y="42500"/>
                    <a:pt x="109325" y="42500"/>
                  </a:cubicBezTo>
                  <a:cubicBezTo>
                    <a:pt x="109693" y="46666"/>
                    <a:pt x="109693" y="46666"/>
                    <a:pt x="109693" y="46666"/>
                  </a:cubicBezTo>
                  <a:cubicBezTo>
                    <a:pt x="110429" y="48333"/>
                    <a:pt x="110429" y="48333"/>
                    <a:pt x="110429" y="48333"/>
                  </a:cubicBezTo>
                  <a:cubicBezTo>
                    <a:pt x="111533" y="48333"/>
                    <a:pt x="111533" y="48333"/>
                    <a:pt x="111533" y="48333"/>
                  </a:cubicBezTo>
                  <a:cubicBezTo>
                    <a:pt x="111901" y="47500"/>
                    <a:pt x="111901" y="47500"/>
                    <a:pt x="111901" y="47500"/>
                  </a:cubicBezTo>
                  <a:cubicBezTo>
                    <a:pt x="112638" y="48333"/>
                    <a:pt x="112638" y="48333"/>
                    <a:pt x="112638" y="48333"/>
                  </a:cubicBezTo>
                  <a:cubicBezTo>
                    <a:pt x="114110" y="48333"/>
                    <a:pt x="114110" y="48333"/>
                    <a:pt x="114110" y="48333"/>
                  </a:cubicBezTo>
                  <a:cubicBezTo>
                    <a:pt x="116319" y="48333"/>
                    <a:pt x="116319" y="48333"/>
                    <a:pt x="116319" y="48333"/>
                  </a:cubicBezTo>
                  <a:cubicBezTo>
                    <a:pt x="116687" y="47500"/>
                    <a:pt x="116687" y="47500"/>
                    <a:pt x="116687" y="47500"/>
                  </a:cubicBezTo>
                  <a:cubicBezTo>
                    <a:pt x="116687" y="44166"/>
                    <a:pt x="116687" y="44166"/>
                    <a:pt x="116687" y="44166"/>
                  </a:cubicBezTo>
                  <a:cubicBezTo>
                    <a:pt x="117055" y="42500"/>
                    <a:pt x="117055" y="42500"/>
                    <a:pt x="117055" y="42500"/>
                  </a:cubicBezTo>
                  <a:cubicBezTo>
                    <a:pt x="117423" y="40000"/>
                    <a:pt x="117423" y="40000"/>
                    <a:pt x="117423" y="40000"/>
                  </a:cubicBezTo>
                  <a:cubicBezTo>
                    <a:pt x="117423" y="38333"/>
                    <a:pt x="117423" y="38333"/>
                    <a:pt x="117423" y="38333"/>
                  </a:cubicBezTo>
                  <a:cubicBezTo>
                    <a:pt x="117791" y="35000"/>
                    <a:pt x="117791" y="35000"/>
                    <a:pt x="117791" y="35000"/>
                  </a:cubicBezTo>
                  <a:cubicBezTo>
                    <a:pt x="118527" y="35000"/>
                    <a:pt x="118527" y="35000"/>
                    <a:pt x="118527" y="35000"/>
                  </a:cubicBezTo>
                  <a:cubicBezTo>
                    <a:pt x="118895" y="36666"/>
                    <a:pt x="118895" y="36666"/>
                    <a:pt x="118895" y="36666"/>
                  </a:cubicBezTo>
                  <a:cubicBezTo>
                    <a:pt x="119631" y="35000"/>
                    <a:pt x="119631" y="35000"/>
                    <a:pt x="119631" y="35000"/>
                  </a:cubicBezTo>
                  <a:cubicBezTo>
                    <a:pt x="119631" y="32500"/>
                    <a:pt x="119631" y="32500"/>
                    <a:pt x="119631" y="32500"/>
                  </a:cubicBezTo>
                  <a:cubicBezTo>
                    <a:pt x="120000" y="30833"/>
                    <a:pt x="120000" y="30833"/>
                    <a:pt x="120000" y="30833"/>
                  </a:cubicBezTo>
                  <a:lnTo>
                    <a:pt x="119263" y="2833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4" name="Shape 1418">
              <a:extLst>
                <a:ext uri="{FF2B5EF4-FFF2-40B4-BE49-F238E27FC236}">
                  <a16:creationId xmlns:a16="http://schemas.microsoft.com/office/drawing/2014/main" id="{5D17BBDD-2E0A-4B79-A342-F6772F3A9834}"/>
                </a:ext>
              </a:extLst>
            </p:cNvPr>
            <p:cNvSpPr/>
            <p:nvPr/>
          </p:nvSpPr>
          <p:spPr>
            <a:xfrm>
              <a:off x="7274749" y="2775308"/>
              <a:ext cx="286694" cy="308619"/>
            </a:xfrm>
            <a:custGeom>
              <a:avLst/>
              <a:gdLst/>
              <a:ahLst/>
              <a:cxnLst/>
              <a:rect l="0" t="0" r="0" b="0"/>
              <a:pathLst>
                <a:path w="120000" h="120000" extrusionOk="0">
                  <a:moveTo>
                    <a:pt x="118208" y="71111"/>
                  </a:moveTo>
                  <a:cubicBezTo>
                    <a:pt x="117014" y="70555"/>
                    <a:pt x="117014" y="70555"/>
                    <a:pt x="117014" y="70555"/>
                  </a:cubicBezTo>
                  <a:cubicBezTo>
                    <a:pt x="116417" y="68888"/>
                    <a:pt x="116417" y="68888"/>
                    <a:pt x="116417" y="68888"/>
                  </a:cubicBezTo>
                  <a:cubicBezTo>
                    <a:pt x="116417" y="66666"/>
                    <a:pt x="116417" y="66666"/>
                    <a:pt x="116417" y="66666"/>
                  </a:cubicBezTo>
                  <a:cubicBezTo>
                    <a:pt x="116417" y="66111"/>
                    <a:pt x="116417" y="66111"/>
                    <a:pt x="116417" y="66111"/>
                  </a:cubicBezTo>
                  <a:cubicBezTo>
                    <a:pt x="114029" y="63888"/>
                    <a:pt x="114029" y="63888"/>
                    <a:pt x="114029" y="63888"/>
                  </a:cubicBezTo>
                  <a:cubicBezTo>
                    <a:pt x="113432" y="62222"/>
                    <a:pt x="113432" y="62222"/>
                    <a:pt x="113432" y="62222"/>
                  </a:cubicBezTo>
                  <a:cubicBezTo>
                    <a:pt x="113432" y="61111"/>
                    <a:pt x="113432" y="61111"/>
                    <a:pt x="113432" y="61111"/>
                  </a:cubicBezTo>
                  <a:cubicBezTo>
                    <a:pt x="113432" y="60555"/>
                    <a:pt x="113432" y="60555"/>
                    <a:pt x="113432" y="60555"/>
                  </a:cubicBezTo>
                  <a:cubicBezTo>
                    <a:pt x="111641" y="59444"/>
                    <a:pt x="111641" y="59444"/>
                    <a:pt x="111641" y="59444"/>
                  </a:cubicBezTo>
                  <a:cubicBezTo>
                    <a:pt x="109850" y="58888"/>
                    <a:pt x="109850" y="58888"/>
                    <a:pt x="109850" y="58888"/>
                  </a:cubicBezTo>
                  <a:cubicBezTo>
                    <a:pt x="109253" y="58888"/>
                    <a:pt x="109253" y="58888"/>
                    <a:pt x="109253" y="58888"/>
                  </a:cubicBezTo>
                  <a:cubicBezTo>
                    <a:pt x="108656" y="57777"/>
                    <a:pt x="108656" y="57777"/>
                    <a:pt x="108656" y="57777"/>
                  </a:cubicBezTo>
                  <a:cubicBezTo>
                    <a:pt x="108059" y="56111"/>
                    <a:pt x="108059" y="56111"/>
                    <a:pt x="108059" y="56111"/>
                  </a:cubicBezTo>
                  <a:cubicBezTo>
                    <a:pt x="108059" y="55000"/>
                    <a:pt x="108059" y="55000"/>
                    <a:pt x="108059" y="55000"/>
                  </a:cubicBezTo>
                  <a:cubicBezTo>
                    <a:pt x="106865" y="53333"/>
                    <a:pt x="106865" y="53333"/>
                    <a:pt x="106865" y="53333"/>
                  </a:cubicBezTo>
                  <a:cubicBezTo>
                    <a:pt x="105074" y="50555"/>
                    <a:pt x="105074" y="50555"/>
                    <a:pt x="105074" y="50555"/>
                  </a:cubicBezTo>
                  <a:cubicBezTo>
                    <a:pt x="103880" y="49444"/>
                    <a:pt x="103880" y="49444"/>
                    <a:pt x="103880" y="49444"/>
                  </a:cubicBezTo>
                  <a:cubicBezTo>
                    <a:pt x="102089" y="48333"/>
                    <a:pt x="102089" y="48333"/>
                    <a:pt x="102089" y="48333"/>
                  </a:cubicBezTo>
                  <a:cubicBezTo>
                    <a:pt x="100298" y="46666"/>
                    <a:pt x="100298" y="46666"/>
                    <a:pt x="100298" y="46666"/>
                  </a:cubicBezTo>
                  <a:cubicBezTo>
                    <a:pt x="98507" y="45000"/>
                    <a:pt x="98507" y="45000"/>
                    <a:pt x="98507" y="45000"/>
                  </a:cubicBezTo>
                  <a:cubicBezTo>
                    <a:pt x="94328" y="43333"/>
                    <a:pt x="94328" y="43333"/>
                    <a:pt x="94328" y="43333"/>
                  </a:cubicBezTo>
                  <a:cubicBezTo>
                    <a:pt x="91343" y="39444"/>
                    <a:pt x="91343" y="39444"/>
                    <a:pt x="91343" y="39444"/>
                  </a:cubicBezTo>
                  <a:cubicBezTo>
                    <a:pt x="87761" y="35000"/>
                    <a:pt x="87761" y="35000"/>
                    <a:pt x="87761" y="35000"/>
                  </a:cubicBezTo>
                  <a:cubicBezTo>
                    <a:pt x="84776" y="32777"/>
                    <a:pt x="84776" y="32777"/>
                    <a:pt x="84776" y="32777"/>
                  </a:cubicBezTo>
                  <a:cubicBezTo>
                    <a:pt x="75223" y="25555"/>
                    <a:pt x="75223" y="25555"/>
                    <a:pt x="75223" y="25555"/>
                  </a:cubicBezTo>
                  <a:cubicBezTo>
                    <a:pt x="72238" y="22222"/>
                    <a:pt x="72238" y="22222"/>
                    <a:pt x="72238" y="22222"/>
                  </a:cubicBezTo>
                  <a:cubicBezTo>
                    <a:pt x="69253" y="19444"/>
                    <a:pt x="69253" y="19444"/>
                    <a:pt x="69253" y="19444"/>
                  </a:cubicBezTo>
                  <a:cubicBezTo>
                    <a:pt x="68059" y="17222"/>
                    <a:pt x="68059" y="17222"/>
                    <a:pt x="68059" y="17222"/>
                  </a:cubicBezTo>
                  <a:cubicBezTo>
                    <a:pt x="66268" y="15000"/>
                    <a:pt x="66268" y="15000"/>
                    <a:pt x="66268" y="15000"/>
                  </a:cubicBezTo>
                  <a:cubicBezTo>
                    <a:pt x="64477" y="13333"/>
                    <a:pt x="64477" y="13333"/>
                    <a:pt x="64477" y="13333"/>
                  </a:cubicBezTo>
                  <a:cubicBezTo>
                    <a:pt x="57313" y="10555"/>
                    <a:pt x="57313" y="10555"/>
                    <a:pt x="57313" y="10555"/>
                  </a:cubicBezTo>
                  <a:cubicBezTo>
                    <a:pt x="56119" y="8888"/>
                    <a:pt x="56119" y="8888"/>
                    <a:pt x="56119" y="8888"/>
                  </a:cubicBezTo>
                  <a:cubicBezTo>
                    <a:pt x="54925" y="7777"/>
                    <a:pt x="54925" y="7777"/>
                    <a:pt x="54925" y="7777"/>
                  </a:cubicBezTo>
                  <a:cubicBezTo>
                    <a:pt x="54925" y="6111"/>
                    <a:pt x="54925" y="6111"/>
                    <a:pt x="54925" y="6111"/>
                  </a:cubicBezTo>
                  <a:cubicBezTo>
                    <a:pt x="57910" y="4444"/>
                    <a:pt x="57910" y="4444"/>
                    <a:pt x="57910" y="4444"/>
                  </a:cubicBezTo>
                  <a:cubicBezTo>
                    <a:pt x="60298" y="2777"/>
                    <a:pt x="60298" y="2777"/>
                    <a:pt x="60298" y="2777"/>
                  </a:cubicBezTo>
                  <a:cubicBezTo>
                    <a:pt x="61492" y="2222"/>
                    <a:pt x="61492" y="2222"/>
                    <a:pt x="61492" y="2222"/>
                  </a:cubicBezTo>
                  <a:cubicBezTo>
                    <a:pt x="61492" y="1111"/>
                    <a:pt x="61492" y="1111"/>
                    <a:pt x="61492" y="1111"/>
                  </a:cubicBezTo>
                  <a:cubicBezTo>
                    <a:pt x="62089" y="0"/>
                    <a:pt x="62089" y="0"/>
                    <a:pt x="62089" y="0"/>
                  </a:cubicBezTo>
                  <a:cubicBezTo>
                    <a:pt x="62089" y="0"/>
                    <a:pt x="62089" y="0"/>
                    <a:pt x="62089" y="0"/>
                  </a:cubicBezTo>
                  <a:cubicBezTo>
                    <a:pt x="28656" y="3333"/>
                    <a:pt x="28656" y="3333"/>
                    <a:pt x="28656" y="3333"/>
                  </a:cubicBezTo>
                  <a:cubicBezTo>
                    <a:pt x="28656" y="3333"/>
                    <a:pt x="28656" y="3333"/>
                    <a:pt x="28656" y="3333"/>
                  </a:cubicBezTo>
                  <a:cubicBezTo>
                    <a:pt x="0" y="5555"/>
                    <a:pt x="0" y="5555"/>
                    <a:pt x="0" y="5555"/>
                  </a:cubicBezTo>
                  <a:cubicBezTo>
                    <a:pt x="1791" y="13333"/>
                    <a:pt x="1791" y="13333"/>
                    <a:pt x="1791" y="13333"/>
                  </a:cubicBezTo>
                  <a:cubicBezTo>
                    <a:pt x="6567" y="32222"/>
                    <a:pt x="6567" y="32222"/>
                    <a:pt x="6567" y="32222"/>
                  </a:cubicBezTo>
                  <a:cubicBezTo>
                    <a:pt x="13731" y="54444"/>
                    <a:pt x="13731" y="54444"/>
                    <a:pt x="13731" y="54444"/>
                  </a:cubicBezTo>
                  <a:cubicBezTo>
                    <a:pt x="14925" y="59444"/>
                    <a:pt x="14925" y="59444"/>
                    <a:pt x="14925" y="59444"/>
                  </a:cubicBezTo>
                  <a:cubicBezTo>
                    <a:pt x="19701" y="67777"/>
                    <a:pt x="19701" y="67777"/>
                    <a:pt x="19701" y="67777"/>
                  </a:cubicBezTo>
                  <a:cubicBezTo>
                    <a:pt x="22686" y="71111"/>
                    <a:pt x="22686" y="71111"/>
                    <a:pt x="22686" y="71111"/>
                  </a:cubicBezTo>
                  <a:cubicBezTo>
                    <a:pt x="22686" y="73333"/>
                    <a:pt x="22686" y="73333"/>
                    <a:pt x="22686" y="73333"/>
                  </a:cubicBezTo>
                  <a:cubicBezTo>
                    <a:pt x="23283" y="76111"/>
                    <a:pt x="23283" y="76111"/>
                    <a:pt x="23283" y="76111"/>
                  </a:cubicBezTo>
                  <a:cubicBezTo>
                    <a:pt x="25074" y="77222"/>
                    <a:pt x="25074" y="77222"/>
                    <a:pt x="25074" y="77222"/>
                  </a:cubicBezTo>
                  <a:cubicBezTo>
                    <a:pt x="23880" y="80000"/>
                    <a:pt x="23880" y="80000"/>
                    <a:pt x="23880" y="80000"/>
                  </a:cubicBezTo>
                  <a:cubicBezTo>
                    <a:pt x="20895" y="81666"/>
                    <a:pt x="20895" y="81666"/>
                    <a:pt x="20895" y="81666"/>
                  </a:cubicBezTo>
                  <a:cubicBezTo>
                    <a:pt x="23283" y="83333"/>
                    <a:pt x="23283" y="83333"/>
                    <a:pt x="23283" y="83333"/>
                  </a:cubicBezTo>
                  <a:cubicBezTo>
                    <a:pt x="22686" y="86111"/>
                    <a:pt x="22686" y="86111"/>
                    <a:pt x="22686" y="86111"/>
                  </a:cubicBezTo>
                  <a:cubicBezTo>
                    <a:pt x="20895" y="87222"/>
                    <a:pt x="20895" y="87222"/>
                    <a:pt x="20895" y="87222"/>
                  </a:cubicBezTo>
                  <a:cubicBezTo>
                    <a:pt x="20895" y="90555"/>
                    <a:pt x="20895" y="90555"/>
                    <a:pt x="20895" y="90555"/>
                  </a:cubicBezTo>
                  <a:cubicBezTo>
                    <a:pt x="22089" y="95555"/>
                    <a:pt x="22089" y="95555"/>
                    <a:pt x="22089" y="95555"/>
                  </a:cubicBezTo>
                  <a:cubicBezTo>
                    <a:pt x="23283" y="97777"/>
                    <a:pt x="23283" y="97777"/>
                    <a:pt x="23283" y="97777"/>
                  </a:cubicBezTo>
                  <a:cubicBezTo>
                    <a:pt x="23880" y="101111"/>
                    <a:pt x="23880" y="101111"/>
                    <a:pt x="23880" y="101111"/>
                  </a:cubicBezTo>
                  <a:cubicBezTo>
                    <a:pt x="22686" y="102222"/>
                    <a:pt x="22686" y="102222"/>
                    <a:pt x="22686" y="102222"/>
                  </a:cubicBezTo>
                  <a:cubicBezTo>
                    <a:pt x="22089" y="103333"/>
                    <a:pt x="22089" y="103333"/>
                    <a:pt x="22089" y="103333"/>
                  </a:cubicBezTo>
                  <a:cubicBezTo>
                    <a:pt x="23283" y="105555"/>
                    <a:pt x="23283" y="105555"/>
                    <a:pt x="23283" y="105555"/>
                  </a:cubicBezTo>
                  <a:cubicBezTo>
                    <a:pt x="24477" y="107222"/>
                    <a:pt x="24477" y="107222"/>
                    <a:pt x="24477" y="107222"/>
                  </a:cubicBezTo>
                  <a:cubicBezTo>
                    <a:pt x="26865" y="110555"/>
                    <a:pt x="26865" y="110555"/>
                    <a:pt x="26865" y="110555"/>
                  </a:cubicBezTo>
                  <a:cubicBezTo>
                    <a:pt x="27462" y="111666"/>
                    <a:pt x="27462" y="111666"/>
                    <a:pt x="27462" y="111666"/>
                  </a:cubicBezTo>
                  <a:cubicBezTo>
                    <a:pt x="31044" y="118333"/>
                    <a:pt x="31044" y="118333"/>
                    <a:pt x="31044" y="118333"/>
                  </a:cubicBezTo>
                  <a:cubicBezTo>
                    <a:pt x="95522" y="115000"/>
                    <a:pt x="95522" y="115000"/>
                    <a:pt x="95522" y="115000"/>
                  </a:cubicBezTo>
                  <a:cubicBezTo>
                    <a:pt x="96119" y="120000"/>
                    <a:pt x="96119" y="120000"/>
                    <a:pt x="96119" y="120000"/>
                  </a:cubicBezTo>
                  <a:cubicBezTo>
                    <a:pt x="100895" y="120000"/>
                    <a:pt x="100895" y="120000"/>
                    <a:pt x="100895" y="120000"/>
                  </a:cubicBezTo>
                  <a:cubicBezTo>
                    <a:pt x="99104" y="107222"/>
                    <a:pt x="99104" y="107222"/>
                    <a:pt x="99104" y="107222"/>
                  </a:cubicBezTo>
                  <a:cubicBezTo>
                    <a:pt x="99104" y="107222"/>
                    <a:pt x="99104" y="107222"/>
                    <a:pt x="99104" y="107222"/>
                  </a:cubicBezTo>
                  <a:cubicBezTo>
                    <a:pt x="103283" y="107777"/>
                    <a:pt x="103283" y="107777"/>
                    <a:pt x="103283" y="107777"/>
                  </a:cubicBezTo>
                  <a:cubicBezTo>
                    <a:pt x="109253" y="108888"/>
                    <a:pt x="109253" y="108888"/>
                    <a:pt x="109253" y="108888"/>
                  </a:cubicBezTo>
                  <a:cubicBezTo>
                    <a:pt x="109850" y="107222"/>
                    <a:pt x="109850" y="107222"/>
                    <a:pt x="109850" y="107222"/>
                  </a:cubicBezTo>
                  <a:cubicBezTo>
                    <a:pt x="109850" y="107222"/>
                    <a:pt x="110447" y="105000"/>
                    <a:pt x="110447" y="105000"/>
                  </a:cubicBezTo>
                  <a:cubicBezTo>
                    <a:pt x="110447" y="104444"/>
                    <a:pt x="109850" y="104444"/>
                    <a:pt x="109850" y="104444"/>
                  </a:cubicBezTo>
                  <a:cubicBezTo>
                    <a:pt x="109850" y="104444"/>
                    <a:pt x="109253" y="103888"/>
                    <a:pt x="108656" y="103888"/>
                  </a:cubicBezTo>
                  <a:cubicBezTo>
                    <a:pt x="108059" y="103333"/>
                    <a:pt x="108059" y="102777"/>
                    <a:pt x="107462" y="102222"/>
                  </a:cubicBezTo>
                  <a:cubicBezTo>
                    <a:pt x="106865" y="101666"/>
                    <a:pt x="107462" y="101666"/>
                    <a:pt x="107462" y="101666"/>
                  </a:cubicBezTo>
                  <a:cubicBezTo>
                    <a:pt x="108656" y="101666"/>
                    <a:pt x="108656" y="101666"/>
                    <a:pt x="108656" y="101666"/>
                  </a:cubicBezTo>
                  <a:cubicBezTo>
                    <a:pt x="110447" y="101666"/>
                    <a:pt x="110447" y="101666"/>
                    <a:pt x="110447" y="101666"/>
                  </a:cubicBezTo>
                  <a:cubicBezTo>
                    <a:pt x="110447" y="101666"/>
                    <a:pt x="109850" y="100555"/>
                    <a:pt x="109850" y="99444"/>
                  </a:cubicBezTo>
                  <a:cubicBezTo>
                    <a:pt x="109253" y="98333"/>
                    <a:pt x="109253" y="98333"/>
                    <a:pt x="109253" y="98333"/>
                  </a:cubicBezTo>
                  <a:cubicBezTo>
                    <a:pt x="111044" y="97777"/>
                    <a:pt x="111044" y="97777"/>
                    <a:pt x="111044" y="97777"/>
                  </a:cubicBezTo>
                  <a:cubicBezTo>
                    <a:pt x="112238" y="96666"/>
                    <a:pt x="112238" y="96666"/>
                    <a:pt x="112238" y="96666"/>
                  </a:cubicBezTo>
                  <a:cubicBezTo>
                    <a:pt x="113432" y="93888"/>
                    <a:pt x="113432" y="93888"/>
                    <a:pt x="113432" y="93888"/>
                  </a:cubicBezTo>
                  <a:cubicBezTo>
                    <a:pt x="111641" y="93333"/>
                    <a:pt x="111641" y="93333"/>
                    <a:pt x="111641" y="93333"/>
                  </a:cubicBezTo>
                  <a:cubicBezTo>
                    <a:pt x="111641" y="93333"/>
                    <a:pt x="111641" y="92777"/>
                    <a:pt x="111641" y="92777"/>
                  </a:cubicBezTo>
                  <a:cubicBezTo>
                    <a:pt x="111641" y="92222"/>
                    <a:pt x="112238" y="92222"/>
                    <a:pt x="112238" y="91666"/>
                  </a:cubicBezTo>
                  <a:cubicBezTo>
                    <a:pt x="112238" y="91666"/>
                    <a:pt x="112835" y="91111"/>
                    <a:pt x="112835" y="91111"/>
                  </a:cubicBezTo>
                  <a:cubicBezTo>
                    <a:pt x="112835" y="89444"/>
                    <a:pt x="112835" y="89444"/>
                    <a:pt x="112835" y="89444"/>
                  </a:cubicBezTo>
                  <a:cubicBezTo>
                    <a:pt x="112835" y="85555"/>
                    <a:pt x="112835" y="85555"/>
                    <a:pt x="112835" y="85555"/>
                  </a:cubicBezTo>
                  <a:cubicBezTo>
                    <a:pt x="112835" y="83888"/>
                    <a:pt x="112835" y="83888"/>
                    <a:pt x="112835" y="83888"/>
                  </a:cubicBezTo>
                  <a:cubicBezTo>
                    <a:pt x="112835" y="83888"/>
                    <a:pt x="114029" y="83888"/>
                    <a:pt x="114626" y="83888"/>
                  </a:cubicBezTo>
                  <a:cubicBezTo>
                    <a:pt x="114626" y="83888"/>
                    <a:pt x="115820" y="84444"/>
                    <a:pt x="115820" y="84444"/>
                  </a:cubicBezTo>
                  <a:cubicBezTo>
                    <a:pt x="115820" y="84444"/>
                    <a:pt x="116417" y="83888"/>
                    <a:pt x="116417" y="83333"/>
                  </a:cubicBezTo>
                  <a:cubicBezTo>
                    <a:pt x="116417" y="83333"/>
                    <a:pt x="116417" y="83333"/>
                    <a:pt x="115223" y="82777"/>
                  </a:cubicBezTo>
                  <a:cubicBezTo>
                    <a:pt x="114626" y="82222"/>
                    <a:pt x="113432" y="81666"/>
                    <a:pt x="113432" y="81666"/>
                  </a:cubicBezTo>
                  <a:cubicBezTo>
                    <a:pt x="113432" y="81111"/>
                    <a:pt x="112835" y="80000"/>
                    <a:pt x="112835" y="80000"/>
                  </a:cubicBezTo>
                  <a:cubicBezTo>
                    <a:pt x="114029" y="80000"/>
                    <a:pt x="114029" y="80000"/>
                    <a:pt x="114029" y="80000"/>
                  </a:cubicBezTo>
                  <a:cubicBezTo>
                    <a:pt x="117014" y="80000"/>
                    <a:pt x="117014" y="80000"/>
                    <a:pt x="117014" y="80000"/>
                  </a:cubicBezTo>
                  <a:cubicBezTo>
                    <a:pt x="117611" y="78333"/>
                    <a:pt x="117611" y="78333"/>
                    <a:pt x="117611" y="78333"/>
                  </a:cubicBezTo>
                  <a:cubicBezTo>
                    <a:pt x="117611" y="78333"/>
                    <a:pt x="115223" y="78333"/>
                    <a:pt x="115223" y="78333"/>
                  </a:cubicBezTo>
                  <a:cubicBezTo>
                    <a:pt x="115223" y="78333"/>
                    <a:pt x="114029" y="77222"/>
                    <a:pt x="114029" y="77222"/>
                  </a:cubicBezTo>
                  <a:cubicBezTo>
                    <a:pt x="114626" y="76111"/>
                    <a:pt x="114626" y="76111"/>
                    <a:pt x="114626" y="76111"/>
                  </a:cubicBezTo>
                  <a:cubicBezTo>
                    <a:pt x="115223" y="76666"/>
                    <a:pt x="115223" y="76666"/>
                    <a:pt x="115223" y="76666"/>
                  </a:cubicBezTo>
                  <a:cubicBezTo>
                    <a:pt x="117611" y="76666"/>
                    <a:pt x="117611" y="76666"/>
                    <a:pt x="117611" y="76666"/>
                  </a:cubicBezTo>
                  <a:cubicBezTo>
                    <a:pt x="118805" y="76111"/>
                    <a:pt x="118805" y="76111"/>
                    <a:pt x="118805" y="76111"/>
                  </a:cubicBezTo>
                  <a:cubicBezTo>
                    <a:pt x="118805" y="74444"/>
                    <a:pt x="118805" y="74444"/>
                    <a:pt x="118805" y="74444"/>
                  </a:cubicBezTo>
                  <a:cubicBezTo>
                    <a:pt x="118805" y="73333"/>
                    <a:pt x="118805" y="73333"/>
                    <a:pt x="118805" y="73333"/>
                  </a:cubicBezTo>
                  <a:cubicBezTo>
                    <a:pt x="120000" y="72222"/>
                    <a:pt x="120000" y="72222"/>
                    <a:pt x="120000" y="72222"/>
                  </a:cubicBezTo>
                  <a:cubicBezTo>
                    <a:pt x="119402" y="71666"/>
                    <a:pt x="119402" y="71666"/>
                    <a:pt x="119402" y="71666"/>
                  </a:cubicBezTo>
                  <a:lnTo>
                    <a:pt x="118208" y="71111"/>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9F9EA2"/>
                </a:solidFill>
                <a:latin typeface="Calibri" panose="020F0502020204030204" pitchFamily="34" charset="0"/>
                <a:ea typeface="Source Sans Pro"/>
                <a:cs typeface="Calibri" panose="020F0502020204030204" pitchFamily="34" charset="0"/>
                <a:sym typeface="Source Sans Pro"/>
              </a:endParaRPr>
            </a:p>
          </p:txBody>
        </p:sp>
        <p:sp>
          <p:nvSpPr>
            <p:cNvPr id="85" name="Shape 1419">
              <a:extLst>
                <a:ext uri="{FF2B5EF4-FFF2-40B4-BE49-F238E27FC236}">
                  <a16:creationId xmlns:a16="http://schemas.microsoft.com/office/drawing/2014/main" id="{9D0255B1-57FF-4C26-B730-5B5FA19FA570}"/>
                </a:ext>
              </a:extLst>
            </p:cNvPr>
            <p:cNvSpPr/>
            <p:nvPr/>
          </p:nvSpPr>
          <p:spPr>
            <a:xfrm>
              <a:off x="7369189" y="2432959"/>
              <a:ext cx="418238" cy="234415"/>
            </a:xfrm>
            <a:custGeom>
              <a:avLst/>
              <a:gdLst/>
              <a:ahLst/>
              <a:cxnLst/>
              <a:rect l="0" t="0" r="0" b="0"/>
              <a:pathLst>
                <a:path w="120000" h="120000" extrusionOk="0">
                  <a:moveTo>
                    <a:pt x="56129" y="109640"/>
                  </a:moveTo>
                  <a:lnTo>
                    <a:pt x="81774" y="101870"/>
                  </a:lnTo>
                  <a:lnTo>
                    <a:pt x="117580" y="88920"/>
                  </a:lnTo>
                  <a:lnTo>
                    <a:pt x="120000" y="87194"/>
                  </a:lnTo>
                  <a:lnTo>
                    <a:pt x="120000" y="84604"/>
                  </a:lnTo>
                  <a:lnTo>
                    <a:pt x="119032" y="80287"/>
                  </a:lnTo>
                  <a:lnTo>
                    <a:pt x="117580" y="76834"/>
                  </a:lnTo>
                  <a:lnTo>
                    <a:pt x="115645" y="74244"/>
                  </a:lnTo>
                  <a:lnTo>
                    <a:pt x="114677" y="74244"/>
                  </a:lnTo>
                  <a:lnTo>
                    <a:pt x="112258" y="71654"/>
                  </a:lnTo>
                  <a:lnTo>
                    <a:pt x="111774" y="69064"/>
                  </a:lnTo>
                  <a:lnTo>
                    <a:pt x="110322" y="67338"/>
                  </a:lnTo>
                  <a:lnTo>
                    <a:pt x="109354" y="63884"/>
                  </a:lnTo>
                  <a:lnTo>
                    <a:pt x="108387" y="62158"/>
                  </a:lnTo>
                  <a:lnTo>
                    <a:pt x="108387" y="60431"/>
                  </a:lnTo>
                  <a:lnTo>
                    <a:pt x="109354" y="58705"/>
                  </a:lnTo>
                  <a:lnTo>
                    <a:pt x="111290" y="60431"/>
                  </a:lnTo>
                  <a:lnTo>
                    <a:pt x="110322" y="57841"/>
                  </a:lnTo>
                  <a:lnTo>
                    <a:pt x="109354" y="55251"/>
                  </a:lnTo>
                  <a:lnTo>
                    <a:pt x="108387" y="54388"/>
                  </a:lnTo>
                  <a:lnTo>
                    <a:pt x="104032" y="51798"/>
                  </a:lnTo>
                  <a:lnTo>
                    <a:pt x="102096" y="46618"/>
                  </a:lnTo>
                  <a:lnTo>
                    <a:pt x="102096" y="45755"/>
                  </a:lnTo>
                  <a:lnTo>
                    <a:pt x="104032" y="47482"/>
                  </a:lnTo>
                  <a:lnTo>
                    <a:pt x="106451" y="48345"/>
                  </a:lnTo>
                  <a:lnTo>
                    <a:pt x="106935" y="50935"/>
                  </a:lnTo>
                  <a:lnTo>
                    <a:pt x="109838" y="51798"/>
                  </a:lnTo>
                  <a:lnTo>
                    <a:pt x="108870" y="48345"/>
                  </a:lnTo>
                  <a:lnTo>
                    <a:pt x="108870" y="44028"/>
                  </a:lnTo>
                  <a:lnTo>
                    <a:pt x="108870" y="41438"/>
                  </a:lnTo>
                  <a:lnTo>
                    <a:pt x="106935" y="42302"/>
                  </a:lnTo>
                  <a:lnTo>
                    <a:pt x="104032" y="38848"/>
                  </a:lnTo>
                  <a:lnTo>
                    <a:pt x="102580" y="35395"/>
                  </a:lnTo>
                  <a:lnTo>
                    <a:pt x="102096" y="35395"/>
                  </a:lnTo>
                  <a:lnTo>
                    <a:pt x="101612" y="37122"/>
                  </a:lnTo>
                  <a:lnTo>
                    <a:pt x="100161" y="37122"/>
                  </a:lnTo>
                  <a:lnTo>
                    <a:pt x="98225" y="33669"/>
                  </a:lnTo>
                  <a:lnTo>
                    <a:pt x="96290" y="31942"/>
                  </a:lnTo>
                  <a:lnTo>
                    <a:pt x="94354" y="31079"/>
                  </a:lnTo>
                  <a:lnTo>
                    <a:pt x="93387" y="31942"/>
                  </a:lnTo>
                  <a:lnTo>
                    <a:pt x="91935" y="32805"/>
                  </a:lnTo>
                  <a:lnTo>
                    <a:pt x="90967" y="31079"/>
                  </a:lnTo>
                  <a:lnTo>
                    <a:pt x="90967" y="21582"/>
                  </a:lnTo>
                  <a:lnTo>
                    <a:pt x="92419" y="20719"/>
                  </a:lnTo>
                  <a:lnTo>
                    <a:pt x="93387" y="18129"/>
                  </a:lnTo>
                  <a:lnTo>
                    <a:pt x="92903" y="14676"/>
                  </a:lnTo>
                  <a:lnTo>
                    <a:pt x="90967" y="12086"/>
                  </a:lnTo>
                  <a:lnTo>
                    <a:pt x="88548" y="8633"/>
                  </a:lnTo>
                  <a:lnTo>
                    <a:pt x="83709" y="3453"/>
                  </a:lnTo>
                  <a:lnTo>
                    <a:pt x="82741" y="4316"/>
                  </a:lnTo>
                  <a:lnTo>
                    <a:pt x="81290" y="6906"/>
                  </a:lnTo>
                  <a:lnTo>
                    <a:pt x="80322" y="6906"/>
                  </a:lnTo>
                  <a:lnTo>
                    <a:pt x="77419" y="4316"/>
                  </a:lnTo>
                  <a:lnTo>
                    <a:pt x="73064" y="0"/>
                  </a:lnTo>
                  <a:lnTo>
                    <a:pt x="73064" y="6906"/>
                  </a:lnTo>
                  <a:lnTo>
                    <a:pt x="72096" y="12949"/>
                  </a:lnTo>
                  <a:lnTo>
                    <a:pt x="71129" y="15539"/>
                  </a:lnTo>
                  <a:lnTo>
                    <a:pt x="69677" y="18129"/>
                  </a:lnTo>
                  <a:lnTo>
                    <a:pt x="67258" y="25899"/>
                  </a:lnTo>
                  <a:lnTo>
                    <a:pt x="66774" y="24172"/>
                  </a:lnTo>
                  <a:lnTo>
                    <a:pt x="65322" y="24172"/>
                  </a:lnTo>
                  <a:lnTo>
                    <a:pt x="64838" y="24172"/>
                  </a:lnTo>
                  <a:lnTo>
                    <a:pt x="64354" y="27625"/>
                  </a:lnTo>
                  <a:lnTo>
                    <a:pt x="63387" y="31079"/>
                  </a:lnTo>
                  <a:lnTo>
                    <a:pt x="61935" y="37985"/>
                  </a:lnTo>
                  <a:lnTo>
                    <a:pt x="61451" y="39712"/>
                  </a:lnTo>
                  <a:lnTo>
                    <a:pt x="60483" y="38848"/>
                  </a:lnTo>
                  <a:lnTo>
                    <a:pt x="58064" y="37122"/>
                  </a:lnTo>
                  <a:lnTo>
                    <a:pt x="56129" y="35395"/>
                  </a:lnTo>
                  <a:lnTo>
                    <a:pt x="55645" y="41438"/>
                  </a:lnTo>
                  <a:lnTo>
                    <a:pt x="54193" y="51798"/>
                  </a:lnTo>
                  <a:lnTo>
                    <a:pt x="52741" y="58705"/>
                  </a:lnTo>
                  <a:lnTo>
                    <a:pt x="50322" y="63021"/>
                  </a:lnTo>
                  <a:lnTo>
                    <a:pt x="49838" y="67338"/>
                  </a:lnTo>
                  <a:lnTo>
                    <a:pt x="50322" y="74244"/>
                  </a:lnTo>
                  <a:lnTo>
                    <a:pt x="48387" y="76834"/>
                  </a:lnTo>
                  <a:lnTo>
                    <a:pt x="43064" y="82014"/>
                  </a:lnTo>
                  <a:lnTo>
                    <a:pt x="39677" y="87194"/>
                  </a:lnTo>
                  <a:lnTo>
                    <a:pt x="35322" y="88920"/>
                  </a:lnTo>
                  <a:lnTo>
                    <a:pt x="33387" y="86330"/>
                  </a:lnTo>
                  <a:lnTo>
                    <a:pt x="30483" y="92374"/>
                  </a:lnTo>
                  <a:lnTo>
                    <a:pt x="29516" y="92374"/>
                  </a:lnTo>
                  <a:lnTo>
                    <a:pt x="27096" y="90647"/>
                  </a:lnTo>
                  <a:lnTo>
                    <a:pt x="24193" y="86330"/>
                  </a:lnTo>
                  <a:lnTo>
                    <a:pt x="23709" y="83741"/>
                  </a:lnTo>
                  <a:lnTo>
                    <a:pt x="22258" y="83741"/>
                  </a:lnTo>
                  <a:lnTo>
                    <a:pt x="21774" y="85467"/>
                  </a:lnTo>
                  <a:lnTo>
                    <a:pt x="20806" y="88920"/>
                  </a:lnTo>
                  <a:lnTo>
                    <a:pt x="18870" y="94100"/>
                  </a:lnTo>
                  <a:lnTo>
                    <a:pt x="13548" y="97553"/>
                  </a:lnTo>
                  <a:lnTo>
                    <a:pt x="12096" y="101870"/>
                  </a:lnTo>
                  <a:lnTo>
                    <a:pt x="10645" y="109640"/>
                  </a:lnTo>
                  <a:lnTo>
                    <a:pt x="8709" y="110503"/>
                  </a:lnTo>
                  <a:lnTo>
                    <a:pt x="7258" y="112230"/>
                  </a:lnTo>
                  <a:lnTo>
                    <a:pt x="4838" y="114820"/>
                  </a:lnTo>
                  <a:lnTo>
                    <a:pt x="2903" y="117410"/>
                  </a:lnTo>
                  <a:lnTo>
                    <a:pt x="0" y="120000"/>
                  </a:lnTo>
                  <a:lnTo>
                    <a:pt x="30967" y="114820"/>
                  </a:lnTo>
                  <a:lnTo>
                    <a:pt x="56129" y="10964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6" name="Shape 1420">
              <a:extLst>
                <a:ext uri="{FF2B5EF4-FFF2-40B4-BE49-F238E27FC236}">
                  <a16:creationId xmlns:a16="http://schemas.microsoft.com/office/drawing/2014/main" id="{E5B7EC3F-E6D6-4FB4-8C31-37C22996FF11}"/>
                </a:ext>
              </a:extLst>
            </p:cNvPr>
            <p:cNvSpPr/>
            <p:nvPr/>
          </p:nvSpPr>
          <p:spPr>
            <a:xfrm>
              <a:off x="7406290" y="2750010"/>
              <a:ext cx="269831" cy="209119"/>
            </a:xfrm>
            <a:custGeom>
              <a:avLst/>
              <a:gdLst/>
              <a:ahLst/>
              <a:cxnLst/>
              <a:rect l="0" t="0" r="0" b="0"/>
              <a:pathLst>
                <a:path w="120000" h="120000" extrusionOk="0">
                  <a:moveTo>
                    <a:pt x="62222" y="11428"/>
                  </a:moveTo>
                  <a:cubicBezTo>
                    <a:pt x="59682" y="3265"/>
                    <a:pt x="59682" y="3265"/>
                    <a:pt x="59682" y="3265"/>
                  </a:cubicBezTo>
                  <a:cubicBezTo>
                    <a:pt x="55873" y="816"/>
                    <a:pt x="55873" y="816"/>
                    <a:pt x="55873" y="816"/>
                  </a:cubicBezTo>
                  <a:cubicBezTo>
                    <a:pt x="50158" y="0"/>
                    <a:pt x="50158" y="0"/>
                    <a:pt x="50158" y="0"/>
                  </a:cubicBezTo>
                  <a:cubicBezTo>
                    <a:pt x="45714" y="816"/>
                    <a:pt x="45714" y="816"/>
                    <a:pt x="45714" y="816"/>
                  </a:cubicBezTo>
                  <a:cubicBezTo>
                    <a:pt x="42539" y="3265"/>
                    <a:pt x="42539" y="3265"/>
                    <a:pt x="42539" y="3265"/>
                  </a:cubicBezTo>
                  <a:cubicBezTo>
                    <a:pt x="40634" y="4081"/>
                    <a:pt x="40634" y="4081"/>
                    <a:pt x="40634" y="4081"/>
                  </a:cubicBezTo>
                  <a:cubicBezTo>
                    <a:pt x="36825" y="4897"/>
                    <a:pt x="36825" y="4897"/>
                    <a:pt x="36825" y="4897"/>
                  </a:cubicBezTo>
                  <a:cubicBezTo>
                    <a:pt x="29206" y="3265"/>
                    <a:pt x="29206" y="3265"/>
                    <a:pt x="29206" y="3265"/>
                  </a:cubicBezTo>
                  <a:cubicBezTo>
                    <a:pt x="24761" y="3265"/>
                    <a:pt x="24761" y="3265"/>
                    <a:pt x="24761" y="3265"/>
                  </a:cubicBezTo>
                  <a:cubicBezTo>
                    <a:pt x="19682" y="4081"/>
                    <a:pt x="19682" y="4081"/>
                    <a:pt x="19682" y="4081"/>
                  </a:cubicBezTo>
                  <a:cubicBezTo>
                    <a:pt x="16507" y="5714"/>
                    <a:pt x="16507" y="5714"/>
                    <a:pt x="16507" y="5714"/>
                  </a:cubicBezTo>
                  <a:cubicBezTo>
                    <a:pt x="7619" y="14693"/>
                    <a:pt x="7619" y="14693"/>
                    <a:pt x="7619" y="14693"/>
                  </a:cubicBezTo>
                  <a:cubicBezTo>
                    <a:pt x="7619" y="14693"/>
                    <a:pt x="7619" y="14693"/>
                    <a:pt x="7619" y="14693"/>
                  </a:cubicBezTo>
                  <a:cubicBezTo>
                    <a:pt x="6984" y="16326"/>
                    <a:pt x="6984" y="16326"/>
                    <a:pt x="6984" y="16326"/>
                  </a:cubicBezTo>
                  <a:cubicBezTo>
                    <a:pt x="6984" y="17959"/>
                    <a:pt x="6984" y="17959"/>
                    <a:pt x="6984" y="17959"/>
                  </a:cubicBezTo>
                  <a:cubicBezTo>
                    <a:pt x="5714" y="18775"/>
                    <a:pt x="5714" y="18775"/>
                    <a:pt x="5714" y="18775"/>
                  </a:cubicBezTo>
                  <a:cubicBezTo>
                    <a:pt x="3174" y="21224"/>
                    <a:pt x="3174" y="21224"/>
                    <a:pt x="3174" y="21224"/>
                  </a:cubicBezTo>
                  <a:cubicBezTo>
                    <a:pt x="0" y="23673"/>
                    <a:pt x="0" y="23673"/>
                    <a:pt x="0" y="23673"/>
                  </a:cubicBezTo>
                  <a:cubicBezTo>
                    <a:pt x="0" y="26122"/>
                    <a:pt x="0" y="26122"/>
                    <a:pt x="0" y="26122"/>
                  </a:cubicBezTo>
                  <a:cubicBezTo>
                    <a:pt x="1269" y="27755"/>
                    <a:pt x="1269" y="27755"/>
                    <a:pt x="1269" y="27755"/>
                  </a:cubicBezTo>
                  <a:cubicBezTo>
                    <a:pt x="2539" y="30204"/>
                    <a:pt x="2539" y="30204"/>
                    <a:pt x="2539" y="30204"/>
                  </a:cubicBezTo>
                  <a:cubicBezTo>
                    <a:pt x="10158" y="34285"/>
                    <a:pt x="10158" y="34285"/>
                    <a:pt x="10158" y="34285"/>
                  </a:cubicBezTo>
                  <a:cubicBezTo>
                    <a:pt x="12063" y="36734"/>
                    <a:pt x="12063" y="36734"/>
                    <a:pt x="12063" y="36734"/>
                  </a:cubicBezTo>
                  <a:cubicBezTo>
                    <a:pt x="13968" y="40000"/>
                    <a:pt x="13968" y="40000"/>
                    <a:pt x="13968" y="40000"/>
                  </a:cubicBezTo>
                  <a:cubicBezTo>
                    <a:pt x="15238" y="43265"/>
                    <a:pt x="15238" y="43265"/>
                    <a:pt x="15238" y="43265"/>
                  </a:cubicBezTo>
                  <a:cubicBezTo>
                    <a:pt x="18412" y="47346"/>
                    <a:pt x="18412" y="47346"/>
                    <a:pt x="18412" y="47346"/>
                  </a:cubicBezTo>
                  <a:cubicBezTo>
                    <a:pt x="21587" y="52244"/>
                    <a:pt x="21587" y="52244"/>
                    <a:pt x="21587" y="52244"/>
                  </a:cubicBezTo>
                  <a:cubicBezTo>
                    <a:pt x="31746" y="62857"/>
                    <a:pt x="31746" y="62857"/>
                    <a:pt x="31746" y="62857"/>
                  </a:cubicBezTo>
                  <a:cubicBezTo>
                    <a:pt x="34920" y="66122"/>
                    <a:pt x="34920" y="66122"/>
                    <a:pt x="34920" y="66122"/>
                  </a:cubicBezTo>
                  <a:cubicBezTo>
                    <a:pt x="38730" y="72653"/>
                    <a:pt x="38730" y="72653"/>
                    <a:pt x="38730" y="72653"/>
                  </a:cubicBezTo>
                  <a:cubicBezTo>
                    <a:pt x="41904" y="78367"/>
                    <a:pt x="41904" y="78367"/>
                    <a:pt x="41904" y="78367"/>
                  </a:cubicBezTo>
                  <a:cubicBezTo>
                    <a:pt x="46349" y="80816"/>
                    <a:pt x="46349" y="80816"/>
                    <a:pt x="46349" y="80816"/>
                  </a:cubicBezTo>
                  <a:cubicBezTo>
                    <a:pt x="48253" y="83265"/>
                    <a:pt x="48253" y="83265"/>
                    <a:pt x="48253" y="83265"/>
                  </a:cubicBezTo>
                  <a:cubicBezTo>
                    <a:pt x="50158" y="85714"/>
                    <a:pt x="50158" y="85714"/>
                    <a:pt x="50158" y="85714"/>
                  </a:cubicBezTo>
                  <a:cubicBezTo>
                    <a:pt x="52063" y="87346"/>
                    <a:pt x="52063" y="87346"/>
                    <a:pt x="52063" y="87346"/>
                  </a:cubicBezTo>
                  <a:cubicBezTo>
                    <a:pt x="53333" y="88979"/>
                    <a:pt x="53333" y="88979"/>
                    <a:pt x="53333" y="88979"/>
                  </a:cubicBezTo>
                  <a:cubicBezTo>
                    <a:pt x="55238" y="93061"/>
                    <a:pt x="55238" y="93061"/>
                    <a:pt x="55238" y="93061"/>
                  </a:cubicBezTo>
                  <a:cubicBezTo>
                    <a:pt x="56507" y="95510"/>
                    <a:pt x="56507" y="95510"/>
                    <a:pt x="56507" y="95510"/>
                  </a:cubicBezTo>
                  <a:cubicBezTo>
                    <a:pt x="56507" y="97142"/>
                    <a:pt x="56507" y="97142"/>
                    <a:pt x="56507" y="97142"/>
                  </a:cubicBezTo>
                  <a:cubicBezTo>
                    <a:pt x="57142" y="99591"/>
                    <a:pt x="57142" y="99591"/>
                    <a:pt x="57142" y="99591"/>
                  </a:cubicBezTo>
                  <a:cubicBezTo>
                    <a:pt x="57777" y="101224"/>
                    <a:pt x="57777" y="101224"/>
                    <a:pt x="57777" y="101224"/>
                  </a:cubicBezTo>
                  <a:cubicBezTo>
                    <a:pt x="58412" y="101224"/>
                    <a:pt x="58412" y="101224"/>
                    <a:pt x="58412" y="101224"/>
                  </a:cubicBezTo>
                  <a:cubicBezTo>
                    <a:pt x="60317" y="102040"/>
                    <a:pt x="60317" y="102040"/>
                    <a:pt x="60317" y="102040"/>
                  </a:cubicBezTo>
                  <a:cubicBezTo>
                    <a:pt x="62222" y="103673"/>
                    <a:pt x="62222" y="103673"/>
                    <a:pt x="62222" y="103673"/>
                  </a:cubicBezTo>
                  <a:cubicBezTo>
                    <a:pt x="62222" y="104489"/>
                    <a:pt x="62222" y="104489"/>
                    <a:pt x="62222" y="104489"/>
                  </a:cubicBezTo>
                  <a:cubicBezTo>
                    <a:pt x="62222" y="106122"/>
                    <a:pt x="62222" y="106122"/>
                    <a:pt x="62222" y="106122"/>
                  </a:cubicBezTo>
                  <a:cubicBezTo>
                    <a:pt x="62857" y="108571"/>
                    <a:pt x="62857" y="108571"/>
                    <a:pt x="62857" y="108571"/>
                  </a:cubicBezTo>
                  <a:cubicBezTo>
                    <a:pt x="65396" y="111836"/>
                    <a:pt x="65396" y="111836"/>
                    <a:pt x="65396" y="111836"/>
                  </a:cubicBezTo>
                  <a:cubicBezTo>
                    <a:pt x="65396" y="112653"/>
                    <a:pt x="65396" y="112653"/>
                    <a:pt x="65396" y="112653"/>
                  </a:cubicBezTo>
                  <a:cubicBezTo>
                    <a:pt x="65396" y="115918"/>
                    <a:pt x="65396" y="115918"/>
                    <a:pt x="65396" y="115918"/>
                  </a:cubicBezTo>
                  <a:cubicBezTo>
                    <a:pt x="66031" y="118367"/>
                    <a:pt x="66031" y="118367"/>
                    <a:pt x="66031" y="118367"/>
                  </a:cubicBezTo>
                  <a:cubicBezTo>
                    <a:pt x="67301" y="119183"/>
                    <a:pt x="67301" y="119183"/>
                    <a:pt x="67301" y="119183"/>
                  </a:cubicBezTo>
                  <a:cubicBezTo>
                    <a:pt x="68571" y="120000"/>
                    <a:pt x="68571" y="120000"/>
                    <a:pt x="68571" y="120000"/>
                  </a:cubicBezTo>
                  <a:cubicBezTo>
                    <a:pt x="68571" y="115102"/>
                    <a:pt x="68571" y="115102"/>
                    <a:pt x="68571" y="115102"/>
                  </a:cubicBezTo>
                  <a:cubicBezTo>
                    <a:pt x="69841" y="114285"/>
                    <a:pt x="69841" y="114285"/>
                    <a:pt x="69841" y="114285"/>
                  </a:cubicBezTo>
                  <a:cubicBezTo>
                    <a:pt x="73015" y="114285"/>
                    <a:pt x="73015" y="114285"/>
                    <a:pt x="73015" y="114285"/>
                  </a:cubicBezTo>
                  <a:cubicBezTo>
                    <a:pt x="73650" y="114285"/>
                    <a:pt x="73650" y="114285"/>
                    <a:pt x="73650" y="114285"/>
                  </a:cubicBezTo>
                  <a:cubicBezTo>
                    <a:pt x="73650" y="114285"/>
                    <a:pt x="74920" y="113469"/>
                    <a:pt x="74920" y="113469"/>
                  </a:cubicBezTo>
                  <a:cubicBezTo>
                    <a:pt x="74920" y="112653"/>
                    <a:pt x="74285" y="111836"/>
                    <a:pt x="74285" y="111836"/>
                  </a:cubicBezTo>
                  <a:cubicBezTo>
                    <a:pt x="73650" y="111836"/>
                    <a:pt x="73650" y="111836"/>
                    <a:pt x="73650" y="111836"/>
                  </a:cubicBezTo>
                  <a:cubicBezTo>
                    <a:pt x="73650" y="111836"/>
                    <a:pt x="71111" y="111020"/>
                    <a:pt x="71111" y="111020"/>
                  </a:cubicBezTo>
                  <a:cubicBezTo>
                    <a:pt x="70476" y="111020"/>
                    <a:pt x="69841" y="109387"/>
                    <a:pt x="69841" y="109387"/>
                  </a:cubicBezTo>
                  <a:cubicBezTo>
                    <a:pt x="69841" y="108571"/>
                    <a:pt x="69841" y="108571"/>
                    <a:pt x="69841" y="108571"/>
                  </a:cubicBezTo>
                  <a:cubicBezTo>
                    <a:pt x="70476" y="105306"/>
                    <a:pt x="70476" y="105306"/>
                    <a:pt x="70476" y="105306"/>
                  </a:cubicBezTo>
                  <a:cubicBezTo>
                    <a:pt x="73015" y="107755"/>
                    <a:pt x="73015" y="107755"/>
                    <a:pt x="73015" y="107755"/>
                  </a:cubicBezTo>
                  <a:cubicBezTo>
                    <a:pt x="73650" y="108571"/>
                    <a:pt x="73650" y="108571"/>
                    <a:pt x="73650" y="108571"/>
                  </a:cubicBezTo>
                  <a:cubicBezTo>
                    <a:pt x="75555" y="110204"/>
                    <a:pt x="75555" y="110204"/>
                    <a:pt x="75555" y="110204"/>
                  </a:cubicBezTo>
                  <a:cubicBezTo>
                    <a:pt x="78095" y="109387"/>
                    <a:pt x="78095" y="109387"/>
                    <a:pt x="78095" y="109387"/>
                  </a:cubicBezTo>
                  <a:cubicBezTo>
                    <a:pt x="78730" y="104489"/>
                    <a:pt x="78730" y="104489"/>
                    <a:pt x="78730" y="104489"/>
                  </a:cubicBezTo>
                  <a:cubicBezTo>
                    <a:pt x="78730" y="103673"/>
                    <a:pt x="78730" y="103673"/>
                    <a:pt x="78730" y="103673"/>
                  </a:cubicBezTo>
                  <a:cubicBezTo>
                    <a:pt x="78095" y="100408"/>
                    <a:pt x="78095" y="100408"/>
                    <a:pt x="78095" y="100408"/>
                  </a:cubicBezTo>
                  <a:cubicBezTo>
                    <a:pt x="80000" y="100408"/>
                    <a:pt x="80000" y="100408"/>
                    <a:pt x="80000" y="100408"/>
                  </a:cubicBezTo>
                  <a:cubicBezTo>
                    <a:pt x="82539" y="100408"/>
                    <a:pt x="82539" y="100408"/>
                    <a:pt x="82539" y="100408"/>
                  </a:cubicBezTo>
                  <a:cubicBezTo>
                    <a:pt x="85714" y="97959"/>
                    <a:pt x="85714" y="97959"/>
                    <a:pt x="85714" y="97959"/>
                  </a:cubicBezTo>
                  <a:cubicBezTo>
                    <a:pt x="85714" y="97142"/>
                    <a:pt x="85714" y="97142"/>
                    <a:pt x="85714" y="97142"/>
                  </a:cubicBezTo>
                  <a:cubicBezTo>
                    <a:pt x="84444" y="96326"/>
                    <a:pt x="84444" y="96326"/>
                    <a:pt x="84444" y="96326"/>
                  </a:cubicBezTo>
                  <a:cubicBezTo>
                    <a:pt x="83174" y="96326"/>
                    <a:pt x="83174" y="96326"/>
                    <a:pt x="83174" y="96326"/>
                  </a:cubicBezTo>
                  <a:cubicBezTo>
                    <a:pt x="81904" y="95510"/>
                    <a:pt x="81904" y="95510"/>
                    <a:pt x="81904" y="95510"/>
                  </a:cubicBezTo>
                  <a:cubicBezTo>
                    <a:pt x="81904" y="93877"/>
                    <a:pt x="81904" y="93877"/>
                    <a:pt x="81904" y="93877"/>
                  </a:cubicBezTo>
                  <a:cubicBezTo>
                    <a:pt x="83809" y="93061"/>
                    <a:pt x="83809" y="93061"/>
                    <a:pt x="83809" y="93061"/>
                  </a:cubicBezTo>
                  <a:cubicBezTo>
                    <a:pt x="84444" y="93877"/>
                    <a:pt x="84444" y="93877"/>
                    <a:pt x="84444" y="93877"/>
                  </a:cubicBezTo>
                  <a:cubicBezTo>
                    <a:pt x="86349" y="95510"/>
                    <a:pt x="86349" y="95510"/>
                    <a:pt x="86349" y="95510"/>
                  </a:cubicBezTo>
                  <a:cubicBezTo>
                    <a:pt x="87619" y="95510"/>
                    <a:pt x="87619" y="95510"/>
                    <a:pt x="87619" y="95510"/>
                  </a:cubicBezTo>
                  <a:cubicBezTo>
                    <a:pt x="90158" y="93061"/>
                    <a:pt x="90158" y="93061"/>
                    <a:pt x="90158" y="93061"/>
                  </a:cubicBezTo>
                  <a:cubicBezTo>
                    <a:pt x="92063" y="89795"/>
                    <a:pt x="92063" y="89795"/>
                    <a:pt x="92063" y="89795"/>
                  </a:cubicBezTo>
                  <a:cubicBezTo>
                    <a:pt x="91428" y="87346"/>
                    <a:pt x="91428" y="87346"/>
                    <a:pt x="91428" y="87346"/>
                  </a:cubicBezTo>
                  <a:cubicBezTo>
                    <a:pt x="89523" y="85714"/>
                    <a:pt x="89523" y="85714"/>
                    <a:pt x="89523" y="85714"/>
                  </a:cubicBezTo>
                  <a:cubicBezTo>
                    <a:pt x="89523" y="84897"/>
                    <a:pt x="89523" y="84897"/>
                    <a:pt x="89523" y="84897"/>
                  </a:cubicBezTo>
                  <a:cubicBezTo>
                    <a:pt x="90793" y="84081"/>
                    <a:pt x="90793" y="84081"/>
                    <a:pt x="90793" y="84081"/>
                  </a:cubicBezTo>
                  <a:cubicBezTo>
                    <a:pt x="93333" y="85714"/>
                    <a:pt x="93333" y="85714"/>
                    <a:pt x="93333" y="85714"/>
                  </a:cubicBezTo>
                  <a:cubicBezTo>
                    <a:pt x="94603" y="84081"/>
                    <a:pt x="94603" y="84081"/>
                    <a:pt x="94603" y="84081"/>
                  </a:cubicBezTo>
                  <a:cubicBezTo>
                    <a:pt x="95873" y="81632"/>
                    <a:pt x="95873" y="81632"/>
                    <a:pt x="95873" y="81632"/>
                  </a:cubicBezTo>
                  <a:cubicBezTo>
                    <a:pt x="98412" y="75918"/>
                    <a:pt x="98412" y="75918"/>
                    <a:pt x="98412" y="75918"/>
                  </a:cubicBezTo>
                  <a:cubicBezTo>
                    <a:pt x="100952" y="73469"/>
                    <a:pt x="100952" y="73469"/>
                    <a:pt x="100952" y="73469"/>
                  </a:cubicBezTo>
                  <a:cubicBezTo>
                    <a:pt x="104126" y="72653"/>
                    <a:pt x="104126" y="72653"/>
                    <a:pt x="104126" y="72653"/>
                  </a:cubicBezTo>
                  <a:cubicBezTo>
                    <a:pt x="106031" y="68571"/>
                    <a:pt x="106031" y="68571"/>
                    <a:pt x="106031" y="68571"/>
                  </a:cubicBezTo>
                  <a:cubicBezTo>
                    <a:pt x="107301" y="66122"/>
                    <a:pt x="107301" y="66122"/>
                    <a:pt x="107301" y="66122"/>
                  </a:cubicBezTo>
                  <a:cubicBezTo>
                    <a:pt x="106031" y="64489"/>
                    <a:pt x="106031" y="64489"/>
                    <a:pt x="106031" y="64489"/>
                  </a:cubicBezTo>
                  <a:cubicBezTo>
                    <a:pt x="104761" y="61224"/>
                    <a:pt x="104761" y="61224"/>
                    <a:pt x="104761" y="61224"/>
                  </a:cubicBezTo>
                  <a:cubicBezTo>
                    <a:pt x="106031" y="61224"/>
                    <a:pt x="106031" y="61224"/>
                    <a:pt x="106031" y="61224"/>
                  </a:cubicBezTo>
                  <a:cubicBezTo>
                    <a:pt x="107301" y="61224"/>
                    <a:pt x="107301" y="61224"/>
                    <a:pt x="107301" y="61224"/>
                  </a:cubicBezTo>
                  <a:cubicBezTo>
                    <a:pt x="107301" y="58775"/>
                    <a:pt x="107301" y="58775"/>
                    <a:pt x="107301" y="58775"/>
                  </a:cubicBezTo>
                  <a:cubicBezTo>
                    <a:pt x="107936" y="57142"/>
                    <a:pt x="107936" y="57142"/>
                    <a:pt x="107936" y="57142"/>
                  </a:cubicBezTo>
                  <a:cubicBezTo>
                    <a:pt x="109841" y="53877"/>
                    <a:pt x="109841" y="53877"/>
                    <a:pt x="109841" y="53877"/>
                  </a:cubicBezTo>
                  <a:cubicBezTo>
                    <a:pt x="111111" y="48979"/>
                    <a:pt x="111111" y="48979"/>
                    <a:pt x="111111" y="48979"/>
                  </a:cubicBezTo>
                  <a:cubicBezTo>
                    <a:pt x="112380" y="45714"/>
                    <a:pt x="112380" y="45714"/>
                    <a:pt x="112380" y="45714"/>
                  </a:cubicBezTo>
                  <a:cubicBezTo>
                    <a:pt x="113015" y="44081"/>
                    <a:pt x="113015" y="44081"/>
                    <a:pt x="113015" y="44081"/>
                  </a:cubicBezTo>
                  <a:cubicBezTo>
                    <a:pt x="114285" y="42448"/>
                    <a:pt x="114285" y="42448"/>
                    <a:pt x="114285" y="42448"/>
                  </a:cubicBezTo>
                  <a:cubicBezTo>
                    <a:pt x="118730" y="37551"/>
                    <a:pt x="118730" y="37551"/>
                    <a:pt x="118730" y="37551"/>
                  </a:cubicBezTo>
                  <a:cubicBezTo>
                    <a:pt x="120000" y="35918"/>
                    <a:pt x="120000" y="35918"/>
                    <a:pt x="120000" y="35918"/>
                  </a:cubicBezTo>
                  <a:cubicBezTo>
                    <a:pt x="87619" y="4897"/>
                    <a:pt x="87619" y="4897"/>
                    <a:pt x="87619" y="4897"/>
                  </a:cubicBezTo>
                  <a:lnTo>
                    <a:pt x="62222" y="11428"/>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7" name="Shape 1421">
              <a:extLst>
                <a:ext uri="{FF2B5EF4-FFF2-40B4-BE49-F238E27FC236}">
                  <a16:creationId xmlns:a16="http://schemas.microsoft.com/office/drawing/2014/main" id="{66D26335-B6C9-4C89-9507-02B805B37F8A}"/>
                </a:ext>
              </a:extLst>
            </p:cNvPr>
            <p:cNvSpPr/>
            <p:nvPr/>
          </p:nvSpPr>
          <p:spPr>
            <a:xfrm>
              <a:off x="7128028" y="2788799"/>
              <a:ext cx="212491" cy="340660"/>
            </a:xfrm>
            <a:custGeom>
              <a:avLst/>
              <a:gdLst/>
              <a:ahLst/>
              <a:cxnLst/>
              <a:rect l="0" t="0" r="0" b="0"/>
              <a:pathLst>
                <a:path w="120000" h="120000" extrusionOk="0">
                  <a:moveTo>
                    <a:pt x="38095" y="111683"/>
                  </a:moveTo>
                  <a:lnTo>
                    <a:pt x="37142" y="108712"/>
                  </a:lnTo>
                  <a:lnTo>
                    <a:pt x="33333" y="105742"/>
                  </a:lnTo>
                  <a:lnTo>
                    <a:pt x="31428" y="104554"/>
                  </a:lnTo>
                  <a:lnTo>
                    <a:pt x="31428" y="102772"/>
                  </a:lnTo>
                  <a:lnTo>
                    <a:pt x="34285" y="102178"/>
                  </a:lnTo>
                  <a:lnTo>
                    <a:pt x="40952" y="100990"/>
                  </a:lnTo>
                  <a:lnTo>
                    <a:pt x="48571" y="99801"/>
                  </a:lnTo>
                  <a:lnTo>
                    <a:pt x="120000" y="96237"/>
                  </a:lnTo>
                  <a:lnTo>
                    <a:pt x="119047" y="95643"/>
                  </a:lnTo>
                  <a:lnTo>
                    <a:pt x="115238" y="92673"/>
                  </a:lnTo>
                  <a:lnTo>
                    <a:pt x="114285" y="90891"/>
                  </a:lnTo>
                  <a:lnTo>
                    <a:pt x="112380" y="89108"/>
                  </a:lnTo>
                  <a:lnTo>
                    <a:pt x="113333" y="87920"/>
                  </a:lnTo>
                  <a:lnTo>
                    <a:pt x="115238" y="86732"/>
                  </a:lnTo>
                  <a:lnTo>
                    <a:pt x="114285" y="83762"/>
                  </a:lnTo>
                  <a:lnTo>
                    <a:pt x="112380" y="81980"/>
                  </a:lnTo>
                  <a:lnTo>
                    <a:pt x="110476" y="77227"/>
                  </a:lnTo>
                  <a:lnTo>
                    <a:pt x="110476" y="74257"/>
                  </a:lnTo>
                  <a:lnTo>
                    <a:pt x="113333" y="73069"/>
                  </a:lnTo>
                  <a:lnTo>
                    <a:pt x="114285" y="70693"/>
                  </a:lnTo>
                  <a:lnTo>
                    <a:pt x="110476" y="69504"/>
                  </a:lnTo>
                  <a:lnTo>
                    <a:pt x="115238" y="67722"/>
                  </a:lnTo>
                  <a:lnTo>
                    <a:pt x="116190" y="65346"/>
                  </a:lnTo>
                  <a:lnTo>
                    <a:pt x="114285" y="64158"/>
                  </a:lnTo>
                  <a:lnTo>
                    <a:pt x="113333" y="61782"/>
                  </a:lnTo>
                  <a:lnTo>
                    <a:pt x="113333" y="59405"/>
                  </a:lnTo>
                  <a:lnTo>
                    <a:pt x="109523" y="56435"/>
                  </a:lnTo>
                  <a:lnTo>
                    <a:pt x="102857" y="49306"/>
                  </a:lnTo>
                  <a:lnTo>
                    <a:pt x="100952" y="44554"/>
                  </a:lnTo>
                  <a:lnTo>
                    <a:pt x="91428" y="24356"/>
                  </a:lnTo>
                  <a:lnTo>
                    <a:pt x="84761" y="7128"/>
                  </a:lnTo>
                  <a:lnTo>
                    <a:pt x="82857" y="0"/>
                  </a:lnTo>
                  <a:lnTo>
                    <a:pt x="89523" y="0"/>
                  </a:lnTo>
                  <a:lnTo>
                    <a:pt x="89523" y="0"/>
                  </a:lnTo>
                  <a:lnTo>
                    <a:pt x="952" y="4158"/>
                  </a:lnTo>
                  <a:lnTo>
                    <a:pt x="952" y="8316"/>
                  </a:lnTo>
                  <a:lnTo>
                    <a:pt x="0" y="62970"/>
                  </a:lnTo>
                  <a:lnTo>
                    <a:pt x="0" y="92079"/>
                  </a:lnTo>
                  <a:lnTo>
                    <a:pt x="5714" y="116435"/>
                  </a:lnTo>
                  <a:lnTo>
                    <a:pt x="7619" y="116435"/>
                  </a:lnTo>
                  <a:lnTo>
                    <a:pt x="10476" y="117029"/>
                  </a:lnTo>
                  <a:lnTo>
                    <a:pt x="14285" y="117623"/>
                  </a:lnTo>
                  <a:lnTo>
                    <a:pt x="15238" y="115841"/>
                  </a:lnTo>
                  <a:lnTo>
                    <a:pt x="14285" y="113465"/>
                  </a:lnTo>
                  <a:lnTo>
                    <a:pt x="15238" y="111089"/>
                  </a:lnTo>
                  <a:lnTo>
                    <a:pt x="17142" y="109900"/>
                  </a:lnTo>
                  <a:lnTo>
                    <a:pt x="20000" y="109306"/>
                  </a:lnTo>
                  <a:lnTo>
                    <a:pt x="20952" y="110495"/>
                  </a:lnTo>
                  <a:lnTo>
                    <a:pt x="20952" y="112277"/>
                  </a:lnTo>
                  <a:lnTo>
                    <a:pt x="20000" y="113465"/>
                  </a:lnTo>
                  <a:lnTo>
                    <a:pt x="20952" y="114653"/>
                  </a:lnTo>
                  <a:lnTo>
                    <a:pt x="21904" y="115247"/>
                  </a:lnTo>
                  <a:lnTo>
                    <a:pt x="23809" y="115841"/>
                  </a:lnTo>
                  <a:lnTo>
                    <a:pt x="25714" y="117029"/>
                  </a:lnTo>
                  <a:lnTo>
                    <a:pt x="25714" y="118217"/>
                  </a:lnTo>
                  <a:lnTo>
                    <a:pt x="25714" y="118811"/>
                  </a:lnTo>
                  <a:lnTo>
                    <a:pt x="23809" y="120000"/>
                  </a:lnTo>
                  <a:lnTo>
                    <a:pt x="25714" y="119405"/>
                  </a:lnTo>
                  <a:lnTo>
                    <a:pt x="29523" y="118811"/>
                  </a:lnTo>
                  <a:lnTo>
                    <a:pt x="34285" y="118217"/>
                  </a:lnTo>
                  <a:lnTo>
                    <a:pt x="36190" y="117029"/>
                  </a:lnTo>
                  <a:lnTo>
                    <a:pt x="37142" y="117029"/>
                  </a:lnTo>
                  <a:lnTo>
                    <a:pt x="40952" y="116435"/>
                  </a:lnTo>
                  <a:lnTo>
                    <a:pt x="41904" y="115841"/>
                  </a:lnTo>
                  <a:lnTo>
                    <a:pt x="41904" y="115841"/>
                  </a:lnTo>
                  <a:lnTo>
                    <a:pt x="38095" y="11168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8" name="Shape 1422">
              <a:extLst>
                <a:ext uri="{FF2B5EF4-FFF2-40B4-BE49-F238E27FC236}">
                  <a16:creationId xmlns:a16="http://schemas.microsoft.com/office/drawing/2014/main" id="{FE20A0B6-CE96-4861-BCD1-E16C4907616B}"/>
                </a:ext>
              </a:extLst>
            </p:cNvPr>
            <p:cNvSpPr/>
            <p:nvPr/>
          </p:nvSpPr>
          <p:spPr>
            <a:xfrm>
              <a:off x="6942518" y="2800603"/>
              <a:ext cx="195628" cy="342347"/>
            </a:xfrm>
            <a:custGeom>
              <a:avLst/>
              <a:gdLst/>
              <a:ahLst/>
              <a:cxnLst/>
              <a:rect l="0" t="0" r="0" b="0"/>
              <a:pathLst>
                <a:path w="120000" h="120000" extrusionOk="0">
                  <a:moveTo>
                    <a:pt x="113793" y="87487"/>
                  </a:moveTo>
                  <a:lnTo>
                    <a:pt x="113793" y="58522"/>
                  </a:lnTo>
                  <a:lnTo>
                    <a:pt x="114827" y="4137"/>
                  </a:lnTo>
                  <a:lnTo>
                    <a:pt x="114827" y="0"/>
                  </a:lnTo>
                  <a:lnTo>
                    <a:pt x="42413" y="2955"/>
                  </a:lnTo>
                  <a:lnTo>
                    <a:pt x="42413" y="2955"/>
                  </a:lnTo>
                  <a:lnTo>
                    <a:pt x="43448" y="4729"/>
                  </a:lnTo>
                  <a:lnTo>
                    <a:pt x="39310" y="5911"/>
                  </a:lnTo>
                  <a:lnTo>
                    <a:pt x="37241" y="7093"/>
                  </a:lnTo>
                  <a:lnTo>
                    <a:pt x="36206" y="8866"/>
                  </a:lnTo>
                  <a:lnTo>
                    <a:pt x="34137" y="10049"/>
                  </a:lnTo>
                  <a:lnTo>
                    <a:pt x="33103" y="10049"/>
                  </a:lnTo>
                  <a:lnTo>
                    <a:pt x="31034" y="13004"/>
                  </a:lnTo>
                  <a:lnTo>
                    <a:pt x="31034" y="15369"/>
                  </a:lnTo>
                  <a:lnTo>
                    <a:pt x="27931" y="18325"/>
                  </a:lnTo>
                  <a:lnTo>
                    <a:pt x="22758" y="21871"/>
                  </a:lnTo>
                  <a:lnTo>
                    <a:pt x="19655" y="23645"/>
                  </a:lnTo>
                  <a:lnTo>
                    <a:pt x="18620" y="26009"/>
                  </a:lnTo>
                  <a:lnTo>
                    <a:pt x="20689" y="26600"/>
                  </a:lnTo>
                  <a:lnTo>
                    <a:pt x="18620" y="28374"/>
                  </a:lnTo>
                  <a:lnTo>
                    <a:pt x="16551" y="30738"/>
                  </a:lnTo>
                  <a:lnTo>
                    <a:pt x="17586" y="31921"/>
                  </a:lnTo>
                  <a:lnTo>
                    <a:pt x="16551" y="31921"/>
                  </a:lnTo>
                  <a:lnTo>
                    <a:pt x="13448" y="34285"/>
                  </a:lnTo>
                  <a:lnTo>
                    <a:pt x="11379" y="36059"/>
                  </a:lnTo>
                  <a:lnTo>
                    <a:pt x="12413" y="36650"/>
                  </a:lnTo>
                  <a:lnTo>
                    <a:pt x="11379" y="37832"/>
                  </a:lnTo>
                  <a:lnTo>
                    <a:pt x="11379" y="39014"/>
                  </a:lnTo>
                  <a:lnTo>
                    <a:pt x="12413" y="39605"/>
                  </a:lnTo>
                  <a:lnTo>
                    <a:pt x="14482" y="41379"/>
                  </a:lnTo>
                  <a:lnTo>
                    <a:pt x="14482" y="42561"/>
                  </a:lnTo>
                  <a:lnTo>
                    <a:pt x="14482" y="46108"/>
                  </a:lnTo>
                  <a:lnTo>
                    <a:pt x="15517" y="47881"/>
                  </a:lnTo>
                  <a:lnTo>
                    <a:pt x="14482" y="49655"/>
                  </a:lnTo>
                  <a:lnTo>
                    <a:pt x="12413" y="52610"/>
                  </a:lnTo>
                  <a:lnTo>
                    <a:pt x="11379" y="52610"/>
                  </a:lnTo>
                  <a:lnTo>
                    <a:pt x="14482" y="53793"/>
                  </a:lnTo>
                  <a:lnTo>
                    <a:pt x="15517" y="55566"/>
                  </a:lnTo>
                  <a:lnTo>
                    <a:pt x="15517" y="56748"/>
                  </a:lnTo>
                  <a:lnTo>
                    <a:pt x="11379" y="57931"/>
                  </a:lnTo>
                  <a:lnTo>
                    <a:pt x="14482" y="59113"/>
                  </a:lnTo>
                  <a:lnTo>
                    <a:pt x="15517" y="60295"/>
                  </a:lnTo>
                  <a:lnTo>
                    <a:pt x="15517" y="60886"/>
                  </a:lnTo>
                  <a:lnTo>
                    <a:pt x="16551" y="63842"/>
                  </a:lnTo>
                  <a:lnTo>
                    <a:pt x="16551" y="65024"/>
                  </a:lnTo>
                  <a:lnTo>
                    <a:pt x="19655" y="66206"/>
                  </a:lnTo>
                  <a:lnTo>
                    <a:pt x="20689" y="67980"/>
                  </a:lnTo>
                  <a:lnTo>
                    <a:pt x="19655" y="72709"/>
                  </a:lnTo>
                  <a:lnTo>
                    <a:pt x="16551" y="74482"/>
                  </a:lnTo>
                  <a:lnTo>
                    <a:pt x="15517" y="74482"/>
                  </a:lnTo>
                  <a:lnTo>
                    <a:pt x="15517" y="76847"/>
                  </a:lnTo>
                  <a:lnTo>
                    <a:pt x="14482" y="78029"/>
                  </a:lnTo>
                  <a:lnTo>
                    <a:pt x="10344" y="81576"/>
                  </a:lnTo>
                  <a:lnTo>
                    <a:pt x="8275" y="82758"/>
                  </a:lnTo>
                  <a:lnTo>
                    <a:pt x="7241" y="86896"/>
                  </a:lnTo>
                  <a:lnTo>
                    <a:pt x="6206" y="88078"/>
                  </a:lnTo>
                  <a:lnTo>
                    <a:pt x="5172" y="88669"/>
                  </a:lnTo>
                  <a:lnTo>
                    <a:pt x="4137" y="90443"/>
                  </a:lnTo>
                  <a:lnTo>
                    <a:pt x="4137" y="91625"/>
                  </a:lnTo>
                  <a:lnTo>
                    <a:pt x="4137" y="94581"/>
                  </a:lnTo>
                  <a:lnTo>
                    <a:pt x="1034" y="95763"/>
                  </a:lnTo>
                  <a:lnTo>
                    <a:pt x="0" y="96945"/>
                  </a:lnTo>
                  <a:lnTo>
                    <a:pt x="0" y="98719"/>
                  </a:lnTo>
                  <a:lnTo>
                    <a:pt x="1034" y="101083"/>
                  </a:lnTo>
                  <a:lnTo>
                    <a:pt x="68275" y="99310"/>
                  </a:lnTo>
                  <a:lnTo>
                    <a:pt x="67241" y="108768"/>
                  </a:lnTo>
                  <a:lnTo>
                    <a:pt x="69310" y="111133"/>
                  </a:lnTo>
                  <a:lnTo>
                    <a:pt x="72413" y="113497"/>
                  </a:lnTo>
                  <a:lnTo>
                    <a:pt x="73448" y="117635"/>
                  </a:lnTo>
                  <a:lnTo>
                    <a:pt x="73448" y="120000"/>
                  </a:lnTo>
                  <a:lnTo>
                    <a:pt x="73448" y="120000"/>
                  </a:lnTo>
                  <a:lnTo>
                    <a:pt x="74482" y="120000"/>
                  </a:lnTo>
                  <a:lnTo>
                    <a:pt x="79655" y="118226"/>
                  </a:lnTo>
                  <a:lnTo>
                    <a:pt x="81724" y="117635"/>
                  </a:lnTo>
                  <a:lnTo>
                    <a:pt x="84827" y="116453"/>
                  </a:lnTo>
                  <a:lnTo>
                    <a:pt x="84827" y="114088"/>
                  </a:lnTo>
                  <a:lnTo>
                    <a:pt x="88965" y="114088"/>
                  </a:lnTo>
                  <a:lnTo>
                    <a:pt x="92068" y="114088"/>
                  </a:lnTo>
                  <a:lnTo>
                    <a:pt x="96206" y="113497"/>
                  </a:lnTo>
                  <a:lnTo>
                    <a:pt x="101379" y="112315"/>
                  </a:lnTo>
                  <a:lnTo>
                    <a:pt x="105517" y="112315"/>
                  </a:lnTo>
                  <a:lnTo>
                    <a:pt x="107586" y="112315"/>
                  </a:lnTo>
                  <a:lnTo>
                    <a:pt x="110689" y="112315"/>
                  </a:lnTo>
                  <a:lnTo>
                    <a:pt x="112758" y="112315"/>
                  </a:lnTo>
                  <a:lnTo>
                    <a:pt x="116896" y="113497"/>
                  </a:lnTo>
                  <a:lnTo>
                    <a:pt x="118965" y="112315"/>
                  </a:lnTo>
                  <a:lnTo>
                    <a:pt x="120000" y="111724"/>
                  </a:lnTo>
                  <a:lnTo>
                    <a:pt x="120000" y="111724"/>
                  </a:lnTo>
                  <a:lnTo>
                    <a:pt x="120000" y="111724"/>
                  </a:lnTo>
                  <a:lnTo>
                    <a:pt x="113793" y="87487"/>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9" name="Shape 1423">
              <a:extLst>
                <a:ext uri="{FF2B5EF4-FFF2-40B4-BE49-F238E27FC236}">
                  <a16:creationId xmlns:a16="http://schemas.microsoft.com/office/drawing/2014/main" id="{3FC69446-BAB5-418E-8C6D-0B54CBD88369}"/>
                </a:ext>
              </a:extLst>
            </p:cNvPr>
            <p:cNvSpPr/>
            <p:nvPr/>
          </p:nvSpPr>
          <p:spPr>
            <a:xfrm>
              <a:off x="7559757" y="2387425"/>
              <a:ext cx="242848" cy="177077"/>
            </a:xfrm>
            <a:custGeom>
              <a:avLst/>
              <a:gdLst/>
              <a:ahLst/>
              <a:cxnLst/>
              <a:rect l="0" t="0" r="0" b="0"/>
              <a:pathLst>
                <a:path w="120000" h="120000" extrusionOk="0">
                  <a:moveTo>
                    <a:pt x="94588" y="0"/>
                  </a:moveTo>
                  <a:cubicBezTo>
                    <a:pt x="0" y="23414"/>
                    <a:pt x="0" y="23414"/>
                    <a:pt x="0" y="23414"/>
                  </a:cubicBezTo>
                  <a:cubicBezTo>
                    <a:pt x="0" y="23414"/>
                    <a:pt x="0" y="23414"/>
                    <a:pt x="0" y="23414"/>
                  </a:cubicBezTo>
                  <a:cubicBezTo>
                    <a:pt x="2117" y="42926"/>
                    <a:pt x="2117" y="42926"/>
                    <a:pt x="2117" y="42926"/>
                  </a:cubicBezTo>
                  <a:cubicBezTo>
                    <a:pt x="4941" y="42926"/>
                    <a:pt x="4941" y="42926"/>
                    <a:pt x="4941" y="42926"/>
                  </a:cubicBezTo>
                  <a:cubicBezTo>
                    <a:pt x="11294" y="32195"/>
                    <a:pt x="11294" y="32195"/>
                    <a:pt x="11294" y="32195"/>
                  </a:cubicBezTo>
                  <a:cubicBezTo>
                    <a:pt x="15529" y="32195"/>
                    <a:pt x="15529" y="32195"/>
                    <a:pt x="15529" y="32195"/>
                  </a:cubicBezTo>
                  <a:cubicBezTo>
                    <a:pt x="19764" y="24390"/>
                    <a:pt x="19764" y="24390"/>
                    <a:pt x="19764" y="24390"/>
                  </a:cubicBezTo>
                  <a:cubicBezTo>
                    <a:pt x="21176" y="24390"/>
                    <a:pt x="21176" y="24390"/>
                    <a:pt x="21176" y="24390"/>
                  </a:cubicBezTo>
                  <a:cubicBezTo>
                    <a:pt x="21882" y="26341"/>
                    <a:pt x="21882" y="26341"/>
                    <a:pt x="21882" y="26341"/>
                  </a:cubicBezTo>
                  <a:cubicBezTo>
                    <a:pt x="26823" y="21463"/>
                    <a:pt x="26823" y="21463"/>
                    <a:pt x="26823" y="21463"/>
                  </a:cubicBezTo>
                  <a:cubicBezTo>
                    <a:pt x="28941" y="21463"/>
                    <a:pt x="28941" y="21463"/>
                    <a:pt x="28941" y="21463"/>
                  </a:cubicBezTo>
                  <a:cubicBezTo>
                    <a:pt x="34588" y="17560"/>
                    <a:pt x="34588" y="17560"/>
                    <a:pt x="34588" y="17560"/>
                  </a:cubicBezTo>
                  <a:cubicBezTo>
                    <a:pt x="44470" y="21463"/>
                    <a:pt x="44470" y="21463"/>
                    <a:pt x="44470" y="21463"/>
                  </a:cubicBezTo>
                  <a:cubicBezTo>
                    <a:pt x="47294" y="27317"/>
                    <a:pt x="47294" y="27317"/>
                    <a:pt x="47294" y="27317"/>
                  </a:cubicBezTo>
                  <a:cubicBezTo>
                    <a:pt x="49411" y="35121"/>
                    <a:pt x="49411" y="35121"/>
                    <a:pt x="49411" y="35121"/>
                  </a:cubicBezTo>
                  <a:cubicBezTo>
                    <a:pt x="50117" y="35121"/>
                    <a:pt x="50117" y="35121"/>
                    <a:pt x="50117" y="35121"/>
                  </a:cubicBezTo>
                  <a:cubicBezTo>
                    <a:pt x="58588" y="41951"/>
                    <a:pt x="58588" y="41951"/>
                    <a:pt x="58588" y="41951"/>
                  </a:cubicBezTo>
                  <a:cubicBezTo>
                    <a:pt x="62117" y="46829"/>
                    <a:pt x="62117" y="46829"/>
                    <a:pt x="62117" y="46829"/>
                  </a:cubicBezTo>
                  <a:cubicBezTo>
                    <a:pt x="65647" y="49756"/>
                    <a:pt x="65647" y="49756"/>
                    <a:pt x="65647" y="49756"/>
                  </a:cubicBezTo>
                  <a:cubicBezTo>
                    <a:pt x="66352" y="54634"/>
                    <a:pt x="66352" y="54634"/>
                    <a:pt x="66352" y="54634"/>
                  </a:cubicBezTo>
                  <a:cubicBezTo>
                    <a:pt x="64941" y="58536"/>
                    <a:pt x="64941" y="58536"/>
                    <a:pt x="64941" y="58536"/>
                  </a:cubicBezTo>
                  <a:cubicBezTo>
                    <a:pt x="62117" y="59512"/>
                    <a:pt x="62117" y="59512"/>
                    <a:pt x="62117" y="59512"/>
                  </a:cubicBezTo>
                  <a:cubicBezTo>
                    <a:pt x="62823" y="72195"/>
                    <a:pt x="62823" y="72195"/>
                    <a:pt x="62823" y="72195"/>
                  </a:cubicBezTo>
                  <a:cubicBezTo>
                    <a:pt x="64235" y="74146"/>
                    <a:pt x="64235" y="74146"/>
                    <a:pt x="64235" y="74146"/>
                  </a:cubicBezTo>
                  <a:cubicBezTo>
                    <a:pt x="66352" y="73170"/>
                    <a:pt x="66352" y="73170"/>
                    <a:pt x="66352" y="73170"/>
                  </a:cubicBezTo>
                  <a:cubicBezTo>
                    <a:pt x="68470" y="72195"/>
                    <a:pt x="68470" y="72195"/>
                    <a:pt x="68470" y="72195"/>
                  </a:cubicBezTo>
                  <a:cubicBezTo>
                    <a:pt x="71294" y="73170"/>
                    <a:pt x="71294" y="73170"/>
                    <a:pt x="71294" y="73170"/>
                  </a:cubicBezTo>
                  <a:cubicBezTo>
                    <a:pt x="72000" y="74146"/>
                    <a:pt x="72000" y="74146"/>
                    <a:pt x="72000" y="74146"/>
                  </a:cubicBezTo>
                  <a:cubicBezTo>
                    <a:pt x="74823" y="73170"/>
                    <a:pt x="74823" y="73170"/>
                    <a:pt x="74823" y="73170"/>
                  </a:cubicBezTo>
                  <a:cubicBezTo>
                    <a:pt x="84000" y="74146"/>
                    <a:pt x="84000" y="74146"/>
                    <a:pt x="84000" y="74146"/>
                  </a:cubicBezTo>
                  <a:cubicBezTo>
                    <a:pt x="86117" y="76097"/>
                    <a:pt x="86117" y="76097"/>
                    <a:pt x="86117" y="76097"/>
                  </a:cubicBezTo>
                  <a:cubicBezTo>
                    <a:pt x="88941" y="78048"/>
                    <a:pt x="88941" y="78048"/>
                    <a:pt x="88941" y="78048"/>
                  </a:cubicBezTo>
                  <a:cubicBezTo>
                    <a:pt x="91058" y="77073"/>
                    <a:pt x="91058" y="77073"/>
                    <a:pt x="91058" y="77073"/>
                  </a:cubicBezTo>
                  <a:cubicBezTo>
                    <a:pt x="89647" y="73170"/>
                    <a:pt x="89647" y="73170"/>
                    <a:pt x="89647" y="73170"/>
                  </a:cubicBezTo>
                  <a:cubicBezTo>
                    <a:pt x="87529" y="70243"/>
                    <a:pt x="87529" y="70243"/>
                    <a:pt x="87529" y="70243"/>
                  </a:cubicBezTo>
                  <a:cubicBezTo>
                    <a:pt x="87529" y="67317"/>
                    <a:pt x="87529" y="67317"/>
                    <a:pt x="87529" y="67317"/>
                  </a:cubicBezTo>
                  <a:cubicBezTo>
                    <a:pt x="87529" y="66341"/>
                    <a:pt x="87529" y="66341"/>
                    <a:pt x="87529" y="66341"/>
                  </a:cubicBezTo>
                  <a:cubicBezTo>
                    <a:pt x="83294" y="58536"/>
                    <a:pt x="83294" y="58536"/>
                    <a:pt x="83294" y="58536"/>
                  </a:cubicBezTo>
                  <a:cubicBezTo>
                    <a:pt x="81882" y="55609"/>
                    <a:pt x="81882" y="55609"/>
                    <a:pt x="81882" y="55609"/>
                  </a:cubicBezTo>
                  <a:cubicBezTo>
                    <a:pt x="81882" y="48780"/>
                    <a:pt x="81882" y="48780"/>
                    <a:pt x="81882" y="48780"/>
                  </a:cubicBezTo>
                  <a:cubicBezTo>
                    <a:pt x="81176" y="41951"/>
                    <a:pt x="81176" y="41951"/>
                    <a:pt x="81176" y="41951"/>
                  </a:cubicBezTo>
                  <a:cubicBezTo>
                    <a:pt x="81882" y="35121"/>
                    <a:pt x="81882" y="35121"/>
                    <a:pt x="81882" y="35121"/>
                  </a:cubicBezTo>
                  <a:cubicBezTo>
                    <a:pt x="79764" y="30243"/>
                    <a:pt x="79764" y="30243"/>
                    <a:pt x="79764" y="30243"/>
                  </a:cubicBezTo>
                  <a:cubicBezTo>
                    <a:pt x="78352" y="27317"/>
                    <a:pt x="78352" y="27317"/>
                    <a:pt x="78352" y="27317"/>
                  </a:cubicBezTo>
                  <a:cubicBezTo>
                    <a:pt x="81176" y="27317"/>
                    <a:pt x="81176" y="27317"/>
                    <a:pt x="81176" y="27317"/>
                  </a:cubicBezTo>
                  <a:cubicBezTo>
                    <a:pt x="83294" y="21463"/>
                    <a:pt x="83294" y="21463"/>
                    <a:pt x="83294" y="21463"/>
                  </a:cubicBezTo>
                  <a:cubicBezTo>
                    <a:pt x="87529" y="17560"/>
                    <a:pt x="87529" y="17560"/>
                    <a:pt x="87529" y="17560"/>
                  </a:cubicBezTo>
                  <a:cubicBezTo>
                    <a:pt x="89647" y="11707"/>
                    <a:pt x="89647" y="11707"/>
                    <a:pt x="89647" y="11707"/>
                  </a:cubicBezTo>
                  <a:cubicBezTo>
                    <a:pt x="91058" y="12682"/>
                    <a:pt x="91058" y="12682"/>
                    <a:pt x="91058" y="12682"/>
                  </a:cubicBezTo>
                  <a:cubicBezTo>
                    <a:pt x="90352" y="19512"/>
                    <a:pt x="90352" y="19512"/>
                    <a:pt x="90352" y="19512"/>
                  </a:cubicBezTo>
                  <a:cubicBezTo>
                    <a:pt x="88235" y="20487"/>
                    <a:pt x="88235" y="20487"/>
                    <a:pt x="88235" y="20487"/>
                  </a:cubicBezTo>
                  <a:cubicBezTo>
                    <a:pt x="86823" y="26341"/>
                    <a:pt x="86823" y="26341"/>
                    <a:pt x="86823" y="26341"/>
                  </a:cubicBezTo>
                  <a:cubicBezTo>
                    <a:pt x="86823" y="30243"/>
                    <a:pt x="86823" y="30243"/>
                    <a:pt x="86823" y="30243"/>
                  </a:cubicBezTo>
                  <a:cubicBezTo>
                    <a:pt x="89647" y="30243"/>
                    <a:pt x="89647" y="30243"/>
                    <a:pt x="89647" y="30243"/>
                  </a:cubicBezTo>
                  <a:cubicBezTo>
                    <a:pt x="86117" y="35121"/>
                    <a:pt x="86117" y="35121"/>
                    <a:pt x="86117" y="35121"/>
                  </a:cubicBezTo>
                  <a:cubicBezTo>
                    <a:pt x="84705" y="38048"/>
                    <a:pt x="84705" y="38048"/>
                    <a:pt x="84705" y="38048"/>
                  </a:cubicBezTo>
                  <a:cubicBezTo>
                    <a:pt x="88941" y="40000"/>
                    <a:pt x="88941" y="40000"/>
                    <a:pt x="88941" y="40000"/>
                  </a:cubicBezTo>
                  <a:cubicBezTo>
                    <a:pt x="90352" y="40975"/>
                    <a:pt x="90352" y="40975"/>
                    <a:pt x="90352" y="40975"/>
                  </a:cubicBezTo>
                  <a:cubicBezTo>
                    <a:pt x="92470" y="44878"/>
                    <a:pt x="92470" y="44878"/>
                    <a:pt x="92470" y="44878"/>
                  </a:cubicBezTo>
                  <a:cubicBezTo>
                    <a:pt x="91764" y="45853"/>
                    <a:pt x="91764" y="45853"/>
                    <a:pt x="91764" y="45853"/>
                  </a:cubicBezTo>
                  <a:cubicBezTo>
                    <a:pt x="94588" y="49756"/>
                    <a:pt x="94588" y="49756"/>
                    <a:pt x="94588" y="49756"/>
                  </a:cubicBezTo>
                  <a:cubicBezTo>
                    <a:pt x="94588" y="51707"/>
                    <a:pt x="94588" y="51707"/>
                    <a:pt x="94588" y="51707"/>
                  </a:cubicBezTo>
                  <a:cubicBezTo>
                    <a:pt x="91764" y="55609"/>
                    <a:pt x="91764" y="55609"/>
                    <a:pt x="91764" y="55609"/>
                  </a:cubicBezTo>
                  <a:cubicBezTo>
                    <a:pt x="89647" y="55609"/>
                    <a:pt x="89647" y="55609"/>
                    <a:pt x="89647" y="55609"/>
                  </a:cubicBezTo>
                  <a:cubicBezTo>
                    <a:pt x="90352" y="59512"/>
                    <a:pt x="90352" y="59512"/>
                    <a:pt x="90352" y="59512"/>
                  </a:cubicBezTo>
                  <a:cubicBezTo>
                    <a:pt x="89647" y="61463"/>
                    <a:pt x="89647" y="61463"/>
                    <a:pt x="89647" y="61463"/>
                  </a:cubicBezTo>
                  <a:cubicBezTo>
                    <a:pt x="91058" y="63414"/>
                    <a:pt x="91058" y="63414"/>
                    <a:pt x="91058" y="63414"/>
                  </a:cubicBezTo>
                  <a:cubicBezTo>
                    <a:pt x="93882" y="64390"/>
                    <a:pt x="93882" y="64390"/>
                    <a:pt x="93882" y="64390"/>
                  </a:cubicBezTo>
                  <a:cubicBezTo>
                    <a:pt x="98117" y="64390"/>
                    <a:pt x="98117" y="64390"/>
                    <a:pt x="98117" y="64390"/>
                  </a:cubicBezTo>
                  <a:cubicBezTo>
                    <a:pt x="100941" y="67317"/>
                    <a:pt x="100941" y="67317"/>
                    <a:pt x="100941" y="67317"/>
                  </a:cubicBezTo>
                  <a:cubicBezTo>
                    <a:pt x="103058" y="73170"/>
                    <a:pt x="103058" y="73170"/>
                    <a:pt x="103058" y="73170"/>
                  </a:cubicBezTo>
                  <a:cubicBezTo>
                    <a:pt x="104470" y="78048"/>
                    <a:pt x="104470" y="78048"/>
                    <a:pt x="104470" y="78048"/>
                  </a:cubicBezTo>
                  <a:cubicBezTo>
                    <a:pt x="103764" y="79024"/>
                    <a:pt x="103764" y="79024"/>
                    <a:pt x="103764" y="79024"/>
                  </a:cubicBezTo>
                  <a:cubicBezTo>
                    <a:pt x="105882" y="81951"/>
                    <a:pt x="105882" y="81951"/>
                    <a:pt x="105882" y="81951"/>
                  </a:cubicBezTo>
                  <a:cubicBezTo>
                    <a:pt x="107294" y="86829"/>
                    <a:pt x="107294" y="86829"/>
                    <a:pt x="107294" y="86829"/>
                  </a:cubicBezTo>
                  <a:cubicBezTo>
                    <a:pt x="105176" y="95609"/>
                    <a:pt x="105176" y="95609"/>
                    <a:pt x="105176" y="95609"/>
                  </a:cubicBezTo>
                  <a:cubicBezTo>
                    <a:pt x="104470" y="101463"/>
                    <a:pt x="104470" y="101463"/>
                    <a:pt x="104470" y="101463"/>
                  </a:cubicBezTo>
                  <a:cubicBezTo>
                    <a:pt x="104470" y="111219"/>
                    <a:pt x="104470" y="111219"/>
                    <a:pt x="104470" y="111219"/>
                  </a:cubicBezTo>
                  <a:cubicBezTo>
                    <a:pt x="105176" y="117073"/>
                    <a:pt x="105176" y="117073"/>
                    <a:pt x="105176" y="117073"/>
                  </a:cubicBezTo>
                  <a:cubicBezTo>
                    <a:pt x="106588" y="120000"/>
                    <a:pt x="106588" y="120000"/>
                    <a:pt x="106588" y="120000"/>
                  </a:cubicBezTo>
                  <a:cubicBezTo>
                    <a:pt x="108000" y="113170"/>
                    <a:pt x="108000" y="113170"/>
                    <a:pt x="108000" y="113170"/>
                  </a:cubicBezTo>
                  <a:cubicBezTo>
                    <a:pt x="108705" y="102439"/>
                    <a:pt x="108705" y="102439"/>
                    <a:pt x="108705" y="102439"/>
                  </a:cubicBezTo>
                  <a:cubicBezTo>
                    <a:pt x="110823" y="99512"/>
                    <a:pt x="110823" y="99512"/>
                    <a:pt x="110823" y="99512"/>
                  </a:cubicBezTo>
                  <a:cubicBezTo>
                    <a:pt x="110823" y="96585"/>
                    <a:pt x="110823" y="96585"/>
                    <a:pt x="110823" y="96585"/>
                  </a:cubicBezTo>
                  <a:cubicBezTo>
                    <a:pt x="110823" y="94634"/>
                    <a:pt x="110823" y="94634"/>
                    <a:pt x="110823" y="94634"/>
                  </a:cubicBezTo>
                  <a:cubicBezTo>
                    <a:pt x="112941" y="92682"/>
                    <a:pt x="112941" y="92682"/>
                    <a:pt x="112941" y="92682"/>
                  </a:cubicBezTo>
                  <a:cubicBezTo>
                    <a:pt x="115058" y="88780"/>
                    <a:pt x="115058" y="88780"/>
                    <a:pt x="115058" y="88780"/>
                  </a:cubicBezTo>
                  <a:cubicBezTo>
                    <a:pt x="115058" y="80000"/>
                    <a:pt x="115058" y="80000"/>
                    <a:pt x="115058" y="80000"/>
                  </a:cubicBezTo>
                  <a:cubicBezTo>
                    <a:pt x="115058" y="77073"/>
                    <a:pt x="115058" y="77073"/>
                    <a:pt x="115058" y="77073"/>
                  </a:cubicBezTo>
                  <a:cubicBezTo>
                    <a:pt x="115058" y="73170"/>
                    <a:pt x="115058" y="73170"/>
                    <a:pt x="115058" y="73170"/>
                  </a:cubicBezTo>
                  <a:cubicBezTo>
                    <a:pt x="117882" y="69268"/>
                    <a:pt x="117882" y="69268"/>
                    <a:pt x="117882" y="69268"/>
                  </a:cubicBezTo>
                  <a:cubicBezTo>
                    <a:pt x="118588" y="72195"/>
                    <a:pt x="118588" y="72195"/>
                    <a:pt x="118588" y="72195"/>
                  </a:cubicBezTo>
                  <a:cubicBezTo>
                    <a:pt x="117882" y="75121"/>
                    <a:pt x="117882" y="75121"/>
                    <a:pt x="117882" y="75121"/>
                  </a:cubicBezTo>
                  <a:cubicBezTo>
                    <a:pt x="117882" y="75121"/>
                    <a:pt x="116470" y="78048"/>
                    <a:pt x="116470" y="78048"/>
                  </a:cubicBezTo>
                  <a:cubicBezTo>
                    <a:pt x="117176" y="79024"/>
                    <a:pt x="118588" y="80000"/>
                    <a:pt x="118588" y="80000"/>
                  </a:cubicBezTo>
                  <a:cubicBezTo>
                    <a:pt x="120000" y="75121"/>
                    <a:pt x="120000" y="75121"/>
                    <a:pt x="120000" y="75121"/>
                  </a:cubicBezTo>
                  <a:cubicBezTo>
                    <a:pt x="120000" y="66341"/>
                    <a:pt x="120000" y="66341"/>
                    <a:pt x="120000" y="66341"/>
                  </a:cubicBezTo>
                  <a:cubicBezTo>
                    <a:pt x="119294" y="52682"/>
                    <a:pt x="119294" y="52682"/>
                    <a:pt x="119294" y="52682"/>
                  </a:cubicBezTo>
                  <a:cubicBezTo>
                    <a:pt x="119294" y="52682"/>
                    <a:pt x="119294" y="52682"/>
                    <a:pt x="119294" y="52682"/>
                  </a:cubicBezTo>
                  <a:cubicBezTo>
                    <a:pt x="104470" y="55609"/>
                    <a:pt x="104470" y="55609"/>
                    <a:pt x="104470" y="55609"/>
                  </a:cubicBezTo>
                  <a:lnTo>
                    <a:pt x="94588" y="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0" name="Shape 1424">
              <a:extLst>
                <a:ext uri="{FF2B5EF4-FFF2-40B4-BE49-F238E27FC236}">
                  <a16:creationId xmlns:a16="http://schemas.microsoft.com/office/drawing/2014/main" id="{22FCD33F-0542-430D-A8A1-79708D051186}"/>
                </a:ext>
              </a:extLst>
            </p:cNvPr>
            <p:cNvSpPr/>
            <p:nvPr/>
          </p:nvSpPr>
          <p:spPr>
            <a:xfrm>
              <a:off x="7411350" y="2367189"/>
              <a:ext cx="249594" cy="246220"/>
            </a:xfrm>
            <a:custGeom>
              <a:avLst/>
              <a:gdLst/>
              <a:ahLst/>
              <a:cxnLst/>
              <a:rect l="0" t="0" r="0" b="0"/>
              <a:pathLst>
                <a:path w="120000" h="120000" extrusionOk="0">
                  <a:moveTo>
                    <a:pt x="17027" y="111780"/>
                  </a:moveTo>
                  <a:lnTo>
                    <a:pt x="19459" y="111780"/>
                  </a:lnTo>
                  <a:lnTo>
                    <a:pt x="20270" y="114246"/>
                  </a:lnTo>
                  <a:lnTo>
                    <a:pt x="25135" y="118356"/>
                  </a:lnTo>
                  <a:lnTo>
                    <a:pt x="29189" y="119999"/>
                  </a:lnTo>
                  <a:lnTo>
                    <a:pt x="30810" y="119999"/>
                  </a:lnTo>
                  <a:lnTo>
                    <a:pt x="35675" y="114246"/>
                  </a:lnTo>
                  <a:lnTo>
                    <a:pt x="38918" y="116712"/>
                  </a:lnTo>
                  <a:lnTo>
                    <a:pt x="46216" y="115068"/>
                  </a:lnTo>
                  <a:lnTo>
                    <a:pt x="51891" y="110136"/>
                  </a:lnTo>
                  <a:lnTo>
                    <a:pt x="60810" y="105205"/>
                  </a:lnTo>
                  <a:lnTo>
                    <a:pt x="64054" y="102739"/>
                  </a:lnTo>
                  <a:lnTo>
                    <a:pt x="63243" y="96164"/>
                  </a:lnTo>
                  <a:lnTo>
                    <a:pt x="64054" y="92054"/>
                  </a:lnTo>
                  <a:lnTo>
                    <a:pt x="68108" y="87945"/>
                  </a:lnTo>
                  <a:lnTo>
                    <a:pt x="70540" y="81369"/>
                  </a:lnTo>
                  <a:lnTo>
                    <a:pt x="72972" y="71506"/>
                  </a:lnTo>
                  <a:lnTo>
                    <a:pt x="73783" y="65753"/>
                  </a:lnTo>
                  <a:lnTo>
                    <a:pt x="77027" y="67397"/>
                  </a:lnTo>
                  <a:lnTo>
                    <a:pt x="81081" y="69041"/>
                  </a:lnTo>
                  <a:lnTo>
                    <a:pt x="82702" y="69863"/>
                  </a:lnTo>
                  <a:lnTo>
                    <a:pt x="83513" y="68219"/>
                  </a:lnTo>
                  <a:lnTo>
                    <a:pt x="85945" y="61643"/>
                  </a:lnTo>
                  <a:lnTo>
                    <a:pt x="87567" y="58356"/>
                  </a:lnTo>
                  <a:lnTo>
                    <a:pt x="88378" y="55068"/>
                  </a:lnTo>
                  <a:lnTo>
                    <a:pt x="89189" y="55068"/>
                  </a:lnTo>
                  <a:lnTo>
                    <a:pt x="91621" y="55068"/>
                  </a:lnTo>
                  <a:lnTo>
                    <a:pt x="92432" y="56712"/>
                  </a:lnTo>
                  <a:lnTo>
                    <a:pt x="96486" y="49315"/>
                  </a:lnTo>
                  <a:lnTo>
                    <a:pt x="98918" y="46849"/>
                  </a:lnTo>
                  <a:lnTo>
                    <a:pt x="100540" y="44383"/>
                  </a:lnTo>
                  <a:lnTo>
                    <a:pt x="102162" y="38630"/>
                  </a:lnTo>
                  <a:lnTo>
                    <a:pt x="102162" y="32054"/>
                  </a:lnTo>
                  <a:lnTo>
                    <a:pt x="109459" y="36164"/>
                  </a:lnTo>
                  <a:lnTo>
                    <a:pt x="114324" y="38630"/>
                  </a:lnTo>
                  <a:lnTo>
                    <a:pt x="115945" y="38630"/>
                  </a:lnTo>
                  <a:lnTo>
                    <a:pt x="118378" y="36164"/>
                  </a:lnTo>
                  <a:lnTo>
                    <a:pt x="120000" y="35342"/>
                  </a:lnTo>
                  <a:lnTo>
                    <a:pt x="119189" y="35342"/>
                  </a:lnTo>
                  <a:lnTo>
                    <a:pt x="117567" y="29589"/>
                  </a:lnTo>
                  <a:lnTo>
                    <a:pt x="114324" y="25479"/>
                  </a:lnTo>
                  <a:lnTo>
                    <a:pt x="105405" y="23013"/>
                  </a:lnTo>
                  <a:lnTo>
                    <a:pt x="99729" y="25479"/>
                  </a:lnTo>
                  <a:lnTo>
                    <a:pt x="97297" y="25479"/>
                  </a:lnTo>
                  <a:lnTo>
                    <a:pt x="92432" y="28767"/>
                  </a:lnTo>
                  <a:lnTo>
                    <a:pt x="91621" y="27945"/>
                  </a:lnTo>
                  <a:lnTo>
                    <a:pt x="90810" y="27945"/>
                  </a:lnTo>
                  <a:lnTo>
                    <a:pt x="86756" y="32876"/>
                  </a:lnTo>
                  <a:lnTo>
                    <a:pt x="82702" y="32876"/>
                  </a:lnTo>
                  <a:lnTo>
                    <a:pt x="76216" y="41095"/>
                  </a:lnTo>
                  <a:lnTo>
                    <a:pt x="73783" y="41095"/>
                  </a:lnTo>
                  <a:lnTo>
                    <a:pt x="71351" y="27123"/>
                  </a:lnTo>
                  <a:lnTo>
                    <a:pt x="46216" y="32054"/>
                  </a:lnTo>
                  <a:lnTo>
                    <a:pt x="41351" y="0"/>
                  </a:lnTo>
                  <a:lnTo>
                    <a:pt x="38918" y="0"/>
                  </a:lnTo>
                  <a:lnTo>
                    <a:pt x="38108" y="2465"/>
                  </a:lnTo>
                  <a:lnTo>
                    <a:pt x="38918" y="4931"/>
                  </a:lnTo>
                  <a:lnTo>
                    <a:pt x="38918" y="5753"/>
                  </a:lnTo>
                  <a:lnTo>
                    <a:pt x="38918" y="12328"/>
                  </a:lnTo>
                  <a:lnTo>
                    <a:pt x="38918" y="15616"/>
                  </a:lnTo>
                  <a:lnTo>
                    <a:pt x="38108" y="18082"/>
                  </a:lnTo>
                  <a:lnTo>
                    <a:pt x="38108" y="23013"/>
                  </a:lnTo>
                  <a:lnTo>
                    <a:pt x="37297" y="29589"/>
                  </a:lnTo>
                  <a:lnTo>
                    <a:pt x="37297" y="32054"/>
                  </a:lnTo>
                  <a:lnTo>
                    <a:pt x="35675" y="36164"/>
                  </a:lnTo>
                  <a:lnTo>
                    <a:pt x="29189" y="41917"/>
                  </a:lnTo>
                  <a:lnTo>
                    <a:pt x="26756" y="45205"/>
                  </a:lnTo>
                  <a:lnTo>
                    <a:pt x="22702" y="45205"/>
                  </a:lnTo>
                  <a:lnTo>
                    <a:pt x="19459" y="50136"/>
                  </a:lnTo>
                  <a:lnTo>
                    <a:pt x="17027" y="53424"/>
                  </a:lnTo>
                  <a:lnTo>
                    <a:pt x="16216" y="61643"/>
                  </a:lnTo>
                  <a:lnTo>
                    <a:pt x="15405" y="62465"/>
                  </a:lnTo>
                  <a:lnTo>
                    <a:pt x="12162" y="59999"/>
                  </a:lnTo>
                  <a:lnTo>
                    <a:pt x="9729" y="62465"/>
                  </a:lnTo>
                  <a:lnTo>
                    <a:pt x="7297" y="71506"/>
                  </a:lnTo>
                  <a:lnTo>
                    <a:pt x="7297" y="74794"/>
                  </a:lnTo>
                  <a:lnTo>
                    <a:pt x="5675" y="77260"/>
                  </a:lnTo>
                  <a:lnTo>
                    <a:pt x="2432" y="80547"/>
                  </a:lnTo>
                  <a:lnTo>
                    <a:pt x="0" y="83013"/>
                  </a:lnTo>
                  <a:lnTo>
                    <a:pt x="2432" y="93698"/>
                  </a:lnTo>
                  <a:lnTo>
                    <a:pt x="4054" y="98630"/>
                  </a:lnTo>
                  <a:lnTo>
                    <a:pt x="8108" y="104383"/>
                  </a:lnTo>
                  <a:lnTo>
                    <a:pt x="12162" y="108493"/>
                  </a:lnTo>
                  <a:lnTo>
                    <a:pt x="15405" y="113424"/>
                  </a:lnTo>
                  <a:lnTo>
                    <a:pt x="16216" y="113424"/>
                  </a:lnTo>
                  <a:lnTo>
                    <a:pt x="17027" y="11178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1" name="Shape 1425">
              <a:extLst>
                <a:ext uri="{FF2B5EF4-FFF2-40B4-BE49-F238E27FC236}">
                  <a16:creationId xmlns:a16="http://schemas.microsoft.com/office/drawing/2014/main" id="{B345B394-6543-4C99-9924-1F244479A6D6}"/>
                </a:ext>
              </a:extLst>
            </p:cNvPr>
            <p:cNvSpPr/>
            <p:nvPr/>
          </p:nvSpPr>
          <p:spPr>
            <a:xfrm>
              <a:off x="7045392" y="2498731"/>
              <a:ext cx="397999" cy="205745"/>
            </a:xfrm>
            <a:custGeom>
              <a:avLst/>
              <a:gdLst/>
              <a:ahLst/>
              <a:cxnLst/>
              <a:rect l="0" t="0" r="0" b="0"/>
              <a:pathLst>
                <a:path w="120000" h="120000" extrusionOk="0">
                  <a:moveTo>
                    <a:pt x="102711" y="92459"/>
                  </a:moveTo>
                  <a:lnTo>
                    <a:pt x="105254" y="89508"/>
                  </a:lnTo>
                  <a:lnTo>
                    <a:pt x="106779" y="87540"/>
                  </a:lnTo>
                  <a:lnTo>
                    <a:pt x="108813" y="86557"/>
                  </a:lnTo>
                  <a:lnTo>
                    <a:pt x="110338" y="77704"/>
                  </a:lnTo>
                  <a:lnTo>
                    <a:pt x="111864" y="72786"/>
                  </a:lnTo>
                  <a:lnTo>
                    <a:pt x="117457" y="68852"/>
                  </a:lnTo>
                  <a:lnTo>
                    <a:pt x="119491" y="62950"/>
                  </a:lnTo>
                  <a:lnTo>
                    <a:pt x="120000" y="59016"/>
                  </a:lnTo>
                  <a:lnTo>
                    <a:pt x="117966" y="53114"/>
                  </a:lnTo>
                  <a:lnTo>
                    <a:pt x="115423" y="48196"/>
                  </a:lnTo>
                  <a:lnTo>
                    <a:pt x="112881" y="41311"/>
                  </a:lnTo>
                  <a:lnTo>
                    <a:pt x="111864" y="35409"/>
                  </a:lnTo>
                  <a:lnTo>
                    <a:pt x="110338" y="22622"/>
                  </a:lnTo>
                  <a:lnTo>
                    <a:pt x="110847" y="21639"/>
                  </a:lnTo>
                  <a:lnTo>
                    <a:pt x="109322" y="21639"/>
                  </a:lnTo>
                  <a:lnTo>
                    <a:pt x="107288" y="17704"/>
                  </a:lnTo>
                  <a:lnTo>
                    <a:pt x="105254" y="12786"/>
                  </a:lnTo>
                  <a:lnTo>
                    <a:pt x="103728" y="9836"/>
                  </a:lnTo>
                  <a:lnTo>
                    <a:pt x="103220" y="10819"/>
                  </a:lnTo>
                  <a:lnTo>
                    <a:pt x="102203" y="11803"/>
                  </a:lnTo>
                  <a:lnTo>
                    <a:pt x="101186" y="14754"/>
                  </a:lnTo>
                  <a:lnTo>
                    <a:pt x="100677" y="15737"/>
                  </a:lnTo>
                  <a:lnTo>
                    <a:pt x="97627" y="16721"/>
                  </a:lnTo>
                  <a:lnTo>
                    <a:pt x="95084" y="14754"/>
                  </a:lnTo>
                  <a:lnTo>
                    <a:pt x="93559" y="12786"/>
                  </a:lnTo>
                  <a:lnTo>
                    <a:pt x="93050" y="13770"/>
                  </a:lnTo>
                  <a:lnTo>
                    <a:pt x="92033" y="15737"/>
                  </a:lnTo>
                  <a:lnTo>
                    <a:pt x="92033" y="16721"/>
                  </a:lnTo>
                  <a:lnTo>
                    <a:pt x="90508" y="17704"/>
                  </a:lnTo>
                  <a:lnTo>
                    <a:pt x="89491" y="15737"/>
                  </a:lnTo>
                  <a:lnTo>
                    <a:pt x="88474" y="14754"/>
                  </a:lnTo>
                  <a:lnTo>
                    <a:pt x="86949" y="13770"/>
                  </a:lnTo>
                  <a:lnTo>
                    <a:pt x="84406" y="12786"/>
                  </a:lnTo>
                  <a:lnTo>
                    <a:pt x="83898" y="10819"/>
                  </a:lnTo>
                  <a:lnTo>
                    <a:pt x="82881" y="6885"/>
                  </a:lnTo>
                  <a:lnTo>
                    <a:pt x="80847" y="3934"/>
                  </a:lnTo>
                  <a:lnTo>
                    <a:pt x="78305" y="0"/>
                  </a:lnTo>
                  <a:lnTo>
                    <a:pt x="77796" y="983"/>
                  </a:lnTo>
                  <a:lnTo>
                    <a:pt x="75254" y="2950"/>
                  </a:lnTo>
                  <a:lnTo>
                    <a:pt x="72711" y="983"/>
                  </a:lnTo>
                  <a:lnTo>
                    <a:pt x="71694" y="1967"/>
                  </a:lnTo>
                  <a:lnTo>
                    <a:pt x="72203" y="5901"/>
                  </a:lnTo>
                  <a:lnTo>
                    <a:pt x="73220" y="6885"/>
                  </a:lnTo>
                  <a:lnTo>
                    <a:pt x="72711" y="8852"/>
                  </a:lnTo>
                  <a:lnTo>
                    <a:pt x="73220" y="14754"/>
                  </a:lnTo>
                  <a:lnTo>
                    <a:pt x="72203" y="16721"/>
                  </a:lnTo>
                  <a:lnTo>
                    <a:pt x="70169" y="16721"/>
                  </a:lnTo>
                  <a:lnTo>
                    <a:pt x="68135" y="18688"/>
                  </a:lnTo>
                  <a:lnTo>
                    <a:pt x="64067" y="19672"/>
                  </a:lnTo>
                  <a:lnTo>
                    <a:pt x="63559" y="20655"/>
                  </a:lnTo>
                  <a:lnTo>
                    <a:pt x="63559" y="22622"/>
                  </a:lnTo>
                  <a:lnTo>
                    <a:pt x="63050" y="24590"/>
                  </a:lnTo>
                  <a:lnTo>
                    <a:pt x="63050" y="28524"/>
                  </a:lnTo>
                  <a:lnTo>
                    <a:pt x="62033" y="32459"/>
                  </a:lnTo>
                  <a:lnTo>
                    <a:pt x="61016" y="36393"/>
                  </a:lnTo>
                  <a:lnTo>
                    <a:pt x="60000" y="38360"/>
                  </a:lnTo>
                  <a:lnTo>
                    <a:pt x="58474" y="38360"/>
                  </a:lnTo>
                  <a:lnTo>
                    <a:pt x="56949" y="43278"/>
                  </a:lnTo>
                  <a:lnTo>
                    <a:pt x="56949" y="46229"/>
                  </a:lnTo>
                  <a:lnTo>
                    <a:pt x="55932" y="50163"/>
                  </a:lnTo>
                  <a:lnTo>
                    <a:pt x="52881" y="51147"/>
                  </a:lnTo>
                  <a:lnTo>
                    <a:pt x="52372" y="50163"/>
                  </a:lnTo>
                  <a:lnTo>
                    <a:pt x="50847" y="47213"/>
                  </a:lnTo>
                  <a:lnTo>
                    <a:pt x="50338" y="43278"/>
                  </a:lnTo>
                  <a:lnTo>
                    <a:pt x="49322" y="43278"/>
                  </a:lnTo>
                  <a:lnTo>
                    <a:pt x="48813" y="47213"/>
                  </a:lnTo>
                  <a:lnTo>
                    <a:pt x="47288" y="50163"/>
                  </a:lnTo>
                  <a:lnTo>
                    <a:pt x="47288" y="54098"/>
                  </a:lnTo>
                  <a:lnTo>
                    <a:pt x="46779" y="57049"/>
                  </a:lnTo>
                  <a:lnTo>
                    <a:pt x="44745" y="56065"/>
                  </a:lnTo>
                  <a:lnTo>
                    <a:pt x="43728" y="54098"/>
                  </a:lnTo>
                  <a:lnTo>
                    <a:pt x="41694" y="54098"/>
                  </a:lnTo>
                  <a:lnTo>
                    <a:pt x="40677" y="55081"/>
                  </a:lnTo>
                  <a:lnTo>
                    <a:pt x="38644" y="56065"/>
                  </a:lnTo>
                  <a:lnTo>
                    <a:pt x="38644" y="60000"/>
                  </a:lnTo>
                  <a:lnTo>
                    <a:pt x="38135" y="60983"/>
                  </a:lnTo>
                  <a:lnTo>
                    <a:pt x="36101" y="59016"/>
                  </a:lnTo>
                  <a:lnTo>
                    <a:pt x="34576" y="56065"/>
                  </a:lnTo>
                  <a:lnTo>
                    <a:pt x="32033" y="56065"/>
                  </a:lnTo>
                  <a:lnTo>
                    <a:pt x="30508" y="56065"/>
                  </a:lnTo>
                  <a:lnTo>
                    <a:pt x="28983" y="60000"/>
                  </a:lnTo>
                  <a:lnTo>
                    <a:pt x="24915" y="60000"/>
                  </a:lnTo>
                  <a:lnTo>
                    <a:pt x="24915" y="64918"/>
                  </a:lnTo>
                  <a:lnTo>
                    <a:pt x="23389" y="64918"/>
                  </a:lnTo>
                  <a:lnTo>
                    <a:pt x="21864" y="65901"/>
                  </a:lnTo>
                  <a:lnTo>
                    <a:pt x="21864" y="69836"/>
                  </a:lnTo>
                  <a:lnTo>
                    <a:pt x="21864" y="70819"/>
                  </a:lnTo>
                  <a:lnTo>
                    <a:pt x="21864" y="73770"/>
                  </a:lnTo>
                  <a:lnTo>
                    <a:pt x="22372" y="76721"/>
                  </a:lnTo>
                  <a:lnTo>
                    <a:pt x="21355" y="77704"/>
                  </a:lnTo>
                  <a:lnTo>
                    <a:pt x="18305" y="79672"/>
                  </a:lnTo>
                  <a:lnTo>
                    <a:pt x="16779" y="81639"/>
                  </a:lnTo>
                  <a:lnTo>
                    <a:pt x="16779" y="86557"/>
                  </a:lnTo>
                  <a:lnTo>
                    <a:pt x="17796" y="91475"/>
                  </a:lnTo>
                  <a:lnTo>
                    <a:pt x="16779" y="92459"/>
                  </a:lnTo>
                  <a:lnTo>
                    <a:pt x="15254" y="92459"/>
                  </a:lnTo>
                  <a:lnTo>
                    <a:pt x="13728" y="92459"/>
                  </a:lnTo>
                  <a:lnTo>
                    <a:pt x="11694" y="89508"/>
                  </a:lnTo>
                  <a:lnTo>
                    <a:pt x="9661" y="87540"/>
                  </a:lnTo>
                  <a:lnTo>
                    <a:pt x="8644" y="88524"/>
                  </a:lnTo>
                  <a:lnTo>
                    <a:pt x="7118" y="91475"/>
                  </a:lnTo>
                  <a:lnTo>
                    <a:pt x="5593" y="92459"/>
                  </a:lnTo>
                  <a:lnTo>
                    <a:pt x="5084" y="95409"/>
                  </a:lnTo>
                  <a:lnTo>
                    <a:pt x="5084" y="98360"/>
                  </a:lnTo>
                  <a:lnTo>
                    <a:pt x="7118" y="100327"/>
                  </a:lnTo>
                  <a:lnTo>
                    <a:pt x="7118" y="102295"/>
                  </a:lnTo>
                  <a:lnTo>
                    <a:pt x="7118" y="105245"/>
                  </a:lnTo>
                  <a:lnTo>
                    <a:pt x="7118" y="110163"/>
                  </a:lnTo>
                  <a:lnTo>
                    <a:pt x="6101" y="113114"/>
                  </a:lnTo>
                  <a:lnTo>
                    <a:pt x="5084" y="114098"/>
                  </a:lnTo>
                  <a:lnTo>
                    <a:pt x="3559" y="114098"/>
                  </a:lnTo>
                  <a:lnTo>
                    <a:pt x="2542" y="115081"/>
                  </a:lnTo>
                  <a:lnTo>
                    <a:pt x="2542" y="115081"/>
                  </a:lnTo>
                  <a:lnTo>
                    <a:pt x="2033" y="115081"/>
                  </a:lnTo>
                  <a:lnTo>
                    <a:pt x="0" y="115081"/>
                  </a:lnTo>
                  <a:lnTo>
                    <a:pt x="0" y="116065"/>
                  </a:lnTo>
                  <a:lnTo>
                    <a:pt x="0" y="119016"/>
                  </a:lnTo>
                  <a:lnTo>
                    <a:pt x="0" y="120000"/>
                  </a:lnTo>
                  <a:lnTo>
                    <a:pt x="1016" y="119016"/>
                  </a:lnTo>
                  <a:lnTo>
                    <a:pt x="26440" y="118032"/>
                  </a:lnTo>
                  <a:lnTo>
                    <a:pt x="25423" y="109180"/>
                  </a:lnTo>
                  <a:lnTo>
                    <a:pt x="72711" y="103278"/>
                  </a:lnTo>
                  <a:lnTo>
                    <a:pt x="97627" y="98360"/>
                  </a:lnTo>
                  <a:lnTo>
                    <a:pt x="100677" y="95409"/>
                  </a:lnTo>
                  <a:lnTo>
                    <a:pt x="102711" y="92459"/>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2" name="Shape 1426">
              <a:extLst>
                <a:ext uri="{FF2B5EF4-FFF2-40B4-BE49-F238E27FC236}">
                  <a16:creationId xmlns:a16="http://schemas.microsoft.com/office/drawing/2014/main" id="{449E9D2E-C6AC-45A8-ADF7-97F0CF696E56}"/>
                </a:ext>
              </a:extLst>
            </p:cNvPr>
            <p:cNvSpPr/>
            <p:nvPr/>
          </p:nvSpPr>
          <p:spPr>
            <a:xfrm>
              <a:off x="6706417" y="2426214"/>
              <a:ext cx="362584" cy="315364"/>
            </a:xfrm>
            <a:custGeom>
              <a:avLst/>
              <a:gdLst/>
              <a:ahLst/>
              <a:cxnLst/>
              <a:rect l="0" t="0" r="0" b="0"/>
              <a:pathLst>
                <a:path w="120000" h="120000" extrusionOk="0">
                  <a:moveTo>
                    <a:pt x="112440" y="104796"/>
                  </a:moveTo>
                  <a:cubicBezTo>
                    <a:pt x="112440" y="103167"/>
                    <a:pt x="112440" y="103167"/>
                    <a:pt x="112440" y="103167"/>
                  </a:cubicBezTo>
                  <a:cubicBezTo>
                    <a:pt x="112440" y="102624"/>
                    <a:pt x="112440" y="102624"/>
                    <a:pt x="112440" y="102624"/>
                  </a:cubicBezTo>
                  <a:cubicBezTo>
                    <a:pt x="114330" y="102624"/>
                    <a:pt x="114330" y="102624"/>
                    <a:pt x="114330" y="102624"/>
                  </a:cubicBezTo>
                  <a:cubicBezTo>
                    <a:pt x="114803" y="102624"/>
                    <a:pt x="114803" y="102624"/>
                    <a:pt x="114803" y="102624"/>
                  </a:cubicBezTo>
                  <a:cubicBezTo>
                    <a:pt x="115275" y="102081"/>
                    <a:pt x="115275" y="102081"/>
                    <a:pt x="115275" y="102081"/>
                  </a:cubicBezTo>
                  <a:cubicBezTo>
                    <a:pt x="116220" y="101538"/>
                    <a:pt x="116220" y="101538"/>
                    <a:pt x="116220" y="101538"/>
                  </a:cubicBezTo>
                  <a:cubicBezTo>
                    <a:pt x="117637" y="101538"/>
                    <a:pt x="117637" y="101538"/>
                    <a:pt x="117637" y="101538"/>
                  </a:cubicBezTo>
                  <a:cubicBezTo>
                    <a:pt x="119055" y="100995"/>
                    <a:pt x="119055" y="100995"/>
                    <a:pt x="119055" y="100995"/>
                  </a:cubicBezTo>
                  <a:cubicBezTo>
                    <a:pt x="120000" y="99366"/>
                    <a:pt x="120000" y="99366"/>
                    <a:pt x="120000" y="99366"/>
                  </a:cubicBezTo>
                  <a:cubicBezTo>
                    <a:pt x="120000" y="96108"/>
                    <a:pt x="120000" y="96108"/>
                    <a:pt x="120000" y="96108"/>
                  </a:cubicBezTo>
                  <a:cubicBezTo>
                    <a:pt x="120000" y="93936"/>
                    <a:pt x="120000" y="93936"/>
                    <a:pt x="120000" y="93936"/>
                  </a:cubicBezTo>
                  <a:cubicBezTo>
                    <a:pt x="120000" y="92850"/>
                    <a:pt x="120000" y="92850"/>
                    <a:pt x="120000" y="92850"/>
                  </a:cubicBezTo>
                  <a:cubicBezTo>
                    <a:pt x="118110" y="91221"/>
                    <a:pt x="118110" y="91221"/>
                    <a:pt x="118110" y="91221"/>
                  </a:cubicBezTo>
                  <a:cubicBezTo>
                    <a:pt x="118110" y="89592"/>
                    <a:pt x="118110" y="89592"/>
                    <a:pt x="118110" y="89592"/>
                  </a:cubicBezTo>
                  <a:cubicBezTo>
                    <a:pt x="118582" y="87420"/>
                    <a:pt x="118582" y="87420"/>
                    <a:pt x="118582" y="87420"/>
                  </a:cubicBezTo>
                  <a:cubicBezTo>
                    <a:pt x="116220" y="87420"/>
                    <a:pt x="116220" y="87420"/>
                    <a:pt x="116220" y="87420"/>
                  </a:cubicBezTo>
                  <a:cubicBezTo>
                    <a:pt x="114803" y="90135"/>
                    <a:pt x="114803" y="90135"/>
                    <a:pt x="114803" y="90135"/>
                  </a:cubicBezTo>
                  <a:cubicBezTo>
                    <a:pt x="114803" y="87420"/>
                    <a:pt x="114803" y="87420"/>
                    <a:pt x="114803" y="87420"/>
                  </a:cubicBezTo>
                  <a:cubicBezTo>
                    <a:pt x="112440" y="84705"/>
                    <a:pt x="112440" y="84705"/>
                    <a:pt x="112440" y="84705"/>
                  </a:cubicBezTo>
                  <a:cubicBezTo>
                    <a:pt x="112913" y="82533"/>
                    <a:pt x="112913" y="82533"/>
                    <a:pt x="112913" y="82533"/>
                  </a:cubicBezTo>
                  <a:cubicBezTo>
                    <a:pt x="113385" y="79276"/>
                    <a:pt x="113385" y="79276"/>
                    <a:pt x="113385" y="79276"/>
                  </a:cubicBezTo>
                  <a:cubicBezTo>
                    <a:pt x="111496" y="73303"/>
                    <a:pt x="111496" y="73303"/>
                    <a:pt x="111496" y="73303"/>
                  </a:cubicBezTo>
                  <a:cubicBezTo>
                    <a:pt x="109606" y="71131"/>
                    <a:pt x="109606" y="71131"/>
                    <a:pt x="109606" y="71131"/>
                  </a:cubicBezTo>
                  <a:cubicBezTo>
                    <a:pt x="103464" y="66244"/>
                    <a:pt x="103464" y="66244"/>
                    <a:pt x="103464" y="66244"/>
                  </a:cubicBezTo>
                  <a:cubicBezTo>
                    <a:pt x="102047" y="67330"/>
                    <a:pt x="102047" y="67330"/>
                    <a:pt x="102047" y="67330"/>
                  </a:cubicBezTo>
                  <a:cubicBezTo>
                    <a:pt x="98267" y="64072"/>
                    <a:pt x="98267" y="64072"/>
                    <a:pt x="98267" y="64072"/>
                  </a:cubicBezTo>
                  <a:cubicBezTo>
                    <a:pt x="95433" y="60814"/>
                    <a:pt x="95433" y="60814"/>
                    <a:pt x="95433" y="60814"/>
                  </a:cubicBezTo>
                  <a:cubicBezTo>
                    <a:pt x="95433" y="57556"/>
                    <a:pt x="95433" y="57556"/>
                    <a:pt x="95433" y="57556"/>
                  </a:cubicBezTo>
                  <a:cubicBezTo>
                    <a:pt x="96377" y="54298"/>
                    <a:pt x="96377" y="54298"/>
                    <a:pt x="96377" y="54298"/>
                  </a:cubicBezTo>
                  <a:cubicBezTo>
                    <a:pt x="96850" y="52126"/>
                    <a:pt x="96850" y="52126"/>
                    <a:pt x="96850" y="52126"/>
                  </a:cubicBezTo>
                  <a:cubicBezTo>
                    <a:pt x="97322" y="49411"/>
                    <a:pt x="97322" y="49411"/>
                    <a:pt x="97322" y="49411"/>
                  </a:cubicBezTo>
                  <a:cubicBezTo>
                    <a:pt x="98740" y="45610"/>
                    <a:pt x="98740" y="45610"/>
                    <a:pt x="98740" y="45610"/>
                  </a:cubicBezTo>
                  <a:cubicBezTo>
                    <a:pt x="97322" y="43438"/>
                    <a:pt x="97322" y="43438"/>
                    <a:pt x="97322" y="43438"/>
                  </a:cubicBezTo>
                  <a:cubicBezTo>
                    <a:pt x="95433" y="41266"/>
                    <a:pt x="95433" y="41266"/>
                    <a:pt x="95433" y="41266"/>
                  </a:cubicBezTo>
                  <a:cubicBezTo>
                    <a:pt x="92598" y="41266"/>
                    <a:pt x="92598" y="41266"/>
                    <a:pt x="92598" y="41266"/>
                  </a:cubicBezTo>
                  <a:cubicBezTo>
                    <a:pt x="91181" y="42352"/>
                    <a:pt x="91181" y="42352"/>
                    <a:pt x="91181" y="42352"/>
                  </a:cubicBezTo>
                  <a:cubicBezTo>
                    <a:pt x="90236" y="43981"/>
                    <a:pt x="90236" y="43981"/>
                    <a:pt x="90236" y="43981"/>
                  </a:cubicBezTo>
                  <a:cubicBezTo>
                    <a:pt x="87874" y="41266"/>
                    <a:pt x="87874" y="41266"/>
                    <a:pt x="87874" y="41266"/>
                  </a:cubicBezTo>
                  <a:cubicBezTo>
                    <a:pt x="87874" y="36380"/>
                    <a:pt x="87874" y="36380"/>
                    <a:pt x="87874" y="36380"/>
                  </a:cubicBezTo>
                  <a:cubicBezTo>
                    <a:pt x="85511" y="32579"/>
                    <a:pt x="85511" y="32579"/>
                    <a:pt x="85511" y="32579"/>
                  </a:cubicBezTo>
                  <a:cubicBezTo>
                    <a:pt x="77007" y="24434"/>
                    <a:pt x="77007" y="24434"/>
                    <a:pt x="77007" y="24434"/>
                  </a:cubicBezTo>
                  <a:cubicBezTo>
                    <a:pt x="73700" y="17918"/>
                    <a:pt x="73700" y="17918"/>
                    <a:pt x="73700" y="17918"/>
                  </a:cubicBezTo>
                  <a:cubicBezTo>
                    <a:pt x="73700" y="11945"/>
                    <a:pt x="73700" y="11945"/>
                    <a:pt x="73700" y="11945"/>
                  </a:cubicBezTo>
                  <a:cubicBezTo>
                    <a:pt x="73700" y="5972"/>
                    <a:pt x="73700" y="5972"/>
                    <a:pt x="73700" y="5972"/>
                  </a:cubicBezTo>
                  <a:cubicBezTo>
                    <a:pt x="74645" y="5429"/>
                    <a:pt x="74645" y="5429"/>
                    <a:pt x="74645" y="5429"/>
                  </a:cubicBezTo>
                  <a:cubicBezTo>
                    <a:pt x="68976" y="0"/>
                    <a:pt x="68976" y="0"/>
                    <a:pt x="68976" y="0"/>
                  </a:cubicBezTo>
                  <a:cubicBezTo>
                    <a:pt x="0" y="1085"/>
                    <a:pt x="0" y="1085"/>
                    <a:pt x="0" y="1085"/>
                  </a:cubicBezTo>
                  <a:cubicBezTo>
                    <a:pt x="472" y="2171"/>
                    <a:pt x="472" y="2171"/>
                    <a:pt x="472" y="2171"/>
                  </a:cubicBezTo>
                  <a:cubicBezTo>
                    <a:pt x="1889" y="3257"/>
                    <a:pt x="1889" y="3257"/>
                    <a:pt x="1889" y="3257"/>
                  </a:cubicBezTo>
                  <a:cubicBezTo>
                    <a:pt x="2362" y="5972"/>
                    <a:pt x="2362" y="5972"/>
                    <a:pt x="2362" y="5972"/>
                  </a:cubicBezTo>
                  <a:cubicBezTo>
                    <a:pt x="1417" y="7058"/>
                    <a:pt x="1417" y="7058"/>
                    <a:pt x="1417" y="7058"/>
                  </a:cubicBezTo>
                  <a:cubicBezTo>
                    <a:pt x="2362" y="8687"/>
                    <a:pt x="2362" y="8687"/>
                    <a:pt x="2362" y="8687"/>
                  </a:cubicBezTo>
                  <a:cubicBezTo>
                    <a:pt x="2362" y="8687"/>
                    <a:pt x="1889" y="8687"/>
                    <a:pt x="2362" y="9230"/>
                  </a:cubicBezTo>
                  <a:cubicBezTo>
                    <a:pt x="2834" y="9773"/>
                    <a:pt x="5196" y="10316"/>
                    <a:pt x="5196" y="10316"/>
                  </a:cubicBezTo>
                  <a:cubicBezTo>
                    <a:pt x="5669" y="13574"/>
                    <a:pt x="5669" y="13574"/>
                    <a:pt x="5669" y="13574"/>
                  </a:cubicBezTo>
                  <a:cubicBezTo>
                    <a:pt x="6614" y="15746"/>
                    <a:pt x="6614" y="15746"/>
                    <a:pt x="6614" y="15746"/>
                  </a:cubicBezTo>
                  <a:cubicBezTo>
                    <a:pt x="6614" y="15746"/>
                    <a:pt x="6614" y="15746"/>
                    <a:pt x="6614" y="15746"/>
                  </a:cubicBezTo>
                  <a:cubicBezTo>
                    <a:pt x="8503" y="19004"/>
                    <a:pt x="8503" y="19004"/>
                    <a:pt x="8503" y="19004"/>
                  </a:cubicBezTo>
                  <a:cubicBezTo>
                    <a:pt x="9448" y="21176"/>
                    <a:pt x="9448" y="21176"/>
                    <a:pt x="9448" y="21176"/>
                  </a:cubicBezTo>
                  <a:cubicBezTo>
                    <a:pt x="13700" y="21176"/>
                    <a:pt x="13700" y="21176"/>
                    <a:pt x="13700" y="21176"/>
                  </a:cubicBezTo>
                  <a:cubicBezTo>
                    <a:pt x="14645" y="21176"/>
                    <a:pt x="14645" y="21176"/>
                    <a:pt x="14645" y="21176"/>
                  </a:cubicBezTo>
                  <a:cubicBezTo>
                    <a:pt x="14645" y="23891"/>
                    <a:pt x="14645" y="23891"/>
                    <a:pt x="14645" y="23891"/>
                  </a:cubicBezTo>
                  <a:cubicBezTo>
                    <a:pt x="13228" y="27149"/>
                    <a:pt x="13228" y="27149"/>
                    <a:pt x="13228" y="27149"/>
                  </a:cubicBezTo>
                  <a:cubicBezTo>
                    <a:pt x="11811" y="29864"/>
                    <a:pt x="11811" y="29864"/>
                    <a:pt x="11811" y="29864"/>
                  </a:cubicBezTo>
                  <a:cubicBezTo>
                    <a:pt x="14645" y="33122"/>
                    <a:pt x="14645" y="33122"/>
                    <a:pt x="14645" y="33122"/>
                  </a:cubicBezTo>
                  <a:cubicBezTo>
                    <a:pt x="15590" y="36380"/>
                    <a:pt x="15590" y="36380"/>
                    <a:pt x="15590" y="36380"/>
                  </a:cubicBezTo>
                  <a:cubicBezTo>
                    <a:pt x="17007" y="37466"/>
                    <a:pt x="17007" y="37466"/>
                    <a:pt x="17007" y="37466"/>
                  </a:cubicBezTo>
                  <a:cubicBezTo>
                    <a:pt x="19842" y="39095"/>
                    <a:pt x="19842" y="39095"/>
                    <a:pt x="19842" y="39095"/>
                  </a:cubicBezTo>
                  <a:cubicBezTo>
                    <a:pt x="19842" y="95565"/>
                    <a:pt x="19842" y="95565"/>
                    <a:pt x="19842" y="95565"/>
                  </a:cubicBezTo>
                  <a:cubicBezTo>
                    <a:pt x="19842" y="109140"/>
                    <a:pt x="19842" y="109140"/>
                    <a:pt x="19842" y="109140"/>
                  </a:cubicBezTo>
                  <a:cubicBezTo>
                    <a:pt x="101574" y="106968"/>
                    <a:pt x="101574" y="106968"/>
                    <a:pt x="101574" y="106968"/>
                  </a:cubicBezTo>
                  <a:cubicBezTo>
                    <a:pt x="102047" y="110226"/>
                    <a:pt x="102047" y="110226"/>
                    <a:pt x="102047" y="110226"/>
                  </a:cubicBezTo>
                  <a:cubicBezTo>
                    <a:pt x="96850" y="120000"/>
                    <a:pt x="96850" y="120000"/>
                    <a:pt x="96850" y="120000"/>
                  </a:cubicBezTo>
                  <a:cubicBezTo>
                    <a:pt x="110078" y="118914"/>
                    <a:pt x="110078" y="118914"/>
                    <a:pt x="110078" y="118914"/>
                  </a:cubicBezTo>
                  <a:cubicBezTo>
                    <a:pt x="110551" y="117285"/>
                    <a:pt x="110551" y="117285"/>
                    <a:pt x="110551" y="117285"/>
                  </a:cubicBezTo>
                  <a:cubicBezTo>
                    <a:pt x="111496" y="115656"/>
                    <a:pt x="111496" y="115656"/>
                    <a:pt x="111496" y="115656"/>
                  </a:cubicBezTo>
                  <a:cubicBezTo>
                    <a:pt x="111496" y="115656"/>
                    <a:pt x="112440" y="115113"/>
                    <a:pt x="111968" y="114570"/>
                  </a:cubicBezTo>
                  <a:cubicBezTo>
                    <a:pt x="111968" y="114027"/>
                    <a:pt x="111023" y="112398"/>
                    <a:pt x="111023" y="112398"/>
                  </a:cubicBezTo>
                  <a:cubicBezTo>
                    <a:pt x="110551" y="111855"/>
                    <a:pt x="110551" y="111855"/>
                    <a:pt x="110551" y="111855"/>
                  </a:cubicBezTo>
                  <a:cubicBezTo>
                    <a:pt x="111023" y="110769"/>
                    <a:pt x="111023" y="110769"/>
                    <a:pt x="111023" y="110769"/>
                  </a:cubicBezTo>
                  <a:cubicBezTo>
                    <a:pt x="111968" y="110226"/>
                    <a:pt x="111968" y="110226"/>
                    <a:pt x="111968" y="110226"/>
                  </a:cubicBezTo>
                  <a:cubicBezTo>
                    <a:pt x="112440" y="108597"/>
                    <a:pt x="112440" y="108597"/>
                    <a:pt x="112440" y="108597"/>
                  </a:cubicBezTo>
                  <a:cubicBezTo>
                    <a:pt x="112440" y="106968"/>
                    <a:pt x="112440" y="106968"/>
                    <a:pt x="112440" y="106968"/>
                  </a:cubicBezTo>
                  <a:cubicBezTo>
                    <a:pt x="112440" y="105339"/>
                    <a:pt x="112440" y="105339"/>
                    <a:pt x="112440" y="105339"/>
                  </a:cubicBezTo>
                  <a:lnTo>
                    <a:pt x="112440" y="104796"/>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3" name="Shape 1427">
              <a:extLst>
                <a:ext uri="{FF2B5EF4-FFF2-40B4-BE49-F238E27FC236}">
                  <a16:creationId xmlns:a16="http://schemas.microsoft.com/office/drawing/2014/main" id="{EEBD9E75-63A6-4B56-8901-391FD565EE43}"/>
                </a:ext>
              </a:extLst>
            </p:cNvPr>
            <p:cNvSpPr/>
            <p:nvPr/>
          </p:nvSpPr>
          <p:spPr>
            <a:xfrm>
              <a:off x="6642332" y="1820781"/>
              <a:ext cx="350780" cy="408118"/>
            </a:xfrm>
            <a:custGeom>
              <a:avLst/>
              <a:gdLst/>
              <a:ahLst/>
              <a:cxnLst/>
              <a:rect l="0" t="0" r="0" b="0"/>
              <a:pathLst>
                <a:path w="120000" h="120000" extrusionOk="0">
                  <a:moveTo>
                    <a:pt x="73846" y="69917"/>
                  </a:moveTo>
                  <a:lnTo>
                    <a:pt x="80192" y="66942"/>
                  </a:lnTo>
                  <a:lnTo>
                    <a:pt x="80192" y="55041"/>
                  </a:lnTo>
                  <a:lnTo>
                    <a:pt x="83076" y="53057"/>
                  </a:lnTo>
                  <a:lnTo>
                    <a:pt x="92884" y="45123"/>
                  </a:lnTo>
                  <a:lnTo>
                    <a:pt x="97500" y="39669"/>
                  </a:lnTo>
                  <a:lnTo>
                    <a:pt x="106730" y="34214"/>
                  </a:lnTo>
                  <a:lnTo>
                    <a:pt x="120000" y="27272"/>
                  </a:lnTo>
                  <a:lnTo>
                    <a:pt x="115384" y="26280"/>
                  </a:lnTo>
                  <a:lnTo>
                    <a:pt x="105576" y="25785"/>
                  </a:lnTo>
                  <a:lnTo>
                    <a:pt x="97500" y="24297"/>
                  </a:lnTo>
                  <a:lnTo>
                    <a:pt x="95769" y="25785"/>
                  </a:lnTo>
                  <a:lnTo>
                    <a:pt x="93461" y="27272"/>
                  </a:lnTo>
                  <a:lnTo>
                    <a:pt x="88846" y="27272"/>
                  </a:lnTo>
                  <a:lnTo>
                    <a:pt x="87115" y="25289"/>
                  </a:lnTo>
                  <a:lnTo>
                    <a:pt x="84807" y="23801"/>
                  </a:lnTo>
                  <a:lnTo>
                    <a:pt x="78461" y="22314"/>
                  </a:lnTo>
                  <a:lnTo>
                    <a:pt x="76730" y="22314"/>
                  </a:lnTo>
                  <a:lnTo>
                    <a:pt x="74423" y="21322"/>
                  </a:lnTo>
                  <a:lnTo>
                    <a:pt x="73846" y="20826"/>
                  </a:lnTo>
                  <a:lnTo>
                    <a:pt x="68653" y="20330"/>
                  </a:lnTo>
                  <a:lnTo>
                    <a:pt x="65769" y="17851"/>
                  </a:lnTo>
                  <a:lnTo>
                    <a:pt x="69230" y="19338"/>
                  </a:lnTo>
                  <a:lnTo>
                    <a:pt x="70961" y="17851"/>
                  </a:lnTo>
                  <a:lnTo>
                    <a:pt x="68653" y="17355"/>
                  </a:lnTo>
                  <a:lnTo>
                    <a:pt x="65769" y="17355"/>
                  </a:lnTo>
                  <a:lnTo>
                    <a:pt x="62884" y="17355"/>
                  </a:lnTo>
                  <a:lnTo>
                    <a:pt x="60576" y="17355"/>
                  </a:lnTo>
                  <a:lnTo>
                    <a:pt x="57692" y="17355"/>
                  </a:lnTo>
                  <a:lnTo>
                    <a:pt x="55961" y="19338"/>
                  </a:lnTo>
                  <a:lnTo>
                    <a:pt x="53653" y="19338"/>
                  </a:lnTo>
                  <a:lnTo>
                    <a:pt x="50192" y="16859"/>
                  </a:lnTo>
                  <a:lnTo>
                    <a:pt x="48461" y="16859"/>
                  </a:lnTo>
                  <a:lnTo>
                    <a:pt x="46153" y="16859"/>
                  </a:lnTo>
                  <a:lnTo>
                    <a:pt x="42115" y="15867"/>
                  </a:lnTo>
                  <a:lnTo>
                    <a:pt x="39230" y="11900"/>
                  </a:lnTo>
                  <a:lnTo>
                    <a:pt x="39230" y="11900"/>
                  </a:lnTo>
                  <a:lnTo>
                    <a:pt x="38076" y="9917"/>
                  </a:lnTo>
                  <a:lnTo>
                    <a:pt x="35769" y="9917"/>
                  </a:lnTo>
                  <a:lnTo>
                    <a:pt x="33461" y="9917"/>
                  </a:lnTo>
                  <a:lnTo>
                    <a:pt x="31730" y="9917"/>
                  </a:lnTo>
                  <a:lnTo>
                    <a:pt x="31153" y="7933"/>
                  </a:lnTo>
                  <a:lnTo>
                    <a:pt x="32884" y="5950"/>
                  </a:lnTo>
                  <a:lnTo>
                    <a:pt x="33461" y="3966"/>
                  </a:lnTo>
                  <a:lnTo>
                    <a:pt x="35769" y="2479"/>
                  </a:lnTo>
                  <a:lnTo>
                    <a:pt x="34615" y="991"/>
                  </a:lnTo>
                  <a:lnTo>
                    <a:pt x="34615" y="991"/>
                  </a:lnTo>
                  <a:lnTo>
                    <a:pt x="32307" y="0"/>
                  </a:lnTo>
                  <a:lnTo>
                    <a:pt x="32307" y="4958"/>
                  </a:lnTo>
                  <a:lnTo>
                    <a:pt x="31153" y="5950"/>
                  </a:lnTo>
                  <a:lnTo>
                    <a:pt x="30000" y="7933"/>
                  </a:lnTo>
                  <a:lnTo>
                    <a:pt x="0" y="7933"/>
                  </a:lnTo>
                  <a:lnTo>
                    <a:pt x="576" y="9917"/>
                  </a:lnTo>
                  <a:lnTo>
                    <a:pt x="576" y="11404"/>
                  </a:lnTo>
                  <a:lnTo>
                    <a:pt x="576" y="11900"/>
                  </a:lnTo>
                  <a:lnTo>
                    <a:pt x="2307" y="12892"/>
                  </a:lnTo>
                  <a:lnTo>
                    <a:pt x="2307" y="14876"/>
                  </a:lnTo>
                  <a:lnTo>
                    <a:pt x="1730" y="15371"/>
                  </a:lnTo>
                  <a:lnTo>
                    <a:pt x="576" y="16363"/>
                  </a:lnTo>
                  <a:lnTo>
                    <a:pt x="576" y="16859"/>
                  </a:lnTo>
                  <a:lnTo>
                    <a:pt x="576" y="18842"/>
                  </a:lnTo>
                  <a:lnTo>
                    <a:pt x="1153" y="19834"/>
                  </a:lnTo>
                  <a:lnTo>
                    <a:pt x="1730" y="22314"/>
                  </a:lnTo>
                  <a:lnTo>
                    <a:pt x="576" y="25289"/>
                  </a:lnTo>
                  <a:lnTo>
                    <a:pt x="1730" y="27768"/>
                  </a:lnTo>
                  <a:lnTo>
                    <a:pt x="3461" y="31735"/>
                  </a:lnTo>
                  <a:lnTo>
                    <a:pt x="5192" y="34710"/>
                  </a:lnTo>
                  <a:lnTo>
                    <a:pt x="5192" y="38677"/>
                  </a:lnTo>
                  <a:lnTo>
                    <a:pt x="5769" y="45619"/>
                  </a:lnTo>
                  <a:lnTo>
                    <a:pt x="5769" y="51570"/>
                  </a:lnTo>
                  <a:lnTo>
                    <a:pt x="5769" y="55537"/>
                  </a:lnTo>
                  <a:lnTo>
                    <a:pt x="6923" y="56528"/>
                  </a:lnTo>
                  <a:lnTo>
                    <a:pt x="6923" y="57520"/>
                  </a:lnTo>
                  <a:lnTo>
                    <a:pt x="6923" y="60495"/>
                  </a:lnTo>
                  <a:lnTo>
                    <a:pt x="8653" y="61487"/>
                  </a:lnTo>
                  <a:lnTo>
                    <a:pt x="9807" y="62975"/>
                  </a:lnTo>
                  <a:lnTo>
                    <a:pt x="10384" y="65454"/>
                  </a:lnTo>
                  <a:lnTo>
                    <a:pt x="10384" y="67438"/>
                  </a:lnTo>
                  <a:lnTo>
                    <a:pt x="10384" y="69917"/>
                  </a:lnTo>
                  <a:lnTo>
                    <a:pt x="9230" y="70413"/>
                  </a:lnTo>
                  <a:lnTo>
                    <a:pt x="9230" y="70413"/>
                  </a:lnTo>
                  <a:lnTo>
                    <a:pt x="9807" y="71404"/>
                  </a:lnTo>
                  <a:lnTo>
                    <a:pt x="7500" y="72892"/>
                  </a:lnTo>
                  <a:lnTo>
                    <a:pt x="6346" y="74380"/>
                  </a:lnTo>
                  <a:lnTo>
                    <a:pt x="4615" y="75371"/>
                  </a:lnTo>
                  <a:lnTo>
                    <a:pt x="4615" y="76363"/>
                  </a:lnTo>
                  <a:lnTo>
                    <a:pt x="4615" y="77355"/>
                  </a:lnTo>
                  <a:lnTo>
                    <a:pt x="5192" y="78347"/>
                  </a:lnTo>
                  <a:lnTo>
                    <a:pt x="6923" y="79338"/>
                  </a:lnTo>
                  <a:lnTo>
                    <a:pt x="6923" y="80826"/>
                  </a:lnTo>
                  <a:lnTo>
                    <a:pt x="9807" y="81322"/>
                  </a:lnTo>
                  <a:lnTo>
                    <a:pt x="10384" y="82809"/>
                  </a:lnTo>
                  <a:lnTo>
                    <a:pt x="12115" y="83801"/>
                  </a:lnTo>
                  <a:lnTo>
                    <a:pt x="10384" y="120000"/>
                  </a:lnTo>
                  <a:lnTo>
                    <a:pt x="99230" y="118512"/>
                  </a:lnTo>
                  <a:lnTo>
                    <a:pt x="99807" y="115537"/>
                  </a:lnTo>
                  <a:lnTo>
                    <a:pt x="99230" y="112561"/>
                  </a:lnTo>
                  <a:lnTo>
                    <a:pt x="95769" y="109090"/>
                  </a:lnTo>
                  <a:lnTo>
                    <a:pt x="92307" y="107107"/>
                  </a:lnTo>
                  <a:lnTo>
                    <a:pt x="90576" y="105619"/>
                  </a:lnTo>
                  <a:lnTo>
                    <a:pt x="86538" y="101157"/>
                  </a:lnTo>
                  <a:lnTo>
                    <a:pt x="79615" y="97685"/>
                  </a:lnTo>
                  <a:lnTo>
                    <a:pt x="75000" y="95702"/>
                  </a:lnTo>
                  <a:lnTo>
                    <a:pt x="72115" y="93719"/>
                  </a:lnTo>
                  <a:lnTo>
                    <a:pt x="72692" y="86280"/>
                  </a:lnTo>
                  <a:lnTo>
                    <a:pt x="73846" y="78842"/>
                  </a:lnTo>
                  <a:lnTo>
                    <a:pt x="72692" y="78842"/>
                  </a:lnTo>
                  <a:lnTo>
                    <a:pt x="70384" y="76363"/>
                  </a:lnTo>
                  <a:lnTo>
                    <a:pt x="72692" y="71900"/>
                  </a:lnTo>
                  <a:lnTo>
                    <a:pt x="73846" y="69917"/>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cxnSp>
          <p:nvCxnSpPr>
            <p:cNvPr id="94" name="Shape 1428">
              <a:extLst>
                <a:ext uri="{FF2B5EF4-FFF2-40B4-BE49-F238E27FC236}">
                  <a16:creationId xmlns:a16="http://schemas.microsoft.com/office/drawing/2014/main" id="{39D078AF-5EB8-4327-917E-55D895501991}"/>
                </a:ext>
              </a:extLst>
            </p:cNvPr>
            <p:cNvCxnSpPr/>
            <p:nvPr/>
          </p:nvCxnSpPr>
          <p:spPr>
            <a:xfrm>
              <a:off x="6881807" y="2014722"/>
              <a:ext cx="0" cy="0"/>
            </a:xfrm>
            <a:prstGeom prst="straightConnector1">
              <a:avLst/>
            </a:prstGeom>
            <a:grpFill/>
            <a:ln w="3175" cap="flat" cmpd="sng">
              <a:solidFill>
                <a:srgbClr val="000000"/>
              </a:solidFill>
              <a:prstDash val="solid"/>
              <a:round/>
              <a:headEnd type="none" w="med" len="med"/>
              <a:tailEnd type="none" w="med" len="med"/>
            </a:ln>
          </p:spPr>
        </p:cxnSp>
        <p:cxnSp>
          <p:nvCxnSpPr>
            <p:cNvPr id="95" name="Shape 1429">
              <a:extLst>
                <a:ext uri="{FF2B5EF4-FFF2-40B4-BE49-F238E27FC236}">
                  <a16:creationId xmlns:a16="http://schemas.microsoft.com/office/drawing/2014/main" id="{260B6050-DC3D-4806-8F5F-56B7E4B3AA54}"/>
                </a:ext>
              </a:extLst>
            </p:cNvPr>
            <p:cNvCxnSpPr/>
            <p:nvPr/>
          </p:nvCxnSpPr>
          <p:spPr>
            <a:xfrm>
              <a:off x="6881807" y="2014722"/>
              <a:ext cx="0" cy="0"/>
            </a:xfrm>
            <a:prstGeom prst="straightConnector1">
              <a:avLst/>
            </a:prstGeom>
            <a:grpFill/>
            <a:ln w="3175" cap="flat" cmpd="sng">
              <a:solidFill>
                <a:srgbClr val="FFFFFF"/>
              </a:solidFill>
              <a:prstDash val="solid"/>
              <a:miter/>
              <a:headEnd type="none" w="med" len="med"/>
              <a:tailEnd type="none" w="med" len="med"/>
            </a:ln>
          </p:spPr>
        </p:cxnSp>
        <p:sp>
          <p:nvSpPr>
            <p:cNvPr id="96" name="Shape 1430">
              <a:extLst>
                <a:ext uri="{FF2B5EF4-FFF2-40B4-BE49-F238E27FC236}">
                  <a16:creationId xmlns:a16="http://schemas.microsoft.com/office/drawing/2014/main" id="{24E04309-BB82-4974-97FB-B9C7937D2C8E}"/>
                </a:ext>
              </a:extLst>
            </p:cNvPr>
            <p:cNvSpPr/>
            <p:nvPr/>
          </p:nvSpPr>
          <p:spPr>
            <a:xfrm>
              <a:off x="6964443" y="1940518"/>
              <a:ext cx="409805" cy="386195"/>
            </a:xfrm>
            <a:custGeom>
              <a:avLst/>
              <a:gdLst/>
              <a:ahLst/>
              <a:cxnLst/>
              <a:rect l="0" t="0" r="0" b="0"/>
              <a:pathLst>
                <a:path w="120000" h="120000" extrusionOk="0">
                  <a:moveTo>
                    <a:pt x="0" y="22666"/>
                  </a:moveTo>
                  <a:cubicBezTo>
                    <a:pt x="836" y="21777"/>
                    <a:pt x="836" y="21777"/>
                    <a:pt x="836" y="21777"/>
                  </a:cubicBezTo>
                  <a:cubicBezTo>
                    <a:pt x="2508" y="21777"/>
                    <a:pt x="2508" y="21777"/>
                    <a:pt x="2508" y="21777"/>
                  </a:cubicBezTo>
                  <a:cubicBezTo>
                    <a:pt x="4599" y="20444"/>
                    <a:pt x="4599" y="20444"/>
                    <a:pt x="4599" y="20444"/>
                  </a:cubicBezTo>
                  <a:cubicBezTo>
                    <a:pt x="5017" y="19555"/>
                    <a:pt x="5017" y="19555"/>
                    <a:pt x="5017" y="19555"/>
                  </a:cubicBezTo>
                  <a:cubicBezTo>
                    <a:pt x="5853" y="17777"/>
                    <a:pt x="5853" y="17777"/>
                    <a:pt x="5853" y="17777"/>
                  </a:cubicBezTo>
                  <a:cubicBezTo>
                    <a:pt x="7108" y="16444"/>
                    <a:pt x="7108" y="16444"/>
                    <a:pt x="7108" y="16444"/>
                  </a:cubicBezTo>
                  <a:cubicBezTo>
                    <a:pt x="8362" y="16000"/>
                    <a:pt x="8362" y="16000"/>
                    <a:pt x="8362" y="16000"/>
                  </a:cubicBezTo>
                  <a:cubicBezTo>
                    <a:pt x="9616" y="16000"/>
                    <a:pt x="9616" y="16000"/>
                    <a:pt x="9616" y="16000"/>
                  </a:cubicBezTo>
                  <a:cubicBezTo>
                    <a:pt x="12125" y="16000"/>
                    <a:pt x="12125" y="16000"/>
                    <a:pt x="12125" y="16000"/>
                  </a:cubicBezTo>
                  <a:cubicBezTo>
                    <a:pt x="13379" y="15111"/>
                    <a:pt x="13379" y="15111"/>
                    <a:pt x="13379" y="15111"/>
                  </a:cubicBezTo>
                  <a:cubicBezTo>
                    <a:pt x="17560" y="12000"/>
                    <a:pt x="17560" y="12000"/>
                    <a:pt x="17560" y="12000"/>
                  </a:cubicBezTo>
                  <a:cubicBezTo>
                    <a:pt x="18815" y="11555"/>
                    <a:pt x="18815" y="11555"/>
                    <a:pt x="18815" y="11555"/>
                  </a:cubicBezTo>
                  <a:cubicBezTo>
                    <a:pt x="20487" y="9777"/>
                    <a:pt x="20487" y="9777"/>
                    <a:pt x="20487" y="9777"/>
                  </a:cubicBezTo>
                  <a:cubicBezTo>
                    <a:pt x="21742" y="7555"/>
                    <a:pt x="21742" y="7555"/>
                    <a:pt x="21742" y="7555"/>
                  </a:cubicBezTo>
                  <a:cubicBezTo>
                    <a:pt x="23414" y="6222"/>
                    <a:pt x="23414" y="6222"/>
                    <a:pt x="23414" y="6222"/>
                  </a:cubicBezTo>
                  <a:cubicBezTo>
                    <a:pt x="25505" y="4000"/>
                    <a:pt x="25505" y="4000"/>
                    <a:pt x="25505" y="4000"/>
                  </a:cubicBezTo>
                  <a:cubicBezTo>
                    <a:pt x="27177" y="1777"/>
                    <a:pt x="27177" y="1777"/>
                    <a:pt x="27177" y="1777"/>
                  </a:cubicBezTo>
                  <a:cubicBezTo>
                    <a:pt x="29268" y="444"/>
                    <a:pt x="29268" y="444"/>
                    <a:pt x="29268" y="444"/>
                  </a:cubicBezTo>
                  <a:cubicBezTo>
                    <a:pt x="32195" y="0"/>
                    <a:pt x="32195" y="0"/>
                    <a:pt x="32195" y="0"/>
                  </a:cubicBezTo>
                  <a:cubicBezTo>
                    <a:pt x="33449" y="0"/>
                    <a:pt x="33449" y="0"/>
                    <a:pt x="33449" y="0"/>
                  </a:cubicBezTo>
                  <a:cubicBezTo>
                    <a:pt x="35540" y="888"/>
                    <a:pt x="35540" y="888"/>
                    <a:pt x="35540" y="888"/>
                  </a:cubicBezTo>
                  <a:cubicBezTo>
                    <a:pt x="34703" y="1333"/>
                    <a:pt x="34703" y="1333"/>
                    <a:pt x="34703" y="1333"/>
                  </a:cubicBezTo>
                  <a:cubicBezTo>
                    <a:pt x="33031" y="2222"/>
                    <a:pt x="33031" y="2222"/>
                    <a:pt x="33031" y="2222"/>
                  </a:cubicBezTo>
                  <a:cubicBezTo>
                    <a:pt x="31358" y="2666"/>
                    <a:pt x="31358" y="2666"/>
                    <a:pt x="31358" y="2666"/>
                  </a:cubicBezTo>
                  <a:cubicBezTo>
                    <a:pt x="31777" y="3555"/>
                    <a:pt x="31777" y="3555"/>
                    <a:pt x="31777" y="3555"/>
                  </a:cubicBezTo>
                  <a:cubicBezTo>
                    <a:pt x="29268" y="6222"/>
                    <a:pt x="29268" y="6222"/>
                    <a:pt x="29268" y="6222"/>
                  </a:cubicBezTo>
                  <a:cubicBezTo>
                    <a:pt x="29268" y="6222"/>
                    <a:pt x="28432" y="6222"/>
                    <a:pt x="28432" y="6666"/>
                  </a:cubicBezTo>
                  <a:cubicBezTo>
                    <a:pt x="28432" y="7111"/>
                    <a:pt x="27177" y="10222"/>
                    <a:pt x="27177" y="10222"/>
                  </a:cubicBezTo>
                  <a:cubicBezTo>
                    <a:pt x="27177" y="8444"/>
                    <a:pt x="27177" y="8444"/>
                    <a:pt x="27177" y="8444"/>
                  </a:cubicBezTo>
                  <a:cubicBezTo>
                    <a:pt x="26341" y="7555"/>
                    <a:pt x="26341" y="7555"/>
                    <a:pt x="26341" y="7555"/>
                  </a:cubicBezTo>
                  <a:cubicBezTo>
                    <a:pt x="25923" y="12000"/>
                    <a:pt x="25923" y="12000"/>
                    <a:pt x="25923" y="12000"/>
                  </a:cubicBezTo>
                  <a:cubicBezTo>
                    <a:pt x="25923" y="14666"/>
                    <a:pt x="25923" y="14666"/>
                    <a:pt x="25923" y="14666"/>
                  </a:cubicBezTo>
                  <a:cubicBezTo>
                    <a:pt x="27177" y="13777"/>
                    <a:pt x="27177" y="13777"/>
                    <a:pt x="27177" y="13777"/>
                  </a:cubicBezTo>
                  <a:cubicBezTo>
                    <a:pt x="28013" y="12888"/>
                    <a:pt x="28013" y="12888"/>
                    <a:pt x="28013" y="12888"/>
                  </a:cubicBezTo>
                  <a:cubicBezTo>
                    <a:pt x="28432" y="12888"/>
                    <a:pt x="28432" y="12888"/>
                    <a:pt x="28432" y="12888"/>
                  </a:cubicBezTo>
                  <a:cubicBezTo>
                    <a:pt x="28850" y="13777"/>
                    <a:pt x="28850" y="13777"/>
                    <a:pt x="28850" y="13777"/>
                  </a:cubicBezTo>
                  <a:cubicBezTo>
                    <a:pt x="30104" y="13777"/>
                    <a:pt x="30104" y="13777"/>
                    <a:pt x="30104" y="13777"/>
                  </a:cubicBezTo>
                  <a:cubicBezTo>
                    <a:pt x="30940" y="13333"/>
                    <a:pt x="30940" y="13333"/>
                    <a:pt x="30940" y="13333"/>
                  </a:cubicBezTo>
                  <a:cubicBezTo>
                    <a:pt x="32195" y="12444"/>
                    <a:pt x="32195" y="12444"/>
                    <a:pt x="32195" y="12444"/>
                  </a:cubicBezTo>
                  <a:cubicBezTo>
                    <a:pt x="34285" y="12888"/>
                    <a:pt x="34285" y="12888"/>
                    <a:pt x="34285" y="12888"/>
                  </a:cubicBezTo>
                  <a:cubicBezTo>
                    <a:pt x="38466" y="15111"/>
                    <a:pt x="38466" y="15111"/>
                    <a:pt x="38466" y="15111"/>
                  </a:cubicBezTo>
                  <a:cubicBezTo>
                    <a:pt x="40975" y="18222"/>
                    <a:pt x="40975" y="18222"/>
                    <a:pt x="40975" y="18222"/>
                  </a:cubicBezTo>
                  <a:cubicBezTo>
                    <a:pt x="42648" y="19555"/>
                    <a:pt x="42648" y="19555"/>
                    <a:pt x="42648" y="19555"/>
                  </a:cubicBezTo>
                  <a:cubicBezTo>
                    <a:pt x="46411" y="20000"/>
                    <a:pt x="46411" y="20000"/>
                    <a:pt x="46411" y="20000"/>
                  </a:cubicBezTo>
                  <a:cubicBezTo>
                    <a:pt x="47665" y="19555"/>
                    <a:pt x="47665" y="19555"/>
                    <a:pt x="47665" y="19555"/>
                  </a:cubicBezTo>
                  <a:cubicBezTo>
                    <a:pt x="50592" y="20444"/>
                    <a:pt x="50592" y="20444"/>
                    <a:pt x="50592" y="20444"/>
                  </a:cubicBezTo>
                  <a:cubicBezTo>
                    <a:pt x="53101" y="21333"/>
                    <a:pt x="53101" y="21333"/>
                    <a:pt x="53101" y="21333"/>
                  </a:cubicBezTo>
                  <a:cubicBezTo>
                    <a:pt x="54355" y="19555"/>
                    <a:pt x="54355" y="19555"/>
                    <a:pt x="54355" y="19555"/>
                  </a:cubicBezTo>
                  <a:cubicBezTo>
                    <a:pt x="56445" y="17333"/>
                    <a:pt x="56445" y="17333"/>
                    <a:pt x="56445" y="17333"/>
                  </a:cubicBezTo>
                  <a:cubicBezTo>
                    <a:pt x="58118" y="15555"/>
                    <a:pt x="58118" y="15555"/>
                    <a:pt x="58118" y="15555"/>
                  </a:cubicBezTo>
                  <a:cubicBezTo>
                    <a:pt x="61881" y="14666"/>
                    <a:pt x="61881" y="14666"/>
                    <a:pt x="61881" y="14666"/>
                  </a:cubicBezTo>
                  <a:cubicBezTo>
                    <a:pt x="64390" y="13777"/>
                    <a:pt x="64390" y="13777"/>
                    <a:pt x="64390" y="13777"/>
                  </a:cubicBezTo>
                  <a:cubicBezTo>
                    <a:pt x="66898" y="13777"/>
                    <a:pt x="66898" y="13777"/>
                    <a:pt x="66898" y="13777"/>
                  </a:cubicBezTo>
                  <a:cubicBezTo>
                    <a:pt x="70662" y="12444"/>
                    <a:pt x="70662" y="12444"/>
                    <a:pt x="70662" y="12444"/>
                  </a:cubicBezTo>
                  <a:cubicBezTo>
                    <a:pt x="73170" y="11555"/>
                    <a:pt x="73170" y="11555"/>
                    <a:pt x="73170" y="11555"/>
                  </a:cubicBezTo>
                  <a:cubicBezTo>
                    <a:pt x="74425" y="12444"/>
                    <a:pt x="74425" y="12444"/>
                    <a:pt x="74425" y="12444"/>
                  </a:cubicBezTo>
                  <a:cubicBezTo>
                    <a:pt x="75261" y="16000"/>
                    <a:pt x="75261" y="16000"/>
                    <a:pt x="75261" y="16000"/>
                  </a:cubicBezTo>
                  <a:cubicBezTo>
                    <a:pt x="79860" y="16888"/>
                    <a:pt x="79860" y="16888"/>
                    <a:pt x="79860" y="16888"/>
                  </a:cubicBezTo>
                  <a:cubicBezTo>
                    <a:pt x="82787" y="16888"/>
                    <a:pt x="82787" y="16888"/>
                    <a:pt x="82787" y="16888"/>
                  </a:cubicBezTo>
                  <a:cubicBezTo>
                    <a:pt x="84878" y="17333"/>
                    <a:pt x="84878" y="17333"/>
                    <a:pt x="84878" y="17333"/>
                  </a:cubicBezTo>
                  <a:cubicBezTo>
                    <a:pt x="86550" y="19555"/>
                    <a:pt x="86550" y="19555"/>
                    <a:pt x="86550" y="19555"/>
                  </a:cubicBezTo>
                  <a:cubicBezTo>
                    <a:pt x="89059" y="22666"/>
                    <a:pt x="89059" y="22666"/>
                    <a:pt x="89059" y="22666"/>
                  </a:cubicBezTo>
                  <a:cubicBezTo>
                    <a:pt x="89895" y="23555"/>
                    <a:pt x="89895" y="23555"/>
                    <a:pt x="89895" y="23555"/>
                  </a:cubicBezTo>
                  <a:cubicBezTo>
                    <a:pt x="89895" y="23555"/>
                    <a:pt x="90313" y="24000"/>
                    <a:pt x="90731" y="24444"/>
                  </a:cubicBezTo>
                  <a:cubicBezTo>
                    <a:pt x="91149" y="24888"/>
                    <a:pt x="91567" y="25777"/>
                    <a:pt x="91567" y="25777"/>
                  </a:cubicBezTo>
                  <a:cubicBezTo>
                    <a:pt x="93658" y="26222"/>
                    <a:pt x="93658" y="26222"/>
                    <a:pt x="93658" y="26222"/>
                  </a:cubicBezTo>
                  <a:cubicBezTo>
                    <a:pt x="93658" y="26222"/>
                    <a:pt x="94494" y="25333"/>
                    <a:pt x="94494" y="25333"/>
                  </a:cubicBezTo>
                  <a:cubicBezTo>
                    <a:pt x="94494" y="24888"/>
                    <a:pt x="96167" y="24000"/>
                    <a:pt x="96167" y="24000"/>
                  </a:cubicBezTo>
                  <a:cubicBezTo>
                    <a:pt x="97003" y="24888"/>
                    <a:pt x="97003" y="24888"/>
                    <a:pt x="97003" y="24888"/>
                  </a:cubicBezTo>
                  <a:cubicBezTo>
                    <a:pt x="97003" y="24888"/>
                    <a:pt x="97839" y="25333"/>
                    <a:pt x="97003" y="25777"/>
                  </a:cubicBezTo>
                  <a:cubicBezTo>
                    <a:pt x="96585" y="25777"/>
                    <a:pt x="96167" y="26666"/>
                    <a:pt x="95749" y="26666"/>
                  </a:cubicBezTo>
                  <a:cubicBezTo>
                    <a:pt x="94912" y="26666"/>
                    <a:pt x="94076" y="26666"/>
                    <a:pt x="94076" y="26666"/>
                  </a:cubicBezTo>
                  <a:cubicBezTo>
                    <a:pt x="92404" y="26666"/>
                    <a:pt x="92404" y="26666"/>
                    <a:pt x="92404" y="26666"/>
                  </a:cubicBezTo>
                  <a:cubicBezTo>
                    <a:pt x="91567" y="27555"/>
                    <a:pt x="91567" y="27555"/>
                    <a:pt x="91567" y="27555"/>
                  </a:cubicBezTo>
                  <a:cubicBezTo>
                    <a:pt x="86968" y="27555"/>
                    <a:pt x="86968" y="27555"/>
                    <a:pt x="86968" y="27555"/>
                  </a:cubicBezTo>
                  <a:cubicBezTo>
                    <a:pt x="85714" y="28000"/>
                    <a:pt x="85714" y="28000"/>
                    <a:pt x="85714" y="28000"/>
                  </a:cubicBezTo>
                  <a:cubicBezTo>
                    <a:pt x="84041" y="27111"/>
                    <a:pt x="84041" y="27111"/>
                    <a:pt x="84041" y="27111"/>
                  </a:cubicBezTo>
                  <a:cubicBezTo>
                    <a:pt x="82369" y="26222"/>
                    <a:pt x="82369" y="26222"/>
                    <a:pt x="82369" y="26222"/>
                  </a:cubicBezTo>
                  <a:cubicBezTo>
                    <a:pt x="80696" y="28444"/>
                    <a:pt x="80696" y="28444"/>
                    <a:pt x="80696" y="28444"/>
                  </a:cubicBezTo>
                  <a:cubicBezTo>
                    <a:pt x="81114" y="29777"/>
                    <a:pt x="81114" y="29777"/>
                    <a:pt x="81114" y="29777"/>
                  </a:cubicBezTo>
                  <a:cubicBezTo>
                    <a:pt x="81114" y="30666"/>
                    <a:pt x="81114" y="30666"/>
                    <a:pt x="81114" y="30666"/>
                  </a:cubicBezTo>
                  <a:cubicBezTo>
                    <a:pt x="81114" y="30666"/>
                    <a:pt x="81114" y="31555"/>
                    <a:pt x="81533" y="31555"/>
                  </a:cubicBezTo>
                  <a:cubicBezTo>
                    <a:pt x="81533" y="31555"/>
                    <a:pt x="81951" y="32000"/>
                    <a:pt x="81951" y="32000"/>
                  </a:cubicBezTo>
                  <a:cubicBezTo>
                    <a:pt x="84041" y="32888"/>
                    <a:pt x="84041" y="32888"/>
                    <a:pt x="84041" y="32888"/>
                  </a:cubicBezTo>
                  <a:cubicBezTo>
                    <a:pt x="84878" y="32000"/>
                    <a:pt x="84878" y="32000"/>
                    <a:pt x="84878" y="32000"/>
                  </a:cubicBezTo>
                  <a:cubicBezTo>
                    <a:pt x="84878" y="32000"/>
                    <a:pt x="83623" y="31111"/>
                    <a:pt x="84041" y="31111"/>
                  </a:cubicBezTo>
                  <a:cubicBezTo>
                    <a:pt x="84459" y="31111"/>
                    <a:pt x="86132" y="32000"/>
                    <a:pt x="86132" y="32000"/>
                  </a:cubicBezTo>
                  <a:cubicBezTo>
                    <a:pt x="86132" y="32000"/>
                    <a:pt x="85714" y="32888"/>
                    <a:pt x="85714" y="32888"/>
                  </a:cubicBezTo>
                  <a:cubicBezTo>
                    <a:pt x="85296" y="33333"/>
                    <a:pt x="85296" y="33333"/>
                    <a:pt x="85296" y="33333"/>
                  </a:cubicBezTo>
                  <a:cubicBezTo>
                    <a:pt x="85714" y="33777"/>
                    <a:pt x="87804" y="34222"/>
                    <a:pt x="87804" y="34222"/>
                  </a:cubicBezTo>
                  <a:cubicBezTo>
                    <a:pt x="88222" y="34222"/>
                    <a:pt x="89477" y="35111"/>
                    <a:pt x="89477" y="35111"/>
                  </a:cubicBezTo>
                  <a:cubicBezTo>
                    <a:pt x="91567" y="36444"/>
                    <a:pt x="91567" y="36444"/>
                    <a:pt x="91567" y="36444"/>
                  </a:cubicBezTo>
                  <a:cubicBezTo>
                    <a:pt x="94494" y="37777"/>
                    <a:pt x="94494" y="37777"/>
                    <a:pt x="94494" y="37777"/>
                  </a:cubicBezTo>
                  <a:cubicBezTo>
                    <a:pt x="97839" y="39111"/>
                    <a:pt x="97839" y="39111"/>
                    <a:pt x="97839" y="39111"/>
                  </a:cubicBezTo>
                  <a:cubicBezTo>
                    <a:pt x="101184" y="42666"/>
                    <a:pt x="101184" y="42666"/>
                    <a:pt x="101184" y="42666"/>
                  </a:cubicBezTo>
                  <a:cubicBezTo>
                    <a:pt x="102857" y="44888"/>
                    <a:pt x="102857" y="44888"/>
                    <a:pt x="102857" y="44888"/>
                  </a:cubicBezTo>
                  <a:cubicBezTo>
                    <a:pt x="102020" y="45777"/>
                    <a:pt x="102020" y="45777"/>
                    <a:pt x="102020" y="45777"/>
                  </a:cubicBezTo>
                  <a:cubicBezTo>
                    <a:pt x="102020" y="45777"/>
                    <a:pt x="101602" y="45777"/>
                    <a:pt x="101602" y="46222"/>
                  </a:cubicBezTo>
                  <a:cubicBezTo>
                    <a:pt x="102020" y="46666"/>
                    <a:pt x="102857" y="48444"/>
                    <a:pt x="102857" y="48444"/>
                  </a:cubicBezTo>
                  <a:cubicBezTo>
                    <a:pt x="102439" y="48888"/>
                    <a:pt x="103275" y="50222"/>
                    <a:pt x="103275" y="50222"/>
                  </a:cubicBezTo>
                  <a:cubicBezTo>
                    <a:pt x="104111" y="55111"/>
                    <a:pt x="104111" y="55111"/>
                    <a:pt x="104111" y="55111"/>
                  </a:cubicBezTo>
                  <a:cubicBezTo>
                    <a:pt x="104529" y="57777"/>
                    <a:pt x="104529" y="57777"/>
                    <a:pt x="104529" y="57777"/>
                  </a:cubicBezTo>
                  <a:cubicBezTo>
                    <a:pt x="104111" y="60444"/>
                    <a:pt x="104111" y="60444"/>
                    <a:pt x="104111" y="60444"/>
                  </a:cubicBezTo>
                  <a:cubicBezTo>
                    <a:pt x="102439" y="62666"/>
                    <a:pt x="102439" y="62666"/>
                    <a:pt x="102439" y="62666"/>
                  </a:cubicBezTo>
                  <a:cubicBezTo>
                    <a:pt x="101184" y="65333"/>
                    <a:pt x="101184" y="65333"/>
                    <a:pt x="101184" y="65333"/>
                  </a:cubicBezTo>
                  <a:cubicBezTo>
                    <a:pt x="101184" y="65333"/>
                    <a:pt x="100348" y="67111"/>
                    <a:pt x="99930" y="67555"/>
                  </a:cubicBezTo>
                  <a:cubicBezTo>
                    <a:pt x="99930" y="67555"/>
                    <a:pt x="98257" y="68888"/>
                    <a:pt x="98257" y="69333"/>
                  </a:cubicBezTo>
                  <a:cubicBezTo>
                    <a:pt x="98257" y="69333"/>
                    <a:pt x="97421" y="71111"/>
                    <a:pt x="97421" y="71111"/>
                  </a:cubicBezTo>
                  <a:cubicBezTo>
                    <a:pt x="97421" y="74666"/>
                    <a:pt x="97421" y="74666"/>
                    <a:pt x="97421" y="74666"/>
                  </a:cubicBezTo>
                  <a:cubicBezTo>
                    <a:pt x="98257" y="75555"/>
                    <a:pt x="98257" y="75555"/>
                    <a:pt x="98257" y="75555"/>
                  </a:cubicBezTo>
                  <a:cubicBezTo>
                    <a:pt x="100348" y="76444"/>
                    <a:pt x="100348" y="76444"/>
                    <a:pt x="100348" y="76444"/>
                  </a:cubicBezTo>
                  <a:cubicBezTo>
                    <a:pt x="101184" y="75555"/>
                    <a:pt x="101184" y="75555"/>
                    <a:pt x="101184" y="75555"/>
                  </a:cubicBezTo>
                  <a:cubicBezTo>
                    <a:pt x="101184" y="75555"/>
                    <a:pt x="102020" y="75111"/>
                    <a:pt x="102020" y="74666"/>
                  </a:cubicBezTo>
                  <a:cubicBezTo>
                    <a:pt x="102439" y="74666"/>
                    <a:pt x="102857" y="73777"/>
                    <a:pt x="102857" y="73777"/>
                  </a:cubicBezTo>
                  <a:cubicBezTo>
                    <a:pt x="102857" y="73777"/>
                    <a:pt x="104111" y="72888"/>
                    <a:pt x="104111" y="72888"/>
                  </a:cubicBezTo>
                  <a:cubicBezTo>
                    <a:pt x="104111" y="72888"/>
                    <a:pt x="104111" y="71555"/>
                    <a:pt x="104111" y="71555"/>
                  </a:cubicBezTo>
                  <a:cubicBezTo>
                    <a:pt x="104111" y="71555"/>
                    <a:pt x="104529" y="69777"/>
                    <a:pt x="104529" y="69777"/>
                  </a:cubicBezTo>
                  <a:cubicBezTo>
                    <a:pt x="104529" y="69777"/>
                    <a:pt x="105365" y="69333"/>
                    <a:pt x="105365" y="69333"/>
                  </a:cubicBezTo>
                  <a:cubicBezTo>
                    <a:pt x="105365" y="68888"/>
                    <a:pt x="106620" y="68000"/>
                    <a:pt x="106620" y="68000"/>
                  </a:cubicBezTo>
                  <a:cubicBezTo>
                    <a:pt x="106620" y="68000"/>
                    <a:pt x="108292" y="66666"/>
                    <a:pt x="108292" y="66666"/>
                  </a:cubicBezTo>
                  <a:cubicBezTo>
                    <a:pt x="108710" y="66666"/>
                    <a:pt x="109547" y="65333"/>
                    <a:pt x="109547" y="65333"/>
                  </a:cubicBezTo>
                  <a:cubicBezTo>
                    <a:pt x="110801" y="65333"/>
                    <a:pt x="110801" y="65333"/>
                    <a:pt x="110801" y="65333"/>
                  </a:cubicBezTo>
                  <a:cubicBezTo>
                    <a:pt x="112473" y="65777"/>
                    <a:pt x="112473" y="65777"/>
                    <a:pt x="112473" y="65777"/>
                  </a:cubicBezTo>
                  <a:cubicBezTo>
                    <a:pt x="114982" y="68444"/>
                    <a:pt x="114982" y="68444"/>
                    <a:pt x="114982" y="68444"/>
                  </a:cubicBezTo>
                  <a:cubicBezTo>
                    <a:pt x="116655" y="72000"/>
                    <a:pt x="116655" y="72000"/>
                    <a:pt x="116655" y="72000"/>
                  </a:cubicBezTo>
                  <a:cubicBezTo>
                    <a:pt x="118327" y="81777"/>
                    <a:pt x="118327" y="81777"/>
                    <a:pt x="118327" y="81777"/>
                  </a:cubicBezTo>
                  <a:cubicBezTo>
                    <a:pt x="119581" y="84000"/>
                    <a:pt x="119581" y="84000"/>
                    <a:pt x="119581" y="84000"/>
                  </a:cubicBezTo>
                  <a:cubicBezTo>
                    <a:pt x="119581" y="85777"/>
                    <a:pt x="119581" y="85777"/>
                    <a:pt x="119581" y="85777"/>
                  </a:cubicBezTo>
                  <a:cubicBezTo>
                    <a:pt x="119581" y="85777"/>
                    <a:pt x="120000" y="87111"/>
                    <a:pt x="120000" y="87555"/>
                  </a:cubicBezTo>
                  <a:cubicBezTo>
                    <a:pt x="120000" y="88000"/>
                    <a:pt x="120000" y="94666"/>
                    <a:pt x="120000" y="94666"/>
                  </a:cubicBezTo>
                  <a:cubicBezTo>
                    <a:pt x="117073" y="94666"/>
                    <a:pt x="117073" y="94666"/>
                    <a:pt x="117073" y="94666"/>
                  </a:cubicBezTo>
                  <a:cubicBezTo>
                    <a:pt x="116236" y="94666"/>
                    <a:pt x="116236" y="94666"/>
                    <a:pt x="116236" y="94666"/>
                  </a:cubicBezTo>
                  <a:cubicBezTo>
                    <a:pt x="116236" y="96000"/>
                    <a:pt x="116236" y="96000"/>
                    <a:pt x="116236" y="96000"/>
                  </a:cubicBezTo>
                  <a:cubicBezTo>
                    <a:pt x="114982" y="97777"/>
                    <a:pt x="114982" y="97777"/>
                    <a:pt x="114982" y="97777"/>
                  </a:cubicBezTo>
                  <a:cubicBezTo>
                    <a:pt x="114564" y="100000"/>
                    <a:pt x="114564" y="100000"/>
                    <a:pt x="114564" y="100000"/>
                  </a:cubicBezTo>
                  <a:cubicBezTo>
                    <a:pt x="113728" y="101777"/>
                    <a:pt x="113728" y="101777"/>
                    <a:pt x="113728" y="101777"/>
                  </a:cubicBezTo>
                  <a:cubicBezTo>
                    <a:pt x="112473" y="103555"/>
                    <a:pt x="112473" y="103555"/>
                    <a:pt x="112473" y="103555"/>
                  </a:cubicBezTo>
                  <a:cubicBezTo>
                    <a:pt x="111219" y="108000"/>
                    <a:pt x="111219" y="108000"/>
                    <a:pt x="111219" y="108000"/>
                  </a:cubicBezTo>
                  <a:cubicBezTo>
                    <a:pt x="111219" y="110666"/>
                    <a:pt x="111219" y="110666"/>
                    <a:pt x="111219" y="110666"/>
                  </a:cubicBezTo>
                  <a:cubicBezTo>
                    <a:pt x="109547" y="112888"/>
                    <a:pt x="109547" y="112888"/>
                    <a:pt x="109547" y="112888"/>
                  </a:cubicBezTo>
                  <a:cubicBezTo>
                    <a:pt x="108292" y="115111"/>
                    <a:pt x="108292" y="115111"/>
                    <a:pt x="108292" y="115111"/>
                  </a:cubicBezTo>
                  <a:cubicBezTo>
                    <a:pt x="89059" y="118666"/>
                    <a:pt x="89059" y="118666"/>
                    <a:pt x="89059" y="118666"/>
                  </a:cubicBezTo>
                  <a:cubicBezTo>
                    <a:pt x="88641" y="117777"/>
                    <a:pt x="88641" y="117777"/>
                    <a:pt x="88641" y="117777"/>
                  </a:cubicBezTo>
                  <a:cubicBezTo>
                    <a:pt x="58954" y="120000"/>
                    <a:pt x="58954" y="120000"/>
                    <a:pt x="58954" y="120000"/>
                  </a:cubicBezTo>
                  <a:cubicBezTo>
                    <a:pt x="61045" y="117777"/>
                    <a:pt x="61045" y="117777"/>
                    <a:pt x="61045" y="117777"/>
                  </a:cubicBezTo>
                  <a:cubicBezTo>
                    <a:pt x="61881" y="116000"/>
                    <a:pt x="61881" y="116000"/>
                    <a:pt x="61881" y="116000"/>
                  </a:cubicBezTo>
                  <a:cubicBezTo>
                    <a:pt x="63554" y="112888"/>
                    <a:pt x="63554" y="112888"/>
                    <a:pt x="63554" y="112888"/>
                  </a:cubicBezTo>
                  <a:cubicBezTo>
                    <a:pt x="65226" y="108888"/>
                    <a:pt x="65226" y="108888"/>
                    <a:pt x="65226" y="108888"/>
                  </a:cubicBezTo>
                  <a:cubicBezTo>
                    <a:pt x="66062" y="104444"/>
                    <a:pt x="66062" y="104444"/>
                    <a:pt x="66062" y="104444"/>
                  </a:cubicBezTo>
                  <a:cubicBezTo>
                    <a:pt x="65644" y="96444"/>
                    <a:pt x="65644" y="96444"/>
                    <a:pt x="65644" y="96444"/>
                  </a:cubicBezTo>
                  <a:cubicBezTo>
                    <a:pt x="65644" y="92888"/>
                    <a:pt x="65644" y="92888"/>
                    <a:pt x="65644" y="92888"/>
                  </a:cubicBezTo>
                  <a:cubicBezTo>
                    <a:pt x="63972" y="90222"/>
                    <a:pt x="63972" y="90222"/>
                    <a:pt x="63972" y="90222"/>
                  </a:cubicBezTo>
                  <a:cubicBezTo>
                    <a:pt x="62299" y="86666"/>
                    <a:pt x="62299" y="86666"/>
                    <a:pt x="62299" y="86666"/>
                  </a:cubicBezTo>
                  <a:cubicBezTo>
                    <a:pt x="60627" y="84888"/>
                    <a:pt x="60627" y="84888"/>
                    <a:pt x="60627" y="84888"/>
                  </a:cubicBezTo>
                  <a:cubicBezTo>
                    <a:pt x="59372" y="81777"/>
                    <a:pt x="59372" y="81777"/>
                    <a:pt x="59372" y="81777"/>
                  </a:cubicBezTo>
                  <a:cubicBezTo>
                    <a:pt x="60209" y="79555"/>
                    <a:pt x="60209" y="79555"/>
                    <a:pt x="60209" y="79555"/>
                  </a:cubicBezTo>
                  <a:cubicBezTo>
                    <a:pt x="61045" y="78666"/>
                    <a:pt x="61045" y="78666"/>
                    <a:pt x="61045" y="78666"/>
                  </a:cubicBezTo>
                  <a:cubicBezTo>
                    <a:pt x="61045" y="76888"/>
                    <a:pt x="61045" y="76888"/>
                    <a:pt x="61045" y="76888"/>
                  </a:cubicBezTo>
                  <a:cubicBezTo>
                    <a:pt x="60209" y="73333"/>
                    <a:pt x="60209" y="73333"/>
                    <a:pt x="60209" y="73333"/>
                  </a:cubicBezTo>
                  <a:cubicBezTo>
                    <a:pt x="58954" y="72000"/>
                    <a:pt x="58954" y="72000"/>
                    <a:pt x="58954" y="72000"/>
                  </a:cubicBezTo>
                  <a:cubicBezTo>
                    <a:pt x="60209" y="71111"/>
                    <a:pt x="60209" y="71111"/>
                    <a:pt x="60209" y="71111"/>
                  </a:cubicBezTo>
                  <a:cubicBezTo>
                    <a:pt x="60627" y="68888"/>
                    <a:pt x="60627" y="68888"/>
                    <a:pt x="60627" y="68888"/>
                  </a:cubicBezTo>
                  <a:cubicBezTo>
                    <a:pt x="61045" y="66666"/>
                    <a:pt x="61045" y="66666"/>
                    <a:pt x="61045" y="66666"/>
                  </a:cubicBezTo>
                  <a:cubicBezTo>
                    <a:pt x="61881" y="65333"/>
                    <a:pt x="61881" y="65333"/>
                    <a:pt x="61881" y="65333"/>
                  </a:cubicBezTo>
                  <a:cubicBezTo>
                    <a:pt x="61881" y="61777"/>
                    <a:pt x="61881" y="61777"/>
                    <a:pt x="61881" y="61777"/>
                  </a:cubicBezTo>
                  <a:cubicBezTo>
                    <a:pt x="61463" y="60000"/>
                    <a:pt x="61463" y="60000"/>
                    <a:pt x="61463" y="60000"/>
                  </a:cubicBezTo>
                  <a:cubicBezTo>
                    <a:pt x="61881" y="57777"/>
                    <a:pt x="61881" y="57777"/>
                    <a:pt x="61881" y="57777"/>
                  </a:cubicBezTo>
                  <a:cubicBezTo>
                    <a:pt x="63135" y="56000"/>
                    <a:pt x="63135" y="56000"/>
                    <a:pt x="63135" y="56000"/>
                  </a:cubicBezTo>
                  <a:cubicBezTo>
                    <a:pt x="63972" y="54222"/>
                    <a:pt x="63972" y="54222"/>
                    <a:pt x="63972" y="54222"/>
                  </a:cubicBezTo>
                  <a:cubicBezTo>
                    <a:pt x="63972" y="52000"/>
                    <a:pt x="63972" y="52000"/>
                    <a:pt x="63972" y="52000"/>
                  </a:cubicBezTo>
                  <a:cubicBezTo>
                    <a:pt x="65644" y="51555"/>
                    <a:pt x="65644" y="51555"/>
                    <a:pt x="65644" y="51555"/>
                  </a:cubicBezTo>
                  <a:cubicBezTo>
                    <a:pt x="68153" y="51555"/>
                    <a:pt x="68153" y="51555"/>
                    <a:pt x="68153" y="51555"/>
                  </a:cubicBezTo>
                  <a:cubicBezTo>
                    <a:pt x="68989" y="48000"/>
                    <a:pt x="68989" y="48000"/>
                    <a:pt x="68989" y="48000"/>
                  </a:cubicBezTo>
                  <a:cubicBezTo>
                    <a:pt x="69407" y="47111"/>
                    <a:pt x="69407" y="47111"/>
                    <a:pt x="69407" y="47111"/>
                  </a:cubicBezTo>
                  <a:cubicBezTo>
                    <a:pt x="70243" y="46666"/>
                    <a:pt x="70243" y="46666"/>
                    <a:pt x="70243" y="46666"/>
                  </a:cubicBezTo>
                  <a:cubicBezTo>
                    <a:pt x="71498" y="50666"/>
                    <a:pt x="71498" y="50666"/>
                    <a:pt x="71498" y="50666"/>
                  </a:cubicBezTo>
                  <a:cubicBezTo>
                    <a:pt x="69825" y="52888"/>
                    <a:pt x="69825" y="52888"/>
                    <a:pt x="69825" y="52888"/>
                  </a:cubicBezTo>
                  <a:cubicBezTo>
                    <a:pt x="69825" y="53777"/>
                    <a:pt x="69825" y="53777"/>
                    <a:pt x="69825" y="53777"/>
                  </a:cubicBezTo>
                  <a:cubicBezTo>
                    <a:pt x="69825" y="53777"/>
                    <a:pt x="70243" y="54222"/>
                    <a:pt x="70662" y="54222"/>
                  </a:cubicBezTo>
                  <a:cubicBezTo>
                    <a:pt x="71080" y="54222"/>
                    <a:pt x="71080" y="54222"/>
                    <a:pt x="71080" y="54222"/>
                  </a:cubicBezTo>
                  <a:cubicBezTo>
                    <a:pt x="71080" y="54222"/>
                    <a:pt x="71916" y="53777"/>
                    <a:pt x="71916" y="53777"/>
                  </a:cubicBezTo>
                  <a:cubicBezTo>
                    <a:pt x="71916" y="53333"/>
                    <a:pt x="72334" y="52000"/>
                    <a:pt x="72334" y="52000"/>
                  </a:cubicBezTo>
                  <a:cubicBezTo>
                    <a:pt x="72752" y="51555"/>
                    <a:pt x="72752" y="51555"/>
                    <a:pt x="72752" y="51555"/>
                  </a:cubicBezTo>
                  <a:cubicBezTo>
                    <a:pt x="73170" y="49333"/>
                    <a:pt x="73170" y="49333"/>
                    <a:pt x="73170" y="49333"/>
                  </a:cubicBezTo>
                  <a:cubicBezTo>
                    <a:pt x="73170" y="48000"/>
                    <a:pt x="73170" y="48000"/>
                    <a:pt x="73170" y="48000"/>
                  </a:cubicBezTo>
                  <a:cubicBezTo>
                    <a:pt x="73170" y="46222"/>
                    <a:pt x="73170" y="46222"/>
                    <a:pt x="73170" y="46222"/>
                  </a:cubicBezTo>
                  <a:cubicBezTo>
                    <a:pt x="73170" y="44444"/>
                    <a:pt x="73170" y="44444"/>
                    <a:pt x="73170" y="44444"/>
                  </a:cubicBezTo>
                  <a:cubicBezTo>
                    <a:pt x="74425" y="42666"/>
                    <a:pt x="74425" y="42666"/>
                    <a:pt x="74425" y="42666"/>
                  </a:cubicBezTo>
                  <a:cubicBezTo>
                    <a:pt x="75261" y="41777"/>
                    <a:pt x="75261" y="41777"/>
                    <a:pt x="75261" y="41777"/>
                  </a:cubicBezTo>
                  <a:cubicBezTo>
                    <a:pt x="77351" y="41333"/>
                    <a:pt x="77351" y="41333"/>
                    <a:pt x="77351" y="41333"/>
                  </a:cubicBezTo>
                  <a:cubicBezTo>
                    <a:pt x="78188" y="40444"/>
                    <a:pt x="78188" y="40444"/>
                    <a:pt x="78188" y="40444"/>
                  </a:cubicBezTo>
                  <a:cubicBezTo>
                    <a:pt x="76515" y="38666"/>
                    <a:pt x="76515" y="38666"/>
                    <a:pt x="76515" y="38666"/>
                  </a:cubicBezTo>
                  <a:cubicBezTo>
                    <a:pt x="76097" y="37333"/>
                    <a:pt x="76097" y="37333"/>
                    <a:pt x="76097" y="37333"/>
                  </a:cubicBezTo>
                  <a:cubicBezTo>
                    <a:pt x="76933" y="36000"/>
                    <a:pt x="76933" y="36000"/>
                    <a:pt x="76933" y="36000"/>
                  </a:cubicBezTo>
                  <a:cubicBezTo>
                    <a:pt x="77770" y="34666"/>
                    <a:pt x="77770" y="34666"/>
                    <a:pt x="77770" y="34666"/>
                  </a:cubicBezTo>
                  <a:cubicBezTo>
                    <a:pt x="78188" y="34222"/>
                    <a:pt x="78188" y="34222"/>
                    <a:pt x="78188" y="34222"/>
                  </a:cubicBezTo>
                  <a:cubicBezTo>
                    <a:pt x="78188" y="33333"/>
                    <a:pt x="78188" y="33333"/>
                    <a:pt x="78188" y="33333"/>
                  </a:cubicBezTo>
                  <a:cubicBezTo>
                    <a:pt x="78606" y="32888"/>
                    <a:pt x="78606" y="32888"/>
                    <a:pt x="78606" y="32888"/>
                  </a:cubicBezTo>
                  <a:cubicBezTo>
                    <a:pt x="78606" y="32888"/>
                    <a:pt x="78606" y="32888"/>
                    <a:pt x="79024" y="32888"/>
                  </a:cubicBezTo>
                  <a:cubicBezTo>
                    <a:pt x="79024" y="32888"/>
                    <a:pt x="80696" y="32444"/>
                    <a:pt x="80696" y="32444"/>
                  </a:cubicBezTo>
                  <a:cubicBezTo>
                    <a:pt x="81533" y="32444"/>
                    <a:pt x="81533" y="32444"/>
                    <a:pt x="81533" y="32444"/>
                  </a:cubicBezTo>
                  <a:cubicBezTo>
                    <a:pt x="80696" y="31111"/>
                    <a:pt x="80696" y="31111"/>
                    <a:pt x="80696" y="31111"/>
                  </a:cubicBezTo>
                  <a:cubicBezTo>
                    <a:pt x="79024" y="29777"/>
                    <a:pt x="79024" y="29777"/>
                    <a:pt x="79024" y="29777"/>
                  </a:cubicBezTo>
                  <a:cubicBezTo>
                    <a:pt x="78188" y="28888"/>
                    <a:pt x="78188" y="28888"/>
                    <a:pt x="78188" y="28888"/>
                  </a:cubicBezTo>
                  <a:cubicBezTo>
                    <a:pt x="76933" y="28000"/>
                    <a:pt x="76933" y="28000"/>
                    <a:pt x="76933" y="28000"/>
                  </a:cubicBezTo>
                  <a:cubicBezTo>
                    <a:pt x="74843" y="27111"/>
                    <a:pt x="74843" y="27111"/>
                    <a:pt x="74843" y="27111"/>
                  </a:cubicBezTo>
                  <a:cubicBezTo>
                    <a:pt x="71080" y="26666"/>
                    <a:pt x="71080" y="26666"/>
                    <a:pt x="71080" y="26666"/>
                  </a:cubicBezTo>
                  <a:cubicBezTo>
                    <a:pt x="68153" y="28444"/>
                    <a:pt x="68153" y="28444"/>
                    <a:pt x="68153" y="28444"/>
                  </a:cubicBezTo>
                  <a:cubicBezTo>
                    <a:pt x="66480" y="30222"/>
                    <a:pt x="66480" y="30222"/>
                    <a:pt x="66480" y="30222"/>
                  </a:cubicBezTo>
                  <a:cubicBezTo>
                    <a:pt x="63554" y="30666"/>
                    <a:pt x="63554" y="30666"/>
                    <a:pt x="63554" y="30666"/>
                  </a:cubicBezTo>
                  <a:cubicBezTo>
                    <a:pt x="60209" y="30666"/>
                    <a:pt x="60209" y="30666"/>
                    <a:pt x="60209" y="30666"/>
                  </a:cubicBezTo>
                  <a:cubicBezTo>
                    <a:pt x="58536" y="32000"/>
                    <a:pt x="58536" y="32000"/>
                    <a:pt x="58536" y="32000"/>
                  </a:cubicBezTo>
                  <a:cubicBezTo>
                    <a:pt x="56445" y="36000"/>
                    <a:pt x="56445" y="36000"/>
                    <a:pt x="56445" y="36000"/>
                  </a:cubicBezTo>
                  <a:cubicBezTo>
                    <a:pt x="53937" y="37777"/>
                    <a:pt x="53937" y="37777"/>
                    <a:pt x="53937" y="37777"/>
                  </a:cubicBezTo>
                  <a:cubicBezTo>
                    <a:pt x="53519" y="37333"/>
                    <a:pt x="53519" y="37333"/>
                    <a:pt x="53519" y="37333"/>
                  </a:cubicBezTo>
                  <a:cubicBezTo>
                    <a:pt x="54355" y="35555"/>
                    <a:pt x="54355" y="35555"/>
                    <a:pt x="54355" y="35555"/>
                  </a:cubicBezTo>
                  <a:cubicBezTo>
                    <a:pt x="55609" y="34222"/>
                    <a:pt x="55609" y="34222"/>
                    <a:pt x="55609" y="34222"/>
                  </a:cubicBezTo>
                  <a:cubicBezTo>
                    <a:pt x="54773" y="32888"/>
                    <a:pt x="54773" y="32888"/>
                    <a:pt x="54773" y="32888"/>
                  </a:cubicBezTo>
                  <a:cubicBezTo>
                    <a:pt x="53101" y="33777"/>
                    <a:pt x="53101" y="33777"/>
                    <a:pt x="53101" y="33777"/>
                  </a:cubicBezTo>
                  <a:cubicBezTo>
                    <a:pt x="52264" y="34222"/>
                    <a:pt x="52264" y="34222"/>
                    <a:pt x="52264" y="34222"/>
                  </a:cubicBezTo>
                  <a:cubicBezTo>
                    <a:pt x="51428" y="36000"/>
                    <a:pt x="51428" y="36000"/>
                    <a:pt x="51428" y="36000"/>
                  </a:cubicBezTo>
                  <a:cubicBezTo>
                    <a:pt x="50592" y="36444"/>
                    <a:pt x="50592" y="36444"/>
                    <a:pt x="50592" y="36444"/>
                  </a:cubicBezTo>
                  <a:cubicBezTo>
                    <a:pt x="50174" y="36444"/>
                    <a:pt x="50174" y="36444"/>
                    <a:pt x="50174" y="36444"/>
                  </a:cubicBezTo>
                  <a:cubicBezTo>
                    <a:pt x="49337" y="33333"/>
                    <a:pt x="49337" y="33333"/>
                    <a:pt x="49337" y="33333"/>
                  </a:cubicBezTo>
                  <a:cubicBezTo>
                    <a:pt x="48919" y="33333"/>
                    <a:pt x="48919" y="33333"/>
                    <a:pt x="48919" y="33333"/>
                  </a:cubicBezTo>
                  <a:cubicBezTo>
                    <a:pt x="48083" y="36000"/>
                    <a:pt x="48083" y="36000"/>
                    <a:pt x="48083" y="36000"/>
                  </a:cubicBezTo>
                  <a:cubicBezTo>
                    <a:pt x="47665" y="37777"/>
                    <a:pt x="47665" y="37777"/>
                    <a:pt x="47665" y="37777"/>
                  </a:cubicBezTo>
                  <a:cubicBezTo>
                    <a:pt x="45993" y="40000"/>
                    <a:pt x="45993" y="40000"/>
                    <a:pt x="45993" y="40000"/>
                  </a:cubicBezTo>
                  <a:cubicBezTo>
                    <a:pt x="44738" y="44888"/>
                    <a:pt x="44738" y="44888"/>
                    <a:pt x="44738" y="44888"/>
                  </a:cubicBezTo>
                  <a:cubicBezTo>
                    <a:pt x="43902" y="47555"/>
                    <a:pt x="43902" y="47555"/>
                    <a:pt x="43902" y="47555"/>
                  </a:cubicBezTo>
                  <a:cubicBezTo>
                    <a:pt x="41393" y="49777"/>
                    <a:pt x="41393" y="49777"/>
                    <a:pt x="41393" y="49777"/>
                  </a:cubicBezTo>
                  <a:cubicBezTo>
                    <a:pt x="40557" y="48000"/>
                    <a:pt x="40557" y="48000"/>
                    <a:pt x="40557" y="48000"/>
                  </a:cubicBezTo>
                  <a:cubicBezTo>
                    <a:pt x="40139" y="44888"/>
                    <a:pt x="40139" y="44888"/>
                    <a:pt x="40139" y="44888"/>
                  </a:cubicBezTo>
                  <a:cubicBezTo>
                    <a:pt x="39721" y="44444"/>
                    <a:pt x="39721" y="44444"/>
                    <a:pt x="39721" y="44444"/>
                  </a:cubicBezTo>
                  <a:cubicBezTo>
                    <a:pt x="38885" y="43111"/>
                    <a:pt x="38885" y="43111"/>
                    <a:pt x="38885" y="43111"/>
                  </a:cubicBezTo>
                  <a:cubicBezTo>
                    <a:pt x="39303" y="41777"/>
                    <a:pt x="39303" y="41777"/>
                    <a:pt x="39303" y="41777"/>
                  </a:cubicBezTo>
                  <a:cubicBezTo>
                    <a:pt x="38885" y="39111"/>
                    <a:pt x="38885" y="39111"/>
                    <a:pt x="38885" y="39111"/>
                  </a:cubicBezTo>
                  <a:cubicBezTo>
                    <a:pt x="37630" y="37777"/>
                    <a:pt x="37630" y="37777"/>
                    <a:pt x="37630" y="37777"/>
                  </a:cubicBezTo>
                  <a:cubicBezTo>
                    <a:pt x="35121" y="36000"/>
                    <a:pt x="35121" y="36000"/>
                    <a:pt x="35121" y="36000"/>
                  </a:cubicBezTo>
                  <a:cubicBezTo>
                    <a:pt x="34285" y="34222"/>
                    <a:pt x="34285" y="34222"/>
                    <a:pt x="34285" y="34222"/>
                  </a:cubicBezTo>
                  <a:cubicBezTo>
                    <a:pt x="31358" y="33777"/>
                    <a:pt x="31358" y="33777"/>
                    <a:pt x="31358" y="33777"/>
                  </a:cubicBezTo>
                  <a:cubicBezTo>
                    <a:pt x="27595" y="33777"/>
                    <a:pt x="27595" y="33777"/>
                    <a:pt x="27595" y="33777"/>
                  </a:cubicBezTo>
                  <a:cubicBezTo>
                    <a:pt x="26759" y="32888"/>
                    <a:pt x="26759" y="32888"/>
                    <a:pt x="26759" y="32888"/>
                  </a:cubicBezTo>
                  <a:cubicBezTo>
                    <a:pt x="24250" y="32888"/>
                    <a:pt x="24250" y="32888"/>
                    <a:pt x="24250" y="32888"/>
                  </a:cubicBezTo>
                  <a:cubicBezTo>
                    <a:pt x="20905" y="32444"/>
                    <a:pt x="20905" y="32444"/>
                    <a:pt x="20905" y="32444"/>
                  </a:cubicBezTo>
                  <a:cubicBezTo>
                    <a:pt x="20487" y="31555"/>
                    <a:pt x="20487" y="31555"/>
                    <a:pt x="20487" y="31555"/>
                  </a:cubicBezTo>
                  <a:cubicBezTo>
                    <a:pt x="17979" y="30222"/>
                    <a:pt x="17979" y="30222"/>
                    <a:pt x="17979" y="30222"/>
                  </a:cubicBezTo>
                  <a:cubicBezTo>
                    <a:pt x="15052" y="29777"/>
                    <a:pt x="15052" y="29777"/>
                    <a:pt x="15052" y="29777"/>
                  </a:cubicBezTo>
                  <a:cubicBezTo>
                    <a:pt x="12125" y="28888"/>
                    <a:pt x="12125" y="28888"/>
                    <a:pt x="12125" y="28888"/>
                  </a:cubicBezTo>
                  <a:cubicBezTo>
                    <a:pt x="8780" y="27555"/>
                    <a:pt x="8780" y="27555"/>
                    <a:pt x="8780" y="27555"/>
                  </a:cubicBezTo>
                  <a:cubicBezTo>
                    <a:pt x="6689" y="26222"/>
                    <a:pt x="6689" y="26222"/>
                    <a:pt x="6689" y="26222"/>
                  </a:cubicBezTo>
                  <a:cubicBezTo>
                    <a:pt x="5017" y="26222"/>
                    <a:pt x="5017" y="26222"/>
                    <a:pt x="5017" y="26222"/>
                  </a:cubicBezTo>
                  <a:cubicBezTo>
                    <a:pt x="4599" y="26222"/>
                    <a:pt x="4599" y="26222"/>
                    <a:pt x="4599" y="26222"/>
                  </a:cubicBezTo>
                  <a:cubicBezTo>
                    <a:pt x="3763" y="25333"/>
                    <a:pt x="3763" y="25333"/>
                    <a:pt x="3763" y="25333"/>
                  </a:cubicBezTo>
                  <a:cubicBezTo>
                    <a:pt x="2926" y="24000"/>
                    <a:pt x="2926" y="24000"/>
                    <a:pt x="2926" y="24000"/>
                  </a:cubicBezTo>
                  <a:cubicBezTo>
                    <a:pt x="0" y="23111"/>
                    <a:pt x="0" y="23111"/>
                    <a:pt x="0" y="23111"/>
                  </a:cubicBezTo>
                  <a:lnTo>
                    <a:pt x="0" y="22666"/>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7" name="Shape 1431">
              <a:extLst>
                <a:ext uri="{FF2B5EF4-FFF2-40B4-BE49-F238E27FC236}">
                  <a16:creationId xmlns:a16="http://schemas.microsoft.com/office/drawing/2014/main" id="{537971B7-CF49-4AD2-B112-5783B572464B}"/>
                </a:ext>
              </a:extLst>
            </p:cNvPr>
            <p:cNvSpPr/>
            <p:nvPr/>
          </p:nvSpPr>
          <p:spPr>
            <a:xfrm>
              <a:off x="6848078" y="1986052"/>
              <a:ext cx="286694" cy="305247"/>
            </a:xfrm>
            <a:custGeom>
              <a:avLst/>
              <a:gdLst/>
              <a:ahLst/>
              <a:cxnLst/>
              <a:rect l="0" t="0" r="0" b="0"/>
              <a:pathLst>
                <a:path w="120000" h="120000" extrusionOk="0">
                  <a:moveTo>
                    <a:pt x="106268" y="38873"/>
                  </a:moveTo>
                  <a:cubicBezTo>
                    <a:pt x="105671" y="38309"/>
                    <a:pt x="105671" y="38309"/>
                    <a:pt x="105671" y="38309"/>
                  </a:cubicBezTo>
                  <a:cubicBezTo>
                    <a:pt x="104477" y="36619"/>
                    <a:pt x="104477" y="36619"/>
                    <a:pt x="104477" y="36619"/>
                  </a:cubicBezTo>
                  <a:cubicBezTo>
                    <a:pt x="105074" y="34929"/>
                    <a:pt x="105074" y="34929"/>
                    <a:pt x="105074" y="34929"/>
                  </a:cubicBezTo>
                  <a:cubicBezTo>
                    <a:pt x="104477" y="31549"/>
                    <a:pt x="104477" y="31549"/>
                    <a:pt x="104477" y="31549"/>
                  </a:cubicBezTo>
                  <a:cubicBezTo>
                    <a:pt x="102686" y="29859"/>
                    <a:pt x="102686" y="29859"/>
                    <a:pt x="102686" y="29859"/>
                  </a:cubicBezTo>
                  <a:cubicBezTo>
                    <a:pt x="99104" y="27605"/>
                    <a:pt x="99104" y="27605"/>
                    <a:pt x="99104" y="27605"/>
                  </a:cubicBezTo>
                  <a:cubicBezTo>
                    <a:pt x="97910" y="25352"/>
                    <a:pt x="97910" y="25352"/>
                    <a:pt x="97910" y="25352"/>
                  </a:cubicBezTo>
                  <a:cubicBezTo>
                    <a:pt x="93731" y="24788"/>
                    <a:pt x="93731" y="24788"/>
                    <a:pt x="93731" y="24788"/>
                  </a:cubicBezTo>
                  <a:cubicBezTo>
                    <a:pt x="88358" y="24788"/>
                    <a:pt x="88358" y="24788"/>
                    <a:pt x="88358" y="24788"/>
                  </a:cubicBezTo>
                  <a:cubicBezTo>
                    <a:pt x="87164" y="23661"/>
                    <a:pt x="87164" y="23661"/>
                    <a:pt x="87164" y="23661"/>
                  </a:cubicBezTo>
                  <a:cubicBezTo>
                    <a:pt x="83582" y="23661"/>
                    <a:pt x="83582" y="23661"/>
                    <a:pt x="83582" y="23661"/>
                  </a:cubicBezTo>
                  <a:cubicBezTo>
                    <a:pt x="78805" y="23098"/>
                    <a:pt x="78805" y="23098"/>
                    <a:pt x="78805" y="23098"/>
                  </a:cubicBezTo>
                  <a:cubicBezTo>
                    <a:pt x="78208" y="21971"/>
                    <a:pt x="78208" y="21971"/>
                    <a:pt x="78208" y="21971"/>
                  </a:cubicBezTo>
                  <a:cubicBezTo>
                    <a:pt x="74626" y="20281"/>
                    <a:pt x="74626" y="20281"/>
                    <a:pt x="74626" y="20281"/>
                  </a:cubicBezTo>
                  <a:cubicBezTo>
                    <a:pt x="70447" y="19718"/>
                    <a:pt x="70447" y="19718"/>
                    <a:pt x="70447" y="19718"/>
                  </a:cubicBezTo>
                  <a:cubicBezTo>
                    <a:pt x="66268" y="18591"/>
                    <a:pt x="66268" y="18591"/>
                    <a:pt x="66268" y="18591"/>
                  </a:cubicBezTo>
                  <a:cubicBezTo>
                    <a:pt x="61492" y="16901"/>
                    <a:pt x="61492" y="16901"/>
                    <a:pt x="61492" y="16901"/>
                  </a:cubicBezTo>
                  <a:cubicBezTo>
                    <a:pt x="58507" y="15211"/>
                    <a:pt x="58507" y="15211"/>
                    <a:pt x="58507" y="15211"/>
                  </a:cubicBezTo>
                  <a:cubicBezTo>
                    <a:pt x="56119" y="15211"/>
                    <a:pt x="56119" y="15211"/>
                    <a:pt x="56119" y="15211"/>
                  </a:cubicBezTo>
                  <a:cubicBezTo>
                    <a:pt x="55522" y="15211"/>
                    <a:pt x="55522" y="15211"/>
                    <a:pt x="55522" y="15211"/>
                  </a:cubicBezTo>
                  <a:cubicBezTo>
                    <a:pt x="54328" y="14084"/>
                    <a:pt x="54328" y="14084"/>
                    <a:pt x="54328" y="14084"/>
                  </a:cubicBezTo>
                  <a:cubicBezTo>
                    <a:pt x="53134" y="12394"/>
                    <a:pt x="53134" y="12394"/>
                    <a:pt x="53134" y="12394"/>
                  </a:cubicBezTo>
                  <a:cubicBezTo>
                    <a:pt x="48955" y="11267"/>
                    <a:pt x="48955" y="11267"/>
                    <a:pt x="48955" y="11267"/>
                  </a:cubicBezTo>
                  <a:cubicBezTo>
                    <a:pt x="48955" y="11267"/>
                    <a:pt x="48955" y="11267"/>
                    <a:pt x="48955" y="11267"/>
                  </a:cubicBezTo>
                  <a:cubicBezTo>
                    <a:pt x="48358" y="11267"/>
                    <a:pt x="48358" y="11267"/>
                    <a:pt x="48358" y="11267"/>
                  </a:cubicBezTo>
                  <a:cubicBezTo>
                    <a:pt x="46567" y="10140"/>
                    <a:pt x="46567" y="10140"/>
                    <a:pt x="46567" y="10140"/>
                  </a:cubicBezTo>
                  <a:cubicBezTo>
                    <a:pt x="44776" y="9014"/>
                    <a:pt x="44776" y="9014"/>
                    <a:pt x="44776" y="9014"/>
                  </a:cubicBezTo>
                  <a:cubicBezTo>
                    <a:pt x="42985" y="8450"/>
                    <a:pt x="42985" y="8450"/>
                    <a:pt x="42985" y="8450"/>
                  </a:cubicBezTo>
                  <a:cubicBezTo>
                    <a:pt x="41791" y="9577"/>
                    <a:pt x="41791" y="9577"/>
                    <a:pt x="41791" y="9577"/>
                  </a:cubicBezTo>
                  <a:cubicBezTo>
                    <a:pt x="40000" y="10140"/>
                    <a:pt x="40000" y="10140"/>
                    <a:pt x="40000" y="10140"/>
                  </a:cubicBezTo>
                  <a:cubicBezTo>
                    <a:pt x="39402" y="9577"/>
                    <a:pt x="39402" y="9577"/>
                    <a:pt x="39402" y="9577"/>
                  </a:cubicBezTo>
                  <a:cubicBezTo>
                    <a:pt x="40000" y="8450"/>
                    <a:pt x="40000" y="8450"/>
                    <a:pt x="40000" y="8450"/>
                  </a:cubicBezTo>
                  <a:cubicBezTo>
                    <a:pt x="40597" y="5070"/>
                    <a:pt x="40597" y="5070"/>
                    <a:pt x="40597" y="5070"/>
                  </a:cubicBezTo>
                  <a:cubicBezTo>
                    <a:pt x="41194" y="3943"/>
                    <a:pt x="41194" y="3943"/>
                    <a:pt x="41194" y="3943"/>
                  </a:cubicBezTo>
                  <a:cubicBezTo>
                    <a:pt x="41791" y="1126"/>
                    <a:pt x="41791" y="1126"/>
                    <a:pt x="41791" y="1126"/>
                  </a:cubicBezTo>
                  <a:cubicBezTo>
                    <a:pt x="40000" y="0"/>
                    <a:pt x="40000" y="0"/>
                    <a:pt x="40000" y="0"/>
                  </a:cubicBezTo>
                  <a:cubicBezTo>
                    <a:pt x="38805" y="563"/>
                    <a:pt x="38805" y="563"/>
                    <a:pt x="38805" y="563"/>
                  </a:cubicBezTo>
                  <a:cubicBezTo>
                    <a:pt x="36417" y="1690"/>
                    <a:pt x="36417" y="1690"/>
                    <a:pt x="36417" y="1690"/>
                  </a:cubicBezTo>
                  <a:cubicBezTo>
                    <a:pt x="34029" y="2253"/>
                    <a:pt x="34029" y="2253"/>
                    <a:pt x="34029" y="2253"/>
                  </a:cubicBezTo>
                  <a:cubicBezTo>
                    <a:pt x="31044" y="3380"/>
                    <a:pt x="31044" y="3380"/>
                    <a:pt x="31044" y="3380"/>
                  </a:cubicBezTo>
                  <a:cubicBezTo>
                    <a:pt x="28059" y="5070"/>
                    <a:pt x="28059" y="5070"/>
                    <a:pt x="28059" y="5070"/>
                  </a:cubicBezTo>
                  <a:cubicBezTo>
                    <a:pt x="23283" y="7323"/>
                    <a:pt x="23283" y="7323"/>
                    <a:pt x="23283" y="7323"/>
                  </a:cubicBezTo>
                  <a:cubicBezTo>
                    <a:pt x="22089" y="9014"/>
                    <a:pt x="22089" y="9014"/>
                    <a:pt x="22089" y="9014"/>
                  </a:cubicBezTo>
                  <a:cubicBezTo>
                    <a:pt x="19701" y="9014"/>
                    <a:pt x="19701" y="9014"/>
                    <a:pt x="19701" y="9014"/>
                  </a:cubicBezTo>
                  <a:cubicBezTo>
                    <a:pt x="16716" y="7887"/>
                    <a:pt x="16716" y="7887"/>
                    <a:pt x="16716" y="7887"/>
                  </a:cubicBezTo>
                  <a:cubicBezTo>
                    <a:pt x="14925" y="6197"/>
                    <a:pt x="14925" y="6197"/>
                    <a:pt x="14925" y="6197"/>
                  </a:cubicBezTo>
                  <a:cubicBezTo>
                    <a:pt x="12537" y="8450"/>
                    <a:pt x="12537" y="8450"/>
                    <a:pt x="12537" y="8450"/>
                  </a:cubicBezTo>
                  <a:cubicBezTo>
                    <a:pt x="11940" y="24225"/>
                    <a:pt x="11940" y="24225"/>
                    <a:pt x="11940" y="24225"/>
                  </a:cubicBezTo>
                  <a:cubicBezTo>
                    <a:pt x="4179" y="28732"/>
                    <a:pt x="4179" y="28732"/>
                    <a:pt x="4179" y="28732"/>
                  </a:cubicBezTo>
                  <a:cubicBezTo>
                    <a:pt x="2985" y="30985"/>
                    <a:pt x="2985" y="30985"/>
                    <a:pt x="2985" y="30985"/>
                  </a:cubicBezTo>
                  <a:cubicBezTo>
                    <a:pt x="0" y="37183"/>
                    <a:pt x="0" y="37183"/>
                    <a:pt x="0" y="37183"/>
                  </a:cubicBezTo>
                  <a:cubicBezTo>
                    <a:pt x="2985" y="40563"/>
                    <a:pt x="2985" y="40563"/>
                    <a:pt x="2985" y="40563"/>
                  </a:cubicBezTo>
                  <a:cubicBezTo>
                    <a:pt x="4179" y="40563"/>
                    <a:pt x="4179" y="40563"/>
                    <a:pt x="4179" y="40563"/>
                  </a:cubicBezTo>
                  <a:cubicBezTo>
                    <a:pt x="2985" y="50140"/>
                    <a:pt x="2985" y="50140"/>
                    <a:pt x="2985" y="50140"/>
                  </a:cubicBezTo>
                  <a:cubicBezTo>
                    <a:pt x="2388" y="60281"/>
                    <a:pt x="2388" y="60281"/>
                    <a:pt x="2388" y="60281"/>
                  </a:cubicBezTo>
                  <a:cubicBezTo>
                    <a:pt x="5970" y="63098"/>
                    <a:pt x="5970" y="63098"/>
                    <a:pt x="5970" y="63098"/>
                  </a:cubicBezTo>
                  <a:cubicBezTo>
                    <a:pt x="11343" y="65915"/>
                    <a:pt x="11343" y="65915"/>
                    <a:pt x="11343" y="65915"/>
                  </a:cubicBezTo>
                  <a:cubicBezTo>
                    <a:pt x="19701" y="70422"/>
                    <a:pt x="19701" y="70422"/>
                    <a:pt x="19701" y="70422"/>
                  </a:cubicBezTo>
                  <a:cubicBezTo>
                    <a:pt x="25074" y="76056"/>
                    <a:pt x="25074" y="76056"/>
                    <a:pt x="25074" y="76056"/>
                  </a:cubicBezTo>
                  <a:cubicBezTo>
                    <a:pt x="26865" y="78309"/>
                    <a:pt x="26865" y="78309"/>
                    <a:pt x="26865" y="78309"/>
                  </a:cubicBezTo>
                  <a:cubicBezTo>
                    <a:pt x="31044" y="81126"/>
                    <a:pt x="31044" y="81126"/>
                    <a:pt x="31044" y="81126"/>
                  </a:cubicBezTo>
                  <a:cubicBezTo>
                    <a:pt x="35820" y="85633"/>
                    <a:pt x="35820" y="85633"/>
                    <a:pt x="35820" y="85633"/>
                  </a:cubicBezTo>
                  <a:cubicBezTo>
                    <a:pt x="36417" y="89577"/>
                    <a:pt x="36417" y="89577"/>
                    <a:pt x="36417" y="89577"/>
                  </a:cubicBezTo>
                  <a:cubicBezTo>
                    <a:pt x="35820" y="93521"/>
                    <a:pt x="35820" y="93521"/>
                    <a:pt x="35820" y="93521"/>
                  </a:cubicBezTo>
                  <a:cubicBezTo>
                    <a:pt x="37611" y="97464"/>
                    <a:pt x="37611" y="97464"/>
                    <a:pt x="37611" y="97464"/>
                  </a:cubicBezTo>
                  <a:cubicBezTo>
                    <a:pt x="38805" y="99154"/>
                    <a:pt x="38805" y="99154"/>
                    <a:pt x="38805" y="99154"/>
                  </a:cubicBezTo>
                  <a:cubicBezTo>
                    <a:pt x="38805" y="103098"/>
                    <a:pt x="38805" y="103098"/>
                    <a:pt x="38805" y="103098"/>
                  </a:cubicBezTo>
                  <a:cubicBezTo>
                    <a:pt x="38805" y="105352"/>
                    <a:pt x="38805" y="105352"/>
                    <a:pt x="38805" y="105352"/>
                  </a:cubicBezTo>
                  <a:cubicBezTo>
                    <a:pt x="38805" y="108732"/>
                    <a:pt x="38805" y="108732"/>
                    <a:pt x="38805" y="108732"/>
                  </a:cubicBezTo>
                  <a:cubicBezTo>
                    <a:pt x="40000" y="111549"/>
                    <a:pt x="40000" y="111549"/>
                    <a:pt x="40000" y="111549"/>
                  </a:cubicBezTo>
                  <a:cubicBezTo>
                    <a:pt x="40000" y="114366"/>
                    <a:pt x="40000" y="114366"/>
                    <a:pt x="40000" y="114366"/>
                  </a:cubicBezTo>
                  <a:cubicBezTo>
                    <a:pt x="42985" y="114366"/>
                    <a:pt x="42985" y="114366"/>
                    <a:pt x="42985" y="114366"/>
                  </a:cubicBezTo>
                  <a:cubicBezTo>
                    <a:pt x="42985" y="114366"/>
                    <a:pt x="45373" y="116619"/>
                    <a:pt x="45970" y="116619"/>
                  </a:cubicBezTo>
                  <a:cubicBezTo>
                    <a:pt x="46567" y="116619"/>
                    <a:pt x="48955" y="117746"/>
                    <a:pt x="48955" y="117746"/>
                  </a:cubicBezTo>
                  <a:cubicBezTo>
                    <a:pt x="50746" y="119999"/>
                    <a:pt x="50746" y="119999"/>
                    <a:pt x="50746" y="119999"/>
                  </a:cubicBezTo>
                  <a:cubicBezTo>
                    <a:pt x="109850" y="116619"/>
                    <a:pt x="109850" y="116619"/>
                    <a:pt x="109850" y="116619"/>
                  </a:cubicBezTo>
                  <a:cubicBezTo>
                    <a:pt x="109850" y="109859"/>
                    <a:pt x="109850" y="109859"/>
                    <a:pt x="109850" y="109859"/>
                  </a:cubicBezTo>
                  <a:cubicBezTo>
                    <a:pt x="109850" y="107605"/>
                    <a:pt x="109850" y="107605"/>
                    <a:pt x="109850" y="107605"/>
                  </a:cubicBezTo>
                  <a:cubicBezTo>
                    <a:pt x="106865" y="100845"/>
                    <a:pt x="106865" y="100845"/>
                    <a:pt x="106865" y="100845"/>
                  </a:cubicBezTo>
                  <a:cubicBezTo>
                    <a:pt x="106268" y="96901"/>
                    <a:pt x="106268" y="96901"/>
                    <a:pt x="106268" y="96901"/>
                  </a:cubicBezTo>
                  <a:cubicBezTo>
                    <a:pt x="106865" y="92394"/>
                    <a:pt x="106865" y="92394"/>
                    <a:pt x="106865" y="92394"/>
                  </a:cubicBezTo>
                  <a:cubicBezTo>
                    <a:pt x="108059" y="89014"/>
                    <a:pt x="108059" y="89014"/>
                    <a:pt x="108059" y="89014"/>
                  </a:cubicBezTo>
                  <a:cubicBezTo>
                    <a:pt x="108656" y="87323"/>
                    <a:pt x="108656" y="87323"/>
                    <a:pt x="108656" y="87323"/>
                  </a:cubicBezTo>
                  <a:cubicBezTo>
                    <a:pt x="109850" y="85633"/>
                    <a:pt x="109850" y="85633"/>
                    <a:pt x="109850" y="85633"/>
                  </a:cubicBezTo>
                  <a:cubicBezTo>
                    <a:pt x="108656" y="82816"/>
                    <a:pt x="108656" y="82816"/>
                    <a:pt x="108656" y="82816"/>
                  </a:cubicBezTo>
                  <a:cubicBezTo>
                    <a:pt x="108656" y="78873"/>
                    <a:pt x="108656" y="78873"/>
                    <a:pt x="108656" y="78873"/>
                  </a:cubicBezTo>
                  <a:cubicBezTo>
                    <a:pt x="108656" y="76619"/>
                    <a:pt x="108656" y="76619"/>
                    <a:pt x="108656" y="76619"/>
                  </a:cubicBezTo>
                  <a:cubicBezTo>
                    <a:pt x="109850" y="74929"/>
                    <a:pt x="109850" y="74929"/>
                    <a:pt x="109850" y="74929"/>
                  </a:cubicBezTo>
                  <a:cubicBezTo>
                    <a:pt x="109850" y="73802"/>
                    <a:pt x="109850" y="73802"/>
                    <a:pt x="109850" y="73802"/>
                  </a:cubicBezTo>
                  <a:cubicBezTo>
                    <a:pt x="112238" y="71549"/>
                    <a:pt x="112238" y="71549"/>
                    <a:pt x="112238" y="71549"/>
                  </a:cubicBezTo>
                  <a:cubicBezTo>
                    <a:pt x="112238" y="70422"/>
                    <a:pt x="112238" y="70422"/>
                    <a:pt x="112238" y="70422"/>
                  </a:cubicBezTo>
                  <a:cubicBezTo>
                    <a:pt x="111044" y="68169"/>
                    <a:pt x="111044" y="68169"/>
                    <a:pt x="111044" y="68169"/>
                  </a:cubicBezTo>
                  <a:cubicBezTo>
                    <a:pt x="111044" y="66478"/>
                    <a:pt x="111044" y="66478"/>
                    <a:pt x="111044" y="66478"/>
                  </a:cubicBezTo>
                  <a:cubicBezTo>
                    <a:pt x="111641" y="61971"/>
                    <a:pt x="111641" y="61971"/>
                    <a:pt x="111641" y="61971"/>
                  </a:cubicBezTo>
                  <a:cubicBezTo>
                    <a:pt x="112238" y="59154"/>
                    <a:pt x="112238" y="59154"/>
                    <a:pt x="112238" y="59154"/>
                  </a:cubicBezTo>
                  <a:cubicBezTo>
                    <a:pt x="114029" y="55774"/>
                    <a:pt x="114029" y="55774"/>
                    <a:pt x="114029" y="55774"/>
                  </a:cubicBezTo>
                  <a:cubicBezTo>
                    <a:pt x="117014" y="50140"/>
                    <a:pt x="117014" y="50140"/>
                    <a:pt x="117014" y="50140"/>
                  </a:cubicBezTo>
                  <a:cubicBezTo>
                    <a:pt x="117611" y="47887"/>
                    <a:pt x="117611" y="47887"/>
                    <a:pt x="117611" y="47887"/>
                  </a:cubicBezTo>
                  <a:cubicBezTo>
                    <a:pt x="117611" y="46197"/>
                    <a:pt x="117611" y="46197"/>
                    <a:pt x="117611" y="46197"/>
                  </a:cubicBezTo>
                  <a:cubicBezTo>
                    <a:pt x="120000" y="45633"/>
                    <a:pt x="120000" y="45633"/>
                    <a:pt x="120000" y="45633"/>
                  </a:cubicBezTo>
                  <a:cubicBezTo>
                    <a:pt x="120000" y="44507"/>
                    <a:pt x="120000" y="44507"/>
                    <a:pt x="120000" y="44507"/>
                  </a:cubicBezTo>
                  <a:cubicBezTo>
                    <a:pt x="120000" y="43380"/>
                    <a:pt x="120000" y="43380"/>
                    <a:pt x="120000" y="43380"/>
                  </a:cubicBezTo>
                  <a:cubicBezTo>
                    <a:pt x="120000" y="42253"/>
                    <a:pt x="120000" y="42253"/>
                    <a:pt x="120000" y="42253"/>
                  </a:cubicBezTo>
                  <a:cubicBezTo>
                    <a:pt x="120000" y="41126"/>
                    <a:pt x="120000" y="41126"/>
                    <a:pt x="120000" y="41126"/>
                  </a:cubicBezTo>
                  <a:cubicBezTo>
                    <a:pt x="120000" y="40000"/>
                    <a:pt x="120000" y="40000"/>
                    <a:pt x="120000" y="40000"/>
                  </a:cubicBezTo>
                  <a:cubicBezTo>
                    <a:pt x="117611" y="42253"/>
                    <a:pt x="117611" y="42253"/>
                    <a:pt x="117611" y="42253"/>
                  </a:cubicBezTo>
                  <a:cubicBezTo>
                    <a:pt x="115820" y="44507"/>
                    <a:pt x="115820" y="44507"/>
                    <a:pt x="115820" y="44507"/>
                  </a:cubicBezTo>
                  <a:cubicBezTo>
                    <a:pt x="115223" y="47323"/>
                    <a:pt x="115223" y="47323"/>
                    <a:pt x="115223" y="47323"/>
                  </a:cubicBezTo>
                  <a:cubicBezTo>
                    <a:pt x="113432" y="50704"/>
                    <a:pt x="113432" y="50704"/>
                    <a:pt x="113432" y="50704"/>
                  </a:cubicBezTo>
                  <a:cubicBezTo>
                    <a:pt x="111641" y="51830"/>
                    <a:pt x="111641" y="51830"/>
                    <a:pt x="111641" y="51830"/>
                  </a:cubicBezTo>
                  <a:cubicBezTo>
                    <a:pt x="108059" y="53521"/>
                    <a:pt x="108059" y="53521"/>
                    <a:pt x="108059" y="53521"/>
                  </a:cubicBezTo>
                  <a:cubicBezTo>
                    <a:pt x="106268" y="55774"/>
                    <a:pt x="106268" y="55774"/>
                    <a:pt x="106268" y="55774"/>
                  </a:cubicBezTo>
                  <a:cubicBezTo>
                    <a:pt x="105671" y="56901"/>
                    <a:pt x="105671" y="56901"/>
                    <a:pt x="105671" y="56901"/>
                  </a:cubicBezTo>
                  <a:cubicBezTo>
                    <a:pt x="104477" y="59154"/>
                    <a:pt x="104477" y="59154"/>
                    <a:pt x="104477" y="59154"/>
                  </a:cubicBezTo>
                  <a:cubicBezTo>
                    <a:pt x="102089" y="61971"/>
                    <a:pt x="102089" y="61971"/>
                    <a:pt x="102089" y="61971"/>
                  </a:cubicBezTo>
                  <a:cubicBezTo>
                    <a:pt x="100298" y="60281"/>
                    <a:pt x="100298" y="60281"/>
                    <a:pt x="100298" y="60281"/>
                  </a:cubicBezTo>
                  <a:cubicBezTo>
                    <a:pt x="102089" y="58028"/>
                    <a:pt x="102089" y="58028"/>
                    <a:pt x="102089" y="58028"/>
                  </a:cubicBezTo>
                  <a:cubicBezTo>
                    <a:pt x="103283" y="54084"/>
                    <a:pt x="103283" y="54084"/>
                    <a:pt x="103283" y="54084"/>
                  </a:cubicBezTo>
                  <a:cubicBezTo>
                    <a:pt x="103880" y="52394"/>
                    <a:pt x="103880" y="52394"/>
                    <a:pt x="103880" y="52394"/>
                  </a:cubicBezTo>
                  <a:cubicBezTo>
                    <a:pt x="104477" y="51267"/>
                    <a:pt x="104477" y="51267"/>
                    <a:pt x="104477" y="51267"/>
                  </a:cubicBezTo>
                  <a:cubicBezTo>
                    <a:pt x="105671" y="50140"/>
                    <a:pt x="105671" y="50140"/>
                    <a:pt x="105671" y="50140"/>
                  </a:cubicBezTo>
                  <a:cubicBezTo>
                    <a:pt x="106865" y="49014"/>
                    <a:pt x="106865" y="49014"/>
                    <a:pt x="106865" y="49014"/>
                  </a:cubicBezTo>
                  <a:cubicBezTo>
                    <a:pt x="107462" y="47887"/>
                    <a:pt x="107462" y="47887"/>
                    <a:pt x="107462" y="47887"/>
                  </a:cubicBezTo>
                  <a:cubicBezTo>
                    <a:pt x="106865" y="45070"/>
                    <a:pt x="106865" y="45070"/>
                    <a:pt x="106865" y="45070"/>
                  </a:cubicBezTo>
                  <a:cubicBezTo>
                    <a:pt x="107462" y="43943"/>
                    <a:pt x="107462" y="43943"/>
                    <a:pt x="107462" y="43943"/>
                  </a:cubicBezTo>
                  <a:cubicBezTo>
                    <a:pt x="106865" y="42816"/>
                    <a:pt x="106865" y="42816"/>
                    <a:pt x="106865" y="42816"/>
                  </a:cubicBezTo>
                  <a:lnTo>
                    <a:pt x="106268" y="3887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8" name="Shape 1432">
              <a:extLst>
                <a:ext uri="{FF2B5EF4-FFF2-40B4-BE49-F238E27FC236}">
                  <a16:creationId xmlns:a16="http://schemas.microsoft.com/office/drawing/2014/main" id="{AA2CFB80-1F30-4309-B46F-129D8B915519}"/>
                </a:ext>
              </a:extLst>
            </p:cNvPr>
            <p:cNvSpPr/>
            <p:nvPr/>
          </p:nvSpPr>
          <p:spPr>
            <a:xfrm>
              <a:off x="7268003" y="2274433"/>
              <a:ext cx="229356" cy="263085"/>
            </a:xfrm>
            <a:custGeom>
              <a:avLst/>
              <a:gdLst/>
              <a:ahLst/>
              <a:cxnLst/>
              <a:rect l="0" t="0" r="0" b="0"/>
              <a:pathLst>
                <a:path w="120000" h="120000" extrusionOk="0">
                  <a:moveTo>
                    <a:pt x="106764" y="3846"/>
                  </a:moveTo>
                  <a:lnTo>
                    <a:pt x="100588" y="6153"/>
                  </a:lnTo>
                  <a:lnTo>
                    <a:pt x="95294" y="10000"/>
                  </a:lnTo>
                  <a:lnTo>
                    <a:pt x="89117" y="13076"/>
                  </a:lnTo>
                  <a:lnTo>
                    <a:pt x="84705" y="16153"/>
                  </a:lnTo>
                  <a:lnTo>
                    <a:pt x="82058" y="16923"/>
                  </a:lnTo>
                  <a:lnTo>
                    <a:pt x="80294" y="18461"/>
                  </a:lnTo>
                  <a:lnTo>
                    <a:pt x="77647" y="20769"/>
                  </a:lnTo>
                  <a:lnTo>
                    <a:pt x="75000" y="20769"/>
                  </a:lnTo>
                  <a:lnTo>
                    <a:pt x="72352" y="20769"/>
                  </a:lnTo>
                  <a:lnTo>
                    <a:pt x="68823" y="22307"/>
                  </a:lnTo>
                  <a:lnTo>
                    <a:pt x="65294" y="25384"/>
                  </a:lnTo>
                  <a:lnTo>
                    <a:pt x="62647" y="25384"/>
                  </a:lnTo>
                  <a:lnTo>
                    <a:pt x="60882" y="25384"/>
                  </a:lnTo>
                  <a:lnTo>
                    <a:pt x="60000" y="25384"/>
                  </a:lnTo>
                  <a:lnTo>
                    <a:pt x="57352" y="23846"/>
                  </a:lnTo>
                  <a:lnTo>
                    <a:pt x="54705" y="21538"/>
                  </a:lnTo>
                  <a:lnTo>
                    <a:pt x="52941" y="22307"/>
                  </a:lnTo>
                  <a:lnTo>
                    <a:pt x="49411" y="21538"/>
                  </a:lnTo>
                  <a:lnTo>
                    <a:pt x="48529" y="20769"/>
                  </a:lnTo>
                  <a:lnTo>
                    <a:pt x="45000" y="18461"/>
                  </a:lnTo>
                  <a:lnTo>
                    <a:pt x="41470" y="17692"/>
                  </a:lnTo>
                  <a:lnTo>
                    <a:pt x="34411" y="16923"/>
                  </a:lnTo>
                  <a:lnTo>
                    <a:pt x="0" y="21538"/>
                  </a:lnTo>
                  <a:lnTo>
                    <a:pt x="9705" y="103076"/>
                  </a:lnTo>
                  <a:lnTo>
                    <a:pt x="14117" y="104615"/>
                  </a:lnTo>
                  <a:lnTo>
                    <a:pt x="18529" y="103076"/>
                  </a:lnTo>
                  <a:lnTo>
                    <a:pt x="19411" y="102307"/>
                  </a:lnTo>
                  <a:lnTo>
                    <a:pt x="23823" y="105384"/>
                  </a:lnTo>
                  <a:lnTo>
                    <a:pt x="27352" y="107692"/>
                  </a:lnTo>
                  <a:lnTo>
                    <a:pt x="29117" y="110769"/>
                  </a:lnTo>
                  <a:lnTo>
                    <a:pt x="30000" y="112307"/>
                  </a:lnTo>
                  <a:lnTo>
                    <a:pt x="34411" y="113076"/>
                  </a:lnTo>
                  <a:lnTo>
                    <a:pt x="37058" y="113846"/>
                  </a:lnTo>
                  <a:lnTo>
                    <a:pt x="38823" y="114615"/>
                  </a:lnTo>
                  <a:lnTo>
                    <a:pt x="40588" y="116153"/>
                  </a:lnTo>
                  <a:lnTo>
                    <a:pt x="43235" y="115384"/>
                  </a:lnTo>
                  <a:lnTo>
                    <a:pt x="43235" y="114615"/>
                  </a:lnTo>
                  <a:lnTo>
                    <a:pt x="45000" y="113076"/>
                  </a:lnTo>
                  <a:lnTo>
                    <a:pt x="45882" y="112307"/>
                  </a:lnTo>
                  <a:lnTo>
                    <a:pt x="48529" y="113846"/>
                  </a:lnTo>
                  <a:lnTo>
                    <a:pt x="52941" y="115384"/>
                  </a:lnTo>
                  <a:lnTo>
                    <a:pt x="58235" y="114615"/>
                  </a:lnTo>
                  <a:lnTo>
                    <a:pt x="59117" y="113846"/>
                  </a:lnTo>
                  <a:lnTo>
                    <a:pt x="60882" y="111538"/>
                  </a:lnTo>
                  <a:lnTo>
                    <a:pt x="62647" y="110769"/>
                  </a:lnTo>
                  <a:lnTo>
                    <a:pt x="63529" y="110000"/>
                  </a:lnTo>
                  <a:lnTo>
                    <a:pt x="66176" y="112307"/>
                  </a:lnTo>
                  <a:lnTo>
                    <a:pt x="69705" y="116153"/>
                  </a:lnTo>
                  <a:lnTo>
                    <a:pt x="73235" y="119230"/>
                  </a:lnTo>
                  <a:lnTo>
                    <a:pt x="75882" y="119230"/>
                  </a:lnTo>
                  <a:lnTo>
                    <a:pt x="75000" y="120000"/>
                  </a:lnTo>
                  <a:lnTo>
                    <a:pt x="77647" y="117692"/>
                  </a:lnTo>
                  <a:lnTo>
                    <a:pt x="81176" y="114615"/>
                  </a:lnTo>
                  <a:lnTo>
                    <a:pt x="82941" y="112307"/>
                  </a:lnTo>
                  <a:lnTo>
                    <a:pt x="82941" y="109230"/>
                  </a:lnTo>
                  <a:lnTo>
                    <a:pt x="85588" y="100769"/>
                  </a:lnTo>
                  <a:lnTo>
                    <a:pt x="88235" y="98461"/>
                  </a:lnTo>
                  <a:lnTo>
                    <a:pt x="91764" y="100769"/>
                  </a:lnTo>
                  <a:lnTo>
                    <a:pt x="92647" y="100000"/>
                  </a:lnTo>
                  <a:lnTo>
                    <a:pt x="93529" y="92307"/>
                  </a:lnTo>
                  <a:lnTo>
                    <a:pt x="96176" y="89230"/>
                  </a:lnTo>
                  <a:lnTo>
                    <a:pt x="99705" y="84615"/>
                  </a:lnTo>
                  <a:lnTo>
                    <a:pt x="104117" y="84615"/>
                  </a:lnTo>
                  <a:lnTo>
                    <a:pt x="106764" y="81538"/>
                  </a:lnTo>
                  <a:lnTo>
                    <a:pt x="113823" y="76153"/>
                  </a:lnTo>
                  <a:lnTo>
                    <a:pt x="115588" y="72307"/>
                  </a:lnTo>
                  <a:lnTo>
                    <a:pt x="115588" y="70000"/>
                  </a:lnTo>
                  <a:lnTo>
                    <a:pt x="116470" y="63846"/>
                  </a:lnTo>
                  <a:lnTo>
                    <a:pt x="116470" y="59230"/>
                  </a:lnTo>
                  <a:lnTo>
                    <a:pt x="117352" y="56923"/>
                  </a:lnTo>
                  <a:lnTo>
                    <a:pt x="117352" y="53846"/>
                  </a:lnTo>
                  <a:lnTo>
                    <a:pt x="117352" y="47692"/>
                  </a:lnTo>
                  <a:lnTo>
                    <a:pt x="117352" y="46923"/>
                  </a:lnTo>
                  <a:lnTo>
                    <a:pt x="116470" y="44615"/>
                  </a:lnTo>
                  <a:lnTo>
                    <a:pt x="117352" y="42307"/>
                  </a:lnTo>
                  <a:lnTo>
                    <a:pt x="120000" y="42307"/>
                  </a:lnTo>
                  <a:lnTo>
                    <a:pt x="111176" y="0"/>
                  </a:lnTo>
                  <a:lnTo>
                    <a:pt x="106764" y="3846"/>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9" name="Shape 1433">
              <a:extLst>
                <a:ext uri="{FF2B5EF4-FFF2-40B4-BE49-F238E27FC236}">
                  <a16:creationId xmlns:a16="http://schemas.microsoft.com/office/drawing/2014/main" id="{8FC01C86-4D02-4992-865A-CC0FC7349E32}"/>
                </a:ext>
              </a:extLst>
            </p:cNvPr>
            <p:cNvSpPr/>
            <p:nvPr/>
          </p:nvSpPr>
          <p:spPr>
            <a:xfrm>
              <a:off x="7119596" y="2319968"/>
              <a:ext cx="168644" cy="290068"/>
            </a:xfrm>
            <a:custGeom>
              <a:avLst/>
              <a:gdLst/>
              <a:ahLst/>
              <a:cxnLst/>
              <a:rect l="0" t="0" r="0" b="0"/>
              <a:pathLst>
                <a:path w="120000" h="120000" extrusionOk="0">
                  <a:moveTo>
                    <a:pt x="6000" y="120000"/>
                  </a:moveTo>
                  <a:lnTo>
                    <a:pt x="6000" y="116511"/>
                  </a:lnTo>
                  <a:lnTo>
                    <a:pt x="15600" y="116511"/>
                  </a:lnTo>
                  <a:lnTo>
                    <a:pt x="19200" y="113720"/>
                  </a:lnTo>
                  <a:lnTo>
                    <a:pt x="22800" y="113720"/>
                  </a:lnTo>
                  <a:lnTo>
                    <a:pt x="28800" y="113720"/>
                  </a:lnTo>
                  <a:lnTo>
                    <a:pt x="32400" y="115813"/>
                  </a:lnTo>
                  <a:lnTo>
                    <a:pt x="37200" y="117209"/>
                  </a:lnTo>
                  <a:lnTo>
                    <a:pt x="38400" y="116511"/>
                  </a:lnTo>
                  <a:lnTo>
                    <a:pt x="38400" y="113720"/>
                  </a:lnTo>
                  <a:lnTo>
                    <a:pt x="43200" y="113023"/>
                  </a:lnTo>
                  <a:lnTo>
                    <a:pt x="45600" y="112325"/>
                  </a:lnTo>
                  <a:lnTo>
                    <a:pt x="50400" y="112325"/>
                  </a:lnTo>
                  <a:lnTo>
                    <a:pt x="52800" y="113720"/>
                  </a:lnTo>
                  <a:lnTo>
                    <a:pt x="57600" y="114418"/>
                  </a:lnTo>
                  <a:lnTo>
                    <a:pt x="58800" y="112325"/>
                  </a:lnTo>
                  <a:lnTo>
                    <a:pt x="58800" y="109534"/>
                  </a:lnTo>
                  <a:lnTo>
                    <a:pt x="62400" y="107441"/>
                  </a:lnTo>
                  <a:lnTo>
                    <a:pt x="63600" y="104651"/>
                  </a:lnTo>
                  <a:lnTo>
                    <a:pt x="66000" y="104651"/>
                  </a:lnTo>
                  <a:lnTo>
                    <a:pt x="67200" y="107441"/>
                  </a:lnTo>
                  <a:lnTo>
                    <a:pt x="70800" y="109534"/>
                  </a:lnTo>
                  <a:lnTo>
                    <a:pt x="72000" y="110232"/>
                  </a:lnTo>
                  <a:lnTo>
                    <a:pt x="79200" y="109534"/>
                  </a:lnTo>
                  <a:lnTo>
                    <a:pt x="81600" y="106744"/>
                  </a:lnTo>
                  <a:lnTo>
                    <a:pt x="81600" y="104651"/>
                  </a:lnTo>
                  <a:lnTo>
                    <a:pt x="85200" y="101162"/>
                  </a:lnTo>
                  <a:lnTo>
                    <a:pt x="88800" y="101162"/>
                  </a:lnTo>
                  <a:lnTo>
                    <a:pt x="91200" y="99767"/>
                  </a:lnTo>
                  <a:lnTo>
                    <a:pt x="93600" y="96976"/>
                  </a:lnTo>
                  <a:lnTo>
                    <a:pt x="96000" y="94186"/>
                  </a:lnTo>
                  <a:lnTo>
                    <a:pt x="96000" y="91395"/>
                  </a:lnTo>
                  <a:lnTo>
                    <a:pt x="97200" y="90000"/>
                  </a:lnTo>
                  <a:lnTo>
                    <a:pt x="97200" y="88604"/>
                  </a:lnTo>
                  <a:lnTo>
                    <a:pt x="98400" y="87906"/>
                  </a:lnTo>
                  <a:lnTo>
                    <a:pt x="108000" y="87209"/>
                  </a:lnTo>
                  <a:lnTo>
                    <a:pt x="112800" y="85813"/>
                  </a:lnTo>
                  <a:lnTo>
                    <a:pt x="117600" y="85813"/>
                  </a:lnTo>
                  <a:lnTo>
                    <a:pt x="120000" y="84418"/>
                  </a:lnTo>
                  <a:lnTo>
                    <a:pt x="118800" y="80232"/>
                  </a:lnTo>
                  <a:lnTo>
                    <a:pt x="120000" y="78837"/>
                  </a:lnTo>
                  <a:lnTo>
                    <a:pt x="117600" y="78139"/>
                  </a:lnTo>
                  <a:lnTo>
                    <a:pt x="116400" y="75348"/>
                  </a:lnTo>
                  <a:lnTo>
                    <a:pt x="118800" y="74651"/>
                  </a:lnTo>
                  <a:lnTo>
                    <a:pt x="105600" y="697"/>
                  </a:lnTo>
                  <a:lnTo>
                    <a:pt x="105600" y="0"/>
                  </a:lnTo>
                  <a:lnTo>
                    <a:pt x="32400" y="2790"/>
                  </a:lnTo>
                  <a:lnTo>
                    <a:pt x="32400" y="3488"/>
                  </a:lnTo>
                  <a:lnTo>
                    <a:pt x="24000" y="6279"/>
                  </a:lnTo>
                  <a:lnTo>
                    <a:pt x="19200" y="8372"/>
                  </a:lnTo>
                  <a:lnTo>
                    <a:pt x="15600" y="9069"/>
                  </a:lnTo>
                  <a:lnTo>
                    <a:pt x="9600" y="8372"/>
                  </a:lnTo>
                  <a:lnTo>
                    <a:pt x="13200" y="71860"/>
                  </a:lnTo>
                  <a:lnTo>
                    <a:pt x="12000" y="73953"/>
                  </a:lnTo>
                  <a:lnTo>
                    <a:pt x="12000" y="76046"/>
                  </a:lnTo>
                  <a:lnTo>
                    <a:pt x="12000" y="78837"/>
                  </a:lnTo>
                  <a:lnTo>
                    <a:pt x="13200" y="81627"/>
                  </a:lnTo>
                  <a:lnTo>
                    <a:pt x="18000" y="86511"/>
                  </a:lnTo>
                  <a:lnTo>
                    <a:pt x="19200" y="90697"/>
                  </a:lnTo>
                  <a:lnTo>
                    <a:pt x="19200" y="93488"/>
                  </a:lnTo>
                  <a:lnTo>
                    <a:pt x="15600" y="94883"/>
                  </a:lnTo>
                  <a:lnTo>
                    <a:pt x="13200" y="97674"/>
                  </a:lnTo>
                  <a:lnTo>
                    <a:pt x="12000" y="101162"/>
                  </a:lnTo>
                  <a:lnTo>
                    <a:pt x="9600" y="102558"/>
                  </a:lnTo>
                  <a:lnTo>
                    <a:pt x="6000" y="104651"/>
                  </a:lnTo>
                  <a:lnTo>
                    <a:pt x="4800" y="108837"/>
                  </a:lnTo>
                  <a:lnTo>
                    <a:pt x="2400" y="109534"/>
                  </a:lnTo>
                  <a:lnTo>
                    <a:pt x="0" y="112325"/>
                  </a:lnTo>
                  <a:lnTo>
                    <a:pt x="0" y="116511"/>
                  </a:lnTo>
                  <a:lnTo>
                    <a:pt x="1200" y="119302"/>
                  </a:lnTo>
                  <a:lnTo>
                    <a:pt x="2400" y="120000"/>
                  </a:lnTo>
                  <a:lnTo>
                    <a:pt x="2400" y="120000"/>
                  </a:lnTo>
                  <a:lnTo>
                    <a:pt x="6000" y="12000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0" name="Shape 1434">
              <a:extLst>
                <a:ext uri="{FF2B5EF4-FFF2-40B4-BE49-F238E27FC236}">
                  <a16:creationId xmlns:a16="http://schemas.microsoft.com/office/drawing/2014/main" id="{395134F2-53F3-45E4-A105-C2FC466001DB}"/>
                </a:ext>
              </a:extLst>
            </p:cNvPr>
            <p:cNvSpPr/>
            <p:nvPr/>
          </p:nvSpPr>
          <p:spPr>
            <a:xfrm>
              <a:off x="6929028" y="2282866"/>
              <a:ext cx="217551" cy="381136"/>
            </a:xfrm>
            <a:custGeom>
              <a:avLst/>
              <a:gdLst/>
              <a:ahLst/>
              <a:cxnLst/>
              <a:rect l="0" t="0" r="0" b="0"/>
              <a:pathLst>
                <a:path w="120000" h="120000" extrusionOk="0">
                  <a:moveTo>
                    <a:pt x="80000" y="115752"/>
                  </a:moveTo>
                  <a:lnTo>
                    <a:pt x="81860" y="115221"/>
                  </a:lnTo>
                  <a:lnTo>
                    <a:pt x="85581" y="116283"/>
                  </a:lnTo>
                  <a:lnTo>
                    <a:pt x="89302" y="117876"/>
                  </a:lnTo>
                  <a:lnTo>
                    <a:pt x="92093" y="117876"/>
                  </a:lnTo>
                  <a:lnTo>
                    <a:pt x="94883" y="117876"/>
                  </a:lnTo>
                  <a:lnTo>
                    <a:pt x="96744" y="117345"/>
                  </a:lnTo>
                  <a:lnTo>
                    <a:pt x="94883" y="114690"/>
                  </a:lnTo>
                  <a:lnTo>
                    <a:pt x="94883" y="112035"/>
                  </a:lnTo>
                  <a:lnTo>
                    <a:pt x="97674" y="110973"/>
                  </a:lnTo>
                  <a:lnTo>
                    <a:pt x="103255" y="109911"/>
                  </a:lnTo>
                  <a:lnTo>
                    <a:pt x="105116" y="109380"/>
                  </a:lnTo>
                  <a:lnTo>
                    <a:pt x="104186" y="107787"/>
                  </a:lnTo>
                  <a:lnTo>
                    <a:pt x="104186" y="106194"/>
                  </a:lnTo>
                  <a:lnTo>
                    <a:pt x="104186" y="105663"/>
                  </a:lnTo>
                  <a:lnTo>
                    <a:pt x="104186" y="103539"/>
                  </a:lnTo>
                  <a:lnTo>
                    <a:pt x="106976" y="103008"/>
                  </a:lnTo>
                  <a:lnTo>
                    <a:pt x="106976" y="103008"/>
                  </a:lnTo>
                  <a:lnTo>
                    <a:pt x="106046" y="102477"/>
                  </a:lnTo>
                  <a:lnTo>
                    <a:pt x="105116" y="100353"/>
                  </a:lnTo>
                  <a:lnTo>
                    <a:pt x="105116" y="97168"/>
                  </a:lnTo>
                  <a:lnTo>
                    <a:pt x="106976" y="95044"/>
                  </a:lnTo>
                  <a:lnTo>
                    <a:pt x="108837" y="94513"/>
                  </a:lnTo>
                  <a:lnTo>
                    <a:pt x="109767" y="91327"/>
                  </a:lnTo>
                  <a:lnTo>
                    <a:pt x="112558" y="89734"/>
                  </a:lnTo>
                  <a:lnTo>
                    <a:pt x="114418" y="88672"/>
                  </a:lnTo>
                  <a:lnTo>
                    <a:pt x="115348" y="86017"/>
                  </a:lnTo>
                  <a:lnTo>
                    <a:pt x="117209" y="83893"/>
                  </a:lnTo>
                  <a:lnTo>
                    <a:pt x="120000" y="82831"/>
                  </a:lnTo>
                  <a:lnTo>
                    <a:pt x="120000" y="80707"/>
                  </a:lnTo>
                  <a:lnTo>
                    <a:pt x="119069" y="77522"/>
                  </a:lnTo>
                  <a:lnTo>
                    <a:pt x="115348" y="73805"/>
                  </a:lnTo>
                  <a:lnTo>
                    <a:pt x="114418" y="71681"/>
                  </a:lnTo>
                  <a:lnTo>
                    <a:pt x="114418" y="69557"/>
                  </a:lnTo>
                  <a:lnTo>
                    <a:pt x="114418" y="67964"/>
                  </a:lnTo>
                  <a:lnTo>
                    <a:pt x="115348" y="66371"/>
                  </a:lnTo>
                  <a:lnTo>
                    <a:pt x="112558" y="18053"/>
                  </a:lnTo>
                  <a:lnTo>
                    <a:pt x="113488" y="18053"/>
                  </a:lnTo>
                  <a:lnTo>
                    <a:pt x="109767" y="16460"/>
                  </a:lnTo>
                  <a:lnTo>
                    <a:pt x="107906" y="13805"/>
                  </a:lnTo>
                  <a:lnTo>
                    <a:pt x="106046" y="12212"/>
                  </a:lnTo>
                  <a:lnTo>
                    <a:pt x="105116" y="9026"/>
                  </a:lnTo>
                  <a:lnTo>
                    <a:pt x="101395" y="6902"/>
                  </a:lnTo>
                  <a:lnTo>
                    <a:pt x="99534" y="1592"/>
                  </a:lnTo>
                  <a:lnTo>
                    <a:pt x="99534" y="0"/>
                  </a:lnTo>
                  <a:lnTo>
                    <a:pt x="22325" y="2654"/>
                  </a:lnTo>
                  <a:lnTo>
                    <a:pt x="20465" y="1592"/>
                  </a:lnTo>
                  <a:lnTo>
                    <a:pt x="20465" y="1592"/>
                  </a:lnTo>
                  <a:lnTo>
                    <a:pt x="19534" y="3185"/>
                  </a:lnTo>
                  <a:lnTo>
                    <a:pt x="19534" y="4247"/>
                  </a:lnTo>
                  <a:lnTo>
                    <a:pt x="22325" y="5840"/>
                  </a:lnTo>
                  <a:lnTo>
                    <a:pt x="26046" y="7433"/>
                  </a:lnTo>
                  <a:lnTo>
                    <a:pt x="30697" y="9557"/>
                  </a:lnTo>
                  <a:lnTo>
                    <a:pt x="35348" y="12212"/>
                  </a:lnTo>
                  <a:lnTo>
                    <a:pt x="35348" y="13805"/>
                  </a:lnTo>
                  <a:lnTo>
                    <a:pt x="33488" y="16991"/>
                  </a:lnTo>
                  <a:lnTo>
                    <a:pt x="31627" y="18584"/>
                  </a:lnTo>
                  <a:lnTo>
                    <a:pt x="28837" y="22831"/>
                  </a:lnTo>
                  <a:lnTo>
                    <a:pt x="26976" y="23893"/>
                  </a:lnTo>
                  <a:lnTo>
                    <a:pt x="25116" y="24955"/>
                  </a:lnTo>
                  <a:lnTo>
                    <a:pt x="19534" y="26548"/>
                  </a:lnTo>
                  <a:lnTo>
                    <a:pt x="13953" y="26548"/>
                  </a:lnTo>
                  <a:lnTo>
                    <a:pt x="11162" y="27079"/>
                  </a:lnTo>
                  <a:lnTo>
                    <a:pt x="11162" y="29203"/>
                  </a:lnTo>
                  <a:lnTo>
                    <a:pt x="11162" y="30796"/>
                  </a:lnTo>
                  <a:lnTo>
                    <a:pt x="13953" y="34513"/>
                  </a:lnTo>
                  <a:lnTo>
                    <a:pt x="15813" y="35575"/>
                  </a:lnTo>
                  <a:lnTo>
                    <a:pt x="12093" y="37168"/>
                  </a:lnTo>
                  <a:lnTo>
                    <a:pt x="12093" y="40884"/>
                  </a:lnTo>
                  <a:lnTo>
                    <a:pt x="10232" y="40884"/>
                  </a:lnTo>
                  <a:lnTo>
                    <a:pt x="7441" y="42477"/>
                  </a:lnTo>
                  <a:lnTo>
                    <a:pt x="1860" y="45663"/>
                  </a:lnTo>
                  <a:lnTo>
                    <a:pt x="2790" y="48849"/>
                  </a:lnTo>
                  <a:lnTo>
                    <a:pt x="0" y="50442"/>
                  </a:lnTo>
                  <a:lnTo>
                    <a:pt x="0" y="55221"/>
                  </a:lnTo>
                  <a:lnTo>
                    <a:pt x="0" y="60000"/>
                  </a:lnTo>
                  <a:lnTo>
                    <a:pt x="5581" y="65309"/>
                  </a:lnTo>
                  <a:lnTo>
                    <a:pt x="19534" y="72212"/>
                  </a:lnTo>
                  <a:lnTo>
                    <a:pt x="23255" y="75398"/>
                  </a:lnTo>
                  <a:lnTo>
                    <a:pt x="23255" y="79646"/>
                  </a:lnTo>
                  <a:lnTo>
                    <a:pt x="27906" y="81769"/>
                  </a:lnTo>
                  <a:lnTo>
                    <a:pt x="28837" y="80176"/>
                  </a:lnTo>
                  <a:lnTo>
                    <a:pt x="31627" y="79646"/>
                  </a:lnTo>
                  <a:lnTo>
                    <a:pt x="36279" y="79646"/>
                  </a:lnTo>
                  <a:lnTo>
                    <a:pt x="39069" y="81238"/>
                  </a:lnTo>
                  <a:lnTo>
                    <a:pt x="41860" y="82831"/>
                  </a:lnTo>
                  <a:lnTo>
                    <a:pt x="39069" y="86017"/>
                  </a:lnTo>
                  <a:lnTo>
                    <a:pt x="38139" y="88672"/>
                  </a:lnTo>
                  <a:lnTo>
                    <a:pt x="38139" y="90265"/>
                  </a:lnTo>
                  <a:lnTo>
                    <a:pt x="36279" y="92920"/>
                  </a:lnTo>
                  <a:lnTo>
                    <a:pt x="36279" y="95575"/>
                  </a:lnTo>
                  <a:lnTo>
                    <a:pt x="40930" y="98230"/>
                  </a:lnTo>
                  <a:lnTo>
                    <a:pt x="47441" y="100884"/>
                  </a:lnTo>
                  <a:lnTo>
                    <a:pt x="49302" y="100353"/>
                  </a:lnTo>
                  <a:lnTo>
                    <a:pt x="59534" y="104070"/>
                  </a:lnTo>
                  <a:lnTo>
                    <a:pt x="63255" y="106194"/>
                  </a:lnTo>
                  <a:lnTo>
                    <a:pt x="66046" y="110973"/>
                  </a:lnTo>
                  <a:lnTo>
                    <a:pt x="65116" y="113628"/>
                  </a:lnTo>
                  <a:lnTo>
                    <a:pt x="64186" y="115221"/>
                  </a:lnTo>
                  <a:lnTo>
                    <a:pt x="68837" y="117876"/>
                  </a:lnTo>
                  <a:lnTo>
                    <a:pt x="68837" y="120000"/>
                  </a:lnTo>
                  <a:lnTo>
                    <a:pt x="70697" y="117876"/>
                  </a:lnTo>
                  <a:lnTo>
                    <a:pt x="74418" y="117876"/>
                  </a:lnTo>
                  <a:lnTo>
                    <a:pt x="77209" y="117345"/>
                  </a:lnTo>
                  <a:lnTo>
                    <a:pt x="80000" y="115752"/>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1" name="Shape 1435">
              <a:extLst>
                <a:ext uri="{FF2B5EF4-FFF2-40B4-BE49-F238E27FC236}">
                  <a16:creationId xmlns:a16="http://schemas.microsoft.com/office/drawing/2014/main" id="{4CEDF078-F063-4873-8679-53DBE0A6D0F3}"/>
                </a:ext>
              </a:extLst>
            </p:cNvPr>
            <p:cNvSpPr/>
            <p:nvPr/>
          </p:nvSpPr>
          <p:spPr>
            <a:xfrm>
              <a:off x="6662570" y="2198543"/>
              <a:ext cx="330542" cy="242848"/>
            </a:xfrm>
            <a:custGeom>
              <a:avLst/>
              <a:gdLst/>
              <a:ahLst/>
              <a:cxnLst/>
              <a:rect l="0" t="0" r="0" b="0"/>
              <a:pathLst>
                <a:path w="120000" h="120000" extrusionOk="0">
                  <a:moveTo>
                    <a:pt x="98181" y="113647"/>
                  </a:moveTo>
                  <a:cubicBezTo>
                    <a:pt x="101818" y="108705"/>
                    <a:pt x="101818" y="108705"/>
                    <a:pt x="101818" y="108705"/>
                  </a:cubicBezTo>
                  <a:cubicBezTo>
                    <a:pt x="103376" y="105882"/>
                    <a:pt x="103376" y="105882"/>
                    <a:pt x="103376" y="105882"/>
                  </a:cubicBezTo>
                  <a:cubicBezTo>
                    <a:pt x="104415" y="105882"/>
                    <a:pt x="104415" y="105882"/>
                    <a:pt x="104415" y="105882"/>
                  </a:cubicBezTo>
                  <a:cubicBezTo>
                    <a:pt x="104935" y="100235"/>
                    <a:pt x="104935" y="100235"/>
                    <a:pt x="104935" y="100235"/>
                  </a:cubicBezTo>
                  <a:cubicBezTo>
                    <a:pt x="107012" y="98117"/>
                    <a:pt x="107012" y="98117"/>
                    <a:pt x="107012" y="98117"/>
                  </a:cubicBezTo>
                  <a:cubicBezTo>
                    <a:pt x="105974" y="96000"/>
                    <a:pt x="105974" y="96000"/>
                    <a:pt x="105974" y="96000"/>
                  </a:cubicBezTo>
                  <a:cubicBezTo>
                    <a:pt x="103896" y="90352"/>
                    <a:pt x="103896" y="90352"/>
                    <a:pt x="103896" y="90352"/>
                  </a:cubicBezTo>
                  <a:cubicBezTo>
                    <a:pt x="103896" y="87529"/>
                    <a:pt x="103896" y="87529"/>
                    <a:pt x="103896" y="87529"/>
                  </a:cubicBezTo>
                  <a:cubicBezTo>
                    <a:pt x="103896" y="84705"/>
                    <a:pt x="103896" y="84705"/>
                    <a:pt x="103896" y="84705"/>
                  </a:cubicBezTo>
                  <a:cubicBezTo>
                    <a:pt x="105974" y="83294"/>
                    <a:pt x="105974" y="83294"/>
                    <a:pt x="105974" y="83294"/>
                  </a:cubicBezTo>
                  <a:cubicBezTo>
                    <a:pt x="109610" y="83294"/>
                    <a:pt x="109610" y="83294"/>
                    <a:pt x="109610" y="83294"/>
                  </a:cubicBezTo>
                  <a:cubicBezTo>
                    <a:pt x="113246" y="81176"/>
                    <a:pt x="113246" y="81176"/>
                    <a:pt x="113246" y="81176"/>
                  </a:cubicBezTo>
                  <a:cubicBezTo>
                    <a:pt x="114285" y="79764"/>
                    <a:pt x="114285" y="79764"/>
                    <a:pt x="114285" y="79764"/>
                  </a:cubicBezTo>
                  <a:cubicBezTo>
                    <a:pt x="115844" y="77647"/>
                    <a:pt x="115844" y="77647"/>
                    <a:pt x="115844" y="77647"/>
                  </a:cubicBezTo>
                  <a:cubicBezTo>
                    <a:pt x="117402" y="71294"/>
                    <a:pt x="117402" y="71294"/>
                    <a:pt x="117402" y="71294"/>
                  </a:cubicBezTo>
                  <a:cubicBezTo>
                    <a:pt x="118961" y="68470"/>
                    <a:pt x="118961" y="68470"/>
                    <a:pt x="118961" y="68470"/>
                  </a:cubicBezTo>
                  <a:cubicBezTo>
                    <a:pt x="119999" y="63529"/>
                    <a:pt x="119999" y="63529"/>
                    <a:pt x="119999" y="63529"/>
                  </a:cubicBezTo>
                  <a:cubicBezTo>
                    <a:pt x="119999" y="61411"/>
                    <a:pt x="119999" y="61411"/>
                    <a:pt x="119999" y="61411"/>
                  </a:cubicBezTo>
                  <a:cubicBezTo>
                    <a:pt x="116883" y="57176"/>
                    <a:pt x="116883" y="57176"/>
                    <a:pt x="116883" y="57176"/>
                  </a:cubicBezTo>
                  <a:cubicBezTo>
                    <a:pt x="113766" y="53647"/>
                    <a:pt x="113766" y="53647"/>
                    <a:pt x="113766" y="53647"/>
                  </a:cubicBezTo>
                  <a:cubicBezTo>
                    <a:pt x="111688" y="50823"/>
                    <a:pt x="111688" y="50823"/>
                    <a:pt x="111688" y="50823"/>
                  </a:cubicBezTo>
                  <a:cubicBezTo>
                    <a:pt x="109610" y="48705"/>
                    <a:pt x="109610" y="48705"/>
                    <a:pt x="109610" y="48705"/>
                  </a:cubicBezTo>
                  <a:cubicBezTo>
                    <a:pt x="109610" y="46588"/>
                    <a:pt x="109610" y="46588"/>
                    <a:pt x="109610" y="46588"/>
                  </a:cubicBezTo>
                  <a:cubicBezTo>
                    <a:pt x="110129" y="44470"/>
                    <a:pt x="110129" y="44470"/>
                    <a:pt x="110129" y="44470"/>
                  </a:cubicBezTo>
                  <a:cubicBezTo>
                    <a:pt x="111168" y="45882"/>
                    <a:pt x="111168" y="45882"/>
                    <a:pt x="111168" y="45882"/>
                  </a:cubicBezTo>
                  <a:cubicBezTo>
                    <a:pt x="109610" y="43058"/>
                    <a:pt x="109610" y="43058"/>
                    <a:pt x="109610" y="43058"/>
                  </a:cubicBezTo>
                  <a:cubicBezTo>
                    <a:pt x="109610" y="43058"/>
                    <a:pt x="107532" y="41647"/>
                    <a:pt x="107012" y="41647"/>
                  </a:cubicBezTo>
                  <a:cubicBezTo>
                    <a:pt x="106493" y="41647"/>
                    <a:pt x="104415" y="38823"/>
                    <a:pt x="104415" y="38823"/>
                  </a:cubicBezTo>
                  <a:cubicBezTo>
                    <a:pt x="101818" y="38823"/>
                    <a:pt x="101818" y="38823"/>
                    <a:pt x="101818" y="38823"/>
                  </a:cubicBezTo>
                  <a:cubicBezTo>
                    <a:pt x="101818" y="35294"/>
                    <a:pt x="101818" y="35294"/>
                    <a:pt x="101818" y="35294"/>
                  </a:cubicBezTo>
                  <a:cubicBezTo>
                    <a:pt x="100779" y="31764"/>
                    <a:pt x="100779" y="31764"/>
                    <a:pt x="100779" y="31764"/>
                  </a:cubicBezTo>
                  <a:cubicBezTo>
                    <a:pt x="100779" y="27529"/>
                    <a:pt x="100779" y="27529"/>
                    <a:pt x="100779" y="27529"/>
                  </a:cubicBezTo>
                  <a:cubicBezTo>
                    <a:pt x="100779" y="24705"/>
                    <a:pt x="100779" y="24705"/>
                    <a:pt x="100779" y="24705"/>
                  </a:cubicBezTo>
                  <a:cubicBezTo>
                    <a:pt x="100779" y="19764"/>
                    <a:pt x="100779" y="19764"/>
                    <a:pt x="100779" y="19764"/>
                  </a:cubicBezTo>
                  <a:cubicBezTo>
                    <a:pt x="99740" y="17647"/>
                    <a:pt x="99740" y="17647"/>
                    <a:pt x="99740" y="17647"/>
                  </a:cubicBezTo>
                  <a:cubicBezTo>
                    <a:pt x="98181" y="12705"/>
                    <a:pt x="98181" y="12705"/>
                    <a:pt x="98181" y="12705"/>
                  </a:cubicBezTo>
                  <a:cubicBezTo>
                    <a:pt x="3636" y="15529"/>
                    <a:pt x="3636" y="15529"/>
                    <a:pt x="3636" y="15529"/>
                  </a:cubicBezTo>
                  <a:cubicBezTo>
                    <a:pt x="4155" y="0"/>
                    <a:pt x="4155" y="0"/>
                    <a:pt x="4155" y="0"/>
                  </a:cubicBezTo>
                  <a:cubicBezTo>
                    <a:pt x="4155" y="0"/>
                    <a:pt x="4155" y="0"/>
                    <a:pt x="4155" y="0"/>
                  </a:cubicBezTo>
                  <a:cubicBezTo>
                    <a:pt x="3636" y="16235"/>
                    <a:pt x="3636" y="16235"/>
                    <a:pt x="3636" y="16235"/>
                  </a:cubicBezTo>
                  <a:cubicBezTo>
                    <a:pt x="2077" y="16235"/>
                    <a:pt x="2077" y="16235"/>
                    <a:pt x="2077" y="16235"/>
                  </a:cubicBezTo>
                  <a:cubicBezTo>
                    <a:pt x="2077" y="18352"/>
                    <a:pt x="2077" y="18352"/>
                    <a:pt x="2077" y="18352"/>
                  </a:cubicBezTo>
                  <a:cubicBezTo>
                    <a:pt x="1558" y="21882"/>
                    <a:pt x="1558" y="21882"/>
                    <a:pt x="1558" y="21882"/>
                  </a:cubicBezTo>
                  <a:cubicBezTo>
                    <a:pt x="2597" y="22588"/>
                    <a:pt x="2597" y="22588"/>
                    <a:pt x="2597" y="22588"/>
                  </a:cubicBezTo>
                  <a:cubicBezTo>
                    <a:pt x="3636" y="26117"/>
                    <a:pt x="3636" y="26117"/>
                    <a:pt x="3636" y="26117"/>
                  </a:cubicBezTo>
                  <a:cubicBezTo>
                    <a:pt x="3636" y="28941"/>
                    <a:pt x="3636" y="28941"/>
                    <a:pt x="3636" y="28941"/>
                  </a:cubicBezTo>
                  <a:cubicBezTo>
                    <a:pt x="2597" y="29647"/>
                    <a:pt x="2597" y="29647"/>
                    <a:pt x="2597" y="29647"/>
                  </a:cubicBezTo>
                  <a:cubicBezTo>
                    <a:pt x="2077" y="31764"/>
                    <a:pt x="2077" y="31764"/>
                    <a:pt x="2077" y="31764"/>
                  </a:cubicBezTo>
                  <a:cubicBezTo>
                    <a:pt x="2077" y="36705"/>
                    <a:pt x="2077" y="36705"/>
                    <a:pt x="2077" y="36705"/>
                  </a:cubicBezTo>
                  <a:cubicBezTo>
                    <a:pt x="519" y="37411"/>
                    <a:pt x="519" y="37411"/>
                    <a:pt x="519" y="37411"/>
                  </a:cubicBezTo>
                  <a:cubicBezTo>
                    <a:pt x="0" y="39529"/>
                    <a:pt x="0" y="39529"/>
                    <a:pt x="0" y="39529"/>
                  </a:cubicBezTo>
                  <a:cubicBezTo>
                    <a:pt x="0" y="41647"/>
                    <a:pt x="0" y="41647"/>
                    <a:pt x="0" y="41647"/>
                  </a:cubicBezTo>
                  <a:cubicBezTo>
                    <a:pt x="2077" y="43764"/>
                    <a:pt x="2077" y="43764"/>
                    <a:pt x="2077" y="43764"/>
                  </a:cubicBezTo>
                  <a:cubicBezTo>
                    <a:pt x="2077" y="46588"/>
                    <a:pt x="2077" y="46588"/>
                    <a:pt x="2077" y="46588"/>
                  </a:cubicBezTo>
                  <a:cubicBezTo>
                    <a:pt x="2077" y="48705"/>
                    <a:pt x="2077" y="48705"/>
                    <a:pt x="2077" y="48705"/>
                  </a:cubicBezTo>
                  <a:cubicBezTo>
                    <a:pt x="1558" y="47294"/>
                    <a:pt x="1558" y="47294"/>
                    <a:pt x="1558" y="47294"/>
                  </a:cubicBezTo>
                  <a:cubicBezTo>
                    <a:pt x="3116" y="50117"/>
                    <a:pt x="3116" y="50117"/>
                    <a:pt x="3116" y="50117"/>
                  </a:cubicBezTo>
                  <a:cubicBezTo>
                    <a:pt x="4675" y="56470"/>
                    <a:pt x="4675" y="56470"/>
                    <a:pt x="4675" y="56470"/>
                  </a:cubicBezTo>
                  <a:cubicBezTo>
                    <a:pt x="6233" y="60000"/>
                    <a:pt x="6233" y="60000"/>
                    <a:pt x="6233" y="60000"/>
                  </a:cubicBezTo>
                  <a:cubicBezTo>
                    <a:pt x="7272" y="64235"/>
                    <a:pt x="7272" y="64235"/>
                    <a:pt x="7272" y="64235"/>
                  </a:cubicBezTo>
                  <a:cubicBezTo>
                    <a:pt x="8311" y="67764"/>
                    <a:pt x="8311" y="67764"/>
                    <a:pt x="8311" y="67764"/>
                  </a:cubicBezTo>
                  <a:cubicBezTo>
                    <a:pt x="9350" y="69882"/>
                    <a:pt x="9350" y="69882"/>
                    <a:pt x="9350" y="69882"/>
                  </a:cubicBezTo>
                  <a:cubicBezTo>
                    <a:pt x="9870" y="72000"/>
                    <a:pt x="9870" y="72000"/>
                    <a:pt x="9870" y="72000"/>
                  </a:cubicBezTo>
                  <a:cubicBezTo>
                    <a:pt x="10389" y="72705"/>
                    <a:pt x="10389" y="72705"/>
                    <a:pt x="10389" y="72705"/>
                  </a:cubicBezTo>
                  <a:cubicBezTo>
                    <a:pt x="10389" y="73411"/>
                    <a:pt x="10389" y="73411"/>
                    <a:pt x="10389" y="73411"/>
                  </a:cubicBezTo>
                  <a:cubicBezTo>
                    <a:pt x="8831" y="74117"/>
                    <a:pt x="8831" y="74117"/>
                    <a:pt x="8831" y="74117"/>
                  </a:cubicBezTo>
                  <a:cubicBezTo>
                    <a:pt x="9350" y="76941"/>
                    <a:pt x="9350" y="76941"/>
                    <a:pt x="9350" y="76941"/>
                  </a:cubicBezTo>
                  <a:cubicBezTo>
                    <a:pt x="9870" y="80470"/>
                    <a:pt x="9870" y="80470"/>
                    <a:pt x="9870" y="80470"/>
                  </a:cubicBezTo>
                  <a:cubicBezTo>
                    <a:pt x="10389" y="81882"/>
                    <a:pt x="10389" y="81882"/>
                    <a:pt x="10389" y="81882"/>
                  </a:cubicBezTo>
                  <a:cubicBezTo>
                    <a:pt x="11428" y="81882"/>
                    <a:pt x="11428" y="81882"/>
                    <a:pt x="11428" y="81882"/>
                  </a:cubicBezTo>
                  <a:cubicBezTo>
                    <a:pt x="12467" y="83294"/>
                    <a:pt x="12467" y="83294"/>
                    <a:pt x="12467" y="83294"/>
                  </a:cubicBezTo>
                  <a:cubicBezTo>
                    <a:pt x="13506" y="88235"/>
                    <a:pt x="13506" y="88235"/>
                    <a:pt x="13506" y="88235"/>
                  </a:cubicBezTo>
                  <a:cubicBezTo>
                    <a:pt x="13506" y="95294"/>
                    <a:pt x="13506" y="95294"/>
                    <a:pt x="13506" y="95294"/>
                  </a:cubicBezTo>
                  <a:cubicBezTo>
                    <a:pt x="12987" y="98117"/>
                    <a:pt x="12987" y="98117"/>
                    <a:pt x="12987" y="98117"/>
                  </a:cubicBezTo>
                  <a:cubicBezTo>
                    <a:pt x="14025" y="100235"/>
                    <a:pt x="14025" y="100235"/>
                    <a:pt x="14025" y="100235"/>
                  </a:cubicBezTo>
                  <a:cubicBezTo>
                    <a:pt x="14545" y="101647"/>
                    <a:pt x="14545" y="101647"/>
                    <a:pt x="14545" y="101647"/>
                  </a:cubicBezTo>
                  <a:cubicBezTo>
                    <a:pt x="14545" y="108705"/>
                    <a:pt x="14545" y="108705"/>
                    <a:pt x="14545" y="108705"/>
                  </a:cubicBezTo>
                  <a:cubicBezTo>
                    <a:pt x="15584" y="113647"/>
                    <a:pt x="15584" y="113647"/>
                    <a:pt x="15584" y="113647"/>
                  </a:cubicBezTo>
                  <a:cubicBezTo>
                    <a:pt x="15584" y="114352"/>
                    <a:pt x="15584" y="114352"/>
                    <a:pt x="15584" y="114352"/>
                  </a:cubicBezTo>
                  <a:cubicBezTo>
                    <a:pt x="91428" y="112941"/>
                    <a:pt x="91428" y="112941"/>
                    <a:pt x="91428" y="112941"/>
                  </a:cubicBezTo>
                  <a:cubicBezTo>
                    <a:pt x="97662" y="120000"/>
                    <a:pt x="97662" y="120000"/>
                    <a:pt x="97662" y="120000"/>
                  </a:cubicBezTo>
                  <a:cubicBezTo>
                    <a:pt x="98701" y="118588"/>
                    <a:pt x="98701" y="118588"/>
                    <a:pt x="98701" y="118588"/>
                  </a:cubicBezTo>
                  <a:lnTo>
                    <a:pt x="98181" y="113647"/>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2" name="Shape 1436">
              <a:extLst>
                <a:ext uri="{FF2B5EF4-FFF2-40B4-BE49-F238E27FC236}">
                  <a16:creationId xmlns:a16="http://schemas.microsoft.com/office/drawing/2014/main" id="{A2BF5089-9F91-422B-A3F7-96318036A7EE}"/>
                </a:ext>
              </a:extLst>
            </p:cNvPr>
            <p:cNvSpPr/>
            <p:nvPr/>
          </p:nvSpPr>
          <p:spPr>
            <a:xfrm>
              <a:off x="5157992" y="3013096"/>
              <a:ext cx="735560" cy="571704"/>
            </a:xfrm>
            <a:custGeom>
              <a:avLst/>
              <a:gdLst/>
              <a:ahLst/>
              <a:cxnLst/>
              <a:rect l="0" t="0" r="0" b="0"/>
              <a:pathLst>
                <a:path w="120000" h="120000" extrusionOk="0">
                  <a:moveTo>
                    <a:pt x="47091" y="96637"/>
                  </a:moveTo>
                  <a:lnTo>
                    <a:pt x="47916" y="97699"/>
                  </a:lnTo>
                  <a:lnTo>
                    <a:pt x="49567" y="99115"/>
                  </a:lnTo>
                  <a:lnTo>
                    <a:pt x="48466" y="99469"/>
                  </a:lnTo>
                  <a:lnTo>
                    <a:pt x="47916" y="99469"/>
                  </a:lnTo>
                  <a:lnTo>
                    <a:pt x="46816" y="100531"/>
                  </a:lnTo>
                  <a:lnTo>
                    <a:pt x="46816" y="100884"/>
                  </a:lnTo>
                  <a:lnTo>
                    <a:pt x="46816" y="101946"/>
                  </a:lnTo>
                  <a:lnTo>
                    <a:pt x="47366" y="101946"/>
                  </a:lnTo>
                  <a:lnTo>
                    <a:pt x="48466" y="103716"/>
                  </a:lnTo>
                  <a:lnTo>
                    <a:pt x="48466" y="104424"/>
                  </a:lnTo>
                  <a:lnTo>
                    <a:pt x="47641" y="104778"/>
                  </a:lnTo>
                  <a:lnTo>
                    <a:pt x="47091" y="104778"/>
                  </a:lnTo>
                  <a:lnTo>
                    <a:pt x="46540" y="105132"/>
                  </a:lnTo>
                  <a:lnTo>
                    <a:pt x="46265" y="105132"/>
                  </a:lnTo>
                  <a:lnTo>
                    <a:pt x="45440" y="105840"/>
                  </a:lnTo>
                  <a:lnTo>
                    <a:pt x="45440" y="106902"/>
                  </a:lnTo>
                  <a:lnTo>
                    <a:pt x="45440" y="107256"/>
                  </a:lnTo>
                  <a:lnTo>
                    <a:pt x="44890" y="108318"/>
                  </a:lnTo>
                  <a:lnTo>
                    <a:pt x="44064" y="106548"/>
                  </a:lnTo>
                  <a:lnTo>
                    <a:pt x="44064" y="106902"/>
                  </a:lnTo>
                  <a:lnTo>
                    <a:pt x="43789" y="107610"/>
                  </a:lnTo>
                  <a:lnTo>
                    <a:pt x="42964" y="108672"/>
                  </a:lnTo>
                  <a:lnTo>
                    <a:pt x="42413" y="110088"/>
                  </a:lnTo>
                  <a:lnTo>
                    <a:pt x="42413" y="110442"/>
                  </a:lnTo>
                  <a:lnTo>
                    <a:pt x="42413" y="111858"/>
                  </a:lnTo>
                  <a:lnTo>
                    <a:pt x="39937" y="111858"/>
                  </a:lnTo>
                  <a:lnTo>
                    <a:pt x="41863" y="111150"/>
                  </a:lnTo>
                  <a:lnTo>
                    <a:pt x="42138" y="110442"/>
                  </a:lnTo>
                  <a:lnTo>
                    <a:pt x="42413" y="109734"/>
                  </a:lnTo>
                  <a:lnTo>
                    <a:pt x="42138" y="108672"/>
                  </a:lnTo>
                  <a:lnTo>
                    <a:pt x="41588" y="108318"/>
                  </a:lnTo>
                  <a:lnTo>
                    <a:pt x="41313" y="108318"/>
                  </a:lnTo>
                  <a:lnTo>
                    <a:pt x="40763" y="107610"/>
                  </a:lnTo>
                  <a:lnTo>
                    <a:pt x="40763" y="107256"/>
                  </a:lnTo>
                  <a:lnTo>
                    <a:pt x="40488" y="105132"/>
                  </a:lnTo>
                  <a:lnTo>
                    <a:pt x="41038" y="104424"/>
                  </a:lnTo>
                  <a:lnTo>
                    <a:pt x="41313" y="103716"/>
                  </a:lnTo>
                  <a:lnTo>
                    <a:pt x="42138" y="103008"/>
                  </a:lnTo>
                  <a:lnTo>
                    <a:pt x="42413" y="103362"/>
                  </a:lnTo>
                  <a:lnTo>
                    <a:pt x="43239" y="104424"/>
                  </a:lnTo>
                  <a:lnTo>
                    <a:pt x="43789" y="105840"/>
                  </a:lnTo>
                  <a:lnTo>
                    <a:pt x="43789" y="104424"/>
                  </a:lnTo>
                  <a:lnTo>
                    <a:pt x="43514" y="103008"/>
                  </a:lnTo>
                  <a:lnTo>
                    <a:pt x="42964" y="101946"/>
                  </a:lnTo>
                  <a:lnTo>
                    <a:pt x="43789" y="101592"/>
                  </a:lnTo>
                  <a:lnTo>
                    <a:pt x="44890" y="102300"/>
                  </a:lnTo>
                  <a:lnTo>
                    <a:pt x="45440" y="102300"/>
                  </a:lnTo>
                  <a:lnTo>
                    <a:pt x="45440" y="101592"/>
                  </a:lnTo>
                  <a:lnTo>
                    <a:pt x="45440" y="101238"/>
                  </a:lnTo>
                  <a:lnTo>
                    <a:pt x="45440" y="100531"/>
                  </a:lnTo>
                  <a:lnTo>
                    <a:pt x="45440" y="99469"/>
                  </a:lnTo>
                  <a:lnTo>
                    <a:pt x="45165" y="98761"/>
                  </a:lnTo>
                  <a:lnTo>
                    <a:pt x="46265" y="97699"/>
                  </a:lnTo>
                  <a:close/>
                  <a:moveTo>
                    <a:pt x="8573" y="75044"/>
                  </a:moveTo>
                  <a:lnTo>
                    <a:pt x="9123" y="75044"/>
                  </a:lnTo>
                  <a:lnTo>
                    <a:pt x="9948" y="77168"/>
                  </a:lnTo>
                  <a:lnTo>
                    <a:pt x="9948" y="78230"/>
                  </a:lnTo>
                  <a:lnTo>
                    <a:pt x="9398" y="79291"/>
                  </a:lnTo>
                  <a:lnTo>
                    <a:pt x="8848" y="79291"/>
                  </a:lnTo>
                  <a:lnTo>
                    <a:pt x="8022" y="79291"/>
                  </a:lnTo>
                  <a:lnTo>
                    <a:pt x="6922" y="78230"/>
                  </a:lnTo>
                  <a:lnTo>
                    <a:pt x="5546" y="76814"/>
                  </a:lnTo>
                  <a:lnTo>
                    <a:pt x="6922" y="75752"/>
                  </a:lnTo>
                  <a:lnTo>
                    <a:pt x="7747" y="75752"/>
                  </a:lnTo>
                  <a:close/>
                  <a:moveTo>
                    <a:pt x="692" y="44955"/>
                  </a:moveTo>
                  <a:cubicBezTo>
                    <a:pt x="692" y="44955"/>
                    <a:pt x="692" y="44955"/>
                    <a:pt x="922" y="46162"/>
                  </a:cubicBezTo>
                  <a:cubicBezTo>
                    <a:pt x="922" y="46162"/>
                    <a:pt x="922" y="46162"/>
                    <a:pt x="1384" y="46765"/>
                  </a:cubicBezTo>
                  <a:cubicBezTo>
                    <a:pt x="1384" y="46765"/>
                    <a:pt x="1384" y="46765"/>
                    <a:pt x="2538" y="47066"/>
                  </a:cubicBezTo>
                  <a:cubicBezTo>
                    <a:pt x="2538" y="47066"/>
                    <a:pt x="2538" y="47066"/>
                    <a:pt x="3691" y="47066"/>
                  </a:cubicBezTo>
                  <a:cubicBezTo>
                    <a:pt x="3691" y="47066"/>
                    <a:pt x="3691" y="47066"/>
                    <a:pt x="4384" y="47669"/>
                  </a:cubicBezTo>
                  <a:cubicBezTo>
                    <a:pt x="4384" y="47669"/>
                    <a:pt x="4384" y="47669"/>
                    <a:pt x="4384" y="48574"/>
                  </a:cubicBezTo>
                  <a:cubicBezTo>
                    <a:pt x="4384" y="48574"/>
                    <a:pt x="4384" y="48574"/>
                    <a:pt x="4845" y="49177"/>
                  </a:cubicBezTo>
                  <a:cubicBezTo>
                    <a:pt x="4845" y="49177"/>
                    <a:pt x="4845" y="49177"/>
                    <a:pt x="5768" y="50383"/>
                  </a:cubicBezTo>
                  <a:cubicBezTo>
                    <a:pt x="5768" y="50383"/>
                    <a:pt x="5768" y="50383"/>
                    <a:pt x="6922" y="52494"/>
                  </a:cubicBezTo>
                  <a:cubicBezTo>
                    <a:pt x="6922" y="52494"/>
                    <a:pt x="6922" y="52494"/>
                    <a:pt x="6230" y="52494"/>
                  </a:cubicBezTo>
                  <a:cubicBezTo>
                    <a:pt x="6230" y="52494"/>
                    <a:pt x="6230" y="52494"/>
                    <a:pt x="4845" y="52494"/>
                  </a:cubicBezTo>
                  <a:lnTo>
                    <a:pt x="4614" y="53097"/>
                  </a:lnTo>
                  <a:cubicBezTo>
                    <a:pt x="4614" y="53097"/>
                    <a:pt x="4614" y="53097"/>
                    <a:pt x="3691" y="51891"/>
                  </a:cubicBezTo>
                  <a:cubicBezTo>
                    <a:pt x="3691" y="51891"/>
                    <a:pt x="3691" y="51891"/>
                    <a:pt x="3230" y="50082"/>
                  </a:cubicBezTo>
                  <a:cubicBezTo>
                    <a:pt x="3230" y="50082"/>
                    <a:pt x="3230" y="50082"/>
                    <a:pt x="2999" y="49479"/>
                  </a:cubicBezTo>
                  <a:cubicBezTo>
                    <a:pt x="2999" y="49479"/>
                    <a:pt x="2999" y="49479"/>
                    <a:pt x="2538" y="48875"/>
                  </a:cubicBezTo>
                  <a:cubicBezTo>
                    <a:pt x="2538" y="48875"/>
                    <a:pt x="2538" y="48875"/>
                    <a:pt x="2307" y="48875"/>
                  </a:cubicBezTo>
                  <a:cubicBezTo>
                    <a:pt x="2307" y="48875"/>
                    <a:pt x="2307" y="48875"/>
                    <a:pt x="2076" y="48875"/>
                  </a:cubicBezTo>
                  <a:cubicBezTo>
                    <a:pt x="2076" y="48875"/>
                    <a:pt x="1615" y="48875"/>
                    <a:pt x="1615" y="48875"/>
                  </a:cubicBezTo>
                  <a:cubicBezTo>
                    <a:pt x="1384" y="48574"/>
                    <a:pt x="1384" y="48875"/>
                    <a:pt x="1384" y="48875"/>
                  </a:cubicBezTo>
                  <a:cubicBezTo>
                    <a:pt x="1384" y="48875"/>
                    <a:pt x="1384" y="48875"/>
                    <a:pt x="692" y="48875"/>
                  </a:cubicBezTo>
                  <a:cubicBezTo>
                    <a:pt x="-230" y="48574"/>
                    <a:pt x="461" y="48574"/>
                    <a:pt x="461" y="48574"/>
                  </a:cubicBezTo>
                  <a:cubicBezTo>
                    <a:pt x="230" y="48272"/>
                    <a:pt x="230" y="48272"/>
                    <a:pt x="230" y="47971"/>
                  </a:cubicBezTo>
                  <a:cubicBezTo>
                    <a:pt x="230" y="47971"/>
                    <a:pt x="0" y="47368"/>
                    <a:pt x="0" y="47066"/>
                  </a:cubicBezTo>
                  <a:cubicBezTo>
                    <a:pt x="0" y="47066"/>
                    <a:pt x="0" y="46162"/>
                    <a:pt x="0" y="46162"/>
                  </a:cubicBezTo>
                  <a:cubicBezTo>
                    <a:pt x="0" y="46162"/>
                    <a:pt x="0" y="46162"/>
                    <a:pt x="692" y="44955"/>
                  </a:cubicBezTo>
                  <a:close/>
                  <a:moveTo>
                    <a:pt x="43147" y="0"/>
                  </a:moveTo>
                  <a:cubicBezTo>
                    <a:pt x="43147" y="0"/>
                    <a:pt x="43147" y="0"/>
                    <a:pt x="44079" y="1197"/>
                  </a:cubicBezTo>
                  <a:cubicBezTo>
                    <a:pt x="44079" y="1197"/>
                    <a:pt x="44079" y="1197"/>
                    <a:pt x="44545" y="2094"/>
                  </a:cubicBezTo>
                  <a:cubicBezTo>
                    <a:pt x="44545" y="2094"/>
                    <a:pt x="44545" y="2094"/>
                    <a:pt x="44079" y="2094"/>
                  </a:cubicBezTo>
                  <a:cubicBezTo>
                    <a:pt x="44079" y="2094"/>
                    <a:pt x="44079" y="2094"/>
                    <a:pt x="44079" y="2992"/>
                  </a:cubicBezTo>
                  <a:cubicBezTo>
                    <a:pt x="44079" y="2992"/>
                    <a:pt x="44079" y="2992"/>
                    <a:pt x="44777" y="3591"/>
                  </a:cubicBezTo>
                  <a:cubicBezTo>
                    <a:pt x="44777" y="3591"/>
                    <a:pt x="44777" y="3591"/>
                    <a:pt x="45709" y="3591"/>
                  </a:cubicBezTo>
                  <a:cubicBezTo>
                    <a:pt x="45709" y="3591"/>
                    <a:pt x="45709" y="3591"/>
                    <a:pt x="45709" y="2693"/>
                  </a:cubicBezTo>
                  <a:cubicBezTo>
                    <a:pt x="45709" y="2693"/>
                    <a:pt x="45709" y="2693"/>
                    <a:pt x="46175" y="2094"/>
                  </a:cubicBezTo>
                  <a:cubicBezTo>
                    <a:pt x="46175" y="2094"/>
                    <a:pt x="46175" y="2094"/>
                    <a:pt x="46640" y="2693"/>
                  </a:cubicBezTo>
                  <a:cubicBezTo>
                    <a:pt x="46640" y="2693"/>
                    <a:pt x="46640" y="2693"/>
                    <a:pt x="47339" y="3890"/>
                  </a:cubicBezTo>
                  <a:cubicBezTo>
                    <a:pt x="47339" y="3890"/>
                    <a:pt x="47339" y="3890"/>
                    <a:pt x="48736" y="3591"/>
                  </a:cubicBezTo>
                  <a:cubicBezTo>
                    <a:pt x="48736" y="3591"/>
                    <a:pt x="48736" y="3591"/>
                    <a:pt x="50600" y="4189"/>
                  </a:cubicBezTo>
                  <a:cubicBezTo>
                    <a:pt x="50600" y="4189"/>
                    <a:pt x="50600" y="4189"/>
                    <a:pt x="50600" y="5087"/>
                  </a:cubicBezTo>
                  <a:cubicBezTo>
                    <a:pt x="50600" y="5087"/>
                    <a:pt x="50600" y="5087"/>
                    <a:pt x="51065" y="6284"/>
                  </a:cubicBezTo>
                  <a:cubicBezTo>
                    <a:pt x="51065" y="6284"/>
                    <a:pt x="51065" y="6284"/>
                    <a:pt x="52230" y="7481"/>
                  </a:cubicBezTo>
                  <a:cubicBezTo>
                    <a:pt x="52230" y="7481"/>
                    <a:pt x="52230" y="7481"/>
                    <a:pt x="54791" y="7481"/>
                  </a:cubicBezTo>
                  <a:cubicBezTo>
                    <a:pt x="54791" y="7481"/>
                    <a:pt x="54791" y="7481"/>
                    <a:pt x="55490" y="7481"/>
                  </a:cubicBezTo>
                  <a:cubicBezTo>
                    <a:pt x="55490" y="7481"/>
                    <a:pt x="55490" y="7481"/>
                    <a:pt x="56189" y="6882"/>
                  </a:cubicBezTo>
                  <a:cubicBezTo>
                    <a:pt x="56189" y="6882"/>
                    <a:pt x="56189" y="6882"/>
                    <a:pt x="57120" y="6882"/>
                  </a:cubicBezTo>
                  <a:cubicBezTo>
                    <a:pt x="57120" y="6882"/>
                    <a:pt x="57120" y="6882"/>
                    <a:pt x="58285" y="7780"/>
                  </a:cubicBezTo>
                  <a:cubicBezTo>
                    <a:pt x="58285" y="7780"/>
                    <a:pt x="58285" y="7780"/>
                    <a:pt x="58518" y="8678"/>
                  </a:cubicBezTo>
                  <a:cubicBezTo>
                    <a:pt x="58518" y="8678"/>
                    <a:pt x="58518" y="8678"/>
                    <a:pt x="58518" y="9575"/>
                  </a:cubicBezTo>
                  <a:cubicBezTo>
                    <a:pt x="58518" y="9575"/>
                    <a:pt x="58518" y="9575"/>
                    <a:pt x="58518" y="9725"/>
                  </a:cubicBezTo>
                  <a:lnTo>
                    <a:pt x="58518" y="10174"/>
                  </a:lnTo>
                  <a:cubicBezTo>
                    <a:pt x="58518" y="10174"/>
                    <a:pt x="58518" y="10174"/>
                    <a:pt x="59682" y="9276"/>
                  </a:cubicBezTo>
                  <a:cubicBezTo>
                    <a:pt x="59682" y="9276"/>
                    <a:pt x="59682" y="9276"/>
                    <a:pt x="61079" y="8678"/>
                  </a:cubicBezTo>
                  <a:cubicBezTo>
                    <a:pt x="61079" y="8678"/>
                    <a:pt x="61079" y="8678"/>
                    <a:pt x="62011" y="8678"/>
                  </a:cubicBezTo>
                  <a:cubicBezTo>
                    <a:pt x="62011" y="8678"/>
                    <a:pt x="62011" y="8678"/>
                    <a:pt x="63874" y="9575"/>
                  </a:cubicBezTo>
                  <a:cubicBezTo>
                    <a:pt x="63874" y="9575"/>
                    <a:pt x="63874" y="9575"/>
                    <a:pt x="65504" y="10174"/>
                  </a:cubicBezTo>
                  <a:cubicBezTo>
                    <a:pt x="65504" y="10174"/>
                    <a:pt x="65504" y="10174"/>
                    <a:pt x="67367" y="9575"/>
                  </a:cubicBezTo>
                  <a:cubicBezTo>
                    <a:pt x="67367" y="9575"/>
                    <a:pt x="67367" y="9575"/>
                    <a:pt x="68299" y="8678"/>
                  </a:cubicBezTo>
                  <a:cubicBezTo>
                    <a:pt x="68299" y="8678"/>
                    <a:pt x="68299" y="8678"/>
                    <a:pt x="69230" y="8678"/>
                  </a:cubicBezTo>
                  <a:cubicBezTo>
                    <a:pt x="69230" y="8678"/>
                    <a:pt x="69230" y="8678"/>
                    <a:pt x="69696" y="8678"/>
                  </a:cubicBezTo>
                  <a:cubicBezTo>
                    <a:pt x="69696" y="8678"/>
                    <a:pt x="69696" y="8678"/>
                    <a:pt x="70861" y="10174"/>
                  </a:cubicBezTo>
                  <a:cubicBezTo>
                    <a:pt x="70861" y="10174"/>
                    <a:pt x="70861" y="10174"/>
                    <a:pt x="72025" y="11371"/>
                  </a:cubicBezTo>
                  <a:cubicBezTo>
                    <a:pt x="72025" y="11371"/>
                    <a:pt x="72025" y="11371"/>
                    <a:pt x="74121" y="11670"/>
                  </a:cubicBezTo>
                  <a:lnTo>
                    <a:pt x="75053" y="22144"/>
                  </a:lnTo>
                  <a:cubicBezTo>
                    <a:pt x="75053" y="22144"/>
                    <a:pt x="75053" y="22144"/>
                    <a:pt x="77847" y="48478"/>
                  </a:cubicBezTo>
                  <a:cubicBezTo>
                    <a:pt x="77847" y="48478"/>
                    <a:pt x="77847" y="48478"/>
                    <a:pt x="81108" y="80199"/>
                  </a:cubicBezTo>
                  <a:cubicBezTo>
                    <a:pt x="81108" y="80199"/>
                    <a:pt x="81108" y="80199"/>
                    <a:pt x="81806" y="81995"/>
                  </a:cubicBezTo>
                  <a:cubicBezTo>
                    <a:pt x="81806" y="81995"/>
                    <a:pt x="81806" y="81995"/>
                    <a:pt x="84135" y="81995"/>
                  </a:cubicBezTo>
                  <a:cubicBezTo>
                    <a:pt x="84135" y="81995"/>
                    <a:pt x="84135" y="81995"/>
                    <a:pt x="84601" y="80199"/>
                  </a:cubicBezTo>
                  <a:cubicBezTo>
                    <a:pt x="84601" y="80199"/>
                    <a:pt x="84601" y="80199"/>
                    <a:pt x="86464" y="80199"/>
                  </a:cubicBezTo>
                  <a:cubicBezTo>
                    <a:pt x="86464" y="80199"/>
                    <a:pt x="86464" y="80199"/>
                    <a:pt x="86464" y="81097"/>
                  </a:cubicBezTo>
                  <a:cubicBezTo>
                    <a:pt x="86464" y="81097"/>
                    <a:pt x="86464" y="81097"/>
                    <a:pt x="87163" y="82294"/>
                  </a:cubicBezTo>
                  <a:cubicBezTo>
                    <a:pt x="87163" y="82294"/>
                    <a:pt x="87163" y="82294"/>
                    <a:pt x="90190" y="84987"/>
                  </a:cubicBezTo>
                  <a:cubicBezTo>
                    <a:pt x="90190" y="84987"/>
                    <a:pt x="90190" y="84987"/>
                    <a:pt x="92752" y="88578"/>
                  </a:cubicBezTo>
                  <a:cubicBezTo>
                    <a:pt x="92752" y="88578"/>
                    <a:pt x="92752" y="88578"/>
                    <a:pt x="94149" y="87082"/>
                  </a:cubicBezTo>
                  <a:cubicBezTo>
                    <a:pt x="94149" y="87082"/>
                    <a:pt x="94149" y="87082"/>
                    <a:pt x="95081" y="84089"/>
                  </a:cubicBezTo>
                  <a:cubicBezTo>
                    <a:pt x="95081" y="84089"/>
                    <a:pt x="95081" y="84089"/>
                    <a:pt x="96245" y="82593"/>
                  </a:cubicBezTo>
                  <a:cubicBezTo>
                    <a:pt x="96245" y="82593"/>
                    <a:pt x="96245" y="82593"/>
                    <a:pt x="97410" y="81695"/>
                  </a:cubicBezTo>
                  <a:cubicBezTo>
                    <a:pt x="97410" y="81695"/>
                    <a:pt x="97410" y="81695"/>
                    <a:pt x="99506" y="82892"/>
                  </a:cubicBezTo>
                  <a:cubicBezTo>
                    <a:pt x="99506" y="82892"/>
                    <a:pt x="99506" y="82892"/>
                    <a:pt x="102067" y="85286"/>
                  </a:cubicBezTo>
                  <a:cubicBezTo>
                    <a:pt x="102067" y="85286"/>
                    <a:pt x="102067" y="85286"/>
                    <a:pt x="104629" y="88578"/>
                  </a:cubicBezTo>
                  <a:cubicBezTo>
                    <a:pt x="104629" y="88578"/>
                    <a:pt x="104629" y="88578"/>
                    <a:pt x="106492" y="91271"/>
                  </a:cubicBezTo>
                  <a:cubicBezTo>
                    <a:pt x="106492" y="91271"/>
                    <a:pt x="106492" y="91271"/>
                    <a:pt x="110218" y="96059"/>
                  </a:cubicBezTo>
                  <a:cubicBezTo>
                    <a:pt x="110218" y="96059"/>
                    <a:pt x="110218" y="96059"/>
                    <a:pt x="112547" y="100249"/>
                  </a:cubicBezTo>
                  <a:cubicBezTo>
                    <a:pt x="112547" y="100249"/>
                    <a:pt x="112547" y="100249"/>
                    <a:pt x="113944" y="100548"/>
                  </a:cubicBezTo>
                  <a:cubicBezTo>
                    <a:pt x="113944" y="100548"/>
                    <a:pt x="113944" y="100548"/>
                    <a:pt x="115575" y="100847"/>
                  </a:cubicBezTo>
                  <a:cubicBezTo>
                    <a:pt x="115575" y="100847"/>
                    <a:pt x="115575" y="100847"/>
                    <a:pt x="118369" y="102044"/>
                  </a:cubicBezTo>
                  <a:cubicBezTo>
                    <a:pt x="118369" y="102044"/>
                    <a:pt x="118369" y="102044"/>
                    <a:pt x="119534" y="102942"/>
                  </a:cubicBezTo>
                  <a:cubicBezTo>
                    <a:pt x="119534" y="102942"/>
                    <a:pt x="119534" y="102942"/>
                    <a:pt x="119534" y="104139"/>
                  </a:cubicBezTo>
                  <a:cubicBezTo>
                    <a:pt x="119534" y="104139"/>
                    <a:pt x="119534" y="104139"/>
                    <a:pt x="120000" y="106833"/>
                  </a:cubicBezTo>
                  <a:cubicBezTo>
                    <a:pt x="120000" y="106833"/>
                    <a:pt x="120000" y="106833"/>
                    <a:pt x="120000" y="108029"/>
                  </a:cubicBezTo>
                  <a:cubicBezTo>
                    <a:pt x="120000" y="108029"/>
                    <a:pt x="120000" y="108029"/>
                    <a:pt x="120000" y="109226"/>
                  </a:cubicBezTo>
                  <a:cubicBezTo>
                    <a:pt x="120000" y="109226"/>
                    <a:pt x="120000" y="109226"/>
                    <a:pt x="120000" y="111920"/>
                  </a:cubicBezTo>
                  <a:cubicBezTo>
                    <a:pt x="120000" y="111920"/>
                    <a:pt x="120000" y="111920"/>
                    <a:pt x="119068" y="112817"/>
                  </a:cubicBezTo>
                  <a:cubicBezTo>
                    <a:pt x="119068" y="112817"/>
                    <a:pt x="119068" y="112817"/>
                    <a:pt x="118369" y="111620"/>
                  </a:cubicBezTo>
                  <a:cubicBezTo>
                    <a:pt x="118369" y="111620"/>
                    <a:pt x="118369" y="111620"/>
                    <a:pt x="117671" y="110124"/>
                  </a:cubicBezTo>
                  <a:cubicBezTo>
                    <a:pt x="117671" y="110124"/>
                    <a:pt x="117671" y="110124"/>
                    <a:pt x="116972" y="110723"/>
                  </a:cubicBezTo>
                  <a:cubicBezTo>
                    <a:pt x="116972" y="110723"/>
                    <a:pt x="116972" y="110723"/>
                    <a:pt x="117671" y="112219"/>
                  </a:cubicBezTo>
                  <a:cubicBezTo>
                    <a:pt x="117671" y="112219"/>
                    <a:pt x="117671" y="112219"/>
                    <a:pt x="117205" y="112518"/>
                  </a:cubicBezTo>
                  <a:cubicBezTo>
                    <a:pt x="117205" y="112518"/>
                    <a:pt x="117205" y="112518"/>
                    <a:pt x="116506" y="111920"/>
                  </a:cubicBezTo>
                  <a:cubicBezTo>
                    <a:pt x="116506" y="111920"/>
                    <a:pt x="116506" y="111920"/>
                    <a:pt x="115109" y="111321"/>
                  </a:cubicBezTo>
                  <a:cubicBezTo>
                    <a:pt x="115109" y="111321"/>
                    <a:pt x="115109" y="111321"/>
                    <a:pt x="115109" y="110124"/>
                  </a:cubicBezTo>
                  <a:cubicBezTo>
                    <a:pt x="115109" y="110124"/>
                    <a:pt x="115109" y="110124"/>
                    <a:pt x="114643" y="108628"/>
                  </a:cubicBezTo>
                  <a:cubicBezTo>
                    <a:pt x="114643" y="108628"/>
                    <a:pt x="114643" y="108628"/>
                    <a:pt x="113944" y="108029"/>
                  </a:cubicBezTo>
                  <a:cubicBezTo>
                    <a:pt x="113944" y="108029"/>
                    <a:pt x="113944" y="108029"/>
                    <a:pt x="113479" y="106833"/>
                  </a:cubicBezTo>
                  <a:cubicBezTo>
                    <a:pt x="113479" y="106833"/>
                    <a:pt x="113479" y="106833"/>
                    <a:pt x="111616" y="105037"/>
                  </a:cubicBezTo>
                  <a:cubicBezTo>
                    <a:pt x="111616" y="105037"/>
                    <a:pt x="111616" y="105037"/>
                    <a:pt x="109985" y="105336"/>
                  </a:cubicBezTo>
                  <a:cubicBezTo>
                    <a:pt x="109985" y="105336"/>
                    <a:pt x="109985" y="105336"/>
                    <a:pt x="110451" y="106234"/>
                  </a:cubicBezTo>
                  <a:cubicBezTo>
                    <a:pt x="110451" y="106234"/>
                    <a:pt x="110451" y="106234"/>
                    <a:pt x="110917" y="106833"/>
                  </a:cubicBezTo>
                  <a:cubicBezTo>
                    <a:pt x="110917" y="106833"/>
                    <a:pt x="110917" y="106833"/>
                    <a:pt x="112547" y="108029"/>
                  </a:cubicBezTo>
                  <a:cubicBezTo>
                    <a:pt x="112547" y="108029"/>
                    <a:pt x="112547" y="108029"/>
                    <a:pt x="113479" y="109226"/>
                  </a:cubicBezTo>
                  <a:cubicBezTo>
                    <a:pt x="113479" y="109226"/>
                    <a:pt x="113479" y="109226"/>
                    <a:pt x="113479" y="110124"/>
                  </a:cubicBezTo>
                  <a:cubicBezTo>
                    <a:pt x="113479" y="110124"/>
                    <a:pt x="113479" y="110124"/>
                    <a:pt x="114177" y="111022"/>
                  </a:cubicBezTo>
                  <a:cubicBezTo>
                    <a:pt x="114177" y="111022"/>
                    <a:pt x="114177" y="111022"/>
                    <a:pt x="114643" y="111920"/>
                  </a:cubicBezTo>
                  <a:cubicBezTo>
                    <a:pt x="114643" y="111920"/>
                    <a:pt x="114643" y="111920"/>
                    <a:pt x="115109" y="114015"/>
                  </a:cubicBezTo>
                  <a:cubicBezTo>
                    <a:pt x="115109" y="114015"/>
                    <a:pt x="115109" y="114015"/>
                    <a:pt x="115109" y="114613"/>
                  </a:cubicBezTo>
                  <a:cubicBezTo>
                    <a:pt x="115109" y="114613"/>
                    <a:pt x="115109" y="114613"/>
                    <a:pt x="114410" y="114912"/>
                  </a:cubicBezTo>
                  <a:cubicBezTo>
                    <a:pt x="114410" y="114912"/>
                    <a:pt x="114410" y="114912"/>
                    <a:pt x="113944" y="113416"/>
                  </a:cubicBezTo>
                  <a:cubicBezTo>
                    <a:pt x="113944" y="113416"/>
                    <a:pt x="113944" y="113416"/>
                    <a:pt x="113944" y="114912"/>
                  </a:cubicBezTo>
                  <a:cubicBezTo>
                    <a:pt x="113944" y="114912"/>
                    <a:pt x="113944" y="114912"/>
                    <a:pt x="113479" y="116109"/>
                  </a:cubicBezTo>
                  <a:cubicBezTo>
                    <a:pt x="113479" y="116109"/>
                    <a:pt x="113479" y="116109"/>
                    <a:pt x="112780" y="115810"/>
                  </a:cubicBezTo>
                  <a:cubicBezTo>
                    <a:pt x="112780" y="115810"/>
                    <a:pt x="112780" y="115810"/>
                    <a:pt x="111616" y="114314"/>
                  </a:cubicBezTo>
                  <a:cubicBezTo>
                    <a:pt x="111616" y="114314"/>
                    <a:pt x="111616" y="114314"/>
                    <a:pt x="110451" y="112518"/>
                  </a:cubicBezTo>
                  <a:cubicBezTo>
                    <a:pt x="110451" y="112518"/>
                    <a:pt x="110451" y="112518"/>
                    <a:pt x="109520" y="113117"/>
                  </a:cubicBezTo>
                  <a:cubicBezTo>
                    <a:pt x="109520" y="113117"/>
                    <a:pt x="109520" y="113117"/>
                    <a:pt x="108821" y="113117"/>
                  </a:cubicBezTo>
                  <a:cubicBezTo>
                    <a:pt x="108821" y="113117"/>
                    <a:pt x="108821" y="113117"/>
                    <a:pt x="109287" y="111321"/>
                  </a:cubicBezTo>
                  <a:cubicBezTo>
                    <a:pt x="109287" y="111321"/>
                    <a:pt x="109287" y="111321"/>
                    <a:pt x="110451" y="111022"/>
                  </a:cubicBezTo>
                  <a:cubicBezTo>
                    <a:pt x="110451" y="111022"/>
                    <a:pt x="110451" y="111022"/>
                    <a:pt x="109985" y="109226"/>
                  </a:cubicBezTo>
                  <a:cubicBezTo>
                    <a:pt x="109985" y="109226"/>
                    <a:pt x="109985" y="109226"/>
                    <a:pt x="108588" y="110124"/>
                  </a:cubicBezTo>
                  <a:cubicBezTo>
                    <a:pt x="108588" y="110124"/>
                    <a:pt x="108588" y="110124"/>
                    <a:pt x="109054" y="108329"/>
                  </a:cubicBezTo>
                  <a:cubicBezTo>
                    <a:pt x="109054" y="108329"/>
                    <a:pt x="109054" y="108329"/>
                    <a:pt x="108355" y="107132"/>
                  </a:cubicBezTo>
                  <a:cubicBezTo>
                    <a:pt x="108355" y="107132"/>
                    <a:pt x="108355" y="107132"/>
                    <a:pt x="108122" y="106234"/>
                  </a:cubicBezTo>
                  <a:cubicBezTo>
                    <a:pt x="108122" y="106234"/>
                    <a:pt x="108122" y="106234"/>
                    <a:pt x="108122" y="105336"/>
                  </a:cubicBezTo>
                  <a:cubicBezTo>
                    <a:pt x="108122" y="105336"/>
                    <a:pt x="108122" y="105336"/>
                    <a:pt x="109054" y="103541"/>
                  </a:cubicBezTo>
                  <a:cubicBezTo>
                    <a:pt x="109054" y="103541"/>
                    <a:pt x="109054" y="103541"/>
                    <a:pt x="107889" y="103541"/>
                  </a:cubicBezTo>
                  <a:cubicBezTo>
                    <a:pt x="107889" y="103541"/>
                    <a:pt x="107889" y="103541"/>
                    <a:pt x="107424" y="104139"/>
                  </a:cubicBezTo>
                  <a:cubicBezTo>
                    <a:pt x="107424" y="104139"/>
                    <a:pt x="107424" y="104139"/>
                    <a:pt x="107424" y="104738"/>
                  </a:cubicBezTo>
                  <a:cubicBezTo>
                    <a:pt x="107424" y="104738"/>
                    <a:pt x="107424" y="104738"/>
                    <a:pt x="107424" y="106533"/>
                  </a:cubicBezTo>
                  <a:cubicBezTo>
                    <a:pt x="107424" y="106533"/>
                    <a:pt x="107424" y="106533"/>
                    <a:pt x="106725" y="107132"/>
                  </a:cubicBezTo>
                  <a:cubicBezTo>
                    <a:pt x="106725" y="107132"/>
                    <a:pt x="106725" y="107132"/>
                    <a:pt x="106259" y="107730"/>
                  </a:cubicBezTo>
                  <a:cubicBezTo>
                    <a:pt x="106259" y="107730"/>
                    <a:pt x="106259" y="107132"/>
                    <a:pt x="106259" y="106833"/>
                  </a:cubicBezTo>
                  <a:cubicBezTo>
                    <a:pt x="106259" y="106533"/>
                    <a:pt x="106026" y="105635"/>
                    <a:pt x="106026" y="105635"/>
                  </a:cubicBezTo>
                  <a:cubicBezTo>
                    <a:pt x="106026" y="105635"/>
                    <a:pt x="105794" y="104738"/>
                    <a:pt x="105794" y="104139"/>
                  </a:cubicBezTo>
                  <a:cubicBezTo>
                    <a:pt x="105794" y="103840"/>
                    <a:pt x="105561" y="103241"/>
                    <a:pt x="105561" y="103241"/>
                  </a:cubicBezTo>
                  <a:cubicBezTo>
                    <a:pt x="105561" y="103241"/>
                    <a:pt x="105328" y="102643"/>
                    <a:pt x="105328" y="102344"/>
                  </a:cubicBezTo>
                  <a:cubicBezTo>
                    <a:pt x="105328" y="101745"/>
                    <a:pt x="105328" y="101446"/>
                    <a:pt x="105328" y="101446"/>
                  </a:cubicBezTo>
                  <a:cubicBezTo>
                    <a:pt x="105328" y="101446"/>
                    <a:pt x="105561" y="100847"/>
                    <a:pt x="106026" y="100847"/>
                  </a:cubicBezTo>
                  <a:cubicBezTo>
                    <a:pt x="106259" y="100548"/>
                    <a:pt x="106492" y="99950"/>
                    <a:pt x="106492" y="99950"/>
                  </a:cubicBezTo>
                  <a:cubicBezTo>
                    <a:pt x="106492" y="99950"/>
                    <a:pt x="106492" y="99950"/>
                    <a:pt x="107424" y="98753"/>
                  </a:cubicBezTo>
                  <a:cubicBezTo>
                    <a:pt x="107424" y="98753"/>
                    <a:pt x="107424" y="98753"/>
                    <a:pt x="106492" y="96658"/>
                  </a:cubicBezTo>
                  <a:cubicBezTo>
                    <a:pt x="106492" y="96658"/>
                    <a:pt x="106492" y="96658"/>
                    <a:pt x="106026" y="96957"/>
                  </a:cubicBezTo>
                  <a:cubicBezTo>
                    <a:pt x="106026" y="96957"/>
                    <a:pt x="106026" y="96957"/>
                    <a:pt x="105561" y="98453"/>
                  </a:cubicBezTo>
                  <a:cubicBezTo>
                    <a:pt x="105561" y="98453"/>
                    <a:pt x="105561" y="98453"/>
                    <a:pt x="104629" y="99950"/>
                  </a:cubicBezTo>
                  <a:cubicBezTo>
                    <a:pt x="104629" y="99950"/>
                    <a:pt x="104629" y="99950"/>
                    <a:pt x="103930" y="100548"/>
                  </a:cubicBezTo>
                  <a:cubicBezTo>
                    <a:pt x="103930" y="100548"/>
                    <a:pt x="103930" y="100548"/>
                    <a:pt x="103697" y="101147"/>
                  </a:cubicBezTo>
                  <a:cubicBezTo>
                    <a:pt x="103697" y="101147"/>
                    <a:pt x="103697" y="101147"/>
                    <a:pt x="104163" y="103541"/>
                  </a:cubicBezTo>
                  <a:cubicBezTo>
                    <a:pt x="104163" y="103541"/>
                    <a:pt x="104163" y="103541"/>
                    <a:pt x="105095" y="106833"/>
                  </a:cubicBezTo>
                  <a:cubicBezTo>
                    <a:pt x="105095" y="106833"/>
                    <a:pt x="105095" y="106833"/>
                    <a:pt x="104163" y="106533"/>
                  </a:cubicBezTo>
                  <a:cubicBezTo>
                    <a:pt x="104163" y="106533"/>
                    <a:pt x="104163" y="106533"/>
                    <a:pt x="102766" y="102942"/>
                  </a:cubicBezTo>
                  <a:cubicBezTo>
                    <a:pt x="102766" y="102942"/>
                    <a:pt x="102766" y="102942"/>
                    <a:pt x="101136" y="99950"/>
                  </a:cubicBezTo>
                  <a:cubicBezTo>
                    <a:pt x="101136" y="99950"/>
                    <a:pt x="101136" y="99950"/>
                    <a:pt x="100670" y="101745"/>
                  </a:cubicBezTo>
                  <a:cubicBezTo>
                    <a:pt x="100670" y="101745"/>
                    <a:pt x="100670" y="101745"/>
                    <a:pt x="100204" y="101446"/>
                  </a:cubicBezTo>
                  <a:cubicBezTo>
                    <a:pt x="100204" y="101446"/>
                    <a:pt x="100204" y="101446"/>
                    <a:pt x="99506" y="99351"/>
                  </a:cubicBezTo>
                  <a:cubicBezTo>
                    <a:pt x="99506" y="99351"/>
                    <a:pt x="99506" y="99351"/>
                    <a:pt x="98574" y="98453"/>
                  </a:cubicBezTo>
                  <a:cubicBezTo>
                    <a:pt x="98574" y="98453"/>
                    <a:pt x="98574" y="98453"/>
                    <a:pt x="96245" y="95162"/>
                  </a:cubicBezTo>
                  <a:cubicBezTo>
                    <a:pt x="96245" y="95162"/>
                    <a:pt x="96245" y="95162"/>
                    <a:pt x="96245" y="93067"/>
                  </a:cubicBezTo>
                  <a:cubicBezTo>
                    <a:pt x="96245" y="93067"/>
                    <a:pt x="96245" y="93067"/>
                    <a:pt x="95779" y="94264"/>
                  </a:cubicBezTo>
                  <a:cubicBezTo>
                    <a:pt x="95779" y="94264"/>
                    <a:pt x="95779" y="94264"/>
                    <a:pt x="94615" y="93665"/>
                  </a:cubicBezTo>
                  <a:cubicBezTo>
                    <a:pt x="94615" y="93665"/>
                    <a:pt x="94615" y="93665"/>
                    <a:pt x="92053" y="90673"/>
                  </a:cubicBezTo>
                  <a:cubicBezTo>
                    <a:pt x="92053" y="90673"/>
                    <a:pt x="92053" y="90673"/>
                    <a:pt x="90423" y="88279"/>
                  </a:cubicBezTo>
                  <a:cubicBezTo>
                    <a:pt x="90423" y="88279"/>
                    <a:pt x="90423" y="88279"/>
                    <a:pt x="89492" y="88578"/>
                  </a:cubicBezTo>
                  <a:cubicBezTo>
                    <a:pt x="89492" y="88578"/>
                    <a:pt x="89492" y="88578"/>
                    <a:pt x="87395" y="87980"/>
                  </a:cubicBezTo>
                  <a:cubicBezTo>
                    <a:pt x="87395" y="87980"/>
                    <a:pt x="87395" y="87980"/>
                    <a:pt x="85998" y="86184"/>
                  </a:cubicBezTo>
                  <a:cubicBezTo>
                    <a:pt x="85998" y="86184"/>
                    <a:pt x="85998" y="86184"/>
                    <a:pt x="85998" y="84089"/>
                  </a:cubicBezTo>
                  <a:cubicBezTo>
                    <a:pt x="85998" y="84089"/>
                    <a:pt x="85998" y="84089"/>
                    <a:pt x="85299" y="84688"/>
                  </a:cubicBezTo>
                  <a:cubicBezTo>
                    <a:pt x="85299" y="84688"/>
                    <a:pt x="85299" y="84688"/>
                    <a:pt x="82505" y="84688"/>
                  </a:cubicBezTo>
                  <a:cubicBezTo>
                    <a:pt x="82505" y="84688"/>
                    <a:pt x="82505" y="84688"/>
                    <a:pt x="81108" y="84389"/>
                  </a:cubicBezTo>
                  <a:cubicBezTo>
                    <a:pt x="81108" y="84389"/>
                    <a:pt x="81108" y="84389"/>
                    <a:pt x="79477" y="83790"/>
                  </a:cubicBezTo>
                  <a:cubicBezTo>
                    <a:pt x="79477" y="83790"/>
                    <a:pt x="79477" y="83790"/>
                    <a:pt x="76450" y="83491"/>
                  </a:cubicBezTo>
                  <a:cubicBezTo>
                    <a:pt x="76450" y="83491"/>
                    <a:pt x="76450" y="83491"/>
                    <a:pt x="73422" y="84389"/>
                  </a:cubicBezTo>
                  <a:cubicBezTo>
                    <a:pt x="73422" y="84389"/>
                    <a:pt x="73422" y="84389"/>
                    <a:pt x="71326" y="84987"/>
                  </a:cubicBezTo>
                  <a:cubicBezTo>
                    <a:pt x="71326" y="84987"/>
                    <a:pt x="71326" y="84987"/>
                    <a:pt x="71792" y="82593"/>
                  </a:cubicBezTo>
                  <a:cubicBezTo>
                    <a:pt x="71792" y="82593"/>
                    <a:pt x="71792" y="82593"/>
                    <a:pt x="71093" y="83191"/>
                  </a:cubicBezTo>
                  <a:cubicBezTo>
                    <a:pt x="71093" y="83191"/>
                    <a:pt x="71093" y="83191"/>
                    <a:pt x="69929" y="82294"/>
                  </a:cubicBezTo>
                  <a:cubicBezTo>
                    <a:pt x="69929" y="82294"/>
                    <a:pt x="69929" y="82294"/>
                    <a:pt x="68997" y="81695"/>
                  </a:cubicBezTo>
                  <a:cubicBezTo>
                    <a:pt x="68997" y="81695"/>
                    <a:pt x="68997" y="81695"/>
                    <a:pt x="68066" y="81695"/>
                  </a:cubicBezTo>
                  <a:cubicBezTo>
                    <a:pt x="68066" y="81695"/>
                    <a:pt x="68066" y="81695"/>
                    <a:pt x="67367" y="81695"/>
                  </a:cubicBezTo>
                  <a:cubicBezTo>
                    <a:pt x="67367" y="81695"/>
                    <a:pt x="67367" y="81695"/>
                    <a:pt x="66203" y="82593"/>
                  </a:cubicBezTo>
                  <a:cubicBezTo>
                    <a:pt x="66203" y="82593"/>
                    <a:pt x="66203" y="82593"/>
                    <a:pt x="65271" y="83191"/>
                  </a:cubicBezTo>
                  <a:cubicBezTo>
                    <a:pt x="65271" y="83191"/>
                    <a:pt x="65271" y="83191"/>
                    <a:pt x="64340" y="84688"/>
                  </a:cubicBezTo>
                  <a:cubicBezTo>
                    <a:pt x="64340" y="84688"/>
                    <a:pt x="64340" y="84688"/>
                    <a:pt x="63874" y="85286"/>
                  </a:cubicBezTo>
                  <a:cubicBezTo>
                    <a:pt x="63874" y="85286"/>
                    <a:pt x="63874" y="85286"/>
                    <a:pt x="62710" y="84987"/>
                  </a:cubicBezTo>
                  <a:cubicBezTo>
                    <a:pt x="62710" y="84987"/>
                    <a:pt x="62710" y="84987"/>
                    <a:pt x="63874" y="83790"/>
                  </a:cubicBezTo>
                  <a:cubicBezTo>
                    <a:pt x="63874" y="83790"/>
                    <a:pt x="63874" y="83790"/>
                    <a:pt x="65271" y="81995"/>
                  </a:cubicBezTo>
                  <a:cubicBezTo>
                    <a:pt x="65271" y="81995"/>
                    <a:pt x="65271" y="81995"/>
                    <a:pt x="66203" y="80798"/>
                  </a:cubicBezTo>
                  <a:cubicBezTo>
                    <a:pt x="66203" y="80798"/>
                    <a:pt x="66203" y="80798"/>
                    <a:pt x="66902" y="79600"/>
                  </a:cubicBezTo>
                  <a:cubicBezTo>
                    <a:pt x="66902" y="79600"/>
                    <a:pt x="66902" y="79600"/>
                    <a:pt x="66436" y="79600"/>
                  </a:cubicBezTo>
                  <a:cubicBezTo>
                    <a:pt x="66436" y="79600"/>
                    <a:pt x="66436" y="79600"/>
                    <a:pt x="65504" y="79002"/>
                  </a:cubicBezTo>
                  <a:cubicBezTo>
                    <a:pt x="65504" y="79002"/>
                    <a:pt x="65504" y="79002"/>
                    <a:pt x="65504" y="76907"/>
                  </a:cubicBezTo>
                  <a:cubicBezTo>
                    <a:pt x="65504" y="76907"/>
                    <a:pt x="65504" y="76907"/>
                    <a:pt x="64573" y="77805"/>
                  </a:cubicBezTo>
                  <a:cubicBezTo>
                    <a:pt x="64573" y="77805"/>
                    <a:pt x="64573" y="77805"/>
                    <a:pt x="64340" y="78104"/>
                  </a:cubicBezTo>
                  <a:cubicBezTo>
                    <a:pt x="64340" y="78104"/>
                    <a:pt x="64340" y="78104"/>
                    <a:pt x="62710" y="78104"/>
                  </a:cubicBezTo>
                  <a:cubicBezTo>
                    <a:pt x="62710" y="78104"/>
                    <a:pt x="62710" y="78104"/>
                    <a:pt x="61312" y="77805"/>
                  </a:cubicBezTo>
                  <a:cubicBezTo>
                    <a:pt x="61312" y="77805"/>
                    <a:pt x="61312" y="77805"/>
                    <a:pt x="60614" y="78703"/>
                  </a:cubicBezTo>
                  <a:cubicBezTo>
                    <a:pt x="60614" y="78703"/>
                    <a:pt x="60614" y="78703"/>
                    <a:pt x="60148" y="80498"/>
                  </a:cubicBezTo>
                  <a:cubicBezTo>
                    <a:pt x="60148" y="80498"/>
                    <a:pt x="60148" y="80498"/>
                    <a:pt x="61079" y="81995"/>
                  </a:cubicBezTo>
                  <a:cubicBezTo>
                    <a:pt x="61079" y="81995"/>
                    <a:pt x="61079" y="81995"/>
                    <a:pt x="60614" y="84389"/>
                  </a:cubicBezTo>
                  <a:cubicBezTo>
                    <a:pt x="60614" y="84389"/>
                    <a:pt x="60614" y="84389"/>
                    <a:pt x="59449" y="85885"/>
                  </a:cubicBezTo>
                  <a:cubicBezTo>
                    <a:pt x="59449" y="85885"/>
                    <a:pt x="59449" y="85885"/>
                    <a:pt x="58285" y="85885"/>
                  </a:cubicBezTo>
                  <a:cubicBezTo>
                    <a:pt x="58285" y="85885"/>
                    <a:pt x="58285" y="85885"/>
                    <a:pt x="56888" y="85885"/>
                  </a:cubicBezTo>
                  <a:cubicBezTo>
                    <a:pt x="56888" y="85885"/>
                    <a:pt x="56888" y="85885"/>
                    <a:pt x="56422" y="87980"/>
                  </a:cubicBezTo>
                  <a:cubicBezTo>
                    <a:pt x="56422" y="87980"/>
                    <a:pt x="56422" y="87980"/>
                    <a:pt x="54559" y="88877"/>
                  </a:cubicBezTo>
                  <a:cubicBezTo>
                    <a:pt x="54559" y="88877"/>
                    <a:pt x="54559" y="88877"/>
                    <a:pt x="54326" y="89476"/>
                  </a:cubicBezTo>
                  <a:cubicBezTo>
                    <a:pt x="54326" y="89476"/>
                    <a:pt x="54326" y="89476"/>
                    <a:pt x="52695" y="90972"/>
                  </a:cubicBezTo>
                  <a:cubicBezTo>
                    <a:pt x="52695" y="90972"/>
                    <a:pt x="52695" y="90972"/>
                    <a:pt x="51065" y="91571"/>
                  </a:cubicBezTo>
                  <a:cubicBezTo>
                    <a:pt x="51065" y="91571"/>
                    <a:pt x="51065" y="91571"/>
                    <a:pt x="50134" y="91870"/>
                  </a:cubicBezTo>
                  <a:cubicBezTo>
                    <a:pt x="50134" y="91870"/>
                    <a:pt x="50134" y="91870"/>
                    <a:pt x="49668" y="90972"/>
                  </a:cubicBezTo>
                  <a:cubicBezTo>
                    <a:pt x="49668" y="90972"/>
                    <a:pt x="49668" y="90972"/>
                    <a:pt x="49435" y="90374"/>
                  </a:cubicBezTo>
                  <a:cubicBezTo>
                    <a:pt x="49435" y="90374"/>
                    <a:pt x="49435" y="90374"/>
                    <a:pt x="50600" y="89775"/>
                  </a:cubicBezTo>
                  <a:cubicBezTo>
                    <a:pt x="50600" y="89775"/>
                    <a:pt x="50600" y="89775"/>
                    <a:pt x="51531" y="88279"/>
                  </a:cubicBezTo>
                  <a:cubicBezTo>
                    <a:pt x="51531" y="88279"/>
                    <a:pt x="51531" y="88279"/>
                    <a:pt x="50367" y="88279"/>
                  </a:cubicBezTo>
                  <a:cubicBezTo>
                    <a:pt x="50367" y="88279"/>
                    <a:pt x="50367" y="88279"/>
                    <a:pt x="49901" y="87381"/>
                  </a:cubicBezTo>
                  <a:cubicBezTo>
                    <a:pt x="49901" y="87381"/>
                    <a:pt x="49901" y="87381"/>
                    <a:pt x="51065" y="85286"/>
                  </a:cubicBezTo>
                  <a:cubicBezTo>
                    <a:pt x="51065" y="85286"/>
                    <a:pt x="51065" y="85286"/>
                    <a:pt x="51531" y="83191"/>
                  </a:cubicBezTo>
                  <a:cubicBezTo>
                    <a:pt x="51531" y="83191"/>
                    <a:pt x="51531" y="83191"/>
                    <a:pt x="52230" y="80199"/>
                  </a:cubicBezTo>
                  <a:cubicBezTo>
                    <a:pt x="52230" y="80199"/>
                    <a:pt x="52230" y="80199"/>
                    <a:pt x="53394" y="78404"/>
                  </a:cubicBezTo>
                  <a:cubicBezTo>
                    <a:pt x="53394" y="78404"/>
                    <a:pt x="53394" y="78404"/>
                    <a:pt x="57586" y="79002"/>
                  </a:cubicBezTo>
                  <a:cubicBezTo>
                    <a:pt x="57586" y="79002"/>
                    <a:pt x="57586" y="79002"/>
                    <a:pt x="56888" y="77805"/>
                  </a:cubicBezTo>
                  <a:cubicBezTo>
                    <a:pt x="56888" y="77805"/>
                    <a:pt x="56888" y="77805"/>
                    <a:pt x="55723" y="77506"/>
                  </a:cubicBezTo>
                  <a:cubicBezTo>
                    <a:pt x="55723" y="77506"/>
                    <a:pt x="55723" y="77506"/>
                    <a:pt x="53627" y="76309"/>
                  </a:cubicBezTo>
                  <a:cubicBezTo>
                    <a:pt x="53627" y="76309"/>
                    <a:pt x="53627" y="76309"/>
                    <a:pt x="51997" y="77207"/>
                  </a:cubicBezTo>
                  <a:cubicBezTo>
                    <a:pt x="51997" y="77207"/>
                    <a:pt x="51997" y="77207"/>
                    <a:pt x="50600" y="78703"/>
                  </a:cubicBezTo>
                  <a:cubicBezTo>
                    <a:pt x="50600" y="78703"/>
                    <a:pt x="50600" y="78703"/>
                    <a:pt x="49202" y="80199"/>
                  </a:cubicBezTo>
                  <a:cubicBezTo>
                    <a:pt x="49202" y="80199"/>
                    <a:pt x="49202" y="80199"/>
                    <a:pt x="48504" y="81995"/>
                  </a:cubicBezTo>
                  <a:cubicBezTo>
                    <a:pt x="48504" y="81995"/>
                    <a:pt x="48504" y="81995"/>
                    <a:pt x="48271" y="83491"/>
                  </a:cubicBezTo>
                  <a:cubicBezTo>
                    <a:pt x="48271" y="83491"/>
                    <a:pt x="48271" y="83491"/>
                    <a:pt x="47339" y="83491"/>
                  </a:cubicBezTo>
                  <a:cubicBezTo>
                    <a:pt x="47339" y="83491"/>
                    <a:pt x="47339" y="83491"/>
                    <a:pt x="47339" y="84089"/>
                  </a:cubicBezTo>
                  <a:cubicBezTo>
                    <a:pt x="47339" y="84089"/>
                    <a:pt x="47339" y="84089"/>
                    <a:pt x="47805" y="85286"/>
                  </a:cubicBezTo>
                  <a:cubicBezTo>
                    <a:pt x="47805" y="85286"/>
                    <a:pt x="47805" y="85286"/>
                    <a:pt x="47572" y="86184"/>
                  </a:cubicBezTo>
                  <a:cubicBezTo>
                    <a:pt x="47572" y="86184"/>
                    <a:pt x="47572" y="86184"/>
                    <a:pt x="46873" y="87082"/>
                  </a:cubicBezTo>
                  <a:cubicBezTo>
                    <a:pt x="46873" y="87082"/>
                    <a:pt x="46873" y="87082"/>
                    <a:pt x="45243" y="88279"/>
                  </a:cubicBezTo>
                  <a:cubicBezTo>
                    <a:pt x="45243" y="88279"/>
                    <a:pt x="45243" y="88279"/>
                    <a:pt x="44312" y="89177"/>
                  </a:cubicBezTo>
                  <a:cubicBezTo>
                    <a:pt x="44312" y="89177"/>
                    <a:pt x="44312" y="89177"/>
                    <a:pt x="43147" y="90673"/>
                  </a:cubicBezTo>
                  <a:cubicBezTo>
                    <a:pt x="43147" y="90673"/>
                    <a:pt x="43147" y="90673"/>
                    <a:pt x="42914" y="92169"/>
                  </a:cubicBezTo>
                  <a:cubicBezTo>
                    <a:pt x="42914" y="92169"/>
                    <a:pt x="42914" y="92169"/>
                    <a:pt x="44545" y="92768"/>
                  </a:cubicBezTo>
                  <a:cubicBezTo>
                    <a:pt x="44545" y="92768"/>
                    <a:pt x="44545" y="92768"/>
                    <a:pt x="44777" y="94862"/>
                  </a:cubicBezTo>
                  <a:cubicBezTo>
                    <a:pt x="44777" y="94862"/>
                    <a:pt x="44777" y="94862"/>
                    <a:pt x="44079" y="96059"/>
                  </a:cubicBezTo>
                  <a:cubicBezTo>
                    <a:pt x="44079" y="96059"/>
                    <a:pt x="44079" y="96059"/>
                    <a:pt x="42914" y="96957"/>
                  </a:cubicBezTo>
                  <a:cubicBezTo>
                    <a:pt x="42914" y="96957"/>
                    <a:pt x="42914" y="96957"/>
                    <a:pt x="41517" y="99351"/>
                  </a:cubicBezTo>
                  <a:cubicBezTo>
                    <a:pt x="41517" y="99351"/>
                    <a:pt x="41517" y="99351"/>
                    <a:pt x="39421" y="101147"/>
                  </a:cubicBezTo>
                  <a:cubicBezTo>
                    <a:pt x="39421" y="101147"/>
                    <a:pt x="39421" y="101147"/>
                    <a:pt x="35229" y="103840"/>
                  </a:cubicBezTo>
                  <a:cubicBezTo>
                    <a:pt x="35229" y="103840"/>
                    <a:pt x="35229" y="103840"/>
                    <a:pt x="34996" y="106234"/>
                  </a:cubicBezTo>
                  <a:cubicBezTo>
                    <a:pt x="34996" y="106234"/>
                    <a:pt x="34996" y="106234"/>
                    <a:pt x="33366" y="107132"/>
                  </a:cubicBezTo>
                  <a:cubicBezTo>
                    <a:pt x="33366" y="107132"/>
                    <a:pt x="33366" y="107132"/>
                    <a:pt x="31736" y="108329"/>
                  </a:cubicBezTo>
                  <a:cubicBezTo>
                    <a:pt x="31736" y="108329"/>
                    <a:pt x="31736" y="108329"/>
                    <a:pt x="29640" y="109226"/>
                  </a:cubicBezTo>
                  <a:cubicBezTo>
                    <a:pt x="29640" y="109226"/>
                    <a:pt x="29640" y="109226"/>
                    <a:pt x="28941" y="109825"/>
                  </a:cubicBezTo>
                  <a:cubicBezTo>
                    <a:pt x="28941" y="109825"/>
                    <a:pt x="28941" y="109825"/>
                    <a:pt x="28010" y="110723"/>
                  </a:cubicBezTo>
                  <a:cubicBezTo>
                    <a:pt x="28010" y="110723"/>
                    <a:pt x="28010" y="110723"/>
                    <a:pt x="27311" y="111620"/>
                  </a:cubicBezTo>
                  <a:cubicBezTo>
                    <a:pt x="27311" y="111620"/>
                    <a:pt x="27311" y="111620"/>
                    <a:pt x="26845" y="113416"/>
                  </a:cubicBezTo>
                  <a:cubicBezTo>
                    <a:pt x="26845" y="113416"/>
                    <a:pt x="26845" y="113416"/>
                    <a:pt x="25681" y="113715"/>
                  </a:cubicBezTo>
                  <a:cubicBezTo>
                    <a:pt x="25681" y="113715"/>
                    <a:pt x="25681" y="113715"/>
                    <a:pt x="24050" y="114314"/>
                  </a:cubicBezTo>
                  <a:cubicBezTo>
                    <a:pt x="24050" y="114314"/>
                    <a:pt x="24050" y="114314"/>
                    <a:pt x="22886" y="114314"/>
                  </a:cubicBezTo>
                  <a:cubicBezTo>
                    <a:pt x="22886" y="114314"/>
                    <a:pt x="22886" y="114314"/>
                    <a:pt x="21722" y="114912"/>
                  </a:cubicBezTo>
                  <a:cubicBezTo>
                    <a:pt x="21722" y="114912"/>
                    <a:pt x="21722" y="114912"/>
                    <a:pt x="20091" y="116109"/>
                  </a:cubicBezTo>
                  <a:cubicBezTo>
                    <a:pt x="20091" y="116109"/>
                    <a:pt x="20091" y="116109"/>
                    <a:pt x="20557" y="117606"/>
                  </a:cubicBezTo>
                  <a:cubicBezTo>
                    <a:pt x="20557" y="117606"/>
                    <a:pt x="20557" y="117606"/>
                    <a:pt x="20091" y="117905"/>
                  </a:cubicBezTo>
                  <a:cubicBezTo>
                    <a:pt x="20091" y="117905"/>
                    <a:pt x="20091" y="117905"/>
                    <a:pt x="18927" y="117007"/>
                  </a:cubicBezTo>
                  <a:cubicBezTo>
                    <a:pt x="18927" y="117007"/>
                    <a:pt x="18927" y="117007"/>
                    <a:pt x="17763" y="116408"/>
                  </a:cubicBezTo>
                  <a:cubicBezTo>
                    <a:pt x="17763" y="116408"/>
                    <a:pt x="17763" y="116408"/>
                    <a:pt x="16831" y="114613"/>
                  </a:cubicBezTo>
                  <a:cubicBezTo>
                    <a:pt x="16831" y="114613"/>
                    <a:pt x="16831" y="114613"/>
                    <a:pt x="16598" y="115211"/>
                  </a:cubicBezTo>
                  <a:cubicBezTo>
                    <a:pt x="16598" y="115211"/>
                    <a:pt x="16598" y="115211"/>
                    <a:pt x="16598" y="117606"/>
                  </a:cubicBezTo>
                  <a:cubicBezTo>
                    <a:pt x="16598" y="117606"/>
                    <a:pt x="16598" y="117606"/>
                    <a:pt x="15201" y="117606"/>
                  </a:cubicBezTo>
                  <a:cubicBezTo>
                    <a:pt x="15201" y="117606"/>
                    <a:pt x="15201" y="117606"/>
                    <a:pt x="15201" y="118503"/>
                  </a:cubicBezTo>
                  <a:cubicBezTo>
                    <a:pt x="15201" y="118503"/>
                    <a:pt x="15201" y="118503"/>
                    <a:pt x="13804" y="118503"/>
                  </a:cubicBezTo>
                  <a:cubicBezTo>
                    <a:pt x="13804" y="118503"/>
                    <a:pt x="13804" y="118503"/>
                    <a:pt x="13804" y="118204"/>
                  </a:cubicBezTo>
                  <a:cubicBezTo>
                    <a:pt x="13804" y="117905"/>
                    <a:pt x="13105" y="117905"/>
                    <a:pt x="13105" y="117905"/>
                  </a:cubicBezTo>
                  <a:cubicBezTo>
                    <a:pt x="13105" y="117905"/>
                    <a:pt x="13105" y="117905"/>
                    <a:pt x="12173" y="117905"/>
                  </a:cubicBezTo>
                  <a:cubicBezTo>
                    <a:pt x="12173" y="117905"/>
                    <a:pt x="12173" y="117905"/>
                    <a:pt x="11009" y="118204"/>
                  </a:cubicBezTo>
                  <a:cubicBezTo>
                    <a:pt x="11009" y="118204"/>
                    <a:pt x="11009" y="118204"/>
                    <a:pt x="9612" y="120000"/>
                  </a:cubicBezTo>
                  <a:cubicBezTo>
                    <a:pt x="9612" y="120000"/>
                    <a:pt x="9612" y="120000"/>
                    <a:pt x="7050" y="120000"/>
                  </a:cubicBezTo>
                  <a:cubicBezTo>
                    <a:pt x="7050" y="120000"/>
                    <a:pt x="7050" y="120000"/>
                    <a:pt x="4721" y="120000"/>
                  </a:cubicBezTo>
                  <a:cubicBezTo>
                    <a:pt x="4721" y="120000"/>
                    <a:pt x="4721" y="120000"/>
                    <a:pt x="4721" y="118802"/>
                  </a:cubicBezTo>
                  <a:cubicBezTo>
                    <a:pt x="4721" y="118802"/>
                    <a:pt x="4721" y="118802"/>
                    <a:pt x="6351" y="116408"/>
                  </a:cubicBezTo>
                  <a:cubicBezTo>
                    <a:pt x="6351" y="116408"/>
                    <a:pt x="6351" y="116408"/>
                    <a:pt x="9146" y="116408"/>
                  </a:cubicBezTo>
                  <a:cubicBezTo>
                    <a:pt x="9146" y="116408"/>
                    <a:pt x="9146" y="116408"/>
                    <a:pt x="10310" y="116408"/>
                  </a:cubicBezTo>
                  <a:cubicBezTo>
                    <a:pt x="10310" y="116408"/>
                    <a:pt x="10310" y="116408"/>
                    <a:pt x="11475" y="115511"/>
                  </a:cubicBezTo>
                  <a:cubicBezTo>
                    <a:pt x="11475" y="115511"/>
                    <a:pt x="11475" y="115511"/>
                    <a:pt x="13105" y="114912"/>
                  </a:cubicBezTo>
                  <a:cubicBezTo>
                    <a:pt x="13105" y="114912"/>
                    <a:pt x="13105" y="114912"/>
                    <a:pt x="13804" y="114314"/>
                  </a:cubicBezTo>
                  <a:cubicBezTo>
                    <a:pt x="13804" y="114314"/>
                    <a:pt x="13804" y="114314"/>
                    <a:pt x="14502" y="112817"/>
                  </a:cubicBezTo>
                  <a:cubicBezTo>
                    <a:pt x="14502" y="112817"/>
                    <a:pt x="14502" y="112817"/>
                    <a:pt x="15900" y="111920"/>
                  </a:cubicBezTo>
                  <a:cubicBezTo>
                    <a:pt x="15900" y="111920"/>
                    <a:pt x="15900" y="111920"/>
                    <a:pt x="17995" y="111620"/>
                  </a:cubicBezTo>
                  <a:cubicBezTo>
                    <a:pt x="17995" y="111620"/>
                    <a:pt x="17995" y="111620"/>
                    <a:pt x="19160" y="111620"/>
                  </a:cubicBezTo>
                  <a:cubicBezTo>
                    <a:pt x="19160" y="111620"/>
                    <a:pt x="19160" y="111620"/>
                    <a:pt x="20091" y="112817"/>
                  </a:cubicBezTo>
                  <a:cubicBezTo>
                    <a:pt x="20091" y="112817"/>
                    <a:pt x="20091" y="112817"/>
                    <a:pt x="21023" y="111920"/>
                  </a:cubicBezTo>
                  <a:cubicBezTo>
                    <a:pt x="21023" y="111920"/>
                    <a:pt x="21023" y="111920"/>
                    <a:pt x="21955" y="110124"/>
                  </a:cubicBezTo>
                  <a:cubicBezTo>
                    <a:pt x="21955" y="110124"/>
                    <a:pt x="21955" y="110124"/>
                    <a:pt x="23119" y="108628"/>
                  </a:cubicBezTo>
                  <a:cubicBezTo>
                    <a:pt x="23119" y="108628"/>
                    <a:pt x="23119" y="108628"/>
                    <a:pt x="24283" y="107730"/>
                  </a:cubicBezTo>
                  <a:cubicBezTo>
                    <a:pt x="24283" y="107730"/>
                    <a:pt x="24283" y="107730"/>
                    <a:pt x="26612" y="107132"/>
                  </a:cubicBezTo>
                  <a:cubicBezTo>
                    <a:pt x="26612" y="107132"/>
                    <a:pt x="26612" y="107132"/>
                    <a:pt x="27544" y="105935"/>
                  </a:cubicBezTo>
                  <a:cubicBezTo>
                    <a:pt x="27544" y="105935"/>
                    <a:pt x="27544" y="105935"/>
                    <a:pt x="28708" y="104438"/>
                  </a:cubicBezTo>
                  <a:cubicBezTo>
                    <a:pt x="28708" y="104438"/>
                    <a:pt x="28708" y="104438"/>
                    <a:pt x="30106" y="102942"/>
                  </a:cubicBezTo>
                  <a:cubicBezTo>
                    <a:pt x="30106" y="102942"/>
                    <a:pt x="30106" y="102942"/>
                    <a:pt x="31270" y="102044"/>
                  </a:cubicBezTo>
                  <a:cubicBezTo>
                    <a:pt x="31270" y="102044"/>
                    <a:pt x="31270" y="102044"/>
                    <a:pt x="31736" y="100249"/>
                  </a:cubicBezTo>
                  <a:cubicBezTo>
                    <a:pt x="31736" y="100249"/>
                    <a:pt x="31736" y="100249"/>
                    <a:pt x="31969" y="97556"/>
                  </a:cubicBezTo>
                  <a:cubicBezTo>
                    <a:pt x="31969" y="97556"/>
                    <a:pt x="31969" y="97556"/>
                    <a:pt x="32434" y="95760"/>
                  </a:cubicBezTo>
                  <a:cubicBezTo>
                    <a:pt x="32434" y="95760"/>
                    <a:pt x="32434" y="95760"/>
                    <a:pt x="32667" y="95162"/>
                  </a:cubicBezTo>
                  <a:cubicBezTo>
                    <a:pt x="32667" y="95162"/>
                    <a:pt x="32667" y="95162"/>
                    <a:pt x="33832" y="93067"/>
                  </a:cubicBezTo>
                  <a:cubicBezTo>
                    <a:pt x="33832" y="93067"/>
                    <a:pt x="33832" y="93067"/>
                    <a:pt x="33133" y="93067"/>
                  </a:cubicBezTo>
                  <a:cubicBezTo>
                    <a:pt x="33133" y="93067"/>
                    <a:pt x="33133" y="93067"/>
                    <a:pt x="31969" y="93366"/>
                  </a:cubicBezTo>
                  <a:cubicBezTo>
                    <a:pt x="31969" y="93366"/>
                    <a:pt x="31969" y="93366"/>
                    <a:pt x="31270" y="93366"/>
                  </a:cubicBezTo>
                  <a:cubicBezTo>
                    <a:pt x="31270" y="93366"/>
                    <a:pt x="31270" y="93366"/>
                    <a:pt x="30106" y="93067"/>
                  </a:cubicBezTo>
                  <a:cubicBezTo>
                    <a:pt x="30106" y="93067"/>
                    <a:pt x="30106" y="93067"/>
                    <a:pt x="29640" y="92468"/>
                  </a:cubicBezTo>
                  <a:cubicBezTo>
                    <a:pt x="29640" y="92468"/>
                    <a:pt x="29640" y="92468"/>
                    <a:pt x="30804" y="90972"/>
                  </a:cubicBezTo>
                  <a:cubicBezTo>
                    <a:pt x="30804" y="90972"/>
                    <a:pt x="30804" y="90972"/>
                    <a:pt x="29640" y="91271"/>
                  </a:cubicBezTo>
                  <a:cubicBezTo>
                    <a:pt x="29640" y="91271"/>
                    <a:pt x="29640" y="91271"/>
                    <a:pt x="28941" y="92169"/>
                  </a:cubicBezTo>
                  <a:cubicBezTo>
                    <a:pt x="28941" y="92169"/>
                    <a:pt x="28941" y="92169"/>
                    <a:pt x="28475" y="94264"/>
                  </a:cubicBezTo>
                  <a:cubicBezTo>
                    <a:pt x="28475" y="94264"/>
                    <a:pt x="28475" y="94264"/>
                    <a:pt x="27777" y="95162"/>
                  </a:cubicBezTo>
                  <a:cubicBezTo>
                    <a:pt x="27777" y="95162"/>
                    <a:pt x="27777" y="95162"/>
                    <a:pt x="27544" y="94264"/>
                  </a:cubicBezTo>
                  <a:cubicBezTo>
                    <a:pt x="27544" y="94264"/>
                    <a:pt x="27544" y="94264"/>
                    <a:pt x="26845" y="93067"/>
                  </a:cubicBezTo>
                  <a:cubicBezTo>
                    <a:pt x="26845" y="93067"/>
                    <a:pt x="26845" y="93067"/>
                    <a:pt x="25681" y="91571"/>
                  </a:cubicBezTo>
                  <a:cubicBezTo>
                    <a:pt x="25681" y="91571"/>
                    <a:pt x="25681" y="91571"/>
                    <a:pt x="23818" y="90074"/>
                  </a:cubicBezTo>
                  <a:cubicBezTo>
                    <a:pt x="23818" y="90074"/>
                    <a:pt x="23818" y="90074"/>
                    <a:pt x="23352" y="90074"/>
                  </a:cubicBezTo>
                  <a:cubicBezTo>
                    <a:pt x="23352" y="90074"/>
                    <a:pt x="23352" y="90074"/>
                    <a:pt x="21722" y="91571"/>
                  </a:cubicBezTo>
                  <a:cubicBezTo>
                    <a:pt x="21722" y="91571"/>
                    <a:pt x="21722" y="91571"/>
                    <a:pt x="20790" y="91571"/>
                  </a:cubicBezTo>
                  <a:cubicBezTo>
                    <a:pt x="20790" y="91571"/>
                    <a:pt x="20790" y="91571"/>
                    <a:pt x="19393" y="91571"/>
                  </a:cubicBezTo>
                  <a:cubicBezTo>
                    <a:pt x="19393" y="91571"/>
                    <a:pt x="19393" y="91571"/>
                    <a:pt x="19626" y="87680"/>
                  </a:cubicBezTo>
                  <a:cubicBezTo>
                    <a:pt x="19626" y="87680"/>
                    <a:pt x="19626" y="87680"/>
                    <a:pt x="19859" y="86483"/>
                  </a:cubicBezTo>
                  <a:cubicBezTo>
                    <a:pt x="19859" y="86483"/>
                    <a:pt x="19859" y="86483"/>
                    <a:pt x="20557" y="85286"/>
                  </a:cubicBezTo>
                  <a:cubicBezTo>
                    <a:pt x="20557" y="85286"/>
                    <a:pt x="20557" y="85286"/>
                    <a:pt x="20557" y="83790"/>
                  </a:cubicBezTo>
                  <a:cubicBezTo>
                    <a:pt x="20557" y="83790"/>
                    <a:pt x="20557" y="83790"/>
                    <a:pt x="20324" y="81396"/>
                  </a:cubicBezTo>
                  <a:cubicBezTo>
                    <a:pt x="20324" y="81396"/>
                    <a:pt x="20324" y="81396"/>
                    <a:pt x="19859" y="79002"/>
                  </a:cubicBezTo>
                  <a:cubicBezTo>
                    <a:pt x="19859" y="79002"/>
                    <a:pt x="19859" y="79002"/>
                    <a:pt x="19393" y="79600"/>
                  </a:cubicBezTo>
                  <a:cubicBezTo>
                    <a:pt x="19393" y="79600"/>
                    <a:pt x="19393" y="79600"/>
                    <a:pt x="18461" y="80798"/>
                  </a:cubicBezTo>
                  <a:cubicBezTo>
                    <a:pt x="18461" y="80798"/>
                    <a:pt x="18461" y="80798"/>
                    <a:pt x="17763" y="81396"/>
                  </a:cubicBezTo>
                  <a:cubicBezTo>
                    <a:pt x="17763" y="81396"/>
                    <a:pt x="17763" y="81396"/>
                    <a:pt x="17064" y="81396"/>
                  </a:cubicBezTo>
                  <a:cubicBezTo>
                    <a:pt x="17064" y="81396"/>
                    <a:pt x="17064" y="81396"/>
                    <a:pt x="16365" y="80498"/>
                  </a:cubicBezTo>
                  <a:cubicBezTo>
                    <a:pt x="16365" y="80498"/>
                    <a:pt x="16365" y="80498"/>
                    <a:pt x="15900" y="80498"/>
                  </a:cubicBezTo>
                  <a:cubicBezTo>
                    <a:pt x="15900" y="80498"/>
                    <a:pt x="15900" y="80498"/>
                    <a:pt x="14968" y="79900"/>
                  </a:cubicBezTo>
                  <a:cubicBezTo>
                    <a:pt x="14968" y="79900"/>
                    <a:pt x="14968" y="79900"/>
                    <a:pt x="14269" y="79002"/>
                  </a:cubicBezTo>
                  <a:cubicBezTo>
                    <a:pt x="14269" y="79002"/>
                    <a:pt x="14269" y="79002"/>
                    <a:pt x="13571" y="78404"/>
                  </a:cubicBezTo>
                  <a:cubicBezTo>
                    <a:pt x="13571" y="78404"/>
                    <a:pt x="13571" y="78404"/>
                    <a:pt x="12872" y="77506"/>
                  </a:cubicBezTo>
                  <a:cubicBezTo>
                    <a:pt x="12872" y="77506"/>
                    <a:pt x="12872" y="77506"/>
                    <a:pt x="12639" y="76608"/>
                  </a:cubicBezTo>
                  <a:cubicBezTo>
                    <a:pt x="12639" y="76608"/>
                    <a:pt x="12639" y="76608"/>
                    <a:pt x="12406" y="74513"/>
                  </a:cubicBezTo>
                  <a:cubicBezTo>
                    <a:pt x="12406" y="74513"/>
                    <a:pt x="12406" y="74513"/>
                    <a:pt x="13338" y="73616"/>
                  </a:cubicBezTo>
                  <a:cubicBezTo>
                    <a:pt x="13338" y="73616"/>
                    <a:pt x="13338" y="73616"/>
                    <a:pt x="14269" y="73616"/>
                  </a:cubicBezTo>
                  <a:cubicBezTo>
                    <a:pt x="14269" y="73616"/>
                    <a:pt x="14269" y="73616"/>
                    <a:pt x="15434" y="73616"/>
                  </a:cubicBezTo>
                  <a:cubicBezTo>
                    <a:pt x="15434" y="73616"/>
                    <a:pt x="15434" y="73616"/>
                    <a:pt x="16598" y="74513"/>
                  </a:cubicBezTo>
                  <a:cubicBezTo>
                    <a:pt x="16598" y="74513"/>
                    <a:pt x="16598" y="74513"/>
                    <a:pt x="17064" y="73017"/>
                  </a:cubicBezTo>
                  <a:cubicBezTo>
                    <a:pt x="17064" y="73017"/>
                    <a:pt x="17064" y="73017"/>
                    <a:pt x="16365" y="72119"/>
                  </a:cubicBezTo>
                  <a:cubicBezTo>
                    <a:pt x="16365" y="72119"/>
                    <a:pt x="16365" y="72119"/>
                    <a:pt x="16132" y="72119"/>
                  </a:cubicBezTo>
                  <a:cubicBezTo>
                    <a:pt x="16132" y="72119"/>
                    <a:pt x="16132" y="72119"/>
                    <a:pt x="14968" y="72119"/>
                  </a:cubicBezTo>
                  <a:cubicBezTo>
                    <a:pt x="14968" y="72119"/>
                    <a:pt x="14968" y="72119"/>
                    <a:pt x="14269" y="72119"/>
                  </a:cubicBezTo>
                  <a:cubicBezTo>
                    <a:pt x="14269" y="72119"/>
                    <a:pt x="14269" y="72119"/>
                    <a:pt x="12872" y="70922"/>
                  </a:cubicBezTo>
                  <a:cubicBezTo>
                    <a:pt x="12872" y="70922"/>
                    <a:pt x="12872" y="70922"/>
                    <a:pt x="12406" y="69725"/>
                  </a:cubicBezTo>
                  <a:cubicBezTo>
                    <a:pt x="12406" y="69725"/>
                    <a:pt x="12406" y="69725"/>
                    <a:pt x="11941" y="68229"/>
                  </a:cubicBezTo>
                  <a:cubicBezTo>
                    <a:pt x="11941" y="68229"/>
                    <a:pt x="11941" y="68229"/>
                    <a:pt x="11475" y="66733"/>
                  </a:cubicBezTo>
                  <a:cubicBezTo>
                    <a:pt x="11475" y="66733"/>
                    <a:pt x="11475" y="66733"/>
                    <a:pt x="11475" y="66134"/>
                  </a:cubicBezTo>
                  <a:cubicBezTo>
                    <a:pt x="11475" y="66134"/>
                    <a:pt x="11475" y="66134"/>
                    <a:pt x="11941" y="65536"/>
                  </a:cubicBezTo>
                  <a:cubicBezTo>
                    <a:pt x="11941" y="65536"/>
                    <a:pt x="11941" y="65536"/>
                    <a:pt x="12639" y="64039"/>
                  </a:cubicBezTo>
                  <a:cubicBezTo>
                    <a:pt x="12639" y="64039"/>
                    <a:pt x="12639" y="64039"/>
                    <a:pt x="13804" y="62244"/>
                  </a:cubicBezTo>
                  <a:cubicBezTo>
                    <a:pt x="13804" y="62244"/>
                    <a:pt x="13804" y="62244"/>
                    <a:pt x="15201" y="61047"/>
                  </a:cubicBezTo>
                  <a:cubicBezTo>
                    <a:pt x="15201" y="61047"/>
                    <a:pt x="15201" y="61047"/>
                    <a:pt x="16132" y="59551"/>
                  </a:cubicBezTo>
                  <a:cubicBezTo>
                    <a:pt x="16132" y="59551"/>
                    <a:pt x="16132" y="59551"/>
                    <a:pt x="16365" y="58054"/>
                  </a:cubicBezTo>
                  <a:cubicBezTo>
                    <a:pt x="16365" y="58054"/>
                    <a:pt x="16365" y="58054"/>
                    <a:pt x="17530" y="56558"/>
                  </a:cubicBezTo>
                  <a:cubicBezTo>
                    <a:pt x="17530" y="56558"/>
                    <a:pt x="17530" y="56558"/>
                    <a:pt x="18461" y="56259"/>
                  </a:cubicBezTo>
                  <a:cubicBezTo>
                    <a:pt x="18461" y="56259"/>
                    <a:pt x="18461" y="56259"/>
                    <a:pt x="19160" y="56857"/>
                  </a:cubicBezTo>
                  <a:cubicBezTo>
                    <a:pt x="19160" y="56857"/>
                    <a:pt x="19160" y="56857"/>
                    <a:pt x="19859" y="58054"/>
                  </a:cubicBezTo>
                  <a:cubicBezTo>
                    <a:pt x="19859" y="58054"/>
                    <a:pt x="19859" y="58054"/>
                    <a:pt x="20324" y="58054"/>
                  </a:cubicBezTo>
                  <a:cubicBezTo>
                    <a:pt x="20324" y="58054"/>
                    <a:pt x="20324" y="58054"/>
                    <a:pt x="21256" y="58054"/>
                  </a:cubicBezTo>
                  <a:cubicBezTo>
                    <a:pt x="21256" y="58054"/>
                    <a:pt x="21256" y="58054"/>
                    <a:pt x="21722" y="58054"/>
                  </a:cubicBezTo>
                  <a:cubicBezTo>
                    <a:pt x="21722" y="58054"/>
                    <a:pt x="21722" y="58054"/>
                    <a:pt x="22420" y="56857"/>
                  </a:cubicBezTo>
                  <a:cubicBezTo>
                    <a:pt x="22420" y="56857"/>
                    <a:pt x="22420" y="56857"/>
                    <a:pt x="23119" y="56857"/>
                  </a:cubicBezTo>
                  <a:cubicBezTo>
                    <a:pt x="23119" y="56857"/>
                    <a:pt x="23119" y="56857"/>
                    <a:pt x="23352" y="56259"/>
                  </a:cubicBezTo>
                  <a:cubicBezTo>
                    <a:pt x="23352" y="56259"/>
                    <a:pt x="23352" y="56259"/>
                    <a:pt x="23818" y="55361"/>
                  </a:cubicBezTo>
                  <a:cubicBezTo>
                    <a:pt x="23818" y="55361"/>
                    <a:pt x="23818" y="55361"/>
                    <a:pt x="24050" y="56259"/>
                  </a:cubicBezTo>
                  <a:cubicBezTo>
                    <a:pt x="24050" y="56259"/>
                    <a:pt x="24050" y="56259"/>
                    <a:pt x="24749" y="56259"/>
                  </a:cubicBezTo>
                  <a:cubicBezTo>
                    <a:pt x="24749" y="56259"/>
                    <a:pt x="24749" y="56259"/>
                    <a:pt x="25215" y="56259"/>
                  </a:cubicBezTo>
                  <a:cubicBezTo>
                    <a:pt x="25215" y="56259"/>
                    <a:pt x="25215" y="56259"/>
                    <a:pt x="26147" y="56259"/>
                  </a:cubicBezTo>
                  <a:cubicBezTo>
                    <a:pt x="26147" y="56259"/>
                    <a:pt x="26147" y="56259"/>
                    <a:pt x="26845" y="55361"/>
                  </a:cubicBezTo>
                  <a:cubicBezTo>
                    <a:pt x="26845" y="55361"/>
                    <a:pt x="26845" y="55361"/>
                    <a:pt x="27544" y="55361"/>
                  </a:cubicBezTo>
                  <a:cubicBezTo>
                    <a:pt x="27544" y="55361"/>
                    <a:pt x="27544" y="55361"/>
                    <a:pt x="27777" y="53266"/>
                  </a:cubicBezTo>
                  <a:cubicBezTo>
                    <a:pt x="27777" y="53266"/>
                    <a:pt x="27777" y="53266"/>
                    <a:pt x="27311" y="51770"/>
                  </a:cubicBezTo>
                  <a:cubicBezTo>
                    <a:pt x="27311" y="51770"/>
                    <a:pt x="27311" y="51770"/>
                    <a:pt x="26845" y="49376"/>
                  </a:cubicBezTo>
                  <a:cubicBezTo>
                    <a:pt x="26845" y="49376"/>
                    <a:pt x="26845" y="49376"/>
                    <a:pt x="27777" y="49376"/>
                  </a:cubicBezTo>
                  <a:cubicBezTo>
                    <a:pt x="27777" y="49376"/>
                    <a:pt x="27777" y="49376"/>
                    <a:pt x="28708" y="48179"/>
                  </a:cubicBezTo>
                  <a:cubicBezTo>
                    <a:pt x="28708" y="48179"/>
                    <a:pt x="28708" y="48179"/>
                    <a:pt x="28475" y="46383"/>
                  </a:cubicBezTo>
                  <a:cubicBezTo>
                    <a:pt x="28475" y="46383"/>
                    <a:pt x="28475" y="46383"/>
                    <a:pt x="27078" y="46084"/>
                  </a:cubicBezTo>
                  <a:cubicBezTo>
                    <a:pt x="27078" y="46084"/>
                    <a:pt x="27078" y="46084"/>
                    <a:pt x="26379" y="46084"/>
                  </a:cubicBezTo>
                  <a:cubicBezTo>
                    <a:pt x="26379" y="46084"/>
                    <a:pt x="26379" y="46084"/>
                    <a:pt x="25681" y="46383"/>
                  </a:cubicBezTo>
                  <a:cubicBezTo>
                    <a:pt x="25681" y="46383"/>
                    <a:pt x="25681" y="46383"/>
                    <a:pt x="24982" y="46982"/>
                  </a:cubicBezTo>
                  <a:cubicBezTo>
                    <a:pt x="24982" y="46982"/>
                    <a:pt x="24982" y="46982"/>
                    <a:pt x="24516" y="48179"/>
                  </a:cubicBezTo>
                  <a:cubicBezTo>
                    <a:pt x="24516" y="48179"/>
                    <a:pt x="24516" y="48179"/>
                    <a:pt x="23818" y="48179"/>
                  </a:cubicBezTo>
                  <a:cubicBezTo>
                    <a:pt x="23818" y="48179"/>
                    <a:pt x="23818" y="48179"/>
                    <a:pt x="23119" y="46383"/>
                  </a:cubicBezTo>
                  <a:cubicBezTo>
                    <a:pt x="23119" y="46383"/>
                    <a:pt x="23119" y="46383"/>
                    <a:pt x="21256" y="46383"/>
                  </a:cubicBezTo>
                  <a:cubicBezTo>
                    <a:pt x="21256" y="46383"/>
                    <a:pt x="21256" y="46383"/>
                    <a:pt x="19160" y="46383"/>
                  </a:cubicBezTo>
                  <a:cubicBezTo>
                    <a:pt x="19160" y="46383"/>
                    <a:pt x="19160" y="46383"/>
                    <a:pt x="17530" y="45785"/>
                  </a:cubicBezTo>
                  <a:cubicBezTo>
                    <a:pt x="17530" y="45785"/>
                    <a:pt x="17530" y="45785"/>
                    <a:pt x="15900" y="44887"/>
                  </a:cubicBezTo>
                  <a:cubicBezTo>
                    <a:pt x="15900" y="44887"/>
                    <a:pt x="15900" y="44887"/>
                    <a:pt x="14968" y="43391"/>
                  </a:cubicBezTo>
                  <a:cubicBezTo>
                    <a:pt x="14968" y="43391"/>
                    <a:pt x="14968" y="43391"/>
                    <a:pt x="14735" y="40399"/>
                  </a:cubicBezTo>
                  <a:cubicBezTo>
                    <a:pt x="14735" y="40399"/>
                    <a:pt x="14735" y="40399"/>
                    <a:pt x="15900" y="39800"/>
                  </a:cubicBezTo>
                  <a:cubicBezTo>
                    <a:pt x="15900" y="39800"/>
                    <a:pt x="15900" y="39800"/>
                    <a:pt x="16598" y="39201"/>
                  </a:cubicBezTo>
                  <a:cubicBezTo>
                    <a:pt x="16598" y="39201"/>
                    <a:pt x="16598" y="39201"/>
                    <a:pt x="14968" y="38304"/>
                  </a:cubicBezTo>
                  <a:cubicBezTo>
                    <a:pt x="14968" y="38304"/>
                    <a:pt x="14968" y="38304"/>
                    <a:pt x="14036" y="37406"/>
                  </a:cubicBezTo>
                  <a:cubicBezTo>
                    <a:pt x="14036" y="37406"/>
                    <a:pt x="14036" y="37406"/>
                    <a:pt x="12872" y="36209"/>
                  </a:cubicBezTo>
                  <a:cubicBezTo>
                    <a:pt x="12872" y="36209"/>
                    <a:pt x="12872" y="36209"/>
                    <a:pt x="12639" y="35610"/>
                  </a:cubicBezTo>
                  <a:cubicBezTo>
                    <a:pt x="12639" y="35610"/>
                    <a:pt x="12639" y="35610"/>
                    <a:pt x="13571" y="34713"/>
                  </a:cubicBezTo>
                  <a:cubicBezTo>
                    <a:pt x="13571" y="34713"/>
                    <a:pt x="13571" y="34713"/>
                    <a:pt x="14269" y="34713"/>
                  </a:cubicBezTo>
                  <a:cubicBezTo>
                    <a:pt x="14269" y="34713"/>
                    <a:pt x="14269" y="34713"/>
                    <a:pt x="15667" y="34413"/>
                  </a:cubicBezTo>
                  <a:cubicBezTo>
                    <a:pt x="15667" y="34413"/>
                    <a:pt x="15667" y="34413"/>
                    <a:pt x="17530" y="32917"/>
                  </a:cubicBezTo>
                  <a:cubicBezTo>
                    <a:pt x="17530" y="32917"/>
                    <a:pt x="17530" y="32917"/>
                    <a:pt x="17763" y="33516"/>
                  </a:cubicBezTo>
                  <a:cubicBezTo>
                    <a:pt x="17763" y="33516"/>
                    <a:pt x="17763" y="33516"/>
                    <a:pt x="18927" y="32917"/>
                  </a:cubicBezTo>
                  <a:cubicBezTo>
                    <a:pt x="18927" y="32917"/>
                    <a:pt x="18927" y="32917"/>
                    <a:pt x="18927" y="32618"/>
                  </a:cubicBezTo>
                  <a:cubicBezTo>
                    <a:pt x="18927" y="32618"/>
                    <a:pt x="18927" y="32618"/>
                    <a:pt x="19626" y="32319"/>
                  </a:cubicBezTo>
                  <a:cubicBezTo>
                    <a:pt x="19626" y="32319"/>
                    <a:pt x="19626" y="32319"/>
                    <a:pt x="21023" y="32019"/>
                  </a:cubicBezTo>
                  <a:cubicBezTo>
                    <a:pt x="21023" y="32019"/>
                    <a:pt x="21023" y="32019"/>
                    <a:pt x="22653" y="32019"/>
                  </a:cubicBezTo>
                  <a:cubicBezTo>
                    <a:pt x="22653" y="32019"/>
                    <a:pt x="22653" y="32019"/>
                    <a:pt x="23352" y="32618"/>
                  </a:cubicBezTo>
                  <a:cubicBezTo>
                    <a:pt x="23352" y="32618"/>
                    <a:pt x="23352" y="32618"/>
                    <a:pt x="22886" y="34114"/>
                  </a:cubicBezTo>
                  <a:cubicBezTo>
                    <a:pt x="22886" y="34114"/>
                    <a:pt x="22886" y="34114"/>
                    <a:pt x="22886" y="34713"/>
                  </a:cubicBezTo>
                  <a:cubicBezTo>
                    <a:pt x="22886" y="34713"/>
                    <a:pt x="22886" y="34713"/>
                    <a:pt x="23585" y="35311"/>
                  </a:cubicBezTo>
                  <a:cubicBezTo>
                    <a:pt x="23585" y="35311"/>
                    <a:pt x="23585" y="35311"/>
                    <a:pt x="24283" y="36209"/>
                  </a:cubicBezTo>
                  <a:cubicBezTo>
                    <a:pt x="24283" y="36209"/>
                    <a:pt x="24283" y="36209"/>
                    <a:pt x="25681" y="36209"/>
                  </a:cubicBezTo>
                  <a:cubicBezTo>
                    <a:pt x="25681" y="36209"/>
                    <a:pt x="25681" y="36209"/>
                    <a:pt x="27544" y="36808"/>
                  </a:cubicBezTo>
                  <a:cubicBezTo>
                    <a:pt x="27544" y="36808"/>
                    <a:pt x="27544" y="36808"/>
                    <a:pt x="28941" y="35910"/>
                  </a:cubicBezTo>
                  <a:cubicBezTo>
                    <a:pt x="28941" y="35910"/>
                    <a:pt x="28941" y="35910"/>
                    <a:pt x="29873" y="34713"/>
                  </a:cubicBezTo>
                  <a:cubicBezTo>
                    <a:pt x="29873" y="34713"/>
                    <a:pt x="29873" y="34713"/>
                    <a:pt x="31037" y="33815"/>
                  </a:cubicBezTo>
                  <a:cubicBezTo>
                    <a:pt x="31037" y="33815"/>
                    <a:pt x="30106" y="33216"/>
                    <a:pt x="29873" y="33216"/>
                  </a:cubicBezTo>
                  <a:cubicBezTo>
                    <a:pt x="29407" y="33216"/>
                    <a:pt x="28941" y="32618"/>
                    <a:pt x="28941" y="32618"/>
                  </a:cubicBezTo>
                  <a:cubicBezTo>
                    <a:pt x="28941" y="32618"/>
                    <a:pt x="28941" y="32618"/>
                    <a:pt x="28243" y="32019"/>
                  </a:cubicBezTo>
                  <a:cubicBezTo>
                    <a:pt x="28243" y="32019"/>
                    <a:pt x="28243" y="32019"/>
                    <a:pt x="28243" y="30822"/>
                  </a:cubicBezTo>
                  <a:cubicBezTo>
                    <a:pt x="28243" y="30822"/>
                    <a:pt x="28243" y="30822"/>
                    <a:pt x="28010" y="29326"/>
                  </a:cubicBezTo>
                  <a:cubicBezTo>
                    <a:pt x="28010" y="29326"/>
                    <a:pt x="28010" y="29326"/>
                    <a:pt x="24516" y="28129"/>
                  </a:cubicBezTo>
                  <a:cubicBezTo>
                    <a:pt x="24516" y="28129"/>
                    <a:pt x="24516" y="28129"/>
                    <a:pt x="24516" y="23640"/>
                  </a:cubicBezTo>
                  <a:cubicBezTo>
                    <a:pt x="24516" y="23640"/>
                    <a:pt x="24516" y="23640"/>
                    <a:pt x="22886" y="21546"/>
                  </a:cubicBezTo>
                  <a:cubicBezTo>
                    <a:pt x="22886" y="21546"/>
                    <a:pt x="22886" y="21546"/>
                    <a:pt x="19626" y="17057"/>
                  </a:cubicBezTo>
                  <a:cubicBezTo>
                    <a:pt x="19626" y="17057"/>
                    <a:pt x="19626" y="17057"/>
                    <a:pt x="20091" y="17057"/>
                  </a:cubicBezTo>
                  <a:cubicBezTo>
                    <a:pt x="20091" y="17057"/>
                    <a:pt x="20091" y="17057"/>
                    <a:pt x="20091" y="16159"/>
                  </a:cubicBezTo>
                  <a:cubicBezTo>
                    <a:pt x="20091" y="16159"/>
                    <a:pt x="20091" y="16159"/>
                    <a:pt x="21256" y="16159"/>
                  </a:cubicBezTo>
                  <a:cubicBezTo>
                    <a:pt x="21256" y="16159"/>
                    <a:pt x="21256" y="16159"/>
                    <a:pt x="21256" y="14962"/>
                  </a:cubicBezTo>
                  <a:cubicBezTo>
                    <a:pt x="21256" y="14962"/>
                    <a:pt x="21256" y="14962"/>
                    <a:pt x="21489" y="13466"/>
                  </a:cubicBezTo>
                  <a:cubicBezTo>
                    <a:pt x="21489" y="13466"/>
                    <a:pt x="21489" y="13466"/>
                    <a:pt x="22187" y="13466"/>
                  </a:cubicBezTo>
                  <a:cubicBezTo>
                    <a:pt x="22187" y="13466"/>
                    <a:pt x="22187" y="13466"/>
                    <a:pt x="22886" y="14064"/>
                  </a:cubicBezTo>
                  <a:cubicBezTo>
                    <a:pt x="22886" y="14064"/>
                    <a:pt x="22886" y="14064"/>
                    <a:pt x="24050" y="14064"/>
                  </a:cubicBezTo>
                  <a:cubicBezTo>
                    <a:pt x="24050" y="14064"/>
                    <a:pt x="24050" y="14064"/>
                    <a:pt x="24516" y="14064"/>
                  </a:cubicBezTo>
                  <a:cubicBezTo>
                    <a:pt x="24516" y="14064"/>
                    <a:pt x="24516" y="14064"/>
                    <a:pt x="25681" y="14064"/>
                  </a:cubicBezTo>
                  <a:cubicBezTo>
                    <a:pt x="25681" y="14064"/>
                    <a:pt x="25681" y="14064"/>
                    <a:pt x="27777" y="13166"/>
                  </a:cubicBezTo>
                  <a:cubicBezTo>
                    <a:pt x="27777" y="13166"/>
                    <a:pt x="27777" y="13166"/>
                    <a:pt x="28475" y="12269"/>
                  </a:cubicBezTo>
                  <a:cubicBezTo>
                    <a:pt x="28475" y="12269"/>
                    <a:pt x="28475" y="12269"/>
                    <a:pt x="29174" y="10773"/>
                  </a:cubicBezTo>
                  <a:cubicBezTo>
                    <a:pt x="29174" y="10773"/>
                    <a:pt x="29174" y="10773"/>
                    <a:pt x="29174" y="8379"/>
                  </a:cubicBezTo>
                  <a:cubicBezTo>
                    <a:pt x="29174" y="8379"/>
                    <a:pt x="29174" y="8379"/>
                    <a:pt x="29873" y="8379"/>
                  </a:cubicBezTo>
                  <a:cubicBezTo>
                    <a:pt x="29873" y="8379"/>
                    <a:pt x="29873" y="8379"/>
                    <a:pt x="30571" y="7481"/>
                  </a:cubicBezTo>
                  <a:cubicBezTo>
                    <a:pt x="30571" y="7481"/>
                    <a:pt x="30571" y="7481"/>
                    <a:pt x="31969" y="5984"/>
                  </a:cubicBezTo>
                  <a:cubicBezTo>
                    <a:pt x="31969" y="5984"/>
                    <a:pt x="31969" y="5984"/>
                    <a:pt x="34530" y="5386"/>
                  </a:cubicBezTo>
                  <a:cubicBezTo>
                    <a:pt x="34530" y="5386"/>
                    <a:pt x="34530" y="5386"/>
                    <a:pt x="35462" y="3890"/>
                  </a:cubicBezTo>
                  <a:cubicBezTo>
                    <a:pt x="35462" y="3890"/>
                    <a:pt x="35462" y="3890"/>
                    <a:pt x="36393" y="3291"/>
                  </a:cubicBezTo>
                  <a:cubicBezTo>
                    <a:pt x="36393" y="3291"/>
                    <a:pt x="36393" y="3291"/>
                    <a:pt x="37092" y="2393"/>
                  </a:cubicBezTo>
                  <a:cubicBezTo>
                    <a:pt x="37092" y="2393"/>
                    <a:pt x="37092" y="2393"/>
                    <a:pt x="40818" y="2693"/>
                  </a:cubicBezTo>
                  <a:cubicBezTo>
                    <a:pt x="40818" y="2693"/>
                    <a:pt x="40818" y="2693"/>
                    <a:pt x="41284" y="1197"/>
                  </a:cubicBezTo>
                  <a:cubicBezTo>
                    <a:pt x="41284" y="1197"/>
                    <a:pt x="41284" y="1197"/>
                    <a:pt x="43147" y="0"/>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3" name="Shape 1437">
              <a:extLst>
                <a:ext uri="{FF2B5EF4-FFF2-40B4-BE49-F238E27FC236}">
                  <a16:creationId xmlns:a16="http://schemas.microsoft.com/office/drawing/2014/main" id="{64152A0D-C4BC-489B-A3BD-E00604C22756}"/>
                </a:ext>
              </a:extLst>
            </p:cNvPr>
            <p:cNvSpPr/>
            <p:nvPr/>
          </p:nvSpPr>
          <p:spPr>
            <a:xfrm>
              <a:off x="5957637" y="3282926"/>
              <a:ext cx="448593" cy="285010"/>
            </a:xfrm>
            <a:custGeom>
              <a:avLst/>
              <a:gdLst/>
              <a:ahLst/>
              <a:cxnLst/>
              <a:rect l="0" t="0" r="0" b="0"/>
              <a:pathLst>
                <a:path w="120000" h="120000" extrusionOk="0">
                  <a:moveTo>
                    <a:pt x="95419" y="71716"/>
                  </a:moveTo>
                  <a:cubicBezTo>
                    <a:pt x="96188" y="71716"/>
                    <a:pt x="96188" y="71716"/>
                    <a:pt x="96188" y="71716"/>
                  </a:cubicBezTo>
                  <a:cubicBezTo>
                    <a:pt x="97724" y="71716"/>
                    <a:pt x="97724" y="71716"/>
                    <a:pt x="97724" y="71716"/>
                  </a:cubicBezTo>
                  <a:cubicBezTo>
                    <a:pt x="100028" y="74100"/>
                    <a:pt x="100028" y="74100"/>
                    <a:pt x="100028" y="74100"/>
                  </a:cubicBezTo>
                  <a:cubicBezTo>
                    <a:pt x="101948" y="77080"/>
                    <a:pt x="101948" y="77080"/>
                    <a:pt x="101948" y="77080"/>
                  </a:cubicBezTo>
                  <a:cubicBezTo>
                    <a:pt x="101948" y="77080"/>
                    <a:pt x="103101" y="77677"/>
                    <a:pt x="103485" y="77677"/>
                  </a:cubicBezTo>
                  <a:cubicBezTo>
                    <a:pt x="103869" y="77677"/>
                    <a:pt x="104253" y="77677"/>
                    <a:pt x="104637" y="77677"/>
                  </a:cubicBezTo>
                  <a:cubicBezTo>
                    <a:pt x="105021" y="77677"/>
                    <a:pt x="106557" y="77677"/>
                    <a:pt x="106557" y="77677"/>
                  </a:cubicBezTo>
                  <a:cubicBezTo>
                    <a:pt x="110398" y="80061"/>
                    <a:pt x="110398" y="80061"/>
                    <a:pt x="110398" y="80061"/>
                  </a:cubicBezTo>
                  <a:cubicBezTo>
                    <a:pt x="112702" y="83042"/>
                    <a:pt x="112702" y="83042"/>
                    <a:pt x="112702" y="83042"/>
                  </a:cubicBezTo>
                  <a:cubicBezTo>
                    <a:pt x="112702" y="85426"/>
                    <a:pt x="112702" y="85426"/>
                    <a:pt x="112702" y="85426"/>
                  </a:cubicBezTo>
                  <a:cubicBezTo>
                    <a:pt x="113470" y="90791"/>
                    <a:pt x="113470" y="90791"/>
                    <a:pt x="113470" y="90791"/>
                  </a:cubicBezTo>
                  <a:cubicBezTo>
                    <a:pt x="114623" y="90791"/>
                    <a:pt x="114623" y="90791"/>
                    <a:pt x="114623" y="90791"/>
                  </a:cubicBezTo>
                  <a:cubicBezTo>
                    <a:pt x="115391" y="90791"/>
                    <a:pt x="115391" y="90791"/>
                    <a:pt x="115391" y="90791"/>
                  </a:cubicBezTo>
                  <a:cubicBezTo>
                    <a:pt x="115391" y="94367"/>
                    <a:pt x="115391" y="94367"/>
                    <a:pt x="115391" y="94367"/>
                  </a:cubicBezTo>
                  <a:cubicBezTo>
                    <a:pt x="116543" y="94367"/>
                    <a:pt x="116543" y="94367"/>
                    <a:pt x="116543" y="94367"/>
                  </a:cubicBezTo>
                  <a:cubicBezTo>
                    <a:pt x="118079" y="96752"/>
                    <a:pt x="118079" y="96752"/>
                    <a:pt x="118079" y="96752"/>
                  </a:cubicBezTo>
                  <a:cubicBezTo>
                    <a:pt x="120000" y="96752"/>
                    <a:pt x="120000" y="96752"/>
                    <a:pt x="120000" y="96752"/>
                  </a:cubicBezTo>
                  <a:cubicBezTo>
                    <a:pt x="118079" y="100924"/>
                    <a:pt x="118079" y="100924"/>
                    <a:pt x="118079" y="100924"/>
                  </a:cubicBezTo>
                  <a:cubicBezTo>
                    <a:pt x="116543" y="102117"/>
                    <a:pt x="116543" y="102117"/>
                    <a:pt x="116543" y="102117"/>
                  </a:cubicBezTo>
                  <a:cubicBezTo>
                    <a:pt x="114623" y="107482"/>
                    <a:pt x="114623" y="107482"/>
                    <a:pt x="114623" y="107482"/>
                  </a:cubicBezTo>
                  <a:cubicBezTo>
                    <a:pt x="112318" y="108674"/>
                    <a:pt x="112318" y="108674"/>
                    <a:pt x="112318" y="108674"/>
                  </a:cubicBezTo>
                  <a:cubicBezTo>
                    <a:pt x="107709" y="108674"/>
                    <a:pt x="107709" y="108674"/>
                    <a:pt x="107709" y="108674"/>
                  </a:cubicBezTo>
                  <a:cubicBezTo>
                    <a:pt x="106941" y="110462"/>
                    <a:pt x="106941" y="110462"/>
                    <a:pt x="106941" y="110462"/>
                  </a:cubicBezTo>
                  <a:cubicBezTo>
                    <a:pt x="103869" y="110462"/>
                    <a:pt x="103869" y="110462"/>
                    <a:pt x="103869" y="110462"/>
                  </a:cubicBezTo>
                  <a:cubicBezTo>
                    <a:pt x="103101" y="114635"/>
                    <a:pt x="103101" y="114635"/>
                    <a:pt x="103101" y="114635"/>
                  </a:cubicBezTo>
                  <a:cubicBezTo>
                    <a:pt x="102717" y="117615"/>
                    <a:pt x="102717" y="117615"/>
                    <a:pt x="102717" y="117615"/>
                  </a:cubicBezTo>
                  <a:cubicBezTo>
                    <a:pt x="101948" y="118808"/>
                    <a:pt x="101948" y="118808"/>
                    <a:pt x="101948" y="118808"/>
                  </a:cubicBezTo>
                  <a:cubicBezTo>
                    <a:pt x="101180" y="120000"/>
                    <a:pt x="101180" y="120000"/>
                    <a:pt x="101180" y="120000"/>
                  </a:cubicBezTo>
                  <a:cubicBezTo>
                    <a:pt x="100028" y="120000"/>
                    <a:pt x="100028" y="120000"/>
                    <a:pt x="100028" y="120000"/>
                  </a:cubicBezTo>
                  <a:cubicBezTo>
                    <a:pt x="98876" y="117019"/>
                    <a:pt x="98876" y="117019"/>
                    <a:pt x="98876" y="117019"/>
                  </a:cubicBezTo>
                  <a:cubicBezTo>
                    <a:pt x="96188" y="115231"/>
                    <a:pt x="96188" y="115231"/>
                    <a:pt x="96188" y="115231"/>
                  </a:cubicBezTo>
                  <a:cubicBezTo>
                    <a:pt x="94651" y="112846"/>
                    <a:pt x="94651" y="112846"/>
                    <a:pt x="94651" y="112846"/>
                  </a:cubicBezTo>
                  <a:cubicBezTo>
                    <a:pt x="94651" y="111654"/>
                    <a:pt x="94651" y="111654"/>
                    <a:pt x="94651" y="111654"/>
                  </a:cubicBezTo>
                  <a:cubicBezTo>
                    <a:pt x="94651" y="109866"/>
                    <a:pt x="94651" y="109866"/>
                    <a:pt x="94651" y="109866"/>
                  </a:cubicBezTo>
                  <a:cubicBezTo>
                    <a:pt x="94651" y="107482"/>
                    <a:pt x="94651" y="107482"/>
                    <a:pt x="94651" y="107482"/>
                  </a:cubicBezTo>
                  <a:cubicBezTo>
                    <a:pt x="94651" y="106289"/>
                    <a:pt x="94651" y="106289"/>
                    <a:pt x="94651" y="106289"/>
                  </a:cubicBezTo>
                  <a:cubicBezTo>
                    <a:pt x="94651" y="101521"/>
                    <a:pt x="94651" y="101521"/>
                    <a:pt x="94651" y="101521"/>
                  </a:cubicBezTo>
                  <a:cubicBezTo>
                    <a:pt x="94651" y="100328"/>
                    <a:pt x="94651" y="100328"/>
                    <a:pt x="94651" y="100328"/>
                  </a:cubicBezTo>
                  <a:cubicBezTo>
                    <a:pt x="94651" y="97348"/>
                    <a:pt x="94651" y="97348"/>
                    <a:pt x="94651" y="97348"/>
                  </a:cubicBezTo>
                  <a:cubicBezTo>
                    <a:pt x="92731" y="93175"/>
                    <a:pt x="92731" y="93175"/>
                    <a:pt x="92731" y="93175"/>
                  </a:cubicBezTo>
                  <a:cubicBezTo>
                    <a:pt x="91579" y="91387"/>
                    <a:pt x="91579" y="91387"/>
                    <a:pt x="91579" y="91387"/>
                  </a:cubicBezTo>
                  <a:cubicBezTo>
                    <a:pt x="91579" y="89598"/>
                    <a:pt x="91579" y="89598"/>
                    <a:pt x="91579" y="89598"/>
                  </a:cubicBezTo>
                  <a:cubicBezTo>
                    <a:pt x="91579" y="88406"/>
                    <a:pt x="91579" y="88406"/>
                    <a:pt x="91579" y="88406"/>
                  </a:cubicBezTo>
                  <a:cubicBezTo>
                    <a:pt x="92731" y="86022"/>
                    <a:pt x="92731" y="86022"/>
                    <a:pt x="92731" y="86022"/>
                  </a:cubicBezTo>
                  <a:cubicBezTo>
                    <a:pt x="94651" y="85426"/>
                    <a:pt x="94651" y="85426"/>
                    <a:pt x="94651" y="85426"/>
                  </a:cubicBezTo>
                  <a:cubicBezTo>
                    <a:pt x="96188" y="83042"/>
                    <a:pt x="96188" y="83042"/>
                    <a:pt x="96188" y="83042"/>
                  </a:cubicBezTo>
                  <a:lnTo>
                    <a:pt x="96188" y="80061"/>
                  </a:lnTo>
                  <a:cubicBezTo>
                    <a:pt x="95419" y="74696"/>
                    <a:pt x="95419" y="74696"/>
                    <a:pt x="95419" y="74696"/>
                  </a:cubicBezTo>
                  <a:cubicBezTo>
                    <a:pt x="95419" y="73504"/>
                    <a:pt x="95419" y="73504"/>
                    <a:pt x="95419" y="73504"/>
                  </a:cubicBezTo>
                  <a:cubicBezTo>
                    <a:pt x="95419" y="71716"/>
                    <a:pt x="95419" y="71716"/>
                    <a:pt x="95419" y="71716"/>
                  </a:cubicBezTo>
                  <a:close/>
                  <a:moveTo>
                    <a:pt x="70375" y="46863"/>
                  </a:moveTo>
                  <a:lnTo>
                    <a:pt x="71729" y="46863"/>
                  </a:lnTo>
                  <a:lnTo>
                    <a:pt x="72631" y="46863"/>
                  </a:lnTo>
                  <a:lnTo>
                    <a:pt x="73533" y="48283"/>
                  </a:lnTo>
                  <a:lnTo>
                    <a:pt x="74435" y="50413"/>
                  </a:lnTo>
                  <a:lnTo>
                    <a:pt x="74435" y="52544"/>
                  </a:lnTo>
                  <a:lnTo>
                    <a:pt x="72631" y="53964"/>
                  </a:lnTo>
                  <a:lnTo>
                    <a:pt x="71729" y="52544"/>
                  </a:lnTo>
                  <a:lnTo>
                    <a:pt x="71729" y="50413"/>
                  </a:lnTo>
                  <a:lnTo>
                    <a:pt x="70375" y="48993"/>
                  </a:lnTo>
                  <a:lnTo>
                    <a:pt x="70375" y="48283"/>
                  </a:lnTo>
                  <a:close/>
                  <a:moveTo>
                    <a:pt x="78947" y="43313"/>
                  </a:moveTo>
                  <a:lnTo>
                    <a:pt x="80300" y="43313"/>
                  </a:lnTo>
                  <a:lnTo>
                    <a:pt x="81654" y="45443"/>
                  </a:lnTo>
                  <a:lnTo>
                    <a:pt x="82556" y="46863"/>
                  </a:lnTo>
                  <a:lnTo>
                    <a:pt x="84361" y="48283"/>
                  </a:lnTo>
                  <a:lnTo>
                    <a:pt x="84361" y="46863"/>
                  </a:lnTo>
                  <a:lnTo>
                    <a:pt x="86616" y="46863"/>
                  </a:lnTo>
                  <a:lnTo>
                    <a:pt x="87969" y="46863"/>
                  </a:lnTo>
                  <a:lnTo>
                    <a:pt x="89774" y="48994"/>
                  </a:lnTo>
                  <a:lnTo>
                    <a:pt x="92932" y="52544"/>
                  </a:lnTo>
                  <a:lnTo>
                    <a:pt x="92932" y="56094"/>
                  </a:lnTo>
                  <a:lnTo>
                    <a:pt x="91578" y="58224"/>
                  </a:lnTo>
                  <a:lnTo>
                    <a:pt x="90225" y="58224"/>
                  </a:lnTo>
                  <a:lnTo>
                    <a:pt x="88872" y="58224"/>
                  </a:lnTo>
                  <a:lnTo>
                    <a:pt x="88872" y="58934"/>
                  </a:lnTo>
                  <a:lnTo>
                    <a:pt x="85714" y="58934"/>
                  </a:lnTo>
                  <a:lnTo>
                    <a:pt x="84361" y="58934"/>
                  </a:lnTo>
                  <a:lnTo>
                    <a:pt x="83909" y="58934"/>
                  </a:lnTo>
                  <a:lnTo>
                    <a:pt x="83007" y="56804"/>
                  </a:lnTo>
                  <a:lnTo>
                    <a:pt x="82556" y="53964"/>
                  </a:lnTo>
                  <a:lnTo>
                    <a:pt x="83007" y="51124"/>
                  </a:lnTo>
                  <a:lnTo>
                    <a:pt x="80751" y="51124"/>
                  </a:lnTo>
                  <a:lnTo>
                    <a:pt x="78947" y="50413"/>
                  </a:lnTo>
                  <a:lnTo>
                    <a:pt x="78947" y="48283"/>
                  </a:lnTo>
                  <a:lnTo>
                    <a:pt x="78947" y="46863"/>
                  </a:lnTo>
                  <a:lnTo>
                    <a:pt x="78947" y="44733"/>
                  </a:lnTo>
                  <a:close/>
                  <a:moveTo>
                    <a:pt x="65864" y="37633"/>
                  </a:moveTo>
                  <a:lnTo>
                    <a:pt x="66766" y="37633"/>
                  </a:lnTo>
                  <a:lnTo>
                    <a:pt x="69473" y="37633"/>
                  </a:lnTo>
                  <a:lnTo>
                    <a:pt x="71728" y="37633"/>
                  </a:lnTo>
                  <a:lnTo>
                    <a:pt x="72179" y="40473"/>
                  </a:lnTo>
                  <a:lnTo>
                    <a:pt x="77142" y="40473"/>
                  </a:lnTo>
                  <a:lnTo>
                    <a:pt x="74886" y="42603"/>
                  </a:lnTo>
                  <a:lnTo>
                    <a:pt x="74435" y="43313"/>
                  </a:lnTo>
                  <a:lnTo>
                    <a:pt x="74435" y="41893"/>
                  </a:lnTo>
                  <a:lnTo>
                    <a:pt x="73082" y="41893"/>
                  </a:lnTo>
                  <a:lnTo>
                    <a:pt x="72179" y="41893"/>
                  </a:lnTo>
                  <a:lnTo>
                    <a:pt x="70826" y="41893"/>
                  </a:lnTo>
                  <a:lnTo>
                    <a:pt x="69924" y="41893"/>
                  </a:lnTo>
                  <a:lnTo>
                    <a:pt x="69022" y="41893"/>
                  </a:lnTo>
                  <a:lnTo>
                    <a:pt x="67668" y="41893"/>
                  </a:lnTo>
                  <a:lnTo>
                    <a:pt x="65864" y="41183"/>
                  </a:lnTo>
                  <a:lnTo>
                    <a:pt x="65864" y="40473"/>
                  </a:lnTo>
                  <a:lnTo>
                    <a:pt x="65864" y="39053"/>
                  </a:lnTo>
                  <a:close/>
                  <a:moveTo>
                    <a:pt x="47819" y="20591"/>
                  </a:moveTo>
                  <a:lnTo>
                    <a:pt x="49623" y="20591"/>
                  </a:lnTo>
                  <a:lnTo>
                    <a:pt x="50526" y="20591"/>
                  </a:lnTo>
                  <a:lnTo>
                    <a:pt x="51428" y="21301"/>
                  </a:lnTo>
                  <a:lnTo>
                    <a:pt x="51879" y="22721"/>
                  </a:lnTo>
                  <a:lnTo>
                    <a:pt x="53232" y="26272"/>
                  </a:lnTo>
                  <a:lnTo>
                    <a:pt x="54586" y="26272"/>
                  </a:lnTo>
                  <a:lnTo>
                    <a:pt x="55488" y="29822"/>
                  </a:lnTo>
                  <a:lnTo>
                    <a:pt x="55488" y="32662"/>
                  </a:lnTo>
                  <a:lnTo>
                    <a:pt x="55488" y="34793"/>
                  </a:lnTo>
                  <a:lnTo>
                    <a:pt x="54135" y="34793"/>
                  </a:lnTo>
                  <a:lnTo>
                    <a:pt x="52781" y="32662"/>
                  </a:lnTo>
                  <a:lnTo>
                    <a:pt x="51879" y="31242"/>
                  </a:lnTo>
                  <a:lnTo>
                    <a:pt x="49623" y="32662"/>
                  </a:lnTo>
                  <a:lnTo>
                    <a:pt x="47819" y="33372"/>
                  </a:lnTo>
                  <a:lnTo>
                    <a:pt x="46466" y="31952"/>
                  </a:lnTo>
                  <a:lnTo>
                    <a:pt x="45563" y="29822"/>
                  </a:lnTo>
                  <a:lnTo>
                    <a:pt x="43308" y="27692"/>
                  </a:lnTo>
                  <a:lnTo>
                    <a:pt x="43308" y="25562"/>
                  </a:lnTo>
                  <a:lnTo>
                    <a:pt x="43308" y="22721"/>
                  </a:lnTo>
                  <a:lnTo>
                    <a:pt x="44661" y="22721"/>
                  </a:lnTo>
                  <a:lnTo>
                    <a:pt x="46014" y="22721"/>
                  </a:lnTo>
                  <a:lnTo>
                    <a:pt x="46014" y="21301"/>
                  </a:lnTo>
                  <a:close/>
                  <a:moveTo>
                    <a:pt x="3157" y="6390"/>
                  </a:moveTo>
                  <a:lnTo>
                    <a:pt x="3157" y="8520"/>
                  </a:lnTo>
                  <a:lnTo>
                    <a:pt x="3157" y="9941"/>
                  </a:lnTo>
                  <a:lnTo>
                    <a:pt x="2255" y="11361"/>
                  </a:lnTo>
                  <a:lnTo>
                    <a:pt x="1804" y="12781"/>
                  </a:lnTo>
                  <a:lnTo>
                    <a:pt x="1804" y="15621"/>
                  </a:lnTo>
                  <a:lnTo>
                    <a:pt x="0" y="14201"/>
                  </a:lnTo>
                  <a:lnTo>
                    <a:pt x="0" y="12781"/>
                  </a:lnTo>
                  <a:lnTo>
                    <a:pt x="0" y="11361"/>
                  </a:lnTo>
                  <a:lnTo>
                    <a:pt x="1804" y="8520"/>
                  </a:lnTo>
                  <a:close/>
                  <a:moveTo>
                    <a:pt x="14887" y="0"/>
                  </a:moveTo>
                  <a:lnTo>
                    <a:pt x="16240" y="0"/>
                  </a:lnTo>
                  <a:lnTo>
                    <a:pt x="19849" y="0"/>
                  </a:lnTo>
                  <a:lnTo>
                    <a:pt x="21202" y="0"/>
                  </a:lnTo>
                  <a:lnTo>
                    <a:pt x="22556" y="3550"/>
                  </a:lnTo>
                  <a:lnTo>
                    <a:pt x="22556" y="4260"/>
                  </a:lnTo>
                  <a:lnTo>
                    <a:pt x="22556" y="6390"/>
                  </a:lnTo>
                  <a:lnTo>
                    <a:pt x="22105" y="8520"/>
                  </a:lnTo>
                  <a:lnTo>
                    <a:pt x="22105" y="9230"/>
                  </a:lnTo>
                  <a:lnTo>
                    <a:pt x="20751" y="11360"/>
                  </a:lnTo>
                  <a:lnTo>
                    <a:pt x="19849" y="11360"/>
                  </a:lnTo>
                  <a:lnTo>
                    <a:pt x="18496" y="11360"/>
                  </a:lnTo>
                  <a:lnTo>
                    <a:pt x="17593" y="11360"/>
                  </a:lnTo>
                  <a:lnTo>
                    <a:pt x="15338" y="9230"/>
                  </a:lnTo>
                  <a:lnTo>
                    <a:pt x="14887" y="9230"/>
                  </a:lnTo>
                  <a:lnTo>
                    <a:pt x="12631" y="6390"/>
                  </a:lnTo>
                  <a:lnTo>
                    <a:pt x="12631" y="2840"/>
                  </a:lnTo>
                  <a:lnTo>
                    <a:pt x="12631" y="142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grpSp>
      <p:sp>
        <p:nvSpPr>
          <p:cNvPr id="105" name="Oval 104">
            <a:extLst>
              <a:ext uri="{FF2B5EF4-FFF2-40B4-BE49-F238E27FC236}">
                <a16:creationId xmlns:a16="http://schemas.microsoft.com/office/drawing/2014/main" id="{D51324DE-14DF-4D16-AC70-8319D5995442}"/>
              </a:ext>
            </a:extLst>
          </p:cNvPr>
          <p:cNvSpPr/>
          <p:nvPr/>
        </p:nvSpPr>
        <p:spPr>
          <a:xfrm>
            <a:off x="5999433" y="2209090"/>
            <a:ext cx="1280546" cy="1280546"/>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06" name="Oval 105">
            <a:extLst>
              <a:ext uri="{FF2B5EF4-FFF2-40B4-BE49-F238E27FC236}">
                <a16:creationId xmlns:a16="http://schemas.microsoft.com/office/drawing/2014/main" id="{C98724DD-9298-4733-AB13-427622ED668F}"/>
              </a:ext>
            </a:extLst>
          </p:cNvPr>
          <p:cNvSpPr/>
          <p:nvPr/>
        </p:nvSpPr>
        <p:spPr>
          <a:xfrm>
            <a:off x="7746729" y="4429914"/>
            <a:ext cx="1280546" cy="1280546"/>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07" name="Oval 106">
            <a:extLst>
              <a:ext uri="{FF2B5EF4-FFF2-40B4-BE49-F238E27FC236}">
                <a16:creationId xmlns:a16="http://schemas.microsoft.com/office/drawing/2014/main" id="{12025C5E-C161-4762-BF04-91B3F83FAD04}"/>
              </a:ext>
            </a:extLst>
          </p:cNvPr>
          <p:cNvSpPr/>
          <p:nvPr/>
        </p:nvSpPr>
        <p:spPr>
          <a:xfrm>
            <a:off x="10111966" y="3143929"/>
            <a:ext cx="1280546" cy="1280546"/>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08" name="TextBox 107">
            <a:extLst>
              <a:ext uri="{FF2B5EF4-FFF2-40B4-BE49-F238E27FC236}">
                <a16:creationId xmlns:a16="http://schemas.microsoft.com/office/drawing/2014/main" id="{EDFD0820-EB51-4800-A260-8476019A5F10}"/>
              </a:ext>
            </a:extLst>
          </p:cNvPr>
          <p:cNvSpPr txBox="1"/>
          <p:nvPr/>
        </p:nvSpPr>
        <p:spPr>
          <a:xfrm>
            <a:off x="859809" y="2232428"/>
            <a:ext cx="1339021" cy="461665"/>
          </a:xfrm>
          <a:prstGeom prst="rect">
            <a:avLst/>
          </a:prstGeom>
          <a:noFill/>
        </p:spPr>
        <p:txBody>
          <a:bodyPr wrap="none" rtlCol="0">
            <a:spAutoFit/>
          </a:bodyPr>
          <a:lstStyle/>
          <a:p>
            <a:r>
              <a:rPr lang="en-US" sz="2400">
                <a:latin typeface="+mj-lt"/>
              </a:rPr>
              <a:t>FUN FACTS</a:t>
            </a:r>
          </a:p>
        </p:txBody>
      </p:sp>
      <p:sp>
        <p:nvSpPr>
          <p:cNvPr id="109" name="TextBox 108">
            <a:extLst>
              <a:ext uri="{FF2B5EF4-FFF2-40B4-BE49-F238E27FC236}">
                <a16:creationId xmlns:a16="http://schemas.microsoft.com/office/drawing/2014/main" id="{6C37191D-C5CC-41C9-8A5E-32300BC12132}"/>
              </a:ext>
            </a:extLst>
          </p:cNvPr>
          <p:cNvSpPr txBox="1"/>
          <p:nvPr/>
        </p:nvSpPr>
        <p:spPr>
          <a:xfrm>
            <a:off x="859803" y="2555052"/>
            <a:ext cx="1257075" cy="1015663"/>
          </a:xfrm>
          <a:prstGeom prst="rect">
            <a:avLst/>
          </a:prstGeom>
          <a:noFill/>
        </p:spPr>
        <p:txBody>
          <a:bodyPr wrap="none" rtlCol="0">
            <a:spAutoFit/>
          </a:bodyPr>
          <a:lstStyle/>
          <a:p>
            <a:r>
              <a:rPr lang="en-US" sz="6000">
                <a:solidFill>
                  <a:schemeClr val="accent1"/>
                </a:solidFill>
                <a:latin typeface="+mj-lt"/>
              </a:rPr>
              <a:t>86%</a:t>
            </a:r>
          </a:p>
        </p:txBody>
      </p:sp>
      <p:sp>
        <p:nvSpPr>
          <p:cNvPr id="110" name="TextBox 109">
            <a:extLst>
              <a:ext uri="{FF2B5EF4-FFF2-40B4-BE49-F238E27FC236}">
                <a16:creationId xmlns:a16="http://schemas.microsoft.com/office/drawing/2014/main" id="{BD12A83F-0BCF-4160-80B8-065147AB48CB}"/>
              </a:ext>
            </a:extLst>
          </p:cNvPr>
          <p:cNvSpPr txBox="1"/>
          <p:nvPr/>
        </p:nvSpPr>
        <p:spPr>
          <a:xfrm>
            <a:off x="2083547" y="2616965"/>
            <a:ext cx="3101920" cy="890115"/>
          </a:xfrm>
          <a:prstGeom prst="rect">
            <a:avLst/>
          </a:prstGeom>
          <a:noFill/>
        </p:spPr>
        <p:txBody>
          <a:bodyPr wrap="square" rtlCol="0">
            <a:spAutoFit/>
          </a:bodyPr>
          <a:lstStyle/>
          <a:p>
            <a:pPr algn="just">
              <a:lnSpc>
                <a:spcPct val="150000"/>
              </a:lnSpc>
            </a:pPr>
            <a:r>
              <a:rPr lang="en-US" sz="1200" b="0" i="0">
                <a:effectLst/>
              </a:rPr>
              <a:t>No one rejects, dislikes, or avoids pleasure itself, because it is pleasure, but because those who do not know how to pursue pleasure rationally encounter in</a:t>
            </a:r>
            <a:endParaRPr lang="en-US" sz="1200"/>
          </a:p>
        </p:txBody>
      </p:sp>
      <p:sp>
        <p:nvSpPr>
          <p:cNvPr id="112" name="TextBox 111">
            <a:extLst>
              <a:ext uri="{FF2B5EF4-FFF2-40B4-BE49-F238E27FC236}">
                <a16:creationId xmlns:a16="http://schemas.microsoft.com/office/drawing/2014/main" id="{83191993-86AE-4A1C-9C7D-2D0CB42111D9}"/>
              </a:ext>
            </a:extLst>
          </p:cNvPr>
          <p:cNvSpPr txBox="1"/>
          <p:nvPr/>
        </p:nvSpPr>
        <p:spPr>
          <a:xfrm>
            <a:off x="863287" y="3424061"/>
            <a:ext cx="4322180" cy="613117"/>
          </a:xfrm>
          <a:prstGeom prst="rect">
            <a:avLst/>
          </a:prstGeom>
          <a:noFill/>
        </p:spPr>
        <p:txBody>
          <a:bodyPr wrap="square" rtlCol="0">
            <a:spAutoFit/>
          </a:bodyPr>
          <a:lstStyle/>
          <a:p>
            <a:pPr algn="just">
              <a:lnSpc>
                <a:spcPct val="150000"/>
              </a:lnSpc>
            </a:pPr>
            <a:r>
              <a:rPr lang="en-US" sz="1200" b="0" i="0">
                <a:effectLst/>
              </a:rPr>
              <a:t>consequences that are extremely painful. Nor again is there anyone who loves or pursues or desires to obtain pain of itself, because it is pain</a:t>
            </a:r>
            <a:endParaRPr lang="en-US" sz="1200"/>
          </a:p>
        </p:txBody>
      </p:sp>
      <p:graphicFrame>
        <p:nvGraphicFramePr>
          <p:cNvPr id="114" name="Chart 113">
            <a:extLst>
              <a:ext uri="{FF2B5EF4-FFF2-40B4-BE49-F238E27FC236}">
                <a16:creationId xmlns:a16="http://schemas.microsoft.com/office/drawing/2014/main" id="{C67C4BFD-A2F4-4A11-B13B-AE94798C63CF}"/>
              </a:ext>
            </a:extLst>
          </p:cNvPr>
          <p:cNvGraphicFramePr/>
          <p:nvPr>
            <p:extLst>
              <p:ext uri="{D42A27DB-BD31-4B8C-83A1-F6EECF244321}">
                <p14:modId xmlns:p14="http://schemas.microsoft.com/office/powerpoint/2010/main" val="2187469208"/>
              </p:ext>
            </p:extLst>
          </p:nvPr>
        </p:nvGraphicFramePr>
        <p:xfrm>
          <a:off x="859804" y="4200258"/>
          <a:ext cx="4322180" cy="1695737"/>
        </p:xfrm>
        <a:graphic>
          <a:graphicData uri="http://schemas.openxmlformats.org/drawingml/2006/chart">
            <c:chart xmlns:c="http://schemas.openxmlformats.org/drawingml/2006/chart" xmlns:r="http://schemas.openxmlformats.org/officeDocument/2006/relationships" r:id="rId2"/>
          </a:graphicData>
        </a:graphic>
      </p:graphicFrame>
      <p:sp>
        <p:nvSpPr>
          <p:cNvPr id="115" name="TextBox 114">
            <a:extLst>
              <a:ext uri="{FF2B5EF4-FFF2-40B4-BE49-F238E27FC236}">
                <a16:creationId xmlns:a16="http://schemas.microsoft.com/office/drawing/2014/main" id="{92355CDE-E6D1-4AA2-A4AC-F7D91C6D67FF}"/>
              </a:ext>
            </a:extLst>
          </p:cNvPr>
          <p:cNvSpPr txBox="1"/>
          <p:nvPr/>
        </p:nvSpPr>
        <p:spPr>
          <a:xfrm>
            <a:off x="6262039" y="2474966"/>
            <a:ext cx="755335" cy="338554"/>
          </a:xfrm>
          <a:prstGeom prst="rect">
            <a:avLst/>
          </a:prstGeom>
          <a:noFill/>
        </p:spPr>
        <p:txBody>
          <a:bodyPr wrap="none" rtlCol="0">
            <a:spAutoFit/>
          </a:bodyPr>
          <a:lstStyle/>
          <a:p>
            <a:pPr algn="ctr"/>
            <a:r>
              <a:rPr lang="en-US" sz="1600">
                <a:solidFill>
                  <a:schemeClr val="bg2"/>
                </a:solidFill>
                <a:latin typeface="+mj-lt"/>
              </a:rPr>
              <a:t>AREA 01</a:t>
            </a:r>
          </a:p>
        </p:txBody>
      </p:sp>
      <p:sp>
        <p:nvSpPr>
          <p:cNvPr id="116" name="TextBox 115">
            <a:extLst>
              <a:ext uri="{FF2B5EF4-FFF2-40B4-BE49-F238E27FC236}">
                <a16:creationId xmlns:a16="http://schemas.microsoft.com/office/drawing/2014/main" id="{D446A204-70FA-4004-B51F-5AE41B28C499}"/>
              </a:ext>
            </a:extLst>
          </p:cNvPr>
          <p:cNvSpPr txBox="1"/>
          <p:nvPr/>
        </p:nvSpPr>
        <p:spPr>
          <a:xfrm>
            <a:off x="6107349" y="2700541"/>
            <a:ext cx="1064714" cy="523220"/>
          </a:xfrm>
          <a:prstGeom prst="rect">
            <a:avLst/>
          </a:prstGeom>
          <a:noFill/>
        </p:spPr>
        <p:txBody>
          <a:bodyPr wrap="none" rtlCol="0">
            <a:spAutoFit/>
          </a:bodyPr>
          <a:lstStyle/>
          <a:p>
            <a:pPr algn="ctr"/>
            <a:r>
              <a:rPr lang="en-US" sz="2800">
                <a:solidFill>
                  <a:schemeClr val="bg2"/>
                </a:solidFill>
                <a:latin typeface="+mj-lt"/>
              </a:rPr>
              <a:t>13840+</a:t>
            </a:r>
          </a:p>
        </p:txBody>
      </p:sp>
      <p:sp>
        <p:nvSpPr>
          <p:cNvPr id="119" name="TextBox 118">
            <a:extLst>
              <a:ext uri="{FF2B5EF4-FFF2-40B4-BE49-F238E27FC236}">
                <a16:creationId xmlns:a16="http://schemas.microsoft.com/office/drawing/2014/main" id="{BFEA38DD-5D94-472E-8110-6C7CA93F9B30}"/>
              </a:ext>
            </a:extLst>
          </p:cNvPr>
          <p:cNvSpPr txBox="1"/>
          <p:nvPr/>
        </p:nvSpPr>
        <p:spPr>
          <a:xfrm>
            <a:off x="7996511" y="4695790"/>
            <a:ext cx="780983" cy="338554"/>
          </a:xfrm>
          <a:prstGeom prst="rect">
            <a:avLst/>
          </a:prstGeom>
          <a:noFill/>
        </p:spPr>
        <p:txBody>
          <a:bodyPr wrap="none" rtlCol="0">
            <a:spAutoFit/>
          </a:bodyPr>
          <a:lstStyle/>
          <a:p>
            <a:pPr algn="ctr"/>
            <a:r>
              <a:rPr lang="en-US" sz="1600">
                <a:solidFill>
                  <a:schemeClr val="bg2"/>
                </a:solidFill>
                <a:latin typeface="+mj-lt"/>
              </a:rPr>
              <a:t>AREA 02</a:t>
            </a:r>
          </a:p>
        </p:txBody>
      </p:sp>
      <p:sp>
        <p:nvSpPr>
          <p:cNvPr id="120" name="TextBox 119">
            <a:extLst>
              <a:ext uri="{FF2B5EF4-FFF2-40B4-BE49-F238E27FC236}">
                <a16:creationId xmlns:a16="http://schemas.microsoft.com/office/drawing/2014/main" id="{8DFB55D8-47F1-402A-92E4-1D892170EBB2}"/>
              </a:ext>
            </a:extLst>
          </p:cNvPr>
          <p:cNvSpPr txBox="1"/>
          <p:nvPr/>
        </p:nvSpPr>
        <p:spPr>
          <a:xfrm>
            <a:off x="7829799" y="4921365"/>
            <a:ext cx="1114408" cy="523220"/>
          </a:xfrm>
          <a:prstGeom prst="rect">
            <a:avLst/>
          </a:prstGeom>
          <a:noFill/>
        </p:spPr>
        <p:txBody>
          <a:bodyPr wrap="none" rtlCol="0">
            <a:spAutoFit/>
          </a:bodyPr>
          <a:lstStyle/>
          <a:p>
            <a:pPr algn="ctr"/>
            <a:r>
              <a:rPr lang="en-US" sz="2800">
                <a:solidFill>
                  <a:schemeClr val="bg2"/>
                </a:solidFill>
                <a:latin typeface="+mj-lt"/>
              </a:rPr>
              <a:t>25930+</a:t>
            </a:r>
          </a:p>
        </p:txBody>
      </p:sp>
      <p:sp>
        <p:nvSpPr>
          <p:cNvPr id="122" name="TextBox 121">
            <a:extLst>
              <a:ext uri="{FF2B5EF4-FFF2-40B4-BE49-F238E27FC236}">
                <a16:creationId xmlns:a16="http://schemas.microsoft.com/office/drawing/2014/main" id="{7B673912-6508-42A3-9911-C9BA45CCF54A}"/>
              </a:ext>
            </a:extLst>
          </p:cNvPr>
          <p:cNvSpPr txBox="1"/>
          <p:nvPr/>
        </p:nvSpPr>
        <p:spPr>
          <a:xfrm>
            <a:off x="10362549" y="3409805"/>
            <a:ext cx="779381" cy="338554"/>
          </a:xfrm>
          <a:prstGeom prst="rect">
            <a:avLst/>
          </a:prstGeom>
          <a:noFill/>
        </p:spPr>
        <p:txBody>
          <a:bodyPr wrap="none" rtlCol="0">
            <a:spAutoFit/>
          </a:bodyPr>
          <a:lstStyle/>
          <a:p>
            <a:pPr algn="ctr"/>
            <a:r>
              <a:rPr lang="en-US" sz="1600">
                <a:solidFill>
                  <a:schemeClr val="bg2"/>
                </a:solidFill>
                <a:latin typeface="+mj-lt"/>
              </a:rPr>
              <a:t>AREA 03</a:t>
            </a:r>
          </a:p>
        </p:txBody>
      </p:sp>
      <p:sp>
        <p:nvSpPr>
          <p:cNvPr id="123" name="TextBox 122">
            <a:extLst>
              <a:ext uri="{FF2B5EF4-FFF2-40B4-BE49-F238E27FC236}">
                <a16:creationId xmlns:a16="http://schemas.microsoft.com/office/drawing/2014/main" id="{92871EE2-7A5C-4151-93D1-7C9FF0667506}"/>
              </a:ext>
            </a:extLst>
          </p:cNvPr>
          <p:cNvSpPr txBox="1"/>
          <p:nvPr/>
        </p:nvSpPr>
        <p:spPr>
          <a:xfrm>
            <a:off x="10306444" y="3635380"/>
            <a:ext cx="891591" cy="523220"/>
          </a:xfrm>
          <a:prstGeom prst="rect">
            <a:avLst/>
          </a:prstGeom>
          <a:noFill/>
        </p:spPr>
        <p:txBody>
          <a:bodyPr wrap="none" rtlCol="0">
            <a:spAutoFit/>
          </a:bodyPr>
          <a:lstStyle/>
          <a:p>
            <a:pPr algn="ctr"/>
            <a:r>
              <a:rPr lang="en-US" sz="2800">
                <a:solidFill>
                  <a:schemeClr val="bg2"/>
                </a:solidFill>
                <a:latin typeface="+mj-lt"/>
              </a:rPr>
              <a:t>8175+</a:t>
            </a:r>
          </a:p>
        </p:txBody>
      </p:sp>
    </p:spTree>
    <p:extLst>
      <p:ext uri="{BB962C8B-B14F-4D97-AF65-F5344CB8AC3E}">
        <p14:creationId xmlns:p14="http://schemas.microsoft.com/office/powerpoint/2010/main" val="3442579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8"/>
                                        </p:tgtEl>
                                        <p:attrNameLst>
                                          <p:attrName>style.visibility</p:attrName>
                                        </p:attrNameLst>
                                      </p:cBhvr>
                                      <p:to>
                                        <p:strVal val="visible"/>
                                      </p:to>
                                    </p:set>
                                    <p:animEffect transition="in" filter="wipe(left)">
                                      <p:cBhvr>
                                        <p:cTn id="11" dur="500"/>
                                        <p:tgtEl>
                                          <p:spTgt spid="10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9"/>
                                        </p:tgtEl>
                                        <p:attrNameLst>
                                          <p:attrName>style.visibility</p:attrName>
                                        </p:attrNameLst>
                                      </p:cBhvr>
                                      <p:to>
                                        <p:strVal val="visible"/>
                                      </p:to>
                                    </p:set>
                                    <p:animEffect transition="in" filter="fade">
                                      <p:cBhvr>
                                        <p:cTn id="15" dur="500"/>
                                        <p:tgtEl>
                                          <p:spTgt spid="109"/>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10"/>
                                        </p:tgtEl>
                                        <p:attrNameLst>
                                          <p:attrName>style.visibility</p:attrName>
                                        </p:attrNameLst>
                                      </p:cBhvr>
                                      <p:to>
                                        <p:strVal val="visible"/>
                                      </p:to>
                                    </p:set>
                                    <p:animEffect transition="in" filter="wipe(up)">
                                      <p:cBhvr>
                                        <p:cTn id="19" dur="500"/>
                                        <p:tgtEl>
                                          <p:spTgt spid="11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12"/>
                                        </p:tgtEl>
                                        <p:attrNameLst>
                                          <p:attrName>style.visibility</p:attrName>
                                        </p:attrNameLst>
                                      </p:cBhvr>
                                      <p:to>
                                        <p:strVal val="visible"/>
                                      </p:to>
                                    </p:set>
                                    <p:animEffect transition="in" filter="wipe(up)">
                                      <p:cBhvr>
                                        <p:cTn id="23" dur="500"/>
                                        <p:tgtEl>
                                          <p:spTgt spid="11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14">
                                            <p:graphicEl>
                                              <a:chart seriesIdx="-3" categoryIdx="-3" bldStep="gridLegend"/>
                                            </p:graphicEl>
                                          </p:spTgt>
                                        </p:tgtEl>
                                        <p:attrNameLst>
                                          <p:attrName>style.visibility</p:attrName>
                                        </p:attrNameLst>
                                      </p:cBhvr>
                                      <p:to>
                                        <p:strVal val="visible"/>
                                      </p:to>
                                    </p:set>
                                    <p:animEffect transition="in" filter="wipe(left)">
                                      <p:cBhvr>
                                        <p:cTn id="27" dur="500"/>
                                        <p:tgtEl>
                                          <p:spTgt spid="114">
                                            <p:graphicEl>
                                              <a:chart seriesIdx="-3" categoryIdx="-3" bldStep="gridLegend"/>
                                            </p:graphic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14">
                                            <p:graphicEl>
                                              <a:chart seriesIdx="0" categoryIdx="-4" bldStep="series"/>
                                            </p:graphicEl>
                                          </p:spTgt>
                                        </p:tgtEl>
                                        <p:attrNameLst>
                                          <p:attrName>style.visibility</p:attrName>
                                        </p:attrNameLst>
                                      </p:cBhvr>
                                      <p:to>
                                        <p:strVal val="visible"/>
                                      </p:to>
                                    </p:set>
                                    <p:animEffect transition="in" filter="wipe(left)">
                                      <p:cBhvr>
                                        <p:cTn id="31" dur="500"/>
                                        <p:tgtEl>
                                          <p:spTgt spid="114">
                                            <p:graphicEl>
                                              <a:chart seriesIdx="0" categoryIdx="-4" bldStep="series"/>
                                            </p:graphicEl>
                                          </p:spTgt>
                                        </p:tgtEl>
                                      </p:cBhvr>
                                    </p:animEffect>
                                  </p:childTnLst>
                                </p:cTn>
                              </p:par>
                            </p:childTnLst>
                          </p:cTn>
                        </p:par>
                        <p:par>
                          <p:cTn id="32" fill="hold">
                            <p:stCondLst>
                              <p:cond delay="3500"/>
                            </p:stCondLst>
                            <p:childTnLst>
                              <p:par>
                                <p:cTn id="33" presetID="47" presetClass="entr" presetSubtype="0"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fade">
                                      <p:cBhvr>
                                        <p:cTn id="35" dur="1000"/>
                                        <p:tgtEl>
                                          <p:spTgt spid="50"/>
                                        </p:tgtEl>
                                      </p:cBhvr>
                                    </p:animEffect>
                                    <p:anim calcmode="lin" valueType="num">
                                      <p:cBhvr>
                                        <p:cTn id="36" dur="1000" fill="hold"/>
                                        <p:tgtEl>
                                          <p:spTgt spid="50"/>
                                        </p:tgtEl>
                                        <p:attrNameLst>
                                          <p:attrName>ppt_x</p:attrName>
                                        </p:attrNameLst>
                                      </p:cBhvr>
                                      <p:tavLst>
                                        <p:tav tm="0">
                                          <p:val>
                                            <p:strVal val="#ppt_x"/>
                                          </p:val>
                                        </p:tav>
                                        <p:tav tm="100000">
                                          <p:val>
                                            <p:strVal val="#ppt_x"/>
                                          </p:val>
                                        </p:tav>
                                      </p:tavLst>
                                    </p:anim>
                                    <p:anim calcmode="lin" valueType="num">
                                      <p:cBhvr>
                                        <p:cTn id="37" dur="1000" fill="hold"/>
                                        <p:tgtEl>
                                          <p:spTgt spid="50"/>
                                        </p:tgtEl>
                                        <p:attrNameLst>
                                          <p:attrName>ppt_y</p:attrName>
                                        </p:attrNameLst>
                                      </p:cBhvr>
                                      <p:tavLst>
                                        <p:tav tm="0">
                                          <p:val>
                                            <p:strVal val="#ppt_y-.1"/>
                                          </p:val>
                                        </p:tav>
                                        <p:tav tm="100000">
                                          <p:val>
                                            <p:strVal val="#ppt_y"/>
                                          </p:val>
                                        </p:tav>
                                      </p:tavLst>
                                    </p:anim>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05"/>
                                        </p:tgtEl>
                                        <p:attrNameLst>
                                          <p:attrName>style.visibility</p:attrName>
                                        </p:attrNameLst>
                                      </p:cBhvr>
                                      <p:to>
                                        <p:strVal val="visible"/>
                                      </p:to>
                                    </p:set>
                                    <p:animEffect transition="in" filter="fade">
                                      <p:cBhvr>
                                        <p:cTn id="41" dur="500"/>
                                        <p:tgtEl>
                                          <p:spTgt spid="105"/>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115"/>
                                        </p:tgtEl>
                                        <p:attrNameLst>
                                          <p:attrName>style.visibility</p:attrName>
                                        </p:attrNameLst>
                                      </p:cBhvr>
                                      <p:to>
                                        <p:strVal val="visible"/>
                                      </p:to>
                                    </p:set>
                                    <p:animEffect transition="in" filter="fade">
                                      <p:cBhvr>
                                        <p:cTn id="45" dur="500"/>
                                        <p:tgtEl>
                                          <p:spTgt spid="115"/>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116"/>
                                        </p:tgtEl>
                                        <p:attrNameLst>
                                          <p:attrName>style.visibility</p:attrName>
                                        </p:attrNameLst>
                                      </p:cBhvr>
                                      <p:to>
                                        <p:strVal val="visible"/>
                                      </p:to>
                                    </p:set>
                                    <p:animEffect transition="in" filter="fade">
                                      <p:cBhvr>
                                        <p:cTn id="49" dur="500"/>
                                        <p:tgtEl>
                                          <p:spTgt spid="116"/>
                                        </p:tgtEl>
                                      </p:cBhvr>
                                    </p:animEffect>
                                  </p:childTnLst>
                                </p:cTn>
                              </p:par>
                            </p:childTnLst>
                          </p:cTn>
                        </p:par>
                        <p:par>
                          <p:cTn id="50" fill="hold">
                            <p:stCondLst>
                              <p:cond delay="6000"/>
                            </p:stCondLst>
                            <p:childTnLst>
                              <p:par>
                                <p:cTn id="51" presetID="10" presetClass="entr" presetSubtype="0" fill="hold" grpId="0" nodeType="afterEffect">
                                  <p:stCondLst>
                                    <p:cond delay="0"/>
                                  </p:stCondLst>
                                  <p:childTnLst>
                                    <p:set>
                                      <p:cBhvr>
                                        <p:cTn id="52" dur="1" fill="hold">
                                          <p:stCondLst>
                                            <p:cond delay="0"/>
                                          </p:stCondLst>
                                        </p:cTn>
                                        <p:tgtEl>
                                          <p:spTgt spid="106"/>
                                        </p:tgtEl>
                                        <p:attrNameLst>
                                          <p:attrName>style.visibility</p:attrName>
                                        </p:attrNameLst>
                                      </p:cBhvr>
                                      <p:to>
                                        <p:strVal val="visible"/>
                                      </p:to>
                                    </p:set>
                                    <p:animEffect transition="in" filter="fade">
                                      <p:cBhvr>
                                        <p:cTn id="53" dur="500"/>
                                        <p:tgtEl>
                                          <p:spTgt spid="106"/>
                                        </p:tgtEl>
                                      </p:cBhvr>
                                    </p:animEffect>
                                  </p:childTnLst>
                                </p:cTn>
                              </p:par>
                            </p:childTnLst>
                          </p:cTn>
                        </p:par>
                        <p:par>
                          <p:cTn id="54" fill="hold">
                            <p:stCondLst>
                              <p:cond delay="6500"/>
                            </p:stCondLst>
                            <p:childTnLst>
                              <p:par>
                                <p:cTn id="55" presetID="10" presetClass="entr" presetSubtype="0" fill="hold" grpId="0" nodeType="afterEffect">
                                  <p:stCondLst>
                                    <p:cond delay="0"/>
                                  </p:stCondLst>
                                  <p:childTnLst>
                                    <p:set>
                                      <p:cBhvr>
                                        <p:cTn id="56" dur="1" fill="hold">
                                          <p:stCondLst>
                                            <p:cond delay="0"/>
                                          </p:stCondLst>
                                        </p:cTn>
                                        <p:tgtEl>
                                          <p:spTgt spid="119"/>
                                        </p:tgtEl>
                                        <p:attrNameLst>
                                          <p:attrName>style.visibility</p:attrName>
                                        </p:attrNameLst>
                                      </p:cBhvr>
                                      <p:to>
                                        <p:strVal val="visible"/>
                                      </p:to>
                                    </p:set>
                                    <p:animEffect transition="in" filter="fade">
                                      <p:cBhvr>
                                        <p:cTn id="57" dur="500"/>
                                        <p:tgtEl>
                                          <p:spTgt spid="119"/>
                                        </p:tgtEl>
                                      </p:cBhvr>
                                    </p:animEffect>
                                  </p:childTnLst>
                                </p:cTn>
                              </p:par>
                            </p:childTnLst>
                          </p:cTn>
                        </p:par>
                        <p:par>
                          <p:cTn id="58" fill="hold">
                            <p:stCondLst>
                              <p:cond delay="7000"/>
                            </p:stCondLst>
                            <p:childTnLst>
                              <p:par>
                                <p:cTn id="59" presetID="10" presetClass="entr" presetSubtype="0" fill="hold" grpId="0" nodeType="afterEffect">
                                  <p:stCondLst>
                                    <p:cond delay="0"/>
                                  </p:stCondLst>
                                  <p:childTnLst>
                                    <p:set>
                                      <p:cBhvr>
                                        <p:cTn id="60" dur="1" fill="hold">
                                          <p:stCondLst>
                                            <p:cond delay="0"/>
                                          </p:stCondLst>
                                        </p:cTn>
                                        <p:tgtEl>
                                          <p:spTgt spid="120"/>
                                        </p:tgtEl>
                                        <p:attrNameLst>
                                          <p:attrName>style.visibility</p:attrName>
                                        </p:attrNameLst>
                                      </p:cBhvr>
                                      <p:to>
                                        <p:strVal val="visible"/>
                                      </p:to>
                                    </p:set>
                                    <p:animEffect transition="in" filter="fade">
                                      <p:cBhvr>
                                        <p:cTn id="61" dur="500"/>
                                        <p:tgtEl>
                                          <p:spTgt spid="120"/>
                                        </p:tgtEl>
                                      </p:cBhvr>
                                    </p:animEffect>
                                  </p:childTnLst>
                                </p:cTn>
                              </p:par>
                            </p:childTnLst>
                          </p:cTn>
                        </p:par>
                        <p:par>
                          <p:cTn id="62" fill="hold">
                            <p:stCondLst>
                              <p:cond delay="7500"/>
                            </p:stCondLst>
                            <p:childTnLst>
                              <p:par>
                                <p:cTn id="63" presetID="10" presetClass="entr" presetSubtype="0" fill="hold" grpId="0" nodeType="afterEffect">
                                  <p:stCondLst>
                                    <p:cond delay="0"/>
                                  </p:stCondLst>
                                  <p:childTnLst>
                                    <p:set>
                                      <p:cBhvr>
                                        <p:cTn id="64" dur="1" fill="hold">
                                          <p:stCondLst>
                                            <p:cond delay="0"/>
                                          </p:stCondLst>
                                        </p:cTn>
                                        <p:tgtEl>
                                          <p:spTgt spid="107"/>
                                        </p:tgtEl>
                                        <p:attrNameLst>
                                          <p:attrName>style.visibility</p:attrName>
                                        </p:attrNameLst>
                                      </p:cBhvr>
                                      <p:to>
                                        <p:strVal val="visible"/>
                                      </p:to>
                                    </p:set>
                                    <p:animEffect transition="in" filter="fade">
                                      <p:cBhvr>
                                        <p:cTn id="65" dur="500"/>
                                        <p:tgtEl>
                                          <p:spTgt spid="107"/>
                                        </p:tgtEl>
                                      </p:cBhvr>
                                    </p:animEffect>
                                  </p:childTnLst>
                                </p:cTn>
                              </p:par>
                            </p:childTnLst>
                          </p:cTn>
                        </p:par>
                        <p:par>
                          <p:cTn id="66" fill="hold">
                            <p:stCondLst>
                              <p:cond delay="8000"/>
                            </p:stCondLst>
                            <p:childTnLst>
                              <p:par>
                                <p:cTn id="67" presetID="10" presetClass="entr" presetSubtype="0" fill="hold" grpId="0" nodeType="afterEffect">
                                  <p:stCondLst>
                                    <p:cond delay="0"/>
                                  </p:stCondLst>
                                  <p:childTnLst>
                                    <p:set>
                                      <p:cBhvr>
                                        <p:cTn id="68" dur="1" fill="hold">
                                          <p:stCondLst>
                                            <p:cond delay="0"/>
                                          </p:stCondLst>
                                        </p:cTn>
                                        <p:tgtEl>
                                          <p:spTgt spid="122"/>
                                        </p:tgtEl>
                                        <p:attrNameLst>
                                          <p:attrName>style.visibility</p:attrName>
                                        </p:attrNameLst>
                                      </p:cBhvr>
                                      <p:to>
                                        <p:strVal val="visible"/>
                                      </p:to>
                                    </p:set>
                                    <p:animEffect transition="in" filter="fade">
                                      <p:cBhvr>
                                        <p:cTn id="69" dur="500"/>
                                        <p:tgtEl>
                                          <p:spTgt spid="122"/>
                                        </p:tgtEl>
                                      </p:cBhvr>
                                    </p:animEffect>
                                  </p:childTnLst>
                                </p:cTn>
                              </p:par>
                            </p:childTnLst>
                          </p:cTn>
                        </p:par>
                        <p:par>
                          <p:cTn id="70" fill="hold">
                            <p:stCondLst>
                              <p:cond delay="8500"/>
                            </p:stCondLst>
                            <p:childTnLst>
                              <p:par>
                                <p:cTn id="71" presetID="10" presetClass="entr" presetSubtype="0" fill="hold" grpId="0" nodeType="afterEffect">
                                  <p:stCondLst>
                                    <p:cond delay="0"/>
                                  </p:stCondLst>
                                  <p:childTnLst>
                                    <p:set>
                                      <p:cBhvr>
                                        <p:cTn id="72" dur="1" fill="hold">
                                          <p:stCondLst>
                                            <p:cond delay="0"/>
                                          </p:stCondLst>
                                        </p:cTn>
                                        <p:tgtEl>
                                          <p:spTgt spid="123"/>
                                        </p:tgtEl>
                                        <p:attrNameLst>
                                          <p:attrName>style.visibility</p:attrName>
                                        </p:attrNameLst>
                                      </p:cBhvr>
                                      <p:to>
                                        <p:strVal val="visible"/>
                                      </p:to>
                                    </p:set>
                                    <p:animEffect transition="in" filter="fade">
                                      <p:cBhvr>
                                        <p:cTn id="73"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5" grpId="0" animBg="1"/>
      <p:bldP spid="106" grpId="0" animBg="1"/>
      <p:bldP spid="107" grpId="0" animBg="1"/>
      <p:bldP spid="108" grpId="0"/>
      <p:bldP spid="109" grpId="0"/>
      <p:bldP spid="110" grpId="0"/>
      <p:bldP spid="112" grpId="0"/>
      <p:bldGraphic spid="114" grpId="0">
        <p:bldSub>
          <a:bldChart bld="series"/>
        </p:bldSub>
      </p:bldGraphic>
      <p:bldP spid="115" grpId="0"/>
      <p:bldP spid="116" grpId="0"/>
      <p:bldP spid="119" grpId="0"/>
      <p:bldP spid="120" grpId="0"/>
      <p:bldP spid="122" grpId="0"/>
      <p:bldP spid="12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Rounded Corners 15">
            <a:extLst>
              <a:ext uri="{FF2B5EF4-FFF2-40B4-BE49-F238E27FC236}">
                <a16:creationId xmlns:a16="http://schemas.microsoft.com/office/drawing/2014/main" id="{FE7AF96A-4BFC-4FD4-93F9-72BB43D9F168}"/>
              </a:ext>
            </a:extLst>
          </p:cNvPr>
          <p:cNvSpPr/>
          <p:nvPr/>
        </p:nvSpPr>
        <p:spPr>
          <a:xfrm>
            <a:off x="1350335" y="2190305"/>
            <a:ext cx="2530550" cy="3976577"/>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 name="Title 1">
            <a:extLst>
              <a:ext uri="{FF2B5EF4-FFF2-40B4-BE49-F238E27FC236}">
                <a16:creationId xmlns:a16="http://schemas.microsoft.com/office/drawing/2014/main" id="{98744623-B545-42B6-9A44-E65755A242C9}"/>
              </a:ext>
            </a:extLst>
          </p:cNvPr>
          <p:cNvSpPr>
            <a:spLocks noGrp="1"/>
          </p:cNvSpPr>
          <p:nvPr>
            <p:ph type="title"/>
          </p:nvPr>
        </p:nvSpPr>
        <p:spPr/>
        <p:txBody>
          <a:bodyPr/>
          <a:lstStyle/>
          <a:p>
            <a:r>
              <a:rPr lang="en-US"/>
              <a:t>MEMBERSHIP PLAN</a:t>
            </a:r>
          </a:p>
        </p:txBody>
      </p:sp>
      <p:sp>
        <p:nvSpPr>
          <p:cNvPr id="5" name="Rectangle: Rounded Corners 4">
            <a:extLst>
              <a:ext uri="{FF2B5EF4-FFF2-40B4-BE49-F238E27FC236}">
                <a16:creationId xmlns:a16="http://schemas.microsoft.com/office/drawing/2014/main" id="{BA0D333B-58A9-4695-A720-5FADE046417F}"/>
              </a:ext>
            </a:extLst>
          </p:cNvPr>
          <p:cNvSpPr/>
          <p:nvPr/>
        </p:nvSpPr>
        <p:spPr>
          <a:xfrm>
            <a:off x="4830725" y="2190306"/>
            <a:ext cx="2530550" cy="3976577"/>
          </a:xfrm>
          <a:prstGeom prst="roundRect">
            <a:avLst>
              <a:gd name="adj" fmla="val 10721"/>
            </a:avLst>
          </a:prstGeom>
          <a:solidFill>
            <a:schemeClr val="accent2"/>
          </a:solidFill>
          <a:ln w="9525" cap="flat">
            <a:noFill/>
            <a:prstDash val="solid"/>
            <a:miter/>
          </a:ln>
          <a:effectLst>
            <a:outerShdw blurRad="127000" sx="106000" sy="106000" algn="ctr" rotWithShape="0">
              <a:schemeClr val="accent2">
                <a:alpha val="40000"/>
              </a:schemeClr>
            </a:outerShdw>
          </a:effectLst>
        </p:spPr>
        <p:txBody>
          <a:bodyPr rtlCol="0" anchor="ctr"/>
          <a:lstStyle/>
          <a:p>
            <a:endParaRPr lang="en-US"/>
          </a:p>
        </p:txBody>
      </p:sp>
      <p:sp>
        <p:nvSpPr>
          <p:cNvPr id="6" name="Rectangle: Rounded Corners 5">
            <a:extLst>
              <a:ext uri="{FF2B5EF4-FFF2-40B4-BE49-F238E27FC236}">
                <a16:creationId xmlns:a16="http://schemas.microsoft.com/office/drawing/2014/main" id="{3A3D869E-50C5-4060-B3B5-71E61C15AFC3}"/>
              </a:ext>
            </a:extLst>
          </p:cNvPr>
          <p:cNvSpPr/>
          <p:nvPr/>
        </p:nvSpPr>
        <p:spPr>
          <a:xfrm>
            <a:off x="8311115" y="2190305"/>
            <a:ext cx="2530550" cy="3976577"/>
          </a:xfrm>
          <a:prstGeom prst="roundRect">
            <a:avLst>
              <a:gd name="adj" fmla="val 10721"/>
            </a:avLst>
          </a:prstGeom>
          <a:solidFill>
            <a:schemeClr val="accent3"/>
          </a:solidFill>
          <a:ln w="9525" cap="flat">
            <a:noFill/>
            <a:prstDash val="solid"/>
            <a:miter/>
          </a:ln>
          <a:effectLst>
            <a:outerShdw blurRad="127000" sx="106000" sy="106000" algn="ctr" rotWithShape="0">
              <a:schemeClr val="accent3">
                <a:alpha val="40000"/>
              </a:schemeClr>
            </a:outerShdw>
          </a:effectLst>
        </p:spPr>
        <p:txBody>
          <a:bodyPr rtlCol="0" anchor="ctr"/>
          <a:lstStyle/>
          <a:p>
            <a:endParaRPr lang="en-US"/>
          </a:p>
        </p:txBody>
      </p:sp>
      <p:sp>
        <p:nvSpPr>
          <p:cNvPr id="10" name="Freeform: Shape 9">
            <a:extLst>
              <a:ext uri="{FF2B5EF4-FFF2-40B4-BE49-F238E27FC236}">
                <a16:creationId xmlns:a16="http://schemas.microsoft.com/office/drawing/2014/main" id="{84F7ADC3-949E-476E-8D8F-FB25406FE5CD}"/>
              </a:ext>
            </a:extLst>
          </p:cNvPr>
          <p:cNvSpPr/>
          <p:nvPr/>
        </p:nvSpPr>
        <p:spPr>
          <a:xfrm>
            <a:off x="1350335" y="4343400"/>
            <a:ext cx="1440854" cy="1823424"/>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a:p>
        </p:txBody>
      </p:sp>
      <p:sp>
        <p:nvSpPr>
          <p:cNvPr id="17" name="Freeform: Shape 16">
            <a:extLst>
              <a:ext uri="{FF2B5EF4-FFF2-40B4-BE49-F238E27FC236}">
                <a16:creationId xmlns:a16="http://schemas.microsoft.com/office/drawing/2014/main" id="{86511FB4-EF18-420B-880D-48193F7B6657}"/>
              </a:ext>
            </a:extLst>
          </p:cNvPr>
          <p:cNvSpPr/>
          <p:nvPr/>
        </p:nvSpPr>
        <p:spPr>
          <a:xfrm rot="10800000">
            <a:off x="1424597" y="2190305"/>
            <a:ext cx="2456288" cy="795622"/>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a:p>
        </p:txBody>
      </p:sp>
      <p:sp>
        <p:nvSpPr>
          <p:cNvPr id="19" name="Freeform: Shape 18">
            <a:extLst>
              <a:ext uri="{FF2B5EF4-FFF2-40B4-BE49-F238E27FC236}">
                <a16:creationId xmlns:a16="http://schemas.microsoft.com/office/drawing/2014/main" id="{7C0F7DA8-BA72-4F8A-BA18-9F76E86241D7}"/>
              </a:ext>
            </a:extLst>
          </p:cNvPr>
          <p:cNvSpPr/>
          <p:nvPr/>
        </p:nvSpPr>
        <p:spPr>
          <a:xfrm>
            <a:off x="4830725" y="4343400"/>
            <a:ext cx="1440854" cy="1823424"/>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a:p>
        </p:txBody>
      </p:sp>
      <p:sp>
        <p:nvSpPr>
          <p:cNvPr id="20" name="Freeform: Shape 19">
            <a:extLst>
              <a:ext uri="{FF2B5EF4-FFF2-40B4-BE49-F238E27FC236}">
                <a16:creationId xmlns:a16="http://schemas.microsoft.com/office/drawing/2014/main" id="{755A5176-31BD-40DB-BC88-09B8A13DFCF0}"/>
              </a:ext>
            </a:extLst>
          </p:cNvPr>
          <p:cNvSpPr/>
          <p:nvPr/>
        </p:nvSpPr>
        <p:spPr>
          <a:xfrm rot="10800000">
            <a:off x="4904987" y="2190305"/>
            <a:ext cx="2456288" cy="795622"/>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a:p>
        </p:txBody>
      </p:sp>
      <p:sp>
        <p:nvSpPr>
          <p:cNvPr id="21" name="Freeform: Shape 20">
            <a:extLst>
              <a:ext uri="{FF2B5EF4-FFF2-40B4-BE49-F238E27FC236}">
                <a16:creationId xmlns:a16="http://schemas.microsoft.com/office/drawing/2014/main" id="{25FFE7E1-31B3-4385-8CED-339C7DD24236}"/>
              </a:ext>
            </a:extLst>
          </p:cNvPr>
          <p:cNvSpPr/>
          <p:nvPr/>
        </p:nvSpPr>
        <p:spPr>
          <a:xfrm>
            <a:off x="8311115" y="4343400"/>
            <a:ext cx="1440854" cy="1823424"/>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a:p>
        </p:txBody>
      </p:sp>
      <p:sp>
        <p:nvSpPr>
          <p:cNvPr id="22" name="Freeform: Shape 21">
            <a:extLst>
              <a:ext uri="{FF2B5EF4-FFF2-40B4-BE49-F238E27FC236}">
                <a16:creationId xmlns:a16="http://schemas.microsoft.com/office/drawing/2014/main" id="{67C7A057-0994-4764-9EE4-7BA62F9B1B63}"/>
              </a:ext>
            </a:extLst>
          </p:cNvPr>
          <p:cNvSpPr/>
          <p:nvPr/>
        </p:nvSpPr>
        <p:spPr>
          <a:xfrm rot="10800000">
            <a:off x="8385377" y="2190305"/>
            <a:ext cx="2456288" cy="795622"/>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a:p>
        </p:txBody>
      </p:sp>
      <p:sp>
        <p:nvSpPr>
          <p:cNvPr id="18" name="TextBox 17">
            <a:extLst>
              <a:ext uri="{FF2B5EF4-FFF2-40B4-BE49-F238E27FC236}">
                <a16:creationId xmlns:a16="http://schemas.microsoft.com/office/drawing/2014/main" id="{D6E22C92-9322-4100-A2C3-FA91D96875F9}"/>
              </a:ext>
            </a:extLst>
          </p:cNvPr>
          <p:cNvSpPr txBox="1"/>
          <p:nvPr/>
        </p:nvSpPr>
        <p:spPr>
          <a:xfrm>
            <a:off x="1974184" y="2481730"/>
            <a:ext cx="1282852" cy="461665"/>
          </a:xfrm>
          <a:prstGeom prst="rect">
            <a:avLst/>
          </a:prstGeom>
          <a:noFill/>
        </p:spPr>
        <p:txBody>
          <a:bodyPr wrap="none" rtlCol="0">
            <a:spAutoFit/>
          </a:bodyPr>
          <a:lstStyle/>
          <a:p>
            <a:pPr algn="ctr"/>
            <a:r>
              <a:rPr lang="en-US" sz="2400">
                <a:solidFill>
                  <a:schemeClr val="bg2"/>
                </a:solidFill>
                <a:latin typeface="+mj-lt"/>
              </a:rPr>
              <a:t>BEGINNER</a:t>
            </a:r>
          </a:p>
        </p:txBody>
      </p:sp>
      <p:sp>
        <p:nvSpPr>
          <p:cNvPr id="23" name="TextBox 22">
            <a:extLst>
              <a:ext uri="{FF2B5EF4-FFF2-40B4-BE49-F238E27FC236}">
                <a16:creationId xmlns:a16="http://schemas.microsoft.com/office/drawing/2014/main" id="{A15C094D-F4F0-46BA-82D1-A70F14E0646D}"/>
              </a:ext>
            </a:extLst>
          </p:cNvPr>
          <p:cNvSpPr txBox="1"/>
          <p:nvPr/>
        </p:nvSpPr>
        <p:spPr>
          <a:xfrm>
            <a:off x="1898106" y="2781869"/>
            <a:ext cx="1435008" cy="1569660"/>
          </a:xfrm>
          <a:prstGeom prst="rect">
            <a:avLst/>
          </a:prstGeom>
          <a:noFill/>
        </p:spPr>
        <p:txBody>
          <a:bodyPr wrap="none" rtlCol="0">
            <a:spAutoFit/>
          </a:bodyPr>
          <a:lstStyle/>
          <a:p>
            <a:pPr algn="ctr"/>
            <a:r>
              <a:rPr lang="en-US" sz="4000">
                <a:solidFill>
                  <a:schemeClr val="bg2"/>
                </a:solidFill>
                <a:latin typeface="+mj-lt"/>
              </a:rPr>
              <a:t>$</a:t>
            </a:r>
            <a:r>
              <a:rPr lang="en-US" sz="9600">
                <a:solidFill>
                  <a:schemeClr val="bg2"/>
                </a:solidFill>
                <a:latin typeface="+mj-lt"/>
              </a:rPr>
              <a:t>25</a:t>
            </a:r>
          </a:p>
        </p:txBody>
      </p:sp>
      <p:sp>
        <p:nvSpPr>
          <p:cNvPr id="24" name="TextBox 23">
            <a:extLst>
              <a:ext uri="{FF2B5EF4-FFF2-40B4-BE49-F238E27FC236}">
                <a16:creationId xmlns:a16="http://schemas.microsoft.com/office/drawing/2014/main" id="{135D0B9F-6310-4A45-A92B-68DD69B7A87F}"/>
              </a:ext>
            </a:extLst>
          </p:cNvPr>
          <p:cNvSpPr txBox="1"/>
          <p:nvPr/>
        </p:nvSpPr>
        <p:spPr>
          <a:xfrm>
            <a:off x="2284430" y="4096912"/>
            <a:ext cx="662362" cy="307777"/>
          </a:xfrm>
          <a:prstGeom prst="rect">
            <a:avLst/>
          </a:prstGeom>
          <a:noFill/>
        </p:spPr>
        <p:txBody>
          <a:bodyPr wrap="none" rtlCol="0">
            <a:spAutoFit/>
          </a:bodyPr>
          <a:lstStyle/>
          <a:p>
            <a:pPr algn="ctr"/>
            <a:r>
              <a:rPr lang="en-US" sz="1400">
                <a:solidFill>
                  <a:schemeClr val="bg2"/>
                </a:solidFill>
              </a:rPr>
              <a:t>/month</a:t>
            </a:r>
          </a:p>
        </p:txBody>
      </p:sp>
      <p:sp>
        <p:nvSpPr>
          <p:cNvPr id="26" name="TextBox 25">
            <a:extLst>
              <a:ext uri="{FF2B5EF4-FFF2-40B4-BE49-F238E27FC236}">
                <a16:creationId xmlns:a16="http://schemas.microsoft.com/office/drawing/2014/main" id="{F62D1121-6F41-4733-9C94-E7288B7C25C0}"/>
              </a:ext>
            </a:extLst>
          </p:cNvPr>
          <p:cNvSpPr txBox="1"/>
          <p:nvPr/>
        </p:nvSpPr>
        <p:spPr>
          <a:xfrm>
            <a:off x="1533069" y="4553729"/>
            <a:ext cx="2165081" cy="890115"/>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personal presentation, just put a description here.</a:t>
            </a:r>
          </a:p>
        </p:txBody>
      </p:sp>
      <p:sp>
        <p:nvSpPr>
          <p:cNvPr id="27" name="TextBox 26">
            <a:extLst>
              <a:ext uri="{FF2B5EF4-FFF2-40B4-BE49-F238E27FC236}">
                <a16:creationId xmlns:a16="http://schemas.microsoft.com/office/drawing/2014/main" id="{A897A99C-196C-4DE3-A9D1-FEE7D610AEB5}"/>
              </a:ext>
            </a:extLst>
          </p:cNvPr>
          <p:cNvSpPr txBox="1"/>
          <p:nvPr/>
        </p:nvSpPr>
        <p:spPr>
          <a:xfrm>
            <a:off x="2162861" y="5592884"/>
            <a:ext cx="979756" cy="369332"/>
          </a:xfrm>
          <a:prstGeom prst="rect">
            <a:avLst/>
          </a:prstGeom>
          <a:noFill/>
        </p:spPr>
        <p:txBody>
          <a:bodyPr wrap="none" rtlCol="0">
            <a:spAutoFit/>
          </a:bodyPr>
          <a:lstStyle/>
          <a:p>
            <a:pPr algn="ctr"/>
            <a:r>
              <a:rPr lang="en-US">
                <a:solidFill>
                  <a:schemeClr val="bg2"/>
                </a:solidFill>
                <a:latin typeface="+mj-lt"/>
              </a:rPr>
              <a:t>JOIN NOW</a:t>
            </a:r>
          </a:p>
        </p:txBody>
      </p:sp>
      <p:sp>
        <p:nvSpPr>
          <p:cNvPr id="30" name="TextBox 29">
            <a:extLst>
              <a:ext uri="{FF2B5EF4-FFF2-40B4-BE49-F238E27FC236}">
                <a16:creationId xmlns:a16="http://schemas.microsoft.com/office/drawing/2014/main" id="{5C8F78D1-6BDA-465A-8794-35CBF961EBB3}"/>
              </a:ext>
            </a:extLst>
          </p:cNvPr>
          <p:cNvSpPr txBox="1"/>
          <p:nvPr/>
        </p:nvSpPr>
        <p:spPr>
          <a:xfrm>
            <a:off x="5475221" y="2481730"/>
            <a:ext cx="1241558" cy="461665"/>
          </a:xfrm>
          <a:prstGeom prst="rect">
            <a:avLst/>
          </a:prstGeom>
          <a:noFill/>
        </p:spPr>
        <p:txBody>
          <a:bodyPr wrap="none" rtlCol="0">
            <a:spAutoFit/>
          </a:bodyPr>
          <a:lstStyle/>
          <a:p>
            <a:pPr algn="ctr"/>
            <a:r>
              <a:rPr lang="en-US" sz="2400">
                <a:solidFill>
                  <a:schemeClr val="bg2"/>
                </a:solidFill>
                <a:latin typeface="+mj-lt"/>
              </a:rPr>
              <a:t>ULTIMATE</a:t>
            </a:r>
          </a:p>
        </p:txBody>
      </p:sp>
      <p:sp>
        <p:nvSpPr>
          <p:cNvPr id="31" name="TextBox 30">
            <a:extLst>
              <a:ext uri="{FF2B5EF4-FFF2-40B4-BE49-F238E27FC236}">
                <a16:creationId xmlns:a16="http://schemas.microsoft.com/office/drawing/2014/main" id="{8182DE05-C08A-4B03-A8F3-1E249BC2540C}"/>
              </a:ext>
            </a:extLst>
          </p:cNvPr>
          <p:cNvSpPr txBox="1"/>
          <p:nvPr/>
        </p:nvSpPr>
        <p:spPr>
          <a:xfrm>
            <a:off x="5365672" y="2781869"/>
            <a:ext cx="1460657" cy="1569660"/>
          </a:xfrm>
          <a:prstGeom prst="rect">
            <a:avLst/>
          </a:prstGeom>
          <a:noFill/>
        </p:spPr>
        <p:txBody>
          <a:bodyPr wrap="none" rtlCol="0">
            <a:spAutoFit/>
          </a:bodyPr>
          <a:lstStyle/>
          <a:p>
            <a:pPr algn="ctr"/>
            <a:r>
              <a:rPr lang="en-US" sz="4000">
                <a:solidFill>
                  <a:schemeClr val="bg2"/>
                </a:solidFill>
                <a:latin typeface="+mj-lt"/>
              </a:rPr>
              <a:t>$</a:t>
            </a:r>
            <a:r>
              <a:rPr lang="en-US" sz="9600">
                <a:solidFill>
                  <a:schemeClr val="bg2"/>
                </a:solidFill>
                <a:latin typeface="+mj-lt"/>
              </a:rPr>
              <a:t>50</a:t>
            </a:r>
          </a:p>
        </p:txBody>
      </p:sp>
      <p:sp>
        <p:nvSpPr>
          <p:cNvPr id="32" name="TextBox 31">
            <a:extLst>
              <a:ext uri="{FF2B5EF4-FFF2-40B4-BE49-F238E27FC236}">
                <a16:creationId xmlns:a16="http://schemas.microsoft.com/office/drawing/2014/main" id="{8EDDD50C-E44A-4C95-82F5-3305ED9940FD}"/>
              </a:ext>
            </a:extLst>
          </p:cNvPr>
          <p:cNvSpPr txBox="1"/>
          <p:nvPr/>
        </p:nvSpPr>
        <p:spPr>
          <a:xfrm>
            <a:off x="5764820" y="4096912"/>
            <a:ext cx="662362" cy="307777"/>
          </a:xfrm>
          <a:prstGeom prst="rect">
            <a:avLst/>
          </a:prstGeom>
          <a:noFill/>
        </p:spPr>
        <p:txBody>
          <a:bodyPr wrap="none" rtlCol="0">
            <a:spAutoFit/>
          </a:bodyPr>
          <a:lstStyle/>
          <a:p>
            <a:pPr algn="ctr"/>
            <a:r>
              <a:rPr lang="en-US" sz="1400">
                <a:solidFill>
                  <a:schemeClr val="bg2"/>
                </a:solidFill>
              </a:rPr>
              <a:t>/month</a:t>
            </a:r>
          </a:p>
        </p:txBody>
      </p:sp>
      <p:sp>
        <p:nvSpPr>
          <p:cNvPr id="33" name="TextBox 32">
            <a:extLst>
              <a:ext uri="{FF2B5EF4-FFF2-40B4-BE49-F238E27FC236}">
                <a16:creationId xmlns:a16="http://schemas.microsoft.com/office/drawing/2014/main" id="{42CFFF6A-BAE3-4315-B786-E4A9F5AD5E14}"/>
              </a:ext>
            </a:extLst>
          </p:cNvPr>
          <p:cNvSpPr txBox="1"/>
          <p:nvPr/>
        </p:nvSpPr>
        <p:spPr>
          <a:xfrm>
            <a:off x="5013459" y="4553729"/>
            <a:ext cx="2165081" cy="890115"/>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personal presentation, just put a description here.</a:t>
            </a:r>
          </a:p>
        </p:txBody>
      </p:sp>
      <p:sp>
        <p:nvSpPr>
          <p:cNvPr id="34" name="TextBox 33">
            <a:extLst>
              <a:ext uri="{FF2B5EF4-FFF2-40B4-BE49-F238E27FC236}">
                <a16:creationId xmlns:a16="http://schemas.microsoft.com/office/drawing/2014/main" id="{36FBD22B-3EFD-4DAF-94A0-EBF4418B5300}"/>
              </a:ext>
            </a:extLst>
          </p:cNvPr>
          <p:cNvSpPr txBox="1"/>
          <p:nvPr/>
        </p:nvSpPr>
        <p:spPr>
          <a:xfrm>
            <a:off x="5643251" y="5592884"/>
            <a:ext cx="979756" cy="369332"/>
          </a:xfrm>
          <a:prstGeom prst="rect">
            <a:avLst/>
          </a:prstGeom>
          <a:noFill/>
        </p:spPr>
        <p:txBody>
          <a:bodyPr wrap="none" rtlCol="0">
            <a:spAutoFit/>
          </a:bodyPr>
          <a:lstStyle/>
          <a:p>
            <a:pPr algn="ctr"/>
            <a:r>
              <a:rPr lang="en-US">
                <a:solidFill>
                  <a:schemeClr val="bg2"/>
                </a:solidFill>
                <a:latin typeface="+mj-lt"/>
              </a:rPr>
              <a:t>JOIN NOW</a:t>
            </a:r>
          </a:p>
        </p:txBody>
      </p:sp>
      <p:sp>
        <p:nvSpPr>
          <p:cNvPr id="36" name="TextBox 35">
            <a:extLst>
              <a:ext uri="{FF2B5EF4-FFF2-40B4-BE49-F238E27FC236}">
                <a16:creationId xmlns:a16="http://schemas.microsoft.com/office/drawing/2014/main" id="{0D2333AA-2139-4C2B-A9EC-D786F0CFEEA7}"/>
              </a:ext>
            </a:extLst>
          </p:cNvPr>
          <p:cNvSpPr txBox="1"/>
          <p:nvPr/>
        </p:nvSpPr>
        <p:spPr>
          <a:xfrm>
            <a:off x="8696922" y="2481730"/>
            <a:ext cx="1758943" cy="461665"/>
          </a:xfrm>
          <a:prstGeom prst="rect">
            <a:avLst/>
          </a:prstGeom>
          <a:noFill/>
        </p:spPr>
        <p:txBody>
          <a:bodyPr wrap="none" rtlCol="0">
            <a:spAutoFit/>
          </a:bodyPr>
          <a:lstStyle/>
          <a:p>
            <a:pPr algn="ctr"/>
            <a:r>
              <a:rPr lang="en-US" sz="2400">
                <a:solidFill>
                  <a:schemeClr val="bg2"/>
                </a:solidFill>
                <a:latin typeface="+mj-lt"/>
              </a:rPr>
              <a:t>PROFESSIONAL</a:t>
            </a:r>
          </a:p>
        </p:txBody>
      </p:sp>
      <p:sp>
        <p:nvSpPr>
          <p:cNvPr id="37" name="TextBox 36">
            <a:extLst>
              <a:ext uri="{FF2B5EF4-FFF2-40B4-BE49-F238E27FC236}">
                <a16:creationId xmlns:a16="http://schemas.microsoft.com/office/drawing/2014/main" id="{2958D9C5-937E-482F-9F51-DBBA5ED6C152}"/>
              </a:ext>
            </a:extLst>
          </p:cNvPr>
          <p:cNvSpPr txBox="1"/>
          <p:nvPr/>
        </p:nvSpPr>
        <p:spPr>
          <a:xfrm>
            <a:off x="8882932" y="2781869"/>
            <a:ext cx="1386918" cy="1569660"/>
          </a:xfrm>
          <a:prstGeom prst="rect">
            <a:avLst/>
          </a:prstGeom>
          <a:noFill/>
        </p:spPr>
        <p:txBody>
          <a:bodyPr wrap="none" rtlCol="0">
            <a:spAutoFit/>
          </a:bodyPr>
          <a:lstStyle/>
          <a:p>
            <a:pPr algn="ctr"/>
            <a:r>
              <a:rPr lang="en-US" sz="4000">
                <a:solidFill>
                  <a:schemeClr val="bg2"/>
                </a:solidFill>
                <a:latin typeface="+mj-lt"/>
              </a:rPr>
              <a:t>$</a:t>
            </a:r>
            <a:r>
              <a:rPr lang="en-US" sz="9600">
                <a:solidFill>
                  <a:schemeClr val="bg2"/>
                </a:solidFill>
                <a:latin typeface="+mj-lt"/>
              </a:rPr>
              <a:t>75</a:t>
            </a:r>
          </a:p>
        </p:txBody>
      </p:sp>
      <p:sp>
        <p:nvSpPr>
          <p:cNvPr id="38" name="TextBox 37">
            <a:extLst>
              <a:ext uri="{FF2B5EF4-FFF2-40B4-BE49-F238E27FC236}">
                <a16:creationId xmlns:a16="http://schemas.microsoft.com/office/drawing/2014/main" id="{C582422B-DB48-4EF9-9B21-8D2770D52E40}"/>
              </a:ext>
            </a:extLst>
          </p:cNvPr>
          <p:cNvSpPr txBox="1"/>
          <p:nvPr/>
        </p:nvSpPr>
        <p:spPr>
          <a:xfrm>
            <a:off x="9245211" y="4096912"/>
            <a:ext cx="662362" cy="307777"/>
          </a:xfrm>
          <a:prstGeom prst="rect">
            <a:avLst/>
          </a:prstGeom>
          <a:noFill/>
        </p:spPr>
        <p:txBody>
          <a:bodyPr wrap="none" rtlCol="0">
            <a:spAutoFit/>
          </a:bodyPr>
          <a:lstStyle/>
          <a:p>
            <a:pPr algn="ctr"/>
            <a:r>
              <a:rPr lang="en-US" sz="1400">
                <a:solidFill>
                  <a:schemeClr val="bg2"/>
                </a:solidFill>
              </a:rPr>
              <a:t>/month</a:t>
            </a:r>
          </a:p>
        </p:txBody>
      </p:sp>
      <p:sp>
        <p:nvSpPr>
          <p:cNvPr id="39" name="TextBox 38">
            <a:extLst>
              <a:ext uri="{FF2B5EF4-FFF2-40B4-BE49-F238E27FC236}">
                <a16:creationId xmlns:a16="http://schemas.microsoft.com/office/drawing/2014/main" id="{B041FC2B-AC32-423F-983B-D71E7F67C4F7}"/>
              </a:ext>
            </a:extLst>
          </p:cNvPr>
          <p:cNvSpPr txBox="1"/>
          <p:nvPr/>
        </p:nvSpPr>
        <p:spPr>
          <a:xfrm>
            <a:off x="8493850" y="4553729"/>
            <a:ext cx="2165081" cy="890115"/>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personal presentation, just put a description here.</a:t>
            </a:r>
          </a:p>
        </p:txBody>
      </p:sp>
      <p:sp>
        <p:nvSpPr>
          <p:cNvPr id="40" name="TextBox 39">
            <a:extLst>
              <a:ext uri="{FF2B5EF4-FFF2-40B4-BE49-F238E27FC236}">
                <a16:creationId xmlns:a16="http://schemas.microsoft.com/office/drawing/2014/main" id="{AA275AB8-D5A0-4789-B1DF-69FE8A3BDA95}"/>
              </a:ext>
            </a:extLst>
          </p:cNvPr>
          <p:cNvSpPr txBox="1"/>
          <p:nvPr/>
        </p:nvSpPr>
        <p:spPr>
          <a:xfrm>
            <a:off x="9123642" y="5592884"/>
            <a:ext cx="979756" cy="369332"/>
          </a:xfrm>
          <a:prstGeom prst="rect">
            <a:avLst/>
          </a:prstGeom>
          <a:noFill/>
        </p:spPr>
        <p:txBody>
          <a:bodyPr wrap="none" rtlCol="0">
            <a:spAutoFit/>
          </a:bodyPr>
          <a:lstStyle/>
          <a:p>
            <a:pPr algn="ctr"/>
            <a:r>
              <a:rPr lang="en-US">
                <a:solidFill>
                  <a:schemeClr val="bg2"/>
                </a:solidFill>
                <a:latin typeface="+mj-lt"/>
              </a:rPr>
              <a:t>JOIN NOW</a:t>
            </a:r>
          </a:p>
        </p:txBody>
      </p:sp>
    </p:spTree>
    <p:extLst>
      <p:ext uri="{BB962C8B-B14F-4D97-AF65-F5344CB8AC3E}">
        <p14:creationId xmlns:p14="http://schemas.microsoft.com/office/powerpoint/2010/main" val="2861867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par>
                          <p:cTn id="20" fill="hold">
                            <p:stCondLst>
                              <p:cond delay="2000"/>
                            </p:stCondLst>
                            <p:childTnLst>
                              <p:par>
                                <p:cTn id="21" presetID="47" presetClass="entr" presetSubtype="0"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1000"/>
                                        <p:tgtEl>
                                          <p:spTgt spid="18"/>
                                        </p:tgtEl>
                                      </p:cBhvr>
                                    </p:animEffect>
                                    <p:anim calcmode="lin" valueType="num">
                                      <p:cBhvr>
                                        <p:cTn id="24" dur="1000" fill="hold"/>
                                        <p:tgtEl>
                                          <p:spTgt spid="18"/>
                                        </p:tgtEl>
                                        <p:attrNameLst>
                                          <p:attrName>ppt_x</p:attrName>
                                        </p:attrNameLst>
                                      </p:cBhvr>
                                      <p:tavLst>
                                        <p:tav tm="0">
                                          <p:val>
                                            <p:strVal val="#ppt_x"/>
                                          </p:val>
                                        </p:tav>
                                        <p:tav tm="100000">
                                          <p:val>
                                            <p:strVal val="#ppt_x"/>
                                          </p:val>
                                        </p:tav>
                                      </p:tavLst>
                                    </p:anim>
                                    <p:anim calcmode="lin" valueType="num">
                                      <p:cBhvr>
                                        <p:cTn id="25" dur="1000" fill="hold"/>
                                        <p:tgtEl>
                                          <p:spTgt spid="18"/>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10" presetClass="entr" presetSubtype="0"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500"/>
                                        <p:tgtEl>
                                          <p:spTgt spid="23"/>
                                        </p:tgtEl>
                                      </p:cBhvr>
                                    </p:animEffect>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500"/>
                                        <p:tgtEl>
                                          <p:spTgt spid="24"/>
                                        </p:tgtEl>
                                      </p:cBhvr>
                                    </p:animEffect>
                                  </p:childTnLst>
                                </p:cTn>
                              </p:par>
                            </p:childTnLst>
                          </p:cTn>
                        </p:par>
                        <p:par>
                          <p:cTn id="34" fill="hold">
                            <p:stCondLst>
                              <p:cond delay="4000"/>
                            </p:stCondLst>
                            <p:childTnLst>
                              <p:par>
                                <p:cTn id="35" presetID="22" presetClass="entr" presetSubtype="1"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wipe(up)">
                                      <p:cBhvr>
                                        <p:cTn id="37" dur="500"/>
                                        <p:tgtEl>
                                          <p:spTgt spid="26"/>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fade">
                                      <p:cBhvr>
                                        <p:cTn id="41" dur="500"/>
                                        <p:tgtEl>
                                          <p:spTgt spid="27"/>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fade">
                                      <p:cBhvr>
                                        <p:cTn id="45" dur="500"/>
                                        <p:tgtEl>
                                          <p:spTgt spid="5"/>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500"/>
                                        <p:tgtEl>
                                          <p:spTgt spid="20"/>
                                        </p:tgtEl>
                                      </p:cBhvr>
                                    </p:animEffect>
                                  </p:childTnLst>
                                </p:cTn>
                              </p:par>
                            </p:childTnLst>
                          </p:cTn>
                        </p:par>
                        <p:par>
                          <p:cTn id="50" fill="hold">
                            <p:stCondLst>
                              <p:cond delay="6000"/>
                            </p:stCondLst>
                            <p:childTnLst>
                              <p:par>
                                <p:cTn id="51" presetID="10" presetClass="entr" presetSubtype="0"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500"/>
                                        <p:tgtEl>
                                          <p:spTgt spid="19"/>
                                        </p:tgtEl>
                                      </p:cBhvr>
                                    </p:animEffect>
                                  </p:childTnLst>
                                </p:cTn>
                              </p:par>
                            </p:childTnLst>
                          </p:cTn>
                        </p:par>
                        <p:par>
                          <p:cTn id="54" fill="hold">
                            <p:stCondLst>
                              <p:cond delay="6500"/>
                            </p:stCondLst>
                            <p:childTnLst>
                              <p:par>
                                <p:cTn id="55" presetID="47" presetClass="entr" presetSubtype="0"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fade">
                                      <p:cBhvr>
                                        <p:cTn id="57" dur="1000"/>
                                        <p:tgtEl>
                                          <p:spTgt spid="30"/>
                                        </p:tgtEl>
                                      </p:cBhvr>
                                    </p:animEffect>
                                    <p:anim calcmode="lin" valueType="num">
                                      <p:cBhvr>
                                        <p:cTn id="58" dur="1000" fill="hold"/>
                                        <p:tgtEl>
                                          <p:spTgt spid="30"/>
                                        </p:tgtEl>
                                        <p:attrNameLst>
                                          <p:attrName>ppt_x</p:attrName>
                                        </p:attrNameLst>
                                      </p:cBhvr>
                                      <p:tavLst>
                                        <p:tav tm="0">
                                          <p:val>
                                            <p:strVal val="#ppt_x"/>
                                          </p:val>
                                        </p:tav>
                                        <p:tav tm="100000">
                                          <p:val>
                                            <p:strVal val="#ppt_x"/>
                                          </p:val>
                                        </p:tav>
                                      </p:tavLst>
                                    </p:anim>
                                    <p:anim calcmode="lin" valueType="num">
                                      <p:cBhvr>
                                        <p:cTn id="59" dur="1000" fill="hold"/>
                                        <p:tgtEl>
                                          <p:spTgt spid="30"/>
                                        </p:tgtEl>
                                        <p:attrNameLst>
                                          <p:attrName>ppt_y</p:attrName>
                                        </p:attrNameLst>
                                      </p:cBhvr>
                                      <p:tavLst>
                                        <p:tav tm="0">
                                          <p:val>
                                            <p:strVal val="#ppt_y-.1"/>
                                          </p:val>
                                        </p:tav>
                                        <p:tav tm="100000">
                                          <p:val>
                                            <p:strVal val="#ppt_y"/>
                                          </p:val>
                                        </p:tav>
                                      </p:tavLst>
                                    </p:anim>
                                  </p:childTnLst>
                                </p:cTn>
                              </p:par>
                            </p:childTnLst>
                          </p:cTn>
                        </p:par>
                        <p:par>
                          <p:cTn id="60" fill="hold">
                            <p:stCondLst>
                              <p:cond delay="7500"/>
                            </p:stCondLst>
                            <p:childTnLst>
                              <p:par>
                                <p:cTn id="61" presetID="10" presetClass="entr" presetSubtype="0"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fade">
                                      <p:cBhvr>
                                        <p:cTn id="63" dur="500"/>
                                        <p:tgtEl>
                                          <p:spTgt spid="31"/>
                                        </p:tgtEl>
                                      </p:cBhvr>
                                    </p:animEffect>
                                  </p:childTnLst>
                                </p:cTn>
                              </p:par>
                            </p:childTnLst>
                          </p:cTn>
                        </p:par>
                        <p:par>
                          <p:cTn id="64" fill="hold">
                            <p:stCondLst>
                              <p:cond delay="8000"/>
                            </p:stCondLst>
                            <p:childTnLst>
                              <p:par>
                                <p:cTn id="65" presetID="10" presetClass="entr" presetSubtype="0"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fade">
                                      <p:cBhvr>
                                        <p:cTn id="67" dur="500"/>
                                        <p:tgtEl>
                                          <p:spTgt spid="32"/>
                                        </p:tgtEl>
                                      </p:cBhvr>
                                    </p:animEffect>
                                  </p:childTnLst>
                                </p:cTn>
                              </p:par>
                            </p:childTnLst>
                          </p:cTn>
                        </p:par>
                        <p:par>
                          <p:cTn id="68" fill="hold">
                            <p:stCondLst>
                              <p:cond delay="8500"/>
                            </p:stCondLst>
                            <p:childTnLst>
                              <p:par>
                                <p:cTn id="69" presetID="22" presetClass="entr" presetSubtype="1" fill="hold" grpId="0" nodeType="after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wipe(up)">
                                      <p:cBhvr>
                                        <p:cTn id="71" dur="500"/>
                                        <p:tgtEl>
                                          <p:spTgt spid="33"/>
                                        </p:tgtEl>
                                      </p:cBhvr>
                                    </p:animEffect>
                                  </p:childTnLst>
                                </p:cTn>
                              </p:par>
                            </p:childTnLst>
                          </p:cTn>
                        </p:par>
                        <p:par>
                          <p:cTn id="72" fill="hold">
                            <p:stCondLst>
                              <p:cond delay="9000"/>
                            </p:stCondLst>
                            <p:childTnLst>
                              <p:par>
                                <p:cTn id="73" presetID="10" presetClass="entr" presetSubtype="0"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fade">
                                      <p:cBhvr>
                                        <p:cTn id="75" dur="500"/>
                                        <p:tgtEl>
                                          <p:spTgt spid="34"/>
                                        </p:tgtEl>
                                      </p:cBhvr>
                                    </p:animEffect>
                                  </p:childTnLst>
                                </p:cTn>
                              </p:par>
                            </p:childTnLst>
                          </p:cTn>
                        </p:par>
                        <p:par>
                          <p:cTn id="76" fill="hold">
                            <p:stCondLst>
                              <p:cond delay="9500"/>
                            </p:stCondLst>
                            <p:childTnLst>
                              <p:par>
                                <p:cTn id="77" presetID="10" presetClass="entr" presetSubtype="0" fill="hold" grpId="0" nodeType="afterEffect">
                                  <p:stCondLst>
                                    <p:cond delay="0"/>
                                  </p:stCondLst>
                                  <p:childTnLst>
                                    <p:set>
                                      <p:cBhvr>
                                        <p:cTn id="78" dur="1" fill="hold">
                                          <p:stCondLst>
                                            <p:cond delay="0"/>
                                          </p:stCondLst>
                                        </p:cTn>
                                        <p:tgtEl>
                                          <p:spTgt spid="6"/>
                                        </p:tgtEl>
                                        <p:attrNameLst>
                                          <p:attrName>style.visibility</p:attrName>
                                        </p:attrNameLst>
                                      </p:cBhvr>
                                      <p:to>
                                        <p:strVal val="visible"/>
                                      </p:to>
                                    </p:set>
                                    <p:animEffect transition="in" filter="fade">
                                      <p:cBhvr>
                                        <p:cTn id="79" dur="500"/>
                                        <p:tgtEl>
                                          <p:spTgt spid="6"/>
                                        </p:tgtEl>
                                      </p:cBhvr>
                                    </p:animEffect>
                                  </p:childTnLst>
                                </p:cTn>
                              </p:par>
                            </p:childTnLst>
                          </p:cTn>
                        </p:par>
                        <p:par>
                          <p:cTn id="80" fill="hold">
                            <p:stCondLst>
                              <p:cond delay="10000"/>
                            </p:stCondLst>
                            <p:childTnLst>
                              <p:par>
                                <p:cTn id="81" presetID="10" presetClass="entr" presetSubtype="0" fill="hold" grpId="0" nodeType="afterEffect">
                                  <p:stCondLst>
                                    <p:cond delay="0"/>
                                  </p:stCondLst>
                                  <p:childTnLst>
                                    <p:set>
                                      <p:cBhvr>
                                        <p:cTn id="82" dur="1" fill="hold">
                                          <p:stCondLst>
                                            <p:cond delay="0"/>
                                          </p:stCondLst>
                                        </p:cTn>
                                        <p:tgtEl>
                                          <p:spTgt spid="22"/>
                                        </p:tgtEl>
                                        <p:attrNameLst>
                                          <p:attrName>style.visibility</p:attrName>
                                        </p:attrNameLst>
                                      </p:cBhvr>
                                      <p:to>
                                        <p:strVal val="visible"/>
                                      </p:to>
                                    </p:set>
                                    <p:animEffect transition="in" filter="fade">
                                      <p:cBhvr>
                                        <p:cTn id="83" dur="500"/>
                                        <p:tgtEl>
                                          <p:spTgt spid="22"/>
                                        </p:tgtEl>
                                      </p:cBhvr>
                                    </p:animEffect>
                                  </p:childTnLst>
                                </p:cTn>
                              </p:par>
                            </p:childTnLst>
                          </p:cTn>
                        </p:par>
                        <p:par>
                          <p:cTn id="84" fill="hold">
                            <p:stCondLst>
                              <p:cond delay="10500"/>
                            </p:stCondLst>
                            <p:childTnLst>
                              <p:par>
                                <p:cTn id="85" presetID="10" presetClass="entr" presetSubtype="0" fill="hold" grpId="0" nodeType="afterEffect">
                                  <p:stCondLst>
                                    <p:cond delay="0"/>
                                  </p:stCondLst>
                                  <p:childTnLst>
                                    <p:set>
                                      <p:cBhvr>
                                        <p:cTn id="86" dur="1" fill="hold">
                                          <p:stCondLst>
                                            <p:cond delay="0"/>
                                          </p:stCondLst>
                                        </p:cTn>
                                        <p:tgtEl>
                                          <p:spTgt spid="21"/>
                                        </p:tgtEl>
                                        <p:attrNameLst>
                                          <p:attrName>style.visibility</p:attrName>
                                        </p:attrNameLst>
                                      </p:cBhvr>
                                      <p:to>
                                        <p:strVal val="visible"/>
                                      </p:to>
                                    </p:set>
                                    <p:animEffect transition="in" filter="fade">
                                      <p:cBhvr>
                                        <p:cTn id="87" dur="500"/>
                                        <p:tgtEl>
                                          <p:spTgt spid="21"/>
                                        </p:tgtEl>
                                      </p:cBhvr>
                                    </p:animEffect>
                                  </p:childTnLst>
                                </p:cTn>
                              </p:par>
                            </p:childTnLst>
                          </p:cTn>
                        </p:par>
                        <p:par>
                          <p:cTn id="88" fill="hold">
                            <p:stCondLst>
                              <p:cond delay="11000"/>
                            </p:stCondLst>
                            <p:childTnLst>
                              <p:par>
                                <p:cTn id="89" presetID="47" presetClass="entr" presetSubtype="0" fill="hold" grpId="0" nodeType="afterEffect">
                                  <p:stCondLst>
                                    <p:cond delay="0"/>
                                  </p:stCondLst>
                                  <p:childTnLst>
                                    <p:set>
                                      <p:cBhvr>
                                        <p:cTn id="90" dur="1" fill="hold">
                                          <p:stCondLst>
                                            <p:cond delay="0"/>
                                          </p:stCondLst>
                                        </p:cTn>
                                        <p:tgtEl>
                                          <p:spTgt spid="36"/>
                                        </p:tgtEl>
                                        <p:attrNameLst>
                                          <p:attrName>style.visibility</p:attrName>
                                        </p:attrNameLst>
                                      </p:cBhvr>
                                      <p:to>
                                        <p:strVal val="visible"/>
                                      </p:to>
                                    </p:set>
                                    <p:animEffect transition="in" filter="fade">
                                      <p:cBhvr>
                                        <p:cTn id="91" dur="1000"/>
                                        <p:tgtEl>
                                          <p:spTgt spid="36"/>
                                        </p:tgtEl>
                                      </p:cBhvr>
                                    </p:animEffect>
                                    <p:anim calcmode="lin" valueType="num">
                                      <p:cBhvr>
                                        <p:cTn id="92" dur="1000" fill="hold"/>
                                        <p:tgtEl>
                                          <p:spTgt spid="36"/>
                                        </p:tgtEl>
                                        <p:attrNameLst>
                                          <p:attrName>ppt_x</p:attrName>
                                        </p:attrNameLst>
                                      </p:cBhvr>
                                      <p:tavLst>
                                        <p:tav tm="0">
                                          <p:val>
                                            <p:strVal val="#ppt_x"/>
                                          </p:val>
                                        </p:tav>
                                        <p:tav tm="100000">
                                          <p:val>
                                            <p:strVal val="#ppt_x"/>
                                          </p:val>
                                        </p:tav>
                                      </p:tavLst>
                                    </p:anim>
                                    <p:anim calcmode="lin" valueType="num">
                                      <p:cBhvr>
                                        <p:cTn id="93" dur="1000" fill="hold"/>
                                        <p:tgtEl>
                                          <p:spTgt spid="36"/>
                                        </p:tgtEl>
                                        <p:attrNameLst>
                                          <p:attrName>ppt_y</p:attrName>
                                        </p:attrNameLst>
                                      </p:cBhvr>
                                      <p:tavLst>
                                        <p:tav tm="0">
                                          <p:val>
                                            <p:strVal val="#ppt_y-.1"/>
                                          </p:val>
                                        </p:tav>
                                        <p:tav tm="100000">
                                          <p:val>
                                            <p:strVal val="#ppt_y"/>
                                          </p:val>
                                        </p:tav>
                                      </p:tavLst>
                                    </p:anim>
                                  </p:childTnLst>
                                </p:cTn>
                              </p:par>
                            </p:childTnLst>
                          </p:cTn>
                        </p:par>
                        <p:par>
                          <p:cTn id="94" fill="hold">
                            <p:stCondLst>
                              <p:cond delay="12000"/>
                            </p:stCondLst>
                            <p:childTnLst>
                              <p:par>
                                <p:cTn id="95" presetID="10" presetClass="entr" presetSubtype="0" fill="hold" grpId="0" nodeType="afterEffect">
                                  <p:stCondLst>
                                    <p:cond delay="0"/>
                                  </p:stCondLst>
                                  <p:childTnLst>
                                    <p:set>
                                      <p:cBhvr>
                                        <p:cTn id="96" dur="1" fill="hold">
                                          <p:stCondLst>
                                            <p:cond delay="0"/>
                                          </p:stCondLst>
                                        </p:cTn>
                                        <p:tgtEl>
                                          <p:spTgt spid="37"/>
                                        </p:tgtEl>
                                        <p:attrNameLst>
                                          <p:attrName>style.visibility</p:attrName>
                                        </p:attrNameLst>
                                      </p:cBhvr>
                                      <p:to>
                                        <p:strVal val="visible"/>
                                      </p:to>
                                    </p:set>
                                    <p:animEffect transition="in" filter="fade">
                                      <p:cBhvr>
                                        <p:cTn id="97" dur="500"/>
                                        <p:tgtEl>
                                          <p:spTgt spid="37"/>
                                        </p:tgtEl>
                                      </p:cBhvr>
                                    </p:animEffect>
                                  </p:childTnLst>
                                </p:cTn>
                              </p:par>
                            </p:childTnLst>
                          </p:cTn>
                        </p:par>
                        <p:par>
                          <p:cTn id="98" fill="hold">
                            <p:stCondLst>
                              <p:cond delay="12500"/>
                            </p:stCondLst>
                            <p:childTnLst>
                              <p:par>
                                <p:cTn id="99" presetID="10" presetClass="entr" presetSubtype="0" fill="hold" grpId="0" nodeType="afterEffect">
                                  <p:stCondLst>
                                    <p:cond delay="0"/>
                                  </p:stCondLst>
                                  <p:childTnLst>
                                    <p:set>
                                      <p:cBhvr>
                                        <p:cTn id="100" dur="1" fill="hold">
                                          <p:stCondLst>
                                            <p:cond delay="0"/>
                                          </p:stCondLst>
                                        </p:cTn>
                                        <p:tgtEl>
                                          <p:spTgt spid="38"/>
                                        </p:tgtEl>
                                        <p:attrNameLst>
                                          <p:attrName>style.visibility</p:attrName>
                                        </p:attrNameLst>
                                      </p:cBhvr>
                                      <p:to>
                                        <p:strVal val="visible"/>
                                      </p:to>
                                    </p:set>
                                    <p:animEffect transition="in" filter="fade">
                                      <p:cBhvr>
                                        <p:cTn id="101" dur="500"/>
                                        <p:tgtEl>
                                          <p:spTgt spid="38"/>
                                        </p:tgtEl>
                                      </p:cBhvr>
                                    </p:animEffect>
                                  </p:childTnLst>
                                </p:cTn>
                              </p:par>
                            </p:childTnLst>
                          </p:cTn>
                        </p:par>
                        <p:par>
                          <p:cTn id="102" fill="hold">
                            <p:stCondLst>
                              <p:cond delay="13000"/>
                            </p:stCondLst>
                            <p:childTnLst>
                              <p:par>
                                <p:cTn id="103" presetID="22" presetClass="entr" presetSubtype="1" fill="hold" grpId="0" nodeType="afterEffect">
                                  <p:stCondLst>
                                    <p:cond delay="0"/>
                                  </p:stCondLst>
                                  <p:childTnLst>
                                    <p:set>
                                      <p:cBhvr>
                                        <p:cTn id="104" dur="1" fill="hold">
                                          <p:stCondLst>
                                            <p:cond delay="0"/>
                                          </p:stCondLst>
                                        </p:cTn>
                                        <p:tgtEl>
                                          <p:spTgt spid="39"/>
                                        </p:tgtEl>
                                        <p:attrNameLst>
                                          <p:attrName>style.visibility</p:attrName>
                                        </p:attrNameLst>
                                      </p:cBhvr>
                                      <p:to>
                                        <p:strVal val="visible"/>
                                      </p:to>
                                    </p:set>
                                    <p:animEffect transition="in" filter="wipe(up)">
                                      <p:cBhvr>
                                        <p:cTn id="105" dur="500"/>
                                        <p:tgtEl>
                                          <p:spTgt spid="39"/>
                                        </p:tgtEl>
                                      </p:cBhvr>
                                    </p:animEffect>
                                  </p:childTnLst>
                                </p:cTn>
                              </p:par>
                            </p:childTnLst>
                          </p:cTn>
                        </p:par>
                        <p:par>
                          <p:cTn id="106" fill="hold">
                            <p:stCondLst>
                              <p:cond delay="13500"/>
                            </p:stCondLst>
                            <p:childTnLst>
                              <p:par>
                                <p:cTn id="107" presetID="10" presetClass="entr" presetSubtype="0" fill="hold" grpId="0" nodeType="afterEffect">
                                  <p:stCondLst>
                                    <p:cond delay="0"/>
                                  </p:stCondLst>
                                  <p:childTnLst>
                                    <p:set>
                                      <p:cBhvr>
                                        <p:cTn id="108" dur="1" fill="hold">
                                          <p:stCondLst>
                                            <p:cond delay="0"/>
                                          </p:stCondLst>
                                        </p:cTn>
                                        <p:tgtEl>
                                          <p:spTgt spid="40"/>
                                        </p:tgtEl>
                                        <p:attrNameLst>
                                          <p:attrName>style.visibility</p:attrName>
                                        </p:attrNameLst>
                                      </p:cBhvr>
                                      <p:to>
                                        <p:strVal val="visible"/>
                                      </p:to>
                                    </p:set>
                                    <p:animEffect transition="in" filter="fade">
                                      <p:cBhvr>
                                        <p:cTn id="10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 grpId="0"/>
      <p:bldP spid="5" grpId="0" animBg="1"/>
      <p:bldP spid="6" grpId="0" animBg="1"/>
      <p:bldP spid="10" grpId="0" animBg="1"/>
      <p:bldP spid="17" grpId="0" animBg="1"/>
      <p:bldP spid="19" grpId="0" animBg="1"/>
      <p:bldP spid="20" grpId="0" animBg="1"/>
      <p:bldP spid="21" grpId="0" animBg="1"/>
      <p:bldP spid="22" grpId="0" animBg="1"/>
      <p:bldP spid="18" grpId="0"/>
      <p:bldP spid="23" grpId="0"/>
      <p:bldP spid="24" grpId="0"/>
      <p:bldP spid="26" grpId="0"/>
      <p:bldP spid="27" grpId="0"/>
      <p:bldP spid="30" grpId="0"/>
      <p:bldP spid="31" grpId="0"/>
      <p:bldP spid="32" grpId="0"/>
      <p:bldP spid="33" grpId="0"/>
      <p:bldP spid="34" grpId="0"/>
      <p:bldP spid="36" grpId="0"/>
      <p:bldP spid="37" grpId="0"/>
      <p:bldP spid="38" grpId="0"/>
      <p:bldP spid="39" grpId="0"/>
      <p:bldP spid="4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Shape 20">
            <a:extLst>
              <a:ext uri="{FF2B5EF4-FFF2-40B4-BE49-F238E27FC236}">
                <a16:creationId xmlns:a16="http://schemas.microsoft.com/office/drawing/2014/main" id="{07D297EF-68F4-4AC2-9ABA-ACDCC357C828}"/>
              </a:ext>
            </a:extLst>
          </p:cNvPr>
          <p:cNvSpPr/>
          <p:nvPr/>
        </p:nvSpPr>
        <p:spPr>
          <a:xfrm>
            <a:off x="5279842" y="0"/>
            <a:ext cx="6912158" cy="6858000"/>
          </a:xfrm>
          <a:custGeom>
            <a:avLst/>
            <a:gdLst>
              <a:gd name="connsiteX0" fmla="*/ 266519 w 514350"/>
              <a:gd name="connsiteY0" fmla="*/ 0 h 510320"/>
              <a:gd name="connsiteX1" fmla="*/ 217570 w 514350"/>
              <a:gd name="connsiteY1" fmla="*/ 186881 h 510320"/>
              <a:gd name="connsiteX2" fmla="*/ 40033 w 514350"/>
              <a:gd name="connsiteY2" fmla="*/ 339471 h 510320"/>
              <a:gd name="connsiteX3" fmla="*/ 0 w 514350"/>
              <a:gd name="connsiteY3" fmla="*/ 510321 h 510320"/>
              <a:gd name="connsiteX4" fmla="*/ 208483 w 514350"/>
              <a:gd name="connsiteY4" fmla="*/ 510321 h 510320"/>
              <a:gd name="connsiteX5" fmla="*/ 235487 w 514350"/>
              <a:gd name="connsiteY5" fmla="*/ 443284 h 510320"/>
              <a:gd name="connsiteX6" fmla="*/ 425968 w 514350"/>
              <a:gd name="connsiteY6" fmla="*/ 124730 h 510320"/>
              <a:gd name="connsiteX7" fmla="*/ 514350 w 514350"/>
              <a:gd name="connsiteY7" fmla="*/ 73638 h 510320"/>
              <a:gd name="connsiteX8" fmla="*/ 514350 w 514350"/>
              <a:gd name="connsiteY8" fmla="*/ 86 h 510320"/>
              <a:gd name="connsiteX9" fmla="*/ 266519 w 514350"/>
              <a:gd name="connsiteY9" fmla="*/ 86 h 510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350" h="510320">
                <a:moveTo>
                  <a:pt x="266519" y="0"/>
                </a:moveTo>
                <a:cubicBezTo>
                  <a:pt x="274406" y="57179"/>
                  <a:pt x="272263" y="135703"/>
                  <a:pt x="217570" y="186881"/>
                </a:cubicBezTo>
                <a:cubicBezTo>
                  <a:pt x="122844" y="275692"/>
                  <a:pt x="48006" y="220828"/>
                  <a:pt x="40033" y="339471"/>
                </a:cubicBezTo>
                <a:cubicBezTo>
                  <a:pt x="35919" y="400850"/>
                  <a:pt x="23232" y="463515"/>
                  <a:pt x="0" y="510321"/>
                </a:cubicBezTo>
                <a:lnTo>
                  <a:pt x="208483" y="510321"/>
                </a:lnTo>
                <a:cubicBezTo>
                  <a:pt x="221514" y="490861"/>
                  <a:pt x="231286" y="468573"/>
                  <a:pt x="235487" y="443284"/>
                </a:cubicBezTo>
                <a:cubicBezTo>
                  <a:pt x="258461" y="305610"/>
                  <a:pt x="297294" y="169221"/>
                  <a:pt x="425968" y="124730"/>
                </a:cubicBezTo>
                <a:cubicBezTo>
                  <a:pt x="459657" y="113071"/>
                  <a:pt x="489147" y="94640"/>
                  <a:pt x="514350" y="73638"/>
                </a:cubicBezTo>
                <a:lnTo>
                  <a:pt x="514350" y="86"/>
                </a:lnTo>
                <a:lnTo>
                  <a:pt x="266519" y="86"/>
                </a:lnTo>
                <a:close/>
              </a:path>
            </a:pathLst>
          </a:custGeom>
          <a:solidFill>
            <a:schemeClr val="accent1"/>
          </a:solidFill>
          <a:ln w="8572" cap="flat">
            <a:noFill/>
            <a:prstDash val="solid"/>
            <a:miter/>
          </a:ln>
        </p:spPr>
        <p:txBody>
          <a:bodyPr rtlCol="0" anchor="ctr"/>
          <a:lstStyle/>
          <a:p>
            <a:endParaRPr lang="en-US"/>
          </a:p>
        </p:txBody>
      </p:sp>
      <p:sp>
        <p:nvSpPr>
          <p:cNvPr id="6" name="Rectangle: Rounded Corners 5">
            <a:extLst>
              <a:ext uri="{FF2B5EF4-FFF2-40B4-BE49-F238E27FC236}">
                <a16:creationId xmlns:a16="http://schemas.microsoft.com/office/drawing/2014/main" id="{0FD23A40-6A5F-4E44-A31C-5496A67CCDAC}"/>
              </a:ext>
            </a:extLst>
          </p:cNvPr>
          <p:cNvSpPr/>
          <p:nvPr/>
        </p:nvSpPr>
        <p:spPr>
          <a:xfrm>
            <a:off x="8171021" y="3398585"/>
            <a:ext cx="3246430" cy="2497410"/>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09A7CC43-AD0F-4449-8844-E48AB1BCB3EF}"/>
              </a:ext>
            </a:extLst>
          </p:cNvPr>
          <p:cNvSpPr/>
          <p:nvPr/>
        </p:nvSpPr>
        <p:spPr>
          <a:xfrm>
            <a:off x="9257152" y="3626180"/>
            <a:ext cx="1080000" cy="108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a:p>
        </p:txBody>
      </p:sp>
      <p:sp>
        <p:nvSpPr>
          <p:cNvPr id="5" name="Rectangle: Rounded Corners 4">
            <a:extLst>
              <a:ext uri="{FF2B5EF4-FFF2-40B4-BE49-F238E27FC236}">
                <a16:creationId xmlns:a16="http://schemas.microsoft.com/office/drawing/2014/main" id="{350CADEC-6997-45D8-A440-7C2F91129E92}"/>
              </a:ext>
            </a:extLst>
          </p:cNvPr>
          <p:cNvSpPr/>
          <p:nvPr/>
        </p:nvSpPr>
        <p:spPr>
          <a:xfrm>
            <a:off x="4515415" y="3398585"/>
            <a:ext cx="3246430" cy="2497410"/>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3AC69F31-8925-46E6-940A-845C769F2770}"/>
              </a:ext>
            </a:extLst>
          </p:cNvPr>
          <p:cNvSpPr/>
          <p:nvPr/>
        </p:nvSpPr>
        <p:spPr>
          <a:xfrm>
            <a:off x="5599014" y="3626180"/>
            <a:ext cx="1080000" cy="108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a:p>
        </p:txBody>
      </p:sp>
      <p:sp>
        <p:nvSpPr>
          <p:cNvPr id="4" name="Rectangle: Rounded Corners 3">
            <a:extLst>
              <a:ext uri="{FF2B5EF4-FFF2-40B4-BE49-F238E27FC236}">
                <a16:creationId xmlns:a16="http://schemas.microsoft.com/office/drawing/2014/main" id="{3990165C-1E08-4C62-8410-897B3082A334}"/>
              </a:ext>
            </a:extLst>
          </p:cNvPr>
          <p:cNvSpPr/>
          <p:nvPr/>
        </p:nvSpPr>
        <p:spPr>
          <a:xfrm>
            <a:off x="859809" y="3398585"/>
            <a:ext cx="3246430" cy="2497410"/>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7F570468-A71E-406E-ACC9-E254BF5FCA7F}"/>
              </a:ext>
            </a:extLst>
          </p:cNvPr>
          <p:cNvSpPr/>
          <p:nvPr/>
        </p:nvSpPr>
        <p:spPr>
          <a:xfrm>
            <a:off x="1941913" y="3626180"/>
            <a:ext cx="1080000" cy="108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a:p>
        </p:txBody>
      </p:sp>
      <p:sp>
        <p:nvSpPr>
          <p:cNvPr id="11" name="PpHolder8">
            <a:extLst>
              <a:ext uri="{FF2B5EF4-FFF2-40B4-BE49-F238E27FC236}">
                <a16:creationId xmlns:a16="http://schemas.microsoft.com/office/drawing/2014/main" id="{DCA86675-4CCC-42C0-8532-32B0F8E97DFA}"/>
              </a:ext>
            </a:extLst>
          </p:cNvPr>
          <p:cNvSpPr>
            <a:spLocks noGrp="1"/>
          </p:cNvSpPr>
          <p:nvPr>
            <p:ph type="pic" sz="quarter" idx="10"/>
          </p:nvPr>
        </p:nvSpPr>
        <p:spPr/>
      </p:sp>
      <p:sp>
        <p:nvSpPr>
          <p:cNvPr id="9" name="PpHolder9">
            <a:extLst>
              <a:ext uri="{FF2B5EF4-FFF2-40B4-BE49-F238E27FC236}">
                <a16:creationId xmlns:a16="http://schemas.microsoft.com/office/drawing/2014/main" id="{D7A03EC8-68FC-4B93-9340-62A09C026060}"/>
              </a:ext>
            </a:extLst>
          </p:cNvPr>
          <p:cNvSpPr>
            <a:spLocks noGrp="1"/>
          </p:cNvSpPr>
          <p:nvPr>
            <p:ph type="pic" sz="quarter" idx="11"/>
          </p:nvPr>
        </p:nvSpPr>
        <p:spPr/>
      </p:sp>
      <p:sp>
        <p:nvSpPr>
          <p:cNvPr id="7" name="PpHolder10">
            <a:extLst>
              <a:ext uri="{FF2B5EF4-FFF2-40B4-BE49-F238E27FC236}">
                <a16:creationId xmlns:a16="http://schemas.microsoft.com/office/drawing/2014/main" id="{0D111457-B0D8-476E-B04C-F24596B1BC3E}"/>
              </a:ext>
            </a:extLst>
          </p:cNvPr>
          <p:cNvSpPr>
            <a:spLocks noGrp="1"/>
          </p:cNvSpPr>
          <p:nvPr>
            <p:ph type="pic" sz="quarter" idx="12"/>
          </p:nvPr>
        </p:nvSpPr>
        <p:spPr/>
      </p:sp>
      <p:sp>
        <p:nvSpPr>
          <p:cNvPr id="3" name="Title 2">
            <a:extLst>
              <a:ext uri="{FF2B5EF4-FFF2-40B4-BE49-F238E27FC236}">
                <a16:creationId xmlns:a16="http://schemas.microsoft.com/office/drawing/2014/main" id="{663FE36B-8F22-4EF6-AE07-C52400E07BC9}"/>
              </a:ext>
            </a:extLst>
          </p:cNvPr>
          <p:cNvSpPr>
            <a:spLocks noGrp="1"/>
          </p:cNvSpPr>
          <p:nvPr>
            <p:ph type="title"/>
          </p:nvPr>
        </p:nvSpPr>
        <p:spPr/>
        <p:txBody>
          <a:bodyPr/>
          <a:lstStyle/>
          <a:p>
            <a:r>
              <a:rPr lang="en-US"/>
              <a:t>CLIENTS FEEDBACK</a:t>
            </a:r>
          </a:p>
        </p:txBody>
      </p:sp>
      <p:sp>
        <p:nvSpPr>
          <p:cNvPr id="12" name="TextBox 11">
            <a:extLst>
              <a:ext uri="{FF2B5EF4-FFF2-40B4-BE49-F238E27FC236}">
                <a16:creationId xmlns:a16="http://schemas.microsoft.com/office/drawing/2014/main" id="{4EE1E1F0-E137-46C2-98DF-8556429946A5}"/>
              </a:ext>
            </a:extLst>
          </p:cNvPr>
          <p:cNvSpPr txBox="1"/>
          <p:nvPr/>
        </p:nvSpPr>
        <p:spPr>
          <a:xfrm>
            <a:off x="859809" y="2156513"/>
            <a:ext cx="2252540" cy="400110"/>
          </a:xfrm>
          <a:prstGeom prst="rect">
            <a:avLst/>
          </a:prstGeom>
          <a:noFill/>
        </p:spPr>
        <p:txBody>
          <a:bodyPr wrap="none" rtlCol="0">
            <a:spAutoFit/>
          </a:bodyPr>
          <a:lstStyle/>
          <a:p>
            <a:r>
              <a:rPr lang="en-US" sz="2000">
                <a:latin typeface="+mj-lt"/>
              </a:rPr>
              <a:t>WHAT OUR CLIENTS SAY</a:t>
            </a:r>
          </a:p>
        </p:txBody>
      </p:sp>
      <p:sp>
        <p:nvSpPr>
          <p:cNvPr id="13" name="TextBox 12">
            <a:extLst>
              <a:ext uri="{FF2B5EF4-FFF2-40B4-BE49-F238E27FC236}">
                <a16:creationId xmlns:a16="http://schemas.microsoft.com/office/drawing/2014/main" id="{7EA2D4B0-19CB-4F45-8251-1F4650372D18}"/>
              </a:ext>
            </a:extLst>
          </p:cNvPr>
          <p:cNvSpPr txBox="1"/>
          <p:nvPr/>
        </p:nvSpPr>
        <p:spPr>
          <a:xfrm>
            <a:off x="859809" y="2492921"/>
            <a:ext cx="6147047" cy="613117"/>
          </a:xfrm>
          <a:prstGeom prst="rect">
            <a:avLst/>
          </a:prstGeom>
          <a:noFill/>
        </p:spPr>
        <p:txBody>
          <a:bodyPr wrap="square" rtlCol="0">
            <a:spAutoFit/>
          </a:bodyPr>
          <a:lstStyle/>
          <a:p>
            <a:pPr algn="just">
              <a:lnSpc>
                <a:spcPct val="150000"/>
              </a:lnSpc>
            </a:pPr>
            <a:r>
              <a:rPr lang="en-US" sz="1200"/>
              <a:t>But I must explain to you how all this mistaken idea of denouncing pleasure and praising pain was born and I will give you a complete account of the system, and expound the actual teachings of the great explorer</a:t>
            </a:r>
          </a:p>
        </p:txBody>
      </p:sp>
      <p:sp>
        <p:nvSpPr>
          <p:cNvPr id="14" name="TextBox 13">
            <a:extLst>
              <a:ext uri="{FF2B5EF4-FFF2-40B4-BE49-F238E27FC236}">
                <a16:creationId xmlns:a16="http://schemas.microsoft.com/office/drawing/2014/main" id="{AB579F45-0B8B-4531-9CBD-25D8B649A9BA}"/>
              </a:ext>
            </a:extLst>
          </p:cNvPr>
          <p:cNvSpPr txBox="1"/>
          <p:nvPr/>
        </p:nvSpPr>
        <p:spPr>
          <a:xfrm>
            <a:off x="1189456" y="4855263"/>
            <a:ext cx="2587136" cy="892552"/>
          </a:xfrm>
          <a:prstGeom prst="rect">
            <a:avLst/>
          </a:prstGeom>
          <a:noFill/>
        </p:spPr>
        <p:txBody>
          <a:bodyPr wrap="square" rtlCol="0">
            <a:spAutoFit/>
          </a:bodyPr>
          <a:lstStyle/>
          <a:p>
            <a:pPr algn="ctr">
              <a:lnSpc>
                <a:spcPct val="150000"/>
              </a:lnSpc>
            </a:pPr>
            <a:r>
              <a:rPr lang="en-US" sz="1200" i="1"/>
              <a:t>A wonderful serenity has taken possession of my entire soul, like these sweet mornings of spring which I enjoy</a:t>
            </a:r>
          </a:p>
        </p:txBody>
      </p:sp>
      <p:sp>
        <p:nvSpPr>
          <p:cNvPr id="15" name="TextBox 14">
            <a:extLst>
              <a:ext uri="{FF2B5EF4-FFF2-40B4-BE49-F238E27FC236}">
                <a16:creationId xmlns:a16="http://schemas.microsoft.com/office/drawing/2014/main" id="{159C33CF-1B25-4102-9DFE-67490D119883}"/>
              </a:ext>
            </a:extLst>
          </p:cNvPr>
          <p:cNvSpPr txBox="1"/>
          <p:nvPr/>
        </p:nvSpPr>
        <p:spPr>
          <a:xfrm>
            <a:off x="4845061" y="4855263"/>
            <a:ext cx="2587136" cy="892552"/>
          </a:xfrm>
          <a:prstGeom prst="rect">
            <a:avLst/>
          </a:prstGeom>
          <a:noFill/>
        </p:spPr>
        <p:txBody>
          <a:bodyPr wrap="square" rtlCol="0">
            <a:spAutoFit/>
          </a:bodyPr>
          <a:lstStyle/>
          <a:p>
            <a:pPr algn="ctr">
              <a:lnSpc>
                <a:spcPct val="150000"/>
              </a:lnSpc>
            </a:pPr>
            <a:r>
              <a:rPr lang="en-US" sz="1200" i="1"/>
              <a:t>A wonderful serenity has taken possession of my entire soul, like these sweet mornings of spring which I enjoy</a:t>
            </a:r>
          </a:p>
        </p:txBody>
      </p:sp>
      <p:sp>
        <p:nvSpPr>
          <p:cNvPr id="16" name="TextBox 15">
            <a:extLst>
              <a:ext uri="{FF2B5EF4-FFF2-40B4-BE49-F238E27FC236}">
                <a16:creationId xmlns:a16="http://schemas.microsoft.com/office/drawing/2014/main" id="{7C2D5831-DE33-46F3-9BC3-C1B387A2EC45}"/>
              </a:ext>
            </a:extLst>
          </p:cNvPr>
          <p:cNvSpPr txBox="1"/>
          <p:nvPr/>
        </p:nvSpPr>
        <p:spPr>
          <a:xfrm>
            <a:off x="8500667" y="4855263"/>
            <a:ext cx="2587136" cy="892552"/>
          </a:xfrm>
          <a:prstGeom prst="rect">
            <a:avLst/>
          </a:prstGeom>
          <a:noFill/>
        </p:spPr>
        <p:txBody>
          <a:bodyPr wrap="square" rtlCol="0">
            <a:spAutoFit/>
          </a:bodyPr>
          <a:lstStyle/>
          <a:p>
            <a:pPr algn="ctr">
              <a:lnSpc>
                <a:spcPct val="150000"/>
              </a:lnSpc>
            </a:pPr>
            <a:r>
              <a:rPr lang="en-US" sz="1200" i="1"/>
              <a:t>A wonderful serenity has taken possession of my entire soul, like these sweet mornings of spring which I enjoy</a:t>
            </a:r>
          </a:p>
        </p:txBody>
      </p:sp>
    </p:spTree>
    <p:extLst>
      <p:ext uri="{BB962C8B-B14F-4D97-AF65-F5344CB8AC3E}">
        <p14:creationId xmlns:p14="http://schemas.microsoft.com/office/powerpoint/2010/main" val="3026754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up)">
                                      <p:cBhvr>
                                        <p:cTn id="31" dur="500"/>
                                        <p:tgtEl>
                                          <p:spTgt spid="1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500"/>
                                        <p:tgtEl>
                                          <p:spTgt spid="5"/>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up)">
                                      <p:cBhvr>
                                        <p:cTn id="43" dur="500"/>
                                        <p:tgtEl>
                                          <p:spTgt spid="15"/>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fade">
                                      <p:cBhvr>
                                        <p:cTn id="47" dur="500"/>
                                        <p:tgtEl>
                                          <p:spTgt spid="6"/>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ipe(up)">
                                      <p:cBhvr>
                                        <p:cTn id="5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6" grpId="0" animBg="1"/>
      <p:bldP spid="25" grpId="0" animBg="1"/>
      <p:bldP spid="5" grpId="0" animBg="1"/>
      <p:bldP spid="24" grpId="0" animBg="1"/>
      <p:bldP spid="4" grpId="0" animBg="1"/>
      <p:bldP spid="23" grpId="0" animBg="1"/>
      <p:bldP spid="3" grpId="0"/>
      <p:bldP spid="12" grpId="0"/>
      <p:bldP spid="13" grpId="0"/>
      <p:bldP spid="14" grpId="0"/>
      <p:bldP spid="15" grpId="0"/>
      <p:bldP spid="1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Shape 24">
            <a:extLst>
              <a:ext uri="{FF2B5EF4-FFF2-40B4-BE49-F238E27FC236}">
                <a16:creationId xmlns:a16="http://schemas.microsoft.com/office/drawing/2014/main" id="{0E04C73A-30B7-4F66-BD22-33F481B7F31D}"/>
              </a:ext>
            </a:extLst>
          </p:cNvPr>
          <p:cNvSpPr/>
          <p:nvPr/>
        </p:nvSpPr>
        <p:spPr>
          <a:xfrm>
            <a:off x="925034" y="364795"/>
            <a:ext cx="4348637" cy="6128409"/>
          </a:xfrm>
          <a:custGeom>
            <a:avLst/>
            <a:gdLst>
              <a:gd name="connsiteX0" fmla="*/ 895492 w 4196315"/>
              <a:gd name="connsiteY0" fmla="*/ 5257356 h 5913746"/>
              <a:gd name="connsiteX1" fmla="*/ 897111 w 4196315"/>
              <a:gd name="connsiteY1" fmla="*/ 5287823 h 5913746"/>
              <a:gd name="connsiteX2" fmla="*/ 911255 w 4196315"/>
              <a:gd name="connsiteY2" fmla="*/ 5287823 h 5913746"/>
              <a:gd name="connsiteX3" fmla="*/ 588667 w 4196315"/>
              <a:gd name="connsiteY3" fmla="*/ 5125569 h 5913746"/>
              <a:gd name="connsiteX4" fmla="*/ 540462 w 4196315"/>
              <a:gd name="connsiteY4" fmla="*/ 5131445 h 5913746"/>
              <a:gd name="connsiteX5" fmla="*/ 492647 w 4196315"/>
              <a:gd name="connsiteY5" fmla="*/ 5138111 h 5913746"/>
              <a:gd name="connsiteX6" fmla="*/ 492647 w 4196315"/>
              <a:gd name="connsiteY6" fmla="*/ 5183964 h 5913746"/>
              <a:gd name="connsiteX7" fmla="*/ 496959 w 4196315"/>
              <a:gd name="connsiteY7" fmla="*/ 5287041 h 5913746"/>
              <a:gd name="connsiteX8" fmla="*/ 588667 w 4196315"/>
              <a:gd name="connsiteY8" fmla="*/ 5287432 h 5913746"/>
              <a:gd name="connsiteX9" fmla="*/ 588667 w 4196315"/>
              <a:gd name="connsiteY9" fmla="*/ 5125569 h 5913746"/>
              <a:gd name="connsiteX10" fmla="*/ 760721 w 4196315"/>
              <a:gd name="connsiteY10" fmla="*/ 5102445 h 5913746"/>
              <a:gd name="connsiteX11" fmla="*/ 701540 w 4196315"/>
              <a:gd name="connsiteY11" fmla="*/ 5111069 h 5913746"/>
              <a:gd name="connsiteX12" fmla="*/ 685472 w 4196315"/>
              <a:gd name="connsiteY12" fmla="*/ 5113418 h 5913746"/>
              <a:gd name="connsiteX13" fmla="*/ 685472 w 4196315"/>
              <a:gd name="connsiteY13" fmla="*/ 5181611 h 5913746"/>
              <a:gd name="connsiteX14" fmla="*/ 690175 w 4196315"/>
              <a:gd name="connsiteY14" fmla="*/ 5289000 h 5913746"/>
              <a:gd name="connsiteX15" fmla="*/ 790902 w 4196315"/>
              <a:gd name="connsiteY15" fmla="*/ 5292135 h 5913746"/>
              <a:gd name="connsiteX16" fmla="*/ 790902 w 4196315"/>
              <a:gd name="connsiteY16" fmla="*/ 5201600 h 5913746"/>
              <a:gd name="connsiteX17" fmla="*/ 768559 w 4196315"/>
              <a:gd name="connsiteY17" fmla="*/ 5102445 h 5913746"/>
              <a:gd name="connsiteX18" fmla="*/ 329606 w 4196315"/>
              <a:gd name="connsiteY18" fmla="*/ 4266474 h 5913746"/>
              <a:gd name="connsiteX19" fmla="*/ 329606 w 4196315"/>
              <a:gd name="connsiteY19" fmla="*/ 4269609 h 5913746"/>
              <a:gd name="connsiteX20" fmla="*/ 354299 w 4196315"/>
              <a:gd name="connsiteY20" fmla="*/ 4417363 h 5913746"/>
              <a:gd name="connsiteX21" fmla="*/ 350769 w 4196315"/>
              <a:gd name="connsiteY21" fmla="*/ 4417363 h 5913746"/>
              <a:gd name="connsiteX22" fmla="*/ 376246 w 4196315"/>
              <a:gd name="connsiteY22" fmla="*/ 4543955 h 5913746"/>
              <a:gd name="connsiteX23" fmla="*/ 438173 w 4196315"/>
              <a:gd name="connsiteY23" fmla="*/ 4961743 h 5913746"/>
              <a:gd name="connsiteX24" fmla="*/ 444048 w 4196315"/>
              <a:gd name="connsiteY24" fmla="*/ 4963706 h 5913746"/>
              <a:gd name="connsiteX25" fmla="*/ 465995 w 4196315"/>
              <a:gd name="connsiteY25" fmla="*/ 4987221 h 5913746"/>
              <a:gd name="connsiteX26" fmla="*/ 486375 w 4196315"/>
              <a:gd name="connsiteY26" fmla="*/ 5052669 h 5913746"/>
              <a:gd name="connsiteX27" fmla="*/ 493038 w 4196315"/>
              <a:gd name="connsiteY27" fmla="*/ 5116163 h 5913746"/>
              <a:gd name="connsiteX28" fmla="*/ 578479 w 4196315"/>
              <a:gd name="connsiteY28" fmla="*/ 5105189 h 5913746"/>
              <a:gd name="connsiteX29" fmla="*/ 590626 w 4196315"/>
              <a:gd name="connsiteY29" fmla="*/ 5105189 h 5913746"/>
              <a:gd name="connsiteX30" fmla="*/ 597682 w 4196315"/>
              <a:gd name="connsiteY30" fmla="*/ 4992706 h 5913746"/>
              <a:gd name="connsiteX31" fmla="*/ 606697 w 4196315"/>
              <a:gd name="connsiteY31" fmla="*/ 4966055 h 5913746"/>
              <a:gd name="connsiteX32" fmla="*/ 636873 w 4196315"/>
              <a:gd name="connsiteY32" fmla="*/ 4962920 h 5913746"/>
              <a:gd name="connsiteX33" fmla="*/ 658822 w 4196315"/>
              <a:gd name="connsiteY33" fmla="*/ 4986435 h 5913746"/>
              <a:gd name="connsiteX34" fmla="*/ 679201 w 4196315"/>
              <a:gd name="connsiteY34" fmla="*/ 5051887 h 5913746"/>
              <a:gd name="connsiteX35" fmla="*/ 683904 w 4196315"/>
              <a:gd name="connsiteY35" fmla="*/ 5091080 h 5913746"/>
              <a:gd name="connsiteX36" fmla="*/ 715258 w 4196315"/>
              <a:gd name="connsiteY36" fmla="*/ 5086768 h 5913746"/>
              <a:gd name="connsiteX37" fmla="*/ 763856 w 4196315"/>
              <a:gd name="connsiteY37" fmla="*/ 5079711 h 5913746"/>
              <a:gd name="connsiteX38" fmla="*/ 621196 w 4196315"/>
              <a:gd name="connsiteY38" fmla="*/ 4271568 h 5913746"/>
              <a:gd name="connsiteX39" fmla="*/ 329606 w 4196315"/>
              <a:gd name="connsiteY39" fmla="*/ 4266474 h 5913746"/>
              <a:gd name="connsiteX40" fmla="*/ 2386026 w 4196315"/>
              <a:gd name="connsiteY40" fmla="*/ 0 h 5913746"/>
              <a:gd name="connsiteX41" fmla="*/ 2425219 w 4196315"/>
              <a:gd name="connsiteY41" fmla="*/ 21557 h 5913746"/>
              <a:gd name="connsiteX42" fmla="*/ 2879849 w 4196315"/>
              <a:gd name="connsiteY42" fmla="*/ 633347 h 5913746"/>
              <a:gd name="connsiteX43" fmla="*/ 2644695 w 4196315"/>
              <a:gd name="connsiteY43" fmla="*/ 556921 h 5913746"/>
              <a:gd name="connsiteX44" fmla="*/ 2607853 w 4196315"/>
              <a:gd name="connsiteY44" fmla="*/ 821470 h 5913746"/>
              <a:gd name="connsiteX45" fmla="*/ 2822235 w 4196315"/>
              <a:gd name="connsiteY45" fmla="*/ 864584 h 5913746"/>
              <a:gd name="connsiteX46" fmla="*/ 2920609 w 4196315"/>
              <a:gd name="connsiteY46" fmla="*/ 1361542 h 5913746"/>
              <a:gd name="connsiteX47" fmla="*/ 3044066 w 4196315"/>
              <a:gd name="connsiteY47" fmla="*/ 1650388 h 5913746"/>
              <a:gd name="connsiteX48" fmla="*/ 2750903 w 4196315"/>
              <a:gd name="connsiteY48" fmla="*/ 1699768 h 5913746"/>
              <a:gd name="connsiteX49" fmla="*/ 2745028 w 4196315"/>
              <a:gd name="connsiteY49" fmla="*/ 1949035 h 5913746"/>
              <a:gd name="connsiteX50" fmla="*/ 3254527 w 4196315"/>
              <a:gd name="connsiteY50" fmla="*/ 1631966 h 5913746"/>
              <a:gd name="connsiteX51" fmla="*/ 3318803 w 4196315"/>
              <a:gd name="connsiteY51" fmla="*/ 1616684 h 5913746"/>
              <a:gd name="connsiteX52" fmla="*/ 3372886 w 4196315"/>
              <a:gd name="connsiteY52" fmla="*/ 1672335 h 5913746"/>
              <a:gd name="connsiteX53" fmla="*/ 3862006 w 4196315"/>
              <a:gd name="connsiteY53" fmla="*/ 2584341 h 5913746"/>
              <a:gd name="connsiteX54" fmla="*/ 4111269 w 4196315"/>
              <a:gd name="connsiteY54" fmla="*/ 3049554 h 5913746"/>
              <a:gd name="connsiteX55" fmla="*/ 4131258 w 4196315"/>
              <a:gd name="connsiteY55" fmla="*/ 3178101 h 5913746"/>
              <a:gd name="connsiteX56" fmla="*/ 3880036 w 4196315"/>
              <a:gd name="connsiteY56" fmla="*/ 3195740 h 5913746"/>
              <a:gd name="connsiteX57" fmla="*/ 3864359 w 4196315"/>
              <a:gd name="connsiteY57" fmla="*/ 3691913 h 5913746"/>
              <a:gd name="connsiteX58" fmla="*/ 4196315 w 4196315"/>
              <a:gd name="connsiteY58" fmla="*/ 4186913 h 5913746"/>
              <a:gd name="connsiteX59" fmla="*/ 3841235 w 4196315"/>
              <a:gd name="connsiteY59" fmla="*/ 4178288 h 5913746"/>
              <a:gd name="connsiteX60" fmla="*/ 3760892 w 4196315"/>
              <a:gd name="connsiteY60" fmla="*/ 5227860 h 5913746"/>
              <a:gd name="connsiteX61" fmla="*/ 3747173 w 4196315"/>
              <a:gd name="connsiteY61" fmla="*/ 5322312 h 5913746"/>
              <a:gd name="connsiteX62" fmla="*/ 3804787 w 4196315"/>
              <a:gd name="connsiteY62" fmla="*/ 5372873 h 5913746"/>
              <a:gd name="connsiteX63" fmla="*/ 4012895 w 4196315"/>
              <a:gd name="connsiteY63" fmla="*/ 5607632 h 5913746"/>
              <a:gd name="connsiteX64" fmla="*/ 4085404 w 4196315"/>
              <a:gd name="connsiteY64" fmla="*/ 5792229 h 5913746"/>
              <a:gd name="connsiteX65" fmla="*/ 4042685 w 4196315"/>
              <a:gd name="connsiteY65" fmla="*/ 5821233 h 5913746"/>
              <a:gd name="connsiteX66" fmla="*/ 2837126 w 4196315"/>
              <a:gd name="connsiteY66" fmla="*/ 5852192 h 5913746"/>
              <a:gd name="connsiteX67" fmla="*/ 2215148 w 4196315"/>
              <a:gd name="connsiteY67" fmla="*/ 5901576 h 5913746"/>
              <a:gd name="connsiteX68" fmla="*/ 1387012 w 4196315"/>
              <a:gd name="connsiteY68" fmla="*/ 5903535 h 5913746"/>
              <a:gd name="connsiteX69" fmla="*/ 0 w 4196315"/>
              <a:gd name="connsiteY69" fmla="*/ 5839650 h 5913746"/>
              <a:gd name="connsiteX70" fmla="*/ 352731 w 4196315"/>
              <a:gd name="connsiteY70" fmla="*/ 5339952 h 5913746"/>
              <a:gd name="connsiteX71" fmla="*/ 378595 w 4196315"/>
              <a:gd name="connsiteY71" fmla="*/ 5294094 h 5913746"/>
              <a:gd name="connsiteX72" fmla="*/ 392705 w 4196315"/>
              <a:gd name="connsiteY72" fmla="*/ 5289000 h 5913746"/>
              <a:gd name="connsiteX73" fmla="*/ 392705 w 4196315"/>
              <a:gd name="connsiteY73" fmla="*/ 5155355 h 5913746"/>
              <a:gd name="connsiteX74" fmla="*/ 377814 w 4196315"/>
              <a:gd name="connsiteY74" fmla="*/ 5155355 h 5913746"/>
              <a:gd name="connsiteX75" fmla="*/ 373856 w 4196315"/>
              <a:gd name="connsiteY75" fmla="*/ 5153631 h 5913746"/>
              <a:gd name="connsiteX76" fmla="*/ 365273 w 4196315"/>
              <a:gd name="connsiteY76" fmla="*/ 5123215 h 5913746"/>
              <a:gd name="connsiteX77" fmla="*/ 393490 w 4196315"/>
              <a:gd name="connsiteY77" fmla="*/ 5123215 h 5913746"/>
              <a:gd name="connsiteX78" fmla="*/ 398979 w 4196315"/>
              <a:gd name="connsiteY78" fmla="*/ 5031508 h 5913746"/>
              <a:gd name="connsiteX79" fmla="*/ 324903 w 4196315"/>
              <a:gd name="connsiteY79" fmla="*/ 4518086 h 5913746"/>
              <a:gd name="connsiteX80" fmla="*/ 305700 w 4196315"/>
              <a:gd name="connsiteY80" fmla="*/ 4370723 h 5913746"/>
              <a:gd name="connsiteX81" fmla="*/ 289629 w 4196315"/>
              <a:gd name="connsiteY81" fmla="*/ 4261771 h 5913746"/>
              <a:gd name="connsiteX82" fmla="*/ 85046 w 4196315"/>
              <a:gd name="connsiteY82" fmla="*/ 4215522 h 5913746"/>
              <a:gd name="connsiteX83" fmla="*/ 257883 w 4196315"/>
              <a:gd name="connsiteY83" fmla="*/ 3989383 h 5913746"/>
              <a:gd name="connsiteX84" fmla="*/ 496173 w 4196315"/>
              <a:gd name="connsiteY84" fmla="*/ 3807531 h 5913746"/>
              <a:gd name="connsiteX85" fmla="*/ 477364 w 4196315"/>
              <a:gd name="connsiteY85" fmla="*/ 3430503 h 5913746"/>
              <a:gd name="connsiteX86" fmla="*/ 458157 w 4196315"/>
              <a:gd name="connsiteY86" fmla="*/ 3367010 h 5913746"/>
              <a:gd name="connsiteX87" fmla="*/ 396622 w 4196315"/>
              <a:gd name="connsiteY87" fmla="*/ 3347416 h 5913746"/>
              <a:gd name="connsiteX88" fmla="*/ 133255 w 4196315"/>
              <a:gd name="connsiteY88" fmla="*/ 3328994 h 5913746"/>
              <a:gd name="connsiteX89" fmla="*/ 627076 w 4196315"/>
              <a:gd name="connsiteY89" fmla="*/ 2098356 h 5913746"/>
              <a:gd name="connsiteX90" fmla="*/ 1106004 w 4196315"/>
              <a:gd name="connsiteY90" fmla="*/ 2565528 h 5913746"/>
              <a:gd name="connsiteX91" fmla="*/ 1030755 w 4196315"/>
              <a:gd name="connsiteY91" fmla="*/ 1860068 h 5913746"/>
              <a:gd name="connsiteX92" fmla="*/ 745436 w 4196315"/>
              <a:gd name="connsiteY92" fmla="*/ 1843213 h 5913746"/>
              <a:gd name="connsiteX93" fmla="*/ 995484 w 4196315"/>
              <a:gd name="connsiteY93" fmla="*/ 1436791 h 5913746"/>
              <a:gd name="connsiteX94" fmla="*/ 1161659 w 4196315"/>
              <a:gd name="connsiteY94" fmla="*/ 1051530 h 5913746"/>
              <a:gd name="connsiteX95" fmla="*/ 1330970 w 4196315"/>
              <a:gd name="connsiteY95" fmla="*/ 1038203 h 5913746"/>
              <a:gd name="connsiteX96" fmla="*/ 1319996 w 4196315"/>
              <a:gd name="connsiteY96" fmla="*/ 897505 h 5913746"/>
              <a:gd name="connsiteX97" fmla="*/ 1180862 w 4196315"/>
              <a:gd name="connsiteY97" fmla="*/ 880261 h 5913746"/>
              <a:gd name="connsiteX98" fmla="*/ 1426204 w 4196315"/>
              <a:gd name="connsiteY98" fmla="*/ 313538 h 5913746"/>
              <a:gd name="connsiteX99" fmla="*/ 2331548 w 4196315"/>
              <a:gd name="connsiteY99" fmla="*/ 24301 h 5913746"/>
              <a:gd name="connsiteX100" fmla="*/ 2386026 w 4196315"/>
              <a:gd name="connsiteY100" fmla="*/ 0 h 5913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4196315" h="5913746">
                <a:moveTo>
                  <a:pt x="895492" y="5257356"/>
                </a:moveTo>
                <a:lnTo>
                  <a:pt x="897111" y="5287823"/>
                </a:lnTo>
                <a:lnTo>
                  <a:pt x="911255" y="5287823"/>
                </a:lnTo>
                <a:close/>
                <a:moveTo>
                  <a:pt x="588667" y="5125569"/>
                </a:moveTo>
                <a:lnTo>
                  <a:pt x="540462" y="5131445"/>
                </a:lnTo>
                <a:lnTo>
                  <a:pt x="492647" y="5138111"/>
                </a:lnTo>
                <a:cubicBezTo>
                  <a:pt x="492647" y="5153392"/>
                  <a:pt x="492647" y="5168678"/>
                  <a:pt x="492647" y="5183964"/>
                </a:cubicBezTo>
                <a:cubicBezTo>
                  <a:pt x="493038" y="5218454"/>
                  <a:pt x="494996" y="5252943"/>
                  <a:pt x="496959" y="5287041"/>
                </a:cubicBezTo>
                <a:lnTo>
                  <a:pt x="588667" y="5287432"/>
                </a:lnTo>
                <a:cubicBezTo>
                  <a:pt x="585923" y="5233740"/>
                  <a:pt x="588667" y="5179652"/>
                  <a:pt x="588667" y="5125569"/>
                </a:cubicBezTo>
                <a:close/>
                <a:moveTo>
                  <a:pt x="760721" y="5102445"/>
                </a:moveTo>
                <a:lnTo>
                  <a:pt x="701540" y="5111069"/>
                </a:lnTo>
                <a:lnTo>
                  <a:pt x="685472" y="5113418"/>
                </a:lnTo>
                <a:cubicBezTo>
                  <a:pt x="685472" y="5136148"/>
                  <a:pt x="685472" y="5158881"/>
                  <a:pt x="685472" y="5181611"/>
                </a:cubicBezTo>
                <a:cubicBezTo>
                  <a:pt x="685863" y="5217672"/>
                  <a:pt x="687825" y="5253334"/>
                  <a:pt x="690175" y="5289000"/>
                </a:cubicBezTo>
                <a:lnTo>
                  <a:pt x="790902" y="5292135"/>
                </a:lnTo>
                <a:cubicBezTo>
                  <a:pt x="790902" y="5261958"/>
                  <a:pt x="790902" y="5231777"/>
                  <a:pt x="790902" y="5201600"/>
                </a:cubicBezTo>
                <a:cubicBezTo>
                  <a:pt x="783455" y="5168678"/>
                  <a:pt x="775616" y="5135757"/>
                  <a:pt x="768559" y="5102445"/>
                </a:cubicBezTo>
                <a:close/>
                <a:moveTo>
                  <a:pt x="329606" y="4266474"/>
                </a:moveTo>
                <a:lnTo>
                  <a:pt x="329606" y="4269609"/>
                </a:lnTo>
                <a:lnTo>
                  <a:pt x="354299" y="4417363"/>
                </a:lnTo>
                <a:lnTo>
                  <a:pt x="350769" y="4417363"/>
                </a:lnTo>
                <a:cubicBezTo>
                  <a:pt x="358216" y="4459691"/>
                  <a:pt x="365273" y="4502410"/>
                  <a:pt x="376246" y="4543955"/>
                </a:cubicBezTo>
                <a:cubicBezTo>
                  <a:pt x="398979" y="4682694"/>
                  <a:pt x="418965" y="4822219"/>
                  <a:pt x="438173" y="4961743"/>
                </a:cubicBezTo>
                <a:lnTo>
                  <a:pt x="444048" y="4963706"/>
                </a:lnTo>
                <a:cubicBezTo>
                  <a:pt x="453454" y="4969310"/>
                  <a:pt x="461057" y="4977461"/>
                  <a:pt x="465995" y="4987221"/>
                </a:cubicBezTo>
                <a:cubicBezTo>
                  <a:pt x="476537" y="5007679"/>
                  <a:pt x="483438" y="5029820"/>
                  <a:pt x="486375" y="5052669"/>
                </a:cubicBezTo>
                <a:cubicBezTo>
                  <a:pt x="489745" y="5073679"/>
                  <a:pt x="491979" y="5094882"/>
                  <a:pt x="493038" y="5116163"/>
                </a:cubicBezTo>
                <a:cubicBezTo>
                  <a:pt x="521256" y="5113027"/>
                  <a:pt x="549869" y="5109501"/>
                  <a:pt x="578479" y="5105189"/>
                </a:cubicBezTo>
                <a:lnTo>
                  <a:pt x="590626" y="5105189"/>
                </a:lnTo>
                <a:cubicBezTo>
                  <a:pt x="592197" y="5067564"/>
                  <a:pt x="594547" y="5031898"/>
                  <a:pt x="597682" y="4992706"/>
                </a:cubicBezTo>
                <a:cubicBezTo>
                  <a:pt x="597447" y="4983024"/>
                  <a:pt x="600661" y="4973618"/>
                  <a:pt x="606697" y="4966055"/>
                </a:cubicBezTo>
                <a:cubicBezTo>
                  <a:pt x="615120" y="4958842"/>
                  <a:pt x="627156" y="4957591"/>
                  <a:pt x="636873" y="4962920"/>
                </a:cubicBezTo>
                <a:cubicBezTo>
                  <a:pt x="646280" y="4968524"/>
                  <a:pt x="653885" y="4976675"/>
                  <a:pt x="658822" y="4986435"/>
                </a:cubicBezTo>
                <a:cubicBezTo>
                  <a:pt x="669364" y="5006894"/>
                  <a:pt x="676222" y="5029039"/>
                  <a:pt x="679201" y="5051887"/>
                </a:cubicBezTo>
                <a:cubicBezTo>
                  <a:pt x="681551" y="5064429"/>
                  <a:pt x="683904" y="5077752"/>
                  <a:pt x="683904" y="5091080"/>
                </a:cubicBezTo>
                <a:lnTo>
                  <a:pt x="715258" y="5086768"/>
                </a:lnTo>
                <a:lnTo>
                  <a:pt x="763856" y="5079711"/>
                </a:lnTo>
                <a:cubicBezTo>
                  <a:pt x="706638" y="4812422"/>
                  <a:pt x="658431" y="4542779"/>
                  <a:pt x="621196" y="4271568"/>
                </a:cubicBezTo>
                <a:cubicBezTo>
                  <a:pt x="524079" y="4280073"/>
                  <a:pt x="426371" y="4278349"/>
                  <a:pt x="329606" y="4266474"/>
                </a:cubicBezTo>
                <a:close/>
                <a:moveTo>
                  <a:pt x="2386026" y="0"/>
                </a:moveTo>
                <a:cubicBezTo>
                  <a:pt x="2400995" y="2942"/>
                  <a:pt x="2414714" y="10463"/>
                  <a:pt x="2425219" y="21557"/>
                </a:cubicBezTo>
                <a:cubicBezTo>
                  <a:pt x="2617181" y="192081"/>
                  <a:pt x="2771954" y="400349"/>
                  <a:pt x="2879849" y="633347"/>
                </a:cubicBezTo>
                <a:lnTo>
                  <a:pt x="2644695" y="556921"/>
                </a:lnTo>
                <a:cubicBezTo>
                  <a:pt x="2632430" y="645222"/>
                  <a:pt x="2620123" y="733408"/>
                  <a:pt x="2607853" y="821470"/>
                </a:cubicBezTo>
                <a:lnTo>
                  <a:pt x="2822235" y="864584"/>
                </a:lnTo>
                <a:cubicBezTo>
                  <a:pt x="2821845" y="1037030"/>
                  <a:pt x="2884161" y="1193404"/>
                  <a:pt x="2920609" y="1361542"/>
                </a:cubicBezTo>
                <a:cubicBezTo>
                  <a:pt x="2950905" y="1462109"/>
                  <a:pt x="2992332" y="1558992"/>
                  <a:pt x="3044066" y="1650388"/>
                </a:cubicBezTo>
                <a:cubicBezTo>
                  <a:pt x="3044066" y="1650388"/>
                  <a:pt x="2864172" y="1676648"/>
                  <a:pt x="2750903" y="1699768"/>
                </a:cubicBezTo>
                <a:lnTo>
                  <a:pt x="2745028" y="1949035"/>
                </a:lnTo>
                <a:cubicBezTo>
                  <a:pt x="2906265" y="1830125"/>
                  <a:pt x="3076634" y="1724110"/>
                  <a:pt x="3254527" y="1631966"/>
                </a:cubicBezTo>
                <a:cubicBezTo>
                  <a:pt x="3273455" y="1619387"/>
                  <a:pt x="3296226" y="1613977"/>
                  <a:pt x="3318803" y="1616684"/>
                </a:cubicBezTo>
                <a:cubicBezTo>
                  <a:pt x="3344668" y="1622955"/>
                  <a:pt x="3360349" y="1648820"/>
                  <a:pt x="3372886" y="1672335"/>
                </a:cubicBezTo>
                <a:cubicBezTo>
                  <a:pt x="3535144" y="1976467"/>
                  <a:pt x="3698966" y="2280209"/>
                  <a:pt x="3862006" y="2584341"/>
                </a:cubicBezTo>
                <a:cubicBezTo>
                  <a:pt x="3945093" y="2739147"/>
                  <a:pt x="4029358" y="2892785"/>
                  <a:pt x="4111269" y="3049554"/>
                </a:cubicBezTo>
                <a:cubicBezTo>
                  <a:pt x="4139096" y="3101679"/>
                  <a:pt x="4177898" y="3140871"/>
                  <a:pt x="4131258" y="3178101"/>
                </a:cubicBezTo>
                <a:cubicBezTo>
                  <a:pt x="4092456" y="3208673"/>
                  <a:pt x="3930988" y="3192210"/>
                  <a:pt x="3880036" y="3195740"/>
                </a:cubicBezTo>
                <a:cubicBezTo>
                  <a:pt x="3845547" y="3322723"/>
                  <a:pt x="3864359" y="3691913"/>
                  <a:pt x="3864359" y="3691913"/>
                </a:cubicBezTo>
                <a:cubicBezTo>
                  <a:pt x="3864359" y="3691913"/>
                  <a:pt x="4105784" y="4069336"/>
                  <a:pt x="4196315" y="4186913"/>
                </a:cubicBezTo>
                <a:cubicBezTo>
                  <a:pt x="4079174" y="4165241"/>
                  <a:pt x="3959322" y="4162340"/>
                  <a:pt x="3841235" y="4178288"/>
                </a:cubicBezTo>
                <a:cubicBezTo>
                  <a:pt x="3813798" y="4527888"/>
                  <a:pt x="3787032" y="4877754"/>
                  <a:pt x="3760892" y="5227860"/>
                </a:cubicBezTo>
                <a:cubicBezTo>
                  <a:pt x="3759246" y="5259683"/>
                  <a:pt x="3754658" y="5291312"/>
                  <a:pt x="3747173" y="5322312"/>
                </a:cubicBezTo>
                <a:cubicBezTo>
                  <a:pt x="3769080" y="5335796"/>
                  <a:pt x="3788559" y="5352884"/>
                  <a:pt x="3804787" y="5372873"/>
                </a:cubicBezTo>
                <a:cubicBezTo>
                  <a:pt x="3870630" y="5444983"/>
                  <a:pt x="3965478" y="5521409"/>
                  <a:pt x="4012895" y="5607632"/>
                </a:cubicBezTo>
                <a:cubicBezTo>
                  <a:pt x="4030926" y="5640554"/>
                  <a:pt x="4099122" y="5766755"/>
                  <a:pt x="4085404" y="5792229"/>
                </a:cubicBezTo>
                <a:cubicBezTo>
                  <a:pt x="4075134" y="5806770"/>
                  <a:pt x="4059967" y="5817077"/>
                  <a:pt x="4042685" y="5821233"/>
                </a:cubicBezTo>
                <a:cubicBezTo>
                  <a:pt x="3660164" y="5956836"/>
                  <a:pt x="3241986" y="5848275"/>
                  <a:pt x="2837126" y="5852192"/>
                </a:cubicBezTo>
                <a:cubicBezTo>
                  <a:pt x="2629019" y="5854155"/>
                  <a:pt x="2422865" y="5886290"/>
                  <a:pt x="2215148" y="5901576"/>
                </a:cubicBezTo>
                <a:cubicBezTo>
                  <a:pt x="1939349" y="5917134"/>
                  <a:pt x="1662888" y="5917763"/>
                  <a:pt x="1387012" y="5903535"/>
                </a:cubicBezTo>
                <a:cubicBezTo>
                  <a:pt x="924547" y="5888249"/>
                  <a:pt x="461683" y="5872967"/>
                  <a:pt x="0" y="5839650"/>
                </a:cubicBezTo>
                <a:cubicBezTo>
                  <a:pt x="6271" y="5631147"/>
                  <a:pt x="287279" y="5535913"/>
                  <a:pt x="352731" y="5339952"/>
                </a:cubicBezTo>
                <a:cubicBezTo>
                  <a:pt x="355825" y="5322156"/>
                  <a:pt x="364955" y="5305932"/>
                  <a:pt x="378595" y="5294094"/>
                </a:cubicBezTo>
                <a:cubicBezTo>
                  <a:pt x="382987" y="5291666"/>
                  <a:pt x="387767" y="5289942"/>
                  <a:pt x="392705" y="5289000"/>
                </a:cubicBezTo>
                <a:cubicBezTo>
                  <a:pt x="392705" y="5244323"/>
                  <a:pt x="392705" y="5200032"/>
                  <a:pt x="392705" y="5155355"/>
                </a:cubicBezTo>
                <a:cubicBezTo>
                  <a:pt x="387809" y="5156532"/>
                  <a:pt x="382711" y="5156532"/>
                  <a:pt x="377814" y="5155355"/>
                </a:cubicBezTo>
                <a:cubicBezTo>
                  <a:pt x="376444" y="5154923"/>
                  <a:pt x="375110" y="5154335"/>
                  <a:pt x="373856" y="5153631"/>
                </a:cubicBezTo>
                <a:cubicBezTo>
                  <a:pt x="363075" y="5147595"/>
                  <a:pt x="359237" y="5133996"/>
                  <a:pt x="365273" y="5123215"/>
                </a:cubicBezTo>
                <a:lnTo>
                  <a:pt x="393490" y="5123215"/>
                </a:lnTo>
                <a:cubicBezTo>
                  <a:pt x="394663" y="5092647"/>
                  <a:pt x="396622" y="5062075"/>
                  <a:pt x="398979" y="5031508"/>
                </a:cubicBezTo>
                <a:cubicBezTo>
                  <a:pt x="372836" y="4860629"/>
                  <a:pt x="348143" y="4689475"/>
                  <a:pt x="324903" y="4518086"/>
                </a:cubicBezTo>
                <a:cubicBezTo>
                  <a:pt x="318632" y="4468706"/>
                  <a:pt x="311970" y="4419713"/>
                  <a:pt x="305700" y="4370723"/>
                </a:cubicBezTo>
                <a:cubicBezTo>
                  <a:pt x="297665" y="4334864"/>
                  <a:pt x="292294" y="4298416"/>
                  <a:pt x="289629" y="4261771"/>
                </a:cubicBezTo>
                <a:cubicBezTo>
                  <a:pt x="220415" y="4251307"/>
                  <a:pt x="152026" y="4235824"/>
                  <a:pt x="85046" y="4215522"/>
                </a:cubicBezTo>
                <a:cubicBezTo>
                  <a:pt x="132312" y="4132788"/>
                  <a:pt x="190435" y="4056716"/>
                  <a:pt x="257883" y="3989383"/>
                </a:cubicBezTo>
                <a:cubicBezTo>
                  <a:pt x="331878" y="3921936"/>
                  <a:pt x="411595" y="3861067"/>
                  <a:pt x="496173" y="3807531"/>
                </a:cubicBezTo>
                <a:lnTo>
                  <a:pt x="477364" y="3430503"/>
                </a:lnTo>
                <a:cubicBezTo>
                  <a:pt x="479085" y="3407691"/>
                  <a:pt x="472266" y="3385036"/>
                  <a:pt x="458157" y="3367010"/>
                </a:cubicBezTo>
                <a:cubicBezTo>
                  <a:pt x="440637" y="3353332"/>
                  <a:pt x="418808" y="3346395"/>
                  <a:pt x="396622" y="3347416"/>
                </a:cubicBezTo>
                <a:lnTo>
                  <a:pt x="133255" y="3328994"/>
                </a:lnTo>
                <a:cubicBezTo>
                  <a:pt x="258160" y="2903952"/>
                  <a:pt x="423511" y="2491847"/>
                  <a:pt x="627076" y="2098356"/>
                </a:cubicBezTo>
                <a:cubicBezTo>
                  <a:pt x="780434" y="2260339"/>
                  <a:pt x="940104" y="2416087"/>
                  <a:pt x="1106004" y="2565528"/>
                </a:cubicBezTo>
                <a:lnTo>
                  <a:pt x="1030755" y="1860068"/>
                </a:lnTo>
                <a:cubicBezTo>
                  <a:pt x="955115" y="1858499"/>
                  <a:pt x="745436" y="1843213"/>
                  <a:pt x="745436" y="1843213"/>
                </a:cubicBezTo>
                <a:cubicBezTo>
                  <a:pt x="745045" y="1818916"/>
                  <a:pt x="922979" y="1512040"/>
                  <a:pt x="995484" y="1436791"/>
                </a:cubicBezTo>
                <a:cubicBezTo>
                  <a:pt x="1095149" y="1332344"/>
                  <a:pt x="1154092" y="1195679"/>
                  <a:pt x="1161659" y="1051530"/>
                </a:cubicBezTo>
                <a:lnTo>
                  <a:pt x="1330970" y="1038203"/>
                </a:lnTo>
                <a:cubicBezTo>
                  <a:pt x="1327048" y="991567"/>
                  <a:pt x="1323522" y="944536"/>
                  <a:pt x="1319996" y="897505"/>
                </a:cubicBezTo>
                <a:lnTo>
                  <a:pt x="1180862" y="880261"/>
                </a:lnTo>
                <a:lnTo>
                  <a:pt x="1426204" y="313538"/>
                </a:lnTo>
                <a:cubicBezTo>
                  <a:pt x="1753267" y="331490"/>
                  <a:pt x="2075504" y="228570"/>
                  <a:pt x="2331548" y="24301"/>
                </a:cubicBezTo>
                <a:cubicBezTo>
                  <a:pt x="2345813" y="9328"/>
                  <a:pt x="2365370" y="588"/>
                  <a:pt x="2386026" y="0"/>
                </a:cubicBezTo>
                <a:close/>
              </a:path>
            </a:pathLst>
          </a:custGeom>
          <a:solidFill>
            <a:schemeClr val="accent1"/>
          </a:solidFill>
          <a:ln>
            <a:noFill/>
          </a:ln>
          <a:effectLst>
            <a:outerShdw blurRad="127000" sx="104000" sy="104000" algn="ctr" rotWithShape="0">
              <a:schemeClr val="accent1">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0" name="Freeform: Shape 49">
            <a:extLst>
              <a:ext uri="{FF2B5EF4-FFF2-40B4-BE49-F238E27FC236}">
                <a16:creationId xmlns:a16="http://schemas.microsoft.com/office/drawing/2014/main" id="{65060509-D803-4B1D-B4E4-9BAD354D1AB0}"/>
              </a:ext>
            </a:extLst>
          </p:cNvPr>
          <p:cNvSpPr/>
          <p:nvPr/>
        </p:nvSpPr>
        <p:spPr>
          <a:xfrm rot="7709766">
            <a:off x="585751" y="1855865"/>
            <a:ext cx="927124" cy="475180"/>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A27B23F6-FA74-448F-A49F-64D4E50CBB67}"/>
              </a:ext>
            </a:extLst>
          </p:cNvPr>
          <p:cNvSpPr/>
          <p:nvPr/>
        </p:nvSpPr>
        <p:spPr>
          <a:xfrm>
            <a:off x="5087429" y="5603358"/>
            <a:ext cx="312632" cy="265813"/>
          </a:xfrm>
          <a:custGeom>
            <a:avLst/>
            <a:gdLst>
              <a:gd name="connsiteX0" fmla="*/ 684275 w 733601"/>
              <a:gd name="connsiteY0" fmla="*/ 216831 h 623739"/>
              <a:gd name="connsiteX1" fmla="*/ 724225 w 733601"/>
              <a:gd name="connsiteY1" fmla="*/ 461490 h 623739"/>
              <a:gd name="connsiteX2" fmla="*/ 546772 w 733601"/>
              <a:gd name="connsiteY2" fmla="*/ 622481 h 623739"/>
              <a:gd name="connsiteX3" fmla="*/ 25139 w 733601"/>
              <a:gd name="connsiteY3" fmla="*/ 148593 h 623739"/>
              <a:gd name="connsiteX4" fmla="*/ 684275 w 733601"/>
              <a:gd name="connsiteY4" fmla="*/ 216831 h 6237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601" h="623739">
                <a:moveTo>
                  <a:pt x="684275" y="216831"/>
                </a:moveTo>
                <a:cubicBezTo>
                  <a:pt x="726795" y="290297"/>
                  <a:pt x="746769" y="379708"/>
                  <a:pt x="724225" y="461490"/>
                </a:cubicBezTo>
                <a:cubicBezTo>
                  <a:pt x="701680" y="543272"/>
                  <a:pt x="631124" y="613737"/>
                  <a:pt x="546772" y="622481"/>
                </a:cubicBezTo>
                <a:cubicBezTo>
                  <a:pt x="344632" y="643312"/>
                  <a:pt x="-111594" y="402082"/>
                  <a:pt x="25139" y="148593"/>
                </a:cubicBezTo>
                <a:cubicBezTo>
                  <a:pt x="164785" y="-110296"/>
                  <a:pt x="562293" y="5947"/>
                  <a:pt x="684275" y="216831"/>
                </a:cubicBezTo>
              </a:path>
            </a:pathLst>
          </a:custGeom>
          <a:solidFill>
            <a:schemeClr val="accent1"/>
          </a:solidFill>
          <a:ln w="8572" cap="flat">
            <a:noFill/>
            <a:prstDash val="solid"/>
            <a:miter/>
          </a:ln>
        </p:spPr>
        <p:txBody>
          <a:bodyPr rtlCol="0" anchor="ctr"/>
          <a:lstStyle/>
          <a:p>
            <a:endParaRPr lang="en-US"/>
          </a:p>
        </p:txBody>
      </p:sp>
      <p:sp>
        <p:nvSpPr>
          <p:cNvPr id="8" name="PpHolder4">
            <a:extLst>
              <a:ext uri="{FF2B5EF4-FFF2-40B4-BE49-F238E27FC236}">
                <a16:creationId xmlns:a16="http://schemas.microsoft.com/office/drawing/2014/main" id="{707B9BB8-B72C-4B88-853C-386DDC9CEF14}"/>
              </a:ext>
            </a:extLst>
          </p:cNvPr>
          <p:cNvSpPr>
            <a:spLocks noGrp="1"/>
          </p:cNvSpPr>
          <p:nvPr>
            <p:ph type="pic" sz="quarter" idx="10"/>
          </p:nvPr>
        </p:nvSpPr>
        <p:spPr/>
      </p:sp>
      <p:sp>
        <p:nvSpPr>
          <p:cNvPr id="9" name="Title 8">
            <a:extLst>
              <a:ext uri="{FF2B5EF4-FFF2-40B4-BE49-F238E27FC236}">
                <a16:creationId xmlns:a16="http://schemas.microsoft.com/office/drawing/2014/main" id="{810A04E9-288A-49F9-AD88-B8E64E661F05}"/>
              </a:ext>
            </a:extLst>
          </p:cNvPr>
          <p:cNvSpPr>
            <a:spLocks noGrp="1"/>
          </p:cNvSpPr>
          <p:nvPr>
            <p:ph type="title"/>
          </p:nvPr>
        </p:nvSpPr>
        <p:spPr/>
        <p:txBody>
          <a:bodyPr/>
          <a:lstStyle/>
          <a:p>
            <a:r>
              <a:rPr lang="en-US"/>
              <a:t>OUR CONTACT</a:t>
            </a:r>
          </a:p>
        </p:txBody>
      </p:sp>
      <p:sp>
        <p:nvSpPr>
          <p:cNvPr id="62" name="TextBox 61">
            <a:extLst>
              <a:ext uri="{FF2B5EF4-FFF2-40B4-BE49-F238E27FC236}">
                <a16:creationId xmlns:a16="http://schemas.microsoft.com/office/drawing/2014/main" id="{BF3721D5-7CF9-4189-B244-E0F823D8951F}"/>
              </a:ext>
            </a:extLst>
          </p:cNvPr>
          <p:cNvSpPr txBox="1"/>
          <p:nvPr/>
        </p:nvSpPr>
        <p:spPr>
          <a:xfrm>
            <a:off x="6262578" y="1911778"/>
            <a:ext cx="2776914" cy="461665"/>
          </a:xfrm>
          <a:prstGeom prst="rect">
            <a:avLst/>
          </a:prstGeom>
          <a:noFill/>
        </p:spPr>
        <p:txBody>
          <a:bodyPr wrap="none" rtlCol="0">
            <a:spAutoFit/>
          </a:bodyPr>
          <a:lstStyle/>
          <a:p>
            <a:r>
              <a:rPr lang="en-US" sz="2400">
                <a:latin typeface="+mj-lt"/>
              </a:rPr>
              <a:t>KEEP IN TOUCH WITH US</a:t>
            </a:r>
          </a:p>
        </p:txBody>
      </p:sp>
      <p:sp>
        <p:nvSpPr>
          <p:cNvPr id="64" name="Freeform: Shape 63">
            <a:extLst>
              <a:ext uri="{FF2B5EF4-FFF2-40B4-BE49-F238E27FC236}">
                <a16:creationId xmlns:a16="http://schemas.microsoft.com/office/drawing/2014/main" id="{786C3424-C303-416B-864D-A1E182E054EE}"/>
              </a:ext>
            </a:extLst>
          </p:cNvPr>
          <p:cNvSpPr/>
          <p:nvPr/>
        </p:nvSpPr>
        <p:spPr>
          <a:xfrm rot="10800000" flipV="1">
            <a:off x="0" y="-1"/>
            <a:ext cx="2098627" cy="1484141"/>
          </a:xfrm>
          <a:custGeom>
            <a:avLst/>
            <a:gdLst>
              <a:gd name="connsiteX0" fmla="*/ 936109 w 936108"/>
              <a:gd name="connsiteY0" fmla="*/ 581549 h 662012"/>
              <a:gd name="connsiteX1" fmla="*/ 914162 w 936108"/>
              <a:gd name="connsiteY1" fmla="*/ 613572 h 662012"/>
              <a:gd name="connsiteX2" fmla="*/ 773942 w 936108"/>
              <a:gd name="connsiteY2" fmla="*/ 651825 h 662012"/>
              <a:gd name="connsiteX3" fmla="*/ 665418 w 936108"/>
              <a:gd name="connsiteY3" fmla="*/ 547634 h 662012"/>
              <a:gd name="connsiteX4" fmla="*/ 491660 w 936108"/>
              <a:gd name="connsiteY4" fmla="*/ 534201 h 662012"/>
              <a:gd name="connsiteX5" fmla="*/ 422007 w 936108"/>
              <a:gd name="connsiteY5" fmla="*/ 437360 h 662012"/>
              <a:gd name="connsiteX6" fmla="*/ 372653 w 936108"/>
              <a:gd name="connsiteY6" fmla="*/ 325855 h 662012"/>
              <a:gd name="connsiteX7" fmla="*/ 225889 w 936108"/>
              <a:gd name="connsiteY7" fmla="*/ 270515 h 662012"/>
              <a:gd name="connsiteX8" fmla="*/ 72236 w 936108"/>
              <a:gd name="connsiteY8" fmla="*/ 230923 h 662012"/>
              <a:gd name="connsiteX9" fmla="*/ 2050 w 936108"/>
              <a:gd name="connsiteY9" fmla="*/ 98350 h 662012"/>
              <a:gd name="connsiteX10" fmla="*/ 4322 w 936108"/>
              <a:gd name="connsiteY10" fmla="*/ 0 h 662012"/>
              <a:gd name="connsiteX11" fmla="*/ 936103 w 936108"/>
              <a:gd name="connsiteY11" fmla="*/ 0 h 662012"/>
              <a:gd name="connsiteX12" fmla="*/ 936103 w 936108"/>
              <a:gd name="connsiteY12" fmla="*/ 581549 h 662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6108" h="662012">
                <a:moveTo>
                  <a:pt x="936109" y="581549"/>
                </a:moveTo>
                <a:cubicBezTo>
                  <a:pt x="929837" y="592861"/>
                  <a:pt x="922615" y="603611"/>
                  <a:pt x="914162" y="613572"/>
                </a:cubicBezTo>
                <a:cubicBezTo>
                  <a:pt x="880247" y="653522"/>
                  <a:pt x="820181" y="676481"/>
                  <a:pt x="773942" y="651825"/>
                </a:cubicBezTo>
                <a:cubicBezTo>
                  <a:pt x="729290" y="628018"/>
                  <a:pt x="711179" y="569242"/>
                  <a:pt x="665418" y="547634"/>
                </a:cubicBezTo>
                <a:cubicBezTo>
                  <a:pt x="612229" y="522512"/>
                  <a:pt x="545321" y="558305"/>
                  <a:pt x="491660" y="534201"/>
                </a:cubicBezTo>
                <a:cubicBezTo>
                  <a:pt x="454267" y="517404"/>
                  <a:pt x="434550" y="476382"/>
                  <a:pt x="422007" y="437360"/>
                </a:cubicBezTo>
                <a:cubicBezTo>
                  <a:pt x="409464" y="398337"/>
                  <a:pt x="400084" y="356322"/>
                  <a:pt x="372653" y="325855"/>
                </a:cubicBezTo>
                <a:cubicBezTo>
                  <a:pt x="336818" y="286051"/>
                  <a:pt x="279200" y="275659"/>
                  <a:pt x="225889" y="270515"/>
                </a:cubicBezTo>
                <a:cubicBezTo>
                  <a:pt x="172579" y="265370"/>
                  <a:pt x="115827" y="262044"/>
                  <a:pt x="72236" y="230923"/>
                </a:cubicBezTo>
                <a:cubicBezTo>
                  <a:pt x="30329" y="201002"/>
                  <a:pt x="8055" y="149491"/>
                  <a:pt x="2050" y="98350"/>
                </a:cubicBezTo>
                <a:cubicBezTo>
                  <a:pt x="-1786" y="65653"/>
                  <a:pt x="214" y="32757"/>
                  <a:pt x="4322" y="0"/>
                </a:cubicBezTo>
                <a:lnTo>
                  <a:pt x="936103" y="0"/>
                </a:lnTo>
                <a:lnTo>
                  <a:pt x="936103" y="581549"/>
                </a:lnTo>
                <a:close/>
              </a:path>
            </a:pathLst>
          </a:custGeom>
          <a:solidFill>
            <a:schemeClr val="accent1"/>
          </a:solidFill>
          <a:ln w="6058" cap="flat">
            <a:noFill/>
            <a:prstDash val="solid"/>
            <a:miter/>
          </a:ln>
        </p:spPr>
        <p:txBody>
          <a:bodyPr rtlCol="0" anchor="ctr"/>
          <a:lstStyle/>
          <a:p>
            <a:endParaRPr lang="en-US"/>
          </a:p>
        </p:txBody>
      </p:sp>
      <p:sp>
        <p:nvSpPr>
          <p:cNvPr id="65" name="TextBox 64">
            <a:extLst>
              <a:ext uri="{FF2B5EF4-FFF2-40B4-BE49-F238E27FC236}">
                <a16:creationId xmlns:a16="http://schemas.microsoft.com/office/drawing/2014/main" id="{EEAB6075-E79A-4094-A3B5-A849A0AC9AC0}"/>
              </a:ext>
            </a:extLst>
          </p:cNvPr>
          <p:cNvSpPr txBox="1"/>
          <p:nvPr/>
        </p:nvSpPr>
        <p:spPr>
          <a:xfrm>
            <a:off x="6262578" y="2290056"/>
            <a:ext cx="5004388" cy="890115"/>
          </a:xfrm>
          <a:prstGeom prst="rect">
            <a:avLst/>
          </a:prstGeom>
          <a:noFill/>
        </p:spPr>
        <p:txBody>
          <a:bodyPr wrap="square" rtlCol="0">
            <a:spAutoFit/>
          </a:bodyPr>
          <a:lstStyle/>
          <a:p>
            <a:pPr algn="just">
              <a:lnSpc>
                <a:spcPct val="150000"/>
              </a:lnSpc>
            </a:pPr>
            <a:r>
              <a:rPr lang="en-US" sz="1200" b="0" i="0">
                <a:effectLst/>
              </a:rPr>
              <a:t>A small river named Duden flows by their place and supplies it with the necessary regelialia. It is a paradisematic country, in which roasted parts of sentences fly into your mouth. Even the all-powerful Pointing has no control about the blind texts</a:t>
            </a:r>
            <a:endParaRPr lang="en-US" sz="1200"/>
          </a:p>
        </p:txBody>
      </p:sp>
      <p:sp>
        <p:nvSpPr>
          <p:cNvPr id="2" name="Oval 1">
            <a:extLst>
              <a:ext uri="{FF2B5EF4-FFF2-40B4-BE49-F238E27FC236}">
                <a16:creationId xmlns:a16="http://schemas.microsoft.com/office/drawing/2014/main" id="{39643D42-8BB7-4AAE-8A5C-5CEEF7447D57}"/>
              </a:ext>
            </a:extLst>
          </p:cNvPr>
          <p:cNvSpPr/>
          <p:nvPr/>
        </p:nvSpPr>
        <p:spPr>
          <a:xfrm>
            <a:off x="6329653" y="3519966"/>
            <a:ext cx="720000" cy="72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2" name="Oval 11">
            <a:extLst>
              <a:ext uri="{FF2B5EF4-FFF2-40B4-BE49-F238E27FC236}">
                <a16:creationId xmlns:a16="http://schemas.microsoft.com/office/drawing/2014/main" id="{F04CB19D-60CE-4742-9AF2-4832B4DD7781}"/>
              </a:ext>
            </a:extLst>
          </p:cNvPr>
          <p:cNvSpPr/>
          <p:nvPr/>
        </p:nvSpPr>
        <p:spPr>
          <a:xfrm>
            <a:off x="6329653" y="4424903"/>
            <a:ext cx="720000" cy="72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3" name="Oval 12">
            <a:extLst>
              <a:ext uri="{FF2B5EF4-FFF2-40B4-BE49-F238E27FC236}">
                <a16:creationId xmlns:a16="http://schemas.microsoft.com/office/drawing/2014/main" id="{B2C6DF7E-974C-45B7-BFB8-A5BE8720C5A3}"/>
              </a:ext>
            </a:extLst>
          </p:cNvPr>
          <p:cNvSpPr/>
          <p:nvPr/>
        </p:nvSpPr>
        <p:spPr>
          <a:xfrm>
            <a:off x="6335879" y="5329840"/>
            <a:ext cx="720000" cy="72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4" name="TextBox 13">
            <a:extLst>
              <a:ext uri="{FF2B5EF4-FFF2-40B4-BE49-F238E27FC236}">
                <a16:creationId xmlns:a16="http://schemas.microsoft.com/office/drawing/2014/main" id="{90D22513-97ED-4B4F-8D55-1C2DF4C9CEAC}"/>
              </a:ext>
            </a:extLst>
          </p:cNvPr>
          <p:cNvSpPr txBox="1"/>
          <p:nvPr/>
        </p:nvSpPr>
        <p:spPr>
          <a:xfrm>
            <a:off x="7191154" y="3614937"/>
            <a:ext cx="994568" cy="338554"/>
          </a:xfrm>
          <a:prstGeom prst="rect">
            <a:avLst/>
          </a:prstGeom>
          <a:noFill/>
        </p:spPr>
        <p:txBody>
          <a:bodyPr wrap="none" rtlCol="0">
            <a:spAutoFit/>
          </a:bodyPr>
          <a:lstStyle/>
          <a:p>
            <a:r>
              <a:rPr lang="en-US" sz="1600">
                <a:latin typeface="+mj-lt"/>
              </a:rPr>
              <a:t>TELEphone</a:t>
            </a:r>
          </a:p>
        </p:txBody>
      </p:sp>
      <p:sp>
        <p:nvSpPr>
          <p:cNvPr id="3" name="TextBox 2">
            <a:extLst>
              <a:ext uri="{FF2B5EF4-FFF2-40B4-BE49-F238E27FC236}">
                <a16:creationId xmlns:a16="http://schemas.microsoft.com/office/drawing/2014/main" id="{B40776EE-9A40-4D3F-941B-E87E6B9942B4}"/>
              </a:ext>
            </a:extLst>
          </p:cNvPr>
          <p:cNvSpPr txBox="1"/>
          <p:nvPr/>
        </p:nvSpPr>
        <p:spPr>
          <a:xfrm>
            <a:off x="7191154" y="3867996"/>
            <a:ext cx="2276585" cy="276999"/>
          </a:xfrm>
          <a:prstGeom prst="rect">
            <a:avLst/>
          </a:prstGeom>
          <a:noFill/>
        </p:spPr>
        <p:txBody>
          <a:bodyPr wrap="none" rtlCol="0">
            <a:spAutoFit/>
          </a:bodyPr>
          <a:lstStyle/>
          <a:p>
            <a:r>
              <a:rPr lang="en-US" sz="1200"/>
              <a:t>(+12) 345 678 90 / (+98) 765 432 10</a:t>
            </a:r>
          </a:p>
        </p:txBody>
      </p:sp>
      <p:sp>
        <p:nvSpPr>
          <p:cNvPr id="18" name="TextBox 17">
            <a:extLst>
              <a:ext uri="{FF2B5EF4-FFF2-40B4-BE49-F238E27FC236}">
                <a16:creationId xmlns:a16="http://schemas.microsoft.com/office/drawing/2014/main" id="{ADD51501-BF4B-4259-81E4-4E503C368976}"/>
              </a:ext>
            </a:extLst>
          </p:cNvPr>
          <p:cNvSpPr txBox="1"/>
          <p:nvPr/>
        </p:nvSpPr>
        <p:spPr>
          <a:xfrm>
            <a:off x="7191153" y="4519874"/>
            <a:ext cx="631520" cy="338554"/>
          </a:xfrm>
          <a:prstGeom prst="rect">
            <a:avLst/>
          </a:prstGeom>
          <a:noFill/>
        </p:spPr>
        <p:txBody>
          <a:bodyPr wrap="none" rtlCol="0">
            <a:spAutoFit/>
          </a:bodyPr>
          <a:lstStyle/>
          <a:p>
            <a:r>
              <a:rPr lang="en-US" sz="1600">
                <a:latin typeface="+mj-lt"/>
              </a:rPr>
              <a:t>EMAIL</a:t>
            </a:r>
          </a:p>
        </p:txBody>
      </p:sp>
      <p:sp>
        <p:nvSpPr>
          <p:cNvPr id="19" name="TextBox 18">
            <a:extLst>
              <a:ext uri="{FF2B5EF4-FFF2-40B4-BE49-F238E27FC236}">
                <a16:creationId xmlns:a16="http://schemas.microsoft.com/office/drawing/2014/main" id="{D7A68D58-95D0-48F5-9C19-10D8D23297B7}"/>
              </a:ext>
            </a:extLst>
          </p:cNvPr>
          <p:cNvSpPr txBox="1"/>
          <p:nvPr/>
        </p:nvSpPr>
        <p:spPr>
          <a:xfrm>
            <a:off x="7191153" y="4772933"/>
            <a:ext cx="1539204" cy="276999"/>
          </a:xfrm>
          <a:prstGeom prst="rect">
            <a:avLst/>
          </a:prstGeom>
          <a:noFill/>
        </p:spPr>
        <p:txBody>
          <a:bodyPr wrap="none" rtlCol="0">
            <a:spAutoFit/>
          </a:bodyPr>
          <a:lstStyle/>
          <a:p>
            <a:r>
              <a:rPr lang="en-US" sz="1200"/>
              <a:t>youremail@domain.com</a:t>
            </a:r>
          </a:p>
        </p:txBody>
      </p:sp>
      <p:sp>
        <p:nvSpPr>
          <p:cNvPr id="21" name="TextBox 20">
            <a:extLst>
              <a:ext uri="{FF2B5EF4-FFF2-40B4-BE49-F238E27FC236}">
                <a16:creationId xmlns:a16="http://schemas.microsoft.com/office/drawing/2014/main" id="{1F597716-4439-4BA1-83B5-6FD18D29D723}"/>
              </a:ext>
            </a:extLst>
          </p:cNvPr>
          <p:cNvSpPr txBox="1"/>
          <p:nvPr/>
        </p:nvSpPr>
        <p:spPr>
          <a:xfrm>
            <a:off x="7191153" y="5424811"/>
            <a:ext cx="805029" cy="338554"/>
          </a:xfrm>
          <a:prstGeom prst="rect">
            <a:avLst/>
          </a:prstGeom>
          <a:noFill/>
        </p:spPr>
        <p:txBody>
          <a:bodyPr wrap="none" rtlCol="0">
            <a:spAutoFit/>
          </a:bodyPr>
          <a:lstStyle/>
          <a:p>
            <a:r>
              <a:rPr lang="en-US" sz="1600">
                <a:latin typeface="+mj-lt"/>
              </a:rPr>
              <a:t>WEBSITE</a:t>
            </a:r>
          </a:p>
        </p:txBody>
      </p:sp>
      <p:sp>
        <p:nvSpPr>
          <p:cNvPr id="22" name="TextBox 21">
            <a:extLst>
              <a:ext uri="{FF2B5EF4-FFF2-40B4-BE49-F238E27FC236}">
                <a16:creationId xmlns:a16="http://schemas.microsoft.com/office/drawing/2014/main" id="{4BCB9314-B659-4688-BF6D-7E29570D10A9}"/>
              </a:ext>
            </a:extLst>
          </p:cNvPr>
          <p:cNvSpPr txBox="1"/>
          <p:nvPr/>
        </p:nvSpPr>
        <p:spPr>
          <a:xfrm>
            <a:off x="7191153" y="5677870"/>
            <a:ext cx="1415772" cy="276999"/>
          </a:xfrm>
          <a:prstGeom prst="rect">
            <a:avLst/>
          </a:prstGeom>
          <a:noFill/>
        </p:spPr>
        <p:txBody>
          <a:bodyPr wrap="none" rtlCol="0">
            <a:spAutoFit/>
          </a:bodyPr>
          <a:lstStyle/>
          <a:p>
            <a:r>
              <a:rPr lang="en-US" sz="1200"/>
              <a:t>www.yourwebsite.com</a:t>
            </a:r>
          </a:p>
        </p:txBody>
      </p:sp>
      <p:sp>
        <p:nvSpPr>
          <p:cNvPr id="5" name="Freeform 9">
            <a:extLst>
              <a:ext uri="{FF2B5EF4-FFF2-40B4-BE49-F238E27FC236}">
                <a16:creationId xmlns:a16="http://schemas.microsoft.com/office/drawing/2014/main" id="{BA5B9C7B-355C-4507-BA80-8BC4CE49420A}"/>
              </a:ext>
            </a:extLst>
          </p:cNvPr>
          <p:cNvSpPr>
            <a:spLocks noEditPoints="1"/>
          </p:cNvSpPr>
          <p:nvPr/>
        </p:nvSpPr>
        <p:spPr bwMode="auto">
          <a:xfrm>
            <a:off x="6527664" y="4673028"/>
            <a:ext cx="323978" cy="223750"/>
          </a:xfrm>
          <a:custGeom>
            <a:avLst/>
            <a:gdLst>
              <a:gd name="T0" fmla="*/ 187 w 194"/>
              <a:gd name="T1" fmla="*/ 1 h 134"/>
              <a:gd name="T2" fmla="*/ 187 w 194"/>
              <a:gd name="T3" fmla="*/ 1 h 134"/>
              <a:gd name="T4" fmla="*/ 185 w 194"/>
              <a:gd name="T5" fmla="*/ 1 h 134"/>
              <a:gd name="T6" fmla="*/ 184 w 194"/>
              <a:gd name="T7" fmla="*/ 0 h 134"/>
              <a:gd name="T8" fmla="*/ 181 w 194"/>
              <a:gd name="T9" fmla="*/ 0 h 134"/>
              <a:gd name="T10" fmla="*/ 13 w 194"/>
              <a:gd name="T11" fmla="*/ 0 h 134"/>
              <a:gd name="T12" fmla="*/ 11 w 194"/>
              <a:gd name="T13" fmla="*/ 0 h 134"/>
              <a:gd name="T14" fmla="*/ 10 w 194"/>
              <a:gd name="T15" fmla="*/ 1 h 134"/>
              <a:gd name="T16" fmla="*/ 7 w 194"/>
              <a:gd name="T17" fmla="*/ 1 h 134"/>
              <a:gd name="T18" fmla="*/ 7 w 194"/>
              <a:gd name="T19" fmla="*/ 1 h 134"/>
              <a:gd name="T20" fmla="*/ 0 w 194"/>
              <a:gd name="T21" fmla="*/ 13 h 134"/>
              <a:gd name="T22" fmla="*/ 0 w 194"/>
              <a:gd name="T23" fmla="*/ 121 h 134"/>
              <a:gd name="T24" fmla="*/ 13 w 194"/>
              <a:gd name="T25" fmla="*/ 134 h 134"/>
              <a:gd name="T26" fmla="*/ 181 w 194"/>
              <a:gd name="T27" fmla="*/ 134 h 134"/>
              <a:gd name="T28" fmla="*/ 194 w 194"/>
              <a:gd name="T29" fmla="*/ 121 h 134"/>
              <a:gd name="T30" fmla="*/ 194 w 194"/>
              <a:gd name="T31" fmla="*/ 13 h 134"/>
              <a:gd name="T32" fmla="*/ 187 w 194"/>
              <a:gd name="T33" fmla="*/ 1 h 134"/>
              <a:gd name="T34" fmla="*/ 134 w 194"/>
              <a:gd name="T35" fmla="*/ 70 h 134"/>
              <a:gd name="T36" fmla="*/ 128 w 194"/>
              <a:gd name="T37" fmla="*/ 75 h 134"/>
              <a:gd name="T38" fmla="*/ 177 w 194"/>
              <a:gd name="T39" fmla="*/ 121 h 134"/>
              <a:gd name="T40" fmla="*/ 18 w 194"/>
              <a:gd name="T41" fmla="*/ 121 h 134"/>
              <a:gd name="T42" fmla="*/ 67 w 194"/>
              <a:gd name="T43" fmla="*/ 75 h 134"/>
              <a:gd name="T44" fmla="*/ 88 w 194"/>
              <a:gd name="T45" fmla="*/ 95 h 134"/>
              <a:gd name="T46" fmla="*/ 97 w 194"/>
              <a:gd name="T47" fmla="*/ 99 h 134"/>
              <a:gd name="T48" fmla="*/ 107 w 194"/>
              <a:gd name="T49" fmla="*/ 95 h 134"/>
              <a:gd name="T50" fmla="*/ 183 w 194"/>
              <a:gd name="T51" fmla="*/ 23 h 134"/>
              <a:gd name="T52" fmla="*/ 183 w 194"/>
              <a:gd name="T53" fmla="*/ 116 h 134"/>
              <a:gd name="T54" fmla="*/ 134 w 194"/>
              <a:gd name="T55" fmla="*/ 70 h 134"/>
              <a:gd name="T56" fmla="*/ 19 w 194"/>
              <a:gd name="T57" fmla="*/ 14 h 134"/>
              <a:gd name="T58" fmla="*/ 176 w 194"/>
              <a:gd name="T59" fmla="*/ 14 h 134"/>
              <a:gd name="T60" fmla="*/ 97 w 194"/>
              <a:gd name="T61" fmla="*/ 88 h 134"/>
              <a:gd name="T62" fmla="*/ 19 w 194"/>
              <a:gd name="T63" fmla="*/ 14 h 134"/>
              <a:gd name="T64" fmla="*/ 61 w 194"/>
              <a:gd name="T65" fmla="*/ 70 h 134"/>
              <a:gd name="T66" fmla="*/ 12 w 194"/>
              <a:gd name="T67" fmla="*/ 116 h 134"/>
              <a:gd name="T68" fmla="*/ 12 w 194"/>
              <a:gd name="T69" fmla="*/ 23 h 134"/>
              <a:gd name="T70" fmla="*/ 61 w 194"/>
              <a:gd name="T71" fmla="*/ 7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4" h="134">
                <a:moveTo>
                  <a:pt x="187" y="1"/>
                </a:moveTo>
                <a:cubicBezTo>
                  <a:pt x="187" y="1"/>
                  <a:pt x="187" y="1"/>
                  <a:pt x="187" y="1"/>
                </a:cubicBezTo>
                <a:cubicBezTo>
                  <a:pt x="186" y="1"/>
                  <a:pt x="186" y="1"/>
                  <a:pt x="185" y="1"/>
                </a:cubicBezTo>
                <a:cubicBezTo>
                  <a:pt x="185" y="0"/>
                  <a:pt x="184" y="0"/>
                  <a:pt x="184" y="0"/>
                </a:cubicBezTo>
                <a:cubicBezTo>
                  <a:pt x="183" y="0"/>
                  <a:pt x="182" y="0"/>
                  <a:pt x="181" y="0"/>
                </a:cubicBezTo>
                <a:cubicBezTo>
                  <a:pt x="13" y="0"/>
                  <a:pt x="13" y="0"/>
                  <a:pt x="13" y="0"/>
                </a:cubicBezTo>
                <a:cubicBezTo>
                  <a:pt x="12" y="0"/>
                  <a:pt x="11" y="0"/>
                  <a:pt x="11" y="0"/>
                </a:cubicBezTo>
                <a:cubicBezTo>
                  <a:pt x="10" y="0"/>
                  <a:pt x="10" y="0"/>
                  <a:pt x="10" y="1"/>
                </a:cubicBezTo>
                <a:cubicBezTo>
                  <a:pt x="9" y="1"/>
                  <a:pt x="8" y="1"/>
                  <a:pt x="7" y="1"/>
                </a:cubicBezTo>
                <a:cubicBezTo>
                  <a:pt x="7" y="1"/>
                  <a:pt x="7" y="1"/>
                  <a:pt x="7" y="1"/>
                </a:cubicBezTo>
                <a:cubicBezTo>
                  <a:pt x="3" y="4"/>
                  <a:pt x="0" y="8"/>
                  <a:pt x="0" y="13"/>
                </a:cubicBezTo>
                <a:cubicBezTo>
                  <a:pt x="0" y="121"/>
                  <a:pt x="0" y="121"/>
                  <a:pt x="0" y="121"/>
                </a:cubicBezTo>
                <a:cubicBezTo>
                  <a:pt x="0" y="128"/>
                  <a:pt x="6" y="134"/>
                  <a:pt x="13" y="134"/>
                </a:cubicBezTo>
                <a:cubicBezTo>
                  <a:pt x="181" y="134"/>
                  <a:pt x="181" y="134"/>
                  <a:pt x="181" y="134"/>
                </a:cubicBezTo>
                <a:cubicBezTo>
                  <a:pt x="188" y="134"/>
                  <a:pt x="194" y="128"/>
                  <a:pt x="194" y="121"/>
                </a:cubicBezTo>
                <a:cubicBezTo>
                  <a:pt x="194" y="13"/>
                  <a:pt x="194" y="13"/>
                  <a:pt x="194" y="13"/>
                </a:cubicBezTo>
                <a:cubicBezTo>
                  <a:pt x="194" y="8"/>
                  <a:pt x="191" y="4"/>
                  <a:pt x="187" y="1"/>
                </a:cubicBezTo>
                <a:moveTo>
                  <a:pt x="134" y="70"/>
                </a:moveTo>
                <a:cubicBezTo>
                  <a:pt x="128" y="75"/>
                  <a:pt x="128" y="75"/>
                  <a:pt x="128" y="75"/>
                </a:cubicBezTo>
                <a:cubicBezTo>
                  <a:pt x="177" y="121"/>
                  <a:pt x="177" y="121"/>
                  <a:pt x="177" y="121"/>
                </a:cubicBezTo>
                <a:cubicBezTo>
                  <a:pt x="18" y="121"/>
                  <a:pt x="18" y="121"/>
                  <a:pt x="18" y="121"/>
                </a:cubicBezTo>
                <a:cubicBezTo>
                  <a:pt x="67" y="75"/>
                  <a:pt x="67" y="75"/>
                  <a:pt x="67" y="75"/>
                </a:cubicBezTo>
                <a:cubicBezTo>
                  <a:pt x="88" y="95"/>
                  <a:pt x="88" y="95"/>
                  <a:pt x="88" y="95"/>
                </a:cubicBezTo>
                <a:cubicBezTo>
                  <a:pt x="90" y="97"/>
                  <a:pt x="94" y="99"/>
                  <a:pt x="97" y="99"/>
                </a:cubicBezTo>
                <a:cubicBezTo>
                  <a:pt x="101" y="99"/>
                  <a:pt x="104" y="97"/>
                  <a:pt x="107" y="95"/>
                </a:cubicBezTo>
                <a:cubicBezTo>
                  <a:pt x="183" y="23"/>
                  <a:pt x="183" y="23"/>
                  <a:pt x="183" y="23"/>
                </a:cubicBezTo>
                <a:cubicBezTo>
                  <a:pt x="183" y="116"/>
                  <a:pt x="183" y="116"/>
                  <a:pt x="183" y="116"/>
                </a:cubicBezTo>
                <a:lnTo>
                  <a:pt x="134" y="70"/>
                </a:lnTo>
                <a:close/>
                <a:moveTo>
                  <a:pt x="19" y="14"/>
                </a:moveTo>
                <a:cubicBezTo>
                  <a:pt x="176" y="14"/>
                  <a:pt x="176" y="14"/>
                  <a:pt x="176" y="14"/>
                </a:cubicBezTo>
                <a:cubicBezTo>
                  <a:pt x="97" y="88"/>
                  <a:pt x="97" y="88"/>
                  <a:pt x="97" y="88"/>
                </a:cubicBezTo>
                <a:lnTo>
                  <a:pt x="19" y="14"/>
                </a:lnTo>
                <a:close/>
                <a:moveTo>
                  <a:pt x="61" y="70"/>
                </a:moveTo>
                <a:cubicBezTo>
                  <a:pt x="12" y="116"/>
                  <a:pt x="12" y="116"/>
                  <a:pt x="12" y="116"/>
                </a:cubicBezTo>
                <a:cubicBezTo>
                  <a:pt x="12" y="23"/>
                  <a:pt x="12" y="23"/>
                  <a:pt x="12" y="23"/>
                </a:cubicBezTo>
                <a:lnTo>
                  <a:pt x="61" y="7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Freeform 15">
            <a:extLst>
              <a:ext uri="{FF2B5EF4-FFF2-40B4-BE49-F238E27FC236}">
                <a16:creationId xmlns:a16="http://schemas.microsoft.com/office/drawing/2014/main" id="{E983F8B5-45C7-4830-B832-0365C92F3822}"/>
              </a:ext>
            </a:extLst>
          </p:cNvPr>
          <p:cNvSpPr>
            <a:spLocks noEditPoints="1"/>
          </p:cNvSpPr>
          <p:nvPr/>
        </p:nvSpPr>
        <p:spPr bwMode="auto">
          <a:xfrm>
            <a:off x="6579064" y="3701970"/>
            <a:ext cx="221179" cy="355992"/>
          </a:xfrm>
          <a:custGeom>
            <a:avLst/>
            <a:gdLst>
              <a:gd name="T0" fmla="*/ 117 w 133"/>
              <a:gd name="T1" fmla="*/ 0 h 214"/>
              <a:gd name="T2" fmla="*/ 17 w 133"/>
              <a:gd name="T3" fmla="*/ 0 h 214"/>
              <a:gd name="T4" fmla="*/ 0 w 133"/>
              <a:gd name="T5" fmla="*/ 16 h 214"/>
              <a:gd name="T6" fmla="*/ 0 w 133"/>
              <a:gd name="T7" fmla="*/ 198 h 214"/>
              <a:gd name="T8" fmla="*/ 17 w 133"/>
              <a:gd name="T9" fmla="*/ 214 h 214"/>
              <a:gd name="T10" fmla="*/ 117 w 133"/>
              <a:gd name="T11" fmla="*/ 214 h 214"/>
              <a:gd name="T12" fmla="*/ 133 w 133"/>
              <a:gd name="T13" fmla="*/ 198 h 214"/>
              <a:gd name="T14" fmla="*/ 133 w 133"/>
              <a:gd name="T15" fmla="*/ 16 h 214"/>
              <a:gd name="T16" fmla="*/ 117 w 133"/>
              <a:gd name="T17" fmla="*/ 0 h 214"/>
              <a:gd name="T18" fmla="*/ 67 w 133"/>
              <a:gd name="T19" fmla="*/ 208 h 214"/>
              <a:gd name="T20" fmla="*/ 62 w 133"/>
              <a:gd name="T21" fmla="*/ 203 h 214"/>
              <a:gd name="T22" fmla="*/ 67 w 133"/>
              <a:gd name="T23" fmla="*/ 198 h 214"/>
              <a:gd name="T24" fmla="*/ 72 w 133"/>
              <a:gd name="T25" fmla="*/ 203 h 214"/>
              <a:gd name="T26" fmla="*/ 67 w 133"/>
              <a:gd name="T27" fmla="*/ 208 h 214"/>
              <a:gd name="T28" fmla="*/ 119 w 133"/>
              <a:gd name="T29" fmla="*/ 189 h 214"/>
              <a:gd name="T30" fmla="*/ 14 w 133"/>
              <a:gd name="T31" fmla="*/ 189 h 214"/>
              <a:gd name="T32" fmla="*/ 14 w 133"/>
              <a:gd name="T33" fmla="*/ 15 h 214"/>
              <a:gd name="T34" fmla="*/ 119 w 133"/>
              <a:gd name="T35" fmla="*/ 15 h 214"/>
              <a:gd name="T36" fmla="*/ 119 w 133"/>
              <a:gd name="T37" fmla="*/ 18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3" h="214">
                <a:moveTo>
                  <a:pt x="117" y="0"/>
                </a:moveTo>
                <a:cubicBezTo>
                  <a:pt x="17" y="0"/>
                  <a:pt x="17" y="0"/>
                  <a:pt x="17" y="0"/>
                </a:cubicBezTo>
                <a:cubicBezTo>
                  <a:pt x="8" y="0"/>
                  <a:pt x="0" y="7"/>
                  <a:pt x="0" y="16"/>
                </a:cubicBezTo>
                <a:cubicBezTo>
                  <a:pt x="0" y="198"/>
                  <a:pt x="0" y="198"/>
                  <a:pt x="0" y="198"/>
                </a:cubicBezTo>
                <a:cubicBezTo>
                  <a:pt x="0" y="207"/>
                  <a:pt x="8" y="214"/>
                  <a:pt x="17" y="214"/>
                </a:cubicBezTo>
                <a:cubicBezTo>
                  <a:pt x="117" y="214"/>
                  <a:pt x="117" y="214"/>
                  <a:pt x="117" y="214"/>
                </a:cubicBezTo>
                <a:cubicBezTo>
                  <a:pt x="126" y="214"/>
                  <a:pt x="133" y="207"/>
                  <a:pt x="133" y="198"/>
                </a:cubicBezTo>
                <a:cubicBezTo>
                  <a:pt x="133" y="16"/>
                  <a:pt x="133" y="16"/>
                  <a:pt x="133" y="16"/>
                </a:cubicBezTo>
                <a:cubicBezTo>
                  <a:pt x="133" y="7"/>
                  <a:pt x="126" y="0"/>
                  <a:pt x="117" y="0"/>
                </a:cubicBezTo>
                <a:moveTo>
                  <a:pt x="67" y="208"/>
                </a:moveTo>
                <a:cubicBezTo>
                  <a:pt x="64" y="208"/>
                  <a:pt x="62" y="206"/>
                  <a:pt x="62" y="203"/>
                </a:cubicBezTo>
                <a:cubicBezTo>
                  <a:pt x="62" y="200"/>
                  <a:pt x="64" y="198"/>
                  <a:pt x="67" y="198"/>
                </a:cubicBezTo>
                <a:cubicBezTo>
                  <a:pt x="69" y="198"/>
                  <a:pt x="72" y="200"/>
                  <a:pt x="72" y="203"/>
                </a:cubicBezTo>
                <a:cubicBezTo>
                  <a:pt x="72" y="206"/>
                  <a:pt x="69" y="208"/>
                  <a:pt x="67" y="208"/>
                </a:cubicBezTo>
                <a:moveTo>
                  <a:pt x="119" y="189"/>
                </a:moveTo>
                <a:cubicBezTo>
                  <a:pt x="14" y="189"/>
                  <a:pt x="14" y="189"/>
                  <a:pt x="14" y="189"/>
                </a:cubicBezTo>
                <a:cubicBezTo>
                  <a:pt x="14" y="15"/>
                  <a:pt x="14" y="15"/>
                  <a:pt x="14" y="15"/>
                </a:cubicBezTo>
                <a:cubicBezTo>
                  <a:pt x="119" y="15"/>
                  <a:pt x="119" y="15"/>
                  <a:pt x="119" y="15"/>
                </a:cubicBezTo>
                <a:lnTo>
                  <a:pt x="119" y="189"/>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19">
            <a:extLst>
              <a:ext uri="{FF2B5EF4-FFF2-40B4-BE49-F238E27FC236}">
                <a16:creationId xmlns:a16="http://schemas.microsoft.com/office/drawing/2014/main" id="{8CB8E2AD-A853-4941-A09A-87D8B6740268}"/>
              </a:ext>
            </a:extLst>
          </p:cNvPr>
          <p:cNvSpPr>
            <a:spLocks noEditPoints="1"/>
          </p:cNvSpPr>
          <p:nvPr/>
        </p:nvSpPr>
        <p:spPr bwMode="auto">
          <a:xfrm>
            <a:off x="6523181" y="5517510"/>
            <a:ext cx="345396" cy="344661"/>
          </a:xfrm>
          <a:custGeom>
            <a:avLst/>
            <a:gdLst>
              <a:gd name="T0" fmla="*/ 0 w 199"/>
              <a:gd name="T1" fmla="*/ 99 h 198"/>
              <a:gd name="T2" fmla="*/ 199 w 199"/>
              <a:gd name="T3" fmla="*/ 99 h 198"/>
              <a:gd name="T4" fmla="*/ 112 w 199"/>
              <a:gd name="T5" fmla="*/ 185 h 198"/>
              <a:gd name="T6" fmla="*/ 104 w 199"/>
              <a:gd name="T7" fmla="*/ 145 h 198"/>
              <a:gd name="T8" fmla="*/ 112 w 199"/>
              <a:gd name="T9" fmla="*/ 185 h 198"/>
              <a:gd name="T10" fmla="*/ 96 w 199"/>
              <a:gd name="T11" fmla="*/ 145 h 198"/>
              <a:gd name="T12" fmla="*/ 87 w 199"/>
              <a:gd name="T13" fmla="*/ 185 h 198"/>
              <a:gd name="T14" fmla="*/ 87 w 199"/>
              <a:gd name="T15" fmla="*/ 13 h 198"/>
              <a:gd name="T16" fmla="*/ 96 w 199"/>
              <a:gd name="T17" fmla="*/ 53 h 198"/>
              <a:gd name="T18" fmla="*/ 87 w 199"/>
              <a:gd name="T19" fmla="*/ 13 h 198"/>
              <a:gd name="T20" fmla="*/ 104 w 199"/>
              <a:gd name="T21" fmla="*/ 53 h 198"/>
              <a:gd name="T22" fmla="*/ 112 w 199"/>
              <a:gd name="T23" fmla="*/ 13 h 198"/>
              <a:gd name="T24" fmla="*/ 104 w 199"/>
              <a:gd name="T25" fmla="*/ 61 h 198"/>
              <a:gd name="T26" fmla="*/ 149 w 199"/>
              <a:gd name="T27" fmla="*/ 95 h 198"/>
              <a:gd name="T28" fmla="*/ 104 w 199"/>
              <a:gd name="T29" fmla="*/ 61 h 198"/>
              <a:gd name="T30" fmla="*/ 96 w 199"/>
              <a:gd name="T31" fmla="*/ 95 h 198"/>
              <a:gd name="T32" fmla="*/ 57 w 199"/>
              <a:gd name="T33" fmla="*/ 55 h 198"/>
              <a:gd name="T34" fmla="*/ 42 w 199"/>
              <a:gd name="T35" fmla="*/ 95 h 198"/>
              <a:gd name="T36" fmla="*/ 31 w 199"/>
              <a:gd name="T37" fmla="*/ 45 h 198"/>
              <a:gd name="T38" fmla="*/ 42 w 199"/>
              <a:gd name="T39" fmla="*/ 95 h 198"/>
              <a:gd name="T40" fmla="*/ 49 w 199"/>
              <a:gd name="T41" fmla="*/ 145 h 198"/>
              <a:gd name="T42" fmla="*/ 13 w 199"/>
              <a:gd name="T43" fmla="*/ 103 h 198"/>
              <a:gd name="T44" fmla="*/ 50 w 199"/>
              <a:gd name="T45" fmla="*/ 103 h 198"/>
              <a:gd name="T46" fmla="*/ 96 w 199"/>
              <a:gd name="T47" fmla="*/ 137 h 198"/>
              <a:gd name="T48" fmla="*/ 50 w 199"/>
              <a:gd name="T49" fmla="*/ 103 h 198"/>
              <a:gd name="T50" fmla="*/ 104 w 199"/>
              <a:gd name="T51" fmla="*/ 103 h 198"/>
              <a:gd name="T52" fmla="*/ 143 w 199"/>
              <a:gd name="T53" fmla="*/ 142 h 198"/>
              <a:gd name="T54" fmla="*/ 157 w 199"/>
              <a:gd name="T55" fmla="*/ 103 h 198"/>
              <a:gd name="T56" fmla="*/ 168 w 199"/>
              <a:gd name="T57" fmla="*/ 153 h 198"/>
              <a:gd name="T58" fmla="*/ 157 w 199"/>
              <a:gd name="T59" fmla="*/ 103 h 198"/>
              <a:gd name="T60" fmla="*/ 150 w 199"/>
              <a:gd name="T61" fmla="*/ 53 h 198"/>
              <a:gd name="T62" fmla="*/ 187 w 199"/>
              <a:gd name="T63" fmla="*/ 95 h 198"/>
              <a:gd name="T64" fmla="*/ 162 w 199"/>
              <a:gd name="T65" fmla="*/ 39 h 198"/>
              <a:gd name="T66" fmla="*/ 131 w 199"/>
              <a:gd name="T67" fmla="*/ 18 h 198"/>
              <a:gd name="T68" fmla="*/ 68 w 199"/>
              <a:gd name="T69" fmla="*/ 18 h 198"/>
              <a:gd name="T70" fmla="*/ 37 w 199"/>
              <a:gd name="T71" fmla="*/ 39 h 198"/>
              <a:gd name="T72" fmla="*/ 37 w 199"/>
              <a:gd name="T73" fmla="*/ 159 h 198"/>
              <a:gd name="T74" fmla="*/ 68 w 199"/>
              <a:gd name="T75" fmla="*/ 180 h 198"/>
              <a:gd name="T76" fmla="*/ 131 w 199"/>
              <a:gd name="T77" fmla="*/ 180 h 198"/>
              <a:gd name="T78" fmla="*/ 162 w 199"/>
              <a:gd name="T79" fmla="*/ 159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9" h="198">
                <a:moveTo>
                  <a:pt x="100" y="0"/>
                </a:moveTo>
                <a:cubicBezTo>
                  <a:pt x="45" y="0"/>
                  <a:pt x="0" y="44"/>
                  <a:pt x="0" y="99"/>
                </a:cubicBezTo>
                <a:cubicBezTo>
                  <a:pt x="0" y="153"/>
                  <a:pt x="45" y="198"/>
                  <a:pt x="100" y="198"/>
                </a:cubicBezTo>
                <a:cubicBezTo>
                  <a:pt x="154" y="198"/>
                  <a:pt x="199" y="153"/>
                  <a:pt x="199" y="99"/>
                </a:cubicBezTo>
                <a:cubicBezTo>
                  <a:pt x="199" y="44"/>
                  <a:pt x="154" y="0"/>
                  <a:pt x="100" y="0"/>
                </a:cubicBezTo>
                <a:moveTo>
                  <a:pt x="112" y="185"/>
                </a:moveTo>
                <a:cubicBezTo>
                  <a:pt x="109" y="185"/>
                  <a:pt x="106" y="186"/>
                  <a:pt x="104" y="186"/>
                </a:cubicBezTo>
                <a:cubicBezTo>
                  <a:pt x="104" y="145"/>
                  <a:pt x="104" y="145"/>
                  <a:pt x="104" y="145"/>
                </a:cubicBezTo>
                <a:cubicBezTo>
                  <a:pt x="116" y="145"/>
                  <a:pt x="129" y="147"/>
                  <a:pt x="140" y="150"/>
                </a:cubicBezTo>
                <a:cubicBezTo>
                  <a:pt x="133" y="167"/>
                  <a:pt x="123" y="180"/>
                  <a:pt x="112" y="185"/>
                </a:cubicBezTo>
                <a:moveTo>
                  <a:pt x="59" y="150"/>
                </a:moveTo>
                <a:cubicBezTo>
                  <a:pt x="71" y="147"/>
                  <a:pt x="83" y="145"/>
                  <a:pt x="96" y="145"/>
                </a:cubicBezTo>
                <a:cubicBezTo>
                  <a:pt x="96" y="186"/>
                  <a:pt x="96" y="186"/>
                  <a:pt x="96" y="186"/>
                </a:cubicBezTo>
                <a:cubicBezTo>
                  <a:pt x="93" y="186"/>
                  <a:pt x="90" y="185"/>
                  <a:pt x="87" y="185"/>
                </a:cubicBezTo>
                <a:cubicBezTo>
                  <a:pt x="76" y="180"/>
                  <a:pt x="66" y="167"/>
                  <a:pt x="59" y="150"/>
                </a:cubicBezTo>
                <a:moveTo>
                  <a:pt x="87" y="13"/>
                </a:moveTo>
                <a:cubicBezTo>
                  <a:pt x="90" y="12"/>
                  <a:pt x="93" y="12"/>
                  <a:pt x="96" y="12"/>
                </a:cubicBezTo>
                <a:cubicBezTo>
                  <a:pt x="96" y="53"/>
                  <a:pt x="96" y="53"/>
                  <a:pt x="96" y="53"/>
                </a:cubicBezTo>
                <a:cubicBezTo>
                  <a:pt x="83" y="53"/>
                  <a:pt x="71" y="51"/>
                  <a:pt x="59" y="48"/>
                </a:cubicBezTo>
                <a:cubicBezTo>
                  <a:pt x="66" y="31"/>
                  <a:pt x="76" y="18"/>
                  <a:pt x="87" y="13"/>
                </a:cubicBezTo>
                <a:moveTo>
                  <a:pt x="140" y="48"/>
                </a:moveTo>
                <a:cubicBezTo>
                  <a:pt x="129" y="51"/>
                  <a:pt x="116" y="53"/>
                  <a:pt x="104" y="53"/>
                </a:cubicBezTo>
                <a:cubicBezTo>
                  <a:pt x="104" y="12"/>
                  <a:pt x="104" y="12"/>
                  <a:pt x="104" y="12"/>
                </a:cubicBezTo>
                <a:cubicBezTo>
                  <a:pt x="106" y="12"/>
                  <a:pt x="109" y="12"/>
                  <a:pt x="112" y="13"/>
                </a:cubicBezTo>
                <a:cubicBezTo>
                  <a:pt x="123" y="18"/>
                  <a:pt x="133" y="31"/>
                  <a:pt x="140" y="48"/>
                </a:cubicBezTo>
                <a:moveTo>
                  <a:pt x="104" y="61"/>
                </a:moveTo>
                <a:cubicBezTo>
                  <a:pt x="117" y="61"/>
                  <a:pt x="130" y="59"/>
                  <a:pt x="143" y="55"/>
                </a:cubicBezTo>
                <a:cubicBezTo>
                  <a:pt x="146" y="67"/>
                  <a:pt x="148" y="81"/>
                  <a:pt x="149" y="95"/>
                </a:cubicBezTo>
                <a:cubicBezTo>
                  <a:pt x="104" y="95"/>
                  <a:pt x="104" y="95"/>
                  <a:pt x="104" y="95"/>
                </a:cubicBezTo>
                <a:lnTo>
                  <a:pt x="104" y="61"/>
                </a:lnTo>
                <a:close/>
                <a:moveTo>
                  <a:pt x="96" y="61"/>
                </a:moveTo>
                <a:cubicBezTo>
                  <a:pt x="96" y="95"/>
                  <a:pt x="96" y="95"/>
                  <a:pt x="96" y="95"/>
                </a:cubicBezTo>
                <a:cubicBezTo>
                  <a:pt x="50" y="95"/>
                  <a:pt x="50" y="95"/>
                  <a:pt x="50" y="95"/>
                </a:cubicBezTo>
                <a:cubicBezTo>
                  <a:pt x="51" y="81"/>
                  <a:pt x="53" y="67"/>
                  <a:pt x="57" y="55"/>
                </a:cubicBezTo>
                <a:cubicBezTo>
                  <a:pt x="69" y="59"/>
                  <a:pt x="82" y="61"/>
                  <a:pt x="96" y="61"/>
                </a:cubicBezTo>
                <a:moveTo>
                  <a:pt x="42" y="95"/>
                </a:moveTo>
                <a:cubicBezTo>
                  <a:pt x="13" y="95"/>
                  <a:pt x="13" y="95"/>
                  <a:pt x="13" y="95"/>
                </a:cubicBezTo>
                <a:cubicBezTo>
                  <a:pt x="13" y="76"/>
                  <a:pt x="20" y="59"/>
                  <a:pt x="31" y="45"/>
                </a:cubicBezTo>
                <a:cubicBezTo>
                  <a:pt x="37" y="48"/>
                  <a:pt x="43" y="51"/>
                  <a:pt x="49" y="53"/>
                </a:cubicBezTo>
                <a:cubicBezTo>
                  <a:pt x="45" y="65"/>
                  <a:pt x="43" y="80"/>
                  <a:pt x="42" y="95"/>
                </a:cubicBezTo>
                <a:moveTo>
                  <a:pt x="42" y="103"/>
                </a:moveTo>
                <a:cubicBezTo>
                  <a:pt x="43" y="118"/>
                  <a:pt x="45" y="132"/>
                  <a:pt x="49" y="145"/>
                </a:cubicBezTo>
                <a:cubicBezTo>
                  <a:pt x="43" y="147"/>
                  <a:pt x="37" y="150"/>
                  <a:pt x="31" y="153"/>
                </a:cubicBezTo>
                <a:cubicBezTo>
                  <a:pt x="20" y="139"/>
                  <a:pt x="13" y="122"/>
                  <a:pt x="13" y="103"/>
                </a:cubicBezTo>
                <a:lnTo>
                  <a:pt x="42" y="103"/>
                </a:lnTo>
                <a:close/>
                <a:moveTo>
                  <a:pt x="50" y="103"/>
                </a:moveTo>
                <a:cubicBezTo>
                  <a:pt x="96" y="103"/>
                  <a:pt x="96" y="103"/>
                  <a:pt x="96" y="103"/>
                </a:cubicBezTo>
                <a:cubicBezTo>
                  <a:pt x="96" y="137"/>
                  <a:pt x="96" y="137"/>
                  <a:pt x="96" y="137"/>
                </a:cubicBezTo>
                <a:cubicBezTo>
                  <a:pt x="82" y="137"/>
                  <a:pt x="69" y="139"/>
                  <a:pt x="57" y="142"/>
                </a:cubicBezTo>
                <a:cubicBezTo>
                  <a:pt x="53" y="131"/>
                  <a:pt x="51" y="117"/>
                  <a:pt x="50" y="103"/>
                </a:cubicBezTo>
                <a:moveTo>
                  <a:pt x="104" y="137"/>
                </a:moveTo>
                <a:cubicBezTo>
                  <a:pt x="104" y="103"/>
                  <a:pt x="104" y="103"/>
                  <a:pt x="104" y="103"/>
                </a:cubicBezTo>
                <a:cubicBezTo>
                  <a:pt x="149" y="103"/>
                  <a:pt x="149" y="103"/>
                  <a:pt x="149" y="103"/>
                </a:cubicBezTo>
                <a:cubicBezTo>
                  <a:pt x="148" y="117"/>
                  <a:pt x="146" y="131"/>
                  <a:pt x="143" y="142"/>
                </a:cubicBezTo>
                <a:cubicBezTo>
                  <a:pt x="130" y="139"/>
                  <a:pt x="117" y="137"/>
                  <a:pt x="104" y="137"/>
                </a:cubicBezTo>
                <a:moveTo>
                  <a:pt x="157" y="103"/>
                </a:moveTo>
                <a:cubicBezTo>
                  <a:pt x="187" y="103"/>
                  <a:pt x="187" y="103"/>
                  <a:pt x="187" y="103"/>
                </a:cubicBezTo>
                <a:cubicBezTo>
                  <a:pt x="186" y="122"/>
                  <a:pt x="179" y="139"/>
                  <a:pt x="168" y="153"/>
                </a:cubicBezTo>
                <a:cubicBezTo>
                  <a:pt x="162" y="150"/>
                  <a:pt x="156" y="147"/>
                  <a:pt x="150" y="145"/>
                </a:cubicBezTo>
                <a:cubicBezTo>
                  <a:pt x="154" y="132"/>
                  <a:pt x="156" y="118"/>
                  <a:pt x="157" y="103"/>
                </a:cubicBezTo>
                <a:moveTo>
                  <a:pt x="157" y="95"/>
                </a:moveTo>
                <a:cubicBezTo>
                  <a:pt x="156" y="80"/>
                  <a:pt x="154" y="65"/>
                  <a:pt x="150" y="53"/>
                </a:cubicBezTo>
                <a:cubicBezTo>
                  <a:pt x="156" y="51"/>
                  <a:pt x="162" y="48"/>
                  <a:pt x="168" y="45"/>
                </a:cubicBezTo>
                <a:cubicBezTo>
                  <a:pt x="179" y="59"/>
                  <a:pt x="186" y="76"/>
                  <a:pt x="187" y="95"/>
                </a:cubicBezTo>
                <a:lnTo>
                  <a:pt x="157" y="95"/>
                </a:lnTo>
                <a:close/>
                <a:moveTo>
                  <a:pt x="162" y="39"/>
                </a:moveTo>
                <a:cubicBezTo>
                  <a:pt x="158" y="41"/>
                  <a:pt x="153" y="43"/>
                  <a:pt x="147" y="45"/>
                </a:cubicBezTo>
                <a:cubicBezTo>
                  <a:pt x="143" y="34"/>
                  <a:pt x="137" y="25"/>
                  <a:pt x="131" y="18"/>
                </a:cubicBezTo>
                <a:cubicBezTo>
                  <a:pt x="143" y="22"/>
                  <a:pt x="154" y="29"/>
                  <a:pt x="162" y="39"/>
                </a:cubicBezTo>
                <a:moveTo>
                  <a:pt x="68" y="18"/>
                </a:moveTo>
                <a:cubicBezTo>
                  <a:pt x="62" y="25"/>
                  <a:pt x="56" y="34"/>
                  <a:pt x="52" y="45"/>
                </a:cubicBezTo>
                <a:cubicBezTo>
                  <a:pt x="46" y="43"/>
                  <a:pt x="41" y="41"/>
                  <a:pt x="37" y="39"/>
                </a:cubicBezTo>
                <a:cubicBezTo>
                  <a:pt x="46" y="29"/>
                  <a:pt x="56" y="22"/>
                  <a:pt x="68" y="18"/>
                </a:cubicBezTo>
                <a:moveTo>
                  <a:pt x="37" y="159"/>
                </a:moveTo>
                <a:cubicBezTo>
                  <a:pt x="41" y="157"/>
                  <a:pt x="46" y="154"/>
                  <a:pt x="52" y="152"/>
                </a:cubicBezTo>
                <a:cubicBezTo>
                  <a:pt x="56" y="163"/>
                  <a:pt x="62" y="173"/>
                  <a:pt x="68" y="180"/>
                </a:cubicBezTo>
                <a:cubicBezTo>
                  <a:pt x="56" y="175"/>
                  <a:pt x="46" y="168"/>
                  <a:pt x="37" y="159"/>
                </a:cubicBezTo>
                <a:moveTo>
                  <a:pt x="131" y="180"/>
                </a:moveTo>
                <a:cubicBezTo>
                  <a:pt x="137" y="173"/>
                  <a:pt x="143" y="163"/>
                  <a:pt x="147" y="152"/>
                </a:cubicBezTo>
                <a:cubicBezTo>
                  <a:pt x="153" y="154"/>
                  <a:pt x="158" y="157"/>
                  <a:pt x="162" y="159"/>
                </a:cubicBezTo>
                <a:cubicBezTo>
                  <a:pt x="154" y="168"/>
                  <a:pt x="143" y="175"/>
                  <a:pt x="131" y="180"/>
                </a:cubicBezTo>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4118119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500"/>
                                        <p:tgtEl>
                                          <p:spTgt spid="5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0"/>
                                        </p:tgtEl>
                                        <p:attrNameLst>
                                          <p:attrName>style.visibility</p:attrName>
                                        </p:attrNameLst>
                                      </p:cBhvr>
                                      <p:to>
                                        <p:strVal val="visible"/>
                                      </p:to>
                                    </p:set>
                                    <p:animEffect transition="in" filter="fade">
                                      <p:cBhvr>
                                        <p:cTn id="15" dur="500"/>
                                        <p:tgtEl>
                                          <p:spTgt spid="5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4"/>
                                        </p:tgtEl>
                                        <p:attrNameLst>
                                          <p:attrName>style.visibility</p:attrName>
                                        </p:attrNameLst>
                                      </p:cBhvr>
                                      <p:to>
                                        <p:strVal val="visible"/>
                                      </p:to>
                                    </p:set>
                                    <p:animEffect transition="in" filter="fade">
                                      <p:cBhvr>
                                        <p:cTn id="19" dur="500"/>
                                        <p:tgtEl>
                                          <p:spTgt spid="6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62"/>
                                        </p:tgtEl>
                                        <p:attrNameLst>
                                          <p:attrName>style.visibility</p:attrName>
                                        </p:attrNameLst>
                                      </p:cBhvr>
                                      <p:to>
                                        <p:strVal val="visible"/>
                                      </p:to>
                                    </p:set>
                                    <p:animEffect transition="in" filter="wipe(left)">
                                      <p:cBhvr>
                                        <p:cTn id="27" dur="500"/>
                                        <p:tgtEl>
                                          <p:spTgt spid="62"/>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65"/>
                                        </p:tgtEl>
                                        <p:attrNameLst>
                                          <p:attrName>style.visibility</p:attrName>
                                        </p:attrNameLst>
                                      </p:cBhvr>
                                      <p:to>
                                        <p:strVal val="visible"/>
                                      </p:to>
                                    </p:set>
                                    <p:animEffect transition="in" filter="wipe(up)">
                                      <p:cBhvr>
                                        <p:cTn id="31" dur="500"/>
                                        <p:tgtEl>
                                          <p:spTgt spid="6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500"/>
                                        <p:tgtEl>
                                          <p:spTgt spid="2"/>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p:cTn id="39" dur="500" fill="hold"/>
                                        <p:tgtEl>
                                          <p:spTgt spid="6"/>
                                        </p:tgtEl>
                                        <p:attrNameLst>
                                          <p:attrName>ppt_w</p:attrName>
                                        </p:attrNameLst>
                                      </p:cBhvr>
                                      <p:tavLst>
                                        <p:tav tm="0">
                                          <p:val>
                                            <p:fltVal val="0"/>
                                          </p:val>
                                        </p:tav>
                                        <p:tav tm="100000">
                                          <p:val>
                                            <p:strVal val="#ppt_w"/>
                                          </p:val>
                                        </p:tav>
                                      </p:tavLst>
                                    </p:anim>
                                    <p:anim calcmode="lin" valueType="num">
                                      <p:cBhvr>
                                        <p:cTn id="40" dur="500" fill="hold"/>
                                        <p:tgtEl>
                                          <p:spTgt spid="6"/>
                                        </p:tgtEl>
                                        <p:attrNameLst>
                                          <p:attrName>ppt_h</p:attrName>
                                        </p:attrNameLst>
                                      </p:cBhvr>
                                      <p:tavLst>
                                        <p:tav tm="0">
                                          <p:val>
                                            <p:fltVal val="0"/>
                                          </p:val>
                                        </p:tav>
                                        <p:tav tm="100000">
                                          <p:val>
                                            <p:strVal val="#ppt_h"/>
                                          </p:val>
                                        </p:tav>
                                      </p:tavLst>
                                    </p:anim>
                                    <p:animEffect transition="in" filter="fade">
                                      <p:cBhvr>
                                        <p:cTn id="41" dur="500"/>
                                        <p:tgtEl>
                                          <p:spTgt spid="6"/>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left)">
                                      <p:cBhvr>
                                        <p:cTn id="45" dur="500"/>
                                        <p:tgtEl>
                                          <p:spTgt spid="14"/>
                                        </p:tgtEl>
                                      </p:cBhvr>
                                    </p:animEffect>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3"/>
                                        </p:tgtEl>
                                        <p:attrNameLst>
                                          <p:attrName>style.visibility</p:attrName>
                                        </p:attrNameLst>
                                      </p:cBhvr>
                                      <p:to>
                                        <p:strVal val="visible"/>
                                      </p:to>
                                    </p:set>
                                    <p:animEffect transition="in" filter="wipe(left)">
                                      <p:cBhvr>
                                        <p:cTn id="49" dur="500"/>
                                        <p:tgtEl>
                                          <p:spTgt spid="3"/>
                                        </p:tgtEl>
                                      </p:cBhvr>
                                    </p:animEffect>
                                  </p:childTnLst>
                                </p:cTn>
                              </p:par>
                            </p:childTnLst>
                          </p:cTn>
                        </p:par>
                        <p:par>
                          <p:cTn id="50" fill="hold">
                            <p:stCondLst>
                              <p:cond delay="5500"/>
                            </p:stCondLst>
                            <p:childTnLst>
                              <p:par>
                                <p:cTn id="51" presetID="10" presetClass="entr" presetSubtype="0"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500"/>
                                        <p:tgtEl>
                                          <p:spTgt spid="12"/>
                                        </p:tgtEl>
                                      </p:cBhvr>
                                    </p:animEffect>
                                  </p:childTnLst>
                                </p:cTn>
                              </p:par>
                            </p:childTnLst>
                          </p:cTn>
                        </p:par>
                        <p:par>
                          <p:cTn id="54" fill="hold">
                            <p:stCondLst>
                              <p:cond delay="6000"/>
                            </p:stCondLst>
                            <p:childTnLst>
                              <p:par>
                                <p:cTn id="55" presetID="53" presetClass="entr" presetSubtype="16" fill="hold" grpId="0" nodeType="afterEffect">
                                  <p:stCondLst>
                                    <p:cond delay="0"/>
                                  </p:stCondLst>
                                  <p:childTnLst>
                                    <p:set>
                                      <p:cBhvr>
                                        <p:cTn id="56" dur="1" fill="hold">
                                          <p:stCondLst>
                                            <p:cond delay="0"/>
                                          </p:stCondLst>
                                        </p:cTn>
                                        <p:tgtEl>
                                          <p:spTgt spid="5"/>
                                        </p:tgtEl>
                                        <p:attrNameLst>
                                          <p:attrName>style.visibility</p:attrName>
                                        </p:attrNameLst>
                                      </p:cBhvr>
                                      <p:to>
                                        <p:strVal val="visible"/>
                                      </p:to>
                                    </p:set>
                                    <p:anim calcmode="lin" valueType="num">
                                      <p:cBhvr>
                                        <p:cTn id="57" dur="500" fill="hold"/>
                                        <p:tgtEl>
                                          <p:spTgt spid="5"/>
                                        </p:tgtEl>
                                        <p:attrNameLst>
                                          <p:attrName>ppt_w</p:attrName>
                                        </p:attrNameLst>
                                      </p:cBhvr>
                                      <p:tavLst>
                                        <p:tav tm="0">
                                          <p:val>
                                            <p:fltVal val="0"/>
                                          </p:val>
                                        </p:tav>
                                        <p:tav tm="100000">
                                          <p:val>
                                            <p:strVal val="#ppt_w"/>
                                          </p:val>
                                        </p:tav>
                                      </p:tavLst>
                                    </p:anim>
                                    <p:anim calcmode="lin" valueType="num">
                                      <p:cBhvr>
                                        <p:cTn id="58" dur="500" fill="hold"/>
                                        <p:tgtEl>
                                          <p:spTgt spid="5"/>
                                        </p:tgtEl>
                                        <p:attrNameLst>
                                          <p:attrName>ppt_h</p:attrName>
                                        </p:attrNameLst>
                                      </p:cBhvr>
                                      <p:tavLst>
                                        <p:tav tm="0">
                                          <p:val>
                                            <p:fltVal val="0"/>
                                          </p:val>
                                        </p:tav>
                                        <p:tav tm="100000">
                                          <p:val>
                                            <p:strVal val="#ppt_h"/>
                                          </p:val>
                                        </p:tav>
                                      </p:tavLst>
                                    </p:anim>
                                    <p:animEffect transition="in" filter="fade">
                                      <p:cBhvr>
                                        <p:cTn id="59" dur="500"/>
                                        <p:tgtEl>
                                          <p:spTgt spid="5"/>
                                        </p:tgtEl>
                                      </p:cBhvr>
                                    </p:animEffect>
                                  </p:childTnLst>
                                </p:cTn>
                              </p:par>
                            </p:childTnLst>
                          </p:cTn>
                        </p:par>
                        <p:par>
                          <p:cTn id="60" fill="hold">
                            <p:stCondLst>
                              <p:cond delay="6500"/>
                            </p:stCondLst>
                            <p:childTnLst>
                              <p:par>
                                <p:cTn id="61" presetID="22" presetClass="entr" presetSubtype="8"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7000"/>
                            </p:stCondLst>
                            <p:childTnLst>
                              <p:par>
                                <p:cTn id="65" presetID="22" presetClass="entr" presetSubtype="8"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left)">
                                      <p:cBhvr>
                                        <p:cTn id="67" dur="500"/>
                                        <p:tgtEl>
                                          <p:spTgt spid="19"/>
                                        </p:tgtEl>
                                      </p:cBhvr>
                                    </p:animEffect>
                                  </p:childTnLst>
                                </p:cTn>
                              </p:par>
                            </p:childTnLst>
                          </p:cTn>
                        </p:par>
                        <p:par>
                          <p:cTn id="68" fill="hold">
                            <p:stCondLst>
                              <p:cond delay="7500"/>
                            </p:stCondLst>
                            <p:childTnLst>
                              <p:par>
                                <p:cTn id="69" presetID="10" presetClass="entr" presetSubtype="0" fill="hold" grpId="0" nodeType="after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fade">
                                      <p:cBhvr>
                                        <p:cTn id="71" dur="500"/>
                                        <p:tgtEl>
                                          <p:spTgt spid="13"/>
                                        </p:tgtEl>
                                      </p:cBhvr>
                                    </p:animEffect>
                                  </p:childTnLst>
                                </p:cTn>
                              </p:par>
                            </p:childTnLst>
                          </p:cTn>
                        </p:par>
                        <p:par>
                          <p:cTn id="72" fill="hold">
                            <p:stCondLst>
                              <p:cond delay="8000"/>
                            </p:stCondLst>
                            <p:childTnLst>
                              <p:par>
                                <p:cTn id="73" presetID="53" presetClass="entr" presetSubtype="16" fill="hold" grpId="0" nodeType="afterEffect">
                                  <p:stCondLst>
                                    <p:cond delay="0"/>
                                  </p:stCondLst>
                                  <p:childTnLst>
                                    <p:set>
                                      <p:cBhvr>
                                        <p:cTn id="74" dur="1" fill="hold">
                                          <p:stCondLst>
                                            <p:cond delay="0"/>
                                          </p:stCondLst>
                                        </p:cTn>
                                        <p:tgtEl>
                                          <p:spTgt spid="7"/>
                                        </p:tgtEl>
                                        <p:attrNameLst>
                                          <p:attrName>style.visibility</p:attrName>
                                        </p:attrNameLst>
                                      </p:cBhvr>
                                      <p:to>
                                        <p:strVal val="visible"/>
                                      </p:to>
                                    </p:set>
                                    <p:anim calcmode="lin" valueType="num">
                                      <p:cBhvr>
                                        <p:cTn id="75" dur="500" fill="hold"/>
                                        <p:tgtEl>
                                          <p:spTgt spid="7"/>
                                        </p:tgtEl>
                                        <p:attrNameLst>
                                          <p:attrName>ppt_w</p:attrName>
                                        </p:attrNameLst>
                                      </p:cBhvr>
                                      <p:tavLst>
                                        <p:tav tm="0">
                                          <p:val>
                                            <p:fltVal val="0"/>
                                          </p:val>
                                        </p:tav>
                                        <p:tav tm="100000">
                                          <p:val>
                                            <p:strVal val="#ppt_w"/>
                                          </p:val>
                                        </p:tav>
                                      </p:tavLst>
                                    </p:anim>
                                    <p:anim calcmode="lin" valueType="num">
                                      <p:cBhvr>
                                        <p:cTn id="76" dur="500" fill="hold"/>
                                        <p:tgtEl>
                                          <p:spTgt spid="7"/>
                                        </p:tgtEl>
                                        <p:attrNameLst>
                                          <p:attrName>ppt_h</p:attrName>
                                        </p:attrNameLst>
                                      </p:cBhvr>
                                      <p:tavLst>
                                        <p:tav tm="0">
                                          <p:val>
                                            <p:fltVal val="0"/>
                                          </p:val>
                                        </p:tav>
                                        <p:tav tm="100000">
                                          <p:val>
                                            <p:strVal val="#ppt_h"/>
                                          </p:val>
                                        </p:tav>
                                      </p:tavLst>
                                    </p:anim>
                                    <p:animEffect transition="in" filter="fade">
                                      <p:cBhvr>
                                        <p:cTn id="77" dur="500"/>
                                        <p:tgtEl>
                                          <p:spTgt spid="7"/>
                                        </p:tgtEl>
                                      </p:cBhvr>
                                    </p:animEffect>
                                  </p:childTnLst>
                                </p:cTn>
                              </p:par>
                            </p:childTnLst>
                          </p:cTn>
                        </p:par>
                        <p:par>
                          <p:cTn id="78" fill="hold">
                            <p:stCondLst>
                              <p:cond delay="8500"/>
                            </p:stCondLst>
                            <p:childTnLst>
                              <p:par>
                                <p:cTn id="79" presetID="22" presetClass="entr" presetSubtype="8"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wipe(left)">
                                      <p:cBhvr>
                                        <p:cTn id="81" dur="500"/>
                                        <p:tgtEl>
                                          <p:spTgt spid="21"/>
                                        </p:tgtEl>
                                      </p:cBhvr>
                                    </p:animEffect>
                                  </p:childTnLst>
                                </p:cTn>
                              </p:par>
                            </p:childTnLst>
                          </p:cTn>
                        </p:par>
                        <p:par>
                          <p:cTn id="82" fill="hold">
                            <p:stCondLst>
                              <p:cond delay="9000"/>
                            </p:stCondLst>
                            <p:childTnLst>
                              <p:par>
                                <p:cTn id="83" presetID="22" presetClass="entr" presetSubtype="8" fill="hold" grpId="0" nodeType="afterEffect">
                                  <p:stCondLst>
                                    <p:cond delay="0"/>
                                  </p:stCondLst>
                                  <p:childTnLst>
                                    <p:set>
                                      <p:cBhvr>
                                        <p:cTn id="84" dur="1" fill="hold">
                                          <p:stCondLst>
                                            <p:cond delay="0"/>
                                          </p:stCondLst>
                                        </p:cTn>
                                        <p:tgtEl>
                                          <p:spTgt spid="22"/>
                                        </p:tgtEl>
                                        <p:attrNameLst>
                                          <p:attrName>style.visibility</p:attrName>
                                        </p:attrNameLst>
                                      </p:cBhvr>
                                      <p:to>
                                        <p:strVal val="visible"/>
                                      </p:to>
                                    </p:set>
                                    <p:animEffect transition="in" filter="wipe(left)">
                                      <p:cBhvr>
                                        <p:cTn id="8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50" grpId="0" animBg="1"/>
      <p:bldP spid="52" grpId="0" animBg="1"/>
      <p:bldP spid="9" grpId="0"/>
      <p:bldP spid="62" grpId="0"/>
      <p:bldP spid="64" grpId="0" animBg="1"/>
      <p:bldP spid="65" grpId="0"/>
      <p:bldP spid="2" grpId="0" animBg="1"/>
      <p:bldP spid="12" grpId="0" animBg="1"/>
      <p:bldP spid="13" grpId="0" animBg="1"/>
      <p:bldP spid="14" grpId="0"/>
      <p:bldP spid="3" grpId="0"/>
      <p:bldP spid="18" grpId="0"/>
      <p:bldP spid="19" grpId="0"/>
      <p:bldP spid="21" grpId="0"/>
      <p:bldP spid="22" grpId="0"/>
      <p:bldP spid="5" grpId="0" animBg="1"/>
      <p:bldP spid="6" grpId="0" animBg="1"/>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Freeform: Shape 32">
            <a:extLst>
              <a:ext uri="{FF2B5EF4-FFF2-40B4-BE49-F238E27FC236}">
                <a16:creationId xmlns:a16="http://schemas.microsoft.com/office/drawing/2014/main" id="{5572FD40-9825-478E-9007-546202B5FE46}"/>
              </a:ext>
            </a:extLst>
          </p:cNvPr>
          <p:cNvSpPr/>
          <p:nvPr/>
        </p:nvSpPr>
        <p:spPr>
          <a:xfrm rot="16200000">
            <a:off x="4485168" y="-4485169"/>
            <a:ext cx="3221665" cy="12192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accent1"/>
          </a:solidFill>
          <a:ln w="6058" cap="flat">
            <a:noFill/>
            <a:prstDash val="solid"/>
            <a:miter/>
          </a:ln>
        </p:spPr>
        <p:txBody>
          <a:bodyPr rtlCol="0" anchor="ctr"/>
          <a:lstStyle/>
          <a:p>
            <a:endParaRPr lang="en-US"/>
          </a:p>
        </p:txBody>
      </p:sp>
      <p:sp>
        <p:nvSpPr>
          <p:cNvPr id="3" name="PpHolder2">
            <a:extLst>
              <a:ext uri="{FF2B5EF4-FFF2-40B4-BE49-F238E27FC236}">
                <a16:creationId xmlns:a16="http://schemas.microsoft.com/office/drawing/2014/main" id="{C5601B50-44BB-41C5-9F9F-481351ACFE01}"/>
              </a:ext>
            </a:extLst>
          </p:cNvPr>
          <p:cNvSpPr>
            <a:spLocks noGrp="1"/>
          </p:cNvSpPr>
          <p:nvPr>
            <p:ph type="pic" sz="quarter" idx="10"/>
          </p:nvPr>
        </p:nvSpPr>
        <p:spPr/>
      </p:sp>
      <p:sp>
        <p:nvSpPr>
          <p:cNvPr id="9" name="Freeform: Shape 8">
            <a:extLst>
              <a:ext uri="{FF2B5EF4-FFF2-40B4-BE49-F238E27FC236}">
                <a16:creationId xmlns:a16="http://schemas.microsoft.com/office/drawing/2014/main" id="{963040E9-B17D-4BAD-81FB-DB4FFDF2F410}"/>
              </a:ext>
            </a:extLst>
          </p:cNvPr>
          <p:cNvSpPr/>
          <p:nvPr/>
        </p:nvSpPr>
        <p:spPr>
          <a:xfrm rot="16200000">
            <a:off x="4529959" y="-4529958"/>
            <a:ext cx="3132082" cy="12192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tx2">
              <a:alpha val="80000"/>
            </a:schemeClr>
          </a:solidFill>
          <a:ln w="6058" cap="flat">
            <a:noFill/>
            <a:prstDash val="solid"/>
            <a:miter/>
          </a:ln>
        </p:spPr>
        <p:txBody>
          <a:bodyPr rtlCol="0" anchor="ctr"/>
          <a:lstStyle/>
          <a:p>
            <a:endParaRPr lang="en-US"/>
          </a:p>
        </p:txBody>
      </p:sp>
      <p:sp>
        <p:nvSpPr>
          <p:cNvPr id="10" name="TextBox 9">
            <a:extLst>
              <a:ext uri="{FF2B5EF4-FFF2-40B4-BE49-F238E27FC236}">
                <a16:creationId xmlns:a16="http://schemas.microsoft.com/office/drawing/2014/main" id="{F62AC452-D1AB-4970-A984-51D239BE5247}"/>
              </a:ext>
            </a:extLst>
          </p:cNvPr>
          <p:cNvSpPr txBox="1"/>
          <p:nvPr/>
        </p:nvSpPr>
        <p:spPr>
          <a:xfrm>
            <a:off x="1002260" y="3385763"/>
            <a:ext cx="615874" cy="646331"/>
          </a:xfrm>
          <a:prstGeom prst="rect">
            <a:avLst/>
          </a:prstGeom>
          <a:noFill/>
        </p:spPr>
        <p:txBody>
          <a:bodyPr wrap="none" rtlCol="0">
            <a:spAutoFit/>
          </a:bodyPr>
          <a:lstStyle/>
          <a:p>
            <a:pPr algn="r"/>
            <a:r>
              <a:rPr lang="en-US" sz="3600">
                <a:latin typeface="+mj-lt"/>
              </a:rPr>
              <a:t>01.</a:t>
            </a:r>
          </a:p>
        </p:txBody>
      </p:sp>
      <p:sp>
        <p:nvSpPr>
          <p:cNvPr id="11" name="TextBox 10">
            <a:extLst>
              <a:ext uri="{FF2B5EF4-FFF2-40B4-BE49-F238E27FC236}">
                <a16:creationId xmlns:a16="http://schemas.microsoft.com/office/drawing/2014/main" id="{2F212DB7-4304-40E2-8CB6-25A3BCBD0737}"/>
              </a:ext>
            </a:extLst>
          </p:cNvPr>
          <p:cNvSpPr txBox="1"/>
          <p:nvPr/>
        </p:nvSpPr>
        <p:spPr>
          <a:xfrm>
            <a:off x="1564970" y="3487607"/>
            <a:ext cx="1328825" cy="400110"/>
          </a:xfrm>
          <a:prstGeom prst="rect">
            <a:avLst/>
          </a:prstGeom>
          <a:noFill/>
        </p:spPr>
        <p:txBody>
          <a:bodyPr wrap="none" rtlCol="0" anchor="ctr">
            <a:spAutoFit/>
          </a:bodyPr>
          <a:lstStyle/>
          <a:p>
            <a:r>
              <a:rPr lang="en-US" sz="2000">
                <a:solidFill>
                  <a:schemeClr val="accent1"/>
                </a:solidFill>
                <a:latin typeface="+mj-lt"/>
              </a:rPr>
              <a:t>About Us</a:t>
            </a:r>
          </a:p>
        </p:txBody>
      </p:sp>
      <p:sp>
        <p:nvSpPr>
          <p:cNvPr id="12" name="TextBox 11">
            <a:extLst>
              <a:ext uri="{FF2B5EF4-FFF2-40B4-BE49-F238E27FC236}">
                <a16:creationId xmlns:a16="http://schemas.microsoft.com/office/drawing/2014/main" id="{8DEBEC2B-716F-40A2-B665-A8D4547591A4}"/>
              </a:ext>
            </a:extLst>
          </p:cNvPr>
          <p:cNvSpPr txBox="1"/>
          <p:nvPr/>
        </p:nvSpPr>
        <p:spPr>
          <a:xfrm>
            <a:off x="1564969" y="3779782"/>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13" name="TextBox 12">
            <a:extLst>
              <a:ext uri="{FF2B5EF4-FFF2-40B4-BE49-F238E27FC236}">
                <a16:creationId xmlns:a16="http://schemas.microsoft.com/office/drawing/2014/main" id="{95F12C01-FE21-434C-8EA1-3D610251BFDC}"/>
              </a:ext>
            </a:extLst>
          </p:cNvPr>
          <p:cNvSpPr txBox="1"/>
          <p:nvPr/>
        </p:nvSpPr>
        <p:spPr>
          <a:xfrm>
            <a:off x="4732742" y="3389716"/>
            <a:ext cx="673581" cy="646331"/>
          </a:xfrm>
          <a:prstGeom prst="rect">
            <a:avLst/>
          </a:prstGeom>
          <a:noFill/>
        </p:spPr>
        <p:txBody>
          <a:bodyPr wrap="none" rtlCol="0">
            <a:spAutoFit/>
          </a:bodyPr>
          <a:lstStyle/>
          <a:p>
            <a:pPr algn="r"/>
            <a:r>
              <a:rPr lang="en-US" sz="3600">
                <a:latin typeface="+mj-lt"/>
              </a:rPr>
              <a:t>02.</a:t>
            </a:r>
          </a:p>
        </p:txBody>
      </p:sp>
      <p:sp>
        <p:nvSpPr>
          <p:cNvPr id="14" name="TextBox 13">
            <a:extLst>
              <a:ext uri="{FF2B5EF4-FFF2-40B4-BE49-F238E27FC236}">
                <a16:creationId xmlns:a16="http://schemas.microsoft.com/office/drawing/2014/main" id="{69721968-A5D5-48C0-BA1C-4ECFC37562CF}"/>
              </a:ext>
            </a:extLst>
          </p:cNvPr>
          <p:cNvSpPr txBox="1"/>
          <p:nvPr/>
        </p:nvSpPr>
        <p:spPr>
          <a:xfrm>
            <a:off x="5353158" y="3491562"/>
            <a:ext cx="1401153" cy="400110"/>
          </a:xfrm>
          <a:prstGeom prst="rect">
            <a:avLst/>
          </a:prstGeom>
          <a:noFill/>
        </p:spPr>
        <p:txBody>
          <a:bodyPr wrap="none" rtlCol="0" anchor="ctr">
            <a:spAutoFit/>
          </a:bodyPr>
          <a:lstStyle/>
          <a:p>
            <a:r>
              <a:rPr lang="en-US" sz="2000">
                <a:solidFill>
                  <a:schemeClr val="accent2"/>
                </a:solidFill>
                <a:latin typeface="+mj-lt"/>
              </a:rPr>
              <a:t>Our Team</a:t>
            </a:r>
          </a:p>
        </p:txBody>
      </p:sp>
      <p:sp>
        <p:nvSpPr>
          <p:cNvPr id="15" name="TextBox 14">
            <a:extLst>
              <a:ext uri="{FF2B5EF4-FFF2-40B4-BE49-F238E27FC236}">
                <a16:creationId xmlns:a16="http://schemas.microsoft.com/office/drawing/2014/main" id="{EE571A65-6EA9-4BA5-A618-4D7C8084D1EE}"/>
              </a:ext>
            </a:extLst>
          </p:cNvPr>
          <p:cNvSpPr txBox="1"/>
          <p:nvPr/>
        </p:nvSpPr>
        <p:spPr>
          <a:xfrm>
            <a:off x="5353157" y="3783735"/>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16" name="TextBox 15">
            <a:extLst>
              <a:ext uri="{FF2B5EF4-FFF2-40B4-BE49-F238E27FC236}">
                <a16:creationId xmlns:a16="http://schemas.microsoft.com/office/drawing/2014/main" id="{FE20B5F1-96E3-43C6-9625-9D0B09BBCC52}"/>
              </a:ext>
            </a:extLst>
          </p:cNvPr>
          <p:cNvSpPr txBox="1"/>
          <p:nvPr/>
        </p:nvSpPr>
        <p:spPr>
          <a:xfrm>
            <a:off x="8524136" y="3389716"/>
            <a:ext cx="670376" cy="646331"/>
          </a:xfrm>
          <a:prstGeom prst="rect">
            <a:avLst/>
          </a:prstGeom>
          <a:noFill/>
        </p:spPr>
        <p:txBody>
          <a:bodyPr wrap="none" rtlCol="0">
            <a:spAutoFit/>
          </a:bodyPr>
          <a:lstStyle/>
          <a:p>
            <a:pPr algn="r"/>
            <a:r>
              <a:rPr lang="en-US" sz="3600">
                <a:latin typeface="+mj-lt"/>
              </a:rPr>
              <a:t>03.</a:t>
            </a:r>
          </a:p>
        </p:txBody>
      </p:sp>
      <p:sp>
        <p:nvSpPr>
          <p:cNvPr id="17" name="TextBox 16">
            <a:extLst>
              <a:ext uri="{FF2B5EF4-FFF2-40B4-BE49-F238E27FC236}">
                <a16:creationId xmlns:a16="http://schemas.microsoft.com/office/drawing/2014/main" id="{88CAB2A0-7C8E-42A2-BBF8-BF040F274C7F}"/>
              </a:ext>
            </a:extLst>
          </p:cNvPr>
          <p:cNvSpPr txBox="1"/>
          <p:nvPr/>
        </p:nvSpPr>
        <p:spPr>
          <a:xfrm>
            <a:off x="9141346" y="3491562"/>
            <a:ext cx="911724" cy="400110"/>
          </a:xfrm>
          <a:prstGeom prst="rect">
            <a:avLst/>
          </a:prstGeom>
          <a:noFill/>
        </p:spPr>
        <p:txBody>
          <a:bodyPr wrap="none" rtlCol="0" anchor="ctr">
            <a:spAutoFit/>
          </a:bodyPr>
          <a:lstStyle/>
          <a:p>
            <a:r>
              <a:rPr lang="en-US" sz="2000">
                <a:solidFill>
                  <a:schemeClr val="accent3"/>
                </a:solidFill>
                <a:latin typeface="+mj-lt"/>
              </a:rPr>
              <a:t>Gallery</a:t>
            </a:r>
          </a:p>
        </p:txBody>
      </p:sp>
      <p:sp>
        <p:nvSpPr>
          <p:cNvPr id="18" name="TextBox 17">
            <a:extLst>
              <a:ext uri="{FF2B5EF4-FFF2-40B4-BE49-F238E27FC236}">
                <a16:creationId xmlns:a16="http://schemas.microsoft.com/office/drawing/2014/main" id="{60A4B21C-600E-424B-8B26-74F6E0EAF70A}"/>
              </a:ext>
            </a:extLst>
          </p:cNvPr>
          <p:cNvSpPr txBox="1"/>
          <p:nvPr/>
        </p:nvSpPr>
        <p:spPr>
          <a:xfrm>
            <a:off x="9141345" y="3783735"/>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19" name="TextBox 18">
            <a:extLst>
              <a:ext uri="{FF2B5EF4-FFF2-40B4-BE49-F238E27FC236}">
                <a16:creationId xmlns:a16="http://schemas.microsoft.com/office/drawing/2014/main" id="{800D692A-1973-4CA8-B712-17732DD6C3DC}"/>
              </a:ext>
            </a:extLst>
          </p:cNvPr>
          <p:cNvSpPr txBox="1"/>
          <p:nvPr/>
        </p:nvSpPr>
        <p:spPr>
          <a:xfrm>
            <a:off x="949360" y="4943831"/>
            <a:ext cx="668773" cy="646331"/>
          </a:xfrm>
          <a:prstGeom prst="rect">
            <a:avLst/>
          </a:prstGeom>
          <a:noFill/>
        </p:spPr>
        <p:txBody>
          <a:bodyPr wrap="none" rtlCol="0">
            <a:spAutoFit/>
          </a:bodyPr>
          <a:lstStyle/>
          <a:p>
            <a:pPr algn="r"/>
            <a:r>
              <a:rPr lang="en-US" sz="3600">
                <a:latin typeface="+mj-lt"/>
              </a:rPr>
              <a:t>04.</a:t>
            </a:r>
          </a:p>
        </p:txBody>
      </p:sp>
      <p:sp>
        <p:nvSpPr>
          <p:cNvPr id="20" name="TextBox 19">
            <a:extLst>
              <a:ext uri="{FF2B5EF4-FFF2-40B4-BE49-F238E27FC236}">
                <a16:creationId xmlns:a16="http://schemas.microsoft.com/office/drawing/2014/main" id="{6660A1E6-48EB-4F66-8CD7-0B814054103B}"/>
              </a:ext>
            </a:extLst>
          </p:cNvPr>
          <p:cNvSpPr txBox="1"/>
          <p:nvPr/>
        </p:nvSpPr>
        <p:spPr>
          <a:xfrm>
            <a:off x="1564969" y="5045675"/>
            <a:ext cx="763351" cy="400110"/>
          </a:xfrm>
          <a:prstGeom prst="rect">
            <a:avLst/>
          </a:prstGeom>
          <a:noFill/>
        </p:spPr>
        <p:txBody>
          <a:bodyPr wrap="none" rtlCol="0" anchor="ctr">
            <a:spAutoFit/>
          </a:bodyPr>
          <a:lstStyle/>
          <a:p>
            <a:r>
              <a:rPr lang="en-US" sz="2000">
                <a:solidFill>
                  <a:schemeClr val="accent4"/>
                </a:solidFill>
                <a:latin typeface="+mj-lt"/>
              </a:rPr>
              <a:t>Chart</a:t>
            </a:r>
          </a:p>
        </p:txBody>
      </p:sp>
      <p:sp>
        <p:nvSpPr>
          <p:cNvPr id="21" name="TextBox 20">
            <a:extLst>
              <a:ext uri="{FF2B5EF4-FFF2-40B4-BE49-F238E27FC236}">
                <a16:creationId xmlns:a16="http://schemas.microsoft.com/office/drawing/2014/main" id="{708BF534-F8A7-4746-AA24-C2C68A74C6DF}"/>
              </a:ext>
            </a:extLst>
          </p:cNvPr>
          <p:cNvSpPr txBox="1"/>
          <p:nvPr/>
        </p:nvSpPr>
        <p:spPr>
          <a:xfrm>
            <a:off x="1564969" y="5337850"/>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22" name="TextBox 21">
            <a:extLst>
              <a:ext uri="{FF2B5EF4-FFF2-40B4-BE49-F238E27FC236}">
                <a16:creationId xmlns:a16="http://schemas.microsoft.com/office/drawing/2014/main" id="{FE491716-A8C9-4217-B026-986FB30CF554}"/>
              </a:ext>
            </a:extLst>
          </p:cNvPr>
          <p:cNvSpPr txBox="1"/>
          <p:nvPr/>
        </p:nvSpPr>
        <p:spPr>
          <a:xfrm>
            <a:off x="4735949" y="4947784"/>
            <a:ext cx="670375" cy="646331"/>
          </a:xfrm>
          <a:prstGeom prst="rect">
            <a:avLst/>
          </a:prstGeom>
          <a:noFill/>
        </p:spPr>
        <p:txBody>
          <a:bodyPr wrap="none" rtlCol="0">
            <a:spAutoFit/>
          </a:bodyPr>
          <a:lstStyle/>
          <a:p>
            <a:pPr algn="r"/>
            <a:r>
              <a:rPr lang="en-US" sz="3600">
                <a:latin typeface="+mj-lt"/>
              </a:rPr>
              <a:t>05.</a:t>
            </a:r>
          </a:p>
        </p:txBody>
      </p:sp>
      <p:sp>
        <p:nvSpPr>
          <p:cNvPr id="23" name="TextBox 22">
            <a:extLst>
              <a:ext uri="{FF2B5EF4-FFF2-40B4-BE49-F238E27FC236}">
                <a16:creationId xmlns:a16="http://schemas.microsoft.com/office/drawing/2014/main" id="{2EB462BC-D1F1-4C32-81E4-E367DA0B5CC2}"/>
              </a:ext>
            </a:extLst>
          </p:cNvPr>
          <p:cNvSpPr txBox="1"/>
          <p:nvPr/>
        </p:nvSpPr>
        <p:spPr>
          <a:xfrm>
            <a:off x="5353158" y="5049630"/>
            <a:ext cx="1391728" cy="400110"/>
          </a:xfrm>
          <a:prstGeom prst="rect">
            <a:avLst/>
          </a:prstGeom>
          <a:noFill/>
        </p:spPr>
        <p:txBody>
          <a:bodyPr wrap="none" rtlCol="0" anchor="ctr">
            <a:spAutoFit/>
          </a:bodyPr>
          <a:lstStyle/>
          <a:p>
            <a:r>
              <a:rPr lang="en-US" sz="2000">
                <a:solidFill>
                  <a:schemeClr val="accent5"/>
                </a:solidFill>
                <a:latin typeface="+mj-lt"/>
              </a:rPr>
              <a:t>Testimonial</a:t>
            </a:r>
          </a:p>
        </p:txBody>
      </p:sp>
      <p:sp>
        <p:nvSpPr>
          <p:cNvPr id="24" name="TextBox 23">
            <a:extLst>
              <a:ext uri="{FF2B5EF4-FFF2-40B4-BE49-F238E27FC236}">
                <a16:creationId xmlns:a16="http://schemas.microsoft.com/office/drawing/2014/main" id="{580DBEBD-4724-4380-8363-228799FD4A64}"/>
              </a:ext>
            </a:extLst>
          </p:cNvPr>
          <p:cNvSpPr txBox="1"/>
          <p:nvPr/>
        </p:nvSpPr>
        <p:spPr>
          <a:xfrm>
            <a:off x="5353157" y="5341803"/>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25" name="TextBox 24">
            <a:extLst>
              <a:ext uri="{FF2B5EF4-FFF2-40B4-BE49-F238E27FC236}">
                <a16:creationId xmlns:a16="http://schemas.microsoft.com/office/drawing/2014/main" id="{380A9472-08B2-48F2-AE42-5E06DA93107C}"/>
              </a:ext>
            </a:extLst>
          </p:cNvPr>
          <p:cNvSpPr txBox="1"/>
          <p:nvPr/>
        </p:nvSpPr>
        <p:spPr>
          <a:xfrm>
            <a:off x="8530547" y="4947784"/>
            <a:ext cx="663964" cy="646331"/>
          </a:xfrm>
          <a:prstGeom prst="rect">
            <a:avLst/>
          </a:prstGeom>
          <a:noFill/>
        </p:spPr>
        <p:txBody>
          <a:bodyPr wrap="none" rtlCol="0">
            <a:spAutoFit/>
          </a:bodyPr>
          <a:lstStyle/>
          <a:p>
            <a:pPr algn="r"/>
            <a:r>
              <a:rPr lang="en-US" sz="3600">
                <a:latin typeface="+mj-lt"/>
              </a:rPr>
              <a:t>06.</a:t>
            </a:r>
          </a:p>
        </p:txBody>
      </p:sp>
      <p:sp>
        <p:nvSpPr>
          <p:cNvPr id="26" name="TextBox 25">
            <a:extLst>
              <a:ext uri="{FF2B5EF4-FFF2-40B4-BE49-F238E27FC236}">
                <a16:creationId xmlns:a16="http://schemas.microsoft.com/office/drawing/2014/main" id="{0477B4E3-2B24-4B0C-B3B4-AEFE2F7FC2CF}"/>
              </a:ext>
            </a:extLst>
          </p:cNvPr>
          <p:cNvSpPr txBox="1"/>
          <p:nvPr/>
        </p:nvSpPr>
        <p:spPr>
          <a:xfrm>
            <a:off x="9141345" y="5049630"/>
            <a:ext cx="992388" cy="400110"/>
          </a:xfrm>
          <a:prstGeom prst="rect">
            <a:avLst/>
          </a:prstGeom>
          <a:noFill/>
        </p:spPr>
        <p:txBody>
          <a:bodyPr wrap="none" rtlCol="0" anchor="ctr">
            <a:spAutoFit/>
          </a:bodyPr>
          <a:lstStyle/>
          <a:p>
            <a:r>
              <a:rPr lang="en-US" sz="2000">
                <a:solidFill>
                  <a:schemeClr val="accent6"/>
                </a:solidFill>
                <a:latin typeface="+mj-lt"/>
              </a:rPr>
              <a:t>Contact</a:t>
            </a:r>
          </a:p>
        </p:txBody>
      </p:sp>
      <p:sp>
        <p:nvSpPr>
          <p:cNvPr id="27" name="TextBox 26">
            <a:extLst>
              <a:ext uri="{FF2B5EF4-FFF2-40B4-BE49-F238E27FC236}">
                <a16:creationId xmlns:a16="http://schemas.microsoft.com/office/drawing/2014/main" id="{BB3C8525-FC8E-4811-A720-DF2BF91E3FF1}"/>
              </a:ext>
            </a:extLst>
          </p:cNvPr>
          <p:cNvSpPr txBox="1"/>
          <p:nvPr/>
        </p:nvSpPr>
        <p:spPr>
          <a:xfrm>
            <a:off x="9141345" y="5341803"/>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35" name="Freeform: Shape 34">
            <a:extLst>
              <a:ext uri="{FF2B5EF4-FFF2-40B4-BE49-F238E27FC236}">
                <a16:creationId xmlns:a16="http://schemas.microsoft.com/office/drawing/2014/main" id="{ED1B1E89-723C-4FA3-9DE6-59DC75ED9F55}"/>
              </a:ext>
            </a:extLst>
          </p:cNvPr>
          <p:cNvSpPr/>
          <p:nvPr/>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Title 3">
            <a:extLst>
              <a:ext uri="{FF2B5EF4-FFF2-40B4-BE49-F238E27FC236}">
                <a16:creationId xmlns:a16="http://schemas.microsoft.com/office/drawing/2014/main" id="{2C9BA2E1-F2A6-4362-8083-98AFEED747F2}"/>
              </a:ext>
            </a:extLst>
          </p:cNvPr>
          <p:cNvSpPr>
            <a:spLocks noGrp="1"/>
          </p:cNvSpPr>
          <p:nvPr>
            <p:ph type="title"/>
          </p:nvPr>
        </p:nvSpPr>
        <p:spPr/>
        <p:txBody>
          <a:bodyPr/>
          <a:lstStyle/>
          <a:p>
            <a:r>
              <a:rPr lang="en-US"/>
              <a:t>TODAY’S AGENDA</a:t>
            </a:r>
          </a:p>
        </p:txBody>
      </p:sp>
    </p:spTree>
    <p:extLst>
      <p:ext uri="{BB962C8B-B14F-4D97-AF65-F5344CB8AC3E}">
        <p14:creationId xmlns:p14="http://schemas.microsoft.com/office/powerpoint/2010/main" val="3276354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500"/>
                                        <p:tgtEl>
                                          <p:spTgt spid="3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500"/>
                                        <p:tgtEl>
                                          <p:spTgt spid="3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left)">
                                      <p:cBhvr>
                                        <p:cTn id="31" dur="500"/>
                                        <p:tgtEl>
                                          <p:spTgt spid="1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left)">
                                      <p:cBhvr>
                                        <p:cTn id="39" dur="500"/>
                                        <p:tgtEl>
                                          <p:spTgt spid="14"/>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wipe(left)">
                                      <p:cBhvr>
                                        <p:cTn id="51" dur="500"/>
                                        <p:tgtEl>
                                          <p:spTgt spid="17"/>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left)">
                                      <p:cBhvr>
                                        <p:cTn id="55" dur="500"/>
                                        <p:tgtEl>
                                          <p:spTgt spid="18"/>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500"/>
                                        <p:tgtEl>
                                          <p:spTgt spid="19"/>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wipe(left)">
                                      <p:cBhvr>
                                        <p:cTn id="63" dur="500"/>
                                        <p:tgtEl>
                                          <p:spTgt spid="20"/>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left)">
                                      <p:cBhvr>
                                        <p:cTn id="67" dur="500"/>
                                        <p:tgtEl>
                                          <p:spTgt spid="21"/>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par>
                          <p:cTn id="72" fill="hold">
                            <p:stCondLst>
                              <p:cond delay="8500"/>
                            </p:stCondLst>
                            <p:childTnLst>
                              <p:par>
                                <p:cTn id="73" presetID="22" presetClass="entr" presetSubtype="8" fill="hold" grpId="0" nodeType="after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wipe(left)">
                                      <p:cBhvr>
                                        <p:cTn id="75" dur="500"/>
                                        <p:tgtEl>
                                          <p:spTgt spid="23"/>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wipe(left)">
                                      <p:cBhvr>
                                        <p:cTn id="79" dur="500"/>
                                        <p:tgtEl>
                                          <p:spTgt spid="24"/>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fade">
                                      <p:cBhvr>
                                        <p:cTn id="83" dur="500"/>
                                        <p:tgtEl>
                                          <p:spTgt spid="25"/>
                                        </p:tgtEl>
                                      </p:cBhvr>
                                    </p:animEffect>
                                  </p:childTnLst>
                                </p:cTn>
                              </p:par>
                            </p:childTnLst>
                          </p:cTn>
                        </p:par>
                        <p:par>
                          <p:cTn id="84" fill="hold">
                            <p:stCondLst>
                              <p:cond delay="10000"/>
                            </p:stCondLst>
                            <p:childTnLst>
                              <p:par>
                                <p:cTn id="85" presetID="22" presetClass="entr" presetSubtype="8" fill="hold" grpId="0" nodeType="afterEffect">
                                  <p:stCondLst>
                                    <p:cond delay="0"/>
                                  </p:stCondLst>
                                  <p:childTnLst>
                                    <p:set>
                                      <p:cBhvr>
                                        <p:cTn id="86" dur="1" fill="hold">
                                          <p:stCondLst>
                                            <p:cond delay="0"/>
                                          </p:stCondLst>
                                        </p:cTn>
                                        <p:tgtEl>
                                          <p:spTgt spid="26"/>
                                        </p:tgtEl>
                                        <p:attrNameLst>
                                          <p:attrName>style.visibility</p:attrName>
                                        </p:attrNameLst>
                                      </p:cBhvr>
                                      <p:to>
                                        <p:strVal val="visible"/>
                                      </p:to>
                                    </p:set>
                                    <p:animEffect transition="in" filter="wipe(left)">
                                      <p:cBhvr>
                                        <p:cTn id="87" dur="500"/>
                                        <p:tgtEl>
                                          <p:spTgt spid="26"/>
                                        </p:tgtEl>
                                      </p:cBhvr>
                                    </p:animEffect>
                                  </p:childTnLst>
                                </p:cTn>
                              </p:par>
                            </p:childTnLst>
                          </p:cTn>
                        </p:par>
                        <p:par>
                          <p:cTn id="88" fill="hold">
                            <p:stCondLst>
                              <p:cond delay="10500"/>
                            </p:stCondLst>
                            <p:childTnLst>
                              <p:par>
                                <p:cTn id="89" presetID="22" presetClass="entr" presetSubtype="8" fill="hold" grpId="0" nodeType="afterEffect">
                                  <p:stCondLst>
                                    <p:cond delay="0"/>
                                  </p:stCondLst>
                                  <p:childTnLst>
                                    <p:set>
                                      <p:cBhvr>
                                        <p:cTn id="90" dur="1" fill="hold">
                                          <p:stCondLst>
                                            <p:cond delay="0"/>
                                          </p:stCondLst>
                                        </p:cTn>
                                        <p:tgtEl>
                                          <p:spTgt spid="27"/>
                                        </p:tgtEl>
                                        <p:attrNameLst>
                                          <p:attrName>style.visibility</p:attrName>
                                        </p:attrNameLst>
                                      </p:cBhvr>
                                      <p:to>
                                        <p:strVal val="visible"/>
                                      </p:to>
                                    </p:set>
                                    <p:animEffect transition="in" filter="wipe(left)">
                                      <p:cBhvr>
                                        <p:cTn id="9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9" grpId="0" animBg="1"/>
      <p:bldP spid="10" grpId="0"/>
      <p:bldP spid="11" grpId="0"/>
      <p:bldP spid="12" grpId="0"/>
      <p:bldP spid="13" grpId="0"/>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35" grpId="0" animBg="1"/>
      <p:bldP spid="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6C69F2E3-240A-44A5-96D1-B207C7989178}"/>
              </a:ext>
            </a:extLst>
          </p:cNvPr>
          <p:cNvSpPr>
            <a:spLocks noGrp="1"/>
          </p:cNvSpPr>
          <p:nvPr>
            <p:ph type="pic" sz="quarter" idx="10"/>
          </p:nvPr>
        </p:nvSpPr>
        <p:spPr/>
      </p:sp>
      <p:sp>
        <p:nvSpPr>
          <p:cNvPr id="6" name="Rectangle 5">
            <a:extLst>
              <a:ext uri="{FF2B5EF4-FFF2-40B4-BE49-F238E27FC236}">
                <a16:creationId xmlns:a16="http://schemas.microsoft.com/office/drawing/2014/main" id="{61C2B6EF-2402-4D56-B889-BAEBE09F6115}"/>
              </a:ext>
            </a:extLst>
          </p:cNvPr>
          <p:cNvSpPr/>
          <p:nvPr/>
        </p:nvSpPr>
        <p:spPr>
          <a:xfrm>
            <a:off x="0" y="0"/>
            <a:ext cx="12192000" cy="68580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D644DA59-08C5-48E2-BBA1-0158BB209983}"/>
              </a:ext>
            </a:extLst>
          </p:cNvPr>
          <p:cNvSpPr/>
          <p:nvPr/>
        </p:nvSpPr>
        <p:spPr>
          <a:xfrm>
            <a:off x="8059479" y="5434575"/>
            <a:ext cx="4132521" cy="1423426"/>
          </a:xfrm>
          <a:custGeom>
            <a:avLst/>
            <a:gdLst>
              <a:gd name="connsiteX0" fmla="*/ 856680 w 856680"/>
              <a:gd name="connsiteY0" fmla="*/ 295059 h 295079"/>
              <a:gd name="connsiteX1" fmla="*/ 708119 w 856680"/>
              <a:gd name="connsiteY1" fmla="*/ 252197 h 295079"/>
              <a:gd name="connsiteX2" fmla="*/ 458831 w 856680"/>
              <a:gd name="connsiteY2" fmla="*/ 198619 h 295079"/>
              <a:gd name="connsiteX3" fmla="*/ 171395 w 856680"/>
              <a:gd name="connsiteY3" fmla="*/ 166 h 295079"/>
              <a:gd name="connsiteX4" fmla="*/ 71868 w 856680"/>
              <a:gd name="connsiteY4" fmla="*/ 295059 h 295079"/>
              <a:gd name="connsiteX5" fmla="*/ 856680 w 856680"/>
              <a:gd name="connsiteY5" fmla="*/ 295059 h 295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6680" h="295079">
                <a:moveTo>
                  <a:pt x="856680" y="295059"/>
                </a:moveTo>
                <a:cubicBezTo>
                  <a:pt x="856680" y="295059"/>
                  <a:pt x="802588" y="297374"/>
                  <a:pt x="708119" y="252197"/>
                </a:cubicBezTo>
                <a:cubicBezTo>
                  <a:pt x="613564" y="207020"/>
                  <a:pt x="584761" y="134240"/>
                  <a:pt x="458831" y="198619"/>
                </a:cubicBezTo>
                <a:cubicBezTo>
                  <a:pt x="332901" y="262998"/>
                  <a:pt x="326900" y="6767"/>
                  <a:pt x="171395" y="166"/>
                </a:cubicBezTo>
                <a:cubicBezTo>
                  <a:pt x="15890" y="-6435"/>
                  <a:pt x="-69578" y="185675"/>
                  <a:pt x="71868" y="295059"/>
                </a:cubicBezTo>
                <a:lnTo>
                  <a:pt x="856680" y="295059"/>
                </a:lnTo>
                <a:close/>
              </a:path>
            </a:pathLst>
          </a:custGeom>
          <a:solidFill>
            <a:schemeClr val="accent1"/>
          </a:solidFill>
          <a:ln w="8572" cap="flat">
            <a:noFill/>
            <a:prstDash val="solid"/>
            <a:miter/>
          </a:ln>
          <a:effectLst>
            <a:outerShdw blurRad="127000" dist="38100" dir="16200000" sx="102000" sy="102000" rotWithShape="0">
              <a:schemeClr val="accent1">
                <a:alpha val="40000"/>
              </a:schemeClr>
            </a:outerShdw>
          </a:effectLst>
        </p:spPr>
        <p:txBody>
          <a:bodyPr rtlCol="0" anchor="ctr"/>
          <a:lstStyle/>
          <a:p>
            <a:endParaRPr lang="en-US"/>
          </a:p>
        </p:txBody>
      </p:sp>
      <p:sp>
        <p:nvSpPr>
          <p:cNvPr id="19" name="Freeform: Shape 18">
            <a:extLst>
              <a:ext uri="{FF2B5EF4-FFF2-40B4-BE49-F238E27FC236}">
                <a16:creationId xmlns:a16="http://schemas.microsoft.com/office/drawing/2014/main" id="{8E323A20-13F1-44CB-815C-E0B140408520}"/>
              </a:ext>
            </a:extLst>
          </p:cNvPr>
          <p:cNvSpPr/>
          <p:nvPr/>
        </p:nvSpPr>
        <p:spPr>
          <a:xfrm>
            <a:off x="-1200" y="-10"/>
            <a:ext cx="5402540" cy="1421977"/>
          </a:xfrm>
          <a:custGeom>
            <a:avLst/>
            <a:gdLst>
              <a:gd name="connsiteX0" fmla="*/ 5316889 w 5721514"/>
              <a:gd name="connsiteY0" fmla="*/ 0 h 1505933"/>
              <a:gd name="connsiteX1" fmla="*/ 5684046 w 5721514"/>
              <a:gd name="connsiteY1" fmla="*/ 567930 h 1505933"/>
              <a:gd name="connsiteX2" fmla="*/ 4398089 w 5721514"/>
              <a:gd name="connsiteY2" fmla="*/ 567930 h 1505933"/>
              <a:gd name="connsiteX3" fmla="*/ 2974663 w 5721514"/>
              <a:gd name="connsiteY3" fmla="*/ 1505730 h 1505933"/>
              <a:gd name="connsiteX4" fmla="*/ 797914 w 5721514"/>
              <a:gd name="connsiteY4" fmla="*/ 312005 h 1505933"/>
              <a:gd name="connsiteX5" fmla="*/ 24966 w 5721514"/>
              <a:gd name="connsiteY5" fmla="*/ 60578 h 1505933"/>
              <a:gd name="connsiteX6" fmla="*/ 16053 w 5721514"/>
              <a:gd name="connsiteY6" fmla="*/ 45728 h 1505933"/>
              <a:gd name="connsiteX7" fmla="*/ 0 w 5721514"/>
              <a:gd name="connsiteY7" fmla="*/ 45728 h 1505933"/>
              <a:gd name="connsiteX8" fmla="*/ 0 w 5721514"/>
              <a:gd name="connsiteY8" fmla="*/ 9 h 1505933"/>
              <a:gd name="connsiteX9" fmla="*/ 5221786 w 5721514"/>
              <a:gd name="connsiteY9" fmla="*/ 9 h 1505933"/>
              <a:gd name="connsiteX10" fmla="*/ 5221786 w 5721514"/>
              <a:gd name="connsiteY10" fmla="*/ 307 h 150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21514" h="1505933">
                <a:moveTo>
                  <a:pt x="5316889" y="0"/>
                </a:moveTo>
                <a:cubicBezTo>
                  <a:pt x="5316889" y="0"/>
                  <a:pt x="5867635" y="-1804"/>
                  <a:pt x="5684046" y="567930"/>
                </a:cubicBezTo>
                <a:cubicBezTo>
                  <a:pt x="5500468" y="1137665"/>
                  <a:pt x="4949732" y="421422"/>
                  <a:pt x="4398089" y="567930"/>
                </a:cubicBezTo>
                <a:cubicBezTo>
                  <a:pt x="3847332" y="714428"/>
                  <a:pt x="3920596" y="1487638"/>
                  <a:pt x="2974663" y="1505730"/>
                </a:cubicBezTo>
                <a:cubicBezTo>
                  <a:pt x="2028720" y="1523811"/>
                  <a:pt x="1514157" y="330983"/>
                  <a:pt x="797914" y="312005"/>
                </a:cubicBezTo>
                <a:cubicBezTo>
                  <a:pt x="260739" y="297755"/>
                  <a:pt x="81175" y="139044"/>
                  <a:pt x="24966" y="60578"/>
                </a:cubicBezTo>
                <a:lnTo>
                  <a:pt x="16053" y="45728"/>
                </a:lnTo>
                <a:lnTo>
                  <a:pt x="0" y="45728"/>
                </a:lnTo>
                <a:lnTo>
                  <a:pt x="0" y="9"/>
                </a:lnTo>
                <a:lnTo>
                  <a:pt x="5221786" y="9"/>
                </a:lnTo>
                <a:lnTo>
                  <a:pt x="5221786" y="307"/>
                </a:lnTo>
                <a:close/>
              </a:path>
            </a:pathLst>
          </a:custGeom>
          <a:ln>
            <a:noFill/>
          </a:ln>
          <a:effectLst>
            <a:outerShdw blurRad="127000" dist="38100" dir="5400000" sx="102000" sy="102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TextBox 19">
            <a:extLst>
              <a:ext uri="{FF2B5EF4-FFF2-40B4-BE49-F238E27FC236}">
                <a16:creationId xmlns:a16="http://schemas.microsoft.com/office/drawing/2014/main" id="{C67641CF-F8ED-498D-BAAE-22DC4B1D67FA}"/>
              </a:ext>
            </a:extLst>
          </p:cNvPr>
          <p:cNvSpPr txBox="1"/>
          <p:nvPr/>
        </p:nvSpPr>
        <p:spPr>
          <a:xfrm>
            <a:off x="1628559" y="2421902"/>
            <a:ext cx="8934883" cy="1323439"/>
          </a:xfrm>
          <a:prstGeom prst="rect">
            <a:avLst/>
          </a:prstGeom>
          <a:noFill/>
        </p:spPr>
        <p:txBody>
          <a:bodyPr wrap="none" rtlCol="0">
            <a:spAutoFit/>
          </a:bodyPr>
          <a:lstStyle/>
          <a:p>
            <a:pPr algn="ctr"/>
            <a:r>
              <a:rPr lang="en-US" sz="8000">
                <a:solidFill>
                  <a:schemeClr val="accent1">
                    <a:alpha val="10000"/>
                  </a:schemeClr>
                </a:solidFill>
                <a:latin typeface="+mj-lt"/>
              </a:rPr>
              <a:t>THANK YOU FOR COMING</a:t>
            </a:r>
          </a:p>
        </p:txBody>
      </p:sp>
      <p:sp>
        <p:nvSpPr>
          <p:cNvPr id="11" name="TextBox 10">
            <a:extLst>
              <a:ext uri="{FF2B5EF4-FFF2-40B4-BE49-F238E27FC236}">
                <a16:creationId xmlns:a16="http://schemas.microsoft.com/office/drawing/2014/main" id="{F84C9559-AD5D-48D7-8105-1AFC8E71BEB7}"/>
              </a:ext>
            </a:extLst>
          </p:cNvPr>
          <p:cNvSpPr txBox="1"/>
          <p:nvPr/>
        </p:nvSpPr>
        <p:spPr>
          <a:xfrm>
            <a:off x="2396686" y="2875002"/>
            <a:ext cx="7398628" cy="1107996"/>
          </a:xfrm>
          <a:prstGeom prst="rect">
            <a:avLst/>
          </a:prstGeom>
          <a:noFill/>
        </p:spPr>
        <p:txBody>
          <a:bodyPr wrap="none" rtlCol="0">
            <a:spAutoFit/>
          </a:bodyPr>
          <a:lstStyle/>
          <a:p>
            <a:pPr algn="ctr"/>
            <a:r>
              <a:rPr lang="en-US" sz="6600">
                <a:solidFill>
                  <a:schemeClr val="bg2"/>
                </a:solidFill>
                <a:latin typeface="+mj-lt"/>
              </a:rPr>
              <a:t>THANK YOU FOR COMING</a:t>
            </a:r>
          </a:p>
        </p:txBody>
      </p:sp>
      <p:sp>
        <p:nvSpPr>
          <p:cNvPr id="23" name="Freeform: Shape 22">
            <a:extLst>
              <a:ext uri="{FF2B5EF4-FFF2-40B4-BE49-F238E27FC236}">
                <a16:creationId xmlns:a16="http://schemas.microsoft.com/office/drawing/2014/main" id="{A0C53A6D-1CC1-4372-AB5E-7F3F18A1B992}"/>
              </a:ext>
            </a:extLst>
          </p:cNvPr>
          <p:cNvSpPr/>
          <p:nvPr/>
        </p:nvSpPr>
        <p:spPr>
          <a:xfrm rot="20700000">
            <a:off x="1980656" y="4471331"/>
            <a:ext cx="1718947" cy="753635"/>
          </a:xfrm>
          <a:custGeom>
            <a:avLst/>
            <a:gdLst>
              <a:gd name="connsiteX0" fmla="*/ 3866 w 808965"/>
              <a:gd name="connsiteY0" fmla="*/ 129052 h 354673"/>
              <a:gd name="connsiteX1" fmla="*/ 381141 w 808965"/>
              <a:gd name="connsiteY1" fmla="*/ 178772 h 354673"/>
              <a:gd name="connsiteX2" fmla="*/ 702096 w 808965"/>
              <a:gd name="connsiteY2" fmla="*/ 636 h 354673"/>
              <a:gd name="connsiteX3" fmla="*/ 392543 w 808965"/>
              <a:gd name="connsiteY3" fmla="*/ 353737 h 354673"/>
              <a:gd name="connsiteX4" fmla="*/ 3866 w 808965"/>
              <a:gd name="connsiteY4" fmla="*/ 129052 h 354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8965" h="354673">
                <a:moveTo>
                  <a:pt x="3866" y="129052"/>
                </a:moveTo>
                <a:cubicBezTo>
                  <a:pt x="36183" y="108563"/>
                  <a:pt x="178916" y="257982"/>
                  <a:pt x="381141" y="178772"/>
                </a:cubicBezTo>
                <a:cubicBezTo>
                  <a:pt x="583367" y="99562"/>
                  <a:pt x="564936" y="-9309"/>
                  <a:pt x="702096" y="636"/>
                </a:cubicBezTo>
                <a:cubicBezTo>
                  <a:pt x="839256" y="10494"/>
                  <a:pt x="935525" y="375511"/>
                  <a:pt x="392543" y="353737"/>
                </a:cubicBezTo>
                <a:cubicBezTo>
                  <a:pt x="180288" y="345250"/>
                  <a:pt x="-31368" y="151340"/>
                  <a:pt x="3866" y="129052"/>
                </a:cubicBezTo>
                <a:close/>
              </a:path>
            </a:pathLst>
          </a:custGeom>
          <a:solidFill>
            <a:schemeClr val="accent1"/>
          </a:solidFill>
          <a:ln w="8572" cap="flat">
            <a:noFill/>
            <a:prstDash val="solid"/>
            <a:miter/>
          </a:ln>
          <a:effectLst>
            <a:outerShdw blurRad="127000" sx="105000" sy="105000" algn="ctr" rotWithShape="0">
              <a:schemeClr val="accent1">
                <a:alpha val="40000"/>
              </a:schemeClr>
            </a:outerShdw>
          </a:effectLst>
        </p:spPr>
        <p:txBody>
          <a:bodyPr rtlCol="0" anchor="ctr"/>
          <a:lstStyle/>
          <a:p>
            <a:endParaRPr lang="en-US"/>
          </a:p>
        </p:txBody>
      </p:sp>
    </p:spTree>
    <p:extLst>
      <p:ext uri="{BB962C8B-B14F-4D97-AF65-F5344CB8AC3E}">
        <p14:creationId xmlns:p14="http://schemas.microsoft.com/office/powerpoint/2010/main" val="1243010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 presetClass="entr" presetSubtype="8" fill="hold" grpId="0" nodeType="withEffect">
                                  <p:stCondLst>
                                    <p:cond delay="500"/>
                                  </p:stCondLst>
                                  <p:childTnLst>
                                    <p:set>
                                      <p:cBhvr>
                                        <p:cTn id="9" dur="1" fill="hold">
                                          <p:stCondLst>
                                            <p:cond delay="0"/>
                                          </p:stCondLst>
                                        </p:cTn>
                                        <p:tgtEl>
                                          <p:spTgt spid="19"/>
                                        </p:tgtEl>
                                        <p:attrNameLst>
                                          <p:attrName>style.visibility</p:attrName>
                                        </p:attrNameLst>
                                      </p:cBhvr>
                                      <p:to>
                                        <p:strVal val="visible"/>
                                      </p:to>
                                    </p:set>
                                    <p:anim calcmode="lin" valueType="num">
                                      <p:cBhvr additive="base">
                                        <p:cTn id="10" dur="500" fill="hold"/>
                                        <p:tgtEl>
                                          <p:spTgt spid="19"/>
                                        </p:tgtEl>
                                        <p:attrNameLst>
                                          <p:attrName>ppt_x</p:attrName>
                                        </p:attrNameLst>
                                      </p:cBhvr>
                                      <p:tavLst>
                                        <p:tav tm="0">
                                          <p:val>
                                            <p:strVal val="0-#ppt_w/2"/>
                                          </p:val>
                                        </p:tav>
                                        <p:tav tm="100000">
                                          <p:val>
                                            <p:strVal val="#ppt_x"/>
                                          </p:val>
                                        </p:tav>
                                      </p:tavLst>
                                    </p:anim>
                                    <p:anim calcmode="lin" valueType="num">
                                      <p:cBhvr additive="base">
                                        <p:cTn id="11" dur="500" fill="hold"/>
                                        <p:tgtEl>
                                          <p:spTgt spid="19"/>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500"/>
                                  </p:stCondLst>
                                  <p:childTnLst>
                                    <p:set>
                                      <p:cBhvr>
                                        <p:cTn id="13" dur="1" fill="hold">
                                          <p:stCondLst>
                                            <p:cond delay="0"/>
                                          </p:stCondLst>
                                        </p:cTn>
                                        <p:tgtEl>
                                          <p:spTgt spid="17"/>
                                        </p:tgtEl>
                                        <p:attrNameLst>
                                          <p:attrName>style.visibility</p:attrName>
                                        </p:attrNameLst>
                                      </p:cBhvr>
                                      <p:to>
                                        <p:strVal val="visible"/>
                                      </p:to>
                                    </p:set>
                                    <p:anim calcmode="lin" valueType="num">
                                      <p:cBhvr additive="base">
                                        <p:cTn id="14" dur="500" fill="hold"/>
                                        <p:tgtEl>
                                          <p:spTgt spid="17"/>
                                        </p:tgtEl>
                                        <p:attrNameLst>
                                          <p:attrName>ppt_x</p:attrName>
                                        </p:attrNameLst>
                                      </p:cBhvr>
                                      <p:tavLst>
                                        <p:tav tm="0">
                                          <p:val>
                                            <p:strVal val="1+#ppt_w/2"/>
                                          </p:val>
                                        </p:tav>
                                        <p:tav tm="100000">
                                          <p:val>
                                            <p:strVal val="#ppt_x"/>
                                          </p:val>
                                        </p:tav>
                                      </p:tavLst>
                                    </p:anim>
                                    <p:anim calcmode="lin" valueType="num">
                                      <p:cBhvr additive="base">
                                        <p:cTn id="15" dur="500" fill="hold"/>
                                        <p:tgtEl>
                                          <p:spTgt spid="17"/>
                                        </p:tgtEl>
                                        <p:attrNameLst>
                                          <p:attrName>ppt_y</p:attrName>
                                        </p:attrNameLst>
                                      </p:cBhvr>
                                      <p:tavLst>
                                        <p:tav tm="0">
                                          <p:val>
                                            <p:strVal val="#ppt_y"/>
                                          </p:val>
                                        </p:tav>
                                        <p:tav tm="100000">
                                          <p:val>
                                            <p:strVal val="#ppt_y"/>
                                          </p:val>
                                        </p:tav>
                                      </p:tavLst>
                                    </p:anim>
                                  </p:childTnLst>
                                </p:cTn>
                              </p:par>
                              <p:par>
                                <p:cTn id="16" presetID="10" presetClass="entr" presetSubtype="0" fill="hold" grpId="0" nodeType="withEffect">
                                  <p:stCondLst>
                                    <p:cond delay="50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childTnLst>
                          </p:cTn>
                        </p:par>
                        <p:par>
                          <p:cTn id="19" fill="hold">
                            <p:stCondLst>
                              <p:cond delay="1000"/>
                            </p:stCondLst>
                            <p:childTnLst>
                              <p:par>
                                <p:cTn id="20" presetID="42" presetClass="entr" presetSubtype="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anim calcmode="lin" valueType="num">
                                      <p:cBhvr>
                                        <p:cTn id="23" dur="1000" fill="hold"/>
                                        <p:tgtEl>
                                          <p:spTgt spid="11"/>
                                        </p:tgtEl>
                                        <p:attrNameLst>
                                          <p:attrName>ppt_x</p:attrName>
                                        </p:attrNameLst>
                                      </p:cBhvr>
                                      <p:tavLst>
                                        <p:tav tm="0">
                                          <p:val>
                                            <p:strVal val="#ppt_x"/>
                                          </p:val>
                                        </p:tav>
                                        <p:tav tm="100000">
                                          <p:val>
                                            <p:strVal val="#ppt_x"/>
                                          </p:val>
                                        </p:tav>
                                      </p:tavLst>
                                    </p:anim>
                                    <p:anim calcmode="lin" valueType="num">
                                      <p:cBhvr>
                                        <p:cTn id="24" dur="1000" fill="hold"/>
                                        <p:tgtEl>
                                          <p:spTgt spid="11"/>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7" grpId="0" animBg="1"/>
      <p:bldP spid="19" grpId="0" animBg="1"/>
      <p:bldP spid="20" grpId="0"/>
      <p:bldP spid="11" grpId="0"/>
      <p:bldP spid="2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Shape 28">
            <a:extLst>
              <a:ext uri="{FF2B5EF4-FFF2-40B4-BE49-F238E27FC236}">
                <a16:creationId xmlns:a16="http://schemas.microsoft.com/office/drawing/2014/main" id="{63F2B0C7-2468-4C73-96B5-A7F015E0E971}"/>
              </a:ext>
            </a:extLst>
          </p:cNvPr>
          <p:cNvSpPr/>
          <p:nvPr/>
        </p:nvSpPr>
        <p:spPr>
          <a:xfrm>
            <a:off x="6698513" y="296663"/>
            <a:ext cx="4607300" cy="6152270"/>
          </a:xfrm>
          <a:custGeom>
            <a:avLst/>
            <a:gdLst>
              <a:gd name="connsiteX0" fmla="*/ 1824385 w 4517473"/>
              <a:gd name="connsiteY0" fmla="*/ 210 h 6032321"/>
              <a:gd name="connsiteX1" fmla="*/ 3456508 w 4517473"/>
              <a:gd name="connsiteY1" fmla="*/ 649877 h 6032321"/>
              <a:gd name="connsiteX2" fmla="*/ 4435731 w 4517473"/>
              <a:gd name="connsiteY2" fmla="*/ 2366627 h 6032321"/>
              <a:gd name="connsiteX3" fmla="*/ 4267626 w 4517473"/>
              <a:gd name="connsiteY3" fmla="*/ 3892535 h 6032321"/>
              <a:gd name="connsiteX4" fmla="*/ 3698974 w 4517473"/>
              <a:gd name="connsiteY4" fmla="*/ 4528059 h 6032321"/>
              <a:gd name="connsiteX5" fmla="*/ 2985612 w 4517473"/>
              <a:gd name="connsiteY5" fmla="*/ 4987164 h 6032321"/>
              <a:gd name="connsiteX6" fmla="*/ 3126182 w 4517473"/>
              <a:gd name="connsiteY6" fmla="*/ 5504149 h 6032321"/>
              <a:gd name="connsiteX7" fmla="*/ 3893285 w 4517473"/>
              <a:gd name="connsiteY7" fmla="*/ 5503189 h 6032321"/>
              <a:gd name="connsiteX8" fmla="*/ 3469559 w 4517473"/>
              <a:gd name="connsiteY8" fmla="*/ 6005219 h 6032321"/>
              <a:gd name="connsiteX9" fmla="*/ 2269513 w 4517473"/>
              <a:gd name="connsiteY9" fmla="*/ 5731546 h 6032321"/>
              <a:gd name="connsiteX10" fmla="*/ 2903940 w 4517473"/>
              <a:gd name="connsiteY10" fmla="*/ 4198906 h 6032321"/>
              <a:gd name="connsiteX11" fmla="*/ 1740272 w 4517473"/>
              <a:gd name="connsiteY11" fmla="*/ 3425888 h 6032321"/>
              <a:gd name="connsiteX12" fmla="*/ 181757 w 4517473"/>
              <a:gd name="connsiteY12" fmla="*/ 2392305 h 6032321"/>
              <a:gd name="connsiteX13" fmla="*/ 221291 w 4517473"/>
              <a:gd name="connsiteY13" fmla="*/ 813046 h 6032321"/>
              <a:gd name="connsiteX14" fmla="*/ 631252 w 4517473"/>
              <a:gd name="connsiteY14" fmla="*/ 409807 h 6032321"/>
              <a:gd name="connsiteX15" fmla="*/ 1824385 w 4517473"/>
              <a:gd name="connsiteY15" fmla="*/ 210 h 6032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517473" h="6032321">
                <a:moveTo>
                  <a:pt x="1824385" y="210"/>
                </a:moveTo>
                <a:cubicBezTo>
                  <a:pt x="2492786" y="-9115"/>
                  <a:pt x="3120332" y="293585"/>
                  <a:pt x="3456508" y="649877"/>
                </a:cubicBezTo>
                <a:cubicBezTo>
                  <a:pt x="3899934" y="1103603"/>
                  <a:pt x="4298616" y="1753080"/>
                  <a:pt x="4435731" y="2366627"/>
                </a:cubicBezTo>
                <a:cubicBezTo>
                  <a:pt x="4572497" y="2899681"/>
                  <a:pt x="4551239" y="3399915"/>
                  <a:pt x="4267626" y="3892535"/>
                </a:cubicBezTo>
                <a:cubicBezTo>
                  <a:pt x="4116802" y="4136101"/>
                  <a:pt x="3924354" y="4351206"/>
                  <a:pt x="3698974" y="4528059"/>
                </a:cubicBezTo>
                <a:cubicBezTo>
                  <a:pt x="3478274" y="4704242"/>
                  <a:pt x="3200090" y="4787862"/>
                  <a:pt x="2985612" y="4987164"/>
                </a:cubicBezTo>
                <a:cubicBezTo>
                  <a:pt x="2771141" y="5186475"/>
                  <a:pt x="2763117" y="5502168"/>
                  <a:pt x="3126182" y="5504149"/>
                </a:cubicBezTo>
                <a:cubicBezTo>
                  <a:pt x="3336679" y="5497020"/>
                  <a:pt x="3723611" y="5345184"/>
                  <a:pt x="3893285" y="5503189"/>
                </a:cubicBezTo>
                <a:cubicBezTo>
                  <a:pt x="4174351" y="5754938"/>
                  <a:pt x="3644772" y="5969886"/>
                  <a:pt x="3469559" y="6005219"/>
                </a:cubicBezTo>
                <a:cubicBezTo>
                  <a:pt x="3078579" y="6078080"/>
                  <a:pt x="2568803" y="6009628"/>
                  <a:pt x="2269513" y="5731546"/>
                </a:cubicBezTo>
                <a:cubicBezTo>
                  <a:pt x="1694224" y="5172666"/>
                  <a:pt x="2726713" y="4652766"/>
                  <a:pt x="2903940" y="4198906"/>
                </a:cubicBezTo>
                <a:cubicBezTo>
                  <a:pt x="3193708" y="3458258"/>
                  <a:pt x="2161506" y="3506667"/>
                  <a:pt x="1740272" y="3425888"/>
                </a:cubicBezTo>
                <a:cubicBezTo>
                  <a:pt x="1098027" y="3306965"/>
                  <a:pt x="468332" y="3017267"/>
                  <a:pt x="181757" y="2392305"/>
                </a:cubicBezTo>
                <a:cubicBezTo>
                  <a:pt x="-60109" y="1857289"/>
                  <a:pt x="-73930" y="1327499"/>
                  <a:pt x="221291" y="813046"/>
                </a:cubicBezTo>
                <a:cubicBezTo>
                  <a:pt x="350233" y="652172"/>
                  <a:pt x="487883" y="518788"/>
                  <a:pt x="631252" y="409807"/>
                </a:cubicBezTo>
                <a:cubicBezTo>
                  <a:pt x="1007596" y="123731"/>
                  <a:pt x="1423345" y="5806"/>
                  <a:pt x="1824385" y="21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7" name="Freeform: Shape 26">
            <a:extLst>
              <a:ext uri="{FF2B5EF4-FFF2-40B4-BE49-F238E27FC236}">
                <a16:creationId xmlns:a16="http://schemas.microsoft.com/office/drawing/2014/main" id="{0602C78D-CB58-4CB9-BA3F-211FE2E5F1E7}"/>
              </a:ext>
            </a:extLst>
          </p:cNvPr>
          <p:cNvSpPr/>
          <p:nvPr/>
        </p:nvSpPr>
        <p:spPr>
          <a:xfrm>
            <a:off x="219542" y="211624"/>
            <a:ext cx="2614437" cy="2596879"/>
          </a:xfrm>
          <a:custGeom>
            <a:avLst/>
            <a:gdLst>
              <a:gd name="connsiteX0" fmla="*/ 1647287 w 2529373"/>
              <a:gd name="connsiteY0" fmla="*/ 154 h 2512386"/>
              <a:gd name="connsiteX1" fmla="*/ 2277422 w 2529373"/>
              <a:gd name="connsiteY1" fmla="*/ 209055 h 2512386"/>
              <a:gd name="connsiteX2" fmla="*/ 2466510 w 2529373"/>
              <a:gd name="connsiteY2" fmla="*/ 1166557 h 2512386"/>
              <a:gd name="connsiteX3" fmla="*/ 2198216 w 2529373"/>
              <a:gd name="connsiteY3" fmla="*/ 1588247 h 2512386"/>
              <a:gd name="connsiteX4" fmla="*/ 1743465 w 2529373"/>
              <a:gd name="connsiteY4" fmla="*/ 1817788 h 2512386"/>
              <a:gd name="connsiteX5" fmla="*/ 1477440 w 2529373"/>
              <a:gd name="connsiteY5" fmla="*/ 2171353 h 2512386"/>
              <a:gd name="connsiteX6" fmla="*/ 1081478 w 2529373"/>
              <a:gd name="connsiteY6" fmla="*/ 2496527 h 2512386"/>
              <a:gd name="connsiteX7" fmla="*/ 144938 w 2529373"/>
              <a:gd name="connsiteY7" fmla="*/ 2006436 h 2512386"/>
              <a:gd name="connsiteX8" fmla="*/ 106446 w 2529373"/>
              <a:gd name="connsiteY8" fmla="*/ 1128152 h 2512386"/>
              <a:gd name="connsiteX9" fmla="*/ 471526 w 2529373"/>
              <a:gd name="connsiteY9" fmla="*/ 1000329 h 2512386"/>
              <a:gd name="connsiteX10" fmla="*/ 491517 w 2529373"/>
              <a:gd name="connsiteY10" fmla="*/ 1183541 h 2512386"/>
              <a:gd name="connsiteX11" fmla="*/ 279756 w 2529373"/>
              <a:gd name="connsiteY11" fmla="*/ 1166251 h 2512386"/>
              <a:gd name="connsiteX12" fmla="*/ 713771 w 2529373"/>
              <a:gd name="connsiteY12" fmla="*/ 1475546 h 2512386"/>
              <a:gd name="connsiteX13" fmla="*/ 759769 w 2529373"/>
              <a:gd name="connsiteY13" fmla="*/ 966892 h 2512386"/>
              <a:gd name="connsiteX14" fmla="*/ 913286 w 2529373"/>
              <a:gd name="connsiteY14" fmla="*/ 423612 h 2512386"/>
              <a:gd name="connsiteX15" fmla="*/ 1647287 w 2529373"/>
              <a:gd name="connsiteY15" fmla="*/ 154 h 2512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29373" h="2512386">
                <a:moveTo>
                  <a:pt x="1647287" y="154"/>
                </a:moveTo>
                <a:cubicBezTo>
                  <a:pt x="1841668" y="-3477"/>
                  <a:pt x="2056545" y="56921"/>
                  <a:pt x="2277422" y="209055"/>
                </a:cubicBezTo>
                <a:cubicBezTo>
                  <a:pt x="2552220" y="391232"/>
                  <a:pt x="2580313" y="889953"/>
                  <a:pt x="2466510" y="1166557"/>
                </a:cubicBezTo>
                <a:cubicBezTo>
                  <a:pt x="2406337" y="1323726"/>
                  <a:pt x="2315045" y="1467120"/>
                  <a:pt x="2198216" y="1588247"/>
                </a:cubicBezTo>
                <a:cubicBezTo>
                  <a:pt x="2069180" y="1725682"/>
                  <a:pt x="1913121" y="1759096"/>
                  <a:pt x="1743465" y="1817788"/>
                </a:cubicBezTo>
                <a:cubicBezTo>
                  <a:pt x="1553839" y="1888263"/>
                  <a:pt x="1530629" y="1993123"/>
                  <a:pt x="1477440" y="2171353"/>
                </a:cubicBezTo>
                <a:cubicBezTo>
                  <a:pt x="1429014" y="2338517"/>
                  <a:pt x="1245533" y="2461484"/>
                  <a:pt x="1081478" y="2496527"/>
                </a:cubicBezTo>
                <a:cubicBezTo>
                  <a:pt x="698562" y="2580385"/>
                  <a:pt x="328736" y="2319247"/>
                  <a:pt x="144938" y="2006436"/>
                </a:cubicBezTo>
                <a:cubicBezTo>
                  <a:pt x="-9878" y="1755450"/>
                  <a:pt x="-67075" y="1386867"/>
                  <a:pt x="106446" y="1128152"/>
                </a:cubicBezTo>
                <a:cubicBezTo>
                  <a:pt x="182863" y="1024644"/>
                  <a:pt x="343907" y="918057"/>
                  <a:pt x="471526" y="1000329"/>
                </a:cubicBezTo>
                <a:cubicBezTo>
                  <a:pt x="521887" y="1034528"/>
                  <a:pt x="625585" y="1214166"/>
                  <a:pt x="491517" y="1183541"/>
                </a:cubicBezTo>
                <a:cubicBezTo>
                  <a:pt x="415685" y="1165870"/>
                  <a:pt x="390444" y="1025469"/>
                  <a:pt x="279756" y="1166251"/>
                </a:cubicBezTo>
                <a:cubicBezTo>
                  <a:pt x="83959" y="1420097"/>
                  <a:pt x="491294" y="1825273"/>
                  <a:pt x="713771" y="1475546"/>
                </a:cubicBezTo>
                <a:cubicBezTo>
                  <a:pt x="819110" y="1318253"/>
                  <a:pt x="764724" y="1137281"/>
                  <a:pt x="759769" y="966892"/>
                </a:cubicBezTo>
                <a:cubicBezTo>
                  <a:pt x="757206" y="774736"/>
                  <a:pt x="810550" y="585981"/>
                  <a:pt x="913286" y="423612"/>
                </a:cubicBezTo>
                <a:cubicBezTo>
                  <a:pt x="1056281" y="190118"/>
                  <a:pt x="1323318" y="6207"/>
                  <a:pt x="1647287" y="15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extBox 6">
            <a:extLst>
              <a:ext uri="{FF2B5EF4-FFF2-40B4-BE49-F238E27FC236}">
                <a16:creationId xmlns:a16="http://schemas.microsoft.com/office/drawing/2014/main" id="{BEB405E7-3D4D-40DC-A986-E05FFD7C4DB0}"/>
              </a:ext>
            </a:extLst>
          </p:cNvPr>
          <p:cNvSpPr txBox="1"/>
          <p:nvPr/>
        </p:nvSpPr>
        <p:spPr>
          <a:xfrm>
            <a:off x="1945834" y="3857039"/>
            <a:ext cx="2638736" cy="461665"/>
          </a:xfrm>
          <a:prstGeom prst="rect">
            <a:avLst/>
          </a:prstGeom>
          <a:noFill/>
        </p:spPr>
        <p:txBody>
          <a:bodyPr wrap="none" rtlCol="0">
            <a:spAutoFit/>
          </a:bodyPr>
          <a:lstStyle/>
          <a:p>
            <a:r>
              <a:rPr lang="en-US" sz="2400" b="0" i="0">
                <a:effectLst/>
                <a:latin typeface="+mj-lt"/>
              </a:rPr>
              <a:t>WE’LL SCARE YOU SILLY.</a:t>
            </a:r>
            <a:endParaRPr lang="en-US" sz="2400">
              <a:latin typeface="+mj-lt"/>
            </a:endParaRPr>
          </a:p>
        </p:txBody>
      </p:sp>
      <p:sp>
        <p:nvSpPr>
          <p:cNvPr id="12" name="TextBox 11">
            <a:extLst>
              <a:ext uri="{FF2B5EF4-FFF2-40B4-BE49-F238E27FC236}">
                <a16:creationId xmlns:a16="http://schemas.microsoft.com/office/drawing/2014/main" id="{DAE1AEC5-B1E9-4568-975C-546491C9316F}"/>
              </a:ext>
            </a:extLst>
          </p:cNvPr>
          <p:cNvSpPr txBox="1"/>
          <p:nvPr/>
        </p:nvSpPr>
        <p:spPr>
          <a:xfrm>
            <a:off x="1945834" y="4318704"/>
            <a:ext cx="5718624" cy="890115"/>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 into the belt and made herself on the way. When she reached the first hills</a:t>
            </a:r>
            <a:endParaRPr lang="en-US" sz="1200"/>
          </a:p>
        </p:txBody>
      </p:sp>
      <p:sp>
        <p:nvSpPr>
          <p:cNvPr id="5" name="PpHolder5">
            <a:extLst>
              <a:ext uri="{FF2B5EF4-FFF2-40B4-BE49-F238E27FC236}">
                <a16:creationId xmlns:a16="http://schemas.microsoft.com/office/drawing/2014/main" id="{257BAD27-BFA7-4301-9F9A-68A34BE02715}"/>
              </a:ext>
            </a:extLst>
          </p:cNvPr>
          <p:cNvSpPr>
            <a:spLocks noGrp="1"/>
          </p:cNvSpPr>
          <p:nvPr>
            <p:ph type="pic" sz="quarter" idx="11"/>
          </p:nvPr>
        </p:nvSpPr>
        <p:spPr/>
      </p:sp>
      <p:sp>
        <p:nvSpPr>
          <p:cNvPr id="3" name="PpHolder6">
            <a:extLst>
              <a:ext uri="{FF2B5EF4-FFF2-40B4-BE49-F238E27FC236}">
                <a16:creationId xmlns:a16="http://schemas.microsoft.com/office/drawing/2014/main" id="{74CA7F7C-6F1C-4112-8AE7-DFDE31F92B2F}"/>
              </a:ext>
            </a:extLst>
          </p:cNvPr>
          <p:cNvSpPr>
            <a:spLocks noGrp="1"/>
          </p:cNvSpPr>
          <p:nvPr>
            <p:ph type="pic" sz="quarter" idx="10"/>
          </p:nvPr>
        </p:nvSpPr>
        <p:spPr/>
      </p:sp>
      <p:sp>
        <p:nvSpPr>
          <p:cNvPr id="15" name="Title 14">
            <a:extLst>
              <a:ext uri="{FF2B5EF4-FFF2-40B4-BE49-F238E27FC236}">
                <a16:creationId xmlns:a16="http://schemas.microsoft.com/office/drawing/2014/main" id="{AAD8FD5B-CEE5-4FBF-AD05-A8926DAE0626}"/>
              </a:ext>
            </a:extLst>
          </p:cNvPr>
          <p:cNvSpPr>
            <a:spLocks noGrp="1"/>
          </p:cNvSpPr>
          <p:nvPr>
            <p:ph type="title"/>
          </p:nvPr>
        </p:nvSpPr>
        <p:spPr/>
        <p:txBody>
          <a:bodyPr/>
          <a:lstStyle/>
          <a:p>
            <a:r>
              <a:rPr lang="en-US"/>
              <a:t>ABOUT NIGHTMARE</a:t>
            </a:r>
          </a:p>
        </p:txBody>
      </p:sp>
      <p:sp>
        <p:nvSpPr>
          <p:cNvPr id="41" name="Freeform: Shape 40">
            <a:extLst>
              <a:ext uri="{FF2B5EF4-FFF2-40B4-BE49-F238E27FC236}">
                <a16:creationId xmlns:a16="http://schemas.microsoft.com/office/drawing/2014/main" id="{FF95A70A-B2D0-470D-A0DA-F9506C873DCB}"/>
              </a:ext>
            </a:extLst>
          </p:cNvPr>
          <p:cNvSpPr/>
          <p:nvPr/>
        </p:nvSpPr>
        <p:spPr>
          <a:xfrm rot="7200000">
            <a:off x="10698137" y="4621116"/>
            <a:ext cx="991904" cy="508382"/>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F3083096-4822-4DC2-AEA4-438BC1CD5071}"/>
              </a:ext>
            </a:extLst>
          </p:cNvPr>
          <p:cNvSpPr/>
          <p:nvPr/>
        </p:nvSpPr>
        <p:spPr>
          <a:xfrm>
            <a:off x="6247629" y="985621"/>
            <a:ext cx="368645" cy="350395"/>
          </a:xfrm>
          <a:custGeom>
            <a:avLst/>
            <a:gdLst>
              <a:gd name="connsiteX0" fmla="*/ 402338 w 772558"/>
              <a:gd name="connsiteY0" fmla="*/ 5677 h 734314"/>
              <a:gd name="connsiteX1" fmla="*/ 669629 w 772558"/>
              <a:gd name="connsiteY1" fmla="*/ 59855 h 734314"/>
              <a:gd name="connsiteX2" fmla="*/ 766155 w 772558"/>
              <a:gd name="connsiteY2" fmla="*/ 305114 h 734314"/>
              <a:gd name="connsiteX3" fmla="*/ 75555 w 772558"/>
              <a:gd name="connsiteY3" fmla="*/ 657273 h 734314"/>
              <a:gd name="connsiteX4" fmla="*/ 402338 w 772558"/>
              <a:gd name="connsiteY4" fmla="*/ 5677 h 734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558" h="734314">
                <a:moveTo>
                  <a:pt x="402338" y="5677"/>
                </a:moveTo>
                <a:cubicBezTo>
                  <a:pt x="494493" y="-9496"/>
                  <a:pt x="594277" y="4820"/>
                  <a:pt x="669629" y="59855"/>
                </a:cubicBezTo>
                <a:cubicBezTo>
                  <a:pt x="744981" y="114976"/>
                  <a:pt x="789987" y="214846"/>
                  <a:pt x="766155" y="305114"/>
                </a:cubicBezTo>
                <a:cubicBezTo>
                  <a:pt x="708891" y="521141"/>
                  <a:pt x="283095" y="896703"/>
                  <a:pt x="75555" y="657273"/>
                </a:cubicBezTo>
                <a:cubicBezTo>
                  <a:pt x="-136443" y="412785"/>
                  <a:pt x="137962" y="49054"/>
                  <a:pt x="402338" y="5677"/>
                </a:cubicBezTo>
              </a:path>
            </a:pathLst>
          </a:custGeom>
          <a:solidFill>
            <a:schemeClr val="accent1"/>
          </a:solidFill>
          <a:ln w="8572"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D29A84EF-C18C-47AD-9795-12A7A2217D16}"/>
              </a:ext>
            </a:extLst>
          </p:cNvPr>
          <p:cNvSpPr/>
          <p:nvPr/>
        </p:nvSpPr>
        <p:spPr>
          <a:xfrm>
            <a:off x="1945834" y="2193954"/>
            <a:ext cx="308268" cy="184842"/>
          </a:xfrm>
          <a:custGeom>
            <a:avLst/>
            <a:gdLst>
              <a:gd name="connsiteX0" fmla="*/ 829028 w 1116003"/>
              <a:gd name="connsiteY0" fmla="*/ 5025 h 669174"/>
              <a:gd name="connsiteX1" fmla="*/ 1098463 w 1116003"/>
              <a:gd name="connsiteY1" fmla="*/ 160788 h 669174"/>
              <a:gd name="connsiteX2" fmla="*/ 1039398 w 1116003"/>
              <a:gd name="connsiteY2" fmla="*/ 431336 h 669174"/>
              <a:gd name="connsiteX3" fmla="*/ 787367 w 1116003"/>
              <a:gd name="connsiteY3" fmla="*/ 575268 h 669174"/>
              <a:gd name="connsiteX4" fmla="*/ 15327 w 1116003"/>
              <a:gd name="connsiteY4" fmla="*/ 420106 h 669174"/>
              <a:gd name="connsiteX5" fmla="*/ 829028 w 1116003"/>
              <a:gd name="connsiteY5" fmla="*/ 5025 h 669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6003" h="669174">
                <a:moveTo>
                  <a:pt x="829028" y="5025"/>
                </a:moveTo>
                <a:cubicBezTo>
                  <a:pt x="936783" y="18056"/>
                  <a:pt x="1053629" y="61947"/>
                  <a:pt x="1098463" y="160788"/>
                </a:cubicBezTo>
                <a:cubicBezTo>
                  <a:pt x="1138840" y="249856"/>
                  <a:pt x="1105491" y="359241"/>
                  <a:pt x="1039398" y="431336"/>
                </a:cubicBezTo>
                <a:cubicBezTo>
                  <a:pt x="973216" y="503345"/>
                  <a:pt x="880208" y="544407"/>
                  <a:pt x="787367" y="575268"/>
                </a:cubicBezTo>
                <a:cubicBezTo>
                  <a:pt x="607173" y="635190"/>
                  <a:pt x="-113520" y="817098"/>
                  <a:pt x="15327" y="420106"/>
                </a:cubicBezTo>
                <a:cubicBezTo>
                  <a:pt x="113995" y="116210"/>
                  <a:pt x="542193" y="-29693"/>
                  <a:pt x="829028" y="5025"/>
                </a:cubicBezTo>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4057906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fade">
                                      <p:cBhvr>
                                        <p:cTn id="11" dur="500"/>
                                        <p:tgtEl>
                                          <p:spTgt spid="4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fade">
                                      <p:cBhvr>
                                        <p:cTn id="15" dur="500"/>
                                        <p:tgtEl>
                                          <p:spTgt spid="4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fade">
                                      <p:cBhvr>
                                        <p:cTn id="23" dur="500"/>
                                        <p:tgtEl>
                                          <p:spTgt spid="4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left)">
                                      <p:cBhvr>
                                        <p:cTn id="31" dur="500"/>
                                        <p:tgtEl>
                                          <p:spTgt spid="7"/>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up)">
                                      <p:cBhvr>
                                        <p:cTn id="3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7" grpId="0" animBg="1"/>
      <p:bldP spid="7" grpId="0"/>
      <p:bldP spid="12" grpId="0"/>
      <p:bldP spid="15" grpId="0"/>
      <p:bldP spid="41" grpId="0" animBg="1"/>
      <p:bldP spid="43" grpId="0" animBg="1"/>
      <p:bldP spid="4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385C6878-B545-4E16-AD73-8E0E773088D8}"/>
              </a:ext>
            </a:extLst>
          </p:cNvPr>
          <p:cNvSpPr/>
          <p:nvPr/>
        </p:nvSpPr>
        <p:spPr>
          <a:xfrm flipH="1">
            <a:off x="619300" y="749596"/>
            <a:ext cx="4699588" cy="5358807"/>
          </a:xfrm>
          <a:custGeom>
            <a:avLst/>
            <a:gdLst>
              <a:gd name="connsiteX0" fmla="*/ 2287315 w 5705283"/>
              <a:gd name="connsiteY0" fmla="*/ 0 h 6505575"/>
              <a:gd name="connsiteX1" fmla="*/ 2323398 w 5705283"/>
              <a:gd name="connsiteY1" fmla="*/ 0 h 6505575"/>
              <a:gd name="connsiteX2" fmla="*/ 4646847 w 5705283"/>
              <a:gd name="connsiteY2" fmla="*/ 2323398 h 6505575"/>
              <a:gd name="connsiteX3" fmla="*/ 4646847 w 5705283"/>
              <a:gd name="connsiteY3" fmla="*/ 4217020 h 6505575"/>
              <a:gd name="connsiteX4" fmla="*/ 4827017 w 5705283"/>
              <a:gd name="connsiteY4" fmla="*/ 4921370 h 6505575"/>
              <a:gd name="connsiteX5" fmla="*/ 5705283 w 5705283"/>
              <a:gd name="connsiteY5" fmla="*/ 5375220 h 6505575"/>
              <a:gd name="connsiteX6" fmla="*/ 2962381 w 5705283"/>
              <a:gd name="connsiteY6" fmla="*/ 6505575 h 6505575"/>
              <a:gd name="connsiteX7" fmla="*/ 123488 w 5705283"/>
              <a:gd name="connsiteY7" fmla="*/ 5177876 h 6505575"/>
              <a:gd name="connsiteX8" fmla="*/ 0 w 5705283"/>
              <a:gd name="connsiteY8" fmla="*/ 4646847 h 6505575"/>
              <a:gd name="connsiteX9" fmla="*/ 0 w 5705283"/>
              <a:gd name="connsiteY9" fmla="*/ 2378393 h 6505575"/>
              <a:gd name="connsiteX10" fmla="*/ 2287315 w 5705283"/>
              <a:gd name="connsiteY10" fmla="*/ 0 h 6505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05283" h="6505575">
                <a:moveTo>
                  <a:pt x="2287315" y="0"/>
                </a:moveTo>
                <a:lnTo>
                  <a:pt x="2323398" y="0"/>
                </a:lnTo>
                <a:cubicBezTo>
                  <a:pt x="3606626" y="0"/>
                  <a:pt x="4646847" y="1040221"/>
                  <a:pt x="4646847" y="2323398"/>
                </a:cubicBezTo>
                <a:lnTo>
                  <a:pt x="4646847" y="4217020"/>
                </a:lnTo>
                <a:cubicBezTo>
                  <a:pt x="4643720" y="4463550"/>
                  <a:pt x="4705911" y="4706556"/>
                  <a:pt x="4827017" y="4921370"/>
                </a:cubicBezTo>
                <a:cubicBezTo>
                  <a:pt x="5007733" y="5229347"/>
                  <a:pt x="5349509" y="5405943"/>
                  <a:pt x="5705283" y="5375220"/>
                </a:cubicBezTo>
                <a:cubicBezTo>
                  <a:pt x="5226071" y="6096644"/>
                  <a:pt x="4242680" y="6505575"/>
                  <a:pt x="2962381" y="6505575"/>
                </a:cubicBezTo>
                <a:cubicBezTo>
                  <a:pt x="1665406" y="6505575"/>
                  <a:pt x="498024" y="5959556"/>
                  <a:pt x="123488" y="5177876"/>
                </a:cubicBezTo>
                <a:cubicBezTo>
                  <a:pt x="43231" y="5012299"/>
                  <a:pt x="1042" y="4830838"/>
                  <a:pt x="0" y="4646847"/>
                </a:cubicBezTo>
                <a:lnTo>
                  <a:pt x="0" y="2378393"/>
                </a:lnTo>
                <a:cubicBezTo>
                  <a:pt x="0" y="1086082"/>
                  <a:pt x="1026274" y="19307"/>
                  <a:pt x="2287315"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6" name="TextBox 25">
            <a:extLst>
              <a:ext uri="{FF2B5EF4-FFF2-40B4-BE49-F238E27FC236}">
                <a16:creationId xmlns:a16="http://schemas.microsoft.com/office/drawing/2014/main" id="{6C65BA50-9096-4E71-86D6-2BF26BC4017B}"/>
              </a:ext>
            </a:extLst>
          </p:cNvPr>
          <p:cNvSpPr txBox="1"/>
          <p:nvPr/>
        </p:nvSpPr>
        <p:spPr>
          <a:xfrm>
            <a:off x="6096000" y="2164547"/>
            <a:ext cx="5199321" cy="890115"/>
          </a:xfrm>
          <a:prstGeom prst="rect">
            <a:avLst/>
          </a:prstGeom>
          <a:noFill/>
        </p:spPr>
        <p:txBody>
          <a:bodyPr wrap="square" rtlCol="0">
            <a:spAutoFit/>
          </a:bodyPr>
          <a:lstStyle/>
          <a:p>
            <a:pPr algn="just">
              <a:lnSpc>
                <a:spcPct val="150000"/>
              </a:lnSpc>
            </a:pPr>
            <a:r>
              <a:rPr lang="en-US" sz="1200" b="0" i="0">
                <a:effectLst/>
              </a:rPr>
              <a:t>A collection of textile samples lay spread out on the table - Samsa was a travelling salesman - and above it there hung a picture that he had recently cut out of an illustrated magazine and housed in a nice, gilded frame. It showed a lady fitted out with a fur hat</a:t>
            </a:r>
            <a:endParaRPr lang="en-US" sz="1200"/>
          </a:p>
        </p:txBody>
      </p:sp>
      <p:sp>
        <p:nvSpPr>
          <p:cNvPr id="3" name="PpHolder3">
            <a:extLst>
              <a:ext uri="{FF2B5EF4-FFF2-40B4-BE49-F238E27FC236}">
                <a16:creationId xmlns:a16="http://schemas.microsoft.com/office/drawing/2014/main" id="{E995F225-F1EC-45B3-9883-0FF98AC40FCF}"/>
              </a:ext>
            </a:extLst>
          </p:cNvPr>
          <p:cNvSpPr>
            <a:spLocks noGrp="1"/>
          </p:cNvSpPr>
          <p:nvPr>
            <p:ph type="pic" sz="quarter" idx="10"/>
          </p:nvPr>
        </p:nvSpPr>
        <p:spPr/>
      </p:sp>
      <p:sp>
        <p:nvSpPr>
          <p:cNvPr id="80" name="Title 79">
            <a:extLst>
              <a:ext uri="{FF2B5EF4-FFF2-40B4-BE49-F238E27FC236}">
                <a16:creationId xmlns:a16="http://schemas.microsoft.com/office/drawing/2014/main" id="{330CF16D-0D3D-44F0-B7BA-B75326783B57}"/>
              </a:ext>
            </a:extLst>
          </p:cNvPr>
          <p:cNvSpPr>
            <a:spLocks noGrp="1"/>
          </p:cNvSpPr>
          <p:nvPr>
            <p:ph type="title"/>
          </p:nvPr>
        </p:nvSpPr>
        <p:spPr/>
        <p:txBody>
          <a:bodyPr/>
          <a:lstStyle/>
          <a:p>
            <a:r>
              <a:rPr lang="en-US"/>
              <a:t>OUR MISSION</a:t>
            </a:r>
          </a:p>
        </p:txBody>
      </p:sp>
      <p:sp>
        <p:nvSpPr>
          <p:cNvPr id="47" name="Oval 46">
            <a:extLst>
              <a:ext uri="{FF2B5EF4-FFF2-40B4-BE49-F238E27FC236}">
                <a16:creationId xmlns:a16="http://schemas.microsoft.com/office/drawing/2014/main" id="{BFFD0F7A-632D-4DFB-9EAA-16C7C8A43B7D}"/>
              </a:ext>
            </a:extLst>
          </p:cNvPr>
          <p:cNvSpPr/>
          <p:nvPr/>
        </p:nvSpPr>
        <p:spPr>
          <a:xfrm>
            <a:off x="6153114" y="348474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48" name="Oval 47">
            <a:extLst>
              <a:ext uri="{FF2B5EF4-FFF2-40B4-BE49-F238E27FC236}">
                <a16:creationId xmlns:a16="http://schemas.microsoft.com/office/drawing/2014/main" id="{0956A4C0-0035-4C53-B60F-7D56531B8E20}"/>
              </a:ext>
            </a:extLst>
          </p:cNvPr>
          <p:cNvSpPr/>
          <p:nvPr/>
        </p:nvSpPr>
        <p:spPr>
          <a:xfrm>
            <a:off x="6153114" y="4635704"/>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grpSp>
        <p:nvGrpSpPr>
          <p:cNvPr id="49" name="Group 48">
            <a:extLst>
              <a:ext uri="{FF2B5EF4-FFF2-40B4-BE49-F238E27FC236}">
                <a16:creationId xmlns:a16="http://schemas.microsoft.com/office/drawing/2014/main" id="{4102AD04-BEC3-4C8D-823F-7BDC5832D12B}"/>
              </a:ext>
            </a:extLst>
          </p:cNvPr>
          <p:cNvGrpSpPr/>
          <p:nvPr/>
        </p:nvGrpSpPr>
        <p:grpSpPr>
          <a:xfrm>
            <a:off x="6377366" y="4858516"/>
            <a:ext cx="451497" cy="454377"/>
            <a:chOff x="9156327" y="487270"/>
            <a:chExt cx="798073" cy="803167"/>
          </a:xfrm>
          <a:solidFill>
            <a:schemeClr val="bg2"/>
          </a:solidFill>
        </p:grpSpPr>
        <p:sp>
          <p:nvSpPr>
            <p:cNvPr id="50" name="Freeform: Shape 49">
              <a:extLst>
                <a:ext uri="{FF2B5EF4-FFF2-40B4-BE49-F238E27FC236}">
                  <a16:creationId xmlns:a16="http://schemas.microsoft.com/office/drawing/2014/main" id="{E63DDB9E-097B-4719-BA66-F3908F616A3F}"/>
                </a:ext>
              </a:extLst>
            </p:cNvPr>
            <p:cNvSpPr/>
            <p:nvPr/>
          </p:nvSpPr>
          <p:spPr>
            <a:xfrm>
              <a:off x="9285923" y="781699"/>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CC45D44F-49ED-4EF0-A5D8-1CBBCA8DC7FD}"/>
                </a:ext>
              </a:extLst>
            </p:cNvPr>
            <p:cNvSpPr/>
            <p:nvPr/>
          </p:nvSpPr>
          <p:spPr>
            <a:xfrm>
              <a:off x="9295539" y="654682"/>
              <a:ext cx="67530" cy="106085"/>
            </a:xfrm>
            <a:custGeom>
              <a:avLst/>
              <a:gdLst>
                <a:gd name="connsiteX0" fmla="*/ 25152 w 71360"/>
                <a:gd name="connsiteY0" fmla="*/ 103297 h 112101"/>
                <a:gd name="connsiteX1" fmla="*/ 68968 w 71360"/>
                <a:gd name="connsiteY1" fmla="*/ 18334 h 112101"/>
                <a:gd name="connsiteX2" fmla="*/ 47060 w 71360"/>
                <a:gd name="connsiteY2" fmla="*/ 5507 h 112101"/>
                <a:gd name="connsiteX3" fmla="*/ 705 w 71360"/>
                <a:gd name="connsiteY3" fmla="*/ 96566 h 112101"/>
                <a:gd name="connsiteX4" fmla="*/ 25152 w 71360"/>
                <a:gd name="connsiteY4" fmla="*/ 103297 h 112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360" h="112101">
                  <a:moveTo>
                    <a:pt x="25152" y="103297"/>
                  </a:moveTo>
                  <a:cubicBezTo>
                    <a:pt x="35249" y="72563"/>
                    <a:pt x="49918" y="44496"/>
                    <a:pt x="68968" y="18334"/>
                  </a:cubicBezTo>
                  <a:cubicBezTo>
                    <a:pt x="78620" y="5062"/>
                    <a:pt x="56585" y="-7574"/>
                    <a:pt x="47060" y="5507"/>
                  </a:cubicBezTo>
                  <a:cubicBezTo>
                    <a:pt x="26804" y="33383"/>
                    <a:pt x="11437" y="63863"/>
                    <a:pt x="705" y="96566"/>
                  </a:cubicBezTo>
                  <a:cubicBezTo>
                    <a:pt x="-4438" y="112123"/>
                    <a:pt x="20073" y="118791"/>
                    <a:pt x="25152" y="103297"/>
                  </a:cubicBezTo>
                  <a:close/>
                </a:path>
              </a:pathLst>
            </a:custGeom>
            <a:grpFill/>
            <a:ln w="6350"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F2BE8B04-1ED4-4311-9D8B-654C66A3A52E}"/>
                </a:ext>
              </a:extLst>
            </p:cNvPr>
            <p:cNvSpPr/>
            <p:nvPr/>
          </p:nvSpPr>
          <p:spPr>
            <a:xfrm>
              <a:off x="9588968" y="107188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93957C05-FE55-4774-8859-137D27C1C37A}"/>
                </a:ext>
              </a:extLst>
            </p:cNvPr>
            <p:cNvSpPr/>
            <p:nvPr/>
          </p:nvSpPr>
          <p:spPr>
            <a:xfrm>
              <a:off x="9870475" y="515425"/>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3 h 88661"/>
                <a:gd name="connsiteX9" fmla="*/ 31655 w 88685"/>
                <a:gd name="connsiteY9" fmla="*/ 12263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1"/>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3"/>
                  </a:cubicBezTo>
                  <a:cubicBezTo>
                    <a:pt x="57055" y="-4056"/>
                    <a:pt x="31655" y="-4120"/>
                    <a:pt x="31655" y="12263"/>
                  </a:cubicBezTo>
                  <a:cubicBezTo>
                    <a:pt x="31655" y="18740"/>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898D415C-3F07-4074-8C84-CDBCFF77862F}"/>
                </a:ext>
              </a:extLst>
            </p:cNvPr>
            <p:cNvSpPr/>
            <p:nvPr/>
          </p:nvSpPr>
          <p:spPr>
            <a:xfrm>
              <a:off x="9711735" y="696001"/>
              <a:ext cx="83903" cy="83903"/>
            </a:xfrm>
            <a:custGeom>
              <a:avLst/>
              <a:gdLst>
                <a:gd name="connsiteX0" fmla="*/ 31631 w 88661"/>
                <a:gd name="connsiteY0" fmla="*/ 12263 h 88661"/>
                <a:gd name="connsiteX1" fmla="*/ 31631 w 88661"/>
                <a:gd name="connsiteY1" fmla="*/ 31631 h 88661"/>
                <a:gd name="connsiteX2" fmla="*/ 12264 w 88661"/>
                <a:gd name="connsiteY2" fmla="*/ 31631 h 88661"/>
                <a:gd name="connsiteX3" fmla="*/ 12264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0"/>
                    <a:pt x="31631" y="25217"/>
                    <a:pt x="31631" y="31631"/>
                  </a:cubicBezTo>
                  <a:cubicBezTo>
                    <a:pt x="25154" y="31631"/>
                    <a:pt x="18677" y="31631"/>
                    <a:pt x="12264" y="31631"/>
                  </a:cubicBezTo>
                  <a:cubicBezTo>
                    <a:pt x="-4056" y="31631"/>
                    <a:pt x="-4120" y="57031"/>
                    <a:pt x="12264"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3"/>
                  </a:cubicBezTo>
                  <a:cubicBezTo>
                    <a:pt x="57031" y="-4056"/>
                    <a:pt x="31631" y="-4120"/>
                    <a:pt x="31631" y="12263"/>
                  </a:cubicBezTo>
                  <a:close/>
                </a:path>
              </a:pathLst>
            </a:custGeom>
            <a:grpFill/>
            <a:ln w="6350"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6A704A44-C175-4C6D-B40E-9D1843C0E5FD}"/>
                </a:ext>
              </a:extLst>
            </p:cNvPr>
            <p:cNvSpPr/>
            <p:nvPr/>
          </p:nvSpPr>
          <p:spPr>
            <a:xfrm>
              <a:off x="9664562" y="850017"/>
              <a:ext cx="83903" cy="83881"/>
            </a:xfrm>
            <a:custGeom>
              <a:avLst/>
              <a:gdLst>
                <a:gd name="connsiteX0" fmla="*/ 57031 w 88661"/>
                <a:gd name="connsiteY0" fmla="*/ 76398 h 88638"/>
                <a:gd name="connsiteX1" fmla="*/ 57031 w 88661"/>
                <a:gd name="connsiteY1" fmla="*/ 57031 h 88638"/>
                <a:gd name="connsiteX2" fmla="*/ 76399 w 88661"/>
                <a:gd name="connsiteY2" fmla="*/ 57031 h 88638"/>
                <a:gd name="connsiteX3" fmla="*/ 76399 w 88661"/>
                <a:gd name="connsiteY3" fmla="*/ 31631 h 88638"/>
                <a:gd name="connsiteX4" fmla="*/ 57031 w 88661"/>
                <a:gd name="connsiteY4" fmla="*/ 31631 h 88638"/>
                <a:gd name="connsiteX5" fmla="*/ 57031 w 88661"/>
                <a:gd name="connsiteY5" fmla="*/ 12263 h 88638"/>
                <a:gd name="connsiteX6" fmla="*/ 31631 w 88661"/>
                <a:gd name="connsiteY6" fmla="*/ 12263 h 88638"/>
                <a:gd name="connsiteX7" fmla="*/ 31631 w 88661"/>
                <a:gd name="connsiteY7" fmla="*/ 31631 h 88638"/>
                <a:gd name="connsiteX8" fmla="*/ 12264 w 88661"/>
                <a:gd name="connsiteY8" fmla="*/ 31631 h 88638"/>
                <a:gd name="connsiteX9" fmla="*/ 12264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1"/>
                    <a:pt x="57031" y="63444"/>
                    <a:pt x="57031" y="57031"/>
                  </a:cubicBezTo>
                  <a:cubicBezTo>
                    <a:pt x="63508" y="57031"/>
                    <a:pt x="69985" y="57031"/>
                    <a:pt x="76399" y="57031"/>
                  </a:cubicBezTo>
                  <a:cubicBezTo>
                    <a:pt x="92718" y="57031"/>
                    <a:pt x="92781" y="31631"/>
                    <a:pt x="76399" y="31631"/>
                  </a:cubicBezTo>
                  <a:cubicBezTo>
                    <a:pt x="69922" y="31631"/>
                    <a:pt x="63444" y="31631"/>
                    <a:pt x="57031" y="31631"/>
                  </a:cubicBezTo>
                  <a:cubicBezTo>
                    <a:pt x="57031" y="25154"/>
                    <a:pt x="57031" y="18677"/>
                    <a:pt x="57031" y="12263"/>
                  </a:cubicBezTo>
                  <a:cubicBezTo>
                    <a:pt x="57031" y="-4056"/>
                    <a:pt x="31631" y="-4120"/>
                    <a:pt x="31631" y="12263"/>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C8B3835D-1DC1-4448-B3BA-A9A17B4410F2}"/>
                </a:ext>
              </a:extLst>
            </p:cNvPr>
            <p:cNvSpPr/>
            <p:nvPr/>
          </p:nvSpPr>
          <p:spPr>
            <a:xfrm>
              <a:off x="9156327" y="1078186"/>
              <a:ext cx="83881" cy="83903"/>
            </a:xfrm>
            <a:custGeom>
              <a:avLst/>
              <a:gdLst>
                <a:gd name="connsiteX0" fmla="*/ 12240 w 88638"/>
                <a:gd name="connsiteY0" fmla="*/ 57031 h 88661"/>
                <a:gd name="connsiteX1" fmla="*/ 31607 w 88638"/>
                <a:gd name="connsiteY1" fmla="*/ 57031 h 88661"/>
                <a:gd name="connsiteX2" fmla="*/ 31607 w 88638"/>
                <a:gd name="connsiteY2" fmla="*/ 76398 h 88661"/>
                <a:gd name="connsiteX3" fmla="*/ 57007 w 88638"/>
                <a:gd name="connsiteY3" fmla="*/ 76398 h 88661"/>
                <a:gd name="connsiteX4" fmla="*/ 57007 w 88638"/>
                <a:gd name="connsiteY4" fmla="*/ 57031 h 88661"/>
                <a:gd name="connsiteX5" fmla="*/ 76375 w 88638"/>
                <a:gd name="connsiteY5" fmla="*/ 57031 h 88661"/>
                <a:gd name="connsiteX6" fmla="*/ 76375 w 88638"/>
                <a:gd name="connsiteY6" fmla="*/ 31631 h 88661"/>
                <a:gd name="connsiteX7" fmla="*/ 57007 w 88638"/>
                <a:gd name="connsiteY7" fmla="*/ 31631 h 88661"/>
                <a:gd name="connsiteX8" fmla="*/ 57007 w 88638"/>
                <a:gd name="connsiteY8" fmla="*/ 12263 h 88661"/>
                <a:gd name="connsiteX9" fmla="*/ 31607 w 88638"/>
                <a:gd name="connsiteY9" fmla="*/ 12263 h 88661"/>
                <a:gd name="connsiteX10" fmla="*/ 31607 w 88638"/>
                <a:gd name="connsiteY10" fmla="*/ 31631 h 88661"/>
                <a:gd name="connsiteX11" fmla="*/ 12240 w 88638"/>
                <a:gd name="connsiteY11" fmla="*/ 31631 h 88661"/>
                <a:gd name="connsiteX12" fmla="*/ 12240 w 88638"/>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38" h="88661">
                  <a:moveTo>
                    <a:pt x="12240" y="57031"/>
                  </a:moveTo>
                  <a:cubicBezTo>
                    <a:pt x="18717" y="57031"/>
                    <a:pt x="25194" y="57031"/>
                    <a:pt x="31607" y="57031"/>
                  </a:cubicBezTo>
                  <a:cubicBezTo>
                    <a:pt x="31607" y="63508"/>
                    <a:pt x="31607" y="69985"/>
                    <a:pt x="31607" y="76398"/>
                  </a:cubicBezTo>
                  <a:cubicBezTo>
                    <a:pt x="31607" y="92718"/>
                    <a:pt x="57007" y="92781"/>
                    <a:pt x="57007" y="76398"/>
                  </a:cubicBezTo>
                  <a:cubicBezTo>
                    <a:pt x="57007" y="69921"/>
                    <a:pt x="57007" y="63444"/>
                    <a:pt x="57007" y="57031"/>
                  </a:cubicBezTo>
                  <a:cubicBezTo>
                    <a:pt x="63484" y="57031"/>
                    <a:pt x="69961" y="57031"/>
                    <a:pt x="76375" y="57031"/>
                  </a:cubicBezTo>
                  <a:cubicBezTo>
                    <a:pt x="92694" y="57031"/>
                    <a:pt x="92758" y="31631"/>
                    <a:pt x="76375" y="31631"/>
                  </a:cubicBezTo>
                  <a:cubicBezTo>
                    <a:pt x="69898" y="31631"/>
                    <a:pt x="63421" y="31631"/>
                    <a:pt x="57007" y="31631"/>
                  </a:cubicBezTo>
                  <a:cubicBezTo>
                    <a:pt x="57007" y="25154"/>
                    <a:pt x="57007" y="18677"/>
                    <a:pt x="57007" y="12263"/>
                  </a:cubicBezTo>
                  <a:cubicBezTo>
                    <a:pt x="57007" y="-4056"/>
                    <a:pt x="31607" y="-4120"/>
                    <a:pt x="31607" y="12263"/>
                  </a:cubicBezTo>
                  <a:cubicBezTo>
                    <a:pt x="31607" y="18740"/>
                    <a:pt x="31607" y="25217"/>
                    <a:pt x="31607" y="31631"/>
                  </a:cubicBezTo>
                  <a:cubicBezTo>
                    <a:pt x="25130" y="31631"/>
                    <a:pt x="18653" y="31631"/>
                    <a:pt x="12240" y="31631"/>
                  </a:cubicBezTo>
                  <a:cubicBezTo>
                    <a:pt x="-4080" y="31631"/>
                    <a:pt x="-4080" y="57031"/>
                    <a:pt x="12240" y="57031"/>
                  </a:cubicBezTo>
                  <a:close/>
                </a:path>
              </a:pathLst>
            </a:custGeom>
            <a:grpFill/>
            <a:ln w="6350"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866D4D43-6AC1-474F-B738-C7AB4621EC22}"/>
                </a:ext>
              </a:extLst>
            </p:cNvPr>
            <p:cNvSpPr/>
            <p:nvPr/>
          </p:nvSpPr>
          <p:spPr>
            <a:xfrm>
              <a:off x="9230254" y="487270"/>
              <a:ext cx="644385" cy="803167"/>
            </a:xfrm>
            <a:custGeom>
              <a:avLst/>
              <a:gdLst>
                <a:gd name="connsiteX0" fmla="*/ 187803 w 680931"/>
                <a:gd name="connsiteY0" fmla="*/ 645074 h 848718"/>
                <a:gd name="connsiteX1" fmla="*/ 208695 w 680931"/>
                <a:gd name="connsiteY1" fmla="*/ 723814 h 848718"/>
                <a:gd name="connsiteX2" fmla="*/ 165896 w 680931"/>
                <a:gd name="connsiteY2" fmla="*/ 770042 h 848718"/>
                <a:gd name="connsiteX3" fmla="*/ 165896 w 680931"/>
                <a:gd name="connsiteY3" fmla="*/ 848719 h 848718"/>
                <a:gd name="connsiteX4" fmla="*/ 515908 w 680931"/>
                <a:gd name="connsiteY4" fmla="*/ 848719 h 848718"/>
                <a:gd name="connsiteX5" fmla="*/ 515908 w 680931"/>
                <a:gd name="connsiteY5" fmla="*/ 770042 h 848718"/>
                <a:gd name="connsiteX6" fmla="*/ 479268 w 680931"/>
                <a:gd name="connsiteY6" fmla="*/ 724640 h 848718"/>
                <a:gd name="connsiteX7" fmla="*/ 500795 w 680931"/>
                <a:gd name="connsiteY7" fmla="*/ 643614 h 848718"/>
                <a:gd name="connsiteX8" fmla="*/ 501176 w 680931"/>
                <a:gd name="connsiteY8" fmla="*/ 641074 h 848718"/>
                <a:gd name="connsiteX9" fmla="*/ 596299 w 680931"/>
                <a:gd name="connsiteY9" fmla="*/ 566461 h 848718"/>
                <a:gd name="connsiteX10" fmla="*/ 611729 w 680931"/>
                <a:gd name="connsiteY10" fmla="*/ 132883 h 848718"/>
                <a:gd name="connsiteX11" fmla="*/ 589822 w 680931"/>
                <a:gd name="connsiteY11" fmla="*/ 145710 h 848718"/>
                <a:gd name="connsiteX12" fmla="*/ 601760 w 680931"/>
                <a:gd name="connsiteY12" fmla="*/ 518392 h 848718"/>
                <a:gd name="connsiteX13" fmla="*/ 291880 w 680931"/>
                <a:gd name="connsiteY13" fmla="*/ 652377 h 848718"/>
                <a:gd name="connsiteX14" fmla="*/ 251748 w 680931"/>
                <a:gd name="connsiteY14" fmla="*/ 643233 h 848718"/>
                <a:gd name="connsiteX15" fmla="*/ 342616 w 680931"/>
                <a:gd name="connsiteY15" fmla="*/ 643233 h 848718"/>
                <a:gd name="connsiteX16" fmla="*/ 342616 w 680931"/>
                <a:gd name="connsiteY16" fmla="*/ 617833 h 848718"/>
                <a:gd name="connsiteX17" fmla="*/ 197074 w 680931"/>
                <a:gd name="connsiteY17" fmla="*/ 617833 h 848718"/>
                <a:gd name="connsiteX18" fmla="*/ 192629 w 680931"/>
                <a:gd name="connsiteY18" fmla="*/ 618722 h 848718"/>
                <a:gd name="connsiteX19" fmla="*/ 38388 w 680931"/>
                <a:gd name="connsiteY19" fmla="*/ 431079 h 848718"/>
                <a:gd name="connsiteX20" fmla="*/ 126589 w 680931"/>
                <a:gd name="connsiteY20" fmla="*/ 108436 h 848718"/>
                <a:gd name="connsiteX21" fmla="*/ 538069 w 680931"/>
                <a:gd name="connsiteY21" fmla="*/ 93450 h 848718"/>
                <a:gd name="connsiteX22" fmla="*/ 550896 w 680931"/>
                <a:gd name="connsiteY22" fmla="*/ 71542 h 848718"/>
                <a:gd name="connsiteX23" fmla="*/ 146655 w 680931"/>
                <a:gd name="connsiteY23" fmla="*/ 59985 h 848718"/>
                <a:gd name="connsiteX24" fmla="*/ 4415 w 680931"/>
                <a:gd name="connsiteY24" fmla="*/ 396154 h 848718"/>
                <a:gd name="connsiteX25" fmla="*/ 187803 w 680931"/>
                <a:gd name="connsiteY25" fmla="*/ 645074 h 848718"/>
                <a:gd name="connsiteX26" fmla="*/ 490571 w 680931"/>
                <a:gd name="connsiteY26" fmla="*/ 770042 h 848718"/>
                <a:gd name="connsiteX27" fmla="*/ 490571 w 680931"/>
                <a:gd name="connsiteY27" fmla="*/ 823319 h 848718"/>
                <a:gd name="connsiteX28" fmla="*/ 191359 w 680931"/>
                <a:gd name="connsiteY28" fmla="*/ 823319 h 848718"/>
                <a:gd name="connsiteX29" fmla="*/ 191359 w 680931"/>
                <a:gd name="connsiteY29" fmla="*/ 770042 h 848718"/>
                <a:gd name="connsiteX30" fmla="*/ 212378 w 680931"/>
                <a:gd name="connsiteY30" fmla="*/ 749024 h 848718"/>
                <a:gd name="connsiteX31" fmla="*/ 225205 w 680931"/>
                <a:gd name="connsiteY31" fmla="*/ 749024 h 848718"/>
                <a:gd name="connsiteX32" fmla="*/ 225205 w 680931"/>
                <a:gd name="connsiteY32" fmla="*/ 749024 h 848718"/>
                <a:gd name="connsiteX33" fmla="*/ 463076 w 680931"/>
                <a:gd name="connsiteY33" fmla="*/ 749024 h 848718"/>
                <a:gd name="connsiteX34" fmla="*/ 463076 w 680931"/>
                <a:gd name="connsiteY34" fmla="*/ 749024 h 848718"/>
                <a:gd name="connsiteX35" fmla="*/ 469553 w 680931"/>
                <a:gd name="connsiteY35" fmla="*/ 749024 h 848718"/>
                <a:gd name="connsiteX36" fmla="*/ 490571 w 680931"/>
                <a:gd name="connsiteY36" fmla="*/ 770042 h 848718"/>
                <a:gd name="connsiteX37" fmla="*/ 471521 w 680931"/>
                <a:gd name="connsiteY37" fmla="*/ 654980 h 848718"/>
                <a:gd name="connsiteX38" fmla="*/ 453297 w 680931"/>
                <a:gd name="connsiteY38" fmla="*/ 723624 h 848718"/>
                <a:gd name="connsiteX39" fmla="*/ 234984 w 680931"/>
                <a:gd name="connsiteY39" fmla="*/ 723624 h 848718"/>
                <a:gd name="connsiteX40" fmla="*/ 217648 w 680931"/>
                <a:gd name="connsiteY40" fmla="*/ 658409 h 848718"/>
                <a:gd name="connsiteX41" fmla="*/ 243493 w 680931"/>
                <a:gd name="connsiteY41" fmla="*/ 667363 h 848718"/>
                <a:gd name="connsiteX42" fmla="*/ 471521 w 680931"/>
                <a:gd name="connsiteY42" fmla="*/ 654980 h 848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680931" h="848718">
                  <a:moveTo>
                    <a:pt x="187803" y="645074"/>
                  </a:moveTo>
                  <a:cubicBezTo>
                    <a:pt x="194788" y="671300"/>
                    <a:pt x="201773" y="697525"/>
                    <a:pt x="208695" y="723814"/>
                  </a:cubicBezTo>
                  <a:cubicBezTo>
                    <a:pt x="184819" y="725719"/>
                    <a:pt x="165896" y="745722"/>
                    <a:pt x="165896" y="770042"/>
                  </a:cubicBezTo>
                  <a:lnTo>
                    <a:pt x="165896" y="848719"/>
                  </a:lnTo>
                  <a:lnTo>
                    <a:pt x="515908" y="848719"/>
                  </a:lnTo>
                  <a:lnTo>
                    <a:pt x="515908" y="770042"/>
                  </a:lnTo>
                  <a:cubicBezTo>
                    <a:pt x="515908" y="747817"/>
                    <a:pt x="500160" y="729148"/>
                    <a:pt x="479268" y="724640"/>
                  </a:cubicBezTo>
                  <a:cubicBezTo>
                    <a:pt x="486444" y="697652"/>
                    <a:pt x="493619" y="670601"/>
                    <a:pt x="500795" y="643614"/>
                  </a:cubicBezTo>
                  <a:cubicBezTo>
                    <a:pt x="501049" y="642725"/>
                    <a:pt x="501112" y="641899"/>
                    <a:pt x="501176" y="641074"/>
                  </a:cubicBezTo>
                  <a:cubicBezTo>
                    <a:pt x="536736" y="622278"/>
                    <a:pt x="569121" y="597259"/>
                    <a:pt x="596299" y="566461"/>
                  </a:cubicBezTo>
                  <a:cubicBezTo>
                    <a:pt x="703741" y="444668"/>
                    <a:pt x="708884" y="262360"/>
                    <a:pt x="611729" y="132883"/>
                  </a:cubicBezTo>
                  <a:cubicBezTo>
                    <a:pt x="602014" y="119993"/>
                    <a:pt x="579979" y="132629"/>
                    <a:pt x="589822" y="145710"/>
                  </a:cubicBezTo>
                  <a:cubicBezTo>
                    <a:pt x="671800" y="254930"/>
                    <a:pt x="679293" y="404536"/>
                    <a:pt x="601760" y="518392"/>
                  </a:cubicBezTo>
                  <a:cubicBezTo>
                    <a:pt x="533878" y="618087"/>
                    <a:pt x="411006" y="671173"/>
                    <a:pt x="291880" y="652377"/>
                  </a:cubicBezTo>
                  <a:cubicBezTo>
                    <a:pt x="278227" y="650218"/>
                    <a:pt x="264829" y="647106"/>
                    <a:pt x="251748" y="643233"/>
                  </a:cubicBezTo>
                  <a:cubicBezTo>
                    <a:pt x="282037" y="643233"/>
                    <a:pt x="312327" y="643233"/>
                    <a:pt x="342616" y="643233"/>
                  </a:cubicBezTo>
                  <a:cubicBezTo>
                    <a:pt x="358936" y="643233"/>
                    <a:pt x="358999" y="617833"/>
                    <a:pt x="342616" y="617833"/>
                  </a:cubicBezTo>
                  <a:cubicBezTo>
                    <a:pt x="294102" y="617833"/>
                    <a:pt x="245588" y="617833"/>
                    <a:pt x="197074" y="617833"/>
                  </a:cubicBezTo>
                  <a:cubicBezTo>
                    <a:pt x="195487" y="617833"/>
                    <a:pt x="194026" y="618214"/>
                    <a:pt x="192629" y="618722"/>
                  </a:cubicBezTo>
                  <a:cubicBezTo>
                    <a:pt x="119604" y="579415"/>
                    <a:pt x="62645" y="512169"/>
                    <a:pt x="38388" y="431079"/>
                  </a:cubicBezTo>
                  <a:cubicBezTo>
                    <a:pt x="4161" y="316335"/>
                    <a:pt x="38896" y="189779"/>
                    <a:pt x="126589" y="108436"/>
                  </a:cubicBezTo>
                  <a:cubicBezTo>
                    <a:pt x="241016" y="2264"/>
                    <a:pt x="415451" y="-403"/>
                    <a:pt x="538069" y="93450"/>
                  </a:cubicBezTo>
                  <a:cubicBezTo>
                    <a:pt x="551023" y="103356"/>
                    <a:pt x="563723" y="81321"/>
                    <a:pt x="550896" y="71542"/>
                  </a:cubicBezTo>
                  <a:cubicBezTo>
                    <a:pt x="433675" y="-18183"/>
                    <a:pt x="268448" y="-25168"/>
                    <a:pt x="146655" y="59985"/>
                  </a:cubicBezTo>
                  <a:cubicBezTo>
                    <a:pt x="39277" y="135106"/>
                    <a:pt x="-16730" y="266678"/>
                    <a:pt x="4415" y="396154"/>
                  </a:cubicBezTo>
                  <a:cubicBezTo>
                    <a:pt x="21941" y="503469"/>
                    <a:pt x="92172" y="596497"/>
                    <a:pt x="187803" y="645074"/>
                  </a:cubicBezTo>
                  <a:close/>
                  <a:moveTo>
                    <a:pt x="490571" y="770042"/>
                  </a:moveTo>
                  <a:lnTo>
                    <a:pt x="490571" y="823319"/>
                  </a:lnTo>
                  <a:lnTo>
                    <a:pt x="191359" y="823319"/>
                  </a:lnTo>
                  <a:lnTo>
                    <a:pt x="191359" y="770042"/>
                  </a:lnTo>
                  <a:cubicBezTo>
                    <a:pt x="191359" y="758422"/>
                    <a:pt x="200821" y="749024"/>
                    <a:pt x="212378" y="749024"/>
                  </a:cubicBezTo>
                  <a:lnTo>
                    <a:pt x="225205" y="749024"/>
                  </a:lnTo>
                  <a:cubicBezTo>
                    <a:pt x="225205" y="749024"/>
                    <a:pt x="225205" y="749024"/>
                    <a:pt x="225205" y="749024"/>
                  </a:cubicBezTo>
                  <a:cubicBezTo>
                    <a:pt x="304516" y="749024"/>
                    <a:pt x="383764" y="749024"/>
                    <a:pt x="463076" y="749024"/>
                  </a:cubicBezTo>
                  <a:cubicBezTo>
                    <a:pt x="463076" y="749024"/>
                    <a:pt x="463076" y="749024"/>
                    <a:pt x="463076" y="749024"/>
                  </a:cubicBezTo>
                  <a:lnTo>
                    <a:pt x="469553" y="749024"/>
                  </a:lnTo>
                  <a:cubicBezTo>
                    <a:pt x="481173" y="749024"/>
                    <a:pt x="490571" y="758422"/>
                    <a:pt x="490571" y="770042"/>
                  </a:cubicBezTo>
                  <a:close/>
                  <a:moveTo>
                    <a:pt x="471521" y="654980"/>
                  </a:moveTo>
                  <a:cubicBezTo>
                    <a:pt x="465425" y="677840"/>
                    <a:pt x="459393" y="700700"/>
                    <a:pt x="453297" y="723624"/>
                  </a:cubicBezTo>
                  <a:lnTo>
                    <a:pt x="234984" y="723624"/>
                  </a:lnTo>
                  <a:cubicBezTo>
                    <a:pt x="229205" y="701907"/>
                    <a:pt x="223427" y="680126"/>
                    <a:pt x="217648" y="658409"/>
                  </a:cubicBezTo>
                  <a:cubicBezTo>
                    <a:pt x="226094" y="661711"/>
                    <a:pt x="234730" y="664696"/>
                    <a:pt x="243493" y="667363"/>
                  </a:cubicBezTo>
                  <a:cubicBezTo>
                    <a:pt x="319185" y="689905"/>
                    <a:pt x="400147" y="684381"/>
                    <a:pt x="471521" y="654980"/>
                  </a:cubicBezTo>
                  <a:close/>
                </a:path>
              </a:pathLst>
            </a:custGeom>
            <a:grpFill/>
            <a:ln w="6350"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70B169DE-ED30-4BA3-AE9E-967E5673EE45}"/>
                </a:ext>
              </a:extLst>
            </p:cNvPr>
            <p:cNvSpPr/>
            <p:nvPr/>
          </p:nvSpPr>
          <p:spPr>
            <a:xfrm>
              <a:off x="9763812" y="575704"/>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a:p>
          </p:txBody>
        </p:sp>
      </p:grpSp>
      <p:grpSp>
        <p:nvGrpSpPr>
          <p:cNvPr id="59" name="Group 58">
            <a:extLst>
              <a:ext uri="{FF2B5EF4-FFF2-40B4-BE49-F238E27FC236}">
                <a16:creationId xmlns:a16="http://schemas.microsoft.com/office/drawing/2014/main" id="{B2C3B5F2-75EE-4B1B-88EA-D48B1E6DD3BC}"/>
              </a:ext>
            </a:extLst>
          </p:cNvPr>
          <p:cNvGrpSpPr/>
          <p:nvPr/>
        </p:nvGrpSpPr>
        <p:grpSpPr>
          <a:xfrm>
            <a:off x="6398199" y="3707331"/>
            <a:ext cx="409831" cy="454835"/>
            <a:chOff x="11281998" y="488151"/>
            <a:chExt cx="723586" cy="803046"/>
          </a:xfrm>
          <a:solidFill>
            <a:schemeClr val="bg2"/>
          </a:solidFill>
        </p:grpSpPr>
        <p:sp>
          <p:nvSpPr>
            <p:cNvPr id="60" name="Freeform: Shape 59">
              <a:extLst>
                <a:ext uri="{FF2B5EF4-FFF2-40B4-BE49-F238E27FC236}">
                  <a16:creationId xmlns:a16="http://schemas.microsoft.com/office/drawing/2014/main" id="{40D92B73-9605-4FBE-8B42-C50318824C2E}"/>
                </a:ext>
              </a:extLst>
            </p:cNvPr>
            <p:cNvSpPr/>
            <p:nvPr/>
          </p:nvSpPr>
          <p:spPr>
            <a:xfrm>
              <a:off x="11346810" y="488151"/>
              <a:ext cx="498122" cy="803046"/>
            </a:xfrm>
            <a:custGeom>
              <a:avLst/>
              <a:gdLst>
                <a:gd name="connsiteX0" fmla="*/ 78523 w 526372"/>
                <a:gd name="connsiteY0" fmla="*/ 711708 h 848590"/>
                <a:gd name="connsiteX1" fmla="*/ 78523 w 526372"/>
                <a:gd name="connsiteY1" fmla="*/ 788416 h 848590"/>
                <a:gd name="connsiteX2" fmla="*/ 92620 w 526372"/>
                <a:gd name="connsiteY2" fmla="*/ 839661 h 848590"/>
                <a:gd name="connsiteX3" fmla="*/ 173963 w 526372"/>
                <a:gd name="connsiteY3" fmla="*/ 846709 h 848590"/>
                <a:gd name="connsiteX4" fmla="*/ 327633 w 526372"/>
                <a:gd name="connsiteY4" fmla="*/ 846709 h 848590"/>
                <a:gd name="connsiteX5" fmla="*/ 412850 w 526372"/>
                <a:gd name="connsiteY5" fmla="*/ 846709 h 848590"/>
                <a:gd name="connsiteX6" fmla="*/ 447839 w 526372"/>
                <a:gd name="connsiteY6" fmla="*/ 803973 h 848590"/>
                <a:gd name="connsiteX7" fmla="*/ 448156 w 526372"/>
                <a:gd name="connsiteY7" fmla="*/ 710184 h 848590"/>
                <a:gd name="connsiteX8" fmla="*/ 452792 w 526372"/>
                <a:gd name="connsiteY8" fmla="*/ 706945 h 848590"/>
                <a:gd name="connsiteX9" fmla="*/ 480732 w 526372"/>
                <a:gd name="connsiteY9" fmla="*/ 372681 h 848590"/>
                <a:gd name="connsiteX10" fmla="*/ 458824 w 526372"/>
                <a:gd name="connsiteY10" fmla="*/ 385509 h 848590"/>
                <a:gd name="connsiteX11" fmla="*/ 447902 w 526372"/>
                <a:gd name="connsiteY11" fmla="*/ 673798 h 848590"/>
                <a:gd name="connsiteX12" fmla="*/ 447839 w 526372"/>
                <a:gd name="connsiteY12" fmla="*/ 664337 h 848590"/>
                <a:gd name="connsiteX13" fmla="*/ 422439 w 526372"/>
                <a:gd name="connsiteY13" fmla="*/ 664337 h 848590"/>
                <a:gd name="connsiteX14" fmla="*/ 422439 w 526372"/>
                <a:gd name="connsiteY14" fmla="*/ 799148 h 848590"/>
                <a:gd name="connsiteX15" fmla="*/ 410437 w 526372"/>
                <a:gd name="connsiteY15" fmla="*/ 819912 h 848590"/>
                <a:gd name="connsiteX16" fmla="*/ 410437 w 526372"/>
                <a:gd name="connsiteY16" fmla="*/ 792861 h 848590"/>
                <a:gd name="connsiteX17" fmla="*/ 385037 w 526372"/>
                <a:gd name="connsiteY17" fmla="*/ 792861 h 848590"/>
                <a:gd name="connsiteX18" fmla="*/ 385037 w 526372"/>
                <a:gd name="connsiteY18" fmla="*/ 821245 h 848590"/>
                <a:gd name="connsiteX19" fmla="*/ 365543 w 526372"/>
                <a:gd name="connsiteY19" fmla="*/ 821245 h 848590"/>
                <a:gd name="connsiteX20" fmla="*/ 365543 w 526372"/>
                <a:gd name="connsiteY20" fmla="*/ 754825 h 848590"/>
                <a:gd name="connsiteX21" fmla="*/ 340143 w 526372"/>
                <a:gd name="connsiteY21" fmla="*/ 754825 h 848590"/>
                <a:gd name="connsiteX22" fmla="*/ 340143 w 526372"/>
                <a:gd name="connsiteY22" fmla="*/ 821245 h 848590"/>
                <a:gd name="connsiteX23" fmla="*/ 320966 w 526372"/>
                <a:gd name="connsiteY23" fmla="*/ 821245 h 848590"/>
                <a:gd name="connsiteX24" fmla="*/ 320966 w 526372"/>
                <a:gd name="connsiteY24" fmla="*/ 793877 h 848590"/>
                <a:gd name="connsiteX25" fmla="*/ 319759 w 526372"/>
                <a:gd name="connsiteY25" fmla="*/ 788289 h 848590"/>
                <a:gd name="connsiteX26" fmla="*/ 295312 w 526372"/>
                <a:gd name="connsiteY26" fmla="*/ 793179 h 848590"/>
                <a:gd name="connsiteX27" fmla="*/ 295312 w 526372"/>
                <a:gd name="connsiteY27" fmla="*/ 821245 h 848590"/>
                <a:gd name="connsiteX28" fmla="*/ 276135 w 526372"/>
                <a:gd name="connsiteY28" fmla="*/ 821245 h 848590"/>
                <a:gd name="connsiteX29" fmla="*/ 276135 w 526372"/>
                <a:gd name="connsiteY29" fmla="*/ 755840 h 848590"/>
                <a:gd name="connsiteX30" fmla="*/ 250735 w 526372"/>
                <a:gd name="connsiteY30" fmla="*/ 755840 h 848590"/>
                <a:gd name="connsiteX31" fmla="*/ 250735 w 526372"/>
                <a:gd name="connsiteY31" fmla="*/ 821245 h 848590"/>
                <a:gd name="connsiteX32" fmla="*/ 231240 w 526372"/>
                <a:gd name="connsiteY32" fmla="*/ 821245 h 848590"/>
                <a:gd name="connsiteX33" fmla="*/ 231240 w 526372"/>
                <a:gd name="connsiteY33" fmla="*/ 794131 h 848590"/>
                <a:gd name="connsiteX34" fmla="*/ 231240 w 526372"/>
                <a:gd name="connsiteY34" fmla="*/ 793877 h 848590"/>
                <a:gd name="connsiteX35" fmla="*/ 205840 w 526372"/>
                <a:gd name="connsiteY35" fmla="*/ 793877 h 848590"/>
                <a:gd name="connsiteX36" fmla="*/ 205840 w 526372"/>
                <a:gd name="connsiteY36" fmla="*/ 794131 h 848590"/>
                <a:gd name="connsiteX37" fmla="*/ 205840 w 526372"/>
                <a:gd name="connsiteY37" fmla="*/ 821245 h 848590"/>
                <a:gd name="connsiteX38" fmla="*/ 186346 w 526372"/>
                <a:gd name="connsiteY38" fmla="*/ 821245 h 848590"/>
                <a:gd name="connsiteX39" fmla="*/ 186346 w 526372"/>
                <a:gd name="connsiteY39" fmla="*/ 755840 h 848590"/>
                <a:gd name="connsiteX40" fmla="*/ 160946 w 526372"/>
                <a:gd name="connsiteY40" fmla="*/ 755840 h 848590"/>
                <a:gd name="connsiteX41" fmla="*/ 160946 w 526372"/>
                <a:gd name="connsiteY41" fmla="*/ 821245 h 848590"/>
                <a:gd name="connsiteX42" fmla="*/ 141451 w 526372"/>
                <a:gd name="connsiteY42" fmla="*/ 821245 h 848590"/>
                <a:gd name="connsiteX43" fmla="*/ 141451 w 526372"/>
                <a:gd name="connsiteY43" fmla="*/ 794131 h 848590"/>
                <a:gd name="connsiteX44" fmla="*/ 116051 w 526372"/>
                <a:gd name="connsiteY44" fmla="*/ 794131 h 848590"/>
                <a:gd name="connsiteX45" fmla="*/ 116051 w 526372"/>
                <a:gd name="connsiteY45" fmla="*/ 819912 h 848590"/>
                <a:gd name="connsiteX46" fmla="*/ 104050 w 526372"/>
                <a:gd name="connsiteY46" fmla="*/ 797497 h 848590"/>
                <a:gd name="connsiteX47" fmla="*/ 104050 w 526372"/>
                <a:gd name="connsiteY47" fmla="*/ 660019 h 848590"/>
                <a:gd name="connsiteX48" fmla="*/ 78650 w 526372"/>
                <a:gd name="connsiteY48" fmla="*/ 660019 h 848590"/>
                <a:gd name="connsiteX49" fmla="*/ 78650 w 526372"/>
                <a:gd name="connsiteY49" fmla="*/ 673354 h 848590"/>
                <a:gd name="connsiteX50" fmla="*/ 80428 w 526372"/>
                <a:gd name="connsiteY50" fmla="*/ 368872 h 848590"/>
                <a:gd name="connsiteX51" fmla="*/ 402373 w 526372"/>
                <a:gd name="connsiteY51" fmla="*/ 328295 h 848590"/>
                <a:gd name="connsiteX52" fmla="*/ 415200 w 526372"/>
                <a:gd name="connsiteY52" fmla="*/ 306387 h 848590"/>
                <a:gd name="connsiteX53" fmla="*/ 330364 w 526372"/>
                <a:gd name="connsiteY53" fmla="*/ 268161 h 848590"/>
                <a:gd name="connsiteX54" fmla="*/ 330364 w 526372"/>
                <a:gd name="connsiteY54" fmla="*/ 159702 h 848590"/>
                <a:gd name="connsiteX55" fmla="*/ 330364 w 526372"/>
                <a:gd name="connsiteY55" fmla="*/ 157480 h 848590"/>
                <a:gd name="connsiteX56" fmla="*/ 330110 w 526372"/>
                <a:gd name="connsiteY56" fmla="*/ 157480 h 848590"/>
                <a:gd name="connsiteX57" fmla="*/ 297090 w 526372"/>
                <a:gd name="connsiteY57" fmla="*/ 126428 h 848590"/>
                <a:gd name="connsiteX58" fmla="*/ 284263 w 526372"/>
                <a:gd name="connsiteY58" fmla="*/ 126428 h 848590"/>
                <a:gd name="connsiteX59" fmla="*/ 306488 w 526372"/>
                <a:gd name="connsiteY59" fmla="*/ 106363 h 848590"/>
                <a:gd name="connsiteX60" fmla="*/ 309218 w 526372"/>
                <a:gd name="connsiteY60" fmla="*/ 57721 h 848590"/>
                <a:gd name="connsiteX61" fmla="*/ 263943 w 526372"/>
                <a:gd name="connsiteY61" fmla="*/ 0 h 848590"/>
                <a:gd name="connsiteX62" fmla="*/ 262800 w 526372"/>
                <a:gd name="connsiteY62" fmla="*/ 0 h 848590"/>
                <a:gd name="connsiteX63" fmla="*/ 217524 w 526372"/>
                <a:gd name="connsiteY63" fmla="*/ 57721 h 848590"/>
                <a:gd name="connsiteX64" fmla="*/ 220255 w 526372"/>
                <a:gd name="connsiteY64" fmla="*/ 106363 h 848590"/>
                <a:gd name="connsiteX65" fmla="*/ 242480 w 526372"/>
                <a:gd name="connsiteY65" fmla="*/ 126365 h 848590"/>
                <a:gd name="connsiteX66" fmla="*/ 229653 w 526372"/>
                <a:gd name="connsiteY66" fmla="*/ 126365 h 848590"/>
                <a:gd name="connsiteX67" fmla="*/ 196633 w 526372"/>
                <a:gd name="connsiteY67" fmla="*/ 157416 h 848590"/>
                <a:gd name="connsiteX68" fmla="*/ 196379 w 526372"/>
                <a:gd name="connsiteY68" fmla="*/ 157416 h 848590"/>
                <a:gd name="connsiteX69" fmla="*/ 196379 w 526372"/>
                <a:gd name="connsiteY69" fmla="*/ 159639 h 848590"/>
                <a:gd name="connsiteX70" fmla="*/ 196379 w 526372"/>
                <a:gd name="connsiteY70" fmla="*/ 225488 h 848590"/>
                <a:gd name="connsiteX71" fmla="*/ 196379 w 526372"/>
                <a:gd name="connsiteY71" fmla="*/ 268034 h 848590"/>
                <a:gd name="connsiteX72" fmla="*/ 57314 w 526372"/>
                <a:gd name="connsiteY72" fmla="*/ 357251 h 848590"/>
                <a:gd name="connsiteX73" fmla="*/ 78523 w 526372"/>
                <a:gd name="connsiteY73" fmla="*/ 711708 h 848590"/>
                <a:gd name="connsiteX74" fmla="*/ 240448 w 526372"/>
                <a:gd name="connsiteY74" fmla="*/ 68516 h 848590"/>
                <a:gd name="connsiteX75" fmla="*/ 263244 w 526372"/>
                <a:gd name="connsiteY75" fmla="*/ 27622 h 848590"/>
                <a:gd name="connsiteX76" fmla="*/ 286041 w 526372"/>
                <a:gd name="connsiteY76" fmla="*/ 68516 h 848590"/>
                <a:gd name="connsiteX77" fmla="*/ 284644 w 526372"/>
                <a:gd name="connsiteY77" fmla="*/ 93472 h 848590"/>
                <a:gd name="connsiteX78" fmla="*/ 275944 w 526372"/>
                <a:gd name="connsiteY78" fmla="*/ 102171 h 848590"/>
                <a:gd name="connsiteX79" fmla="*/ 275944 w 526372"/>
                <a:gd name="connsiteY79" fmla="*/ 95821 h 848590"/>
                <a:gd name="connsiteX80" fmla="*/ 250544 w 526372"/>
                <a:gd name="connsiteY80" fmla="*/ 95821 h 848590"/>
                <a:gd name="connsiteX81" fmla="*/ 250544 w 526372"/>
                <a:gd name="connsiteY81" fmla="*/ 102171 h 848590"/>
                <a:gd name="connsiteX82" fmla="*/ 241908 w 526372"/>
                <a:gd name="connsiteY82" fmla="*/ 93472 h 848590"/>
                <a:gd name="connsiteX83" fmla="*/ 240448 w 526372"/>
                <a:gd name="connsiteY83" fmla="*/ 68516 h 848590"/>
                <a:gd name="connsiteX84" fmla="*/ 221588 w 526372"/>
                <a:gd name="connsiteY84" fmla="*/ 256095 h 848590"/>
                <a:gd name="connsiteX85" fmla="*/ 227240 w 526372"/>
                <a:gd name="connsiteY85" fmla="*/ 256667 h 848590"/>
                <a:gd name="connsiteX86" fmla="*/ 258291 w 526372"/>
                <a:gd name="connsiteY86" fmla="*/ 225616 h 848590"/>
                <a:gd name="connsiteX87" fmla="*/ 258291 w 526372"/>
                <a:gd name="connsiteY87" fmla="*/ 189230 h 848590"/>
                <a:gd name="connsiteX88" fmla="*/ 258291 w 526372"/>
                <a:gd name="connsiteY88" fmla="*/ 189230 h 848590"/>
                <a:gd name="connsiteX89" fmla="*/ 258291 w 526372"/>
                <a:gd name="connsiteY89" fmla="*/ 183324 h 848590"/>
                <a:gd name="connsiteX90" fmla="*/ 232891 w 526372"/>
                <a:gd name="connsiteY90" fmla="*/ 183324 h 848590"/>
                <a:gd name="connsiteX91" fmla="*/ 232891 w 526372"/>
                <a:gd name="connsiteY91" fmla="*/ 221678 h 848590"/>
                <a:gd name="connsiteX92" fmla="*/ 232891 w 526372"/>
                <a:gd name="connsiteY92" fmla="*/ 221678 h 848590"/>
                <a:gd name="connsiteX93" fmla="*/ 232891 w 526372"/>
                <a:gd name="connsiteY93" fmla="*/ 225552 h 848590"/>
                <a:gd name="connsiteX94" fmla="*/ 227240 w 526372"/>
                <a:gd name="connsiteY94" fmla="*/ 231203 h 848590"/>
                <a:gd name="connsiteX95" fmla="*/ 221588 w 526372"/>
                <a:gd name="connsiteY95" fmla="*/ 225552 h 848590"/>
                <a:gd name="connsiteX96" fmla="*/ 221588 w 526372"/>
                <a:gd name="connsiteY96" fmla="*/ 159702 h 848590"/>
                <a:gd name="connsiteX97" fmla="*/ 229462 w 526372"/>
                <a:gd name="connsiteY97" fmla="*/ 151828 h 848590"/>
                <a:gd name="connsiteX98" fmla="*/ 296963 w 526372"/>
                <a:gd name="connsiteY98" fmla="*/ 151828 h 848590"/>
                <a:gd name="connsiteX99" fmla="*/ 304837 w 526372"/>
                <a:gd name="connsiteY99" fmla="*/ 159702 h 848590"/>
                <a:gd name="connsiteX100" fmla="*/ 304837 w 526372"/>
                <a:gd name="connsiteY100" fmla="*/ 262953 h 848590"/>
                <a:gd name="connsiteX101" fmla="*/ 293534 w 526372"/>
                <a:gd name="connsiteY101" fmla="*/ 261429 h 848590"/>
                <a:gd name="connsiteX102" fmla="*/ 293534 w 526372"/>
                <a:gd name="connsiteY102" fmla="*/ 243840 h 848590"/>
                <a:gd name="connsiteX103" fmla="*/ 293534 w 526372"/>
                <a:gd name="connsiteY103" fmla="*/ 243840 h 848590"/>
                <a:gd name="connsiteX104" fmla="*/ 293534 w 526372"/>
                <a:gd name="connsiteY104" fmla="*/ 220789 h 848590"/>
                <a:gd name="connsiteX105" fmla="*/ 268134 w 526372"/>
                <a:gd name="connsiteY105" fmla="*/ 220789 h 848590"/>
                <a:gd name="connsiteX106" fmla="*/ 268134 w 526372"/>
                <a:gd name="connsiteY106" fmla="*/ 259715 h 848590"/>
                <a:gd name="connsiteX107" fmla="*/ 221588 w 526372"/>
                <a:gd name="connsiteY107" fmla="*/ 262826 h 848590"/>
                <a:gd name="connsiteX108" fmla="*/ 221588 w 526372"/>
                <a:gd name="connsiteY108" fmla="*/ 256095 h 848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526372" h="848590">
                  <a:moveTo>
                    <a:pt x="78523" y="711708"/>
                  </a:moveTo>
                  <a:cubicBezTo>
                    <a:pt x="78523" y="737298"/>
                    <a:pt x="78523" y="762826"/>
                    <a:pt x="78523" y="788416"/>
                  </a:cubicBezTo>
                  <a:cubicBezTo>
                    <a:pt x="78523" y="806640"/>
                    <a:pt x="75983" y="827278"/>
                    <a:pt x="92620" y="839661"/>
                  </a:cubicBezTo>
                  <a:cubicBezTo>
                    <a:pt x="111987" y="854075"/>
                    <a:pt x="151992" y="846709"/>
                    <a:pt x="173963" y="846709"/>
                  </a:cubicBezTo>
                  <a:cubicBezTo>
                    <a:pt x="225208" y="846709"/>
                    <a:pt x="276452" y="846709"/>
                    <a:pt x="327633" y="846709"/>
                  </a:cubicBezTo>
                  <a:cubicBezTo>
                    <a:pt x="355510" y="846709"/>
                    <a:pt x="385101" y="849567"/>
                    <a:pt x="412850" y="846709"/>
                  </a:cubicBezTo>
                  <a:cubicBezTo>
                    <a:pt x="437679" y="844169"/>
                    <a:pt x="447077" y="826897"/>
                    <a:pt x="447839" y="803973"/>
                  </a:cubicBezTo>
                  <a:cubicBezTo>
                    <a:pt x="448855" y="772795"/>
                    <a:pt x="448474" y="741490"/>
                    <a:pt x="448156" y="710184"/>
                  </a:cubicBezTo>
                  <a:cubicBezTo>
                    <a:pt x="449744" y="709549"/>
                    <a:pt x="451331" y="708533"/>
                    <a:pt x="452792" y="706945"/>
                  </a:cubicBezTo>
                  <a:cubicBezTo>
                    <a:pt x="538898" y="614743"/>
                    <a:pt x="551026" y="477964"/>
                    <a:pt x="480732" y="372681"/>
                  </a:cubicBezTo>
                  <a:cubicBezTo>
                    <a:pt x="471715" y="359156"/>
                    <a:pt x="449680" y="371856"/>
                    <a:pt x="458824" y="385509"/>
                  </a:cubicBezTo>
                  <a:cubicBezTo>
                    <a:pt x="519022" y="475615"/>
                    <a:pt x="514387" y="590359"/>
                    <a:pt x="447902" y="673798"/>
                  </a:cubicBezTo>
                  <a:cubicBezTo>
                    <a:pt x="447902" y="670623"/>
                    <a:pt x="447839" y="667512"/>
                    <a:pt x="447839" y="664337"/>
                  </a:cubicBezTo>
                  <a:cubicBezTo>
                    <a:pt x="447839" y="648018"/>
                    <a:pt x="422439" y="647954"/>
                    <a:pt x="422439" y="664337"/>
                  </a:cubicBezTo>
                  <a:cubicBezTo>
                    <a:pt x="422439" y="708152"/>
                    <a:pt x="427519" y="755587"/>
                    <a:pt x="422439" y="799148"/>
                  </a:cubicBezTo>
                  <a:cubicBezTo>
                    <a:pt x="420915" y="812292"/>
                    <a:pt x="417803" y="817753"/>
                    <a:pt x="410437" y="819912"/>
                  </a:cubicBezTo>
                  <a:cubicBezTo>
                    <a:pt x="410437" y="810895"/>
                    <a:pt x="410437" y="801878"/>
                    <a:pt x="410437" y="792861"/>
                  </a:cubicBezTo>
                  <a:cubicBezTo>
                    <a:pt x="410437" y="776542"/>
                    <a:pt x="385037" y="776478"/>
                    <a:pt x="385037" y="792861"/>
                  </a:cubicBezTo>
                  <a:cubicBezTo>
                    <a:pt x="385037" y="802323"/>
                    <a:pt x="385037" y="811784"/>
                    <a:pt x="385037" y="821245"/>
                  </a:cubicBezTo>
                  <a:cubicBezTo>
                    <a:pt x="378560" y="821245"/>
                    <a:pt x="372020" y="821245"/>
                    <a:pt x="365543" y="821245"/>
                  </a:cubicBezTo>
                  <a:cubicBezTo>
                    <a:pt x="365543" y="799084"/>
                    <a:pt x="365543" y="776986"/>
                    <a:pt x="365543" y="754825"/>
                  </a:cubicBezTo>
                  <a:cubicBezTo>
                    <a:pt x="365543" y="738505"/>
                    <a:pt x="340143" y="738442"/>
                    <a:pt x="340143" y="754825"/>
                  </a:cubicBezTo>
                  <a:cubicBezTo>
                    <a:pt x="340143" y="776986"/>
                    <a:pt x="340143" y="799084"/>
                    <a:pt x="340143" y="821245"/>
                  </a:cubicBezTo>
                  <a:cubicBezTo>
                    <a:pt x="333729" y="821245"/>
                    <a:pt x="327316" y="821245"/>
                    <a:pt x="320966" y="821245"/>
                  </a:cubicBezTo>
                  <a:cubicBezTo>
                    <a:pt x="320966" y="812101"/>
                    <a:pt x="320966" y="803021"/>
                    <a:pt x="320966" y="793877"/>
                  </a:cubicBezTo>
                  <a:cubicBezTo>
                    <a:pt x="320966" y="791718"/>
                    <a:pt x="320521" y="789876"/>
                    <a:pt x="319759" y="788289"/>
                  </a:cubicBezTo>
                  <a:cubicBezTo>
                    <a:pt x="315251" y="777050"/>
                    <a:pt x="295312" y="778637"/>
                    <a:pt x="295312" y="793179"/>
                  </a:cubicBezTo>
                  <a:cubicBezTo>
                    <a:pt x="295312" y="802513"/>
                    <a:pt x="295312" y="811911"/>
                    <a:pt x="295312" y="821245"/>
                  </a:cubicBezTo>
                  <a:cubicBezTo>
                    <a:pt x="288898" y="821245"/>
                    <a:pt x="282485" y="821245"/>
                    <a:pt x="276135" y="821245"/>
                  </a:cubicBezTo>
                  <a:cubicBezTo>
                    <a:pt x="276135" y="799465"/>
                    <a:pt x="276135" y="777621"/>
                    <a:pt x="276135" y="755840"/>
                  </a:cubicBezTo>
                  <a:cubicBezTo>
                    <a:pt x="276135" y="739521"/>
                    <a:pt x="250735" y="739457"/>
                    <a:pt x="250735" y="755840"/>
                  </a:cubicBezTo>
                  <a:cubicBezTo>
                    <a:pt x="250735" y="777621"/>
                    <a:pt x="250735" y="799465"/>
                    <a:pt x="250735" y="821245"/>
                  </a:cubicBezTo>
                  <a:cubicBezTo>
                    <a:pt x="244258" y="821245"/>
                    <a:pt x="237717" y="821245"/>
                    <a:pt x="231240" y="821245"/>
                  </a:cubicBezTo>
                  <a:cubicBezTo>
                    <a:pt x="231240" y="812229"/>
                    <a:pt x="231240" y="803212"/>
                    <a:pt x="231240" y="794131"/>
                  </a:cubicBezTo>
                  <a:cubicBezTo>
                    <a:pt x="231240" y="794068"/>
                    <a:pt x="231240" y="793940"/>
                    <a:pt x="231240" y="793877"/>
                  </a:cubicBezTo>
                  <a:cubicBezTo>
                    <a:pt x="231240" y="777557"/>
                    <a:pt x="205840" y="777494"/>
                    <a:pt x="205840" y="793877"/>
                  </a:cubicBezTo>
                  <a:cubicBezTo>
                    <a:pt x="205840" y="793940"/>
                    <a:pt x="205840" y="794068"/>
                    <a:pt x="205840" y="794131"/>
                  </a:cubicBezTo>
                  <a:cubicBezTo>
                    <a:pt x="205840" y="803148"/>
                    <a:pt x="205840" y="812165"/>
                    <a:pt x="205840" y="821245"/>
                  </a:cubicBezTo>
                  <a:cubicBezTo>
                    <a:pt x="199363" y="821245"/>
                    <a:pt x="192823" y="821245"/>
                    <a:pt x="186346" y="821245"/>
                  </a:cubicBezTo>
                  <a:cubicBezTo>
                    <a:pt x="186346" y="799465"/>
                    <a:pt x="186346" y="777621"/>
                    <a:pt x="186346" y="755840"/>
                  </a:cubicBezTo>
                  <a:cubicBezTo>
                    <a:pt x="186346" y="739521"/>
                    <a:pt x="160946" y="739457"/>
                    <a:pt x="160946" y="755840"/>
                  </a:cubicBezTo>
                  <a:cubicBezTo>
                    <a:pt x="160946" y="777621"/>
                    <a:pt x="160946" y="799465"/>
                    <a:pt x="160946" y="821245"/>
                  </a:cubicBezTo>
                  <a:cubicBezTo>
                    <a:pt x="154469" y="821245"/>
                    <a:pt x="147928" y="821245"/>
                    <a:pt x="141451" y="821245"/>
                  </a:cubicBezTo>
                  <a:cubicBezTo>
                    <a:pt x="141451" y="812229"/>
                    <a:pt x="141451" y="803212"/>
                    <a:pt x="141451" y="794131"/>
                  </a:cubicBezTo>
                  <a:cubicBezTo>
                    <a:pt x="141451" y="777812"/>
                    <a:pt x="116051" y="777748"/>
                    <a:pt x="116051" y="794131"/>
                  </a:cubicBezTo>
                  <a:cubicBezTo>
                    <a:pt x="116051" y="802704"/>
                    <a:pt x="116051" y="811340"/>
                    <a:pt x="116051" y="819912"/>
                  </a:cubicBezTo>
                  <a:cubicBezTo>
                    <a:pt x="107479" y="817372"/>
                    <a:pt x="104050" y="810768"/>
                    <a:pt x="104050" y="797497"/>
                  </a:cubicBezTo>
                  <a:cubicBezTo>
                    <a:pt x="104050" y="751650"/>
                    <a:pt x="104050" y="705866"/>
                    <a:pt x="104050" y="660019"/>
                  </a:cubicBezTo>
                  <a:cubicBezTo>
                    <a:pt x="104050" y="643700"/>
                    <a:pt x="78650" y="643636"/>
                    <a:pt x="78650" y="660019"/>
                  </a:cubicBezTo>
                  <a:cubicBezTo>
                    <a:pt x="78650" y="664464"/>
                    <a:pt x="78650" y="668909"/>
                    <a:pt x="78650" y="673354"/>
                  </a:cubicBezTo>
                  <a:cubicBezTo>
                    <a:pt x="9117" y="585279"/>
                    <a:pt x="5371" y="457517"/>
                    <a:pt x="80428" y="368872"/>
                  </a:cubicBezTo>
                  <a:cubicBezTo>
                    <a:pt x="161263" y="273495"/>
                    <a:pt x="300074" y="258762"/>
                    <a:pt x="402373" y="328295"/>
                  </a:cubicBezTo>
                  <a:cubicBezTo>
                    <a:pt x="415898" y="337503"/>
                    <a:pt x="428662" y="315531"/>
                    <a:pt x="415200" y="306387"/>
                  </a:cubicBezTo>
                  <a:cubicBezTo>
                    <a:pt x="388784" y="288417"/>
                    <a:pt x="360018" y="275781"/>
                    <a:pt x="330364" y="268161"/>
                  </a:cubicBezTo>
                  <a:lnTo>
                    <a:pt x="330364" y="159702"/>
                  </a:lnTo>
                  <a:lnTo>
                    <a:pt x="330364" y="157480"/>
                  </a:lnTo>
                  <a:lnTo>
                    <a:pt x="330110" y="157480"/>
                  </a:lnTo>
                  <a:cubicBezTo>
                    <a:pt x="328967" y="140208"/>
                    <a:pt x="314679" y="126428"/>
                    <a:pt x="297090" y="126428"/>
                  </a:cubicBezTo>
                  <a:lnTo>
                    <a:pt x="284263" y="126428"/>
                  </a:lnTo>
                  <a:cubicBezTo>
                    <a:pt x="293343" y="122301"/>
                    <a:pt x="301027" y="115443"/>
                    <a:pt x="306488" y="106363"/>
                  </a:cubicBezTo>
                  <a:cubicBezTo>
                    <a:pt x="315378" y="91567"/>
                    <a:pt x="316394" y="73406"/>
                    <a:pt x="309218" y="57721"/>
                  </a:cubicBezTo>
                  <a:cubicBezTo>
                    <a:pt x="284708" y="4508"/>
                    <a:pt x="273023" y="0"/>
                    <a:pt x="263943" y="0"/>
                  </a:cubicBezTo>
                  <a:lnTo>
                    <a:pt x="262800" y="0"/>
                  </a:lnTo>
                  <a:cubicBezTo>
                    <a:pt x="253719" y="0"/>
                    <a:pt x="242035" y="4445"/>
                    <a:pt x="217524" y="57721"/>
                  </a:cubicBezTo>
                  <a:cubicBezTo>
                    <a:pt x="210349" y="73342"/>
                    <a:pt x="211365" y="91567"/>
                    <a:pt x="220255" y="106363"/>
                  </a:cubicBezTo>
                  <a:cubicBezTo>
                    <a:pt x="225716" y="115379"/>
                    <a:pt x="233399" y="122238"/>
                    <a:pt x="242480" y="126365"/>
                  </a:cubicBezTo>
                  <a:lnTo>
                    <a:pt x="229653" y="126365"/>
                  </a:lnTo>
                  <a:cubicBezTo>
                    <a:pt x="212063" y="126365"/>
                    <a:pt x="197776" y="140145"/>
                    <a:pt x="196633" y="157416"/>
                  </a:cubicBezTo>
                  <a:lnTo>
                    <a:pt x="196379" y="157416"/>
                  </a:lnTo>
                  <a:lnTo>
                    <a:pt x="196379" y="159639"/>
                  </a:lnTo>
                  <a:lnTo>
                    <a:pt x="196379" y="225488"/>
                  </a:lnTo>
                  <a:lnTo>
                    <a:pt x="196379" y="268034"/>
                  </a:lnTo>
                  <a:cubicBezTo>
                    <a:pt x="143229" y="281623"/>
                    <a:pt x="94017" y="311531"/>
                    <a:pt x="57314" y="357251"/>
                  </a:cubicBezTo>
                  <a:cubicBezTo>
                    <a:pt x="-27903" y="463487"/>
                    <a:pt x="-15838" y="616268"/>
                    <a:pt x="78523" y="711708"/>
                  </a:cubicBezTo>
                  <a:close/>
                  <a:moveTo>
                    <a:pt x="240448" y="68516"/>
                  </a:moveTo>
                  <a:cubicBezTo>
                    <a:pt x="251306" y="44958"/>
                    <a:pt x="258990" y="32766"/>
                    <a:pt x="263244" y="27622"/>
                  </a:cubicBezTo>
                  <a:cubicBezTo>
                    <a:pt x="267435" y="32766"/>
                    <a:pt x="275183" y="44895"/>
                    <a:pt x="286041" y="68516"/>
                  </a:cubicBezTo>
                  <a:cubicBezTo>
                    <a:pt x="289724" y="76517"/>
                    <a:pt x="289216" y="85852"/>
                    <a:pt x="284644" y="93472"/>
                  </a:cubicBezTo>
                  <a:cubicBezTo>
                    <a:pt x="282421" y="97155"/>
                    <a:pt x="279437" y="100139"/>
                    <a:pt x="275944" y="102171"/>
                  </a:cubicBezTo>
                  <a:cubicBezTo>
                    <a:pt x="275944" y="100076"/>
                    <a:pt x="275944" y="97917"/>
                    <a:pt x="275944" y="95821"/>
                  </a:cubicBezTo>
                  <a:cubicBezTo>
                    <a:pt x="275944" y="79502"/>
                    <a:pt x="250544" y="79438"/>
                    <a:pt x="250544" y="95821"/>
                  </a:cubicBezTo>
                  <a:cubicBezTo>
                    <a:pt x="250544" y="97917"/>
                    <a:pt x="250544" y="100076"/>
                    <a:pt x="250544" y="102171"/>
                  </a:cubicBezTo>
                  <a:cubicBezTo>
                    <a:pt x="247052" y="100076"/>
                    <a:pt x="244131" y="97155"/>
                    <a:pt x="241908" y="93472"/>
                  </a:cubicBezTo>
                  <a:cubicBezTo>
                    <a:pt x="237273" y="85852"/>
                    <a:pt x="236765" y="76517"/>
                    <a:pt x="240448" y="68516"/>
                  </a:cubicBezTo>
                  <a:close/>
                  <a:moveTo>
                    <a:pt x="221588" y="256095"/>
                  </a:moveTo>
                  <a:cubicBezTo>
                    <a:pt x="223430" y="256413"/>
                    <a:pt x="225335" y="256667"/>
                    <a:pt x="227240" y="256667"/>
                  </a:cubicBezTo>
                  <a:cubicBezTo>
                    <a:pt x="244385" y="256667"/>
                    <a:pt x="258291" y="242760"/>
                    <a:pt x="258291" y="225616"/>
                  </a:cubicBezTo>
                  <a:lnTo>
                    <a:pt x="258291" y="189230"/>
                  </a:lnTo>
                  <a:lnTo>
                    <a:pt x="258291" y="189230"/>
                  </a:lnTo>
                  <a:cubicBezTo>
                    <a:pt x="258291" y="187261"/>
                    <a:pt x="258291" y="185293"/>
                    <a:pt x="258291" y="183324"/>
                  </a:cubicBezTo>
                  <a:cubicBezTo>
                    <a:pt x="258291" y="167005"/>
                    <a:pt x="232891" y="166941"/>
                    <a:pt x="232891" y="183324"/>
                  </a:cubicBezTo>
                  <a:cubicBezTo>
                    <a:pt x="232891" y="196088"/>
                    <a:pt x="232891" y="208915"/>
                    <a:pt x="232891" y="221678"/>
                  </a:cubicBezTo>
                  <a:cubicBezTo>
                    <a:pt x="232891" y="221678"/>
                    <a:pt x="232891" y="221678"/>
                    <a:pt x="232891" y="221678"/>
                  </a:cubicBezTo>
                  <a:lnTo>
                    <a:pt x="232891" y="225552"/>
                  </a:lnTo>
                  <a:cubicBezTo>
                    <a:pt x="232891" y="228600"/>
                    <a:pt x="230288" y="231203"/>
                    <a:pt x="227240" y="231203"/>
                  </a:cubicBezTo>
                  <a:cubicBezTo>
                    <a:pt x="224192" y="231203"/>
                    <a:pt x="221588" y="228600"/>
                    <a:pt x="221588" y="225552"/>
                  </a:cubicBezTo>
                  <a:lnTo>
                    <a:pt x="221588" y="159702"/>
                  </a:lnTo>
                  <a:cubicBezTo>
                    <a:pt x="221588" y="155448"/>
                    <a:pt x="225208" y="151828"/>
                    <a:pt x="229462" y="151828"/>
                  </a:cubicBezTo>
                  <a:lnTo>
                    <a:pt x="296963" y="151828"/>
                  </a:lnTo>
                  <a:cubicBezTo>
                    <a:pt x="301217" y="151828"/>
                    <a:pt x="304837" y="155448"/>
                    <a:pt x="304837" y="159702"/>
                  </a:cubicBezTo>
                  <a:lnTo>
                    <a:pt x="304837" y="262953"/>
                  </a:lnTo>
                  <a:cubicBezTo>
                    <a:pt x="301090" y="262382"/>
                    <a:pt x="297280" y="261874"/>
                    <a:pt x="293534" y="261429"/>
                  </a:cubicBezTo>
                  <a:lnTo>
                    <a:pt x="293534" y="243840"/>
                  </a:lnTo>
                  <a:lnTo>
                    <a:pt x="293534" y="243840"/>
                  </a:lnTo>
                  <a:cubicBezTo>
                    <a:pt x="293534" y="236156"/>
                    <a:pt x="293534" y="228473"/>
                    <a:pt x="293534" y="220789"/>
                  </a:cubicBezTo>
                  <a:cubicBezTo>
                    <a:pt x="293534" y="204470"/>
                    <a:pt x="268134" y="204406"/>
                    <a:pt x="268134" y="220789"/>
                  </a:cubicBezTo>
                  <a:cubicBezTo>
                    <a:pt x="268134" y="233743"/>
                    <a:pt x="268134" y="246761"/>
                    <a:pt x="268134" y="259715"/>
                  </a:cubicBezTo>
                  <a:cubicBezTo>
                    <a:pt x="252513" y="259397"/>
                    <a:pt x="236955" y="260477"/>
                    <a:pt x="221588" y="262826"/>
                  </a:cubicBezTo>
                  <a:lnTo>
                    <a:pt x="221588" y="256095"/>
                  </a:lnTo>
                  <a:close/>
                </a:path>
              </a:pathLst>
            </a:custGeom>
            <a:grpFill/>
            <a:ln w="6350"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F2C583F0-F9EB-4800-A161-73FFE6A41F72}"/>
                </a:ext>
              </a:extLst>
            </p:cNvPr>
            <p:cNvSpPr/>
            <p:nvPr/>
          </p:nvSpPr>
          <p:spPr>
            <a:xfrm>
              <a:off x="11754741" y="8011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BBB5F90B-009B-4DCD-B8A6-AA4E277E2D09}"/>
                </a:ext>
              </a:extLst>
            </p:cNvPr>
            <p:cNvSpPr/>
            <p:nvPr/>
          </p:nvSpPr>
          <p:spPr>
            <a:xfrm>
              <a:off x="11711656" y="1190505"/>
              <a:ext cx="23210" cy="24037"/>
            </a:xfrm>
            <a:custGeom>
              <a:avLst/>
              <a:gdLst>
                <a:gd name="connsiteX0" fmla="*/ 12264 w 24526"/>
                <a:gd name="connsiteY0" fmla="*/ 0 h 25400"/>
                <a:gd name="connsiteX1" fmla="*/ 12264 w 24526"/>
                <a:gd name="connsiteY1" fmla="*/ 25400 h 25400"/>
                <a:gd name="connsiteX2" fmla="*/ 12264 w 24526"/>
                <a:gd name="connsiteY2" fmla="*/ 0 h 25400"/>
              </a:gdLst>
              <a:ahLst/>
              <a:cxnLst>
                <a:cxn ang="0">
                  <a:pos x="connsiteX0" y="connsiteY0"/>
                </a:cxn>
                <a:cxn ang="0">
                  <a:pos x="connsiteX1" y="connsiteY1"/>
                </a:cxn>
                <a:cxn ang="0">
                  <a:pos x="connsiteX2" y="connsiteY2"/>
                </a:cxn>
              </a:cxnLst>
              <a:rect l="l" t="t" r="r" b="b"/>
              <a:pathLst>
                <a:path w="24526" h="25400">
                  <a:moveTo>
                    <a:pt x="12264" y="0"/>
                  </a:moveTo>
                  <a:cubicBezTo>
                    <a:pt x="-4056" y="0"/>
                    <a:pt x="-4120" y="25400"/>
                    <a:pt x="12264" y="25400"/>
                  </a:cubicBezTo>
                  <a:cubicBezTo>
                    <a:pt x="28583" y="25400"/>
                    <a:pt x="28646" y="0"/>
                    <a:pt x="12264" y="0"/>
                  </a:cubicBezTo>
                  <a:close/>
                </a:path>
              </a:pathLst>
            </a:custGeom>
            <a:grpFill/>
            <a:ln w="6350"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F54DC26B-F36B-4116-A535-ABD0F26CEBC9}"/>
                </a:ext>
              </a:extLst>
            </p:cNvPr>
            <p:cNvSpPr/>
            <p:nvPr/>
          </p:nvSpPr>
          <p:spPr>
            <a:xfrm>
              <a:off x="11436923" y="973513"/>
              <a:ext cx="144472" cy="144354"/>
            </a:xfrm>
            <a:custGeom>
              <a:avLst/>
              <a:gdLst>
                <a:gd name="connsiteX0" fmla="*/ 152273 w 152666"/>
                <a:gd name="connsiteY0" fmla="*/ 80137 h 152541"/>
                <a:gd name="connsiteX1" fmla="*/ 152654 w 152666"/>
                <a:gd name="connsiteY1" fmla="*/ 76327 h 152541"/>
                <a:gd name="connsiteX2" fmla="*/ 152273 w 152666"/>
                <a:gd name="connsiteY2" fmla="*/ 72580 h 152541"/>
                <a:gd name="connsiteX3" fmla="*/ 76327 w 152666"/>
                <a:gd name="connsiteY3" fmla="*/ 0 h 152541"/>
                <a:gd name="connsiteX4" fmla="*/ 0 w 152666"/>
                <a:gd name="connsiteY4" fmla="*/ 76327 h 152541"/>
                <a:gd name="connsiteX5" fmla="*/ 72834 w 152666"/>
                <a:gd name="connsiteY5" fmla="*/ 152463 h 152541"/>
                <a:gd name="connsiteX6" fmla="*/ 152273 w 152666"/>
                <a:gd name="connsiteY6" fmla="*/ 8013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273" y="80137"/>
                  </a:moveTo>
                  <a:cubicBezTo>
                    <a:pt x="152527" y="78994"/>
                    <a:pt x="152717" y="77724"/>
                    <a:pt x="152654" y="76327"/>
                  </a:cubicBezTo>
                  <a:cubicBezTo>
                    <a:pt x="152717" y="74930"/>
                    <a:pt x="152527" y="73724"/>
                    <a:pt x="152273" y="72580"/>
                  </a:cubicBezTo>
                  <a:cubicBezTo>
                    <a:pt x="148463" y="32829"/>
                    <a:pt x="118173" y="0"/>
                    <a:pt x="76327" y="0"/>
                  </a:cubicBezTo>
                  <a:cubicBezTo>
                    <a:pt x="34861" y="0"/>
                    <a:pt x="0" y="34862"/>
                    <a:pt x="0" y="76327"/>
                  </a:cubicBezTo>
                  <a:cubicBezTo>
                    <a:pt x="0" y="116586"/>
                    <a:pt x="32703" y="150685"/>
                    <a:pt x="72834" y="152463"/>
                  </a:cubicBezTo>
                  <a:cubicBezTo>
                    <a:pt x="116078" y="154368"/>
                    <a:pt x="148272" y="121221"/>
                    <a:pt x="152273" y="8013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C0F1E1DC-2DA8-405E-A001-D8596EC2485A}"/>
                </a:ext>
              </a:extLst>
            </p:cNvPr>
            <p:cNvSpPr/>
            <p:nvPr/>
          </p:nvSpPr>
          <p:spPr>
            <a:xfrm>
              <a:off x="11610469" y="973513"/>
              <a:ext cx="144472" cy="144354"/>
            </a:xfrm>
            <a:custGeom>
              <a:avLst/>
              <a:gdLst>
                <a:gd name="connsiteX0" fmla="*/ 152654 w 152666"/>
                <a:gd name="connsiteY0" fmla="*/ 76327 h 152541"/>
                <a:gd name="connsiteX1" fmla="*/ 152273 w 152666"/>
                <a:gd name="connsiteY1" fmla="*/ 72580 h 152541"/>
                <a:gd name="connsiteX2" fmla="*/ 76327 w 152666"/>
                <a:gd name="connsiteY2" fmla="*/ 0 h 152541"/>
                <a:gd name="connsiteX3" fmla="*/ 0 w 152666"/>
                <a:gd name="connsiteY3" fmla="*/ 76327 h 152541"/>
                <a:gd name="connsiteX4" fmla="*/ 72834 w 152666"/>
                <a:gd name="connsiteY4" fmla="*/ 152463 h 152541"/>
                <a:gd name="connsiteX5" fmla="*/ 152273 w 152666"/>
                <a:gd name="connsiteY5" fmla="*/ 80137 h 152541"/>
                <a:gd name="connsiteX6" fmla="*/ 152654 w 152666"/>
                <a:gd name="connsiteY6" fmla="*/ 7632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654" y="76327"/>
                  </a:moveTo>
                  <a:cubicBezTo>
                    <a:pt x="152717" y="74930"/>
                    <a:pt x="152527" y="73724"/>
                    <a:pt x="152273" y="72580"/>
                  </a:cubicBezTo>
                  <a:cubicBezTo>
                    <a:pt x="148463" y="32829"/>
                    <a:pt x="118173" y="0"/>
                    <a:pt x="76327" y="0"/>
                  </a:cubicBezTo>
                  <a:cubicBezTo>
                    <a:pt x="34861" y="0"/>
                    <a:pt x="0" y="34862"/>
                    <a:pt x="0" y="76327"/>
                  </a:cubicBezTo>
                  <a:cubicBezTo>
                    <a:pt x="0" y="116586"/>
                    <a:pt x="32702" y="150685"/>
                    <a:pt x="72834" y="152463"/>
                  </a:cubicBezTo>
                  <a:cubicBezTo>
                    <a:pt x="116015" y="154368"/>
                    <a:pt x="148272" y="121158"/>
                    <a:pt x="152273" y="80137"/>
                  </a:cubicBezTo>
                  <a:cubicBezTo>
                    <a:pt x="152527" y="78994"/>
                    <a:pt x="152717" y="77724"/>
                    <a:pt x="152654" y="7632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52BAA36-C936-4614-86A2-A32029378935}"/>
                </a:ext>
              </a:extLst>
            </p:cNvPr>
            <p:cNvSpPr/>
            <p:nvPr/>
          </p:nvSpPr>
          <p:spPr>
            <a:xfrm>
              <a:off x="11536282" y="1093990"/>
              <a:ext cx="119098" cy="79440"/>
            </a:xfrm>
            <a:custGeom>
              <a:avLst/>
              <a:gdLst>
                <a:gd name="connsiteX0" fmla="*/ 12354 w 125853"/>
                <a:gd name="connsiteY0" fmla="*/ 83574 h 83945"/>
                <a:gd name="connsiteX1" fmla="*/ 110398 w 125853"/>
                <a:gd name="connsiteY1" fmla="*/ 83574 h 83945"/>
                <a:gd name="connsiteX2" fmla="*/ 117827 w 125853"/>
                <a:gd name="connsiteY2" fmla="*/ 82875 h 83945"/>
                <a:gd name="connsiteX3" fmla="*/ 125828 w 125853"/>
                <a:gd name="connsiteY3" fmla="*/ 70112 h 83945"/>
                <a:gd name="connsiteX4" fmla="*/ 124241 w 125853"/>
                <a:gd name="connsiteY4" fmla="*/ 64206 h 83945"/>
                <a:gd name="connsiteX5" fmla="*/ 122717 w 125853"/>
                <a:gd name="connsiteY5" fmla="*/ 62048 h 83945"/>
                <a:gd name="connsiteX6" fmla="*/ 122653 w 125853"/>
                <a:gd name="connsiteY6" fmla="*/ 61920 h 83945"/>
                <a:gd name="connsiteX7" fmla="*/ 71980 w 125853"/>
                <a:gd name="connsiteY7" fmla="*/ 3691 h 83945"/>
                <a:gd name="connsiteX8" fmla="*/ 54010 w 125853"/>
                <a:gd name="connsiteY8" fmla="*/ 3691 h 83945"/>
                <a:gd name="connsiteX9" fmla="*/ 3337 w 125853"/>
                <a:gd name="connsiteY9" fmla="*/ 61920 h 83945"/>
                <a:gd name="connsiteX10" fmla="*/ 12354 w 125853"/>
                <a:gd name="connsiteY10" fmla="*/ 83574 h 83945"/>
                <a:gd name="connsiteX11" fmla="*/ 85823 w 125853"/>
                <a:gd name="connsiteY11" fmla="*/ 58174 h 83945"/>
                <a:gd name="connsiteX12" fmla="*/ 40167 w 125853"/>
                <a:gd name="connsiteY12" fmla="*/ 58174 h 83945"/>
                <a:gd name="connsiteX13" fmla="*/ 62963 w 125853"/>
                <a:gd name="connsiteY13" fmla="*/ 31948 h 83945"/>
                <a:gd name="connsiteX14" fmla="*/ 85823 w 125853"/>
                <a:gd name="connsiteY14" fmla="*/ 58174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853" h="83945">
                  <a:moveTo>
                    <a:pt x="12354" y="83574"/>
                  </a:moveTo>
                  <a:cubicBezTo>
                    <a:pt x="45056" y="83574"/>
                    <a:pt x="77695" y="83574"/>
                    <a:pt x="110398" y="83574"/>
                  </a:cubicBezTo>
                  <a:cubicBezTo>
                    <a:pt x="112938" y="84273"/>
                    <a:pt x="115541" y="83955"/>
                    <a:pt x="117827" y="82875"/>
                  </a:cubicBezTo>
                  <a:cubicBezTo>
                    <a:pt x="123479" y="81034"/>
                    <a:pt x="126146" y="75509"/>
                    <a:pt x="125828" y="70112"/>
                  </a:cubicBezTo>
                  <a:cubicBezTo>
                    <a:pt x="125765" y="68143"/>
                    <a:pt x="125320" y="66111"/>
                    <a:pt x="124241" y="64206"/>
                  </a:cubicBezTo>
                  <a:cubicBezTo>
                    <a:pt x="123796" y="63444"/>
                    <a:pt x="123288" y="62746"/>
                    <a:pt x="122717" y="62048"/>
                  </a:cubicBezTo>
                  <a:cubicBezTo>
                    <a:pt x="122717" y="61984"/>
                    <a:pt x="122653" y="61984"/>
                    <a:pt x="122653" y="61920"/>
                  </a:cubicBezTo>
                  <a:cubicBezTo>
                    <a:pt x="105762" y="42489"/>
                    <a:pt x="88871" y="23122"/>
                    <a:pt x="71980" y="3691"/>
                  </a:cubicBezTo>
                  <a:cubicBezTo>
                    <a:pt x="67662" y="-1262"/>
                    <a:pt x="58328" y="-1199"/>
                    <a:pt x="54010" y="3691"/>
                  </a:cubicBezTo>
                  <a:cubicBezTo>
                    <a:pt x="37119" y="23122"/>
                    <a:pt x="20228" y="42489"/>
                    <a:pt x="3337" y="61920"/>
                  </a:cubicBezTo>
                  <a:cubicBezTo>
                    <a:pt x="-3648" y="69985"/>
                    <a:pt x="797" y="83574"/>
                    <a:pt x="12354" y="83574"/>
                  </a:cubicBezTo>
                  <a:close/>
                  <a:moveTo>
                    <a:pt x="85823" y="58174"/>
                  </a:moveTo>
                  <a:cubicBezTo>
                    <a:pt x="70583" y="58174"/>
                    <a:pt x="55407" y="58174"/>
                    <a:pt x="40167" y="58174"/>
                  </a:cubicBezTo>
                  <a:cubicBezTo>
                    <a:pt x="47787" y="49411"/>
                    <a:pt x="55407" y="40711"/>
                    <a:pt x="62963" y="31948"/>
                  </a:cubicBezTo>
                  <a:cubicBezTo>
                    <a:pt x="70647" y="40711"/>
                    <a:pt x="78203" y="49411"/>
                    <a:pt x="85823" y="58174"/>
                  </a:cubicBezTo>
                  <a:close/>
                </a:path>
              </a:pathLst>
            </a:custGeom>
            <a:grpFill/>
            <a:ln w="6350"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4CE3DA62-577D-494A-80E7-7FD5769881E6}"/>
                </a:ext>
              </a:extLst>
            </p:cNvPr>
            <p:cNvSpPr/>
            <p:nvPr/>
          </p:nvSpPr>
          <p:spPr>
            <a:xfrm>
              <a:off x="11815142" y="606591"/>
              <a:ext cx="61474" cy="61474"/>
            </a:xfrm>
            <a:custGeom>
              <a:avLst/>
              <a:gdLst>
                <a:gd name="connsiteX0" fmla="*/ 32512 w 64960"/>
                <a:gd name="connsiteY0" fmla="*/ 64960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0 h 64960"/>
                <a:gd name="connsiteX5" fmla="*/ 32512 w 64960"/>
                <a:gd name="connsiteY5" fmla="*/ 25400 h 64960"/>
                <a:gd name="connsiteX6" fmla="*/ 39560 w 64960"/>
                <a:gd name="connsiteY6" fmla="*/ 32449 h 64960"/>
                <a:gd name="connsiteX7" fmla="*/ 32512 w 64960"/>
                <a:gd name="connsiteY7" fmla="*/ 39560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449"/>
                  </a:cubicBezTo>
                  <a:cubicBezTo>
                    <a:pt x="64960" y="14478"/>
                    <a:pt x="50419" y="0"/>
                    <a:pt x="32512" y="0"/>
                  </a:cubicBezTo>
                  <a:cubicBezTo>
                    <a:pt x="14605" y="0"/>
                    <a:pt x="0" y="14542"/>
                    <a:pt x="0" y="32449"/>
                  </a:cubicBezTo>
                  <a:cubicBezTo>
                    <a:pt x="0" y="50356"/>
                    <a:pt x="14605" y="64960"/>
                    <a:pt x="32512" y="64960"/>
                  </a:cubicBezTo>
                  <a:close/>
                  <a:moveTo>
                    <a:pt x="32512" y="25400"/>
                  </a:moveTo>
                  <a:cubicBezTo>
                    <a:pt x="36385" y="25400"/>
                    <a:pt x="39560" y="28575"/>
                    <a:pt x="39560" y="32449"/>
                  </a:cubicBezTo>
                  <a:cubicBezTo>
                    <a:pt x="39560" y="36322"/>
                    <a:pt x="36385" y="39560"/>
                    <a:pt x="32512" y="39560"/>
                  </a:cubicBezTo>
                  <a:cubicBezTo>
                    <a:pt x="28575" y="39560"/>
                    <a:pt x="25400" y="36385"/>
                    <a:pt x="25400" y="32449"/>
                  </a:cubicBezTo>
                  <a:cubicBezTo>
                    <a:pt x="25400" y="28511"/>
                    <a:pt x="28575" y="25400"/>
                    <a:pt x="32512" y="25400"/>
                  </a:cubicBezTo>
                  <a:close/>
                </a:path>
              </a:pathLst>
            </a:custGeom>
            <a:grpFill/>
            <a:ln w="6350"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504A4C27-1DF5-492F-860F-DDD9418EF0DC}"/>
                </a:ext>
              </a:extLst>
            </p:cNvPr>
            <p:cNvSpPr/>
            <p:nvPr/>
          </p:nvSpPr>
          <p:spPr>
            <a:xfrm>
              <a:off x="11875924" y="754118"/>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EBE22E34-E992-4851-9C71-DC7014C7FF11}"/>
                </a:ext>
              </a:extLst>
            </p:cNvPr>
            <p:cNvSpPr/>
            <p:nvPr/>
          </p:nvSpPr>
          <p:spPr>
            <a:xfrm>
              <a:off x="11938529" y="1222373"/>
              <a:ext cx="67055" cy="67030"/>
            </a:xfrm>
            <a:custGeom>
              <a:avLst/>
              <a:gdLst>
                <a:gd name="connsiteX0" fmla="*/ 67099 w 70858"/>
                <a:gd name="connsiteY0" fmla="*/ 49129 h 70832"/>
                <a:gd name="connsiteX1" fmla="*/ 53383 w 70858"/>
                <a:gd name="connsiteY1" fmla="*/ 35413 h 70832"/>
                <a:gd name="connsiteX2" fmla="*/ 67099 w 70858"/>
                <a:gd name="connsiteY2" fmla="*/ 21697 h 70832"/>
                <a:gd name="connsiteX3" fmla="*/ 49129 w 70858"/>
                <a:gd name="connsiteY3" fmla="*/ 3726 h 70832"/>
                <a:gd name="connsiteX4" fmla="*/ 35413 w 70858"/>
                <a:gd name="connsiteY4" fmla="*/ 17442 h 70832"/>
                <a:gd name="connsiteX5" fmla="*/ 21697 w 70858"/>
                <a:gd name="connsiteY5" fmla="*/ 3726 h 70832"/>
                <a:gd name="connsiteX6" fmla="*/ 3726 w 70858"/>
                <a:gd name="connsiteY6" fmla="*/ 21697 h 70832"/>
                <a:gd name="connsiteX7" fmla="*/ 17442 w 70858"/>
                <a:gd name="connsiteY7" fmla="*/ 35413 h 70832"/>
                <a:gd name="connsiteX8" fmla="*/ 3726 w 70858"/>
                <a:gd name="connsiteY8" fmla="*/ 49129 h 70832"/>
                <a:gd name="connsiteX9" fmla="*/ 21697 w 70858"/>
                <a:gd name="connsiteY9" fmla="*/ 67099 h 70832"/>
                <a:gd name="connsiteX10" fmla="*/ 35413 w 70858"/>
                <a:gd name="connsiteY10" fmla="*/ 53383 h 70832"/>
                <a:gd name="connsiteX11" fmla="*/ 49129 w 70858"/>
                <a:gd name="connsiteY11" fmla="*/ 67099 h 70832"/>
                <a:gd name="connsiteX12" fmla="*/ 67099 w 70858"/>
                <a:gd name="connsiteY12" fmla="*/ 49129 h 70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58" h="70832">
                  <a:moveTo>
                    <a:pt x="67099" y="49129"/>
                  </a:moveTo>
                  <a:cubicBezTo>
                    <a:pt x="62527" y="44557"/>
                    <a:pt x="57955" y="39985"/>
                    <a:pt x="53383" y="35413"/>
                  </a:cubicBezTo>
                  <a:cubicBezTo>
                    <a:pt x="57955" y="30841"/>
                    <a:pt x="62527" y="26269"/>
                    <a:pt x="67099" y="21697"/>
                  </a:cubicBezTo>
                  <a:cubicBezTo>
                    <a:pt x="78656" y="10140"/>
                    <a:pt x="60685" y="-7831"/>
                    <a:pt x="49129"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9" y="67099"/>
                  </a:cubicBezTo>
                  <a:cubicBezTo>
                    <a:pt x="60749" y="78656"/>
                    <a:pt x="78720" y="60749"/>
                    <a:pt x="67099" y="49129"/>
                  </a:cubicBezTo>
                  <a:close/>
                </a:path>
              </a:pathLst>
            </a:custGeom>
            <a:grpFill/>
            <a:ln w="6350"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3A3AF761-C442-4584-92A4-01342986B9B5}"/>
                </a:ext>
              </a:extLst>
            </p:cNvPr>
            <p:cNvSpPr/>
            <p:nvPr/>
          </p:nvSpPr>
          <p:spPr>
            <a:xfrm>
              <a:off x="11297269" y="721127"/>
              <a:ext cx="61533" cy="61414"/>
            </a:xfrm>
            <a:custGeom>
              <a:avLst/>
              <a:gdLst>
                <a:gd name="connsiteX0" fmla="*/ 32512 w 65023"/>
                <a:gd name="connsiteY0" fmla="*/ 64897 h 64897"/>
                <a:gd name="connsiteX1" fmla="*/ 65024 w 65023"/>
                <a:gd name="connsiteY1" fmla="*/ 32449 h 64897"/>
                <a:gd name="connsiteX2" fmla="*/ 32512 w 65023"/>
                <a:gd name="connsiteY2" fmla="*/ 0 h 64897"/>
                <a:gd name="connsiteX3" fmla="*/ 0 w 65023"/>
                <a:gd name="connsiteY3" fmla="*/ 32449 h 64897"/>
                <a:gd name="connsiteX4" fmla="*/ 32512 w 65023"/>
                <a:gd name="connsiteY4" fmla="*/ 64897 h 64897"/>
                <a:gd name="connsiteX5" fmla="*/ 32512 w 65023"/>
                <a:gd name="connsiteY5" fmla="*/ 25337 h 64897"/>
                <a:gd name="connsiteX6" fmla="*/ 39624 w 65023"/>
                <a:gd name="connsiteY6" fmla="*/ 32385 h 64897"/>
                <a:gd name="connsiteX7" fmla="*/ 32512 w 65023"/>
                <a:gd name="connsiteY7" fmla="*/ 39434 h 64897"/>
                <a:gd name="connsiteX8" fmla="*/ 25400 w 65023"/>
                <a:gd name="connsiteY8" fmla="*/ 32385 h 64897"/>
                <a:gd name="connsiteX9" fmla="*/ 32512 w 65023"/>
                <a:gd name="connsiteY9" fmla="*/ 25337 h 64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3" h="64897">
                  <a:moveTo>
                    <a:pt x="32512" y="64897"/>
                  </a:moveTo>
                  <a:cubicBezTo>
                    <a:pt x="50419" y="64897"/>
                    <a:pt x="65024" y="50355"/>
                    <a:pt x="65024" y="32449"/>
                  </a:cubicBezTo>
                  <a:cubicBezTo>
                    <a:pt x="65024" y="14541"/>
                    <a:pt x="50483" y="0"/>
                    <a:pt x="32512" y="0"/>
                  </a:cubicBezTo>
                  <a:cubicBezTo>
                    <a:pt x="14541" y="0"/>
                    <a:pt x="0" y="14541"/>
                    <a:pt x="0" y="32449"/>
                  </a:cubicBezTo>
                  <a:cubicBezTo>
                    <a:pt x="0" y="50355"/>
                    <a:pt x="14605" y="64897"/>
                    <a:pt x="32512" y="64897"/>
                  </a:cubicBezTo>
                  <a:close/>
                  <a:moveTo>
                    <a:pt x="32512" y="25337"/>
                  </a:moveTo>
                  <a:cubicBezTo>
                    <a:pt x="36449" y="25337"/>
                    <a:pt x="39624" y="28512"/>
                    <a:pt x="39624" y="32385"/>
                  </a:cubicBezTo>
                  <a:cubicBezTo>
                    <a:pt x="39624" y="36259"/>
                    <a:pt x="36449" y="39434"/>
                    <a:pt x="32512" y="39434"/>
                  </a:cubicBezTo>
                  <a:cubicBezTo>
                    <a:pt x="28575" y="39434"/>
                    <a:pt x="25400" y="36259"/>
                    <a:pt x="25400" y="32385"/>
                  </a:cubicBezTo>
                  <a:cubicBezTo>
                    <a:pt x="25400" y="28512"/>
                    <a:pt x="28639" y="25337"/>
                    <a:pt x="32512" y="25337"/>
                  </a:cubicBezTo>
                  <a:close/>
                </a:path>
              </a:pathLst>
            </a:custGeom>
            <a:grpFill/>
            <a:ln w="6350"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2D420A23-188C-40BE-8DE8-2782F3B761FB}"/>
                </a:ext>
              </a:extLst>
            </p:cNvPr>
            <p:cNvSpPr/>
            <p:nvPr/>
          </p:nvSpPr>
          <p:spPr>
            <a:xfrm>
              <a:off x="11281998" y="1170134"/>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431905B4-7FBA-4D30-ABB9-7F6F12712BBE}"/>
                </a:ext>
              </a:extLst>
            </p:cNvPr>
            <p:cNvSpPr/>
            <p:nvPr/>
          </p:nvSpPr>
          <p:spPr>
            <a:xfrm>
              <a:off x="11890316" y="1015397"/>
              <a:ext cx="61474" cy="61474"/>
            </a:xfrm>
            <a:custGeom>
              <a:avLst/>
              <a:gdLst>
                <a:gd name="connsiteX0" fmla="*/ 32448 w 64960"/>
                <a:gd name="connsiteY0" fmla="*/ 64960 h 64960"/>
                <a:gd name="connsiteX1" fmla="*/ 64960 w 64960"/>
                <a:gd name="connsiteY1" fmla="*/ 32449 h 64960"/>
                <a:gd name="connsiteX2" fmla="*/ 32448 w 64960"/>
                <a:gd name="connsiteY2" fmla="*/ 0 h 64960"/>
                <a:gd name="connsiteX3" fmla="*/ 0 w 64960"/>
                <a:gd name="connsiteY3" fmla="*/ 32449 h 64960"/>
                <a:gd name="connsiteX4" fmla="*/ 32448 w 64960"/>
                <a:gd name="connsiteY4" fmla="*/ 64960 h 64960"/>
                <a:gd name="connsiteX5" fmla="*/ 32448 w 64960"/>
                <a:gd name="connsiteY5" fmla="*/ 25400 h 64960"/>
                <a:gd name="connsiteX6" fmla="*/ 39560 w 64960"/>
                <a:gd name="connsiteY6" fmla="*/ 32449 h 64960"/>
                <a:gd name="connsiteX7" fmla="*/ 32448 w 64960"/>
                <a:gd name="connsiteY7" fmla="*/ 39560 h 64960"/>
                <a:gd name="connsiteX8" fmla="*/ 25400 w 64960"/>
                <a:gd name="connsiteY8" fmla="*/ 32449 h 64960"/>
                <a:gd name="connsiteX9" fmla="*/ 32448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448" y="64960"/>
                  </a:moveTo>
                  <a:cubicBezTo>
                    <a:pt x="50355" y="64960"/>
                    <a:pt x="64960" y="50419"/>
                    <a:pt x="64960" y="32449"/>
                  </a:cubicBezTo>
                  <a:cubicBezTo>
                    <a:pt x="64960" y="14478"/>
                    <a:pt x="50419" y="0"/>
                    <a:pt x="32448" y="0"/>
                  </a:cubicBezTo>
                  <a:cubicBezTo>
                    <a:pt x="14478" y="0"/>
                    <a:pt x="0" y="14541"/>
                    <a:pt x="0" y="32449"/>
                  </a:cubicBezTo>
                  <a:cubicBezTo>
                    <a:pt x="0" y="50355"/>
                    <a:pt x="14478" y="64960"/>
                    <a:pt x="32448" y="64960"/>
                  </a:cubicBezTo>
                  <a:close/>
                  <a:moveTo>
                    <a:pt x="32448" y="25400"/>
                  </a:moveTo>
                  <a:cubicBezTo>
                    <a:pt x="36385" y="25400"/>
                    <a:pt x="39560" y="28575"/>
                    <a:pt x="39560" y="32449"/>
                  </a:cubicBezTo>
                  <a:cubicBezTo>
                    <a:pt x="39560" y="36322"/>
                    <a:pt x="36385" y="39560"/>
                    <a:pt x="32448" y="39560"/>
                  </a:cubicBezTo>
                  <a:cubicBezTo>
                    <a:pt x="28575" y="39560"/>
                    <a:pt x="25400" y="36385"/>
                    <a:pt x="25400" y="32449"/>
                  </a:cubicBezTo>
                  <a:cubicBezTo>
                    <a:pt x="25400" y="28512"/>
                    <a:pt x="28511" y="25400"/>
                    <a:pt x="32448" y="25400"/>
                  </a:cubicBezTo>
                  <a:close/>
                </a:path>
              </a:pathLst>
            </a:custGeom>
            <a:grpFill/>
            <a:ln w="6350" cap="flat">
              <a:noFill/>
              <a:prstDash val="solid"/>
              <a:miter/>
            </a:ln>
          </p:spPr>
          <p:txBody>
            <a:bodyPr rtlCol="0" anchor="ctr"/>
            <a:lstStyle/>
            <a:p>
              <a:endParaRPr lang="en-US"/>
            </a:p>
          </p:txBody>
        </p:sp>
      </p:grpSp>
      <p:sp>
        <p:nvSpPr>
          <p:cNvPr id="73" name="TextBox 72">
            <a:extLst>
              <a:ext uri="{FF2B5EF4-FFF2-40B4-BE49-F238E27FC236}">
                <a16:creationId xmlns:a16="http://schemas.microsoft.com/office/drawing/2014/main" id="{45ED2D9D-51B7-4848-B078-F09F67503F50}"/>
              </a:ext>
            </a:extLst>
          </p:cNvPr>
          <p:cNvSpPr txBox="1"/>
          <p:nvPr/>
        </p:nvSpPr>
        <p:spPr>
          <a:xfrm>
            <a:off x="7181695" y="3632956"/>
            <a:ext cx="1249060" cy="369332"/>
          </a:xfrm>
          <a:prstGeom prst="rect">
            <a:avLst/>
          </a:prstGeom>
          <a:noFill/>
        </p:spPr>
        <p:txBody>
          <a:bodyPr wrap="none" rtlCol="0">
            <a:spAutoFit/>
          </a:bodyPr>
          <a:lstStyle/>
          <a:p>
            <a:r>
              <a:rPr lang="en-US">
                <a:latin typeface="+mj-lt"/>
              </a:rPr>
              <a:t>DESCRIPTION</a:t>
            </a:r>
          </a:p>
        </p:txBody>
      </p:sp>
      <p:sp>
        <p:nvSpPr>
          <p:cNvPr id="74" name="TextBox 73">
            <a:extLst>
              <a:ext uri="{FF2B5EF4-FFF2-40B4-BE49-F238E27FC236}">
                <a16:creationId xmlns:a16="http://schemas.microsoft.com/office/drawing/2014/main" id="{621EE81E-54D7-4910-9194-2057BCD78FA9}"/>
              </a:ext>
            </a:extLst>
          </p:cNvPr>
          <p:cNvSpPr txBox="1"/>
          <p:nvPr/>
        </p:nvSpPr>
        <p:spPr>
          <a:xfrm>
            <a:off x="7181696" y="3959542"/>
            <a:ext cx="3804246" cy="276999"/>
          </a:xfrm>
          <a:prstGeom prst="rect">
            <a:avLst/>
          </a:prstGeom>
          <a:noFill/>
        </p:spPr>
        <p:txBody>
          <a:bodyPr wrap="square" rtlCol="0">
            <a:spAutoFit/>
          </a:bodyPr>
          <a:lstStyle/>
          <a:p>
            <a:r>
              <a:rPr lang="en-GB" sz="1200" dirty="0"/>
              <a:t>Suitable for all categories business and </a:t>
            </a:r>
            <a:r>
              <a:rPr lang="en-GB" sz="1200"/>
              <a:t>personal presentation</a:t>
            </a:r>
            <a:endParaRPr lang="en-GB" sz="1200" dirty="0"/>
          </a:p>
        </p:txBody>
      </p:sp>
      <p:sp>
        <p:nvSpPr>
          <p:cNvPr id="77" name="TextBox 76">
            <a:extLst>
              <a:ext uri="{FF2B5EF4-FFF2-40B4-BE49-F238E27FC236}">
                <a16:creationId xmlns:a16="http://schemas.microsoft.com/office/drawing/2014/main" id="{B6194B67-FC95-45CD-8DB5-BFB31B1FA919}"/>
              </a:ext>
            </a:extLst>
          </p:cNvPr>
          <p:cNvSpPr txBox="1"/>
          <p:nvPr/>
        </p:nvSpPr>
        <p:spPr>
          <a:xfrm>
            <a:off x="7181695" y="4783912"/>
            <a:ext cx="1249060" cy="369332"/>
          </a:xfrm>
          <a:prstGeom prst="rect">
            <a:avLst/>
          </a:prstGeom>
          <a:noFill/>
        </p:spPr>
        <p:txBody>
          <a:bodyPr wrap="none" rtlCol="0">
            <a:spAutoFit/>
          </a:bodyPr>
          <a:lstStyle/>
          <a:p>
            <a:r>
              <a:rPr lang="en-US">
                <a:latin typeface="+mj-lt"/>
              </a:rPr>
              <a:t>DESCRIPTION</a:t>
            </a:r>
          </a:p>
        </p:txBody>
      </p:sp>
      <p:sp>
        <p:nvSpPr>
          <p:cNvPr id="78" name="TextBox 77">
            <a:extLst>
              <a:ext uri="{FF2B5EF4-FFF2-40B4-BE49-F238E27FC236}">
                <a16:creationId xmlns:a16="http://schemas.microsoft.com/office/drawing/2014/main" id="{5BE29DAD-312F-45DB-81E4-42DF2F93E917}"/>
              </a:ext>
            </a:extLst>
          </p:cNvPr>
          <p:cNvSpPr txBox="1"/>
          <p:nvPr/>
        </p:nvSpPr>
        <p:spPr>
          <a:xfrm>
            <a:off x="7181696" y="5110498"/>
            <a:ext cx="3804246" cy="276999"/>
          </a:xfrm>
          <a:prstGeom prst="rect">
            <a:avLst/>
          </a:prstGeom>
          <a:noFill/>
        </p:spPr>
        <p:txBody>
          <a:bodyPr wrap="square" rtlCol="0">
            <a:spAutoFit/>
          </a:bodyPr>
          <a:lstStyle/>
          <a:p>
            <a:r>
              <a:rPr lang="en-GB" sz="1200" dirty="0"/>
              <a:t>Suitable for all categories business and </a:t>
            </a:r>
            <a:r>
              <a:rPr lang="en-GB" sz="1200"/>
              <a:t>personal presentation</a:t>
            </a:r>
            <a:endParaRPr lang="en-GB" sz="1200" dirty="0"/>
          </a:p>
        </p:txBody>
      </p:sp>
      <p:sp>
        <p:nvSpPr>
          <p:cNvPr id="82" name="Freeform: Shape 81">
            <a:extLst>
              <a:ext uri="{FF2B5EF4-FFF2-40B4-BE49-F238E27FC236}">
                <a16:creationId xmlns:a16="http://schemas.microsoft.com/office/drawing/2014/main" id="{2929687A-3A2C-4B1E-B313-53684B04D304}"/>
              </a:ext>
            </a:extLst>
          </p:cNvPr>
          <p:cNvSpPr/>
          <p:nvPr/>
        </p:nvSpPr>
        <p:spPr>
          <a:xfrm rot="1800000">
            <a:off x="4529430" y="744703"/>
            <a:ext cx="949657" cy="486729"/>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E25705CE-90DF-47AA-B930-95E4B891486D}"/>
              </a:ext>
            </a:extLst>
          </p:cNvPr>
          <p:cNvSpPr/>
          <p:nvPr/>
        </p:nvSpPr>
        <p:spPr>
          <a:xfrm rot="5400000">
            <a:off x="785210" y="4448007"/>
            <a:ext cx="393347" cy="375394"/>
          </a:xfrm>
          <a:custGeom>
            <a:avLst/>
            <a:gdLst>
              <a:gd name="connsiteX0" fmla="*/ 418147 w 866830"/>
              <a:gd name="connsiteY0" fmla="*/ 820349 h 827269"/>
              <a:gd name="connsiteX1" fmla="*/ 117247 w 866830"/>
              <a:gd name="connsiteY1" fmla="*/ 761542 h 827269"/>
              <a:gd name="connsiteX2" fmla="*/ 6835 w 866830"/>
              <a:gd name="connsiteY2" fmla="*/ 486622 h 827269"/>
              <a:gd name="connsiteX3" fmla="*/ 780335 w 866830"/>
              <a:gd name="connsiteY3" fmla="*/ 85257 h 827269"/>
              <a:gd name="connsiteX4" fmla="*/ 418147 w 866830"/>
              <a:gd name="connsiteY4" fmla="*/ 820349 h 8272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830" h="827269">
                <a:moveTo>
                  <a:pt x="418147" y="820349"/>
                </a:moveTo>
                <a:cubicBezTo>
                  <a:pt x="314675" y="838094"/>
                  <a:pt x="202378" y="822835"/>
                  <a:pt x="117247" y="761542"/>
                </a:cubicBezTo>
                <a:cubicBezTo>
                  <a:pt x="32125" y="700248"/>
                  <a:pt x="-19310" y="588206"/>
                  <a:pt x="6835" y="486622"/>
                </a:cubicBezTo>
                <a:cubicBezTo>
                  <a:pt x="69412" y="243334"/>
                  <a:pt x="545186" y="-182205"/>
                  <a:pt x="780335" y="85257"/>
                </a:cubicBezTo>
                <a:cubicBezTo>
                  <a:pt x="1020533" y="358463"/>
                  <a:pt x="715012" y="769514"/>
                  <a:pt x="418147" y="820349"/>
                </a:cubicBezTo>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2318276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4"/>
                                        </p:tgtEl>
                                        <p:attrNameLst>
                                          <p:attrName>style.visibility</p:attrName>
                                        </p:attrNameLst>
                                      </p:cBhvr>
                                      <p:to>
                                        <p:strVal val="visible"/>
                                      </p:to>
                                    </p:set>
                                    <p:animEffect transition="in" filter="fade">
                                      <p:cBhvr>
                                        <p:cTn id="11" dur="500"/>
                                        <p:tgtEl>
                                          <p:spTgt spid="8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2"/>
                                        </p:tgtEl>
                                        <p:attrNameLst>
                                          <p:attrName>style.visibility</p:attrName>
                                        </p:attrNameLst>
                                      </p:cBhvr>
                                      <p:to>
                                        <p:strVal val="visible"/>
                                      </p:to>
                                    </p:set>
                                    <p:animEffect transition="in" filter="fade">
                                      <p:cBhvr>
                                        <p:cTn id="15" dur="500"/>
                                        <p:tgtEl>
                                          <p:spTgt spid="8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wipe(left)">
                                      <p:cBhvr>
                                        <p:cTn id="19" dur="500"/>
                                        <p:tgtEl>
                                          <p:spTgt spid="8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up)">
                                      <p:cBhvr>
                                        <p:cTn id="23" dur="500"/>
                                        <p:tgtEl>
                                          <p:spTgt spid="2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fade">
                                      <p:cBhvr>
                                        <p:cTn id="27" dur="500"/>
                                        <p:tgtEl>
                                          <p:spTgt spid="47"/>
                                        </p:tgtEl>
                                      </p:cBhvr>
                                    </p:animEffect>
                                  </p:childTnLst>
                                </p:cTn>
                              </p:par>
                            </p:childTnLst>
                          </p:cTn>
                        </p:par>
                        <p:par>
                          <p:cTn id="28" fill="hold">
                            <p:stCondLst>
                              <p:cond delay="3000"/>
                            </p:stCondLst>
                            <p:childTnLst>
                              <p:par>
                                <p:cTn id="29" presetID="53" presetClass="entr" presetSubtype="16" fill="hold" nodeType="afterEffect">
                                  <p:stCondLst>
                                    <p:cond delay="0"/>
                                  </p:stCondLst>
                                  <p:childTnLst>
                                    <p:set>
                                      <p:cBhvr>
                                        <p:cTn id="30" dur="1" fill="hold">
                                          <p:stCondLst>
                                            <p:cond delay="0"/>
                                          </p:stCondLst>
                                        </p:cTn>
                                        <p:tgtEl>
                                          <p:spTgt spid="59"/>
                                        </p:tgtEl>
                                        <p:attrNameLst>
                                          <p:attrName>style.visibility</p:attrName>
                                        </p:attrNameLst>
                                      </p:cBhvr>
                                      <p:to>
                                        <p:strVal val="visible"/>
                                      </p:to>
                                    </p:set>
                                    <p:anim calcmode="lin" valueType="num">
                                      <p:cBhvr>
                                        <p:cTn id="31" dur="500" fill="hold"/>
                                        <p:tgtEl>
                                          <p:spTgt spid="59"/>
                                        </p:tgtEl>
                                        <p:attrNameLst>
                                          <p:attrName>ppt_w</p:attrName>
                                        </p:attrNameLst>
                                      </p:cBhvr>
                                      <p:tavLst>
                                        <p:tav tm="0">
                                          <p:val>
                                            <p:fltVal val="0"/>
                                          </p:val>
                                        </p:tav>
                                        <p:tav tm="100000">
                                          <p:val>
                                            <p:strVal val="#ppt_w"/>
                                          </p:val>
                                        </p:tav>
                                      </p:tavLst>
                                    </p:anim>
                                    <p:anim calcmode="lin" valueType="num">
                                      <p:cBhvr>
                                        <p:cTn id="32" dur="500" fill="hold"/>
                                        <p:tgtEl>
                                          <p:spTgt spid="59"/>
                                        </p:tgtEl>
                                        <p:attrNameLst>
                                          <p:attrName>ppt_h</p:attrName>
                                        </p:attrNameLst>
                                      </p:cBhvr>
                                      <p:tavLst>
                                        <p:tav tm="0">
                                          <p:val>
                                            <p:fltVal val="0"/>
                                          </p:val>
                                        </p:tav>
                                        <p:tav tm="100000">
                                          <p:val>
                                            <p:strVal val="#ppt_h"/>
                                          </p:val>
                                        </p:tav>
                                      </p:tavLst>
                                    </p:anim>
                                    <p:animEffect transition="in" filter="fade">
                                      <p:cBhvr>
                                        <p:cTn id="33" dur="500"/>
                                        <p:tgtEl>
                                          <p:spTgt spid="59"/>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73"/>
                                        </p:tgtEl>
                                        <p:attrNameLst>
                                          <p:attrName>style.visibility</p:attrName>
                                        </p:attrNameLst>
                                      </p:cBhvr>
                                      <p:to>
                                        <p:strVal val="visible"/>
                                      </p:to>
                                    </p:set>
                                    <p:animEffect transition="in" filter="wipe(left)">
                                      <p:cBhvr>
                                        <p:cTn id="37" dur="500"/>
                                        <p:tgtEl>
                                          <p:spTgt spid="73"/>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74"/>
                                        </p:tgtEl>
                                        <p:attrNameLst>
                                          <p:attrName>style.visibility</p:attrName>
                                        </p:attrNameLst>
                                      </p:cBhvr>
                                      <p:to>
                                        <p:strVal val="visible"/>
                                      </p:to>
                                    </p:set>
                                    <p:animEffect transition="in" filter="wipe(left)">
                                      <p:cBhvr>
                                        <p:cTn id="41" dur="500"/>
                                        <p:tgtEl>
                                          <p:spTgt spid="74"/>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fade">
                                      <p:cBhvr>
                                        <p:cTn id="45" dur="500"/>
                                        <p:tgtEl>
                                          <p:spTgt spid="48"/>
                                        </p:tgtEl>
                                      </p:cBhvr>
                                    </p:animEffect>
                                  </p:childTnLst>
                                </p:cTn>
                              </p:par>
                            </p:childTnLst>
                          </p:cTn>
                        </p:par>
                        <p:par>
                          <p:cTn id="46" fill="hold">
                            <p:stCondLst>
                              <p:cond delay="5000"/>
                            </p:stCondLst>
                            <p:childTnLst>
                              <p:par>
                                <p:cTn id="47" presetID="53" presetClass="entr" presetSubtype="16" fill="hold" nodeType="afterEffect">
                                  <p:stCondLst>
                                    <p:cond delay="0"/>
                                  </p:stCondLst>
                                  <p:childTnLst>
                                    <p:set>
                                      <p:cBhvr>
                                        <p:cTn id="48" dur="1" fill="hold">
                                          <p:stCondLst>
                                            <p:cond delay="0"/>
                                          </p:stCondLst>
                                        </p:cTn>
                                        <p:tgtEl>
                                          <p:spTgt spid="49"/>
                                        </p:tgtEl>
                                        <p:attrNameLst>
                                          <p:attrName>style.visibility</p:attrName>
                                        </p:attrNameLst>
                                      </p:cBhvr>
                                      <p:to>
                                        <p:strVal val="visible"/>
                                      </p:to>
                                    </p:set>
                                    <p:anim calcmode="lin" valueType="num">
                                      <p:cBhvr>
                                        <p:cTn id="49" dur="500" fill="hold"/>
                                        <p:tgtEl>
                                          <p:spTgt spid="49"/>
                                        </p:tgtEl>
                                        <p:attrNameLst>
                                          <p:attrName>ppt_w</p:attrName>
                                        </p:attrNameLst>
                                      </p:cBhvr>
                                      <p:tavLst>
                                        <p:tav tm="0">
                                          <p:val>
                                            <p:fltVal val="0"/>
                                          </p:val>
                                        </p:tav>
                                        <p:tav tm="100000">
                                          <p:val>
                                            <p:strVal val="#ppt_w"/>
                                          </p:val>
                                        </p:tav>
                                      </p:tavLst>
                                    </p:anim>
                                    <p:anim calcmode="lin" valueType="num">
                                      <p:cBhvr>
                                        <p:cTn id="50" dur="500" fill="hold"/>
                                        <p:tgtEl>
                                          <p:spTgt spid="49"/>
                                        </p:tgtEl>
                                        <p:attrNameLst>
                                          <p:attrName>ppt_h</p:attrName>
                                        </p:attrNameLst>
                                      </p:cBhvr>
                                      <p:tavLst>
                                        <p:tav tm="0">
                                          <p:val>
                                            <p:fltVal val="0"/>
                                          </p:val>
                                        </p:tav>
                                        <p:tav tm="100000">
                                          <p:val>
                                            <p:strVal val="#ppt_h"/>
                                          </p:val>
                                        </p:tav>
                                      </p:tavLst>
                                    </p:anim>
                                    <p:animEffect transition="in" filter="fade">
                                      <p:cBhvr>
                                        <p:cTn id="51" dur="500"/>
                                        <p:tgtEl>
                                          <p:spTgt spid="49"/>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77"/>
                                        </p:tgtEl>
                                        <p:attrNameLst>
                                          <p:attrName>style.visibility</p:attrName>
                                        </p:attrNameLst>
                                      </p:cBhvr>
                                      <p:to>
                                        <p:strVal val="visible"/>
                                      </p:to>
                                    </p:set>
                                    <p:animEffect transition="in" filter="wipe(left)">
                                      <p:cBhvr>
                                        <p:cTn id="55" dur="500"/>
                                        <p:tgtEl>
                                          <p:spTgt spid="77"/>
                                        </p:tgtEl>
                                      </p:cBhvr>
                                    </p:animEffect>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78"/>
                                        </p:tgtEl>
                                        <p:attrNameLst>
                                          <p:attrName>style.visibility</p:attrName>
                                        </p:attrNameLst>
                                      </p:cBhvr>
                                      <p:to>
                                        <p:strVal val="visible"/>
                                      </p:to>
                                    </p:set>
                                    <p:animEffect transition="in" filter="wipe(left)">
                                      <p:cBhvr>
                                        <p:cTn id="59"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6" grpId="0"/>
      <p:bldP spid="80" grpId="0"/>
      <p:bldP spid="47" grpId="0" animBg="1"/>
      <p:bldP spid="48" grpId="0" animBg="1"/>
      <p:bldP spid="73" grpId="0"/>
      <p:bldP spid="74" grpId="0"/>
      <p:bldP spid="77" grpId="0"/>
      <p:bldP spid="78" grpId="0"/>
      <p:bldP spid="82" grpId="0" animBg="1"/>
      <p:bldP spid="8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4154855D-E322-40A6-BE95-4A489B7E7FF4}"/>
              </a:ext>
            </a:extLst>
          </p:cNvPr>
          <p:cNvSpPr/>
          <p:nvPr/>
        </p:nvSpPr>
        <p:spPr>
          <a:xfrm rot="900000">
            <a:off x="6904973" y="576114"/>
            <a:ext cx="5245678" cy="4989883"/>
          </a:xfrm>
          <a:custGeom>
            <a:avLst/>
            <a:gdLst>
              <a:gd name="connsiteX0" fmla="*/ 405505 w 425958"/>
              <a:gd name="connsiteY0" fmla="*/ 405184 h 405187"/>
              <a:gd name="connsiteX1" fmla="*/ 404076 w 425958"/>
              <a:gd name="connsiteY1" fmla="*/ 371180 h 405187"/>
              <a:gd name="connsiteX2" fmla="*/ 354165 w 425958"/>
              <a:gd name="connsiteY2" fmla="*/ 362512 h 405187"/>
              <a:gd name="connsiteX3" fmla="*/ 341116 w 425958"/>
              <a:gd name="connsiteY3" fmla="*/ 312601 h 405187"/>
              <a:gd name="connsiteX4" fmla="*/ 147377 w 425958"/>
              <a:gd name="connsiteY4" fmla="*/ 396421 h 405187"/>
              <a:gd name="connsiteX5" fmla="*/ 4978 w 425958"/>
              <a:gd name="connsiteY5" fmla="*/ 184585 h 405187"/>
              <a:gd name="connsiteX6" fmla="*/ 142329 w 425958"/>
              <a:gd name="connsiteY6" fmla="*/ 276 h 405187"/>
              <a:gd name="connsiteX7" fmla="*/ 294158 w 425958"/>
              <a:gd name="connsiteY7" fmla="*/ 92097 h 405187"/>
              <a:gd name="connsiteX8" fmla="*/ 285490 w 425958"/>
              <a:gd name="connsiteY8" fmla="*/ 272787 h 405187"/>
              <a:gd name="connsiteX9" fmla="*/ 359975 w 425958"/>
              <a:gd name="connsiteY9" fmla="*/ 269929 h 405187"/>
              <a:gd name="connsiteX10" fmla="*/ 379502 w 425958"/>
              <a:gd name="connsiteY10" fmla="*/ 345843 h 405187"/>
              <a:gd name="connsiteX11" fmla="*/ 424365 w 425958"/>
              <a:gd name="connsiteY11" fmla="*/ 366131 h 405187"/>
              <a:gd name="connsiteX12" fmla="*/ 405505 w 425958"/>
              <a:gd name="connsiteY12" fmla="*/ 405184 h 405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958" h="405187">
                <a:moveTo>
                  <a:pt x="405505" y="405184"/>
                </a:moveTo>
                <a:cubicBezTo>
                  <a:pt x="401314" y="405565"/>
                  <a:pt x="417030" y="377752"/>
                  <a:pt x="404076" y="371180"/>
                </a:cubicBezTo>
                <a:cubicBezTo>
                  <a:pt x="391122" y="364607"/>
                  <a:pt x="365786" y="380610"/>
                  <a:pt x="354165" y="362512"/>
                </a:cubicBezTo>
                <a:cubicBezTo>
                  <a:pt x="342640" y="344415"/>
                  <a:pt x="362071" y="315554"/>
                  <a:pt x="341116" y="312601"/>
                </a:cubicBezTo>
                <a:cubicBezTo>
                  <a:pt x="320161" y="309744"/>
                  <a:pt x="265964" y="405851"/>
                  <a:pt x="147377" y="396421"/>
                </a:cubicBezTo>
                <a:cubicBezTo>
                  <a:pt x="28791" y="386991"/>
                  <a:pt x="-15976" y="316887"/>
                  <a:pt x="4978" y="184585"/>
                </a:cubicBezTo>
                <a:cubicBezTo>
                  <a:pt x="25934" y="52283"/>
                  <a:pt x="96037" y="2372"/>
                  <a:pt x="142329" y="276"/>
                </a:cubicBezTo>
                <a:cubicBezTo>
                  <a:pt x="188621" y="-1819"/>
                  <a:pt x="283299" y="6087"/>
                  <a:pt x="294158" y="92097"/>
                </a:cubicBezTo>
                <a:cubicBezTo>
                  <a:pt x="305016" y="178108"/>
                  <a:pt x="256534" y="265643"/>
                  <a:pt x="285490" y="272787"/>
                </a:cubicBezTo>
                <a:cubicBezTo>
                  <a:pt x="314446" y="280026"/>
                  <a:pt x="331305" y="254213"/>
                  <a:pt x="359975" y="269929"/>
                </a:cubicBezTo>
                <a:cubicBezTo>
                  <a:pt x="396837" y="290217"/>
                  <a:pt x="363880" y="336604"/>
                  <a:pt x="379502" y="345843"/>
                </a:cubicBezTo>
                <a:cubicBezTo>
                  <a:pt x="395409" y="355273"/>
                  <a:pt x="416363" y="348034"/>
                  <a:pt x="424365" y="366131"/>
                </a:cubicBezTo>
                <a:cubicBezTo>
                  <a:pt x="431508" y="382515"/>
                  <a:pt x="412744" y="404422"/>
                  <a:pt x="405505" y="405184"/>
                </a:cubicBezTo>
                <a:close/>
              </a:path>
            </a:pathLst>
          </a:custGeom>
          <a:solidFill>
            <a:schemeClr val="accent1"/>
          </a:solidFill>
          <a:ln w="9525" cap="flat">
            <a:noFill/>
            <a:prstDash val="solid"/>
            <a:miter/>
          </a:ln>
        </p:spPr>
        <p:txBody>
          <a:bodyPr rtlCol="0" anchor="ctr"/>
          <a:lstStyle/>
          <a:p>
            <a:endParaRPr lang="en-US"/>
          </a:p>
        </p:txBody>
      </p:sp>
      <p:sp>
        <p:nvSpPr>
          <p:cNvPr id="25" name="TextBox 24">
            <a:extLst>
              <a:ext uri="{FF2B5EF4-FFF2-40B4-BE49-F238E27FC236}">
                <a16:creationId xmlns:a16="http://schemas.microsoft.com/office/drawing/2014/main" id="{09972473-1E57-4EDE-9E9C-3483672ECF54}"/>
              </a:ext>
            </a:extLst>
          </p:cNvPr>
          <p:cNvSpPr txBox="1"/>
          <p:nvPr/>
        </p:nvSpPr>
        <p:spPr>
          <a:xfrm>
            <a:off x="859809" y="2187483"/>
            <a:ext cx="3591752" cy="461665"/>
          </a:xfrm>
          <a:prstGeom prst="rect">
            <a:avLst/>
          </a:prstGeom>
          <a:noFill/>
        </p:spPr>
        <p:txBody>
          <a:bodyPr wrap="none" rtlCol="0">
            <a:spAutoFit/>
          </a:bodyPr>
          <a:lstStyle/>
          <a:p>
            <a:r>
              <a:rPr lang="en-US" sz="2400" b="0" i="0">
                <a:effectLst/>
                <a:latin typeface="+mj-lt"/>
              </a:rPr>
              <a:t>GHOULS JUST WANNA HAVE FUN.</a:t>
            </a:r>
            <a:endParaRPr lang="en-US" sz="2400">
              <a:latin typeface="+mj-lt"/>
            </a:endParaRPr>
          </a:p>
        </p:txBody>
      </p:sp>
      <p:sp>
        <p:nvSpPr>
          <p:cNvPr id="26" name="TextBox 25">
            <a:extLst>
              <a:ext uri="{FF2B5EF4-FFF2-40B4-BE49-F238E27FC236}">
                <a16:creationId xmlns:a16="http://schemas.microsoft.com/office/drawing/2014/main" id="{FF40D47F-41A1-4145-B1E5-13486D53C32C}"/>
              </a:ext>
            </a:extLst>
          </p:cNvPr>
          <p:cNvSpPr txBox="1"/>
          <p:nvPr/>
        </p:nvSpPr>
        <p:spPr>
          <a:xfrm>
            <a:off x="859809" y="2649148"/>
            <a:ext cx="5236191" cy="890115"/>
          </a:xfrm>
          <a:prstGeom prst="rect">
            <a:avLst/>
          </a:prstGeom>
          <a:noFill/>
        </p:spPr>
        <p:txBody>
          <a:bodyPr wrap="square" rtlCol="0">
            <a:spAutoFit/>
          </a:bodyPr>
          <a:lstStyle/>
          <a:p>
            <a:pPr algn="just">
              <a:lnSpc>
                <a:spcPct val="150000"/>
              </a:lnSpc>
            </a:pPr>
            <a:r>
              <a:rPr lang="en-US" sz="1200" b="0" i="0">
                <a:effectLst/>
              </a:rPr>
              <a:t>No one rejects, dislikes, or avoids pleasure itself, because it is pleasure, but because those who do not know how to pursue pleasure rationally encounter consequences that are extremely painful. Nor again is there anyone who loves or pursues or desires to obtain</a:t>
            </a:r>
            <a:endParaRPr lang="en-US" sz="1200"/>
          </a:p>
        </p:txBody>
      </p:sp>
      <p:sp>
        <p:nvSpPr>
          <p:cNvPr id="28" name="Oval 27">
            <a:extLst>
              <a:ext uri="{FF2B5EF4-FFF2-40B4-BE49-F238E27FC236}">
                <a16:creationId xmlns:a16="http://schemas.microsoft.com/office/drawing/2014/main" id="{A147AC65-F99E-450D-A5B5-361CA7D8EF21}"/>
              </a:ext>
            </a:extLst>
          </p:cNvPr>
          <p:cNvSpPr/>
          <p:nvPr/>
        </p:nvSpPr>
        <p:spPr>
          <a:xfrm>
            <a:off x="1156075" y="3854452"/>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grpSp>
        <p:nvGrpSpPr>
          <p:cNvPr id="33" name="Group 32">
            <a:extLst>
              <a:ext uri="{FF2B5EF4-FFF2-40B4-BE49-F238E27FC236}">
                <a16:creationId xmlns:a16="http://schemas.microsoft.com/office/drawing/2014/main" id="{E669C222-A175-4230-8A40-E12A47FAE22B}"/>
              </a:ext>
            </a:extLst>
          </p:cNvPr>
          <p:cNvGrpSpPr/>
          <p:nvPr/>
        </p:nvGrpSpPr>
        <p:grpSpPr>
          <a:xfrm>
            <a:off x="1401516" y="4099393"/>
            <a:ext cx="409118" cy="410118"/>
            <a:chOff x="9153097" y="1441149"/>
            <a:chExt cx="799792" cy="801746"/>
          </a:xfrm>
          <a:solidFill>
            <a:schemeClr val="bg2"/>
          </a:solidFill>
        </p:grpSpPr>
        <p:sp>
          <p:nvSpPr>
            <p:cNvPr id="34" name="Freeform: Shape 33">
              <a:extLst>
                <a:ext uri="{FF2B5EF4-FFF2-40B4-BE49-F238E27FC236}">
                  <a16:creationId xmlns:a16="http://schemas.microsoft.com/office/drawing/2014/main" id="{5C3A0F92-FD19-4B0B-92F7-D67C4424BEFB}"/>
                </a:ext>
              </a:extLst>
            </p:cNvPr>
            <p:cNvSpPr/>
            <p:nvPr/>
          </p:nvSpPr>
          <p:spPr>
            <a:xfrm>
              <a:off x="9153097" y="1441149"/>
              <a:ext cx="799792" cy="801746"/>
            </a:xfrm>
            <a:custGeom>
              <a:avLst/>
              <a:gdLst>
                <a:gd name="connsiteX0" fmla="*/ 238983 w 845151"/>
                <a:gd name="connsiteY0" fmla="*/ 835977 h 847216"/>
                <a:gd name="connsiteX1" fmla="*/ 356204 w 845151"/>
                <a:gd name="connsiteY1" fmla="*/ 845312 h 847216"/>
                <a:gd name="connsiteX2" fmla="*/ 389160 w 845151"/>
                <a:gd name="connsiteY2" fmla="*/ 844931 h 847216"/>
                <a:gd name="connsiteX3" fmla="*/ 423323 w 845151"/>
                <a:gd name="connsiteY3" fmla="*/ 847217 h 847216"/>
                <a:gd name="connsiteX4" fmla="*/ 454311 w 845151"/>
                <a:gd name="connsiteY4" fmla="*/ 845376 h 847216"/>
                <a:gd name="connsiteX5" fmla="*/ 486696 w 845151"/>
                <a:gd name="connsiteY5" fmla="*/ 844741 h 847216"/>
                <a:gd name="connsiteX6" fmla="*/ 698151 w 845151"/>
                <a:gd name="connsiteY6" fmla="*/ 795782 h 847216"/>
                <a:gd name="connsiteX7" fmla="*/ 789020 w 845151"/>
                <a:gd name="connsiteY7" fmla="*/ 338963 h 847216"/>
                <a:gd name="connsiteX8" fmla="*/ 767112 w 845151"/>
                <a:gd name="connsiteY8" fmla="*/ 351790 h 847216"/>
                <a:gd name="connsiteX9" fmla="*/ 722027 w 845151"/>
                <a:gd name="connsiteY9" fmla="*/ 745807 h 847216"/>
                <a:gd name="connsiteX10" fmla="*/ 540671 w 845151"/>
                <a:gd name="connsiteY10" fmla="*/ 821373 h 847216"/>
                <a:gd name="connsiteX11" fmla="*/ 538195 w 845151"/>
                <a:gd name="connsiteY11" fmla="*/ 821436 h 847216"/>
                <a:gd name="connsiteX12" fmla="*/ 716820 w 845151"/>
                <a:gd name="connsiteY12" fmla="*/ 523494 h 847216"/>
                <a:gd name="connsiteX13" fmla="*/ 538322 w 845151"/>
                <a:gd name="connsiteY13" fmla="*/ 225616 h 847216"/>
                <a:gd name="connsiteX14" fmla="*/ 583216 w 845151"/>
                <a:gd name="connsiteY14" fmla="*/ 231204 h 847216"/>
                <a:gd name="connsiteX15" fmla="*/ 714217 w 845151"/>
                <a:gd name="connsiteY15" fmla="*/ 294386 h 847216"/>
                <a:gd name="connsiteX16" fmla="*/ 732187 w 845151"/>
                <a:gd name="connsiteY16" fmla="*/ 276416 h 847216"/>
                <a:gd name="connsiteX17" fmla="*/ 509683 w 845151"/>
                <a:gd name="connsiteY17" fmla="*/ 201295 h 847216"/>
                <a:gd name="connsiteX18" fmla="*/ 510509 w 845151"/>
                <a:gd name="connsiteY18" fmla="*/ 189865 h 847216"/>
                <a:gd name="connsiteX19" fmla="*/ 452533 w 845151"/>
                <a:gd name="connsiteY19" fmla="*/ 107886 h 847216"/>
                <a:gd name="connsiteX20" fmla="*/ 464027 w 845151"/>
                <a:gd name="connsiteY20" fmla="*/ 50292 h 847216"/>
                <a:gd name="connsiteX21" fmla="*/ 450755 w 845151"/>
                <a:gd name="connsiteY21" fmla="*/ 10096 h 847216"/>
                <a:gd name="connsiteX22" fmla="*/ 423387 w 845151"/>
                <a:gd name="connsiteY22" fmla="*/ 0 h 847216"/>
                <a:gd name="connsiteX23" fmla="*/ 396018 w 845151"/>
                <a:gd name="connsiteY23" fmla="*/ 10096 h 847216"/>
                <a:gd name="connsiteX24" fmla="*/ 382747 w 845151"/>
                <a:gd name="connsiteY24" fmla="*/ 50292 h 847216"/>
                <a:gd name="connsiteX25" fmla="*/ 394240 w 845151"/>
                <a:gd name="connsiteY25" fmla="*/ 107886 h 847216"/>
                <a:gd name="connsiteX26" fmla="*/ 336265 w 845151"/>
                <a:gd name="connsiteY26" fmla="*/ 189865 h 847216"/>
                <a:gd name="connsiteX27" fmla="*/ 337027 w 845151"/>
                <a:gd name="connsiteY27" fmla="*/ 200914 h 847216"/>
                <a:gd name="connsiteX28" fmla="*/ 243110 w 845151"/>
                <a:gd name="connsiteY28" fmla="*/ 209931 h 847216"/>
                <a:gd name="connsiteX29" fmla="*/ 32 w 845151"/>
                <a:gd name="connsiteY29" fmla="*/ 519113 h 847216"/>
                <a:gd name="connsiteX30" fmla="*/ 238983 w 845151"/>
                <a:gd name="connsiteY30" fmla="*/ 835977 h 847216"/>
                <a:gd name="connsiteX31" fmla="*/ 691420 w 845151"/>
                <a:gd name="connsiteY31" fmla="*/ 523494 h 847216"/>
                <a:gd name="connsiteX32" fmla="*/ 490443 w 845151"/>
                <a:gd name="connsiteY32" fmla="*/ 812355 h 847216"/>
                <a:gd name="connsiteX33" fmla="*/ 544989 w 845151"/>
                <a:gd name="connsiteY33" fmla="*/ 692722 h 847216"/>
                <a:gd name="connsiteX34" fmla="*/ 520478 w 845151"/>
                <a:gd name="connsiteY34" fmla="*/ 685991 h 847216"/>
                <a:gd name="connsiteX35" fmla="*/ 427324 w 845151"/>
                <a:gd name="connsiteY35" fmla="*/ 821500 h 847216"/>
                <a:gd name="connsiteX36" fmla="*/ 423387 w 845151"/>
                <a:gd name="connsiteY36" fmla="*/ 821690 h 847216"/>
                <a:gd name="connsiteX37" fmla="*/ 420529 w 845151"/>
                <a:gd name="connsiteY37" fmla="*/ 821690 h 847216"/>
                <a:gd name="connsiteX38" fmla="*/ 328708 w 845151"/>
                <a:gd name="connsiteY38" fmla="*/ 695388 h 847216"/>
                <a:gd name="connsiteX39" fmla="*/ 304197 w 845151"/>
                <a:gd name="connsiteY39" fmla="*/ 702120 h 847216"/>
                <a:gd name="connsiteX40" fmla="*/ 356585 w 845151"/>
                <a:gd name="connsiteY40" fmla="*/ 812546 h 847216"/>
                <a:gd name="connsiteX41" fmla="*/ 155226 w 845151"/>
                <a:gd name="connsiteY41" fmla="*/ 523557 h 847216"/>
                <a:gd name="connsiteX42" fmla="*/ 354299 w 845151"/>
                <a:gd name="connsiteY42" fmla="*/ 235267 h 847216"/>
                <a:gd name="connsiteX43" fmla="*/ 290735 w 845151"/>
                <a:gd name="connsiteY43" fmla="*/ 405955 h 847216"/>
                <a:gd name="connsiteX44" fmla="*/ 315246 w 845151"/>
                <a:gd name="connsiteY44" fmla="*/ 412686 h 847216"/>
                <a:gd name="connsiteX45" fmla="*/ 354807 w 845151"/>
                <a:gd name="connsiteY45" fmla="*/ 284607 h 847216"/>
                <a:gd name="connsiteX46" fmla="*/ 409353 w 845151"/>
                <a:gd name="connsiteY46" fmla="*/ 227520 h 847216"/>
                <a:gd name="connsiteX47" fmla="*/ 428340 w 845151"/>
                <a:gd name="connsiteY47" fmla="*/ 225679 h 847216"/>
                <a:gd name="connsiteX48" fmla="*/ 489427 w 845151"/>
                <a:gd name="connsiteY48" fmla="*/ 280226 h 847216"/>
                <a:gd name="connsiteX49" fmla="*/ 530829 w 845151"/>
                <a:gd name="connsiteY49" fmla="*/ 409766 h 847216"/>
                <a:gd name="connsiteX50" fmla="*/ 555340 w 845151"/>
                <a:gd name="connsiteY50" fmla="*/ 403035 h 847216"/>
                <a:gd name="connsiteX51" fmla="*/ 492030 w 845151"/>
                <a:gd name="connsiteY51" fmla="*/ 235141 h 847216"/>
                <a:gd name="connsiteX52" fmla="*/ 691420 w 845151"/>
                <a:gd name="connsiteY52" fmla="*/ 523494 h 847216"/>
                <a:gd name="connsiteX53" fmla="*/ 419132 w 845151"/>
                <a:gd name="connsiteY53" fmla="*/ 102679 h 847216"/>
                <a:gd name="connsiteX54" fmla="*/ 407639 w 845151"/>
                <a:gd name="connsiteY54" fmla="*/ 45212 h 847216"/>
                <a:gd name="connsiteX55" fmla="*/ 412528 w 845151"/>
                <a:gd name="connsiteY55" fmla="*/ 29273 h 847216"/>
                <a:gd name="connsiteX56" fmla="*/ 423323 w 845151"/>
                <a:gd name="connsiteY56" fmla="*/ 25273 h 847216"/>
                <a:gd name="connsiteX57" fmla="*/ 434118 w 845151"/>
                <a:gd name="connsiteY57" fmla="*/ 29273 h 847216"/>
                <a:gd name="connsiteX58" fmla="*/ 439008 w 845151"/>
                <a:gd name="connsiteY58" fmla="*/ 45212 h 847216"/>
                <a:gd name="connsiteX59" fmla="*/ 427514 w 845151"/>
                <a:gd name="connsiteY59" fmla="*/ 102679 h 847216"/>
                <a:gd name="connsiteX60" fmla="*/ 419132 w 845151"/>
                <a:gd name="connsiteY60" fmla="*/ 102679 h 847216"/>
                <a:gd name="connsiteX61" fmla="*/ 423323 w 845151"/>
                <a:gd name="connsiteY61" fmla="*/ 128079 h 847216"/>
                <a:gd name="connsiteX62" fmla="*/ 485045 w 845151"/>
                <a:gd name="connsiteY62" fmla="*/ 189801 h 847216"/>
                <a:gd name="connsiteX63" fmla="*/ 483775 w 845151"/>
                <a:gd name="connsiteY63" fmla="*/ 202120 h 847216"/>
                <a:gd name="connsiteX64" fmla="*/ 427514 w 845151"/>
                <a:gd name="connsiteY64" fmla="*/ 199835 h 847216"/>
                <a:gd name="connsiteX65" fmla="*/ 423387 w 845151"/>
                <a:gd name="connsiteY65" fmla="*/ 199707 h 847216"/>
                <a:gd name="connsiteX66" fmla="*/ 386112 w 845151"/>
                <a:gd name="connsiteY66" fmla="*/ 202438 h 847216"/>
                <a:gd name="connsiteX67" fmla="*/ 363062 w 845151"/>
                <a:gd name="connsiteY67" fmla="*/ 202374 h 847216"/>
                <a:gd name="connsiteX68" fmla="*/ 361728 w 845151"/>
                <a:gd name="connsiteY68" fmla="*/ 189801 h 847216"/>
                <a:gd name="connsiteX69" fmla="*/ 423323 w 845151"/>
                <a:gd name="connsiteY69" fmla="*/ 128079 h 847216"/>
                <a:gd name="connsiteX70" fmla="*/ 197581 w 845151"/>
                <a:gd name="connsiteY70" fmla="*/ 252920 h 847216"/>
                <a:gd name="connsiteX71" fmla="*/ 308452 w 845151"/>
                <a:gd name="connsiteY71" fmla="*/ 225552 h 847216"/>
                <a:gd name="connsiteX72" fmla="*/ 129890 w 845151"/>
                <a:gd name="connsiteY72" fmla="*/ 523430 h 847216"/>
                <a:gd name="connsiteX73" fmla="*/ 308515 w 845151"/>
                <a:gd name="connsiteY73" fmla="*/ 821373 h 847216"/>
                <a:gd name="connsiteX74" fmla="*/ 306039 w 845151"/>
                <a:gd name="connsiteY74" fmla="*/ 821309 h 847216"/>
                <a:gd name="connsiteX75" fmla="*/ 30766 w 845151"/>
                <a:gd name="connsiteY75" fmla="*/ 580644 h 847216"/>
                <a:gd name="connsiteX76" fmla="*/ 197581 w 845151"/>
                <a:gd name="connsiteY76" fmla="*/ 252920 h 847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45151" h="847216">
                  <a:moveTo>
                    <a:pt x="238983" y="835977"/>
                  </a:moveTo>
                  <a:cubicBezTo>
                    <a:pt x="277019" y="846264"/>
                    <a:pt x="317088" y="849566"/>
                    <a:pt x="356204" y="845312"/>
                  </a:cubicBezTo>
                  <a:cubicBezTo>
                    <a:pt x="367634" y="844105"/>
                    <a:pt x="378365" y="844296"/>
                    <a:pt x="389160" y="844931"/>
                  </a:cubicBezTo>
                  <a:cubicBezTo>
                    <a:pt x="400400" y="846391"/>
                    <a:pt x="411766" y="847217"/>
                    <a:pt x="423323" y="847217"/>
                  </a:cubicBezTo>
                  <a:cubicBezTo>
                    <a:pt x="433801" y="847217"/>
                    <a:pt x="444088" y="846582"/>
                    <a:pt x="454311" y="845376"/>
                  </a:cubicBezTo>
                  <a:cubicBezTo>
                    <a:pt x="465106" y="844613"/>
                    <a:pt x="475901" y="843979"/>
                    <a:pt x="486696" y="844741"/>
                  </a:cubicBezTo>
                  <a:cubicBezTo>
                    <a:pt x="562134" y="849757"/>
                    <a:pt x="633699" y="837501"/>
                    <a:pt x="698151" y="795782"/>
                  </a:cubicBezTo>
                  <a:cubicBezTo>
                    <a:pt x="851059" y="696849"/>
                    <a:pt x="890429" y="489141"/>
                    <a:pt x="789020" y="338963"/>
                  </a:cubicBezTo>
                  <a:cubicBezTo>
                    <a:pt x="779939" y="325501"/>
                    <a:pt x="757905" y="338201"/>
                    <a:pt x="767112" y="351790"/>
                  </a:cubicBezTo>
                  <a:cubicBezTo>
                    <a:pt x="851123" y="476250"/>
                    <a:pt x="834486" y="644588"/>
                    <a:pt x="722027" y="745807"/>
                  </a:cubicBezTo>
                  <a:cubicBezTo>
                    <a:pt x="672307" y="790575"/>
                    <a:pt x="607473" y="817626"/>
                    <a:pt x="540671" y="821373"/>
                  </a:cubicBezTo>
                  <a:cubicBezTo>
                    <a:pt x="539846" y="821436"/>
                    <a:pt x="539020" y="821436"/>
                    <a:pt x="538195" y="821436"/>
                  </a:cubicBezTo>
                  <a:cubicBezTo>
                    <a:pt x="643097" y="772033"/>
                    <a:pt x="716820" y="657098"/>
                    <a:pt x="716820" y="523494"/>
                  </a:cubicBezTo>
                  <a:cubicBezTo>
                    <a:pt x="716820" y="389954"/>
                    <a:pt x="643160" y="275082"/>
                    <a:pt x="538322" y="225616"/>
                  </a:cubicBezTo>
                  <a:cubicBezTo>
                    <a:pt x="553435" y="226377"/>
                    <a:pt x="568484" y="228092"/>
                    <a:pt x="583216" y="231204"/>
                  </a:cubicBezTo>
                  <a:cubicBezTo>
                    <a:pt x="631667" y="241173"/>
                    <a:pt x="675990" y="263207"/>
                    <a:pt x="714217" y="294386"/>
                  </a:cubicBezTo>
                  <a:cubicBezTo>
                    <a:pt x="726790" y="304610"/>
                    <a:pt x="744887" y="286766"/>
                    <a:pt x="732187" y="276416"/>
                  </a:cubicBezTo>
                  <a:cubicBezTo>
                    <a:pt x="666401" y="222821"/>
                    <a:pt x="592043" y="200279"/>
                    <a:pt x="509683" y="201295"/>
                  </a:cubicBezTo>
                  <a:cubicBezTo>
                    <a:pt x="510191" y="197485"/>
                    <a:pt x="510509" y="193675"/>
                    <a:pt x="510509" y="189865"/>
                  </a:cubicBezTo>
                  <a:cubicBezTo>
                    <a:pt x="510509" y="152082"/>
                    <a:pt x="486252" y="119888"/>
                    <a:pt x="452533" y="107886"/>
                  </a:cubicBezTo>
                  <a:lnTo>
                    <a:pt x="464027" y="50292"/>
                  </a:lnTo>
                  <a:cubicBezTo>
                    <a:pt x="467075" y="35115"/>
                    <a:pt x="461995" y="19748"/>
                    <a:pt x="450755" y="10096"/>
                  </a:cubicBezTo>
                  <a:cubicBezTo>
                    <a:pt x="443135" y="3556"/>
                    <a:pt x="433420" y="0"/>
                    <a:pt x="423387" y="0"/>
                  </a:cubicBezTo>
                  <a:cubicBezTo>
                    <a:pt x="413354" y="0"/>
                    <a:pt x="403638" y="3619"/>
                    <a:pt x="396018" y="10096"/>
                  </a:cubicBezTo>
                  <a:cubicBezTo>
                    <a:pt x="384779" y="19685"/>
                    <a:pt x="379699" y="35115"/>
                    <a:pt x="382747" y="50292"/>
                  </a:cubicBezTo>
                  <a:lnTo>
                    <a:pt x="394240" y="107886"/>
                  </a:lnTo>
                  <a:cubicBezTo>
                    <a:pt x="360522" y="119888"/>
                    <a:pt x="336265" y="152082"/>
                    <a:pt x="336265" y="189865"/>
                  </a:cubicBezTo>
                  <a:cubicBezTo>
                    <a:pt x="336265" y="193548"/>
                    <a:pt x="336582" y="197231"/>
                    <a:pt x="337027" y="200914"/>
                  </a:cubicBezTo>
                  <a:cubicBezTo>
                    <a:pt x="305404" y="199771"/>
                    <a:pt x="274289" y="201930"/>
                    <a:pt x="243110" y="209931"/>
                  </a:cubicBezTo>
                  <a:cubicBezTo>
                    <a:pt x="103220" y="245808"/>
                    <a:pt x="2064" y="374841"/>
                    <a:pt x="32" y="519113"/>
                  </a:cubicBezTo>
                  <a:cubicBezTo>
                    <a:pt x="-2063" y="665099"/>
                    <a:pt x="98013" y="797751"/>
                    <a:pt x="238983" y="835977"/>
                  </a:cubicBezTo>
                  <a:close/>
                  <a:moveTo>
                    <a:pt x="691420" y="523494"/>
                  </a:moveTo>
                  <a:cubicBezTo>
                    <a:pt x="691420" y="662241"/>
                    <a:pt x="605886" y="779145"/>
                    <a:pt x="490443" y="812355"/>
                  </a:cubicBezTo>
                  <a:cubicBezTo>
                    <a:pt x="519018" y="778701"/>
                    <a:pt x="535337" y="727710"/>
                    <a:pt x="544989" y="692722"/>
                  </a:cubicBezTo>
                  <a:cubicBezTo>
                    <a:pt x="549307" y="676910"/>
                    <a:pt x="524796" y="670179"/>
                    <a:pt x="520478" y="685991"/>
                  </a:cubicBezTo>
                  <a:cubicBezTo>
                    <a:pt x="508477" y="729742"/>
                    <a:pt x="483648" y="816166"/>
                    <a:pt x="427324" y="821500"/>
                  </a:cubicBezTo>
                  <a:cubicBezTo>
                    <a:pt x="425990" y="821626"/>
                    <a:pt x="424720" y="821626"/>
                    <a:pt x="423387" y="821690"/>
                  </a:cubicBezTo>
                  <a:cubicBezTo>
                    <a:pt x="422434" y="821690"/>
                    <a:pt x="421482" y="821690"/>
                    <a:pt x="420529" y="821690"/>
                  </a:cubicBezTo>
                  <a:cubicBezTo>
                    <a:pt x="367507" y="819785"/>
                    <a:pt x="340392" y="734758"/>
                    <a:pt x="328708" y="695388"/>
                  </a:cubicBezTo>
                  <a:cubicBezTo>
                    <a:pt x="324073" y="679767"/>
                    <a:pt x="299562" y="686435"/>
                    <a:pt x="304197" y="702120"/>
                  </a:cubicBezTo>
                  <a:cubicBezTo>
                    <a:pt x="313849" y="734632"/>
                    <a:pt x="329978" y="781050"/>
                    <a:pt x="356585" y="812546"/>
                  </a:cubicBezTo>
                  <a:cubicBezTo>
                    <a:pt x="240951" y="779463"/>
                    <a:pt x="155226" y="662432"/>
                    <a:pt x="155226" y="523557"/>
                  </a:cubicBezTo>
                  <a:cubicBezTo>
                    <a:pt x="155226" y="385572"/>
                    <a:pt x="239808" y="269240"/>
                    <a:pt x="354299" y="235267"/>
                  </a:cubicBezTo>
                  <a:cubicBezTo>
                    <a:pt x="315500" y="281178"/>
                    <a:pt x="298609" y="360744"/>
                    <a:pt x="290735" y="405955"/>
                  </a:cubicBezTo>
                  <a:cubicBezTo>
                    <a:pt x="287941" y="421957"/>
                    <a:pt x="312452" y="428816"/>
                    <a:pt x="315246" y="412686"/>
                  </a:cubicBezTo>
                  <a:cubicBezTo>
                    <a:pt x="322866" y="368745"/>
                    <a:pt x="333598" y="324167"/>
                    <a:pt x="354807" y="284607"/>
                  </a:cubicBezTo>
                  <a:cubicBezTo>
                    <a:pt x="366427" y="262890"/>
                    <a:pt x="384144" y="235331"/>
                    <a:pt x="409353" y="227520"/>
                  </a:cubicBezTo>
                  <a:cubicBezTo>
                    <a:pt x="415640" y="226758"/>
                    <a:pt x="421990" y="226060"/>
                    <a:pt x="428340" y="225679"/>
                  </a:cubicBezTo>
                  <a:cubicBezTo>
                    <a:pt x="456343" y="228791"/>
                    <a:pt x="476727" y="257492"/>
                    <a:pt x="489427" y="280226"/>
                  </a:cubicBezTo>
                  <a:cubicBezTo>
                    <a:pt x="511652" y="320040"/>
                    <a:pt x="522891" y="365252"/>
                    <a:pt x="530829" y="409766"/>
                  </a:cubicBezTo>
                  <a:cubicBezTo>
                    <a:pt x="533686" y="425831"/>
                    <a:pt x="558197" y="419036"/>
                    <a:pt x="555340" y="403035"/>
                  </a:cubicBezTo>
                  <a:cubicBezTo>
                    <a:pt x="547466" y="359029"/>
                    <a:pt x="530194" y="280607"/>
                    <a:pt x="492030" y="235141"/>
                  </a:cubicBezTo>
                  <a:cubicBezTo>
                    <a:pt x="606711" y="268986"/>
                    <a:pt x="691420" y="385382"/>
                    <a:pt x="691420" y="523494"/>
                  </a:cubicBezTo>
                  <a:close/>
                  <a:moveTo>
                    <a:pt x="419132" y="102679"/>
                  </a:moveTo>
                  <a:lnTo>
                    <a:pt x="407639" y="45212"/>
                  </a:lnTo>
                  <a:cubicBezTo>
                    <a:pt x="406432" y="39052"/>
                    <a:pt x="408274" y="32956"/>
                    <a:pt x="412528" y="29273"/>
                  </a:cubicBezTo>
                  <a:cubicBezTo>
                    <a:pt x="414624" y="27432"/>
                    <a:pt x="418243" y="25273"/>
                    <a:pt x="423323" y="25273"/>
                  </a:cubicBezTo>
                  <a:cubicBezTo>
                    <a:pt x="428403" y="25273"/>
                    <a:pt x="432023" y="27432"/>
                    <a:pt x="434118" y="29273"/>
                  </a:cubicBezTo>
                  <a:cubicBezTo>
                    <a:pt x="438373" y="32893"/>
                    <a:pt x="440214" y="38989"/>
                    <a:pt x="439008" y="45212"/>
                  </a:cubicBezTo>
                  <a:lnTo>
                    <a:pt x="427514" y="102679"/>
                  </a:lnTo>
                  <a:lnTo>
                    <a:pt x="419132" y="102679"/>
                  </a:lnTo>
                  <a:close/>
                  <a:moveTo>
                    <a:pt x="423323" y="128079"/>
                  </a:moveTo>
                  <a:cubicBezTo>
                    <a:pt x="457359" y="128079"/>
                    <a:pt x="485045" y="155766"/>
                    <a:pt x="485045" y="189801"/>
                  </a:cubicBezTo>
                  <a:cubicBezTo>
                    <a:pt x="485045" y="193992"/>
                    <a:pt x="484601" y="198057"/>
                    <a:pt x="483775" y="202120"/>
                  </a:cubicBezTo>
                  <a:cubicBezTo>
                    <a:pt x="464979" y="202629"/>
                    <a:pt x="446374" y="199707"/>
                    <a:pt x="427514" y="199835"/>
                  </a:cubicBezTo>
                  <a:cubicBezTo>
                    <a:pt x="426117" y="199835"/>
                    <a:pt x="424784" y="199707"/>
                    <a:pt x="423387" y="199707"/>
                  </a:cubicBezTo>
                  <a:cubicBezTo>
                    <a:pt x="410750" y="199707"/>
                    <a:pt x="398304" y="200723"/>
                    <a:pt x="386112" y="202438"/>
                  </a:cubicBezTo>
                  <a:cubicBezTo>
                    <a:pt x="378492" y="202882"/>
                    <a:pt x="370809" y="202946"/>
                    <a:pt x="363062" y="202374"/>
                  </a:cubicBezTo>
                  <a:cubicBezTo>
                    <a:pt x="362236" y="198247"/>
                    <a:pt x="361728" y="194056"/>
                    <a:pt x="361728" y="189801"/>
                  </a:cubicBezTo>
                  <a:cubicBezTo>
                    <a:pt x="361665" y="155766"/>
                    <a:pt x="389351" y="128079"/>
                    <a:pt x="423323" y="128079"/>
                  </a:cubicBezTo>
                  <a:close/>
                  <a:moveTo>
                    <a:pt x="197581" y="252920"/>
                  </a:moveTo>
                  <a:cubicBezTo>
                    <a:pt x="232252" y="236664"/>
                    <a:pt x="270225" y="227457"/>
                    <a:pt x="308452" y="225552"/>
                  </a:cubicBezTo>
                  <a:cubicBezTo>
                    <a:pt x="203550" y="274955"/>
                    <a:pt x="129890" y="389890"/>
                    <a:pt x="129890" y="523430"/>
                  </a:cubicBezTo>
                  <a:cubicBezTo>
                    <a:pt x="129890" y="657035"/>
                    <a:pt x="203613" y="771970"/>
                    <a:pt x="308515" y="821373"/>
                  </a:cubicBezTo>
                  <a:cubicBezTo>
                    <a:pt x="307690" y="821373"/>
                    <a:pt x="306864" y="821373"/>
                    <a:pt x="306039" y="821309"/>
                  </a:cubicBezTo>
                  <a:cubicBezTo>
                    <a:pt x="171546" y="813943"/>
                    <a:pt x="56865" y="712279"/>
                    <a:pt x="30766" y="580644"/>
                  </a:cubicBezTo>
                  <a:cubicBezTo>
                    <a:pt x="4414" y="447611"/>
                    <a:pt x="75153" y="310324"/>
                    <a:pt x="197581" y="252920"/>
                  </a:cubicBezTo>
                  <a:close/>
                </a:path>
              </a:pathLst>
            </a:custGeom>
            <a:grpFill/>
            <a:ln w="6350"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C66FA0C1-6EA2-4A01-B943-ABE147CDD2D8}"/>
                </a:ext>
              </a:extLst>
            </p:cNvPr>
            <p:cNvSpPr/>
            <p:nvPr/>
          </p:nvSpPr>
          <p:spPr>
            <a:xfrm>
              <a:off x="9345903" y="1859462"/>
              <a:ext cx="152010" cy="151636"/>
            </a:xfrm>
            <a:custGeom>
              <a:avLst/>
              <a:gdLst>
                <a:gd name="connsiteX0" fmla="*/ 160147 w 160631"/>
                <a:gd name="connsiteY0" fmla="*/ 122287 h 160236"/>
                <a:gd name="connsiteX1" fmla="*/ 156655 w 160631"/>
                <a:gd name="connsiteY1" fmla="*/ 115937 h 160236"/>
                <a:gd name="connsiteX2" fmla="*/ 44387 w 160631"/>
                <a:gd name="connsiteY2" fmla="*/ 3669 h 160236"/>
                <a:gd name="connsiteX3" fmla="*/ 26416 w 160631"/>
                <a:gd name="connsiteY3" fmla="*/ 3669 h 160236"/>
                <a:gd name="connsiteX4" fmla="*/ 26416 w 160631"/>
                <a:gd name="connsiteY4" fmla="*/ 133844 h 160236"/>
                <a:gd name="connsiteX5" fmla="*/ 156591 w 160631"/>
                <a:gd name="connsiteY5" fmla="*/ 133844 h 160236"/>
                <a:gd name="connsiteX6" fmla="*/ 160147 w 160631"/>
                <a:gd name="connsiteY6" fmla="*/ 122287 h 160236"/>
                <a:gd name="connsiteX7" fmla="*/ 36576 w 160631"/>
                <a:gd name="connsiteY7" fmla="*/ 31736 h 160236"/>
                <a:gd name="connsiteX8" fmla="*/ 128651 w 160631"/>
                <a:gd name="connsiteY8" fmla="*/ 123811 h 160236"/>
                <a:gd name="connsiteX9" fmla="*/ 36576 w 160631"/>
                <a:gd name="connsiteY9" fmla="*/ 31736 h 160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0631" h="160236">
                  <a:moveTo>
                    <a:pt x="160147" y="122287"/>
                  </a:moveTo>
                  <a:cubicBezTo>
                    <a:pt x="159703" y="120128"/>
                    <a:pt x="158687" y="117905"/>
                    <a:pt x="156655" y="115937"/>
                  </a:cubicBezTo>
                  <a:cubicBezTo>
                    <a:pt x="119253" y="78535"/>
                    <a:pt x="81852" y="41134"/>
                    <a:pt x="44387" y="3669"/>
                  </a:cubicBezTo>
                  <a:cubicBezTo>
                    <a:pt x="39688" y="-1031"/>
                    <a:pt x="31115" y="-1412"/>
                    <a:pt x="26416" y="3669"/>
                  </a:cubicBezTo>
                  <a:cubicBezTo>
                    <a:pt x="-7556" y="40499"/>
                    <a:pt x="-10033" y="97394"/>
                    <a:pt x="26416" y="133844"/>
                  </a:cubicBezTo>
                  <a:cubicBezTo>
                    <a:pt x="62865" y="170293"/>
                    <a:pt x="119825" y="167753"/>
                    <a:pt x="156591" y="133844"/>
                  </a:cubicBezTo>
                  <a:cubicBezTo>
                    <a:pt x="160528" y="130288"/>
                    <a:pt x="161290" y="126033"/>
                    <a:pt x="160147" y="122287"/>
                  </a:cubicBezTo>
                  <a:close/>
                  <a:moveTo>
                    <a:pt x="36576" y="31736"/>
                  </a:moveTo>
                  <a:cubicBezTo>
                    <a:pt x="67247" y="62406"/>
                    <a:pt x="97917" y="93077"/>
                    <a:pt x="128651" y="123811"/>
                  </a:cubicBezTo>
                  <a:cubicBezTo>
                    <a:pt x="69914" y="162672"/>
                    <a:pt x="-2476" y="90537"/>
                    <a:pt x="36576" y="31736"/>
                  </a:cubicBezTo>
                  <a:close/>
                </a:path>
              </a:pathLst>
            </a:custGeom>
            <a:grpFill/>
            <a:ln w="6350"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8833D1EE-7AEF-459F-B833-FC403A8D0438}"/>
                </a:ext>
              </a:extLst>
            </p:cNvPr>
            <p:cNvSpPr/>
            <p:nvPr/>
          </p:nvSpPr>
          <p:spPr>
            <a:xfrm>
              <a:off x="9609803" y="1859169"/>
              <a:ext cx="151613" cy="151951"/>
            </a:xfrm>
            <a:custGeom>
              <a:avLst/>
              <a:gdLst>
                <a:gd name="connsiteX0" fmla="*/ 3644 w 160212"/>
                <a:gd name="connsiteY0" fmla="*/ 134153 h 160569"/>
                <a:gd name="connsiteX1" fmla="*/ 133820 w 160212"/>
                <a:gd name="connsiteY1" fmla="*/ 134153 h 160569"/>
                <a:gd name="connsiteX2" fmla="*/ 133820 w 160212"/>
                <a:gd name="connsiteY2" fmla="*/ 3978 h 160569"/>
                <a:gd name="connsiteX3" fmla="*/ 122262 w 160212"/>
                <a:gd name="connsiteY3" fmla="*/ 486 h 160569"/>
                <a:gd name="connsiteX4" fmla="*/ 115912 w 160212"/>
                <a:gd name="connsiteY4" fmla="*/ 3978 h 160569"/>
                <a:gd name="connsiteX5" fmla="*/ 3644 w 160212"/>
                <a:gd name="connsiteY5" fmla="*/ 116246 h 160569"/>
                <a:gd name="connsiteX6" fmla="*/ 3644 w 160212"/>
                <a:gd name="connsiteY6" fmla="*/ 134153 h 160569"/>
                <a:gd name="connsiteX7" fmla="*/ 31711 w 160212"/>
                <a:gd name="connsiteY7" fmla="*/ 124057 h 160569"/>
                <a:gd name="connsiteX8" fmla="*/ 123786 w 160212"/>
                <a:gd name="connsiteY8" fmla="*/ 31982 h 160569"/>
                <a:gd name="connsiteX9" fmla="*/ 31711 w 160212"/>
                <a:gd name="connsiteY9" fmla="*/ 124057 h 160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0212" h="160569">
                  <a:moveTo>
                    <a:pt x="3644" y="134153"/>
                  </a:moveTo>
                  <a:cubicBezTo>
                    <a:pt x="40474" y="168126"/>
                    <a:pt x="97370" y="170602"/>
                    <a:pt x="133820" y="134153"/>
                  </a:cubicBezTo>
                  <a:cubicBezTo>
                    <a:pt x="170268" y="97704"/>
                    <a:pt x="167728" y="40745"/>
                    <a:pt x="133820" y="3978"/>
                  </a:cubicBezTo>
                  <a:cubicBezTo>
                    <a:pt x="130264" y="105"/>
                    <a:pt x="126009" y="-657"/>
                    <a:pt x="122262" y="486"/>
                  </a:cubicBezTo>
                  <a:cubicBezTo>
                    <a:pt x="120103" y="930"/>
                    <a:pt x="117881" y="1946"/>
                    <a:pt x="115912" y="3978"/>
                  </a:cubicBezTo>
                  <a:cubicBezTo>
                    <a:pt x="78511" y="41380"/>
                    <a:pt x="41109" y="78781"/>
                    <a:pt x="3644" y="116246"/>
                  </a:cubicBezTo>
                  <a:cubicBezTo>
                    <a:pt x="-1055" y="120945"/>
                    <a:pt x="-1372" y="129518"/>
                    <a:pt x="3644" y="134153"/>
                  </a:cubicBezTo>
                  <a:close/>
                  <a:moveTo>
                    <a:pt x="31711" y="124057"/>
                  </a:moveTo>
                  <a:cubicBezTo>
                    <a:pt x="62382" y="93386"/>
                    <a:pt x="93052" y="62716"/>
                    <a:pt x="123786" y="31982"/>
                  </a:cubicBezTo>
                  <a:cubicBezTo>
                    <a:pt x="162712" y="90783"/>
                    <a:pt x="90576" y="163173"/>
                    <a:pt x="31711" y="124057"/>
                  </a:cubicBezTo>
                  <a:close/>
                </a:path>
              </a:pathLst>
            </a:custGeom>
            <a:grpFill/>
            <a:ln w="6350"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89966E14-053E-45D5-84BD-8B9A846C2B6E}"/>
                </a:ext>
              </a:extLst>
            </p:cNvPr>
            <p:cNvSpPr/>
            <p:nvPr/>
          </p:nvSpPr>
          <p:spPr>
            <a:xfrm>
              <a:off x="9494115" y="2028781"/>
              <a:ext cx="119041" cy="79440"/>
            </a:xfrm>
            <a:custGeom>
              <a:avLst/>
              <a:gdLst>
                <a:gd name="connsiteX0" fmla="*/ 124243 w 125792"/>
                <a:gd name="connsiteY0" fmla="*/ 64206 h 83945"/>
                <a:gd name="connsiteX1" fmla="*/ 122719 w 125792"/>
                <a:gd name="connsiteY1" fmla="*/ 62047 h 83945"/>
                <a:gd name="connsiteX2" fmla="*/ 122656 w 125792"/>
                <a:gd name="connsiteY2" fmla="*/ 61920 h 83945"/>
                <a:gd name="connsiteX3" fmla="*/ 71982 w 125792"/>
                <a:gd name="connsiteY3" fmla="*/ 3691 h 83945"/>
                <a:gd name="connsiteX4" fmla="*/ 54012 w 125792"/>
                <a:gd name="connsiteY4" fmla="*/ 3691 h 83945"/>
                <a:gd name="connsiteX5" fmla="*/ 3339 w 125792"/>
                <a:gd name="connsiteY5" fmla="*/ 61920 h 83945"/>
                <a:gd name="connsiteX6" fmla="*/ 12293 w 125792"/>
                <a:gd name="connsiteY6" fmla="*/ 83574 h 83945"/>
                <a:gd name="connsiteX7" fmla="*/ 110337 w 125792"/>
                <a:gd name="connsiteY7" fmla="*/ 83574 h 83945"/>
                <a:gd name="connsiteX8" fmla="*/ 117766 w 125792"/>
                <a:gd name="connsiteY8" fmla="*/ 82875 h 83945"/>
                <a:gd name="connsiteX9" fmla="*/ 125767 w 125792"/>
                <a:gd name="connsiteY9" fmla="*/ 70112 h 83945"/>
                <a:gd name="connsiteX10" fmla="*/ 124243 w 125792"/>
                <a:gd name="connsiteY10" fmla="*/ 64206 h 83945"/>
                <a:gd name="connsiteX11" fmla="*/ 85826 w 125792"/>
                <a:gd name="connsiteY11" fmla="*/ 58237 h 83945"/>
                <a:gd name="connsiteX12" fmla="*/ 40169 w 125792"/>
                <a:gd name="connsiteY12" fmla="*/ 58237 h 83945"/>
                <a:gd name="connsiteX13" fmla="*/ 62965 w 125792"/>
                <a:gd name="connsiteY13" fmla="*/ 32012 h 83945"/>
                <a:gd name="connsiteX14" fmla="*/ 85826 w 125792"/>
                <a:gd name="connsiteY14" fmla="*/ 58237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792" h="83945">
                  <a:moveTo>
                    <a:pt x="124243" y="64206"/>
                  </a:moveTo>
                  <a:cubicBezTo>
                    <a:pt x="123799" y="63444"/>
                    <a:pt x="123290" y="62746"/>
                    <a:pt x="122719" y="62047"/>
                  </a:cubicBezTo>
                  <a:cubicBezTo>
                    <a:pt x="122719" y="61984"/>
                    <a:pt x="122656" y="61984"/>
                    <a:pt x="122656" y="61920"/>
                  </a:cubicBezTo>
                  <a:cubicBezTo>
                    <a:pt x="105764" y="42489"/>
                    <a:pt x="88874" y="23122"/>
                    <a:pt x="71982" y="3691"/>
                  </a:cubicBezTo>
                  <a:cubicBezTo>
                    <a:pt x="67664" y="-1262"/>
                    <a:pt x="58330" y="-1198"/>
                    <a:pt x="54012" y="3691"/>
                  </a:cubicBezTo>
                  <a:cubicBezTo>
                    <a:pt x="37121" y="23122"/>
                    <a:pt x="20230" y="42489"/>
                    <a:pt x="3339" y="61920"/>
                  </a:cubicBezTo>
                  <a:cubicBezTo>
                    <a:pt x="-3646" y="69985"/>
                    <a:pt x="799" y="83574"/>
                    <a:pt x="12293" y="83574"/>
                  </a:cubicBezTo>
                  <a:cubicBezTo>
                    <a:pt x="44995" y="83574"/>
                    <a:pt x="77634" y="83574"/>
                    <a:pt x="110337" y="83574"/>
                  </a:cubicBezTo>
                  <a:cubicBezTo>
                    <a:pt x="112876" y="84272"/>
                    <a:pt x="115480" y="83955"/>
                    <a:pt x="117766" y="82875"/>
                  </a:cubicBezTo>
                  <a:cubicBezTo>
                    <a:pt x="123418" y="81034"/>
                    <a:pt x="126084" y="75509"/>
                    <a:pt x="125767" y="70112"/>
                  </a:cubicBezTo>
                  <a:cubicBezTo>
                    <a:pt x="125831" y="68143"/>
                    <a:pt x="125322" y="66175"/>
                    <a:pt x="124243" y="64206"/>
                  </a:cubicBezTo>
                  <a:close/>
                  <a:moveTo>
                    <a:pt x="85826" y="58237"/>
                  </a:moveTo>
                  <a:cubicBezTo>
                    <a:pt x="70585" y="58237"/>
                    <a:pt x="55409" y="58237"/>
                    <a:pt x="40169" y="58237"/>
                  </a:cubicBezTo>
                  <a:cubicBezTo>
                    <a:pt x="47789" y="49474"/>
                    <a:pt x="55409" y="40775"/>
                    <a:pt x="62965" y="32012"/>
                  </a:cubicBezTo>
                  <a:cubicBezTo>
                    <a:pt x="70585" y="40711"/>
                    <a:pt x="78206" y="49474"/>
                    <a:pt x="85826" y="58237"/>
                  </a:cubicBezTo>
                  <a:close/>
                </a:path>
              </a:pathLst>
            </a:custGeom>
            <a:grpFill/>
            <a:ln w="6350"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F4BABD9C-33F9-4A8D-85D6-E0AA06B8D759}"/>
                </a:ext>
              </a:extLst>
            </p:cNvPr>
            <p:cNvSpPr/>
            <p:nvPr/>
          </p:nvSpPr>
          <p:spPr>
            <a:xfrm>
              <a:off x="9854212" y="1726766"/>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a:p>
          </p:txBody>
        </p:sp>
      </p:grpSp>
      <p:sp>
        <p:nvSpPr>
          <p:cNvPr id="67" name="TextBox 66">
            <a:extLst>
              <a:ext uri="{FF2B5EF4-FFF2-40B4-BE49-F238E27FC236}">
                <a16:creationId xmlns:a16="http://schemas.microsoft.com/office/drawing/2014/main" id="{E68AD43B-3BA0-47BA-8705-D9DCD996F59D}"/>
              </a:ext>
            </a:extLst>
          </p:cNvPr>
          <p:cNvSpPr txBox="1"/>
          <p:nvPr/>
        </p:nvSpPr>
        <p:spPr>
          <a:xfrm>
            <a:off x="1142647" y="4845504"/>
            <a:ext cx="926857" cy="307777"/>
          </a:xfrm>
          <a:prstGeom prst="rect">
            <a:avLst/>
          </a:prstGeom>
          <a:noFill/>
        </p:spPr>
        <p:txBody>
          <a:bodyPr wrap="none" rtlCol="0">
            <a:spAutoFit/>
          </a:bodyPr>
          <a:lstStyle/>
          <a:p>
            <a:pPr algn="ctr"/>
            <a:r>
              <a:rPr lang="en-US" sz="1400">
                <a:latin typeface="+mj-lt"/>
              </a:rPr>
              <a:t>ACTIVITY 01</a:t>
            </a:r>
          </a:p>
        </p:txBody>
      </p:sp>
      <p:sp>
        <p:nvSpPr>
          <p:cNvPr id="69" name="TextBox 68">
            <a:extLst>
              <a:ext uri="{FF2B5EF4-FFF2-40B4-BE49-F238E27FC236}">
                <a16:creationId xmlns:a16="http://schemas.microsoft.com/office/drawing/2014/main" id="{99A24004-E077-46A0-9072-5D63A13A0E61}"/>
              </a:ext>
            </a:extLst>
          </p:cNvPr>
          <p:cNvSpPr txBox="1"/>
          <p:nvPr/>
        </p:nvSpPr>
        <p:spPr>
          <a:xfrm>
            <a:off x="643379" y="5056986"/>
            <a:ext cx="1925392" cy="613117"/>
          </a:xfrm>
          <a:prstGeom prst="rect">
            <a:avLst/>
          </a:prstGeom>
          <a:noFill/>
        </p:spPr>
        <p:txBody>
          <a:bodyPr wrap="square" rtlCol="0">
            <a:spAutoFit/>
          </a:bodyPr>
          <a:lstStyle/>
          <a:p>
            <a:pPr algn="ctr">
              <a:lnSpc>
                <a:spcPct val="150000"/>
              </a:lnSpc>
            </a:pPr>
            <a:r>
              <a:rPr lang="en-GB" sz="1200" dirty="0"/>
              <a:t>Suitable for all categories business </a:t>
            </a:r>
            <a:r>
              <a:rPr lang="en-GB" sz="1200"/>
              <a:t>and personal</a:t>
            </a:r>
            <a:endParaRPr lang="en-GB" sz="1200" dirty="0"/>
          </a:p>
        </p:txBody>
      </p:sp>
      <p:sp>
        <p:nvSpPr>
          <p:cNvPr id="29" name="Oval 28">
            <a:extLst>
              <a:ext uri="{FF2B5EF4-FFF2-40B4-BE49-F238E27FC236}">
                <a16:creationId xmlns:a16="http://schemas.microsoft.com/office/drawing/2014/main" id="{D1E3CEB7-7D90-4407-9ACF-2CC4604B7C79}"/>
              </a:ext>
            </a:extLst>
          </p:cNvPr>
          <p:cNvSpPr/>
          <p:nvPr/>
        </p:nvSpPr>
        <p:spPr>
          <a:xfrm>
            <a:off x="3073611" y="3854452"/>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grpSp>
        <p:nvGrpSpPr>
          <p:cNvPr id="39" name="Group 38">
            <a:extLst>
              <a:ext uri="{FF2B5EF4-FFF2-40B4-BE49-F238E27FC236}">
                <a16:creationId xmlns:a16="http://schemas.microsoft.com/office/drawing/2014/main" id="{64DAFA10-F18C-41A0-AD77-1112F310B819}"/>
              </a:ext>
            </a:extLst>
          </p:cNvPr>
          <p:cNvGrpSpPr/>
          <p:nvPr/>
        </p:nvGrpSpPr>
        <p:grpSpPr>
          <a:xfrm>
            <a:off x="3298331" y="4077671"/>
            <a:ext cx="450560" cy="453563"/>
            <a:chOff x="10181311" y="2399224"/>
            <a:chExt cx="798259" cy="803579"/>
          </a:xfrm>
          <a:solidFill>
            <a:schemeClr val="bg2"/>
          </a:solidFill>
        </p:grpSpPr>
        <p:sp>
          <p:nvSpPr>
            <p:cNvPr id="40" name="Freeform: Shape 39">
              <a:extLst>
                <a:ext uri="{FF2B5EF4-FFF2-40B4-BE49-F238E27FC236}">
                  <a16:creationId xmlns:a16="http://schemas.microsoft.com/office/drawing/2014/main" id="{9B60C65B-9B26-4E72-A4F9-88EA7C57D21A}"/>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F27ACCA7-62AB-4741-A2D7-5F5AFB67E010}"/>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530F7995-87AA-43DC-94C4-C78521F29EE1}"/>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5D91FD5E-2948-4B93-9130-3CC95CE79297}"/>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4AE54E0E-C0B3-4B1F-895F-7EAA4E8BE82A}"/>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7BA96310-8397-452B-A00A-3A026EA1213F}"/>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A2312364-BC50-457C-9529-2EB14922FF6E}"/>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71E4360-DC65-41C1-9A6E-C3B3F0D9F4B9}"/>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7549DCFD-DB41-44A8-A466-655199041D29}"/>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a:p>
          </p:txBody>
        </p:sp>
      </p:grpSp>
      <p:sp>
        <p:nvSpPr>
          <p:cNvPr id="72" name="TextBox 71">
            <a:extLst>
              <a:ext uri="{FF2B5EF4-FFF2-40B4-BE49-F238E27FC236}">
                <a16:creationId xmlns:a16="http://schemas.microsoft.com/office/drawing/2014/main" id="{F022FAD8-7D5F-4C49-AA2F-2CF6E908B666}"/>
              </a:ext>
            </a:extLst>
          </p:cNvPr>
          <p:cNvSpPr txBox="1"/>
          <p:nvPr/>
        </p:nvSpPr>
        <p:spPr>
          <a:xfrm>
            <a:off x="3048468" y="4845504"/>
            <a:ext cx="949299" cy="307777"/>
          </a:xfrm>
          <a:prstGeom prst="rect">
            <a:avLst/>
          </a:prstGeom>
          <a:noFill/>
        </p:spPr>
        <p:txBody>
          <a:bodyPr wrap="none" rtlCol="0">
            <a:spAutoFit/>
          </a:bodyPr>
          <a:lstStyle/>
          <a:p>
            <a:pPr algn="ctr"/>
            <a:r>
              <a:rPr lang="en-US" sz="1400">
                <a:latin typeface="+mj-lt"/>
              </a:rPr>
              <a:t>ACTIVITY 02</a:t>
            </a:r>
          </a:p>
        </p:txBody>
      </p:sp>
      <p:sp>
        <p:nvSpPr>
          <p:cNvPr id="73" name="TextBox 72">
            <a:extLst>
              <a:ext uri="{FF2B5EF4-FFF2-40B4-BE49-F238E27FC236}">
                <a16:creationId xmlns:a16="http://schemas.microsoft.com/office/drawing/2014/main" id="{8F063E7E-F0EC-4430-8000-56CF571AAFB2}"/>
              </a:ext>
            </a:extLst>
          </p:cNvPr>
          <p:cNvSpPr txBox="1"/>
          <p:nvPr/>
        </p:nvSpPr>
        <p:spPr>
          <a:xfrm>
            <a:off x="2560421" y="5056986"/>
            <a:ext cx="1925392" cy="613117"/>
          </a:xfrm>
          <a:prstGeom prst="rect">
            <a:avLst/>
          </a:prstGeom>
          <a:noFill/>
        </p:spPr>
        <p:txBody>
          <a:bodyPr wrap="square" rtlCol="0">
            <a:spAutoFit/>
          </a:bodyPr>
          <a:lstStyle/>
          <a:p>
            <a:pPr algn="ctr">
              <a:lnSpc>
                <a:spcPct val="150000"/>
              </a:lnSpc>
            </a:pPr>
            <a:r>
              <a:rPr lang="en-GB" sz="1200" dirty="0"/>
              <a:t>Suitable for all categories business </a:t>
            </a:r>
            <a:r>
              <a:rPr lang="en-GB" sz="1200"/>
              <a:t>and personal</a:t>
            </a:r>
            <a:endParaRPr lang="en-GB" sz="1200" dirty="0"/>
          </a:p>
        </p:txBody>
      </p:sp>
      <p:sp>
        <p:nvSpPr>
          <p:cNvPr id="30" name="Oval 29">
            <a:extLst>
              <a:ext uri="{FF2B5EF4-FFF2-40B4-BE49-F238E27FC236}">
                <a16:creationId xmlns:a16="http://schemas.microsoft.com/office/drawing/2014/main" id="{FFD9F29C-D442-4337-8A72-ED5D04C665DA}"/>
              </a:ext>
            </a:extLst>
          </p:cNvPr>
          <p:cNvSpPr/>
          <p:nvPr/>
        </p:nvSpPr>
        <p:spPr>
          <a:xfrm>
            <a:off x="4990159" y="3854452"/>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grpSp>
        <p:nvGrpSpPr>
          <p:cNvPr id="49" name="Group 48">
            <a:extLst>
              <a:ext uri="{FF2B5EF4-FFF2-40B4-BE49-F238E27FC236}">
                <a16:creationId xmlns:a16="http://schemas.microsoft.com/office/drawing/2014/main" id="{7E93EB76-324E-4689-8632-98E71BE113B1}"/>
              </a:ext>
            </a:extLst>
          </p:cNvPr>
          <p:cNvGrpSpPr/>
          <p:nvPr/>
        </p:nvGrpSpPr>
        <p:grpSpPr>
          <a:xfrm>
            <a:off x="5245365" y="4106892"/>
            <a:ext cx="389589" cy="395120"/>
            <a:chOff x="11208273" y="4316201"/>
            <a:chExt cx="792997" cy="804257"/>
          </a:xfrm>
          <a:solidFill>
            <a:schemeClr val="bg2"/>
          </a:solidFill>
        </p:grpSpPr>
        <p:sp>
          <p:nvSpPr>
            <p:cNvPr id="50" name="Freeform: Shape 49">
              <a:extLst>
                <a:ext uri="{FF2B5EF4-FFF2-40B4-BE49-F238E27FC236}">
                  <a16:creationId xmlns:a16="http://schemas.microsoft.com/office/drawing/2014/main" id="{74D0E14E-D3DC-4F4A-923B-92441C251A3D}"/>
                </a:ext>
              </a:extLst>
            </p:cNvPr>
            <p:cNvSpPr/>
            <p:nvPr/>
          </p:nvSpPr>
          <p:spPr>
            <a:xfrm>
              <a:off x="11213360" y="4316201"/>
              <a:ext cx="656345" cy="661900"/>
            </a:xfrm>
            <a:custGeom>
              <a:avLst/>
              <a:gdLst>
                <a:gd name="connsiteX0" fmla="*/ 409026 w 693569"/>
                <a:gd name="connsiteY0" fmla="*/ 364921 h 699439"/>
                <a:gd name="connsiteX1" fmla="*/ 416519 w 693569"/>
                <a:gd name="connsiteY1" fmla="*/ 354317 h 699439"/>
                <a:gd name="connsiteX2" fmla="*/ 215287 w 693569"/>
                <a:gd name="connsiteY2" fmla="*/ 177 h 699439"/>
                <a:gd name="connsiteX3" fmla="*/ 466 w 693569"/>
                <a:gd name="connsiteY3" fmla="*/ 176326 h 699439"/>
                <a:gd name="connsiteX4" fmla="*/ 24977 w 693569"/>
                <a:gd name="connsiteY4" fmla="*/ 183057 h 699439"/>
                <a:gd name="connsiteX5" fmla="*/ 245132 w 693569"/>
                <a:gd name="connsiteY5" fmla="*/ 26403 h 699439"/>
                <a:gd name="connsiteX6" fmla="*/ 427758 w 693569"/>
                <a:gd name="connsiteY6" fmla="*/ 220967 h 699439"/>
                <a:gd name="connsiteX7" fmla="*/ 372132 w 693569"/>
                <a:gd name="connsiteY7" fmla="*/ 368985 h 699439"/>
                <a:gd name="connsiteX8" fmla="*/ 361908 w 693569"/>
                <a:gd name="connsiteY8" fmla="*/ 379209 h 699439"/>
                <a:gd name="connsiteX9" fmla="*/ 271294 w 693569"/>
                <a:gd name="connsiteY9" fmla="*/ 428040 h 699439"/>
                <a:gd name="connsiteX10" fmla="*/ 28597 w 693569"/>
                <a:gd name="connsiteY10" fmla="*/ 289293 h 699439"/>
                <a:gd name="connsiteX11" fmla="*/ 4086 w 693569"/>
                <a:gd name="connsiteY11" fmla="*/ 296024 h 699439"/>
                <a:gd name="connsiteX12" fmla="*/ 198269 w 693569"/>
                <a:gd name="connsiteY12" fmla="*/ 457504 h 699439"/>
                <a:gd name="connsiteX13" fmla="*/ 358797 w 693569"/>
                <a:gd name="connsiteY13" fmla="*/ 414642 h 699439"/>
                <a:gd name="connsiteX14" fmla="*/ 633371 w 693569"/>
                <a:gd name="connsiteY14" fmla="*/ 689216 h 699439"/>
                <a:gd name="connsiteX15" fmla="*/ 658136 w 693569"/>
                <a:gd name="connsiteY15" fmla="*/ 699439 h 699439"/>
                <a:gd name="connsiteX16" fmla="*/ 682901 w 693569"/>
                <a:gd name="connsiteY16" fmla="*/ 689216 h 699439"/>
                <a:gd name="connsiteX17" fmla="*/ 683345 w 693569"/>
                <a:gd name="connsiteY17" fmla="*/ 688771 h 699439"/>
                <a:gd name="connsiteX18" fmla="*/ 693569 w 693569"/>
                <a:gd name="connsiteY18" fmla="*/ 664006 h 699439"/>
                <a:gd name="connsiteX19" fmla="*/ 683345 w 693569"/>
                <a:gd name="connsiteY19" fmla="*/ 639241 h 699439"/>
                <a:gd name="connsiteX20" fmla="*/ 409026 w 693569"/>
                <a:gd name="connsiteY20" fmla="*/ 364921 h 699439"/>
                <a:gd name="connsiteX21" fmla="*/ 665375 w 693569"/>
                <a:gd name="connsiteY21" fmla="*/ 670864 h 699439"/>
                <a:gd name="connsiteX22" fmla="*/ 664867 w 693569"/>
                <a:gd name="connsiteY22" fmla="*/ 671309 h 699439"/>
                <a:gd name="connsiteX23" fmla="*/ 651214 w 693569"/>
                <a:gd name="connsiteY23" fmla="*/ 671309 h 699439"/>
                <a:gd name="connsiteX24" fmla="*/ 378482 w 693569"/>
                <a:gd name="connsiteY24" fmla="*/ 398640 h 699439"/>
                <a:gd name="connsiteX25" fmla="*/ 392643 w 693569"/>
                <a:gd name="connsiteY25" fmla="*/ 384606 h 699439"/>
                <a:gd name="connsiteX26" fmla="*/ 665248 w 693569"/>
                <a:gd name="connsiteY26" fmla="*/ 657275 h 699439"/>
                <a:gd name="connsiteX27" fmla="*/ 668042 w 693569"/>
                <a:gd name="connsiteY27" fmla="*/ 664070 h 699439"/>
                <a:gd name="connsiteX28" fmla="*/ 665375 w 693569"/>
                <a:gd name="connsiteY28" fmla="*/ 670864 h 699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93569" h="699439">
                  <a:moveTo>
                    <a:pt x="409026" y="364921"/>
                  </a:moveTo>
                  <a:cubicBezTo>
                    <a:pt x="411565" y="361429"/>
                    <a:pt x="414106" y="357936"/>
                    <a:pt x="416519" y="354317"/>
                  </a:cubicBezTo>
                  <a:cubicBezTo>
                    <a:pt x="516150" y="201726"/>
                    <a:pt x="396961" y="-6935"/>
                    <a:pt x="215287" y="177"/>
                  </a:cubicBezTo>
                  <a:cubicBezTo>
                    <a:pt x="112036" y="4241"/>
                    <a:pt x="26184" y="77203"/>
                    <a:pt x="466" y="176326"/>
                  </a:cubicBezTo>
                  <a:cubicBezTo>
                    <a:pt x="-3661" y="192138"/>
                    <a:pt x="20850" y="198932"/>
                    <a:pt x="24977" y="183057"/>
                  </a:cubicBezTo>
                  <a:cubicBezTo>
                    <a:pt x="50568" y="84251"/>
                    <a:pt x="142326" y="15862"/>
                    <a:pt x="245132" y="26403"/>
                  </a:cubicBezTo>
                  <a:cubicBezTo>
                    <a:pt x="344446" y="36626"/>
                    <a:pt x="423884" y="121272"/>
                    <a:pt x="427758" y="220967"/>
                  </a:cubicBezTo>
                  <a:cubicBezTo>
                    <a:pt x="429917" y="276910"/>
                    <a:pt x="408645" y="329869"/>
                    <a:pt x="372132" y="368985"/>
                  </a:cubicBezTo>
                  <a:lnTo>
                    <a:pt x="361908" y="379209"/>
                  </a:lnTo>
                  <a:cubicBezTo>
                    <a:pt x="336889" y="402450"/>
                    <a:pt x="306028" y="419722"/>
                    <a:pt x="271294" y="428040"/>
                  </a:cubicBezTo>
                  <a:cubicBezTo>
                    <a:pt x="166265" y="453250"/>
                    <a:pt x="61998" y="390575"/>
                    <a:pt x="28597" y="289293"/>
                  </a:cubicBezTo>
                  <a:cubicBezTo>
                    <a:pt x="23517" y="273862"/>
                    <a:pt x="-1057" y="280466"/>
                    <a:pt x="4086" y="296024"/>
                  </a:cubicBezTo>
                  <a:cubicBezTo>
                    <a:pt x="32788" y="382955"/>
                    <a:pt x="106448" y="447027"/>
                    <a:pt x="198269" y="457504"/>
                  </a:cubicBezTo>
                  <a:cubicBezTo>
                    <a:pt x="255737" y="464045"/>
                    <a:pt x="313014" y="447789"/>
                    <a:pt x="358797" y="414642"/>
                  </a:cubicBezTo>
                  <a:lnTo>
                    <a:pt x="633371" y="689216"/>
                  </a:lnTo>
                  <a:cubicBezTo>
                    <a:pt x="639975" y="695820"/>
                    <a:pt x="648801" y="699439"/>
                    <a:pt x="658136" y="699439"/>
                  </a:cubicBezTo>
                  <a:cubicBezTo>
                    <a:pt x="667534" y="699439"/>
                    <a:pt x="676297" y="695820"/>
                    <a:pt x="682901" y="689216"/>
                  </a:cubicBezTo>
                  <a:lnTo>
                    <a:pt x="683345" y="688771"/>
                  </a:lnTo>
                  <a:cubicBezTo>
                    <a:pt x="689950" y="682167"/>
                    <a:pt x="693569" y="673341"/>
                    <a:pt x="693569" y="664006"/>
                  </a:cubicBezTo>
                  <a:cubicBezTo>
                    <a:pt x="693569" y="654608"/>
                    <a:pt x="689950" y="645845"/>
                    <a:pt x="683345" y="639241"/>
                  </a:cubicBezTo>
                  <a:lnTo>
                    <a:pt x="409026" y="364921"/>
                  </a:lnTo>
                  <a:close/>
                  <a:moveTo>
                    <a:pt x="665375" y="670864"/>
                  </a:moveTo>
                  <a:lnTo>
                    <a:pt x="664867" y="671309"/>
                  </a:lnTo>
                  <a:cubicBezTo>
                    <a:pt x="661247" y="674928"/>
                    <a:pt x="654834" y="674928"/>
                    <a:pt x="651214" y="671309"/>
                  </a:cubicBezTo>
                  <a:lnTo>
                    <a:pt x="378482" y="398640"/>
                  </a:lnTo>
                  <a:cubicBezTo>
                    <a:pt x="383371" y="394195"/>
                    <a:pt x="388134" y="389496"/>
                    <a:pt x="392643" y="384606"/>
                  </a:cubicBezTo>
                  <a:lnTo>
                    <a:pt x="665248" y="657275"/>
                  </a:lnTo>
                  <a:cubicBezTo>
                    <a:pt x="667026" y="659053"/>
                    <a:pt x="668042" y="661530"/>
                    <a:pt x="668042" y="664070"/>
                  </a:cubicBezTo>
                  <a:cubicBezTo>
                    <a:pt x="668169" y="666610"/>
                    <a:pt x="667153" y="669023"/>
                    <a:pt x="665375" y="670864"/>
                  </a:cubicBezTo>
                  <a:close/>
                </a:path>
              </a:pathLst>
            </a:custGeom>
            <a:grpFill/>
            <a:ln w="6350"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044110B1-DBF9-46F5-82E4-13C77376C9AD}"/>
                </a:ext>
              </a:extLst>
            </p:cNvPr>
            <p:cNvSpPr/>
            <p:nvPr/>
          </p:nvSpPr>
          <p:spPr>
            <a:xfrm>
              <a:off x="11208746" y="4527472"/>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7E274582-BB04-401E-A380-41029A8CD830}"/>
                </a:ext>
              </a:extLst>
            </p:cNvPr>
            <p:cNvSpPr/>
            <p:nvPr/>
          </p:nvSpPr>
          <p:spPr>
            <a:xfrm>
              <a:off x="11282499" y="4387358"/>
              <a:ext cx="288852" cy="292102"/>
            </a:xfrm>
            <a:custGeom>
              <a:avLst/>
              <a:gdLst>
                <a:gd name="connsiteX0" fmla="*/ 27355 w 305234"/>
                <a:gd name="connsiteY0" fmla="*/ 192256 h 308668"/>
                <a:gd name="connsiteX1" fmla="*/ 2844 w 305234"/>
                <a:gd name="connsiteY1" fmla="*/ 198987 h 308668"/>
                <a:gd name="connsiteX2" fmla="*/ 175818 w 305234"/>
                <a:gd name="connsiteY2" fmla="*/ 306683 h 308668"/>
                <a:gd name="connsiteX3" fmla="*/ 305168 w 305234"/>
                <a:gd name="connsiteY3" fmla="*/ 149965 h 308668"/>
                <a:gd name="connsiteX4" fmla="*/ 172453 w 305234"/>
                <a:gd name="connsiteY4" fmla="*/ 1502 h 308668"/>
                <a:gd name="connsiteX5" fmla="*/ 495 w 305234"/>
                <a:gd name="connsiteY5" fmla="*/ 118342 h 308668"/>
                <a:gd name="connsiteX6" fmla="*/ 25006 w 305234"/>
                <a:gd name="connsiteY6" fmla="*/ 125073 h 308668"/>
                <a:gd name="connsiteX7" fmla="*/ 163817 w 305234"/>
                <a:gd name="connsiteY7" fmla="*/ 25823 h 308668"/>
                <a:gd name="connsiteX8" fmla="*/ 279768 w 305234"/>
                <a:gd name="connsiteY8" fmla="*/ 149965 h 308668"/>
                <a:gd name="connsiteX9" fmla="*/ 181915 w 305234"/>
                <a:gd name="connsiteY9" fmla="*/ 279505 h 308668"/>
                <a:gd name="connsiteX10" fmla="*/ 27355 w 305234"/>
                <a:gd name="connsiteY10" fmla="*/ 192256 h 30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5234" h="308668">
                  <a:moveTo>
                    <a:pt x="27355" y="192256"/>
                  </a:moveTo>
                  <a:cubicBezTo>
                    <a:pt x="22085" y="176889"/>
                    <a:pt x="-2426" y="183493"/>
                    <a:pt x="2844" y="198987"/>
                  </a:cubicBezTo>
                  <a:cubicBezTo>
                    <a:pt x="27736" y="271822"/>
                    <a:pt x="98285" y="319129"/>
                    <a:pt x="175818" y="306683"/>
                  </a:cubicBezTo>
                  <a:cubicBezTo>
                    <a:pt x="250939" y="294555"/>
                    <a:pt x="307454" y="226038"/>
                    <a:pt x="305168" y="149965"/>
                  </a:cubicBezTo>
                  <a:cubicBezTo>
                    <a:pt x="302882" y="75670"/>
                    <a:pt x="246177" y="11789"/>
                    <a:pt x="172453" y="1502"/>
                  </a:cubicBezTo>
                  <a:cubicBezTo>
                    <a:pt x="92887" y="-9610"/>
                    <a:pt x="21196" y="42079"/>
                    <a:pt x="495" y="118342"/>
                  </a:cubicBezTo>
                  <a:cubicBezTo>
                    <a:pt x="-3759" y="134154"/>
                    <a:pt x="20688" y="140885"/>
                    <a:pt x="25006" y="125073"/>
                  </a:cubicBezTo>
                  <a:cubicBezTo>
                    <a:pt x="41897" y="62843"/>
                    <a:pt x="98348" y="19409"/>
                    <a:pt x="163817" y="25823"/>
                  </a:cubicBezTo>
                  <a:cubicBezTo>
                    <a:pt x="227317" y="32046"/>
                    <a:pt x="277482" y="86529"/>
                    <a:pt x="279768" y="149965"/>
                  </a:cubicBezTo>
                  <a:cubicBezTo>
                    <a:pt x="281927" y="209909"/>
                    <a:pt x="240208" y="265154"/>
                    <a:pt x="181915" y="279505"/>
                  </a:cubicBezTo>
                  <a:cubicBezTo>
                    <a:pt x="114859" y="296079"/>
                    <a:pt x="49327" y="256582"/>
                    <a:pt x="27355" y="192256"/>
                  </a:cubicBezTo>
                  <a:close/>
                </a:path>
              </a:pathLst>
            </a:custGeom>
            <a:grpFill/>
            <a:ln w="6350"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8E10148A-9D8C-418C-B229-54A4962061D0}"/>
                </a:ext>
              </a:extLst>
            </p:cNvPr>
            <p:cNvSpPr/>
            <p:nvPr/>
          </p:nvSpPr>
          <p:spPr>
            <a:xfrm>
              <a:off x="11279654" y="45253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5EF4A53A-39A0-46DF-B585-FCA3F93B1205}"/>
                </a:ext>
              </a:extLst>
            </p:cNvPr>
            <p:cNvSpPr/>
            <p:nvPr/>
          </p:nvSpPr>
          <p:spPr>
            <a:xfrm>
              <a:off x="11357361" y="4465738"/>
              <a:ext cx="135507" cy="135406"/>
            </a:xfrm>
            <a:custGeom>
              <a:avLst/>
              <a:gdLst>
                <a:gd name="connsiteX0" fmla="*/ 122238 w 143192"/>
                <a:gd name="connsiteY0" fmla="*/ 122131 h 143085"/>
                <a:gd name="connsiteX1" fmla="*/ 143192 w 143192"/>
                <a:gd name="connsiteY1" fmla="*/ 71521 h 143085"/>
                <a:gd name="connsiteX2" fmla="*/ 122238 w 143192"/>
                <a:gd name="connsiteY2" fmla="*/ 20912 h 143085"/>
                <a:gd name="connsiteX3" fmla="*/ 24702 w 143192"/>
                <a:gd name="connsiteY3" fmla="*/ 17546 h 143085"/>
                <a:gd name="connsiteX4" fmla="*/ 20955 w 143192"/>
                <a:gd name="connsiteY4" fmla="*/ 20912 h 143085"/>
                <a:gd name="connsiteX5" fmla="*/ 0 w 143192"/>
                <a:gd name="connsiteY5" fmla="*/ 71521 h 143085"/>
                <a:gd name="connsiteX6" fmla="*/ 20955 w 143192"/>
                <a:gd name="connsiteY6" fmla="*/ 122131 h 143085"/>
                <a:gd name="connsiteX7" fmla="*/ 71564 w 143192"/>
                <a:gd name="connsiteY7" fmla="*/ 143086 h 143085"/>
                <a:gd name="connsiteX8" fmla="*/ 122238 w 143192"/>
                <a:gd name="connsiteY8" fmla="*/ 122131 h 143085"/>
                <a:gd name="connsiteX9" fmla="*/ 38989 w 143192"/>
                <a:gd name="connsiteY9" fmla="*/ 38883 h 143085"/>
                <a:gd name="connsiteX10" fmla="*/ 56071 w 143192"/>
                <a:gd name="connsiteY10" fmla="*/ 31834 h 143085"/>
                <a:gd name="connsiteX11" fmla="*/ 73152 w 143192"/>
                <a:gd name="connsiteY11" fmla="*/ 38883 h 143085"/>
                <a:gd name="connsiteX12" fmla="*/ 73152 w 143192"/>
                <a:gd name="connsiteY12" fmla="*/ 73046 h 143085"/>
                <a:gd name="connsiteX13" fmla="*/ 38989 w 143192"/>
                <a:gd name="connsiteY13" fmla="*/ 73046 h 143085"/>
                <a:gd name="connsiteX14" fmla="*/ 38989 w 143192"/>
                <a:gd name="connsiteY14" fmla="*/ 38883 h 143085"/>
                <a:gd name="connsiteX15" fmla="*/ 36449 w 143192"/>
                <a:gd name="connsiteY15" fmla="*/ 101430 h 143085"/>
                <a:gd name="connsiteX16" fmla="*/ 56071 w 143192"/>
                <a:gd name="connsiteY16" fmla="*/ 105494 h 143085"/>
                <a:gd name="connsiteX17" fmla="*/ 91122 w 143192"/>
                <a:gd name="connsiteY17" fmla="*/ 91016 h 143085"/>
                <a:gd name="connsiteX18" fmla="*/ 101536 w 143192"/>
                <a:gd name="connsiteY18" fmla="*/ 36406 h 143085"/>
                <a:gd name="connsiteX19" fmla="*/ 104330 w 143192"/>
                <a:gd name="connsiteY19" fmla="*/ 38883 h 143085"/>
                <a:gd name="connsiteX20" fmla="*/ 117856 w 143192"/>
                <a:gd name="connsiteY20" fmla="*/ 71585 h 143085"/>
                <a:gd name="connsiteX21" fmla="*/ 104330 w 143192"/>
                <a:gd name="connsiteY21" fmla="*/ 104287 h 143085"/>
                <a:gd name="connsiteX22" fmla="*/ 38989 w 143192"/>
                <a:gd name="connsiteY22" fmla="*/ 104287 h 143085"/>
                <a:gd name="connsiteX23" fmla="*/ 36449 w 143192"/>
                <a:gd name="connsiteY23" fmla="*/ 101430 h 143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3192" h="143085">
                  <a:moveTo>
                    <a:pt x="122238" y="122131"/>
                  </a:moveTo>
                  <a:cubicBezTo>
                    <a:pt x="135763" y="108605"/>
                    <a:pt x="143192" y="90635"/>
                    <a:pt x="143192" y="71521"/>
                  </a:cubicBezTo>
                  <a:cubicBezTo>
                    <a:pt x="143192" y="52408"/>
                    <a:pt x="135763" y="34437"/>
                    <a:pt x="122238" y="20912"/>
                  </a:cubicBezTo>
                  <a:cubicBezTo>
                    <a:pt x="95504" y="-5822"/>
                    <a:pt x="52832" y="-6901"/>
                    <a:pt x="24702" y="17546"/>
                  </a:cubicBezTo>
                  <a:cubicBezTo>
                    <a:pt x="23432" y="18626"/>
                    <a:pt x="22161" y="19705"/>
                    <a:pt x="20955" y="20912"/>
                  </a:cubicBezTo>
                  <a:cubicBezTo>
                    <a:pt x="7429" y="34437"/>
                    <a:pt x="0" y="52408"/>
                    <a:pt x="0" y="71521"/>
                  </a:cubicBezTo>
                  <a:cubicBezTo>
                    <a:pt x="0" y="90635"/>
                    <a:pt x="7429" y="108605"/>
                    <a:pt x="20955" y="122131"/>
                  </a:cubicBezTo>
                  <a:cubicBezTo>
                    <a:pt x="34925" y="136101"/>
                    <a:pt x="53277" y="143086"/>
                    <a:pt x="71564" y="143086"/>
                  </a:cubicBezTo>
                  <a:cubicBezTo>
                    <a:pt x="89852" y="143086"/>
                    <a:pt x="108331" y="136101"/>
                    <a:pt x="122238" y="122131"/>
                  </a:cubicBezTo>
                  <a:close/>
                  <a:moveTo>
                    <a:pt x="38989" y="38883"/>
                  </a:moveTo>
                  <a:cubicBezTo>
                    <a:pt x="43688" y="34184"/>
                    <a:pt x="49911" y="31834"/>
                    <a:pt x="56071" y="31834"/>
                  </a:cubicBezTo>
                  <a:cubicBezTo>
                    <a:pt x="62230" y="31834"/>
                    <a:pt x="68453" y="34184"/>
                    <a:pt x="73152" y="38883"/>
                  </a:cubicBezTo>
                  <a:cubicBezTo>
                    <a:pt x="82550" y="48280"/>
                    <a:pt x="82550" y="63647"/>
                    <a:pt x="73152" y="73046"/>
                  </a:cubicBezTo>
                  <a:cubicBezTo>
                    <a:pt x="63754" y="82443"/>
                    <a:pt x="48387" y="82443"/>
                    <a:pt x="38989" y="73046"/>
                  </a:cubicBezTo>
                  <a:cubicBezTo>
                    <a:pt x="29527" y="63584"/>
                    <a:pt x="29527" y="48280"/>
                    <a:pt x="38989" y="38883"/>
                  </a:cubicBezTo>
                  <a:close/>
                  <a:moveTo>
                    <a:pt x="36449" y="101430"/>
                  </a:moveTo>
                  <a:cubicBezTo>
                    <a:pt x="42672" y="104097"/>
                    <a:pt x="49339" y="105494"/>
                    <a:pt x="56071" y="105494"/>
                  </a:cubicBezTo>
                  <a:cubicBezTo>
                    <a:pt x="68771" y="105494"/>
                    <a:pt x="81471" y="100668"/>
                    <a:pt x="91122" y="91016"/>
                  </a:cubicBezTo>
                  <a:cubicBezTo>
                    <a:pt x="105854" y="76284"/>
                    <a:pt x="109347" y="54503"/>
                    <a:pt x="101536" y="36406"/>
                  </a:cubicBezTo>
                  <a:cubicBezTo>
                    <a:pt x="102489" y="37231"/>
                    <a:pt x="103441" y="37993"/>
                    <a:pt x="104330" y="38883"/>
                  </a:cubicBezTo>
                  <a:cubicBezTo>
                    <a:pt x="113030" y="47582"/>
                    <a:pt x="117856" y="59202"/>
                    <a:pt x="117856" y="71585"/>
                  </a:cubicBezTo>
                  <a:cubicBezTo>
                    <a:pt x="117856" y="83904"/>
                    <a:pt x="113030" y="95524"/>
                    <a:pt x="104330" y="104287"/>
                  </a:cubicBezTo>
                  <a:cubicBezTo>
                    <a:pt x="86296" y="122321"/>
                    <a:pt x="57023" y="122321"/>
                    <a:pt x="38989" y="104287"/>
                  </a:cubicBezTo>
                  <a:cubicBezTo>
                    <a:pt x="38100" y="103335"/>
                    <a:pt x="37274" y="102383"/>
                    <a:pt x="36449" y="101430"/>
                  </a:cubicBezTo>
                  <a:close/>
                </a:path>
              </a:pathLst>
            </a:custGeom>
            <a:grpFill/>
            <a:ln w="6350"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D8162027-663A-43FA-9C45-4E008151BDCB}"/>
                </a:ext>
              </a:extLst>
            </p:cNvPr>
            <p:cNvSpPr/>
            <p:nvPr/>
          </p:nvSpPr>
          <p:spPr>
            <a:xfrm>
              <a:off x="11295158" y="4804330"/>
              <a:ext cx="73086" cy="73064"/>
            </a:xfrm>
            <a:custGeom>
              <a:avLst/>
              <a:gdLst>
                <a:gd name="connsiteX0" fmla="*/ 25916 w 77231"/>
                <a:gd name="connsiteY0" fmla="*/ 12240 h 77208"/>
                <a:gd name="connsiteX1" fmla="*/ 25916 w 77231"/>
                <a:gd name="connsiteY1" fmla="*/ 25892 h 77208"/>
                <a:gd name="connsiteX2" fmla="*/ 12264 w 77231"/>
                <a:gd name="connsiteY2" fmla="*/ 25892 h 77208"/>
                <a:gd name="connsiteX3" fmla="*/ 12264 w 77231"/>
                <a:gd name="connsiteY3" fmla="*/ 51292 h 77208"/>
                <a:gd name="connsiteX4" fmla="*/ 25916 w 77231"/>
                <a:gd name="connsiteY4" fmla="*/ 51292 h 77208"/>
                <a:gd name="connsiteX5" fmla="*/ 25916 w 77231"/>
                <a:gd name="connsiteY5" fmla="*/ 64945 h 77208"/>
                <a:gd name="connsiteX6" fmla="*/ 51316 w 77231"/>
                <a:gd name="connsiteY6" fmla="*/ 64945 h 77208"/>
                <a:gd name="connsiteX7" fmla="*/ 51316 w 77231"/>
                <a:gd name="connsiteY7" fmla="*/ 51292 h 77208"/>
                <a:gd name="connsiteX8" fmla="*/ 64968 w 77231"/>
                <a:gd name="connsiteY8" fmla="*/ 51292 h 77208"/>
                <a:gd name="connsiteX9" fmla="*/ 64968 w 77231"/>
                <a:gd name="connsiteY9" fmla="*/ 25892 h 77208"/>
                <a:gd name="connsiteX10" fmla="*/ 51316 w 77231"/>
                <a:gd name="connsiteY10" fmla="*/ 25892 h 77208"/>
                <a:gd name="connsiteX11" fmla="*/ 51316 w 77231"/>
                <a:gd name="connsiteY11" fmla="*/ 12240 h 77208"/>
                <a:gd name="connsiteX12" fmla="*/ 25916 w 77231"/>
                <a:gd name="connsiteY12" fmla="*/ 12240 h 7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31" h="77208">
                  <a:moveTo>
                    <a:pt x="25916" y="12240"/>
                  </a:moveTo>
                  <a:cubicBezTo>
                    <a:pt x="25916" y="16812"/>
                    <a:pt x="25916" y="21320"/>
                    <a:pt x="25916" y="25892"/>
                  </a:cubicBezTo>
                  <a:cubicBezTo>
                    <a:pt x="21344" y="25892"/>
                    <a:pt x="16835" y="25892"/>
                    <a:pt x="12264" y="25892"/>
                  </a:cubicBezTo>
                  <a:cubicBezTo>
                    <a:pt x="-4056" y="25892"/>
                    <a:pt x="-4120" y="51292"/>
                    <a:pt x="12264" y="51292"/>
                  </a:cubicBezTo>
                  <a:cubicBezTo>
                    <a:pt x="16835" y="51292"/>
                    <a:pt x="21344" y="51292"/>
                    <a:pt x="25916" y="51292"/>
                  </a:cubicBezTo>
                  <a:cubicBezTo>
                    <a:pt x="25916" y="55864"/>
                    <a:pt x="25916" y="60373"/>
                    <a:pt x="25916" y="64945"/>
                  </a:cubicBezTo>
                  <a:cubicBezTo>
                    <a:pt x="25916" y="81264"/>
                    <a:pt x="51316" y="81328"/>
                    <a:pt x="51316" y="64945"/>
                  </a:cubicBezTo>
                  <a:cubicBezTo>
                    <a:pt x="51316" y="60373"/>
                    <a:pt x="51316" y="55864"/>
                    <a:pt x="51316" y="51292"/>
                  </a:cubicBezTo>
                  <a:cubicBezTo>
                    <a:pt x="55888" y="51292"/>
                    <a:pt x="60396" y="51292"/>
                    <a:pt x="64968" y="51292"/>
                  </a:cubicBezTo>
                  <a:cubicBezTo>
                    <a:pt x="81288" y="51292"/>
                    <a:pt x="81351" y="25892"/>
                    <a:pt x="64968" y="25892"/>
                  </a:cubicBezTo>
                  <a:cubicBezTo>
                    <a:pt x="60396" y="25892"/>
                    <a:pt x="55888" y="25892"/>
                    <a:pt x="51316" y="25892"/>
                  </a:cubicBezTo>
                  <a:cubicBezTo>
                    <a:pt x="51316" y="21320"/>
                    <a:pt x="51316" y="16812"/>
                    <a:pt x="51316" y="12240"/>
                  </a:cubicBezTo>
                  <a:cubicBezTo>
                    <a:pt x="51316" y="-4080"/>
                    <a:pt x="25916" y="-4080"/>
                    <a:pt x="25916" y="12240"/>
                  </a:cubicBezTo>
                  <a:close/>
                </a:path>
              </a:pathLst>
            </a:custGeom>
            <a:grpFill/>
            <a:ln w="6350"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8F922496-05D9-4A92-9E86-4D46456F4DF1}"/>
                </a:ext>
              </a:extLst>
            </p:cNvPr>
            <p:cNvSpPr/>
            <p:nvPr/>
          </p:nvSpPr>
          <p:spPr>
            <a:xfrm>
              <a:off x="11654335" y="4353806"/>
              <a:ext cx="85510" cy="85510"/>
            </a:xfrm>
            <a:custGeom>
              <a:avLst/>
              <a:gdLst>
                <a:gd name="connsiteX0" fmla="*/ 0 w 90360"/>
                <a:gd name="connsiteY0" fmla="*/ 45212 h 90360"/>
                <a:gd name="connsiteX1" fmla="*/ 45212 w 90360"/>
                <a:gd name="connsiteY1" fmla="*/ 90360 h 90360"/>
                <a:gd name="connsiteX2" fmla="*/ 90360 w 90360"/>
                <a:gd name="connsiteY2" fmla="*/ 45212 h 90360"/>
                <a:gd name="connsiteX3" fmla="*/ 45212 w 90360"/>
                <a:gd name="connsiteY3" fmla="*/ 0 h 90360"/>
                <a:gd name="connsiteX4" fmla="*/ 0 w 90360"/>
                <a:gd name="connsiteY4" fmla="*/ 45212 h 90360"/>
                <a:gd name="connsiteX5" fmla="*/ 64960 w 90360"/>
                <a:gd name="connsiteY5" fmla="*/ 45212 h 90360"/>
                <a:gd name="connsiteX6" fmla="*/ 45212 w 90360"/>
                <a:gd name="connsiteY6" fmla="*/ 64960 h 90360"/>
                <a:gd name="connsiteX7" fmla="*/ 25400 w 90360"/>
                <a:gd name="connsiteY7" fmla="*/ 45212 h 90360"/>
                <a:gd name="connsiteX8" fmla="*/ 45212 w 90360"/>
                <a:gd name="connsiteY8" fmla="*/ 25400 h 90360"/>
                <a:gd name="connsiteX9" fmla="*/ 64960 w 90360"/>
                <a:gd name="connsiteY9" fmla="*/ 45212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0" y="45212"/>
                  </a:moveTo>
                  <a:cubicBezTo>
                    <a:pt x="0" y="70104"/>
                    <a:pt x="20257" y="90360"/>
                    <a:pt x="45212" y="90360"/>
                  </a:cubicBezTo>
                  <a:cubicBezTo>
                    <a:pt x="70104" y="90360"/>
                    <a:pt x="90360" y="70104"/>
                    <a:pt x="90360" y="45212"/>
                  </a:cubicBezTo>
                  <a:cubicBezTo>
                    <a:pt x="90360" y="20320"/>
                    <a:pt x="70104" y="0"/>
                    <a:pt x="45212" y="0"/>
                  </a:cubicBezTo>
                  <a:cubicBezTo>
                    <a:pt x="20257" y="64"/>
                    <a:pt x="0" y="20320"/>
                    <a:pt x="0" y="45212"/>
                  </a:cubicBezTo>
                  <a:close/>
                  <a:moveTo>
                    <a:pt x="64960" y="45212"/>
                  </a:moveTo>
                  <a:cubicBezTo>
                    <a:pt x="64960" y="56134"/>
                    <a:pt x="56071" y="64960"/>
                    <a:pt x="45212" y="64960"/>
                  </a:cubicBezTo>
                  <a:cubicBezTo>
                    <a:pt x="34290" y="64960"/>
                    <a:pt x="25400" y="56070"/>
                    <a:pt x="25400" y="45212"/>
                  </a:cubicBezTo>
                  <a:cubicBezTo>
                    <a:pt x="25400" y="34290"/>
                    <a:pt x="34290" y="25400"/>
                    <a:pt x="45212" y="25400"/>
                  </a:cubicBezTo>
                  <a:cubicBezTo>
                    <a:pt x="56071" y="25464"/>
                    <a:pt x="64960" y="34353"/>
                    <a:pt x="64960" y="45212"/>
                  </a:cubicBezTo>
                  <a:close/>
                </a:path>
              </a:pathLst>
            </a:custGeom>
            <a:grpFill/>
            <a:ln w="6350"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9B2A0A3F-6072-402C-9026-6181C815B5F5}"/>
                </a:ext>
              </a:extLst>
            </p:cNvPr>
            <p:cNvSpPr/>
            <p:nvPr/>
          </p:nvSpPr>
          <p:spPr>
            <a:xfrm>
              <a:off x="11534452" y="4837486"/>
              <a:ext cx="54803" cy="54803"/>
            </a:xfrm>
            <a:custGeom>
              <a:avLst/>
              <a:gdLst>
                <a:gd name="connsiteX0" fmla="*/ 57912 w 57911"/>
                <a:gd name="connsiteY0" fmla="*/ 28956 h 57911"/>
                <a:gd name="connsiteX1" fmla="*/ 28956 w 57911"/>
                <a:gd name="connsiteY1" fmla="*/ 0 h 57911"/>
                <a:gd name="connsiteX2" fmla="*/ 0 w 57911"/>
                <a:gd name="connsiteY2" fmla="*/ 28956 h 57911"/>
                <a:gd name="connsiteX3" fmla="*/ 28956 w 57911"/>
                <a:gd name="connsiteY3" fmla="*/ 57912 h 57911"/>
                <a:gd name="connsiteX4" fmla="*/ 57912 w 57911"/>
                <a:gd name="connsiteY4" fmla="*/ 28956 h 57911"/>
                <a:gd name="connsiteX5" fmla="*/ 25464 w 57911"/>
                <a:gd name="connsiteY5" fmla="*/ 28956 h 57911"/>
                <a:gd name="connsiteX6" fmla="*/ 29020 w 57911"/>
                <a:gd name="connsiteY6" fmla="*/ 25400 h 57911"/>
                <a:gd name="connsiteX7" fmla="*/ 32576 w 57911"/>
                <a:gd name="connsiteY7" fmla="*/ 28956 h 57911"/>
                <a:gd name="connsiteX8" fmla="*/ 29020 w 57911"/>
                <a:gd name="connsiteY8" fmla="*/ 32512 h 57911"/>
                <a:gd name="connsiteX9" fmla="*/ 25464 w 57911"/>
                <a:gd name="connsiteY9" fmla="*/ 28956 h 57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911" h="57911">
                  <a:moveTo>
                    <a:pt x="57912" y="28956"/>
                  </a:moveTo>
                  <a:cubicBezTo>
                    <a:pt x="57912" y="13017"/>
                    <a:pt x="44958" y="0"/>
                    <a:pt x="28956" y="0"/>
                  </a:cubicBezTo>
                  <a:cubicBezTo>
                    <a:pt x="12954" y="0"/>
                    <a:pt x="0" y="12954"/>
                    <a:pt x="0" y="28956"/>
                  </a:cubicBezTo>
                  <a:cubicBezTo>
                    <a:pt x="0" y="44958"/>
                    <a:pt x="12954" y="57912"/>
                    <a:pt x="28956" y="57912"/>
                  </a:cubicBezTo>
                  <a:cubicBezTo>
                    <a:pt x="44958" y="57912"/>
                    <a:pt x="57912" y="44895"/>
                    <a:pt x="57912" y="28956"/>
                  </a:cubicBezTo>
                  <a:close/>
                  <a:moveTo>
                    <a:pt x="25464" y="28956"/>
                  </a:moveTo>
                  <a:cubicBezTo>
                    <a:pt x="25464" y="26988"/>
                    <a:pt x="27051" y="25400"/>
                    <a:pt x="29020" y="25400"/>
                  </a:cubicBezTo>
                  <a:cubicBezTo>
                    <a:pt x="30988" y="25400"/>
                    <a:pt x="32576" y="26988"/>
                    <a:pt x="32576" y="28956"/>
                  </a:cubicBezTo>
                  <a:cubicBezTo>
                    <a:pt x="32576" y="30924"/>
                    <a:pt x="30988" y="32512"/>
                    <a:pt x="29020" y="32512"/>
                  </a:cubicBezTo>
                  <a:cubicBezTo>
                    <a:pt x="27051" y="32448"/>
                    <a:pt x="25464" y="30861"/>
                    <a:pt x="25464" y="28956"/>
                  </a:cubicBezTo>
                  <a:close/>
                </a:path>
              </a:pathLst>
            </a:custGeom>
            <a:grpFill/>
            <a:ln w="6350"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55386E41-7ECD-412E-99A1-16E0AC2F4238}"/>
                </a:ext>
              </a:extLst>
            </p:cNvPr>
            <p:cNvSpPr/>
            <p:nvPr/>
          </p:nvSpPr>
          <p:spPr>
            <a:xfrm>
              <a:off x="11898542" y="4868193"/>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90F87767-F56D-479F-A194-BAA9002F5F26}"/>
                </a:ext>
              </a:extLst>
            </p:cNvPr>
            <p:cNvSpPr/>
            <p:nvPr/>
          </p:nvSpPr>
          <p:spPr>
            <a:xfrm>
              <a:off x="11789655" y="4784245"/>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617E4C98-B941-4A30-A096-09079D25DC33}"/>
                </a:ext>
              </a:extLst>
            </p:cNvPr>
            <p:cNvSpPr/>
            <p:nvPr/>
          </p:nvSpPr>
          <p:spPr>
            <a:xfrm>
              <a:off x="11660517" y="4985424"/>
              <a:ext cx="73109" cy="73086"/>
            </a:xfrm>
            <a:custGeom>
              <a:avLst/>
              <a:gdLst>
                <a:gd name="connsiteX0" fmla="*/ 64968 w 77255"/>
                <a:gd name="connsiteY0" fmla="*/ 25916 h 77231"/>
                <a:gd name="connsiteX1" fmla="*/ 51316 w 77255"/>
                <a:gd name="connsiteY1" fmla="*/ 25916 h 77231"/>
                <a:gd name="connsiteX2" fmla="*/ 51316 w 77255"/>
                <a:gd name="connsiteY2" fmla="*/ 12264 h 77231"/>
                <a:gd name="connsiteX3" fmla="*/ 25916 w 77255"/>
                <a:gd name="connsiteY3" fmla="*/ 12264 h 77231"/>
                <a:gd name="connsiteX4" fmla="*/ 25916 w 77255"/>
                <a:gd name="connsiteY4" fmla="*/ 25916 h 77231"/>
                <a:gd name="connsiteX5" fmla="*/ 12264 w 77255"/>
                <a:gd name="connsiteY5" fmla="*/ 25916 h 77231"/>
                <a:gd name="connsiteX6" fmla="*/ 12264 w 77255"/>
                <a:gd name="connsiteY6" fmla="*/ 51316 h 77231"/>
                <a:gd name="connsiteX7" fmla="*/ 25916 w 77255"/>
                <a:gd name="connsiteY7" fmla="*/ 51316 h 77231"/>
                <a:gd name="connsiteX8" fmla="*/ 25916 w 77255"/>
                <a:gd name="connsiteY8" fmla="*/ 64968 h 77231"/>
                <a:gd name="connsiteX9" fmla="*/ 51316 w 77255"/>
                <a:gd name="connsiteY9" fmla="*/ 64968 h 77231"/>
                <a:gd name="connsiteX10" fmla="*/ 51316 w 77255"/>
                <a:gd name="connsiteY10" fmla="*/ 51316 h 77231"/>
                <a:gd name="connsiteX11" fmla="*/ 64968 w 77255"/>
                <a:gd name="connsiteY11" fmla="*/ 51316 h 77231"/>
                <a:gd name="connsiteX12" fmla="*/ 64968 w 77255"/>
                <a:gd name="connsiteY12" fmla="*/ 25916 h 77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55" h="77231">
                  <a:moveTo>
                    <a:pt x="64968" y="25916"/>
                  </a:moveTo>
                  <a:cubicBezTo>
                    <a:pt x="60396" y="25916"/>
                    <a:pt x="55888" y="25916"/>
                    <a:pt x="51316" y="25916"/>
                  </a:cubicBezTo>
                  <a:cubicBezTo>
                    <a:pt x="51316" y="21344"/>
                    <a:pt x="51316" y="16836"/>
                    <a:pt x="51316" y="12264"/>
                  </a:cubicBezTo>
                  <a:cubicBezTo>
                    <a:pt x="51316" y="-4056"/>
                    <a:pt x="25916" y="-4120"/>
                    <a:pt x="25916" y="12264"/>
                  </a:cubicBezTo>
                  <a:cubicBezTo>
                    <a:pt x="25916" y="16836"/>
                    <a:pt x="25916" y="21344"/>
                    <a:pt x="25916" y="25916"/>
                  </a:cubicBezTo>
                  <a:cubicBezTo>
                    <a:pt x="21344" y="25916"/>
                    <a:pt x="16835" y="25916"/>
                    <a:pt x="12264" y="25916"/>
                  </a:cubicBezTo>
                  <a:cubicBezTo>
                    <a:pt x="-4056" y="25916"/>
                    <a:pt x="-4120" y="51316"/>
                    <a:pt x="12264" y="51316"/>
                  </a:cubicBezTo>
                  <a:cubicBezTo>
                    <a:pt x="16835" y="51316"/>
                    <a:pt x="21344" y="51316"/>
                    <a:pt x="25916" y="51316"/>
                  </a:cubicBezTo>
                  <a:cubicBezTo>
                    <a:pt x="25916" y="55888"/>
                    <a:pt x="25916" y="60397"/>
                    <a:pt x="25916" y="64968"/>
                  </a:cubicBezTo>
                  <a:cubicBezTo>
                    <a:pt x="25916" y="81288"/>
                    <a:pt x="51316" y="81352"/>
                    <a:pt x="51316" y="64968"/>
                  </a:cubicBezTo>
                  <a:cubicBezTo>
                    <a:pt x="51316" y="60397"/>
                    <a:pt x="51316" y="55888"/>
                    <a:pt x="51316" y="51316"/>
                  </a:cubicBezTo>
                  <a:cubicBezTo>
                    <a:pt x="55888" y="51316"/>
                    <a:pt x="60396" y="51316"/>
                    <a:pt x="64968" y="51316"/>
                  </a:cubicBezTo>
                  <a:cubicBezTo>
                    <a:pt x="81352" y="51316"/>
                    <a:pt x="81352" y="25916"/>
                    <a:pt x="64968" y="25916"/>
                  </a:cubicBezTo>
                  <a:close/>
                </a:path>
              </a:pathLst>
            </a:custGeom>
            <a:grpFill/>
            <a:ln w="6350"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07D5C339-964F-4F10-8F79-68362F6338C4}"/>
                </a:ext>
              </a:extLst>
            </p:cNvPr>
            <p:cNvSpPr/>
            <p:nvPr/>
          </p:nvSpPr>
          <p:spPr>
            <a:xfrm>
              <a:off x="11474051" y="4933333"/>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43D63039-CADE-40B8-8247-0FD80F1E9BCF}"/>
                </a:ext>
              </a:extLst>
            </p:cNvPr>
            <p:cNvSpPr/>
            <p:nvPr/>
          </p:nvSpPr>
          <p:spPr>
            <a:xfrm>
              <a:off x="11208273" y="4903737"/>
              <a:ext cx="413372" cy="216292"/>
            </a:xfrm>
            <a:custGeom>
              <a:avLst/>
              <a:gdLst>
                <a:gd name="connsiteX0" fmla="*/ 424878 w 436816"/>
                <a:gd name="connsiteY0" fmla="*/ 47276 h 228559"/>
                <a:gd name="connsiteX1" fmla="*/ 398082 w 436816"/>
                <a:gd name="connsiteY1" fmla="*/ 41434 h 228559"/>
                <a:gd name="connsiteX2" fmla="*/ 331914 w 436816"/>
                <a:gd name="connsiteY2" fmla="*/ 57563 h 228559"/>
                <a:gd name="connsiteX3" fmla="*/ 321437 w 436816"/>
                <a:gd name="connsiteY3" fmla="*/ 62326 h 228559"/>
                <a:gd name="connsiteX4" fmla="*/ 300038 w 436816"/>
                <a:gd name="connsiteY4" fmla="*/ 76105 h 228559"/>
                <a:gd name="connsiteX5" fmla="*/ 155511 w 436816"/>
                <a:gd name="connsiteY5" fmla="*/ 177261 h 228559"/>
                <a:gd name="connsiteX6" fmla="*/ 128905 w 436816"/>
                <a:gd name="connsiteY6" fmla="*/ 118777 h 228559"/>
                <a:gd name="connsiteX7" fmla="*/ 128905 w 436816"/>
                <a:gd name="connsiteY7" fmla="*/ 116047 h 228559"/>
                <a:gd name="connsiteX8" fmla="*/ 263525 w 436816"/>
                <a:gd name="connsiteY8" fmla="*/ 36354 h 228559"/>
                <a:gd name="connsiteX9" fmla="*/ 276352 w 436816"/>
                <a:gd name="connsiteY9" fmla="*/ 14447 h 228559"/>
                <a:gd name="connsiteX10" fmla="*/ 127254 w 436816"/>
                <a:gd name="connsiteY10" fmla="*/ 44546 h 228559"/>
                <a:gd name="connsiteX11" fmla="*/ 115951 w 436816"/>
                <a:gd name="connsiteY11" fmla="*/ 62770 h 228559"/>
                <a:gd name="connsiteX12" fmla="*/ 104902 w 436816"/>
                <a:gd name="connsiteY12" fmla="*/ 57563 h 228559"/>
                <a:gd name="connsiteX13" fmla="*/ 38798 w 436816"/>
                <a:gd name="connsiteY13" fmla="*/ 41498 h 228559"/>
                <a:gd name="connsiteX14" fmla="*/ 12002 w 436816"/>
                <a:gd name="connsiteY14" fmla="*/ 47340 h 228559"/>
                <a:gd name="connsiteX15" fmla="*/ 0 w 436816"/>
                <a:gd name="connsiteY15" fmla="*/ 71978 h 228559"/>
                <a:gd name="connsiteX16" fmla="*/ 0 w 436816"/>
                <a:gd name="connsiteY16" fmla="*/ 163989 h 228559"/>
                <a:gd name="connsiteX17" fmla="*/ 12002 w 436816"/>
                <a:gd name="connsiteY17" fmla="*/ 188627 h 228559"/>
                <a:gd name="connsiteX18" fmla="*/ 31305 w 436816"/>
                <a:gd name="connsiteY18" fmla="*/ 195358 h 228559"/>
                <a:gd name="connsiteX19" fmla="*/ 38798 w 436816"/>
                <a:gd name="connsiteY19" fmla="*/ 194469 h 228559"/>
                <a:gd name="connsiteX20" fmla="*/ 104965 w 436816"/>
                <a:gd name="connsiteY20" fmla="*/ 178340 h 228559"/>
                <a:gd name="connsiteX21" fmla="*/ 118999 w 436816"/>
                <a:gd name="connsiteY21" fmla="*/ 170720 h 228559"/>
                <a:gd name="connsiteX22" fmla="*/ 137541 w 436816"/>
                <a:gd name="connsiteY22" fmla="*/ 195231 h 228559"/>
                <a:gd name="connsiteX23" fmla="*/ 284861 w 436816"/>
                <a:gd name="connsiteY23" fmla="*/ 207931 h 228559"/>
                <a:gd name="connsiteX24" fmla="*/ 318262 w 436816"/>
                <a:gd name="connsiteY24" fmla="*/ 171165 h 228559"/>
                <a:gd name="connsiteX25" fmla="*/ 331851 w 436816"/>
                <a:gd name="connsiteY25" fmla="*/ 178340 h 228559"/>
                <a:gd name="connsiteX26" fmla="*/ 398018 w 436816"/>
                <a:gd name="connsiteY26" fmla="*/ 194469 h 228559"/>
                <a:gd name="connsiteX27" fmla="*/ 405511 w 436816"/>
                <a:gd name="connsiteY27" fmla="*/ 195358 h 228559"/>
                <a:gd name="connsiteX28" fmla="*/ 424815 w 436816"/>
                <a:gd name="connsiteY28" fmla="*/ 188627 h 228559"/>
                <a:gd name="connsiteX29" fmla="*/ 436816 w 436816"/>
                <a:gd name="connsiteY29" fmla="*/ 163989 h 228559"/>
                <a:gd name="connsiteX30" fmla="*/ 436816 w 436816"/>
                <a:gd name="connsiteY30" fmla="*/ 71978 h 228559"/>
                <a:gd name="connsiteX31" fmla="*/ 424878 w 436816"/>
                <a:gd name="connsiteY31" fmla="*/ 47276 h 228559"/>
                <a:gd name="connsiteX32" fmla="*/ 103505 w 436816"/>
                <a:gd name="connsiteY32" fmla="*/ 147860 h 228559"/>
                <a:gd name="connsiteX33" fmla="*/ 98996 w 436816"/>
                <a:gd name="connsiteY33" fmla="*/ 153639 h 228559"/>
                <a:gd name="connsiteX34" fmla="*/ 32829 w 436816"/>
                <a:gd name="connsiteY34" fmla="*/ 169768 h 228559"/>
                <a:gd name="connsiteX35" fmla="*/ 27749 w 436816"/>
                <a:gd name="connsiteY35" fmla="*/ 168688 h 228559"/>
                <a:gd name="connsiteX36" fmla="*/ 25464 w 436816"/>
                <a:gd name="connsiteY36" fmla="*/ 163989 h 228559"/>
                <a:gd name="connsiteX37" fmla="*/ 25464 w 436816"/>
                <a:gd name="connsiteY37" fmla="*/ 71978 h 228559"/>
                <a:gd name="connsiteX38" fmla="*/ 27749 w 436816"/>
                <a:gd name="connsiteY38" fmla="*/ 67279 h 228559"/>
                <a:gd name="connsiteX39" fmla="*/ 31369 w 436816"/>
                <a:gd name="connsiteY39" fmla="*/ 66009 h 228559"/>
                <a:gd name="connsiteX40" fmla="*/ 32829 w 436816"/>
                <a:gd name="connsiteY40" fmla="*/ 66199 h 228559"/>
                <a:gd name="connsiteX41" fmla="*/ 98996 w 436816"/>
                <a:gd name="connsiteY41" fmla="*/ 82328 h 228559"/>
                <a:gd name="connsiteX42" fmla="*/ 103505 w 436816"/>
                <a:gd name="connsiteY42" fmla="*/ 88107 h 228559"/>
                <a:gd name="connsiteX43" fmla="*/ 103505 w 436816"/>
                <a:gd name="connsiteY43" fmla="*/ 147860 h 228559"/>
                <a:gd name="connsiteX44" fmla="*/ 411416 w 436816"/>
                <a:gd name="connsiteY44" fmla="*/ 163989 h 228559"/>
                <a:gd name="connsiteX45" fmla="*/ 409130 w 436816"/>
                <a:gd name="connsiteY45" fmla="*/ 168688 h 228559"/>
                <a:gd name="connsiteX46" fmla="*/ 404051 w 436816"/>
                <a:gd name="connsiteY46" fmla="*/ 169768 h 228559"/>
                <a:gd name="connsiteX47" fmla="*/ 337883 w 436816"/>
                <a:gd name="connsiteY47" fmla="*/ 153639 h 228559"/>
                <a:gd name="connsiteX48" fmla="*/ 333311 w 436816"/>
                <a:gd name="connsiteY48" fmla="*/ 147860 h 228559"/>
                <a:gd name="connsiteX49" fmla="*/ 333311 w 436816"/>
                <a:gd name="connsiteY49" fmla="*/ 88043 h 228559"/>
                <a:gd name="connsiteX50" fmla="*/ 337883 w 436816"/>
                <a:gd name="connsiteY50" fmla="*/ 82265 h 228559"/>
                <a:gd name="connsiteX51" fmla="*/ 404051 w 436816"/>
                <a:gd name="connsiteY51" fmla="*/ 66136 h 228559"/>
                <a:gd name="connsiteX52" fmla="*/ 405511 w 436816"/>
                <a:gd name="connsiteY52" fmla="*/ 65945 h 228559"/>
                <a:gd name="connsiteX53" fmla="*/ 409130 w 436816"/>
                <a:gd name="connsiteY53" fmla="*/ 67215 h 228559"/>
                <a:gd name="connsiteX54" fmla="*/ 411416 w 436816"/>
                <a:gd name="connsiteY54" fmla="*/ 71914 h 228559"/>
                <a:gd name="connsiteX55" fmla="*/ 411416 w 436816"/>
                <a:gd name="connsiteY55" fmla="*/ 163989 h 228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36816" h="228559">
                  <a:moveTo>
                    <a:pt x="424878" y="47276"/>
                  </a:moveTo>
                  <a:cubicBezTo>
                    <a:pt x="417258" y="41307"/>
                    <a:pt x="407479" y="39212"/>
                    <a:pt x="398082" y="41434"/>
                  </a:cubicBezTo>
                  <a:lnTo>
                    <a:pt x="331914" y="57563"/>
                  </a:lnTo>
                  <a:cubicBezTo>
                    <a:pt x="328041" y="58516"/>
                    <a:pt x="324548" y="60167"/>
                    <a:pt x="321437" y="62326"/>
                  </a:cubicBezTo>
                  <a:cubicBezTo>
                    <a:pt x="314452" y="49054"/>
                    <a:pt x="293814" y="61627"/>
                    <a:pt x="300038" y="76105"/>
                  </a:cubicBezTo>
                  <a:cubicBezTo>
                    <a:pt x="338074" y="164942"/>
                    <a:pt x="225425" y="247238"/>
                    <a:pt x="155511" y="177261"/>
                  </a:cubicBezTo>
                  <a:cubicBezTo>
                    <a:pt x="137477" y="159227"/>
                    <a:pt x="129413" y="138716"/>
                    <a:pt x="128905" y="118777"/>
                  </a:cubicBezTo>
                  <a:lnTo>
                    <a:pt x="128905" y="116047"/>
                  </a:lnTo>
                  <a:cubicBezTo>
                    <a:pt x="129349" y="56103"/>
                    <a:pt x="197040" y="2318"/>
                    <a:pt x="263525" y="36354"/>
                  </a:cubicBezTo>
                  <a:cubicBezTo>
                    <a:pt x="278066" y="43784"/>
                    <a:pt x="290894" y="21876"/>
                    <a:pt x="276352" y="14447"/>
                  </a:cubicBezTo>
                  <a:cubicBezTo>
                    <a:pt x="225044" y="-11842"/>
                    <a:pt x="163195" y="-2508"/>
                    <a:pt x="127254" y="44546"/>
                  </a:cubicBezTo>
                  <a:cubicBezTo>
                    <a:pt x="122872" y="50324"/>
                    <a:pt x="119126" y="56420"/>
                    <a:pt x="115951" y="62770"/>
                  </a:cubicBezTo>
                  <a:cubicBezTo>
                    <a:pt x="112713" y="60421"/>
                    <a:pt x="109029" y="58579"/>
                    <a:pt x="104902" y="57563"/>
                  </a:cubicBezTo>
                  <a:lnTo>
                    <a:pt x="38798" y="41498"/>
                  </a:lnTo>
                  <a:cubicBezTo>
                    <a:pt x="29401" y="39212"/>
                    <a:pt x="19621" y="41307"/>
                    <a:pt x="12002" y="47340"/>
                  </a:cubicBezTo>
                  <a:cubicBezTo>
                    <a:pt x="4382" y="53309"/>
                    <a:pt x="0" y="62326"/>
                    <a:pt x="0" y="71978"/>
                  </a:cubicBezTo>
                  <a:lnTo>
                    <a:pt x="0" y="163989"/>
                  </a:lnTo>
                  <a:cubicBezTo>
                    <a:pt x="0" y="173705"/>
                    <a:pt x="4382" y="182658"/>
                    <a:pt x="12002" y="188627"/>
                  </a:cubicBezTo>
                  <a:cubicBezTo>
                    <a:pt x="17589" y="193009"/>
                    <a:pt x="24384" y="195358"/>
                    <a:pt x="31305" y="195358"/>
                  </a:cubicBezTo>
                  <a:cubicBezTo>
                    <a:pt x="33782" y="195358"/>
                    <a:pt x="36322" y="195041"/>
                    <a:pt x="38798" y="194469"/>
                  </a:cubicBezTo>
                  <a:lnTo>
                    <a:pt x="104965" y="178340"/>
                  </a:lnTo>
                  <a:cubicBezTo>
                    <a:pt x="110363" y="177007"/>
                    <a:pt x="115126" y="174340"/>
                    <a:pt x="118999" y="170720"/>
                  </a:cubicBezTo>
                  <a:cubicBezTo>
                    <a:pt x="123952" y="179547"/>
                    <a:pt x="130111" y="187865"/>
                    <a:pt x="137541" y="195231"/>
                  </a:cubicBezTo>
                  <a:cubicBezTo>
                    <a:pt x="176657" y="234347"/>
                    <a:pt x="239649" y="239618"/>
                    <a:pt x="284861" y="207931"/>
                  </a:cubicBezTo>
                  <a:cubicBezTo>
                    <a:pt x="299339" y="197835"/>
                    <a:pt x="310388" y="185198"/>
                    <a:pt x="318262" y="171165"/>
                  </a:cubicBezTo>
                  <a:cubicBezTo>
                    <a:pt x="322008" y="174530"/>
                    <a:pt x="326644" y="177070"/>
                    <a:pt x="331851" y="178340"/>
                  </a:cubicBezTo>
                  <a:lnTo>
                    <a:pt x="398018" y="194469"/>
                  </a:lnTo>
                  <a:cubicBezTo>
                    <a:pt x="400495" y="195041"/>
                    <a:pt x="403034" y="195358"/>
                    <a:pt x="405511" y="195358"/>
                  </a:cubicBezTo>
                  <a:cubicBezTo>
                    <a:pt x="412433" y="195358"/>
                    <a:pt x="419227" y="193072"/>
                    <a:pt x="424815" y="188627"/>
                  </a:cubicBezTo>
                  <a:cubicBezTo>
                    <a:pt x="432435" y="182658"/>
                    <a:pt x="436816" y="173641"/>
                    <a:pt x="436816" y="163989"/>
                  </a:cubicBezTo>
                  <a:lnTo>
                    <a:pt x="436816" y="71978"/>
                  </a:lnTo>
                  <a:cubicBezTo>
                    <a:pt x="436816" y="62262"/>
                    <a:pt x="432498" y="53309"/>
                    <a:pt x="424878" y="47276"/>
                  </a:cubicBezTo>
                  <a:close/>
                  <a:moveTo>
                    <a:pt x="103505" y="147860"/>
                  </a:moveTo>
                  <a:cubicBezTo>
                    <a:pt x="103505" y="150591"/>
                    <a:pt x="101664" y="153004"/>
                    <a:pt x="98996" y="153639"/>
                  </a:cubicBezTo>
                  <a:lnTo>
                    <a:pt x="32829" y="169768"/>
                  </a:lnTo>
                  <a:cubicBezTo>
                    <a:pt x="30416" y="170339"/>
                    <a:pt x="28575" y="169323"/>
                    <a:pt x="27749" y="168688"/>
                  </a:cubicBezTo>
                  <a:cubicBezTo>
                    <a:pt x="26924" y="167990"/>
                    <a:pt x="25464" y="166529"/>
                    <a:pt x="25464" y="163989"/>
                  </a:cubicBezTo>
                  <a:lnTo>
                    <a:pt x="25464" y="71978"/>
                  </a:lnTo>
                  <a:cubicBezTo>
                    <a:pt x="25464" y="69438"/>
                    <a:pt x="26860" y="67977"/>
                    <a:pt x="27749" y="67279"/>
                  </a:cubicBezTo>
                  <a:cubicBezTo>
                    <a:pt x="28448" y="66771"/>
                    <a:pt x="29654" y="66009"/>
                    <a:pt x="31369" y="66009"/>
                  </a:cubicBezTo>
                  <a:cubicBezTo>
                    <a:pt x="31814" y="66009"/>
                    <a:pt x="32321" y="66072"/>
                    <a:pt x="32829" y="66199"/>
                  </a:cubicBezTo>
                  <a:lnTo>
                    <a:pt x="98996" y="82328"/>
                  </a:lnTo>
                  <a:cubicBezTo>
                    <a:pt x="101664" y="82963"/>
                    <a:pt x="103505" y="85376"/>
                    <a:pt x="103505" y="88107"/>
                  </a:cubicBezTo>
                  <a:lnTo>
                    <a:pt x="103505" y="147860"/>
                  </a:lnTo>
                  <a:close/>
                  <a:moveTo>
                    <a:pt x="411416" y="163989"/>
                  </a:moveTo>
                  <a:cubicBezTo>
                    <a:pt x="411416" y="166529"/>
                    <a:pt x="410020" y="167990"/>
                    <a:pt x="409130" y="168688"/>
                  </a:cubicBezTo>
                  <a:cubicBezTo>
                    <a:pt x="408305" y="169323"/>
                    <a:pt x="406527" y="170403"/>
                    <a:pt x="404051" y="169768"/>
                  </a:cubicBezTo>
                  <a:lnTo>
                    <a:pt x="337883" y="153639"/>
                  </a:lnTo>
                  <a:cubicBezTo>
                    <a:pt x="335216" y="153004"/>
                    <a:pt x="333311" y="150591"/>
                    <a:pt x="333311" y="147860"/>
                  </a:cubicBezTo>
                  <a:lnTo>
                    <a:pt x="333311" y="88043"/>
                  </a:lnTo>
                  <a:cubicBezTo>
                    <a:pt x="333311" y="85313"/>
                    <a:pt x="335153" y="82900"/>
                    <a:pt x="337883" y="82265"/>
                  </a:cubicBezTo>
                  <a:lnTo>
                    <a:pt x="404051" y="66136"/>
                  </a:lnTo>
                  <a:cubicBezTo>
                    <a:pt x="404558" y="66009"/>
                    <a:pt x="405066" y="65945"/>
                    <a:pt x="405511" y="65945"/>
                  </a:cubicBezTo>
                  <a:cubicBezTo>
                    <a:pt x="407226" y="65945"/>
                    <a:pt x="408495" y="66707"/>
                    <a:pt x="409130" y="67215"/>
                  </a:cubicBezTo>
                  <a:cubicBezTo>
                    <a:pt x="409956" y="67914"/>
                    <a:pt x="411416" y="69374"/>
                    <a:pt x="411416" y="71914"/>
                  </a:cubicBezTo>
                  <a:lnTo>
                    <a:pt x="411416" y="163989"/>
                  </a:lnTo>
                  <a:close/>
                </a:path>
              </a:pathLst>
            </a:custGeom>
            <a:grpFill/>
            <a:ln w="6350"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963D6AEB-884E-4C35-AE2F-C2AB4697468C}"/>
                </a:ext>
              </a:extLst>
            </p:cNvPr>
            <p:cNvSpPr/>
            <p:nvPr/>
          </p:nvSpPr>
          <p:spPr>
            <a:xfrm>
              <a:off x="11831922" y="4437694"/>
              <a:ext cx="23187" cy="24037"/>
            </a:xfrm>
            <a:custGeom>
              <a:avLst/>
              <a:gdLst>
                <a:gd name="connsiteX0" fmla="*/ 12239 w 24502"/>
                <a:gd name="connsiteY0" fmla="*/ 25400 h 25400"/>
                <a:gd name="connsiteX1" fmla="*/ 12239 w 24502"/>
                <a:gd name="connsiteY1" fmla="*/ 0 h 25400"/>
                <a:gd name="connsiteX2" fmla="*/ 12239 w 24502"/>
                <a:gd name="connsiteY2" fmla="*/ 25400 h 25400"/>
              </a:gdLst>
              <a:ahLst/>
              <a:cxnLst>
                <a:cxn ang="0">
                  <a:pos x="connsiteX0" y="connsiteY0"/>
                </a:cxn>
                <a:cxn ang="0">
                  <a:pos x="connsiteX1" y="connsiteY1"/>
                </a:cxn>
                <a:cxn ang="0">
                  <a:pos x="connsiteX2" y="connsiteY2"/>
                </a:cxn>
              </a:cxnLst>
              <a:rect l="l" t="t" r="r" b="b"/>
              <a:pathLst>
                <a:path w="24502" h="25400">
                  <a:moveTo>
                    <a:pt x="12239" y="25400"/>
                  </a:moveTo>
                  <a:cubicBezTo>
                    <a:pt x="28559" y="25400"/>
                    <a:pt x="28622" y="0"/>
                    <a:pt x="12239" y="0"/>
                  </a:cubicBezTo>
                  <a:cubicBezTo>
                    <a:pt x="-4080" y="0"/>
                    <a:pt x="-4080" y="25400"/>
                    <a:pt x="12239" y="25400"/>
                  </a:cubicBezTo>
                  <a:close/>
                </a:path>
              </a:pathLst>
            </a:custGeom>
            <a:grpFill/>
            <a:ln w="6350"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CD861BD7-B86D-4C72-9486-CBD7E292B426}"/>
                </a:ext>
              </a:extLst>
            </p:cNvPr>
            <p:cNvSpPr/>
            <p:nvPr/>
          </p:nvSpPr>
          <p:spPr>
            <a:xfrm>
              <a:off x="11685077" y="4375354"/>
              <a:ext cx="316193" cy="316228"/>
            </a:xfrm>
            <a:custGeom>
              <a:avLst/>
              <a:gdLst>
                <a:gd name="connsiteX0" fmla="*/ 270981 w 334126"/>
                <a:gd name="connsiteY0" fmla="*/ 8345 h 334163"/>
                <a:gd name="connsiteX1" fmla="*/ 247549 w 334126"/>
                <a:gd name="connsiteY1" fmla="*/ 217 h 334163"/>
                <a:gd name="connsiteX2" fmla="*/ 226658 w 334126"/>
                <a:gd name="connsiteY2" fmla="*/ 13616 h 334163"/>
                <a:gd name="connsiteX3" fmla="*/ 196876 w 334126"/>
                <a:gd name="connsiteY3" fmla="*/ 62574 h 334163"/>
                <a:gd name="connsiteX4" fmla="*/ 193765 w 334126"/>
                <a:gd name="connsiteY4" fmla="*/ 70194 h 334163"/>
                <a:gd name="connsiteX5" fmla="*/ 190082 w 334126"/>
                <a:gd name="connsiteY5" fmla="*/ 95531 h 334163"/>
                <a:gd name="connsiteX6" fmla="*/ 161062 w 334126"/>
                <a:gd name="connsiteY6" fmla="*/ 237770 h 334163"/>
                <a:gd name="connsiteX7" fmla="*/ 119216 w 334126"/>
                <a:gd name="connsiteY7" fmla="*/ 222912 h 334163"/>
                <a:gd name="connsiteX8" fmla="*/ 108802 w 334126"/>
                <a:gd name="connsiteY8" fmla="*/ 212498 h 334163"/>
                <a:gd name="connsiteX9" fmla="*/ 146076 w 334126"/>
                <a:gd name="connsiteY9" fmla="*/ 93689 h 334163"/>
                <a:gd name="connsiteX10" fmla="*/ 139345 w 334126"/>
                <a:gd name="connsiteY10" fmla="*/ 69178 h 334163"/>
                <a:gd name="connsiteX11" fmla="*/ 67273 w 334126"/>
                <a:gd name="connsiteY11" fmla="*/ 177890 h 334163"/>
                <a:gd name="connsiteX12" fmla="*/ 70829 w 334126"/>
                <a:gd name="connsiteY12" fmla="*/ 193701 h 334163"/>
                <a:gd name="connsiteX13" fmla="*/ 62637 w 334126"/>
                <a:gd name="connsiteY13" fmla="*/ 197004 h 334163"/>
                <a:gd name="connsiteX14" fmla="*/ 13679 w 334126"/>
                <a:gd name="connsiteY14" fmla="*/ 226785 h 334163"/>
                <a:gd name="connsiteX15" fmla="*/ 217 w 334126"/>
                <a:gd name="connsiteY15" fmla="*/ 247676 h 334163"/>
                <a:gd name="connsiteX16" fmla="*/ 8345 w 334126"/>
                <a:gd name="connsiteY16" fmla="*/ 271108 h 334163"/>
                <a:gd name="connsiteX17" fmla="*/ 63082 w 334126"/>
                <a:gd name="connsiteY17" fmla="*/ 325845 h 334163"/>
                <a:gd name="connsiteX18" fmla="*/ 83085 w 334126"/>
                <a:gd name="connsiteY18" fmla="*/ 334163 h 334163"/>
                <a:gd name="connsiteX19" fmla="*/ 86513 w 334126"/>
                <a:gd name="connsiteY19" fmla="*/ 333973 h 334163"/>
                <a:gd name="connsiteX20" fmla="*/ 107405 w 334126"/>
                <a:gd name="connsiteY20" fmla="*/ 320575 h 334163"/>
                <a:gd name="connsiteX21" fmla="*/ 137187 w 334126"/>
                <a:gd name="connsiteY21" fmla="*/ 271616 h 334163"/>
                <a:gd name="connsiteX22" fmla="*/ 141060 w 334126"/>
                <a:gd name="connsiteY22" fmla="*/ 260313 h 334163"/>
                <a:gd name="connsiteX23" fmla="*/ 161062 w 334126"/>
                <a:gd name="connsiteY23" fmla="*/ 263298 h 334163"/>
                <a:gd name="connsiteX24" fmla="*/ 261075 w 334126"/>
                <a:gd name="connsiteY24" fmla="*/ 187288 h 334163"/>
                <a:gd name="connsiteX25" fmla="*/ 260757 w 334126"/>
                <a:gd name="connsiteY25" fmla="*/ 141187 h 334163"/>
                <a:gd name="connsiteX26" fmla="*/ 271553 w 334126"/>
                <a:gd name="connsiteY26" fmla="*/ 137313 h 334163"/>
                <a:gd name="connsiteX27" fmla="*/ 320511 w 334126"/>
                <a:gd name="connsiteY27" fmla="*/ 107532 h 334163"/>
                <a:gd name="connsiteX28" fmla="*/ 333910 w 334126"/>
                <a:gd name="connsiteY28" fmla="*/ 86641 h 334163"/>
                <a:gd name="connsiteX29" fmla="*/ 325781 w 334126"/>
                <a:gd name="connsiteY29" fmla="*/ 63209 h 334163"/>
                <a:gd name="connsiteX30" fmla="*/ 270981 w 334126"/>
                <a:gd name="connsiteY30" fmla="*/ 8345 h 334163"/>
                <a:gd name="connsiteX31" fmla="*/ 115469 w 334126"/>
                <a:gd name="connsiteY31" fmla="*/ 258281 h 334163"/>
                <a:gd name="connsiteX32" fmla="*/ 85688 w 334126"/>
                <a:gd name="connsiteY32" fmla="*/ 307239 h 334163"/>
                <a:gd name="connsiteX33" fmla="*/ 83466 w 334126"/>
                <a:gd name="connsiteY33" fmla="*/ 308637 h 334163"/>
                <a:gd name="connsiteX34" fmla="*/ 80989 w 334126"/>
                <a:gd name="connsiteY34" fmla="*/ 307811 h 334163"/>
                <a:gd name="connsiteX35" fmla="*/ 26252 w 334126"/>
                <a:gd name="connsiteY35" fmla="*/ 253074 h 334163"/>
                <a:gd name="connsiteX36" fmla="*/ 25426 w 334126"/>
                <a:gd name="connsiteY36" fmla="*/ 250598 h 334163"/>
                <a:gd name="connsiteX37" fmla="*/ 26824 w 334126"/>
                <a:gd name="connsiteY37" fmla="*/ 248375 h 334163"/>
                <a:gd name="connsiteX38" fmla="*/ 75782 w 334126"/>
                <a:gd name="connsiteY38" fmla="*/ 218594 h 334163"/>
                <a:gd name="connsiteX39" fmla="*/ 77369 w 334126"/>
                <a:gd name="connsiteY39" fmla="*/ 218149 h 334163"/>
                <a:gd name="connsiteX40" fmla="*/ 79465 w 334126"/>
                <a:gd name="connsiteY40" fmla="*/ 219038 h 334163"/>
                <a:gd name="connsiteX41" fmla="*/ 115088 w 334126"/>
                <a:gd name="connsiteY41" fmla="*/ 254598 h 334163"/>
                <a:gd name="connsiteX42" fmla="*/ 115469 w 334126"/>
                <a:gd name="connsiteY42" fmla="*/ 258281 h 334163"/>
                <a:gd name="connsiteX43" fmla="*/ 307176 w 334126"/>
                <a:gd name="connsiteY43" fmla="*/ 85688 h 334163"/>
                <a:gd name="connsiteX44" fmla="*/ 258218 w 334126"/>
                <a:gd name="connsiteY44" fmla="*/ 115469 h 334163"/>
                <a:gd name="connsiteX45" fmla="*/ 254535 w 334126"/>
                <a:gd name="connsiteY45" fmla="*/ 115025 h 334163"/>
                <a:gd name="connsiteX46" fmla="*/ 218911 w 334126"/>
                <a:gd name="connsiteY46" fmla="*/ 79401 h 334163"/>
                <a:gd name="connsiteX47" fmla="*/ 218467 w 334126"/>
                <a:gd name="connsiteY47" fmla="*/ 75719 h 334163"/>
                <a:gd name="connsiteX48" fmla="*/ 248248 w 334126"/>
                <a:gd name="connsiteY48" fmla="*/ 26760 h 334163"/>
                <a:gd name="connsiteX49" fmla="*/ 250407 w 334126"/>
                <a:gd name="connsiteY49" fmla="*/ 25363 h 334163"/>
                <a:gd name="connsiteX50" fmla="*/ 250788 w 334126"/>
                <a:gd name="connsiteY50" fmla="*/ 25363 h 334163"/>
                <a:gd name="connsiteX51" fmla="*/ 252883 w 334126"/>
                <a:gd name="connsiteY51" fmla="*/ 26252 h 334163"/>
                <a:gd name="connsiteX52" fmla="*/ 307620 w 334126"/>
                <a:gd name="connsiteY52" fmla="*/ 80989 h 334163"/>
                <a:gd name="connsiteX53" fmla="*/ 308446 w 334126"/>
                <a:gd name="connsiteY53" fmla="*/ 83466 h 334163"/>
                <a:gd name="connsiteX54" fmla="*/ 307176 w 334126"/>
                <a:gd name="connsiteY54" fmla="*/ 85688 h 334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4126" h="334163">
                  <a:moveTo>
                    <a:pt x="270981" y="8345"/>
                  </a:moveTo>
                  <a:cubicBezTo>
                    <a:pt x="264758" y="2122"/>
                    <a:pt x="256186" y="-863"/>
                    <a:pt x="247549" y="217"/>
                  </a:cubicBezTo>
                  <a:cubicBezTo>
                    <a:pt x="238850" y="1233"/>
                    <a:pt x="231230" y="6186"/>
                    <a:pt x="226658" y="13616"/>
                  </a:cubicBezTo>
                  <a:lnTo>
                    <a:pt x="196876" y="62574"/>
                  </a:lnTo>
                  <a:cubicBezTo>
                    <a:pt x="195416" y="64987"/>
                    <a:pt x="194400" y="67527"/>
                    <a:pt x="193765" y="70194"/>
                  </a:cubicBezTo>
                  <a:cubicBezTo>
                    <a:pt x="180938" y="68225"/>
                    <a:pt x="176175" y="89816"/>
                    <a:pt x="190082" y="95531"/>
                  </a:cubicBezTo>
                  <a:cubicBezTo>
                    <a:pt x="265520" y="126709"/>
                    <a:pt x="243930" y="241390"/>
                    <a:pt x="161062" y="237770"/>
                  </a:cubicBezTo>
                  <a:cubicBezTo>
                    <a:pt x="143854" y="237008"/>
                    <a:pt x="129884" y="231420"/>
                    <a:pt x="119216" y="222912"/>
                  </a:cubicBezTo>
                  <a:lnTo>
                    <a:pt x="108802" y="212498"/>
                  </a:lnTo>
                  <a:cubicBezTo>
                    <a:pt x="80100" y="175985"/>
                    <a:pt x="91657" y="111215"/>
                    <a:pt x="146076" y="93689"/>
                  </a:cubicBezTo>
                  <a:cubicBezTo>
                    <a:pt x="161570" y="88673"/>
                    <a:pt x="154967" y="64162"/>
                    <a:pt x="139345" y="69178"/>
                  </a:cubicBezTo>
                  <a:cubicBezTo>
                    <a:pt x="92482" y="84291"/>
                    <a:pt x="60479" y="127598"/>
                    <a:pt x="67273" y="177890"/>
                  </a:cubicBezTo>
                  <a:cubicBezTo>
                    <a:pt x="68035" y="183287"/>
                    <a:pt x="69242" y="188558"/>
                    <a:pt x="70829" y="193701"/>
                  </a:cubicBezTo>
                  <a:cubicBezTo>
                    <a:pt x="68035" y="194400"/>
                    <a:pt x="65241" y="195480"/>
                    <a:pt x="62637" y="197004"/>
                  </a:cubicBezTo>
                  <a:lnTo>
                    <a:pt x="13679" y="226785"/>
                  </a:lnTo>
                  <a:cubicBezTo>
                    <a:pt x="6186" y="231357"/>
                    <a:pt x="1297" y="238977"/>
                    <a:pt x="217" y="247676"/>
                  </a:cubicBezTo>
                  <a:cubicBezTo>
                    <a:pt x="-863" y="256376"/>
                    <a:pt x="2122" y="264949"/>
                    <a:pt x="8345" y="271108"/>
                  </a:cubicBezTo>
                  <a:lnTo>
                    <a:pt x="63082" y="325845"/>
                  </a:lnTo>
                  <a:cubicBezTo>
                    <a:pt x="68480" y="331243"/>
                    <a:pt x="75592" y="334163"/>
                    <a:pt x="83085" y="334163"/>
                  </a:cubicBezTo>
                  <a:cubicBezTo>
                    <a:pt x="84227" y="334163"/>
                    <a:pt x="85370" y="334100"/>
                    <a:pt x="86513" y="333973"/>
                  </a:cubicBezTo>
                  <a:cubicBezTo>
                    <a:pt x="95213" y="332894"/>
                    <a:pt x="102833" y="328004"/>
                    <a:pt x="107405" y="320575"/>
                  </a:cubicBezTo>
                  <a:lnTo>
                    <a:pt x="137187" y="271616"/>
                  </a:lnTo>
                  <a:cubicBezTo>
                    <a:pt x="139345" y="268060"/>
                    <a:pt x="140552" y="264187"/>
                    <a:pt x="141060" y="260313"/>
                  </a:cubicBezTo>
                  <a:cubicBezTo>
                    <a:pt x="147537" y="261964"/>
                    <a:pt x="154205" y="263044"/>
                    <a:pt x="161062" y="263298"/>
                  </a:cubicBezTo>
                  <a:cubicBezTo>
                    <a:pt x="207672" y="265012"/>
                    <a:pt x="250280" y="232691"/>
                    <a:pt x="261075" y="187288"/>
                  </a:cubicBezTo>
                  <a:cubicBezTo>
                    <a:pt x="264885" y="171223"/>
                    <a:pt x="264504" y="155601"/>
                    <a:pt x="260757" y="141187"/>
                  </a:cubicBezTo>
                  <a:cubicBezTo>
                    <a:pt x="264504" y="140679"/>
                    <a:pt x="268187" y="139409"/>
                    <a:pt x="271553" y="137313"/>
                  </a:cubicBezTo>
                  <a:lnTo>
                    <a:pt x="320511" y="107532"/>
                  </a:lnTo>
                  <a:cubicBezTo>
                    <a:pt x="328004" y="102960"/>
                    <a:pt x="332893" y="95340"/>
                    <a:pt x="333910" y="86641"/>
                  </a:cubicBezTo>
                  <a:cubicBezTo>
                    <a:pt x="334989" y="77941"/>
                    <a:pt x="332005" y="69369"/>
                    <a:pt x="325781" y="63209"/>
                  </a:cubicBezTo>
                  <a:lnTo>
                    <a:pt x="270981" y="8345"/>
                  </a:lnTo>
                  <a:close/>
                  <a:moveTo>
                    <a:pt x="115469" y="258281"/>
                  </a:moveTo>
                  <a:lnTo>
                    <a:pt x="85688" y="307239"/>
                  </a:lnTo>
                  <a:cubicBezTo>
                    <a:pt x="85053" y="308256"/>
                    <a:pt x="84164" y="308573"/>
                    <a:pt x="83466" y="308637"/>
                  </a:cubicBezTo>
                  <a:cubicBezTo>
                    <a:pt x="82831" y="308700"/>
                    <a:pt x="81878" y="308637"/>
                    <a:pt x="80989" y="307811"/>
                  </a:cubicBezTo>
                  <a:lnTo>
                    <a:pt x="26252" y="253074"/>
                  </a:lnTo>
                  <a:cubicBezTo>
                    <a:pt x="25426" y="252249"/>
                    <a:pt x="25299" y="251232"/>
                    <a:pt x="25426" y="250598"/>
                  </a:cubicBezTo>
                  <a:cubicBezTo>
                    <a:pt x="25490" y="249962"/>
                    <a:pt x="25807" y="249010"/>
                    <a:pt x="26824" y="248375"/>
                  </a:cubicBezTo>
                  <a:lnTo>
                    <a:pt x="75782" y="218594"/>
                  </a:lnTo>
                  <a:cubicBezTo>
                    <a:pt x="76290" y="218276"/>
                    <a:pt x="76798" y="218149"/>
                    <a:pt x="77369" y="218149"/>
                  </a:cubicBezTo>
                  <a:cubicBezTo>
                    <a:pt x="78131" y="218149"/>
                    <a:pt x="78893" y="218467"/>
                    <a:pt x="79465" y="219038"/>
                  </a:cubicBezTo>
                  <a:lnTo>
                    <a:pt x="115088" y="254598"/>
                  </a:lnTo>
                  <a:cubicBezTo>
                    <a:pt x="116041" y="255614"/>
                    <a:pt x="116168" y="257075"/>
                    <a:pt x="115469" y="258281"/>
                  </a:cubicBezTo>
                  <a:close/>
                  <a:moveTo>
                    <a:pt x="307176" y="85688"/>
                  </a:moveTo>
                  <a:lnTo>
                    <a:pt x="258218" y="115469"/>
                  </a:lnTo>
                  <a:cubicBezTo>
                    <a:pt x="257011" y="116168"/>
                    <a:pt x="255550" y="115977"/>
                    <a:pt x="254535" y="115025"/>
                  </a:cubicBezTo>
                  <a:lnTo>
                    <a:pt x="218911" y="79401"/>
                  </a:lnTo>
                  <a:cubicBezTo>
                    <a:pt x="217958" y="78449"/>
                    <a:pt x="217768" y="76925"/>
                    <a:pt x="218467" y="75719"/>
                  </a:cubicBezTo>
                  <a:lnTo>
                    <a:pt x="248248" y="26760"/>
                  </a:lnTo>
                  <a:cubicBezTo>
                    <a:pt x="248883" y="25744"/>
                    <a:pt x="249772" y="25426"/>
                    <a:pt x="250407" y="25363"/>
                  </a:cubicBezTo>
                  <a:cubicBezTo>
                    <a:pt x="250534" y="25363"/>
                    <a:pt x="250661" y="25363"/>
                    <a:pt x="250788" y="25363"/>
                  </a:cubicBezTo>
                  <a:cubicBezTo>
                    <a:pt x="251423" y="25363"/>
                    <a:pt x="252185" y="25554"/>
                    <a:pt x="252883" y="26252"/>
                  </a:cubicBezTo>
                  <a:lnTo>
                    <a:pt x="307620" y="80989"/>
                  </a:lnTo>
                  <a:cubicBezTo>
                    <a:pt x="308446" y="81814"/>
                    <a:pt x="308573" y="82831"/>
                    <a:pt x="308446" y="83466"/>
                  </a:cubicBezTo>
                  <a:cubicBezTo>
                    <a:pt x="308573" y="84164"/>
                    <a:pt x="308256" y="85053"/>
                    <a:pt x="307176" y="85688"/>
                  </a:cubicBezTo>
                  <a:close/>
                </a:path>
              </a:pathLst>
            </a:custGeom>
            <a:grpFill/>
            <a:ln w="6350"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FF221449-2071-450D-A23C-13ABAA82DBE3}"/>
                </a:ext>
              </a:extLst>
            </p:cNvPr>
            <p:cNvSpPr/>
            <p:nvPr/>
          </p:nvSpPr>
          <p:spPr>
            <a:xfrm>
              <a:off x="11880473" y="4708968"/>
              <a:ext cx="59346" cy="59332"/>
            </a:xfrm>
            <a:custGeom>
              <a:avLst/>
              <a:gdLst>
                <a:gd name="connsiteX0" fmla="*/ 31356 w 62712"/>
                <a:gd name="connsiteY0" fmla="*/ 49319 h 62697"/>
                <a:gd name="connsiteX1" fmla="*/ 41008 w 62712"/>
                <a:gd name="connsiteY1" fmla="*/ 58971 h 62697"/>
                <a:gd name="connsiteX2" fmla="*/ 58978 w 62712"/>
                <a:gd name="connsiteY2" fmla="*/ 41001 h 62697"/>
                <a:gd name="connsiteX3" fmla="*/ 49327 w 62712"/>
                <a:gd name="connsiteY3" fmla="*/ 31349 h 62697"/>
                <a:gd name="connsiteX4" fmla="*/ 58978 w 62712"/>
                <a:gd name="connsiteY4" fmla="*/ 21696 h 62697"/>
                <a:gd name="connsiteX5" fmla="*/ 41008 w 62712"/>
                <a:gd name="connsiteY5" fmla="*/ 3726 h 62697"/>
                <a:gd name="connsiteX6" fmla="*/ 31356 w 62712"/>
                <a:gd name="connsiteY6" fmla="*/ 13378 h 62697"/>
                <a:gd name="connsiteX7" fmla="*/ 21704 w 62712"/>
                <a:gd name="connsiteY7" fmla="*/ 3726 h 62697"/>
                <a:gd name="connsiteX8" fmla="*/ 3734 w 62712"/>
                <a:gd name="connsiteY8" fmla="*/ 21696 h 62697"/>
                <a:gd name="connsiteX9" fmla="*/ 13386 w 62712"/>
                <a:gd name="connsiteY9" fmla="*/ 31349 h 62697"/>
                <a:gd name="connsiteX10" fmla="*/ 3734 w 62712"/>
                <a:gd name="connsiteY10" fmla="*/ 41001 h 62697"/>
                <a:gd name="connsiteX11" fmla="*/ 21704 w 62712"/>
                <a:gd name="connsiteY11" fmla="*/ 58971 h 62697"/>
                <a:gd name="connsiteX12" fmla="*/ 31356 w 62712"/>
                <a:gd name="connsiteY12" fmla="*/ 49319 h 62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712" h="62697">
                  <a:moveTo>
                    <a:pt x="31356" y="49319"/>
                  </a:moveTo>
                  <a:cubicBezTo>
                    <a:pt x="34595" y="52558"/>
                    <a:pt x="37770" y="55733"/>
                    <a:pt x="41008" y="58971"/>
                  </a:cubicBezTo>
                  <a:cubicBezTo>
                    <a:pt x="52565" y="70528"/>
                    <a:pt x="70536" y="52558"/>
                    <a:pt x="58978" y="41001"/>
                  </a:cubicBezTo>
                  <a:cubicBezTo>
                    <a:pt x="55740" y="37762"/>
                    <a:pt x="52565" y="34587"/>
                    <a:pt x="49327" y="31349"/>
                  </a:cubicBezTo>
                  <a:cubicBezTo>
                    <a:pt x="52565" y="28110"/>
                    <a:pt x="55740" y="24935"/>
                    <a:pt x="58978" y="21696"/>
                  </a:cubicBezTo>
                  <a:cubicBezTo>
                    <a:pt x="70536" y="10139"/>
                    <a:pt x="52628" y="-7831"/>
                    <a:pt x="41008" y="3726"/>
                  </a:cubicBezTo>
                  <a:cubicBezTo>
                    <a:pt x="37770" y="6964"/>
                    <a:pt x="34595" y="10139"/>
                    <a:pt x="31356" y="13378"/>
                  </a:cubicBezTo>
                  <a:cubicBezTo>
                    <a:pt x="28118" y="10139"/>
                    <a:pt x="24943" y="6964"/>
                    <a:pt x="21704" y="3726"/>
                  </a:cubicBezTo>
                  <a:cubicBezTo>
                    <a:pt x="10147" y="-7831"/>
                    <a:pt x="-7823" y="10139"/>
                    <a:pt x="3734" y="21696"/>
                  </a:cubicBezTo>
                  <a:cubicBezTo>
                    <a:pt x="6972" y="24935"/>
                    <a:pt x="10147" y="28110"/>
                    <a:pt x="13386" y="31349"/>
                  </a:cubicBezTo>
                  <a:cubicBezTo>
                    <a:pt x="10147" y="34587"/>
                    <a:pt x="6972" y="37762"/>
                    <a:pt x="3734" y="41001"/>
                  </a:cubicBezTo>
                  <a:cubicBezTo>
                    <a:pt x="-7823" y="52558"/>
                    <a:pt x="10084" y="70528"/>
                    <a:pt x="21704" y="58971"/>
                  </a:cubicBezTo>
                  <a:cubicBezTo>
                    <a:pt x="24879" y="55733"/>
                    <a:pt x="28118" y="52558"/>
                    <a:pt x="31356" y="49319"/>
                  </a:cubicBezTo>
                  <a:close/>
                </a:path>
              </a:pathLst>
            </a:custGeom>
            <a:grpFill/>
            <a:ln w="6350"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E2177300-FB99-490A-BFDD-99B8B883FD52}"/>
                </a:ext>
              </a:extLst>
            </p:cNvPr>
            <p:cNvSpPr/>
            <p:nvPr/>
          </p:nvSpPr>
          <p:spPr>
            <a:xfrm>
              <a:off x="11915675" y="5034948"/>
              <a:ext cx="85510" cy="85510"/>
            </a:xfrm>
            <a:custGeom>
              <a:avLst/>
              <a:gdLst>
                <a:gd name="connsiteX0" fmla="*/ 45212 w 90360"/>
                <a:gd name="connsiteY0" fmla="*/ 0 h 90360"/>
                <a:gd name="connsiteX1" fmla="*/ 0 w 90360"/>
                <a:gd name="connsiteY1" fmla="*/ 45148 h 90360"/>
                <a:gd name="connsiteX2" fmla="*/ 45212 w 90360"/>
                <a:gd name="connsiteY2" fmla="*/ 90360 h 90360"/>
                <a:gd name="connsiteX3" fmla="*/ 90361 w 90360"/>
                <a:gd name="connsiteY3" fmla="*/ 45148 h 90360"/>
                <a:gd name="connsiteX4" fmla="*/ 45212 w 90360"/>
                <a:gd name="connsiteY4" fmla="*/ 0 h 90360"/>
                <a:gd name="connsiteX5" fmla="*/ 45212 w 90360"/>
                <a:gd name="connsiteY5" fmla="*/ 64960 h 90360"/>
                <a:gd name="connsiteX6" fmla="*/ 25400 w 90360"/>
                <a:gd name="connsiteY6" fmla="*/ 45148 h 90360"/>
                <a:gd name="connsiteX7" fmla="*/ 45212 w 90360"/>
                <a:gd name="connsiteY7" fmla="*/ 25400 h 90360"/>
                <a:gd name="connsiteX8" fmla="*/ 64961 w 90360"/>
                <a:gd name="connsiteY8" fmla="*/ 45148 h 90360"/>
                <a:gd name="connsiteX9" fmla="*/ 45212 w 90360"/>
                <a:gd name="connsiteY9" fmla="*/ 64960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45212" y="0"/>
                  </a:moveTo>
                  <a:cubicBezTo>
                    <a:pt x="20320" y="0"/>
                    <a:pt x="0" y="20257"/>
                    <a:pt x="0" y="45148"/>
                  </a:cubicBezTo>
                  <a:cubicBezTo>
                    <a:pt x="0" y="70041"/>
                    <a:pt x="20257" y="90360"/>
                    <a:pt x="45212" y="90360"/>
                  </a:cubicBezTo>
                  <a:cubicBezTo>
                    <a:pt x="70104" y="90360"/>
                    <a:pt x="90361" y="70104"/>
                    <a:pt x="90361" y="45148"/>
                  </a:cubicBezTo>
                  <a:cubicBezTo>
                    <a:pt x="90361" y="20257"/>
                    <a:pt x="70104" y="0"/>
                    <a:pt x="45212" y="0"/>
                  </a:cubicBezTo>
                  <a:close/>
                  <a:moveTo>
                    <a:pt x="45212" y="64960"/>
                  </a:moveTo>
                  <a:cubicBezTo>
                    <a:pt x="34290" y="64960"/>
                    <a:pt x="25400" y="56071"/>
                    <a:pt x="25400" y="45148"/>
                  </a:cubicBezTo>
                  <a:cubicBezTo>
                    <a:pt x="25400" y="34227"/>
                    <a:pt x="34290" y="25400"/>
                    <a:pt x="45212" y="25400"/>
                  </a:cubicBezTo>
                  <a:cubicBezTo>
                    <a:pt x="56134" y="25400"/>
                    <a:pt x="64961" y="34290"/>
                    <a:pt x="64961" y="45148"/>
                  </a:cubicBezTo>
                  <a:cubicBezTo>
                    <a:pt x="64961" y="56071"/>
                    <a:pt x="56071" y="64960"/>
                    <a:pt x="45212" y="64960"/>
                  </a:cubicBezTo>
                  <a:close/>
                </a:path>
              </a:pathLst>
            </a:custGeom>
            <a:grpFill/>
            <a:ln w="6350" cap="flat">
              <a:noFill/>
              <a:prstDash val="solid"/>
              <a:miter/>
            </a:ln>
          </p:spPr>
          <p:txBody>
            <a:bodyPr rtlCol="0" anchor="ctr"/>
            <a:lstStyle/>
            <a:p>
              <a:endParaRPr lang="en-US"/>
            </a:p>
          </p:txBody>
        </p:sp>
      </p:grpSp>
      <p:sp>
        <p:nvSpPr>
          <p:cNvPr id="75" name="TextBox 74">
            <a:extLst>
              <a:ext uri="{FF2B5EF4-FFF2-40B4-BE49-F238E27FC236}">
                <a16:creationId xmlns:a16="http://schemas.microsoft.com/office/drawing/2014/main" id="{7FB5C86E-FA68-42FB-9FD6-3B1DCF2594CE}"/>
              </a:ext>
            </a:extLst>
          </p:cNvPr>
          <p:cNvSpPr txBox="1"/>
          <p:nvPr/>
        </p:nvSpPr>
        <p:spPr>
          <a:xfrm>
            <a:off x="4966312" y="4845504"/>
            <a:ext cx="947696" cy="307777"/>
          </a:xfrm>
          <a:prstGeom prst="rect">
            <a:avLst/>
          </a:prstGeom>
          <a:noFill/>
        </p:spPr>
        <p:txBody>
          <a:bodyPr wrap="none" rtlCol="0">
            <a:spAutoFit/>
          </a:bodyPr>
          <a:lstStyle/>
          <a:p>
            <a:pPr algn="ctr"/>
            <a:r>
              <a:rPr lang="en-US" sz="1400">
                <a:latin typeface="+mj-lt"/>
              </a:rPr>
              <a:t>ACTIVITY 03</a:t>
            </a:r>
          </a:p>
        </p:txBody>
      </p:sp>
      <p:sp>
        <p:nvSpPr>
          <p:cNvPr id="76" name="TextBox 75">
            <a:extLst>
              <a:ext uri="{FF2B5EF4-FFF2-40B4-BE49-F238E27FC236}">
                <a16:creationId xmlns:a16="http://schemas.microsoft.com/office/drawing/2014/main" id="{127F88BC-207F-4906-8973-59D1EECFB6FA}"/>
              </a:ext>
            </a:extLst>
          </p:cNvPr>
          <p:cNvSpPr txBox="1"/>
          <p:nvPr/>
        </p:nvSpPr>
        <p:spPr>
          <a:xfrm>
            <a:off x="4477463" y="5056986"/>
            <a:ext cx="1925392" cy="613117"/>
          </a:xfrm>
          <a:prstGeom prst="rect">
            <a:avLst/>
          </a:prstGeom>
          <a:noFill/>
        </p:spPr>
        <p:txBody>
          <a:bodyPr wrap="square" rtlCol="0">
            <a:spAutoFit/>
          </a:bodyPr>
          <a:lstStyle/>
          <a:p>
            <a:pPr algn="ctr">
              <a:lnSpc>
                <a:spcPct val="150000"/>
              </a:lnSpc>
            </a:pPr>
            <a:r>
              <a:rPr lang="en-GB" sz="1200" dirty="0"/>
              <a:t>Suitable for all categories business </a:t>
            </a:r>
            <a:r>
              <a:rPr lang="en-GB" sz="1200"/>
              <a:t>and personal</a:t>
            </a:r>
            <a:endParaRPr lang="en-GB" sz="1200" dirty="0"/>
          </a:p>
        </p:txBody>
      </p:sp>
      <p:sp>
        <p:nvSpPr>
          <p:cNvPr id="81" name="Title 80">
            <a:extLst>
              <a:ext uri="{FF2B5EF4-FFF2-40B4-BE49-F238E27FC236}">
                <a16:creationId xmlns:a16="http://schemas.microsoft.com/office/drawing/2014/main" id="{C54F1180-1940-4AC7-895B-5F56C1B7D2FA}"/>
              </a:ext>
            </a:extLst>
          </p:cNvPr>
          <p:cNvSpPr>
            <a:spLocks noGrp="1"/>
          </p:cNvSpPr>
          <p:nvPr>
            <p:ph type="title"/>
          </p:nvPr>
        </p:nvSpPr>
        <p:spPr/>
        <p:txBody>
          <a:bodyPr/>
          <a:lstStyle/>
          <a:p>
            <a:r>
              <a:rPr lang="en-US"/>
              <a:t>WHAT WE DO?</a:t>
            </a:r>
          </a:p>
        </p:txBody>
      </p:sp>
      <p:sp>
        <p:nvSpPr>
          <p:cNvPr id="3" name="PpHolder17">
            <a:extLst>
              <a:ext uri="{FF2B5EF4-FFF2-40B4-BE49-F238E27FC236}">
                <a16:creationId xmlns:a16="http://schemas.microsoft.com/office/drawing/2014/main" id="{50B99F8E-656A-4803-95E2-0C95153506C3}"/>
              </a:ext>
            </a:extLst>
          </p:cNvPr>
          <p:cNvSpPr>
            <a:spLocks noGrp="1"/>
          </p:cNvSpPr>
          <p:nvPr>
            <p:ph type="pic" sz="quarter" idx="10"/>
          </p:nvPr>
        </p:nvSpPr>
        <p:spPr/>
      </p:sp>
      <p:sp>
        <p:nvSpPr>
          <p:cNvPr id="100" name="Freeform: Shape 99">
            <a:extLst>
              <a:ext uri="{FF2B5EF4-FFF2-40B4-BE49-F238E27FC236}">
                <a16:creationId xmlns:a16="http://schemas.microsoft.com/office/drawing/2014/main" id="{D06C4977-EFBC-4102-BA89-0AF39A1C1BA0}"/>
              </a:ext>
            </a:extLst>
          </p:cNvPr>
          <p:cNvSpPr/>
          <p:nvPr/>
        </p:nvSpPr>
        <p:spPr>
          <a:xfrm rot="20700000">
            <a:off x="10595798" y="3220430"/>
            <a:ext cx="916092" cy="678744"/>
          </a:xfrm>
          <a:custGeom>
            <a:avLst/>
            <a:gdLst>
              <a:gd name="connsiteX0" fmla="*/ 453744 w 622828"/>
              <a:gd name="connsiteY0" fmla="*/ 24958 h 461461"/>
              <a:gd name="connsiteX1" fmla="*/ 518724 w 622828"/>
              <a:gd name="connsiteY1" fmla="*/ 184 h 461461"/>
              <a:gd name="connsiteX2" fmla="*/ 615165 w 622828"/>
              <a:gd name="connsiteY2" fmla="*/ 72278 h 461461"/>
              <a:gd name="connsiteX3" fmla="*/ 608392 w 622828"/>
              <a:gd name="connsiteY3" fmla="*/ 199237 h 461461"/>
              <a:gd name="connsiteX4" fmla="*/ 114101 w 622828"/>
              <a:gd name="connsiteY4" fmla="*/ 443125 h 461461"/>
              <a:gd name="connsiteX5" fmla="*/ 17660 w 622828"/>
              <a:gd name="connsiteY5" fmla="*/ 381231 h 461461"/>
              <a:gd name="connsiteX6" fmla="*/ 453744 w 622828"/>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28" h="461461">
                <a:moveTo>
                  <a:pt x="453744" y="24958"/>
                </a:moveTo>
                <a:cubicBezTo>
                  <a:pt x="474146" y="13471"/>
                  <a:pt x="495410" y="1812"/>
                  <a:pt x="518724" y="184"/>
                </a:cubicBezTo>
                <a:cubicBezTo>
                  <a:pt x="561763" y="-2817"/>
                  <a:pt x="601193" y="31387"/>
                  <a:pt x="615165" y="72278"/>
                </a:cubicBezTo>
                <a:cubicBezTo>
                  <a:pt x="629137" y="113083"/>
                  <a:pt x="622281" y="158346"/>
                  <a:pt x="608392" y="199237"/>
                </a:cubicBezTo>
                <a:cubicBezTo>
                  <a:pt x="542726" y="392375"/>
                  <a:pt x="307325" y="508533"/>
                  <a:pt x="114101" y="443125"/>
                </a:cubicBezTo>
                <a:cubicBezTo>
                  <a:pt x="77416" y="430694"/>
                  <a:pt x="41410" y="411835"/>
                  <a:pt x="17660" y="381231"/>
                </a:cubicBezTo>
                <a:cubicBezTo>
                  <a:pt x="-95147" y="235670"/>
                  <a:pt x="365968" y="74250"/>
                  <a:pt x="453744" y="24958"/>
                </a:cubicBezTo>
              </a:path>
            </a:pathLst>
          </a:custGeom>
          <a:solidFill>
            <a:schemeClr val="accent1"/>
          </a:solidFill>
          <a:ln w="8572"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2B975A97-9659-4E4C-AFDE-704D3FA009AA}"/>
              </a:ext>
            </a:extLst>
          </p:cNvPr>
          <p:cNvSpPr/>
          <p:nvPr/>
        </p:nvSpPr>
        <p:spPr>
          <a:xfrm>
            <a:off x="8066839" y="264062"/>
            <a:ext cx="231652" cy="231652"/>
          </a:xfrm>
          <a:custGeom>
            <a:avLst/>
            <a:gdLst>
              <a:gd name="connsiteX0" fmla="*/ 415595 w 415594"/>
              <a:gd name="connsiteY0" fmla="*/ 207797 h 415594"/>
              <a:gd name="connsiteX1" fmla="*/ 207797 w 415594"/>
              <a:gd name="connsiteY1" fmla="*/ 415595 h 415594"/>
              <a:gd name="connsiteX2" fmla="*/ 0 w 415594"/>
              <a:gd name="connsiteY2" fmla="*/ 207797 h 415594"/>
              <a:gd name="connsiteX3" fmla="*/ 207797 w 415594"/>
              <a:gd name="connsiteY3" fmla="*/ 0 h 415594"/>
              <a:gd name="connsiteX4" fmla="*/ 415595 w 415594"/>
              <a:gd name="connsiteY4" fmla="*/ 207797 h 415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5594" h="415594">
                <a:moveTo>
                  <a:pt x="415595" y="207797"/>
                </a:moveTo>
                <a:cubicBezTo>
                  <a:pt x="415595" y="322583"/>
                  <a:pt x="322583" y="415595"/>
                  <a:pt x="207797" y="415595"/>
                </a:cubicBezTo>
                <a:cubicBezTo>
                  <a:pt x="93011" y="415595"/>
                  <a:pt x="0" y="322583"/>
                  <a:pt x="0" y="207797"/>
                </a:cubicBezTo>
                <a:cubicBezTo>
                  <a:pt x="0" y="93012"/>
                  <a:pt x="93011" y="0"/>
                  <a:pt x="207797" y="0"/>
                </a:cubicBezTo>
                <a:cubicBezTo>
                  <a:pt x="322583" y="0"/>
                  <a:pt x="415595" y="93012"/>
                  <a:pt x="415595" y="207797"/>
                </a:cubicBezTo>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1899878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wipe(left)">
                                      <p:cBhvr>
                                        <p:cTn id="7" dur="500"/>
                                        <p:tgtEl>
                                          <p:spTgt spid="8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wipe(up)">
                                      <p:cBhvr>
                                        <p:cTn id="15" dur="500"/>
                                        <p:tgtEl>
                                          <p:spTgt spid="2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p:cTn id="23" dur="500" fill="hold"/>
                                        <p:tgtEl>
                                          <p:spTgt spid="33"/>
                                        </p:tgtEl>
                                        <p:attrNameLst>
                                          <p:attrName>ppt_w</p:attrName>
                                        </p:attrNameLst>
                                      </p:cBhvr>
                                      <p:tavLst>
                                        <p:tav tm="0">
                                          <p:val>
                                            <p:fltVal val="0"/>
                                          </p:val>
                                        </p:tav>
                                        <p:tav tm="100000">
                                          <p:val>
                                            <p:strVal val="#ppt_w"/>
                                          </p:val>
                                        </p:tav>
                                      </p:tavLst>
                                    </p:anim>
                                    <p:anim calcmode="lin" valueType="num">
                                      <p:cBhvr>
                                        <p:cTn id="24" dur="500" fill="hold"/>
                                        <p:tgtEl>
                                          <p:spTgt spid="33"/>
                                        </p:tgtEl>
                                        <p:attrNameLst>
                                          <p:attrName>ppt_h</p:attrName>
                                        </p:attrNameLst>
                                      </p:cBhvr>
                                      <p:tavLst>
                                        <p:tav tm="0">
                                          <p:val>
                                            <p:fltVal val="0"/>
                                          </p:val>
                                        </p:tav>
                                        <p:tav tm="100000">
                                          <p:val>
                                            <p:strVal val="#ppt_h"/>
                                          </p:val>
                                        </p:tav>
                                      </p:tavLst>
                                    </p:anim>
                                    <p:animEffect transition="in" filter="fade">
                                      <p:cBhvr>
                                        <p:cTn id="25" dur="500"/>
                                        <p:tgtEl>
                                          <p:spTgt spid="33"/>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67"/>
                                        </p:tgtEl>
                                        <p:attrNameLst>
                                          <p:attrName>style.visibility</p:attrName>
                                        </p:attrNameLst>
                                      </p:cBhvr>
                                      <p:to>
                                        <p:strVal val="visible"/>
                                      </p:to>
                                    </p:set>
                                    <p:animEffect transition="in" filter="fade">
                                      <p:cBhvr>
                                        <p:cTn id="29" dur="500"/>
                                        <p:tgtEl>
                                          <p:spTgt spid="67"/>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69"/>
                                        </p:tgtEl>
                                        <p:attrNameLst>
                                          <p:attrName>style.visibility</p:attrName>
                                        </p:attrNameLst>
                                      </p:cBhvr>
                                      <p:to>
                                        <p:strVal val="visible"/>
                                      </p:to>
                                    </p:set>
                                    <p:animEffect transition="in" filter="wipe(up)">
                                      <p:cBhvr>
                                        <p:cTn id="33" dur="500"/>
                                        <p:tgtEl>
                                          <p:spTgt spid="69"/>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fade">
                                      <p:cBhvr>
                                        <p:cTn id="37" dur="500"/>
                                        <p:tgtEl>
                                          <p:spTgt spid="29"/>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39"/>
                                        </p:tgtEl>
                                        <p:attrNameLst>
                                          <p:attrName>style.visibility</p:attrName>
                                        </p:attrNameLst>
                                      </p:cBhvr>
                                      <p:to>
                                        <p:strVal val="visible"/>
                                      </p:to>
                                    </p:set>
                                    <p:anim calcmode="lin" valueType="num">
                                      <p:cBhvr>
                                        <p:cTn id="41" dur="500" fill="hold"/>
                                        <p:tgtEl>
                                          <p:spTgt spid="39"/>
                                        </p:tgtEl>
                                        <p:attrNameLst>
                                          <p:attrName>ppt_w</p:attrName>
                                        </p:attrNameLst>
                                      </p:cBhvr>
                                      <p:tavLst>
                                        <p:tav tm="0">
                                          <p:val>
                                            <p:fltVal val="0"/>
                                          </p:val>
                                        </p:tav>
                                        <p:tav tm="100000">
                                          <p:val>
                                            <p:strVal val="#ppt_w"/>
                                          </p:val>
                                        </p:tav>
                                      </p:tavLst>
                                    </p:anim>
                                    <p:anim calcmode="lin" valueType="num">
                                      <p:cBhvr>
                                        <p:cTn id="42" dur="500" fill="hold"/>
                                        <p:tgtEl>
                                          <p:spTgt spid="39"/>
                                        </p:tgtEl>
                                        <p:attrNameLst>
                                          <p:attrName>ppt_h</p:attrName>
                                        </p:attrNameLst>
                                      </p:cBhvr>
                                      <p:tavLst>
                                        <p:tav tm="0">
                                          <p:val>
                                            <p:fltVal val="0"/>
                                          </p:val>
                                        </p:tav>
                                        <p:tav tm="100000">
                                          <p:val>
                                            <p:strVal val="#ppt_h"/>
                                          </p:val>
                                        </p:tav>
                                      </p:tavLst>
                                    </p:anim>
                                    <p:animEffect transition="in" filter="fade">
                                      <p:cBhvr>
                                        <p:cTn id="43" dur="500"/>
                                        <p:tgtEl>
                                          <p:spTgt spid="39"/>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72"/>
                                        </p:tgtEl>
                                        <p:attrNameLst>
                                          <p:attrName>style.visibility</p:attrName>
                                        </p:attrNameLst>
                                      </p:cBhvr>
                                      <p:to>
                                        <p:strVal val="visible"/>
                                      </p:to>
                                    </p:set>
                                    <p:animEffect transition="in" filter="fade">
                                      <p:cBhvr>
                                        <p:cTn id="47" dur="500"/>
                                        <p:tgtEl>
                                          <p:spTgt spid="72"/>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73"/>
                                        </p:tgtEl>
                                        <p:attrNameLst>
                                          <p:attrName>style.visibility</p:attrName>
                                        </p:attrNameLst>
                                      </p:cBhvr>
                                      <p:to>
                                        <p:strVal val="visible"/>
                                      </p:to>
                                    </p:set>
                                    <p:animEffect transition="in" filter="wipe(up)">
                                      <p:cBhvr>
                                        <p:cTn id="51" dur="500"/>
                                        <p:tgtEl>
                                          <p:spTgt spid="73"/>
                                        </p:tgtEl>
                                      </p:cBhvr>
                                    </p:animEffect>
                                  </p:childTnLst>
                                </p:cTn>
                              </p:par>
                            </p:childTnLst>
                          </p:cTn>
                        </p:par>
                        <p:par>
                          <p:cTn id="52" fill="hold">
                            <p:stCondLst>
                              <p:cond delay="5500"/>
                            </p:stCondLst>
                            <p:childTnLst>
                              <p:par>
                                <p:cTn id="53" presetID="10" presetClass="entr" presetSubtype="0"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fade">
                                      <p:cBhvr>
                                        <p:cTn id="55" dur="500"/>
                                        <p:tgtEl>
                                          <p:spTgt spid="30"/>
                                        </p:tgtEl>
                                      </p:cBhvr>
                                    </p:animEffect>
                                  </p:childTnLst>
                                </p:cTn>
                              </p:par>
                            </p:childTnLst>
                          </p:cTn>
                        </p:par>
                        <p:par>
                          <p:cTn id="56" fill="hold">
                            <p:stCondLst>
                              <p:cond delay="6000"/>
                            </p:stCondLst>
                            <p:childTnLst>
                              <p:par>
                                <p:cTn id="57" presetID="53" presetClass="entr" presetSubtype="16" fill="hold" nodeType="afterEffect">
                                  <p:stCondLst>
                                    <p:cond delay="0"/>
                                  </p:stCondLst>
                                  <p:childTnLst>
                                    <p:set>
                                      <p:cBhvr>
                                        <p:cTn id="58" dur="1" fill="hold">
                                          <p:stCondLst>
                                            <p:cond delay="0"/>
                                          </p:stCondLst>
                                        </p:cTn>
                                        <p:tgtEl>
                                          <p:spTgt spid="49"/>
                                        </p:tgtEl>
                                        <p:attrNameLst>
                                          <p:attrName>style.visibility</p:attrName>
                                        </p:attrNameLst>
                                      </p:cBhvr>
                                      <p:to>
                                        <p:strVal val="visible"/>
                                      </p:to>
                                    </p:set>
                                    <p:anim calcmode="lin" valueType="num">
                                      <p:cBhvr>
                                        <p:cTn id="59" dur="500" fill="hold"/>
                                        <p:tgtEl>
                                          <p:spTgt spid="49"/>
                                        </p:tgtEl>
                                        <p:attrNameLst>
                                          <p:attrName>ppt_w</p:attrName>
                                        </p:attrNameLst>
                                      </p:cBhvr>
                                      <p:tavLst>
                                        <p:tav tm="0">
                                          <p:val>
                                            <p:fltVal val="0"/>
                                          </p:val>
                                        </p:tav>
                                        <p:tav tm="100000">
                                          <p:val>
                                            <p:strVal val="#ppt_w"/>
                                          </p:val>
                                        </p:tav>
                                      </p:tavLst>
                                    </p:anim>
                                    <p:anim calcmode="lin" valueType="num">
                                      <p:cBhvr>
                                        <p:cTn id="60" dur="500" fill="hold"/>
                                        <p:tgtEl>
                                          <p:spTgt spid="49"/>
                                        </p:tgtEl>
                                        <p:attrNameLst>
                                          <p:attrName>ppt_h</p:attrName>
                                        </p:attrNameLst>
                                      </p:cBhvr>
                                      <p:tavLst>
                                        <p:tav tm="0">
                                          <p:val>
                                            <p:fltVal val="0"/>
                                          </p:val>
                                        </p:tav>
                                        <p:tav tm="100000">
                                          <p:val>
                                            <p:strVal val="#ppt_h"/>
                                          </p:val>
                                        </p:tav>
                                      </p:tavLst>
                                    </p:anim>
                                    <p:animEffect transition="in" filter="fade">
                                      <p:cBhvr>
                                        <p:cTn id="61" dur="500"/>
                                        <p:tgtEl>
                                          <p:spTgt spid="49"/>
                                        </p:tgtEl>
                                      </p:cBhvr>
                                    </p:animEffect>
                                  </p:childTnLst>
                                </p:cTn>
                              </p:par>
                            </p:childTnLst>
                          </p:cTn>
                        </p:par>
                        <p:par>
                          <p:cTn id="62" fill="hold">
                            <p:stCondLst>
                              <p:cond delay="6500"/>
                            </p:stCondLst>
                            <p:childTnLst>
                              <p:par>
                                <p:cTn id="63" presetID="10" presetClass="entr" presetSubtype="0" fill="hold" grpId="0" nodeType="afterEffect">
                                  <p:stCondLst>
                                    <p:cond delay="0"/>
                                  </p:stCondLst>
                                  <p:childTnLst>
                                    <p:set>
                                      <p:cBhvr>
                                        <p:cTn id="64" dur="1" fill="hold">
                                          <p:stCondLst>
                                            <p:cond delay="0"/>
                                          </p:stCondLst>
                                        </p:cTn>
                                        <p:tgtEl>
                                          <p:spTgt spid="75"/>
                                        </p:tgtEl>
                                        <p:attrNameLst>
                                          <p:attrName>style.visibility</p:attrName>
                                        </p:attrNameLst>
                                      </p:cBhvr>
                                      <p:to>
                                        <p:strVal val="visible"/>
                                      </p:to>
                                    </p:set>
                                    <p:animEffect transition="in" filter="fade">
                                      <p:cBhvr>
                                        <p:cTn id="65" dur="500"/>
                                        <p:tgtEl>
                                          <p:spTgt spid="75"/>
                                        </p:tgtEl>
                                      </p:cBhvr>
                                    </p:animEffect>
                                  </p:childTnLst>
                                </p:cTn>
                              </p:par>
                            </p:childTnLst>
                          </p:cTn>
                        </p:par>
                        <p:par>
                          <p:cTn id="66" fill="hold">
                            <p:stCondLst>
                              <p:cond delay="7000"/>
                            </p:stCondLst>
                            <p:childTnLst>
                              <p:par>
                                <p:cTn id="67" presetID="22" presetClass="entr" presetSubtype="1" fill="hold" grpId="0" nodeType="afterEffect">
                                  <p:stCondLst>
                                    <p:cond delay="0"/>
                                  </p:stCondLst>
                                  <p:childTnLst>
                                    <p:set>
                                      <p:cBhvr>
                                        <p:cTn id="68" dur="1" fill="hold">
                                          <p:stCondLst>
                                            <p:cond delay="0"/>
                                          </p:stCondLst>
                                        </p:cTn>
                                        <p:tgtEl>
                                          <p:spTgt spid="76"/>
                                        </p:tgtEl>
                                        <p:attrNameLst>
                                          <p:attrName>style.visibility</p:attrName>
                                        </p:attrNameLst>
                                      </p:cBhvr>
                                      <p:to>
                                        <p:strVal val="visible"/>
                                      </p:to>
                                    </p:set>
                                    <p:animEffect transition="in" filter="wipe(up)">
                                      <p:cBhvr>
                                        <p:cTn id="69" dur="500"/>
                                        <p:tgtEl>
                                          <p:spTgt spid="76"/>
                                        </p:tgtEl>
                                      </p:cBhvr>
                                    </p:animEffect>
                                  </p:childTnLst>
                                </p:cTn>
                              </p:par>
                            </p:childTnLst>
                          </p:cTn>
                        </p:par>
                        <p:par>
                          <p:cTn id="70" fill="hold">
                            <p:stCondLst>
                              <p:cond delay="7500"/>
                            </p:stCondLst>
                            <p:childTnLst>
                              <p:par>
                                <p:cTn id="71" presetID="10" presetClass="entr" presetSubtype="0" fill="hold" grpId="0" nodeType="afterEffect">
                                  <p:stCondLst>
                                    <p:cond delay="0"/>
                                  </p:stCondLst>
                                  <p:childTnLst>
                                    <p:set>
                                      <p:cBhvr>
                                        <p:cTn id="72" dur="1" fill="hold">
                                          <p:stCondLst>
                                            <p:cond delay="0"/>
                                          </p:stCondLst>
                                        </p:cTn>
                                        <p:tgtEl>
                                          <p:spTgt spid="17"/>
                                        </p:tgtEl>
                                        <p:attrNameLst>
                                          <p:attrName>style.visibility</p:attrName>
                                        </p:attrNameLst>
                                      </p:cBhvr>
                                      <p:to>
                                        <p:strVal val="visible"/>
                                      </p:to>
                                    </p:set>
                                    <p:animEffect transition="in" filter="fade">
                                      <p:cBhvr>
                                        <p:cTn id="73" dur="500"/>
                                        <p:tgtEl>
                                          <p:spTgt spid="17"/>
                                        </p:tgtEl>
                                      </p:cBhvr>
                                    </p:animEffect>
                                  </p:childTnLst>
                                </p:cTn>
                              </p:par>
                            </p:childTnLst>
                          </p:cTn>
                        </p:par>
                        <p:par>
                          <p:cTn id="74" fill="hold">
                            <p:stCondLst>
                              <p:cond delay="8000"/>
                            </p:stCondLst>
                            <p:childTnLst>
                              <p:par>
                                <p:cTn id="75" presetID="10" presetClass="entr" presetSubtype="0" fill="hold" grpId="0" nodeType="afterEffect">
                                  <p:stCondLst>
                                    <p:cond delay="0"/>
                                  </p:stCondLst>
                                  <p:childTnLst>
                                    <p:set>
                                      <p:cBhvr>
                                        <p:cTn id="76" dur="1" fill="hold">
                                          <p:stCondLst>
                                            <p:cond delay="0"/>
                                          </p:stCondLst>
                                        </p:cTn>
                                        <p:tgtEl>
                                          <p:spTgt spid="102"/>
                                        </p:tgtEl>
                                        <p:attrNameLst>
                                          <p:attrName>style.visibility</p:attrName>
                                        </p:attrNameLst>
                                      </p:cBhvr>
                                      <p:to>
                                        <p:strVal val="visible"/>
                                      </p:to>
                                    </p:set>
                                    <p:animEffect transition="in" filter="fade">
                                      <p:cBhvr>
                                        <p:cTn id="77" dur="500"/>
                                        <p:tgtEl>
                                          <p:spTgt spid="102"/>
                                        </p:tgtEl>
                                      </p:cBhvr>
                                    </p:animEffect>
                                  </p:childTnLst>
                                </p:cTn>
                              </p:par>
                            </p:childTnLst>
                          </p:cTn>
                        </p:par>
                        <p:par>
                          <p:cTn id="78" fill="hold">
                            <p:stCondLst>
                              <p:cond delay="8500"/>
                            </p:stCondLst>
                            <p:childTnLst>
                              <p:par>
                                <p:cTn id="79" presetID="10" presetClass="entr" presetSubtype="0" fill="hold" grpId="0" nodeType="afterEffect">
                                  <p:stCondLst>
                                    <p:cond delay="0"/>
                                  </p:stCondLst>
                                  <p:childTnLst>
                                    <p:set>
                                      <p:cBhvr>
                                        <p:cTn id="80" dur="1" fill="hold">
                                          <p:stCondLst>
                                            <p:cond delay="0"/>
                                          </p:stCondLst>
                                        </p:cTn>
                                        <p:tgtEl>
                                          <p:spTgt spid="100"/>
                                        </p:tgtEl>
                                        <p:attrNameLst>
                                          <p:attrName>style.visibility</p:attrName>
                                        </p:attrNameLst>
                                      </p:cBhvr>
                                      <p:to>
                                        <p:strVal val="visible"/>
                                      </p:to>
                                    </p:set>
                                    <p:animEffect transition="in" filter="fade">
                                      <p:cBhvr>
                                        <p:cTn id="81"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5" grpId="0"/>
      <p:bldP spid="26" grpId="0"/>
      <p:bldP spid="28" grpId="0" animBg="1"/>
      <p:bldP spid="67" grpId="0"/>
      <p:bldP spid="69" grpId="0"/>
      <p:bldP spid="29" grpId="0" animBg="1"/>
      <p:bldP spid="72" grpId="0"/>
      <p:bldP spid="73" grpId="0"/>
      <p:bldP spid="30" grpId="0" animBg="1"/>
      <p:bldP spid="75" grpId="0"/>
      <p:bldP spid="76" grpId="0"/>
      <p:bldP spid="81" grpId="0"/>
      <p:bldP spid="100" grpId="0" animBg="1"/>
      <p:bldP spid="10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2F3F56B4-1BFC-417D-B833-2AE881A8D6CA}"/>
              </a:ext>
            </a:extLst>
          </p:cNvPr>
          <p:cNvSpPr/>
          <p:nvPr/>
        </p:nvSpPr>
        <p:spPr>
          <a:xfrm>
            <a:off x="5757706" y="843378"/>
            <a:ext cx="5943579" cy="5366036"/>
          </a:xfrm>
          <a:custGeom>
            <a:avLst/>
            <a:gdLst>
              <a:gd name="connsiteX0" fmla="*/ 2838945 w 5334167"/>
              <a:gd name="connsiteY0" fmla="*/ 311 h 4818750"/>
              <a:gd name="connsiteX1" fmla="*/ 2976076 w 5334167"/>
              <a:gd name="connsiteY1" fmla="*/ 3008 h 4818750"/>
              <a:gd name="connsiteX2" fmla="*/ 3958064 w 5334167"/>
              <a:gd name="connsiteY2" fmla="*/ 654068 h 4818750"/>
              <a:gd name="connsiteX3" fmla="*/ 4171153 w 5334167"/>
              <a:gd name="connsiteY3" fmla="*/ 2300860 h 4818750"/>
              <a:gd name="connsiteX4" fmla="*/ 4724015 w 5334167"/>
              <a:gd name="connsiteY4" fmla="*/ 3675644 h 4818750"/>
              <a:gd name="connsiteX5" fmla="*/ 5329899 w 5334167"/>
              <a:gd name="connsiteY5" fmla="*/ 4027191 h 4818750"/>
              <a:gd name="connsiteX6" fmla="*/ 4845781 w 5334167"/>
              <a:gd name="connsiteY6" fmla="*/ 4478905 h 4818750"/>
              <a:gd name="connsiteX7" fmla="*/ 4185885 w 5334167"/>
              <a:gd name="connsiteY7" fmla="*/ 4510329 h 4818750"/>
              <a:gd name="connsiteX8" fmla="*/ 3891289 w 5334167"/>
              <a:gd name="connsiteY8" fmla="*/ 4755831 h 4818750"/>
              <a:gd name="connsiteX9" fmla="*/ 3528938 w 5334167"/>
              <a:gd name="connsiteY9" fmla="*/ 4606569 h 4818750"/>
              <a:gd name="connsiteX10" fmla="*/ 2816989 w 5334167"/>
              <a:gd name="connsiteY10" fmla="*/ 4704768 h 4818750"/>
              <a:gd name="connsiteX11" fmla="*/ 2220919 w 5334167"/>
              <a:gd name="connsiteY11" fmla="*/ 4598713 h 4818750"/>
              <a:gd name="connsiteX12" fmla="*/ 955139 w 5334167"/>
              <a:gd name="connsiteY12" fmla="*/ 4598713 h 4818750"/>
              <a:gd name="connsiteX13" fmla="*/ 380678 w 5334167"/>
              <a:gd name="connsiteY13" fmla="*/ 4481854 h 4818750"/>
              <a:gd name="connsiteX14" fmla="*/ 145980 w 5334167"/>
              <a:gd name="connsiteY14" fmla="*/ 3949621 h 4818750"/>
              <a:gd name="connsiteX15" fmla="*/ 891312 w 5334167"/>
              <a:gd name="connsiteY15" fmla="*/ 3449792 h 4818750"/>
              <a:gd name="connsiteX16" fmla="*/ 1199651 w 5334167"/>
              <a:gd name="connsiteY16" fmla="*/ 2694635 h 4818750"/>
              <a:gd name="connsiteX17" fmla="*/ 2838945 w 5334167"/>
              <a:gd name="connsiteY17" fmla="*/ 311 h 481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334167" h="4818750">
                <a:moveTo>
                  <a:pt x="2838945" y="311"/>
                </a:moveTo>
                <a:cubicBezTo>
                  <a:pt x="2883188" y="-535"/>
                  <a:pt x="2928879" y="338"/>
                  <a:pt x="2976076" y="3008"/>
                </a:cubicBezTo>
                <a:cubicBezTo>
                  <a:pt x="3458224" y="12833"/>
                  <a:pt x="3906011" y="484176"/>
                  <a:pt x="3958064" y="654068"/>
                </a:cubicBezTo>
                <a:cubicBezTo>
                  <a:pt x="4138750" y="1247189"/>
                  <a:pt x="4160349" y="1768617"/>
                  <a:pt x="4171153" y="2300860"/>
                </a:cubicBezTo>
                <a:cubicBezTo>
                  <a:pt x="4180967" y="2856660"/>
                  <a:pt x="4149554" y="3399708"/>
                  <a:pt x="4724015" y="3675644"/>
                </a:cubicBezTo>
                <a:cubicBezTo>
                  <a:pt x="4915495" y="3761079"/>
                  <a:pt x="5287671" y="3771884"/>
                  <a:pt x="5329899" y="4027191"/>
                </a:cubicBezTo>
                <a:cubicBezTo>
                  <a:pt x="5373107" y="4282508"/>
                  <a:pt x="5079489" y="4468111"/>
                  <a:pt x="4845781" y="4478905"/>
                </a:cubicBezTo>
                <a:cubicBezTo>
                  <a:pt x="4612063" y="4489710"/>
                  <a:pt x="4398974" y="4318849"/>
                  <a:pt x="4185885" y="4510329"/>
                </a:cubicBezTo>
                <a:cubicBezTo>
                  <a:pt x="4071975" y="4617373"/>
                  <a:pt x="4071975" y="4724408"/>
                  <a:pt x="3891289" y="4755831"/>
                </a:cubicBezTo>
                <a:cubicBezTo>
                  <a:pt x="3710603" y="4787255"/>
                  <a:pt x="3656591" y="4704768"/>
                  <a:pt x="3528938" y="4606569"/>
                </a:cubicBezTo>
                <a:cubicBezTo>
                  <a:pt x="3231393" y="4396418"/>
                  <a:pt x="3083110" y="4523103"/>
                  <a:pt x="2816989" y="4704768"/>
                </a:cubicBezTo>
                <a:cubicBezTo>
                  <a:pt x="2550877" y="4886433"/>
                  <a:pt x="2454637" y="4737171"/>
                  <a:pt x="2220919" y="4598713"/>
                </a:cubicBezTo>
                <a:cubicBezTo>
                  <a:pt x="1805546" y="4364995"/>
                  <a:pt x="1284107" y="5194783"/>
                  <a:pt x="955139" y="4598713"/>
                </a:cubicBezTo>
                <a:cubicBezTo>
                  <a:pt x="784278" y="4279569"/>
                  <a:pt x="689017" y="4449451"/>
                  <a:pt x="380678" y="4481854"/>
                </a:cubicBezTo>
                <a:cubicBezTo>
                  <a:pt x="39926" y="4524082"/>
                  <a:pt x="-148616" y="4173515"/>
                  <a:pt x="145980" y="3949621"/>
                </a:cubicBezTo>
                <a:cubicBezTo>
                  <a:pt x="390493" y="3768935"/>
                  <a:pt x="689017" y="3705098"/>
                  <a:pt x="891312" y="3449792"/>
                </a:cubicBezTo>
                <a:cubicBezTo>
                  <a:pt x="1050389" y="3247497"/>
                  <a:pt x="1125020" y="2939148"/>
                  <a:pt x="1199651" y="2694635"/>
                </a:cubicBezTo>
                <a:cubicBezTo>
                  <a:pt x="1487898" y="1704333"/>
                  <a:pt x="1467416" y="26532"/>
                  <a:pt x="2838945" y="31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PpHolder2">
            <a:extLst>
              <a:ext uri="{FF2B5EF4-FFF2-40B4-BE49-F238E27FC236}">
                <a16:creationId xmlns:a16="http://schemas.microsoft.com/office/drawing/2014/main" id="{29C13F37-0F52-43AD-B289-F919B27DADEF}"/>
              </a:ext>
            </a:extLst>
          </p:cNvPr>
          <p:cNvSpPr>
            <a:spLocks noGrp="1"/>
          </p:cNvSpPr>
          <p:nvPr>
            <p:ph type="pic" sz="quarter" idx="10"/>
          </p:nvPr>
        </p:nvSpPr>
        <p:spPr/>
      </p:sp>
      <p:sp>
        <p:nvSpPr>
          <p:cNvPr id="4" name="Title 3">
            <a:extLst>
              <a:ext uri="{FF2B5EF4-FFF2-40B4-BE49-F238E27FC236}">
                <a16:creationId xmlns:a16="http://schemas.microsoft.com/office/drawing/2014/main" id="{66F69D25-0E63-4F30-B1EC-7C1270B216BE}"/>
              </a:ext>
            </a:extLst>
          </p:cNvPr>
          <p:cNvSpPr>
            <a:spLocks noGrp="1"/>
          </p:cNvSpPr>
          <p:nvPr>
            <p:ph type="title"/>
          </p:nvPr>
        </p:nvSpPr>
        <p:spPr/>
        <p:txBody>
          <a:bodyPr/>
          <a:lstStyle/>
          <a:p>
            <a:r>
              <a:rPr lang="en-US"/>
              <a:t>HISTORY TIMELINE</a:t>
            </a:r>
          </a:p>
        </p:txBody>
      </p:sp>
      <p:sp>
        <p:nvSpPr>
          <p:cNvPr id="24" name="Oval 23">
            <a:extLst>
              <a:ext uri="{FF2B5EF4-FFF2-40B4-BE49-F238E27FC236}">
                <a16:creationId xmlns:a16="http://schemas.microsoft.com/office/drawing/2014/main" id="{D0B8DDCD-FC01-4B17-B63A-10365315C243}"/>
              </a:ext>
            </a:extLst>
          </p:cNvPr>
          <p:cNvSpPr/>
          <p:nvPr/>
        </p:nvSpPr>
        <p:spPr>
          <a:xfrm>
            <a:off x="1973073" y="2714477"/>
            <a:ext cx="204892" cy="20489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5" name="TextBox 24">
            <a:extLst>
              <a:ext uri="{FF2B5EF4-FFF2-40B4-BE49-F238E27FC236}">
                <a16:creationId xmlns:a16="http://schemas.microsoft.com/office/drawing/2014/main" id="{6E411FDB-13F5-4992-813D-AF040B04A139}"/>
              </a:ext>
            </a:extLst>
          </p:cNvPr>
          <p:cNvSpPr txBox="1"/>
          <p:nvPr/>
        </p:nvSpPr>
        <p:spPr>
          <a:xfrm>
            <a:off x="1212171" y="2586090"/>
            <a:ext cx="684804" cy="461665"/>
          </a:xfrm>
          <a:prstGeom prst="rect">
            <a:avLst/>
          </a:prstGeom>
          <a:noFill/>
        </p:spPr>
        <p:txBody>
          <a:bodyPr wrap="none" rtlCol="0">
            <a:spAutoFit/>
          </a:bodyPr>
          <a:lstStyle/>
          <a:p>
            <a:pPr algn="r"/>
            <a:r>
              <a:rPr lang="en-US" sz="2400">
                <a:latin typeface="+mj-lt"/>
              </a:rPr>
              <a:t>2016</a:t>
            </a:r>
          </a:p>
        </p:txBody>
      </p:sp>
      <p:sp>
        <p:nvSpPr>
          <p:cNvPr id="31" name="Oval 30">
            <a:extLst>
              <a:ext uri="{FF2B5EF4-FFF2-40B4-BE49-F238E27FC236}">
                <a16:creationId xmlns:a16="http://schemas.microsoft.com/office/drawing/2014/main" id="{9844F93F-D1B7-4F39-BB7F-68AD9693B0CA}"/>
              </a:ext>
            </a:extLst>
          </p:cNvPr>
          <p:cNvSpPr/>
          <p:nvPr/>
        </p:nvSpPr>
        <p:spPr>
          <a:xfrm>
            <a:off x="1973073" y="4790118"/>
            <a:ext cx="204892" cy="20489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32" name="TextBox 31">
            <a:extLst>
              <a:ext uri="{FF2B5EF4-FFF2-40B4-BE49-F238E27FC236}">
                <a16:creationId xmlns:a16="http://schemas.microsoft.com/office/drawing/2014/main" id="{D0D43A19-B87B-4288-9F88-2460F4EA2960}"/>
              </a:ext>
            </a:extLst>
          </p:cNvPr>
          <p:cNvSpPr txBox="1"/>
          <p:nvPr/>
        </p:nvSpPr>
        <p:spPr>
          <a:xfrm>
            <a:off x="1218583" y="4661731"/>
            <a:ext cx="678392" cy="461665"/>
          </a:xfrm>
          <a:prstGeom prst="rect">
            <a:avLst/>
          </a:prstGeom>
          <a:noFill/>
        </p:spPr>
        <p:txBody>
          <a:bodyPr wrap="none" rtlCol="0">
            <a:spAutoFit/>
          </a:bodyPr>
          <a:lstStyle/>
          <a:p>
            <a:pPr algn="r"/>
            <a:r>
              <a:rPr lang="en-US" sz="2400">
                <a:latin typeface="+mj-lt"/>
              </a:rPr>
              <a:t>2017</a:t>
            </a:r>
          </a:p>
        </p:txBody>
      </p:sp>
      <p:cxnSp>
        <p:nvCxnSpPr>
          <p:cNvPr id="37" name="Straight Connector 36">
            <a:extLst>
              <a:ext uri="{FF2B5EF4-FFF2-40B4-BE49-F238E27FC236}">
                <a16:creationId xmlns:a16="http://schemas.microsoft.com/office/drawing/2014/main" id="{7D04E947-5808-45AD-B454-62B086D14C40}"/>
              </a:ext>
            </a:extLst>
          </p:cNvPr>
          <p:cNvCxnSpPr>
            <a:stCxn id="24" idx="4"/>
            <a:endCxn id="31" idx="0"/>
          </p:cNvCxnSpPr>
          <p:nvPr/>
        </p:nvCxnSpPr>
        <p:spPr>
          <a:xfrm>
            <a:off x="2075519" y="2919369"/>
            <a:ext cx="0" cy="187074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E1BF00DE-B1E0-48FE-8BEE-27629C74DC2E}"/>
              </a:ext>
            </a:extLst>
          </p:cNvPr>
          <p:cNvCxnSpPr>
            <a:cxnSpLocks/>
            <a:stCxn id="31" idx="4"/>
          </p:cNvCxnSpPr>
          <p:nvPr/>
        </p:nvCxnSpPr>
        <p:spPr>
          <a:xfrm>
            <a:off x="2075519" y="4995010"/>
            <a:ext cx="0" cy="186299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1" name="Freeform: Shape 50">
            <a:extLst>
              <a:ext uri="{FF2B5EF4-FFF2-40B4-BE49-F238E27FC236}">
                <a16:creationId xmlns:a16="http://schemas.microsoft.com/office/drawing/2014/main" id="{AA83C5A1-EB3C-47E0-9731-5FDCA16BCCE4}"/>
              </a:ext>
            </a:extLst>
          </p:cNvPr>
          <p:cNvSpPr/>
          <p:nvPr/>
        </p:nvSpPr>
        <p:spPr>
          <a:xfrm rot="293418">
            <a:off x="9603258" y="481126"/>
            <a:ext cx="1107437" cy="853456"/>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AA89E4FA-1BFA-48A9-A0BD-CC1A083319B3}"/>
              </a:ext>
            </a:extLst>
          </p:cNvPr>
          <p:cNvSpPr/>
          <p:nvPr/>
        </p:nvSpPr>
        <p:spPr>
          <a:xfrm rot="20700000">
            <a:off x="6214423" y="4420293"/>
            <a:ext cx="423174" cy="313522"/>
          </a:xfrm>
          <a:custGeom>
            <a:avLst/>
            <a:gdLst>
              <a:gd name="connsiteX0" fmla="*/ 453684 w 622853"/>
              <a:gd name="connsiteY0" fmla="*/ 24958 h 461461"/>
              <a:gd name="connsiteX1" fmla="*/ 518664 w 622853"/>
              <a:gd name="connsiteY1" fmla="*/ 184 h 461461"/>
              <a:gd name="connsiteX2" fmla="*/ 615190 w 622853"/>
              <a:gd name="connsiteY2" fmla="*/ 72278 h 461461"/>
              <a:gd name="connsiteX3" fmla="*/ 608418 w 622853"/>
              <a:gd name="connsiteY3" fmla="*/ 199237 h 461461"/>
              <a:gd name="connsiteX4" fmla="*/ 114128 w 622853"/>
              <a:gd name="connsiteY4" fmla="*/ 443124 h 461461"/>
              <a:gd name="connsiteX5" fmla="*/ 17687 w 622853"/>
              <a:gd name="connsiteY5" fmla="*/ 381231 h 461461"/>
              <a:gd name="connsiteX6" fmla="*/ 453684 w 622853"/>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53" h="461461">
                <a:moveTo>
                  <a:pt x="453684" y="24958"/>
                </a:moveTo>
                <a:cubicBezTo>
                  <a:pt x="474087" y="13471"/>
                  <a:pt x="495346" y="1812"/>
                  <a:pt x="518664" y="184"/>
                </a:cubicBezTo>
                <a:cubicBezTo>
                  <a:pt x="561783" y="-2817"/>
                  <a:pt x="601131" y="31388"/>
                  <a:pt x="615190" y="72278"/>
                </a:cubicBezTo>
                <a:cubicBezTo>
                  <a:pt x="629164" y="113083"/>
                  <a:pt x="622305" y="158346"/>
                  <a:pt x="608418" y="199237"/>
                </a:cubicBezTo>
                <a:cubicBezTo>
                  <a:pt x="542753" y="392375"/>
                  <a:pt x="307352" y="508533"/>
                  <a:pt x="114128" y="443124"/>
                </a:cubicBezTo>
                <a:cubicBezTo>
                  <a:pt x="77437" y="430694"/>
                  <a:pt x="41432" y="411835"/>
                  <a:pt x="17687" y="381231"/>
                </a:cubicBezTo>
                <a:cubicBezTo>
                  <a:pt x="-95213" y="235670"/>
                  <a:pt x="365902" y="74336"/>
                  <a:pt x="453684" y="24958"/>
                </a:cubicBezTo>
              </a:path>
            </a:pathLst>
          </a:custGeom>
          <a:solidFill>
            <a:schemeClr val="accent1"/>
          </a:solidFill>
          <a:ln w="8572" cap="flat">
            <a:noFill/>
            <a:prstDash val="solid"/>
            <a:miter/>
          </a:ln>
        </p:spPr>
        <p:txBody>
          <a:bodyPr rtlCol="0" anchor="ctr"/>
          <a:lstStyle/>
          <a:p>
            <a:endParaRPr lang="en-US"/>
          </a:p>
        </p:txBody>
      </p:sp>
      <p:sp>
        <p:nvSpPr>
          <p:cNvPr id="26" name="TextBox 25">
            <a:extLst>
              <a:ext uri="{FF2B5EF4-FFF2-40B4-BE49-F238E27FC236}">
                <a16:creationId xmlns:a16="http://schemas.microsoft.com/office/drawing/2014/main" id="{010D49F5-EDAD-4AD6-A575-29960E820BAF}"/>
              </a:ext>
            </a:extLst>
          </p:cNvPr>
          <p:cNvSpPr txBox="1"/>
          <p:nvPr/>
        </p:nvSpPr>
        <p:spPr>
          <a:xfrm>
            <a:off x="2335715" y="2480124"/>
            <a:ext cx="1130438" cy="338554"/>
          </a:xfrm>
          <a:prstGeom prst="rect">
            <a:avLst/>
          </a:prstGeom>
          <a:noFill/>
        </p:spPr>
        <p:txBody>
          <a:bodyPr wrap="none" rtlCol="0">
            <a:spAutoFit/>
          </a:bodyPr>
          <a:lstStyle/>
          <a:p>
            <a:r>
              <a:rPr lang="en-US" sz="1600">
                <a:latin typeface="+mj-lt"/>
              </a:rPr>
              <a:t>DESCRIPTION</a:t>
            </a:r>
          </a:p>
        </p:txBody>
      </p:sp>
      <p:sp>
        <p:nvSpPr>
          <p:cNvPr id="27" name="TextBox 26">
            <a:extLst>
              <a:ext uri="{FF2B5EF4-FFF2-40B4-BE49-F238E27FC236}">
                <a16:creationId xmlns:a16="http://schemas.microsoft.com/office/drawing/2014/main" id="{807843EC-762D-4474-AA2B-89EDF08747FD}"/>
              </a:ext>
            </a:extLst>
          </p:cNvPr>
          <p:cNvSpPr txBox="1"/>
          <p:nvPr/>
        </p:nvSpPr>
        <p:spPr>
          <a:xfrm>
            <a:off x="2330161" y="2745496"/>
            <a:ext cx="3262883" cy="613117"/>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sp>
        <p:nvSpPr>
          <p:cNvPr id="34" name="TextBox 33">
            <a:extLst>
              <a:ext uri="{FF2B5EF4-FFF2-40B4-BE49-F238E27FC236}">
                <a16:creationId xmlns:a16="http://schemas.microsoft.com/office/drawing/2014/main" id="{A70FF365-7C15-4672-B44E-B5EE98F4F8B3}"/>
              </a:ext>
            </a:extLst>
          </p:cNvPr>
          <p:cNvSpPr txBox="1"/>
          <p:nvPr/>
        </p:nvSpPr>
        <p:spPr>
          <a:xfrm>
            <a:off x="2335715" y="4555765"/>
            <a:ext cx="1130438" cy="338554"/>
          </a:xfrm>
          <a:prstGeom prst="rect">
            <a:avLst/>
          </a:prstGeom>
          <a:noFill/>
        </p:spPr>
        <p:txBody>
          <a:bodyPr wrap="none" rtlCol="0">
            <a:spAutoFit/>
          </a:bodyPr>
          <a:lstStyle/>
          <a:p>
            <a:r>
              <a:rPr lang="en-US" sz="1600">
                <a:latin typeface="+mj-lt"/>
              </a:rPr>
              <a:t>DESCRIPTION</a:t>
            </a:r>
          </a:p>
        </p:txBody>
      </p:sp>
      <p:sp>
        <p:nvSpPr>
          <p:cNvPr id="35" name="TextBox 34">
            <a:extLst>
              <a:ext uri="{FF2B5EF4-FFF2-40B4-BE49-F238E27FC236}">
                <a16:creationId xmlns:a16="http://schemas.microsoft.com/office/drawing/2014/main" id="{A8FB4993-6602-4B06-968A-557BBD42BAB0}"/>
              </a:ext>
            </a:extLst>
          </p:cNvPr>
          <p:cNvSpPr txBox="1"/>
          <p:nvPr/>
        </p:nvSpPr>
        <p:spPr>
          <a:xfrm>
            <a:off x="2330161" y="4821137"/>
            <a:ext cx="3262883" cy="613117"/>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spTree>
    <p:extLst>
      <p:ext uri="{BB962C8B-B14F-4D97-AF65-F5344CB8AC3E}">
        <p14:creationId xmlns:p14="http://schemas.microsoft.com/office/powerpoint/2010/main" val="2027080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fade">
                                      <p:cBhvr>
                                        <p:cTn id="11" dur="500"/>
                                        <p:tgtEl>
                                          <p:spTgt spid="5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1"/>
                                        </p:tgtEl>
                                        <p:attrNameLst>
                                          <p:attrName>style.visibility</p:attrName>
                                        </p:attrNameLst>
                                      </p:cBhvr>
                                      <p:to>
                                        <p:strVal val="visible"/>
                                      </p:to>
                                    </p:set>
                                    <p:animEffect transition="in" filter="fade">
                                      <p:cBhvr>
                                        <p:cTn id="15" dur="500"/>
                                        <p:tgtEl>
                                          <p:spTgt spid="5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left)">
                                      <p:cBhvr>
                                        <p:cTn id="35" dur="500"/>
                                        <p:tgtEl>
                                          <p:spTgt spid="27"/>
                                        </p:tgtEl>
                                      </p:cBhvr>
                                    </p:animEffect>
                                  </p:childTnLst>
                                </p:cTn>
                              </p:par>
                            </p:childTnLst>
                          </p:cTn>
                        </p:par>
                        <p:par>
                          <p:cTn id="36" fill="hold">
                            <p:stCondLst>
                              <p:cond delay="4000"/>
                            </p:stCondLst>
                            <p:childTnLst>
                              <p:par>
                                <p:cTn id="37" presetID="22" presetClass="entr" presetSubtype="1" fill="hold"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wipe(up)">
                                      <p:cBhvr>
                                        <p:cTn id="39" dur="500"/>
                                        <p:tgtEl>
                                          <p:spTgt spid="3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500"/>
                                        <p:tgtEl>
                                          <p:spTgt spid="31"/>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fade">
                                      <p:cBhvr>
                                        <p:cTn id="47" dur="500"/>
                                        <p:tgtEl>
                                          <p:spTgt spid="32"/>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wipe(left)">
                                      <p:cBhvr>
                                        <p:cTn id="51" dur="500"/>
                                        <p:tgtEl>
                                          <p:spTgt spid="34"/>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35"/>
                                        </p:tgtEl>
                                        <p:attrNameLst>
                                          <p:attrName>style.visibility</p:attrName>
                                        </p:attrNameLst>
                                      </p:cBhvr>
                                      <p:to>
                                        <p:strVal val="visible"/>
                                      </p:to>
                                    </p:set>
                                    <p:animEffect transition="in" filter="wipe(left)">
                                      <p:cBhvr>
                                        <p:cTn id="55" dur="500"/>
                                        <p:tgtEl>
                                          <p:spTgt spid="35"/>
                                        </p:tgtEl>
                                      </p:cBhvr>
                                    </p:animEffect>
                                  </p:childTnLst>
                                </p:cTn>
                              </p:par>
                            </p:childTnLst>
                          </p:cTn>
                        </p:par>
                        <p:par>
                          <p:cTn id="56" fill="hold">
                            <p:stCondLst>
                              <p:cond delay="6500"/>
                            </p:stCondLst>
                            <p:childTnLst>
                              <p:par>
                                <p:cTn id="57" presetID="22" presetClass="entr" presetSubtype="1" fill="hold"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wipe(up)">
                                      <p:cBhvr>
                                        <p:cTn id="5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4" grpId="0"/>
      <p:bldP spid="24" grpId="0" animBg="1"/>
      <p:bldP spid="25" grpId="0"/>
      <p:bldP spid="31" grpId="0" animBg="1"/>
      <p:bldP spid="32" grpId="0"/>
      <p:bldP spid="51" grpId="0" animBg="1"/>
      <p:bldP spid="53" grpId="0" animBg="1"/>
      <p:bldP spid="26" grpId="0"/>
      <p:bldP spid="27" grpId="0"/>
      <p:bldP spid="34" grpId="0"/>
      <p:bldP spid="3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a:extLst>
              <a:ext uri="{FF2B5EF4-FFF2-40B4-BE49-F238E27FC236}">
                <a16:creationId xmlns:a16="http://schemas.microsoft.com/office/drawing/2014/main" id="{6F746E9E-8292-4BEA-AA91-1FC7974F5A6A}"/>
              </a:ext>
            </a:extLst>
          </p:cNvPr>
          <p:cNvSpPr/>
          <p:nvPr/>
        </p:nvSpPr>
        <p:spPr>
          <a:xfrm>
            <a:off x="1973073" y="1689043"/>
            <a:ext cx="204892" cy="20489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6" name="TextBox 5">
            <a:extLst>
              <a:ext uri="{FF2B5EF4-FFF2-40B4-BE49-F238E27FC236}">
                <a16:creationId xmlns:a16="http://schemas.microsoft.com/office/drawing/2014/main" id="{E630BA80-AA8F-43D6-8181-428CFEF41340}"/>
              </a:ext>
            </a:extLst>
          </p:cNvPr>
          <p:cNvSpPr txBox="1"/>
          <p:nvPr/>
        </p:nvSpPr>
        <p:spPr>
          <a:xfrm>
            <a:off x="1208965" y="1560656"/>
            <a:ext cx="688010" cy="461665"/>
          </a:xfrm>
          <a:prstGeom prst="rect">
            <a:avLst/>
          </a:prstGeom>
          <a:noFill/>
        </p:spPr>
        <p:txBody>
          <a:bodyPr wrap="none" rtlCol="0">
            <a:spAutoFit/>
          </a:bodyPr>
          <a:lstStyle/>
          <a:p>
            <a:pPr algn="r"/>
            <a:r>
              <a:rPr lang="en-US" sz="2400">
                <a:latin typeface="+mj-lt"/>
              </a:rPr>
              <a:t>2018</a:t>
            </a:r>
          </a:p>
        </p:txBody>
      </p:sp>
      <p:sp>
        <p:nvSpPr>
          <p:cNvPr id="8" name="TextBox 7">
            <a:extLst>
              <a:ext uri="{FF2B5EF4-FFF2-40B4-BE49-F238E27FC236}">
                <a16:creationId xmlns:a16="http://schemas.microsoft.com/office/drawing/2014/main" id="{2DF35FD4-6F62-4E2A-A8F6-A1AA713582CF}"/>
              </a:ext>
            </a:extLst>
          </p:cNvPr>
          <p:cNvSpPr txBox="1"/>
          <p:nvPr/>
        </p:nvSpPr>
        <p:spPr>
          <a:xfrm>
            <a:off x="2335715" y="1454690"/>
            <a:ext cx="1130438" cy="338554"/>
          </a:xfrm>
          <a:prstGeom prst="rect">
            <a:avLst/>
          </a:prstGeom>
          <a:noFill/>
        </p:spPr>
        <p:txBody>
          <a:bodyPr wrap="none" rtlCol="0">
            <a:spAutoFit/>
          </a:bodyPr>
          <a:lstStyle/>
          <a:p>
            <a:r>
              <a:rPr lang="en-US" sz="1600">
                <a:latin typeface="+mj-lt"/>
              </a:rPr>
              <a:t>DESCRIPTION</a:t>
            </a:r>
          </a:p>
        </p:txBody>
      </p:sp>
      <p:sp>
        <p:nvSpPr>
          <p:cNvPr id="9" name="TextBox 8">
            <a:extLst>
              <a:ext uri="{FF2B5EF4-FFF2-40B4-BE49-F238E27FC236}">
                <a16:creationId xmlns:a16="http://schemas.microsoft.com/office/drawing/2014/main" id="{EAC477FB-0E87-47B2-9F0F-0EA7A06B28EE}"/>
              </a:ext>
            </a:extLst>
          </p:cNvPr>
          <p:cNvSpPr txBox="1"/>
          <p:nvPr/>
        </p:nvSpPr>
        <p:spPr>
          <a:xfrm>
            <a:off x="2330161" y="1720062"/>
            <a:ext cx="3262883" cy="613117"/>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cxnSp>
        <p:nvCxnSpPr>
          <p:cNvPr id="10" name="Straight Connector 9">
            <a:extLst>
              <a:ext uri="{FF2B5EF4-FFF2-40B4-BE49-F238E27FC236}">
                <a16:creationId xmlns:a16="http://schemas.microsoft.com/office/drawing/2014/main" id="{71DAFEE7-7FED-44D4-96F6-A78E2E44AC5D}"/>
              </a:ext>
            </a:extLst>
          </p:cNvPr>
          <p:cNvCxnSpPr>
            <a:cxnSpLocks/>
            <a:endCxn id="5" idx="0"/>
          </p:cNvCxnSpPr>
          <p:nvPr/>
        </p:nvCxnSpPr>
        <p:spPr>
          <a:xfrm>
            <a:off x="2075519" y="0"/>
            <a:ext cx="0" cy="168904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EF537305-3821-4BF9-BF22-6A30FF923A75}"/>
              </a:ext>
            </a:extLst>
          </p:cNvPr>
          <p:cNvSpPr/>
          <p:nvPr/>
        </p:nvSpPr>
        <p:spPr>
          <a:xfrm>
            <a:off x="1973073" y="3938631"/>
            <a:ext cx="204892" cy="20489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4" name="TextBox 13">
            <a:extLst>
              <a:ext uri="{FF2B5EF4-FFF2-40B4-BE49-F238E27FC236}">
                <a16:creationId xmlns:a16="http://schemas.microsoft.com/office/drawing/2014/main" id="{6191C081-D6F8-4489-82F5-C54FEC352AB0}"/>
              </a:ext>
            </a:extLst>
          </p:cNvPr>
          <p:cNvSpPr txBox="1"/>
          <p:nvPr/>
        </p:nvSpPr>
        <p:spPr>
          <a:xfrm>
            <a:off x="1205759" y="3810244"/>
            <a:ext cx="691216" cy="461665"/>
          </a:xfrm>
          <a:prstGeom prst="rect">
            <a:avLst/>
          </a:prstGeom>
          <a:noFill/>
        </p:spPr>
        <p:txBody>
          <a:bodyPr wrap="none" rtlCol="0">
            <a:spAutoFit/>
          </a:bodyPr>
          <a:lstStyle/>
          <a:p>
            <a:pPr algn="r"/>
            <a:r>
              <a:rPr lang="en-US" sz="2400">
                <a:latin typeface="+mj-lt"/>
              </a:rPr>
              <a:t>2019</a:t>
            </a:r>
          </a:p>
        </p:txBody>
      </p:sp>
      <p:sp>
        <p:nvSpPr>
          <p:cNvPr id="16" name="TextBox 15">
            <a:extLst>
              <a:ext uri="{FF2B5EF4-FFF2-40B4-BE49-F238E27FC236}">
                <a16:creationId xmlns:a16="http://schemas.microsoft.com/office/drawing/2014/main" id="{B9BEC68A-1B31-470B-B4B4-BE9C35FF0289}"/>
              </a:ext>
            </a:extLst>
          </p:cNvPr>
          <p:cNvSpPr txBox="1"/>
          <p:nvPr/>
        </p:nvSpPr>
        <p:spPr>
          <a:xfrm>
            <a:off x="2335715" y="3704278"/>
            <a:ext cx="1130438" cy="338554"/>
          </a:xfrm>
          <a:prstGeom prst="rect">
            <a:avLst/>
          </a:prstGeom>
          <a:noFill/>
        </p:spPr>
        <p:txBody>
          <a:bodyPr wrap="none" rtlCol="0">
            <a:spAutoFit/>
          </a:bodyPr>
          <a:lstStyle/>
          <a:p>
            <a:r>
              <a:rPr lang="en-US" sz="1600">
                <a:latin typeface="+mj-lt"/>
              </a:rPr>
              <a:t>DESCRIPTION</a:t>
            </a:r>
          </a:p>
        </p:txBody>
      </p:sp>
      <p:sp>
        <p:nvSpPr>
          <p:cNvPr id="17" name="TextBox 16">
            <a:extLst>
              <a:ext uri="{FF2B5EF4-FFF2-40B4-BE49-F238E27FC236}">
                <a16:creationId xmlns:a16="http://schemas.microsoft.com/office/drawing/2014/main" id="{19048511-0138-44A4-A863-E53D553C20B9}"/>
              </a:ext>
            </a:extLst>
          </p:cNvPr>
          <p:cNvSpPr txBox="1"/>
          <p:nvPr/>
        </p:nvSpPr>
        <p:spPr>
          <a:xfrm>
            <a:off x="2330161" y="3969650"/>
            <a:ext cx="3262883" cy="613117"/>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cxnSp>
        <p:nvCxnSpPr>
          <p:cNvPr id="18" name="Straight Connector 17">
            <a:extLst>
              <a:ext uri="{FF2B5EF4-FFF2-40B4-BE49-F238E27FC236}">
                <a16:creationId xmlns:a16="http://schemas.microsoft.com/office/drawing/2014/main" id="{237399DE-EE65-41C3-BF58-F4E8B8AA4EA5}"/>
              </a:ext>
            </a:extLst>
          </p:cNvPr>
          <p:cNvCxnSpPr>
            <a:cxnSpLocks/>
            <a:stCxn id="5" idx="4"/>
            <a:endCxn id="13" idx="0"/>
          </p:cNvCxnSpPr>
          <p:nvPr/>
        </p:nvCxnSpPr>
        <p:spPr>
          <a:xfrm>
            <a:off x="2075519" y="1893935"/>
            <a:ext cx="0" cy="204469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Freeform: Shape 27">
            <a:extLst>
              <a:ext uri="{FF2B5EF4-FFF2-40B4-BE49-F238E27FC236}">
                <a16:creationId xmlns:a16="http://schemas.microsoft.com/office/drawing/2014/main" id="{3D878348-F4A0-413B-8362-FBDB32DA679A}"/>
              </a:ext>
            </a:extLst>
          </p:cNvPr>
          <p:cNvSpPr/>
          <p:nvPr/>
        </p:nvSpPr>
        <p:spPr>
          <a:xfrm>
            <a:off x="6193459" y="616688"/>
            <a:ext cx="5204910" cy="5770509"/>
          </a:xfrm>
          <a:custGeom>
            <a:avLst/>
            <a:gdLst>
              <a:gd name="connsiteX0" fmla="*/ 2672240 w 5114688"/>
              <a:gd name="connsiteY0" fmla="*/ 32 h 5670483"/>
              <a:gd name="connsiteX1" fmla="*/ 2691426 w 5114688"/>
              <a:gd name="connsiteY1" fmla="*/ 32 h 5670483"/>
              <a:gd name="connsiteX2" fmla="*/ 2706770 w 5114688"/>
              <a:gd name="connsiteY2" fmla="*/ 32 h 5670483"/>
              <a:gd name="connsiteX3" fmla="*/ 3470138 w 5114688"/>
              <a:gd name="connsiteY3" fmla="*/ 851640 h 5670483"/>
              <a:gd name="connsiteX4" fmla="*/ 4894080 w 5114688"/>
              <a:gd name="connsiteY4" fmla="*/ 841668 h 5670483"/>
              <a:gd name="connsiteX5" fmla="*/ 4850351 w 5114688"/>
              <a:gd name="connsiteY5" fmla="*/ 2349999 h 5670483"/>
              <a:gd name="connsiteX6" fmla="*/ 4653180 w 5114688"/>
              <a:gd name="connsiteY6" fmla="*/ 1889673 h 5670483"/>
              <a:gd name="connsiteX7" fmla="*/ 4436058 w 5114688"/>
              <a:gd name="connsiteY7" fmla="*/ 3342772 h 5670483"/>
              <a:gd name="connsiteX8" fmla="*/ 3998752 w 5114688"/>
              <a:gd name="connsiteY8" fmla="*/ 3442506 h 5670483"/>
              <a:gd name="connsiteX9" fmla="*/ 3763216 w 5114688"/>
              <a:gd name="connsiteY9" fmla="*/ 2794215 h 5670483"/>
              <a:gd name="connsiteX10" fmla="*/ 3525377 w 5114688"/>
              <a:gd name="connsiteY10" fmla="*/ 3153269 h 5670483"/>
              <a:gd name="connsiteX11" fmla="*/ 2412927 w 5114688"/>
              <a:gd name="connsiteY11" fmla="*/ 5670483 h 5670483"/>
              <a:gd name="connsiteX12" fmla="*/ 2040832 w 5114688"/>
              <a:gd name="connsiteY12" fmla="*/ 4879488 h 5670483"/>
              <a:gd name="connsiteX13" fmla="*/ 1492275 w 5114688"/>
              <a:gd name="connsiteY13" fmla="*/ 3075783 h 5670483"/>
              <a:gd name="connsiteX14" fmla="*/ 1276691 w 5114688"/>
              <a:gd name="connsiteY14" fmla="*/ 2748183 h 5670483"/>
              <a:gd name="connsiteX15" fmla="*/ 1002025 w 5114688"/>
              <a:gd name="connsiteY15" fmla="*/ 3384198 h 5670483"/>
              <a:gd name="connsiteX16" fmla="*/ 570857 w 5114688"/>
              <a:gd name="connsiteY16" fmla="*/ 3263748 h 5670483"/>
              <a:gd name="connsiteX17" fmla="*/ 443496 w 5114688"/>
              <a:gd name="connsiteY17" fmla="*/ 1806049 h 5670483"/>
              <a:gd name="connsiteX18" fmla="*/ 218706 w 5114688"/>
              <a:gd name="connsiteY18" fmla="*/ 2253334 h 5670483"/>
              <a:gd name="connsiteX19" fmla="*/ 267042 w 5114688"/>
              <a:gd name="connsiteY19" fmla="*/ 748829 h 5670483"/>
              <a:gd name="connsiteX20" fmla="*/ 1687915 w 5114688"/>
              <a:gd name="connsiteY20" fmla="*/ 825550 h 5670483"/>
              <a:gd name="connsiteX21" fmla="*/ 2672240 w 5114688"/>
              <a:gd name="connsiteY21" fmla="*/ 32 h 5670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114688" h="5670483">
                <a:moveTo>
                  <a:pt x="2672240" y="32"/>
                </a:moveTo>
                <a:lnTo>
                  <a:pt x="2691426" y="32"/>
                </a:lnTo>
                <a:lnTo>
                  <a:pt x="2706770" y="32"/>
                </a:lnTo>
                <a:cubicBezTo>
                  <a:pt x="3316696" y="112814"/>
                  <a:pt x="3320538" y="680550"/>
                  <a:pt x="3470138" y="851640"/>
                </a:cubicBezTo>
                <a:cubicBezTo>
                  <a:pt x="3635856" y="1040369"/>
                  <a:pt x="4538868" y="712777"/>
                  <a:pt x="4894080" y="841668"/>
                </a:cubicBezTo>
                <a:cubicBezTo>
                  <a:pt x="5248535" y="970559"/>
                  <a:pt x="5132684" y="2383756"/>
                  <a:pt x="4850351" y="2349999"/>
                </a:cubicBezTo>
                <a:cubicBezTo>
                  <a:pt x="4568018" y="2316241"/>
                  <a:pt x="4850351" y="2036977"/>
                  <a:pt x="4653180" y="1889673"/>
                </a:cubicBezTo>
                <a:cubicBezTo>
                  <a:pt x="4456009" y="1742368"/>
                  <a:pt x="4413045" y="2945354"/>
                  <a:pt x="4436058" y="3342772"/>
                </a:cubicBezTo>
                <a:cubicBezTo>
                  <a:pt x="4459078" y="3740183"/>
                  <a:pt x="3935071" y="4162153"/>
                  <a:pt x="3998752" y="3442506"/>
                </a:cubicBezTo>
                <a:cubicBezTo>
                  <a:pt x="4062424" y="2722867"/>
                  <a:pt x="3763216" y="2794215"/>
                  <a:pt x="3763216" y="2794215"/>
                </a:cubicBezTo>
                <a:cubicBezTo>
                  <a:pt x="3532288" y="2723632"/>
                  <a:pt x="3525377" y="3153269"/>
                  <a:pt x="3525377" y="3153269"/>
                </a:cubicBezTo>
                <a:cubicBezTo>
                  <a:pt x="3580616" y="4005642"/>
                  <a:pt x="2412927" y="5670483"/>
                  <a:pt x="2412927" y="5670483"/>
                </a:cubicBezTo>
                <a:cubicBezTo>
                  <a:pt x="2648462" y="5214765"/>
                  <a:pt x="2040832" y="4879488"/>
                  <a:pt x="2040832" y="4879488"/>
                </a:cubicBezTo>
                <a:cubicBezTo>
                  <a:pt x="1292800" y="4273396"/>
                  <a:pt x="1486902" y="3346606"/>
                  <a:pt x="1492275" y="3075783"/>
                </a:cubicBezTo>
                <a:cubicBezTo>
                  <a:pt x="1489971" y="2968374"/>
                  <a:pt x="1465420" y="2699846"/>
                  <a:pt x="1276691" y="2748183"/>
                </a:cubicBezTo>
                <a:cubicBezTo>
                  <a:pt x="1276691" y="2748183"/>
                  <a:pt x="982082" y="2660725"/>
                  <a:pt x="1002025" y="3384198"/>
                </a:cubicBezTo>
                <a:cubicBezTo>
                  <a:pt x="1021977" y="4107679"/>
                  <a:pt x="521756" y="3655794"/>
                  <a:pt x="570857" y="3263748"/>
                </a:cubicBezTo>
                <a:cubicBezTo>
                  <a:pt x="619959" y="2871701"/>
                  <a:pt x="649109" y="1665647"/>
                  <a:pt x="443496" y="1806049"/>
                </a:cubicBezTo>
                <a:cubicBezTo>
                  <a:pt x="237884" y="1946450"/>
                  <a:pt x="503343" y="2236452"/>
                  <a:pt x="218706" y="2253334"/>
                </a:cubicBezTo>
                <a:cubicBezTo>
                  <a:pt x="-65931" y="2270209"/>
                  <a:pt x="-95854" y="861611"/>
                  <a:pt x="267042" y="748829"/>
                </a:cubicBezTo>
                <a:cubicBezTo>
                  <a:pt x="629930" y="636056"/>
                  <a:pt x="1513756" y="1003551"/>
                  <a:pt x="1687915" y="825550"/>
                </a:cubicBezTo>
                <a:cubicBezTo>
                  <a:pt x="1862066" y="647558"/>
                  <a:pt x="1893527" y="-5332"/>
                  <a:pt x="2672240" y="3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PpHolder12">
            <a:extLst>
              <a:ext uri="{FF2B5EF4-FFF2-40B4-BE49-F238E27FC236}">
                <a16:creationId xmlns:a16="http://schemas.microsoft.com/office/drawing/2014/main" id="{C0600F3E-FFA3-4C5A-BFB6-35CC8A0D8E34}"/>
              </a:ext>
            </a:extLst>
          </p:cNvPr>
          <p:cNvSpPr>
            <a:spLocks noGrp="1"/>
          </p:cNvSpPr>
          <p:nvPr>
            <p:ph type="pic" sz="quarter" idx="10"/>
          </p:nvPr>
        </p:nvSpPr>
        <p:spPr/>
      </p:sp>
      <p:sp>
        <p:nvSpPr>
          <p:cNvPr id="43" name="Freeform: Shape 42">
            <a:extLst>
              <a:ext uri="{FF2B5EF4-FFF2-40B4-BE49-F238E27FC236}">
                <a16:creationId xmlns:a16="http://schemas.microsoft.com/office/drawing/2014/main" id="{969F1519-CA17-488A-AE01-46126831CF91}"/>
              </a:ext>
            </a:extLst>
          </p:cNvPr>
          <p:cNvSpPr/>
          <p:nvPr/>
        </p:nvSpPr>
        <p:spPr>
          <a:xfrm rot="16200000">
            <a:off x="7561030" y="5347991"/>
            <a:ext cx="320905" cy="325173"/>
          </a:xfrm>
          <a:custGeom>
            <a:avLst/>
            <a:gdLst>
              <a:gd name="connsiteX0" fmla="*/ 396007 w 841759"/>
              <a:gd name="connsiteY0" fmla="*/ 17535 h 852953"/>
              <a:gd name="connsiteX1" fmla="*/ 701360 w 841759"/>
              <a:gd name="connsiteY1" fmla="*/ 45224 h 852953"/>
              <a:gd name="connsiteX2" fmla="*/ 839374 w 841759"/>
              <a:gd name="connsiteY2" fmla="*/ 307371 h 852953"/>
              <a:gd name="connsiteX3" fmla="*/ 111055 w 841759"/>
              <a:gd name="connsiteY3" fmla="*/ 785888 h 852953"/>
              <a:gd name="connsiteX4" fmla="*/ 396007 w 841759"/>
              <a:gd name="connsiteY4" fmla="*/ 17535 h 8529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1759" h="852953">
                <a:moveTo>
                  <a:pt x="396007" y="17535"/>
                </a:moveTo>
                <a:cubicBezTo>
                  <a:pt x="497077" y="-10755"/>
                  <a:pt x="610320" y="-7069"/>
                  <a:pt x="701360" y="45224"/>
                </a:cubicBezTo>
                <a:cubicBezTo>
                  <a:pt x="792318" y="97516"/>
                  <a:pt x="854979" y="203644"/>
                  <a:pt x="839374" y="307371"/>
                </a:cubicBezTo>
                <a:cubicBezTo>
                  <a:pt x="802087" y="555802"/>
                  <a:pt x="372433" y="1027889"/>
                  <a:pt x="111055" y="785888"/>
                </a:cubicBezTo>
                <a:cubicBezTo>
                  <a:pt x="-155890" y="538742"/>
                  <a:pt x="105915" y="98545"/>
                  <a:pt x="396007" y="17535"/>
                </a:cubicBezTo>
              </a:path>
            </a:pathLst>
          </a:custGeom>
          <a:solidFill>
            <a:schemeClr val="accent1"/>
          </a:solidFill>
          <a:ln w="8572"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42A1AC0D-C93C-4A70-8E16-D3B9F90C7DFE}"/>
              </a:ext>
            </a:extLst>
          </p:cNvPr>
          <p:cNvSpPr/>
          <p:nvPr/>
        </p:nvSpPr>
        <p:spPr>
          <a:xfrm rot="11700000">
            <a:off x="9658929" y="364098"/>
            <a:ext cx="915103" cy="705232"/>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a:p>
        </p:txBody>
      </p:sp>
      <p:sp>
        <p:nvSpPr>
          <p:cNvPr id="2" name="Freeform: Shape 1">
            <a:extLst>
              <a:ext uri="{FF2B5EF4-FFF2-40B4-BE49-F238E27FC236}">
                <a16:creationId xmlns:a16="http://schemas.microsoft.com/office/drawing/2014/main" id="{BE9EA773-A466-4C62-AFBE-48E8F6B745C5}"/>
              </a:ext>
            </a:extLst>
          </p:cNvPr>
          <p:cNvSpPr/>
          <p:nvPr/>
        </p:nvSpPr>
        <p:spPr>
          <a:xfrm>
            <a:off x="1831657" y="4848399"/>
            <a:ext cx="487723" cy="1003449"/>
          </a:xfrm>
          <a:custGeom>
            <a:avLst/>
            <a:gdLst>
              <a:gd name="connsiteX0" fmla="*/ 181013 w 245430"/>
              <a:gd name="connsiteY0" fmla="*/ 66529 h 504951"/>
              <a:gd name="connsiteX1" fmla="*/ 193747 w 245430"/>
              <a:gd name="connsiteY1" fmla="*/ 1347 h 504951"/>
              <a:gd name="connsiteX2" fmla="*/ 127444 w 245430"/>
              <a:gd name="connsiteY2" fmla="*/ 9222 h 504951"/>
              <a:gd name="connsiteX3" fmla="*/ 122830 w 245430"/>
              <a:gd name="connsiteY3" fmla="*/ -206 h 504951"/>
              <a:gd name="connsiteX4" fmla="*/ 117338 w 245430"/>
              <a:gd name="connsiteY4" fmla="*/ 11114 h 504951"/>
              <a:gd name="connsiteX5" fmla="*/ 52941 w 245430"/>
              <a:gd name="connsiteY5" fmla="*/ 7591 h 504951"/>
              <a:gd name="connsiteX6" fmla="*/ 56478 w 245430"/>
              <a:gd name="connsiteY6" fmla="*/ 73942 h 504951"/>
              <a:gd name="connsiteX7" fmla="*/ 46466 w 245430"/>
              <a:gd name="connsiteY7" fmla="*/ 367707 h 504951"/>
              <a:gd name="connsiteX8" fmla="*/ 56263 w 245430"/>
              <a:gd name="connsiteY8" fmla="*/ 504746 h 504951"/>
              <a:gd name="connsiteX9" fmla="*/ 94714 w 245430"/>
              <a:gd name="connsiteY9" fmla="*/ 472139 h 504951"/>
              <a:gd name="connsiteX10" fmla="*/ 122768 w 245430"/>
              <a:gd name="connsiteY10" fmla="*/ 469063 h 504951"/>
              <a:gd name="connsiteX11" fmla="*/ 150821 w 245430"/>
              <a:gd name="connsiteY11" fmla="*/ 472139 h 504951"/>
              <a:gd name="connsiteX12" fmla="*/ 189272 w 245430"/>
              <a:gd name="connsiteY12" fmla="*/ 504746 h 504951"/>
              <a:gd name="connsiteX13" fmla="*/ 199085 w 245430"/>
              <a:gd name="connsiteY13" fmla="*/ 367707 h 504951"/>
              <a:gd name="connsiteX14" fmla="*/ 180844 w 245430"/>
              <a:gd name="connsiteY14" fmla="*/ 66544 h 504951"/>
              <a:gd name="connsiteX15" fmla="*/ 88485 w 245430"/>
              <a:gd name="connsiteY15" fmla="*/ 434904 h 504951"/>
              <a:gd name="connsiteX16" fmla="*/ 80626 w 245430"/>
              <a:gd name="connsiteY16" fmla="*/ 427044 h 504951"/>
              <a:gd name="connsiteX17" fmla="*/ 88485 w 245430"/>
              <a:gd name="connsiteY17" fmla="*/ 419185 h 504951"/>
              <a:gd name="connsiteX18" fmla="*/ 96344 w 245430"/>
              <a:gd name="connsiteY18" fmla="*/ 427044 h 504951"/>
              <a:gd name="connsiteX19" fmla="*/ 96344 w 245430"/>
              <a:gd name="connsiteY19" fmla="*/ 427060 h 504951"/>
              <a:gd name="connsiteX20" fmla="*/ 88500 w 245430"/>
              <a:gd name="connsiteY20" fmla="*/ 434904 h 504951"/>
              <a:gd name="connsiteX21" fmla="*/ 88484 w 245430"/>
              <a:gd name="connsiteY21" fmla="*/ 434904 h 504951"/>
              <a:gd name="connsiteX22" fmla="*/ 158650 w 245430"/>
              <a:gd name="connsiteY22" fmla="*/ 434904 h 504951"/>
              <a:gd name="connsiteX23" fmla="*/ 150791 w 245430"/>
              <a:gd name="connsiteY23" fmla="*/ 427044 h 504951"/>
              <a:gd name="connsiteX24" fmla="*/ 158650 w 245430"/>
              <a:gd name="connsiteY24" fmla="*/ 419185 h 504951"/>
              <a:gd name="connsiteX25" fmla="*/ 166510 w 245430"/>
              <a:gd name="connsiteY25" fmla="*/ 427044 h 504951"/>
              <a:gd name="connsiteX26" fmla="*/ 166510 w 245430"/>
              <a:gd name="connsiteY26" fmla="*/ 427060 h 504951"/>
              <a:gd name="connsiteX27" fmla="*/ 158665 w 245430"/>
              <a:gd name="connsiteY27" fmla="*/ 434904 h 504951"/>
              <a:gd name="connsiteX28" fmla="*/ 158650 w 245430"/>
              <a:gd name="connsiteY28" fmla="*/ 434904 h 504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45430" h="504951">
                <a:moveTo>
                  <a:pt x="181013" y="66529"/>
                </a:moveTo>
                <a:cubicBezTo>
                  <a:pt x="180621" y="44148"/>
                  <a:pt x="184961" y="21935"/>
                  <a:pt x="193747" y="1347"/>
                </a:cubicBezTo>
                <a:cubicBezTo>
                  <a:pt x="174784" y="13267"/>
                  <a:pt x="149145" y="15190"/>
                  <a:pt x="127444" y="9222"/>
                </a:cubicBezTo>
                <a:cubicBezTo>
                  <a:pt x="125906" y="6146"/>
                  <a:pt x="124368" y="2947"/>
                  <a:pt x="122830" y="-206"/>
                </a:cubicBezTo>
                <a:cubicBezTo>
                  <a:pt x="121029" y="3577"/>
                  <a:pt x="119215" y="7361"/>
                  <a:pt x="117338" y="11114"/>
                </a:cubicBezTo>
                <a:cubicBezTo>
                  <a:pt x="96344" y="19121"/>
                  <a:pt x="72937" y="17841"/>
                  <a:pt x="52941" y="7591"/>
                </a:cubicBezTo>
                <a:cubicBezTo>
                  <a:pt x="59379" y="29112"/>
                  <a:pt x="60592" y="51859"/>
                  <a:pt x="56478" y="73942"/>
                </a:cubicBezTo>
                <a:cubicBezTo>
                  <a:pt x="-64335" y="188741"/>
                  <a:pt x="46466" y="367707"/>
                  <a:pt x="46466" y="367707"/>
                </a:cubicBezTo>
                <a:cubicBezTo>
                  <a:pt x="38037" y="396930"/>
                  <a:pt x="45605" y="476277"/>
                  <a:pt x="56263" y="504746"/>
                </a:cubicBezTo>
                <a:cubicBezTo>
                  <a:pt x="68460" y="492811"/>
                  <a:pt x="82579" y="484075"/>
                  <a:pt x="94714" y="472139"/>
                </a:cubicBezTo>
                <a:cubicBezTo>
                  <a:pt x="101051" y="472139"/>
                  <a:pt x="116431" y="469063"/>
                  <a:pt x="122768" y="469063"/>
                </a:cubicBezTo>
                <a:cubicBezTo>
                  <a:pt x="129104" y="469063"/>
                  <a:pt x="144484" y="472139"/>
                  <a:pt x="150821" y="472139"/>
                </a:cubicBezTo>
                <a:cubicBezTo>
                  <a:pt x="163018" y="484075"/>
                  <a:pt x="177137" y="492811"/>
                  <a:pt x="189272" y="504746"/>
                </a:cubicBezTo>
                <a:cubicBezTo>
                  <a:pt x="199931" y="476277"/>
                  <a:pt x="207498" y="396930"/>
                  <a:pt x="199085" y="367707"/>
                </a:cubicBezTo>
                <a:cubicBezTo>
                  <a:pt x="199085" y="367707"/>
                  <a:pt x="314761" y="180867"/>
                  <a:pt x="180844" y="66544"/>
                </a:cubicBezTo>
                <a:moveTo>
                  <a:pt x="88485" y="434904"/>
                </a:moveTo>
                <a:cubicBezTo>
                  <a:pt x="84144" y="434904"/>
                  <a:pt x="80626" y="431385"/>
                  <a:pt x="80626" y="427044"/>
                </a:cubicBezTo>
                <a:cubicBezTo>
                  <a:pt x="80626" y="422703"/>
                  <a:pt x="84144" y="419185"/>
                  <a:pt x="88485" y="419185"/>
                </a:cubicBezTo>
                <a:cubicBezTo>
                  <a:pt x="92826" y="419185"/>
                  <a:pt x="96344" y="422703"/>
                  <a:pt x="96344" y="427044"/>
                </a:cubicBezTo>
                <a:cubicBezTo>
                  <a:pt x="96344" y="427049"/>
                  <a:pt x="96344" y="427054"/>
                  <a:pt x="96344" y="427060"/>
                </a:cubicBezTo>
                <a:cubicBezTo>
                  <a:pt x="96344" y="431392"/>
                  <a:pt x="92833" y="434904"/>
                  <a:pt x="88500" y="434904"/>
                </a:cubicBezTo>
                <a:cubicBezTo>
                  <a:pt x="88495" y="434904"/>
                  <a:pt x="88490" y="434904"/>
                  <a:pt x="88484" y="434904"/>
                </a:cubicBezTo>
                <a:moveTo>
                  <a:pt x="158650" y="434904"/>
                </a:moveTo>
                <a:cubicBezTo>
                  <a:pt x="154310" y="434904"/>
                  <a:pt x="150791" y="431385"/>
                  <a:pt x="150791" y="427044"/>
                </a:cubicBezTo>
                <a:cubicBezTo>
                  <a:pt x="150791" y="422703"/>
                  <a:pt x="154310" y="419185"/>
                  <a:pt x="158650" y="419185"/>
                </a:cubicBezTo>
                <a:cubicBezTo>
                  <a:pt x="162991" y="419185"/>
                  <a:pt x="166510" y="422703"/>
                  <a:pt x="166510" y="427044"/>
                </a:cubicBezTo>
                <a:cubicBezTo>
                  <a:pt x="166510" y="427049"/>
                  <a:pt x="166510" y="427054"/>
                  <a:pt x="166510" y="427060"/>
                </a:cubicBezTo>
                <a:cubicBezTo>
                  <a:pt x="166510" y="431392"/>
                  <a:pt x="162998" y="434904"/>
                  <a:pt x="158665" y="434904"/>
                </a:cubicBezTo>
                <a:cubicBezTo>
                  <a:pt x="158660" y="434904"/>
                  <a:pt x="158655" y="434904"/>
                  <a:pt x="158650" y="434904"/>
                </a:cubicBezTo>
              </a:path>
            </a:pathLst>
          </a:custGeom>
          <a:solidFill>
            <a:schemeClr val="tx1"/>
          </a:solidFill>
          <a:ln w="1538" cap="flat">
            <a:noFill/>
            <a:prstDash val="solid"/>
            <a:miter/>
          </a:ln>
        </p:spPr>
        <p:txBody>
          <a:bodyPr rtlCol="0" anchor="ctr"/>
          <a:lstStyle/>
          <a:p>
            <a:endParaRPr lang="en-US"/>
          </a:p>
        </p:txBody>
      </p:sp>
    </p:spTree>
    <p:extLst>
      <p:ext uri="{BB962C8B-B14F-4D97-AF65-F5344CB8AC3E}">
        <p14:creationId xmlns:p14="http://schemas.microsoft.com/office/powerpoint/2010/main" val="69222678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up)">
                                      <p:cBhvr>
                                        <p:cTn id="27" dur="500"/>
                                        <p:tgtEl>
                                          <p:spTgt spid="18"/>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left)">
                                      <p:cBhvr>
                                        <p:cTn id="39" dur="500"/>
                                        <p:tgtEl>
                                          <p:spTgt spid="16"/>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left)">
                                      <p:cBhvr>
                                        <p:cTn id="43" dur="500"/>
                                        <p:tgtEl>
                                          <p:spTgt spid="17"/>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
                                        </p:tgtEl>
                                        <p:attrNameLst>
                                          <p:attrName>style.visibility</p:attrName>
                                        </p:attrNameLst>
                                      </p:cBhvr>
                                      <p:to>
                                        <p:strVal val="visible"/>
                                      </p:to>
                                    </p:set>
                                    <p:animEffect transition="in" filter="fade">
                                      <p:cBhvr>
                                        <p:cTn id="47" dur="500"/>
                                        <p:tgtEl>
                                          <p:spTgt spid="2"/>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500"/>
                                        <p:tgtEl>
                                          <p:spTgt spid="28"/>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43"/>
                                        </p:tgtEl>
                                        <p:attrNameLst>
                                          <p:attrName>style.visibility</p:attrName>
                                        </p:attrNameLst>
                                      </p:cBhvr>
                                      <p:to>
                                        <p:strVal val="visible"/>
                                      </p:to>
                                    </p:set>
                                    <p:animEffect transition="in" filter="fade">
                                      <p:cBhvr>
                                        <p:cTn id="55" dur="500"/>
                                        <p:tgtEl>
                                          <p:spTgt spid="43"/>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45"/>
                                        </p:tgtEl>
                                        <p:attrNameLst>
                                          <p:attrName>style.visibility</p:attrName>
                                        </p:attrNameLst>
                                      </p:cBhvr>
                                      <p:to>
                                        <p:strVal val="visible"/>
                                      </p:to>
                                    </p:set>
                                    <p:animEffect transition="in" filter="fade">
                                      <p:cBhvr>
                                        <p:cTn id="5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8" grpId="0"/>
      <p:bldP spid="9" grpId="0"/>
      <p:bldP spid="13" grpId="0" animBg="1"/>
      <p:bldP spid="14" grpId="0"/>
      <p:bldP spid="16" grpId="0"/>
      <p:bldP spid="17" grpId="0"/>
      <p:bldP spid="28" grpId="0" animBg="1"/>
      <p:bldP spid="43" grpId="0" animBg="1"/>
      <p:bldP spid="45" grpId="0" animBg="1"/>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39717B76-CE7B-4F4F-9B09-3D253A02E059}"/>
              </a:ext>
            </a:extLst>
          </p:cNvPr>
          <p:cNvSpPr txBox="1"/>
          <p:nvPr/>
        </p:nvSpPr>
        <p:spPr>
          <a:xfrm>
            <a:off x="7086578" y="1549434"/>
            <a:ext cx="3860352" cy="2800767"/>
          </a:xfrm>
          <a:prstGeom prst="rect">
            <a:avLst/>
          </a:prstGeom>
          <a:noFill/>
        </p:spPr>
        <p:txBody>
          <a:bodyPr wrap="none" rtlCol="0">
            <a:spAutoFit/>
          </a:bodyPr>
          <a:lstStyle/>
          <a:p>
            <a:pPr algn="ctr"/>
            <a:r>
              <a:rPr lang="en-US" sz="8800">
                <a:solidFill>
                  <a:schemeClr val="accent1">
                    <a:alpha val="15000"/>
                  </a:schemeClr>
                </a:solidFill>
                <a:latin typeface="+mj-lt"/>
              </a:rPr>
              <a:t>TRICK OR</a:t>
            </a:r>
          </a:p>
          <a:p>
            <a:pPr algn="ctr"/>
            <a:r>
              <a:rPr lang="en-US" sz="8800">
                <a:solidFill>
                  <a:schemeClr val="accent1">
                    <a:alpha val="15000"/>
                  </a:schemeClr>
                </a:solidFill>
                <a:latin typeface="+mj-lt"/>
              </a:rPr>
              <a:t>TREAT</a:t>
            </a:r>
          </a:p>
        </p:txBody>
      </p:sp>
      <p:sp>
        <p:nvSpPr>
          <p:cNvPr id="5" name="Freeform: Shape 4">
            <a:extLst>
              <a:ext uri="{FF2B5EF4-FFF2-40B4-BE49-F238E27FC236}">
                <a16:creationId xmlns:a16="http://schemas.microsoft.com/office/drawing/2014/main" id="{72BDD99A-4316-426C-867A-F6E5651C0D52}"/>
              </a:ext>
            </a:extLst>
          </p:cNvPr>
          <p:cNvSpPr/>
          <p:nvPr/>
        </p:nvSpPr>
        <p:spPr>
          <a:xfrm>
            <a:off x="-2" y="0"/>
            <a:ext cx="6347639" cy="6858001"/>
          </a:xfrm>
          <a:custGeom>
            <a:avLst/>
            <a:gdLst>
              <a:gd name="connsiteX0" fmla="*/ 1249404 w 6096000"/>
              <a:gd name="connsiteY0" fmla="*/ 0 h 6858001"/>
              <a:gd name="connsiteX1" fmla="*/ 6096000 w 6096000"/>
              <a:gd name="connsiteY1" fmla="*/ 0 h 6858001"/>
              <a:gd name="connsiteX2" fmla="*/ 5419943 w 6096000"/>
              <a:gd name="connsiteY2" fmla="*/ 1329100 h 6858001"/>
              <a:gd name="connsiteX3" fmla="*/ 5826873 w 6096000"/>
              <a:gd name="connsiteY3" fmla="*/ 3506186 h 6858001"/>
              <a:gd name="connsiteX4" fmla="*/ 4849363 w 6096000"/>
              <a:gd name="connsiteY4" fmla="*/ 5154803 h 6858001"/>
              <a:gd name="connsiteX5" fmla="*/ 5001241 w 6096000"/>
              <a:gd name="connsiteY5" fmla="*/ 6858000 h 6858001"/>
              <a:gd name="connsiteX6" fmla="*/ 2658139 w 6096000"/>
              <a:gd name="connsiteY6" fmla="*/ 6858000 h 6858001"/>
              <a:gd name="connsiteX7" fmla="*/ 2658139 w 6096000"/>
              <a:gd name="connsiteY7" fmla="*/ 6858001 h 6858001"/>
              <a:gd name="connsiteX8" fmla="*/ 0 w 6096000"/>
              <a:gd name="connsiteY8" fmla="*/ 6858001 h 6858001"/>
              <a:gd name="connsiteX9" fmla="*/ 0 w 6096000"/>
              <a:gd name="connsiteY9" fmla="*/ 1 h 6858001"/>
              <a:gd name="connsiteX10" fmla="*/ 1249404 w 6096000"/>
              <a:gd name="connsiteY10" fmla="*/ 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96000" h="6858001">
                <a:moveTo>
                  <a:pt x="1249404" y="0"/>
                </a:moveTo>
                <a:lnTo>
                  <a:pt x="6096000" y="0"/>
                </a:lnTo>
                <a:cubicBezTo>
                  <a:pt x="5667899" y="291718"/>
                  <a:pt x="5401151" y="810447"/>
                  <a:pt x="5419943" y="1329100"/>
                </a:cubicBezTo>
                <a:cubicBezTo>
                  <a:pt x="5447021" y="2075643"/>
                  <a:pt x="6011203" y="2782227"/>
                  <a:pt x="5826873" y="3506186"/>
                </a:cubicBezTo>
                <a:cubicBezTo>
                  <a:pt x="5667861" y="4130733"/>
                  <a:pt x="4996830" y="4527421"/>
                  <a:pt x="4849363" y="5154803"/>
                </a:cubicBezTo>
                <a:cubicBezTo>
                  <a:pt x="4718157" y="5712921"/>
                  <a:pt x="5039250" y="6293825"/>
                  <a:pt x="5001241" y="6858000"/>
                </a:cubicBezTo>
                <a:lnTo>
                  <a:pt x="2658139" y="6858000"/>
                </a:lnTo>
                <a:lnTo>
                  <a:pt x="2658139" y="6858001"/>
                </a:lnTo>
                <a:lnTo>
                  <a:pt x="0" y="6858001"/>
                </a:lnTo>
                <a:lnTo>
                  <a:pt x="0" y="1"/>
                </a:lnTo>
                <a:lnTo>
                  <a:pt x="1249404" y="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TextBox 5">
            <a:extLst>
              <a:ext uri="{FF2B5EF4-FFF2-40B4-BE49-F238E27FC236}">
                <a16:creationId xmlns:a16="http://schemas.microsoft.com/office/drawing/2014/main" id="{38973524-297D-4D52-9CAE-DE6E55FE01C0}"/>
              </a:ext>
            </a:extLst>
          </p:cNvPr>
          <p:cNvSpPr txBox="1"/>
          <p:nvPr/>
        </p:nvSpPr>
        <p:spPr>
          <a:xfrm>
            <a:off x="7547441" y="1907486"/>
            <a:ext cx="2938626" cy="2123658"/>
          </a:xfrm>
          <a:prstGeom prst="rect">
            <a:avLst/>
          </a:prstGeom>
          <a:noFill/>
        </p:spPr>
        <p:txBody>
          <a:bodyPr wrap="none" rtlCol="0">
            <a:spAutoFit/>
          </a:bodyPr>
          <a:lstStyle/>
          <a:p>
            <a:pPr algn="ctr"/>
            <a:r>
              <a:rPr lang="en-US" sz="6600">
                <a:latin typeface="+mj-lt"/>
              </a:rPr>
              <a:t>TRICK OR</a:t>
            </a:r>
          </a:p>
          <a:p>
            <a:pPr algn="ctr"/>
            <a:r>
              <a:rPr lang="en-US" sz="6600">
                <a:latin typeface="+mj-lt"/>
              </a:rPr>
              <a:t>TREAT</a:t>
            </a:r>
          </a:p>
        </p:txBody>
      </p:sp>
      <p:sp>
        <p:nvSpPr>
          <p:cNvPr id="3" name="PpHolder4">
            <a:extLst>
              <a:ext uri="{FF2B5EF4-FFF2-40B4-BE49-F238E27FC236}">
                <a16:creationId xmlns:a16="http://schemas.microsoft.com/office/drawing/2014/main" id="{6A4C7EE9-4DED-4982-B470-E2B2DAD5275E}"/>
              </a:ext>
            </a:extLst>
          </p:cNvPr>
          <p:cNvSpPr>
            <a:spLocks noGrp="1"/>
          </p:cNvSpPr>
          <p:nvPr>
            <p:ph type="pic" sz="quarter" idx="10"/>
          </p:nvPr>
        </p:nvSpPr>
        <p:spPr/>
      </p:sp>
      <p:sp>
        <p:nvSpPr>
          <p:cNvPr id="9" name="TextBox 8">
            <a:extLst>
              <a:ext uri="{FF2B5EF4-FFF2-40B4-BE49-F238E27FC236}">
                <a16:creationId xmlns:a16="http://schemas.microsoft.com/office/drawing/2014/main" id="{C641EF8B-52E7-4A0E-9DC0-58DBBE82E439}"/>
              </a:ext>
            </a:extLst>
          </p:cNvPr>
          <p:cNvSpPr txBox="1"/>
          <p:nvPr/>
        </p:nvSpPr>
        <p:spPr>
          <a:xfrm>
            <a:off x="6676495" y="4350201"/>
            <a:ext cx="4680515" cy="1167114"/>
          </a:xfrm>
          <a:prstGeom prst="rect">
            <a:avLst/>
          </a:prstGeom>
          <a:noFill/>
        </p:spPr>
        <p:txBody>
          <a:bodyPr wrap="square" rtlCol="0">
            <a:spAutoFit/>
          </a:bodyPr>
          <a:lstStyle/>
          <a:p>
            <a:pPr algn="ctr">
              <a:lnSpc>
                <a:spcPct val="150000"/>
              </a:lnSpc>
            </a:pPr>
            <a:r>
              <a:rPr lang="en-US" sz="1200" b="0" i="0">
                <a:effectLst/>
              </a:rPr>
              <a:t>One morning, when Gregor Samsa woke from troubled dreams, he found himself transformed in his bed into a horrible vermin. He lay on his armour-like back, and if he lifted his head a little he could see his brown belly, slightly domed and divided by arches into stiff sections. The bedding was hardly able to cover</a:t>
            </a:r>
            <a:endParaRPr lang="en-US" sz="1200"/>
          </a:p>
        </p:txBody>
      </p:sp>
    </p:spTree>
    <p:extLst>
      <p:ext uri="{BB962C8B-B14F-4D97-AF65-F5344CB8AC3E}">
        <p14:creationId xmlns:p14="http://schemas.microsoft.com/office/powerpoint/2010/main" val="1962204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animBg="1"/>
      <p:bldP spid="6" grpId="0"/>
      <p:bldP spid="9" grpId="0"/>
    </p:bldLst>
  </p:timing>
</p:sld>
</file>

<file path=ppt/theme/theme1.xml><?xml version="1.0" encoding="utf-8"?>
<a:theme xmlns:a="http://schemas.openxmlformats.org/drawingml/2006/main" name="Office Theme">
  <a:themeElements>
    <a:clrScheme name="Gradient Peach Dark">
      <a:dk1>
        <a:srgbClr val="FFFFFF"/>
      </a:dk1>
      <a:lt1>
        <a:srgbClr val="3F3F3F"/>
      </a:lt1>
      <a:dk2>
        <a:srgbClr val="313C41"/>
      </a:dk2>
      <a:lt2>
        <a:srgbClr val="FFFFFF"/>
      </a:lt2>
      <a:accent1>
        <a:srgbClr val="F79E45"/>
      </a:accent1>
      <a:accent2>
        <a:srgbClr val="F38B49"/>
      </a:accent2>
      <a:accent3>
        <a:srgbClr val="EF7C4F"/>
      </a:accent3>
      <a:accent4>
        <a:srgbClr val="F0674D"/>
      </a:accent4>
      <a:accent5>
        <a:srgbClr val="F05A56"/>
      </a:accent5>
      <a:accent6>
        <a:srgbClr val="E64C5B"/>
      </a:accent6>
      <a:hlink>
        <a:srgbClr val="2F8299"/>
      </a:hlink>
      <a:folHlink>
        <a:srgbClr val="8C8C8C"/>
      </a:folHlink>
    </a:clrScheme>
    <a:fontScheme name="Custom 113">
      <a:majorFont>
        <a:latin typeface="Creepster"/>
        <a:ea typeface=""/>
        <a:cs typeface=""/>
      </a:majorFont>
      <a:minorFont>
        <a:latin typeface="Oswald"/>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3764</TotalTime>
  <Words>1986</Words>
  <Application>Microsoft Office PowerPoint</Application>
  <PresentationFormat>Widescreen</PresentationFormat>
  <Paragraphs>227</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Creepster</vt:lpstr>
      <vt:lpstr>Oswald</vt:lpstr>
      <vt:lpstr>Office Theme</vt:lpstr>
      <vt:lpstr>PowerPoint Presentation</vt:lpstr>
      <vt:lpstr>WELCOME TO NIGHTMARE</vt:lpstr>
      <vt:lpstr>TODAY’S AGENDA</vt:lpstr>
      <vt:lpstr>ABOUT NIGHTMARE</vt:lpstr>
      <vt:lpstr>OUR MISSION</vt:lpstr>
      <vt:lpstr>WHAT WE DO?</vt:lpstr>
      <vt:lpstr>HISTORY TIMELINE</vt:lpstr>
      <vt:lpstr>PowerPoint Presentation</vt:lpstr>
      <vt:lpstr>PowerPoint Presentation</vt:lpstr>
      <vt:lpstr>MEET OUR CREW</vt:lpstr>
      <vt:lpstr>HALLOWEEN’S CREW</vt:lpstr>
      <vt:lpstr>PROFILE TEAM</vt:lpstr>
      <vt:lpstr>IMAGES GALLERY</vt:lpstr>
      <vt:lpstr>OUR BEST MOMENTS</vt:lpstr>
      <vt:lpstr>OUR WORKS</vt:lpstr>
      <vt:lpstr>UPCOMING EVENT</vt:lpstr>
      <vt:lpstr>SMARTPHONE MOCKUP</vt:lpstr>
      <vt:lpstr>LAPTOP MOCKUP</vt:lpstr>
      <vt:lpstr>PowerPoint Presentation</vt:lpstr>
      <vt:lpstr>OUR FLOWCHART</vt:lpstr>
      <vt:lpstr>DATA CHART</vt:lpstr>
      <vt:lpstr>DATA CHART</vt:lpstr>
      <vt:lpstr>PUMPKINS CHART</vt:lpstr>
      <vt:lpstr>SKELETON INFOGRAPHIC</vt:lpstr>
      <vt:lpstr>WORLDWIDE MAP</vt:lpstr>
      <vt:lpstr>AMERICA MAP</vt:lpstr>
      <vt:lpstr>MEMBERSHIP PLAN</vt:lpstr>
      <vt:lpstr>CLIENTS FEEDBACK</vt:lpstr>
      <vt:lpstr>OUR CONTACT</vt:lpstr>
      <vt:lpstr>PowerPoint Presentation</vt:lpstr>
    </vt:vector>
  </TitlesOfParts>
  <Manager>Slide Factory</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user</cp:lastModifiedBy>
  <cp:revision>240</cp:revision>
  <dcterms:created xsi:type="dcterms:W3CDTF">2020-10-08T10:17:54Z</dcterms:created>
  <dcterms:modified xsi:type="dcterms:W3CDTF">2020-11-03T04:56:12Z</dcterms:modified>
</cp:coreProperties>
</file>