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1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6B5A3DCC-634F-4F88-AECB-327621D78A12}"/>
              </a:ext>
            </a:extLst>
          </p:cNvPr>
          <p:cNvSpPr>
            <a:spLocks noGrp="1"/>
          </p:cNvSpPr>
          <p:nvPr>
            <p:ph type="pic" idx="4294967295"/>
          </p:nvPr>
        </p:nvSpPr>
        <p:spPr>
          <a:xfrm>
            <a:off x="0" y="0"/>
            <a:ext cx="9144000" cy="6858000"/>
          </a:xfrm>
        </p:spPr>
      </p:sp>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26258" y="3685235"/>
            <a:ext cx="1691489" cy="253916"/>
          </a:xfrm>
          <a:prstGeom prst="rect">
            <a:avLst/>
          </a:prstGeom>
          <a:noFill/>
        </p:spPr>
        <p:txBody>
          <a:bodyPr wrap="none" rtlCol="0">
            <a:spAutoFit/>
          </a:bodyPr>
          <a:lstStyle/>
          <a:p>
            <a:pPr algn="ctr"/>
            <a:r>
              <a:rPr lang="en-US" sz="1050" dirty="0">
                <a:solidFill>
                  <a:schemeClr val="bg2"/>
                </a:solidFill>
              </a:rPr>
              <a:t>Spooky Presentation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sp>
        <p:nvSpPr>
          <p:cNvPr id="7" name="PsHolder7">
            <a:extLst>
              <a:ext uri="{FF2B5EF4-FFF2-40B4-BE49-F238E27FC236}">
                <a16:creationId xmlns:a16="http://schemas.microsoft.com/office/drawing/2014/main" id="{FEE35C33-B272-4D2C-903A-93D15FE99AA7}"/>
              </a:ext>
            </a:extLst>
          </p:cNvPr>
          <p:cNvSpPr>
            <a:spLocks noGrp="1"/>
          </p:cNvSpPr>
          <p:nvPr>
            <p:ph type="pic"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6" name="PsHolder8">
            <a:extLst>
              <a:ext uri="{FF2B5EF4-FFF2-40B4-BE49-F238E27FC236}">
                <a16:creationId xmlns:a16="http://schemas.microsoft.com/office/drawing/2014/main" id="{E656B18D-4B19-41E4-BA87-B1F2FFAFCBDB}"/>
              </a:ext>
            </a:extLst>
          </p:cNvPr>
          <p:cNvSpPr>
            <a:spLocks noGrp="1"/>
          </p:cNvSpPr>
          <p:nvPr>
            <p:ph type="pic" idx="13"/>
          </p:nvPr>
        </p:nvSpPr>
        <p:spPr/>
      </p:sp>
      <p:sp>
        <p:nvSpPr>
          <p:cNvPr id="5" name="PsHolder9">
            <a:extLst>
              <a:ext uri="{FF2B5EF4-FFF2-40B4-BE49-F238E27FC236}">
                <a16:creationId xmlns:a16="http://schemas.microsoft.com/office/drawing/2014/main" id="{99D53BCB-C8CE-4D45-A772-BDD7244F05C3}"/>
              </a:ext>
            </a:extLst>
          </p:cNvPr>
          <p:cNvSpPr>
            <a:spLocks noGrp="1"/>
          </p:cNvSpPr>
          <p:nvPr>
            <p:ph type="pic" idx="12"/>
          </p:nvPr>
        </p:nvSpPr>
        <p:spPr/>
      </p:sp>
      <p:sp>
        <p:nvSpPr>
          <p:cNvPr id="4" name="PsHolder10">
            <a:extLst>
              <a:ext uri="{FF2B5EF4-FFF2-40B4-BE49-F238E27FC236}">
                <a16:creationId xmlns:a16="http://schemas.microsoft.com/office/drawing/2014/main" id="{3B1EFC79-3CDA-409C-B524-ECB61C078958}"/>
              </a:ext>
            </a:extLst>
          </p:cNvPr>
          <p:cNvSpPr>
            <a:spLocks noGrp="1"/>
          </p:cNvSpPr>
          <p:nvPr>
            <p:ph type="pic" idx="11"/>
          </p:nvPr>
        </p:nvSpPr>
        <p:spPr/>
      </p:sp>
      <p:sp>
        <p:nvSpPr>
          <p:cNvPr id="3" name="PsHolder11">
            <a:extLst>
              <a:ext uri="{FF2B5EF4-FFF2-40B4-BE49-F238E27FC236}">
                <a16:creationId xmlns:a16="http://schemas.microsoft.com/office/drawing/2014/main" id="{6E7812FC-B56E-4B29-BAA3-3ABDC2574E7A}"/>
              </a:ext>
            </a:extLst>
          </p:cNvPr>
          <p:cNvSpPr>
            <a:spLocks noGrp="1"/>
          </p:cNvSpPr>
          <p:nvPr>
            <p:ph type="pic" idx="10"/>
          </p:nvPr>
        </p:nvSpPr>
        <p:spPr/>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PsHolder4">
            <a:extLst>
              <a:ext uri="{FF2B5EF4-FFF2-40B4-BE49-F238E27FC236}">
                <a16:creationId xmlns:a16="http://schemas.microsoft.com/office/drawing/2014/main" id="{7922DC93-1A2E-4461-A704-8A5A30D6BB60}"/>
              </a:ext>
            </a:extLst>
          </p:cNvPr>
          <p:cNvSpPr>
            <a:spLocks noGrp="1"/>
          </p:cNvSpPr>
          <p:nvPr>
            <p:ph type="pic" idx="12"/>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5" name="PsHolder6">
            <a:extLst>
              <a:ext uri="{FF2B5EF4-FFF2-40B4-BE49-F238E27FC236}">
                <a16:creationId xmlns:a16="http://schemas.microsoft.com/office/drawing/2014/main" id="{F06C65D1-0139-4A07-973D-AC62F3567F7C}"/>
              </a:ext>
            </a:extLst>
          </p:cNvPr>
          <p:cNvSpPr>
            <a:spLocks noGrp="1"/>
          </p:cNvSpPr>
          <p:nvPr>
            <p:ph type="pic" idx="11"/>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4" name="PsHolder13">
            <a:extLst>
              <a:ext uri="{FF2B5EF4-FFF2-40B4-BE49-F238E27FC236}">
                <a16:creationId xmlns:a16="http://schemas.microsoft.com/office/drawing/2014/main" id="{5794B03A-9665-48AE-B0EE-E155A42044C7}"/>
              </a:ext>
            </a:extLst>
          </p:cNvPr>
          <p:cNvSpPr>
            <a:spLocks noGrp="1"/>
          </p:cNvSpPr>
          <p:nvPr>
            <p:ph type="pic" idx="10"/>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2">
            <a:extLst>
              <a:ext uri="{FF2B5EF4-FFF2-40B4-BE49-F238E27FC236}">
                <a16:creationId xmlns:a16="http://schemas.microsoft.com/office/drawing/2014/main" id="{1B194CC4-F886-4632-B53D-3B3441776F96}"/>
              </a:ext>
            </a:extLst>
          </p:cNvPr>
          <p:cNvSpPr>
            <a:spLocks noGrp="1"/>
          </p:cNvSpPr>
          <p:nvPr>
            <p:ph type="pic"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sp>
        <p:nvSpPr>
          <p:cNvPr id="5" name="PsHolder4">
            <a:extLst>
              <a:ext uri="{FF2B5EF4-FFF2-40B4-BE49-F238E27FC236}">
                <a16:creationId xmlns:a16="http://schemas.microsoft.com/office/drawing/2014/main" id="{FDD2369D-EA4A-4113-9645-49261C7CD765}"/>
              </a:ext>
            </a:extLst>
          </p:cNvPr>
          <p:cNvSpPr>
            <a:spLocks noGrp="1"/>
          </p:cNvSpPr>
          <p:nvPr>
            <p:ph type="pic" idx="12"/>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sp>
        <p:nvSpPr>
          <p:cNvPr id="4" name="PsHolder8">
            <a:extLst>
              <a:ext uri="{FF2B5EF4-FFF2-40B4-BE49-F238E27FC236}">
                <a16:creationId xmlns:a16="http://schemas.microsoft.com/office/drawing/2014/main" id="{F5A539CF-B6FF-48B3-9FAA-B2BB2793A981}"/>
              </a:ext>
            </a:extLst>
          </p:cNvPr>
          <p:cNvSpPr>
            <a:spLocks noGrp="1"/>
          </p:cNvSpPr>
          <p:nvPr>
            <p:ph type="pic" idx="11"/>
          </p:nvPr>
        </p:nvSpPr>
        <p:spPr/>
      </p:sp>
      <p:sp>
        <p:nvSpPr>
          <p:cNvPr id="3" name="PsHolder9">
            <a:extLst>
              <a:ext uri="{FF2B5EF4-FFF2-40B4-BE49-F238E27FC236}">
                <a16:creationId xmlns:a16="http://schemas.microsoft.com/office/drawing/2014/main" id="{32647BE9-1935-4091-BEBC-C009703F2F37}"/>
              </a:ext>
            </a:extLst>
          </p:cNvPr>
          <p:cNvSpPr>
            <a:spLocks noGrp="1"/>
          </p:cNvSpPr>
          <p:nvPr>
            <p:ph type="pic"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 name="PsHolder4">
            <a:extLst>
              <a:ext uri="{FF2B5EF4-FFF2-40B4-BE49-F238E27FC236}">
                <a16:creationId xmlns:a16="http://schemas.microsoft.com/office/drawing/2014/main" id="{21B02469-1EB2-427B-992B-73E3E6D52AED}"/>
              </a:ext>
            </a:extLst>
          </p:cNvPr>
          <p:cNvSpPr>
            <a:spLocks noGrp="1"/>
          </p:cNvSpPr>
          <p:nvPr>
            <p:ph type="pic"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4" name="PsHolder6">
            <a:extLst>
              <a:ext uri="{FF2B5EF4-FFF2-40B4-BE49-F238E27FC236}">
                <a16:creationId xmlns:a16="http://schemas.microsoft.com/office/drawing/2014/main" id="{1BE9DED4-52ED-4627-81D3-6345FF157361}"/>
              </a:ext>
            </a:extLst>
          </p:cNvPr>
          <p:cNvSpPr>
            <a:spLocks noGrp="1"/>
          </p:cNvSpPr>
          <p:nvPr>
            <p:ph type="pic" idx="11"/>
          </p:nvPr>
        </p:nvSpPr>
        <p:spPr/>
      </p:sp>
      <p:sp>
        <p:nvSpPr>
          <p:cNvPr id="3" name="PsHolder7">
            <a:extLst>
              <a:ext uri="{FF2B5EF4-FFF2-40B4-BE49-F238E27FC236}">
                <a16:creationId xmlns:a16="http://schemas.microsoft.com/office/drawing/2014/main" id="{0E7C328A-C066-4418-9351-6C1DECFE8F40}"/>
              </a:ext>
            </a:extLst>
          </p:cNvPr>
          <p:cNvSpPr>
            <a:spLocks noGrp="1"/>
          </p:cNvSpPr>
          <p:nvPr>
            <p:ph type="pic" idx="10"/>
          </p:nvPr>
        </p:nvSpPr>
        <p:spPr/>
      </p:sp>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2" name="PsHolder3">
            <a:extLst>
              <a:ext uri="{FF2B5EF4-FFF2-40B4-BE49-F238E27FC236}">
                <a16:creationId xmlns:a16="http://schemas.microsoft.com/office/drawing/2014/main" id="{50C99278-6B9E-4275-AED5-08BC7D8D161F}"/>
              </a:ext>
            </a:extLst>
          </p:cNvPr>
          <p:cNvSpPr>
            <a:spLocks noGrp="1"/>
          </p:cNvSpPr>
          <p:nvPr>
            <p:ph type="pic"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sp>
        <p:nvSpPr>
          <p:cNvPr id="2" name="PsHolder4">
            <a:extLst>
              <a:ext uri="{FF2B5EF4-FFF2-40B4-BE49-F238E27FC236}">
                <a16:creationId xmlns:a16="http://schemas.microsoft.com/office/drawing/2014/main" id="{9676E989-D707-49AA-AEB6-B3C4A301AEF3}"/>
              </a:ext>
            </a:extLst>
          </p:cNvPr>
          <p:cNvSpPr>
            <a:spLocks noGrp="1"/>
          </p:cNvSpPr>
          <p:nvPr>
            <p:ph type="pic"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5" name="PsHolder3">
            <a:extLst>
              <a:ext uri="{FF2B5EF4-FFF2-40B4-BE49-F238E27FC236}">
                <a16:creationId xmlns:a16="http://schemas.microsoft.com/office/drawing/2014/main" id="{CC467839-70EB-4FED-9342-F99B0B0B6B9A}"/>
              </a:ext>
            </a:extLst>
          </p:cNvPr>
          <p:cNvSpPr>
            <a:spLocks noGrp="1"/>
          </p:cNvSpPr>
          <p:nvPr>
            <p:ph type="pic"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2"/>
          </a:graphicData>
        </a:graphic>
      </p:graphicFrame>
      <p:sp>
        <p:nvSpPr>
          <p:cNvPr id="3" name="PsHolder7">
            <a:extLst>
              <a:ext uri="{FF2B5EF4-FFF2-40B4-BE49-F238E27FC236}">
                <a16:creationId xmlns:a16="http://schemas.microsoft.com/office/drawing/2014/main" id="{A0F3D7A4-5A06-4B3D-A2A0-F64555F3D90F}"/>
              </a:ext>
            </a:extLst>
          </p:cNvPr>
          <p:cNvSpPr>
            <a:spLocks noGrp="1"/>
          </p:cNvSpPr>
          <p:nvPr>
            <p:ph type="pic"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sHolder5">
            <a:extLst>
              <a:ext uri="{FF2B5EF4-FFF2-40B4-BE49-F238E27FC236}">
                <a16:creationId xmlns:a16="http://schemas.microsoft.com/office/drawing/2014/main" id="{235BD379-9B84-4D96-9798-A068C5DBFCB5}"/>
              </a:ext>
            </a:extLst>
          </p:cNvPr>
          <p:cNvSpPr>
            <a:spLocks noGrp="1"/>
          </p:cNvSpPr>
          <p:nvPr>
            <p:ph type="pic"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BACB4-0926-418B-A41D-A30FAE162753}"/>
              </a:ext>
            </a:extLst>
          </p:cNvPr>
          <p:cNvSpPr>
            <a:spLocks noGrp="1"/>
          </p:cNvSpPr>
          <p:nvPr>
            <p:ph type="pic"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sp>
        <p:nvSpPr>
          <p:cNvPr id="3" name="PsHolder2">
            <a:extLst>
              <a:ext uri="{FF2B5EF4-FFF2-40B4-BE49-F238E27FC236}">
                <a16:creationId xmlns:a16="http://schemas.microsoft.com/office/drawing/2014/main" id="{11A43D62-55D3-491F-8EC7-F9E95DA095DA}"/>
              </a:ext>
            </a:extLst>
          </p:cNvPr>
          <p:cNvSpPr>
            <a:spLocks noGrp="1"/>
          </p:cNvSpPr>
          <p:nvPr>
            <p:ph type="pic"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10" name="PsHolder8">
            <a:extLst>
              <a:ext uri="{FF2B5EF4-FFF2-40B4-BE49-F238E27FC236}">
                <a16:creationId xmlns:a16="http://schemas.microsoft.com/office/drawing/2014/main" id="{A17F21D7-B67F-4BDF-BB06-30D48ABF1639}"/>
              </a:ext>
            </a:extLst>
          </p:cNvPr>
          <p:cNvSpPr>
            <a:spLocks noGrp="1"/>
          </p:cNvSpPr>
          <p:nvPr>
            <p:ph type="pic"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9" name="PsHolder9">
            <a:extLst>
              <a:ext uri="{FF2B5EF4-FFF2-40B4-BE49-F238E27FC236}">
                <a16:creationId xmlns:a16="http://schemas.microsoft.com/office/drawing/2014/main" id="{24EB7D88-4AC9-4B7E-BFDA-836B3BB6006F}"/>
              </a:ext>
            </a:extLst>
          </p:cNvPr>
          <p:cNvSpPr>
            <a:spLocks noGrp="1"/>
          </p:cNvSpPr>
          <p:nvPr>
            <p:ph type="pic" idx="11"/>
          </p:nvPr>
        </p:nvSpPr>
        <p:spPr/>
      </p:sp>
      <p:sp>
        <p:nvSpPr>
          <p:cNvPr id="8" name="PsHolder10">
            <a:extLst>
              <a:ext uri="{FF2B5EF4-FFF2-40B4-BE49-F238E27FC236}">
                <a16:creationId xmlns:a16="http://schemas.microsoft.com/office/drawing/2014/main" id="{3575F470-FE8E-4346-8429-37AD3F86DE00}"/>
              </a:ext>
            </a:extLst>
          </p:cNvPr>
          <p:cNvSpPr>
            <a:spLocks noGrp="1"/>
          </p:cNvSpPr>
          <p:nvPr>
            <p:ph type="pic" idx="10"/>
          </p:nvPr>
        </p:nvSpPr>
        <p:spPr/>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sp>
        <p:nvSpPr>
          <p:cNvPr id="4" name="PsHolder4">
            <a:extLst>
              <a:ext uri="{FF2B5EF4-FFF2-40B4-BE49-F238E27FC236}">
                <a16:creationId xmlns:a16="http://schemas.microsoft.com/office/drawing/2014/main" id="{8D2DDBEB-9B48-4748-B6E1-5050F8BC25E5}"/>
              </a:ext>
            </a:extLst>
          </p:cNvPr>
          <p:cNvSpPr>
            <a:spLocks noGrp="1"/>
          </p:cNvSpPr>
          <p:nvPr>
            <p:ph type="pic"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5" name="PsHolder2">
            <a:extLst>
              <a:ext uri="{FF2B5EF4-FFF2-40B4-BE49-F238E27FC236}">
                <a16:creationId xmlns:a16="http://schemas.microsoft.com/office/drawing/2014/main" id="{10E8B55E-5D58-4370-BAE8-1BA86C69E80A}"/>
              </a:ext>
            </a:extLst>
          </p:cNvPr>
          <p:cNvSpPr>
            <a:spLocks noGrp="1"/>
          </p:cNvSpPr>
          <p:nvPr>
            <p:ph type="pic"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07C7AAA-6544-4826-9E23-EA1A438755CB}"/>
              </a:ext>
            </a:extLst>
          </p:cNvPr>
          <p:cNvSpPr>
            <a:spLocks noGrp="1"/>
          </p:cNvSpPr>
          <p:nvPr>
            <p:ph type="pic"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4" name="PsHolder5">
            <a:extLst>
              <a:ext uri="{FF2B5EF4-FFF2-40B4-BE49-F238E27FC236}">
                <a16:creationId xmlns:a16="http://schemas.microsoft.com/office/drawing/2014/main" id="{B780CC1D-66EE-46D7-9D48-7A259D5339DB}"/>
              </a:ext>
            </a:extLst>
          </p:cNvPr>
          <p:cNvSpPr>
            <a:spLocks noGrp="1"/>
          </p:cNvSpPr>
          <p:nvPr>
            <p:ph type="pic" idx="11"/>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3" name="PsHolder6">
            <a:extLst>
              <a:ext uri="{FF2B5EF4-FFF2-40B4-BE49-F238E27FC236}">
                <a16:creationId xmlns:a16="http://schemas.microsoft.com/office/drawing/2014/main" id="{8FCDF662-72FA-4D2B-A2B8-19B90639301D}"/>
              </a:ext>
            </a:extLst>
          </p:cNvPr>
          <p:cNvSpPr>
            <a:spLocks noGrp="1"/>
          </p:cNvSpPr>
          <p:nvPr>
            <p:ph type="pic" idx="10"/>
          </p:nvPr>
        </p:nvSpPr>
        <p:spPr/>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sp>
        <p:nvSpPr>
          <p:cNvPr id="2" name="PsHolder3">
            <a:extLst>
              <a:ext uri="{FF2B5EF4-FFF2-40B4-BE49-F238E27FC236}">
                <a16:creationId xmlns:a16="http://schemas.microsoft.com/office/drawing/2014/main" id="{1416F2FA-1E56-43FC-98AA-47D19A526248}"/>
              </a:ext>
            </a:extLst>
          </p:cNvPr>
          <p:cNvSpPr>
            <a:spLocks noGrp="1"/>
          </p:cNvSpPr>
          <p:nvPr>
            <p:ph type="pic"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2" name="PsHolder17">
            <a:extLst>
              <a:ext uri="{FF2B5EF4-FFF2-40B4-BE49-F238E27FC236}">
                <a16:creationId xmlns:a16="http://schemas.microsoft.com/office/drawing/2014/main" id="{EA03D854-35DA-4710-8018-99D2845ECD5D}"/>
              </a:ext>
            </a:extLst>
          </p:cNvPr>
          <p:cNvSpPr>
            <a:spLocks noGrp="1"/>
          </p:cNvSpPr>
          <p:nvPr>
            <p:ph type="pic"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C6463-11F2-4642-881E-DF79AD390C72}"/>
              </a:ext>
            </a:extLst>
          </p:cNvPr>
          <p:cNvSpPr>
            <a:spLocks noGrp="1"/>
          </p:cNvSpPr>
          <p:nvPr>
            <p:ph type="pic"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12">
            <a:extLst>
              <a:ext uri="{FF2B5EF4-FFF2-40B4-BE49-F238E27FC236}">
                <a16:creationId xmlns:a16="http://schemas.microsoft.com/office/drawing/2014/main" id="{C8382F52-A3E8-4751-BA3A-13664C96DABD}"/>
              </a:ext>
            </a:extLst>
          </p:cNvPr>
          <p:cNvSpPr>
            <a:spLocks noGrp="1"/>
          </p:cNvSpPr>
          <p:nvPr>
            <p:ph type="pic"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sp>
        <p:nvSpPr>
          <p:cNvPr id="2" name="PsHolder4">
            <a:extLst>
              <a:ext uri="{FF2B5EF4-FFF2-40B4-BE49-F238E27FC236}">
                <a16:creationId xmlns:a16="http://schemas.microsoft.com/office/drawing/2014/main" id="{72689F65-B902-4085-BA79-97BC7A08AAA1}"/>
              </a:ext>
            </a:extLst>
          </p:cNvPr>
          <p:cNvSpPr>
            <a:spLocks noGrp="1"/>
          </p:cNvSpPr>
          <p:nvPr>
            <p:ph type="pic"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49 Dark">
      <a:dk1>
        <a:srgbClr val="FFFFFF"/>
      </a:dk1>
      <a:lt1>
        <a:srgbClr val="303030"/>
      </a:lt1>
      <a:dk2>
        <a:srgbClr val="303030"/>
      </a:dk2>
      <a:lt2>
        <a:srgbClr val="FFFFFF"/>
      </a:lt2>
      <a:accent1>
        <a:srgbClr val="FF6800"/>
      </a:accent1>
      <a:accent2>
        <a:srgbClr val="D64600"/>
      </a:accent2>
      <a:accent3>
        <a:srgbClr val="AE1F00"/>
      </a:accent3>
      <a:accent4>
        <a:srgbClr val="880000"/>
      </a:accent4>
      <a:accent5>
        <a:srgbClr val="650000"/>
      </a:accent5>
      <a:accent6>
        <a:srgbClr val="3E0000"/>
      </a:accent6>
      <a:hlink>
        <a:srgbClr val="2F8299"/>
      </a:hlink>
      <a:folHlink>
        <a:srgbClr val="8C8C8C"/>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3780</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249</cp:revision>
  <dcterms:created xsi:type="dcterms:W3CDTF">2020-10-08T10:17:54Z</dcterms:created>
  <dcterms:modified xsi:type="dcterms:W3CDTF">2020-11-09T02:30:00Z</dcterms:modified>
</cp:coreProperties>
</file>