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1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pHolder1">
            <a:extLst>
              <a:ext uri="{FF2B5EF4-FFF2-40B4-BE49-F238E27FC236}">
                <a16:creationId xmlns:a16="http://schemas.microsoft.com/office/drawing/2014/main" id="{E13EC425-898E-4401-9D04-A78439A6A703}"/>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71143" y="3685235"/>
            <a:ext cx="1601721" cy="253916"/>
          </a:xfrm>
          <a:prstGeom prst="rect">
            <a:avLst/>
          </a:prstGeom>
          <a:noFill/>
        </p:spPr>
        <p:txBody>
          <a:bodyPr wrap="none" rtlCol="0">
            <a:spAutoFit/>
          </a:bodyPr>
          <a:lstStyle/>
          <a:p>
            <a:pPr algn="ctr"/>
            <a:r>
              <a:rPr lang="en-US" sz="1050" dirty="0">
                <a:solidFill>
                  <a:schemeClr val="bg2"/>
                </a:solidFill>
              </a:rPr>
              <a:t>Spooky </a:t>
            </a:r>
            <a:r>
              <a:rPr lang="en-US" sz="1050" dirty="0" err="1">
                <a:solidFill>
                  <a:schemeClr val="bg2"/>
                </a:solidFill>
              </a:rPr>
              <a:t>Presetation</a:t>
            </a:r>
            <a:r>
              <a:rPr lang="en-US" sz="1050" dirty="0">
                <a:solidFill>
                  <a:schemeClr val="bg2"/>
                </a:solidFill>
              </a:rPr>
              <a:t>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pic>
        <p:nvPicPr>
          <p:cNvPr id="47" name="PpHolder7">
            <a:extLst>
              <a:ext uri="{FF2B5EF4-FFF2-40B4-BE49-F238E27FC236}">
                <a16:creationId xmlns:a16="http://schemas.microsoft.com/office/drawing/2014/main" id="{E6C6133F-928A-43F1-A557-C5A0C483B2D5}"/>
              </a:ext>
            </a:extLst>
          </p:cNvPr>
          <p:cNvPicPr>
            <a:picLocks/>
          </p:cNvPicPr>
          <p:nvPr/>
        </p:nvPicPr>
        <p:blipFill>
          <a:blip r:embed="rId2">
            <a:extLst>
              <a:ext uri="{28A0092B-C50C-407E-A947-70E740481C1C}">
                <a14:useLocalDpi xmlns:a14="http://schemas.microsoft.com/office/drawing/2010/main" val="0"/>
              </a:ext>
            </a:extLst>
          </a:blip>
          <a:srcRect l="4181" t="21431" r="76207" b="39114"/>
          <a:stretch>
            <a:fillRect/>
          </a:stretch>
        </p:blipFill>
        <p:spPr>
          <a:xfrm>
            <a:off x="382314" y="1469712"/>
            <a:ext cx="1793294" cy="2705859"/>
          </a:xfrm>
          <a:custGeom>
            <a:avLst/>
            <a:gdLst>
              <a:gd name="connsiteX0" fmla="*/ 850360 w 1793294"/>
              <a:gd name="connsiteY0" fmla="*/ 10 h 2705859"/>
              <a:gd name="connsiteX1" fmla="*/ 1784718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60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60" y="10"/>
                </a:moveTo>
                <a:cubicBezTo>
                  <a:pt x="1389386" y="2612"/>
                  <a:pt x="1863354" y="568466"/>
                  <a:pt x="1784718"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3"/>
                  <a:pt x="134891" y="264640"/>
                  <a:pt x="472784" y="92583"/>
                </a:cubicBezTo>
                <a:cubicBezTo>
                  <a:pt x="598113" y="28805"/>
                  <a:pt x="725968" y="-591"/>
                  <a:pt x="850360" y="10"/>
                </a:cubicBezTo>
                <a:close/>
              </a:path>
            </a:pathLst>
          </a:custGeom>
        </p:spPr>
      </p:pic>
      <p:pic>
        <p:nvPicPr>
          <p:cNvPr id="44" name="PpHolder8">
            <a:extLst>
              <a:ext uri="{FF2B5EF4-FFF2-40B4-BE49-F238E27FC236}">
                <a16:creationId xmlns:a16="http://schemas.microsoft.com/office/drawing/2014/main" id="{EF0937DD-7D3B-46B7-A350-C9F7080A77F3}"/>
              </a:ext>
            </a:extLst>
          </p:cNvPr>
          <p:cNvPicPr>
            <a:picLocks/>
          </p:cNvPicPr>
          <p:nvPr/>
        </p:nvPicPr>
        <p:blipFill>
          <a:blip r:embed="rId2">
            <a:extLst>
              <a:ext uri="{28A0092B-C50C-407E-A947-70E740481C1C}">
                <a14:useLocalDpi xmlns:a14="http://schemas.microsoft.com/office/drawing/2010/main" val="0"/>
              </a:ext>
            </a:extLst>
          </a:blip>
          <a:srcRect l="23103" t="43814" r="59622" b="21430"/>
          <a:stretch>
            <a:fillRect/>
          </a:stretch>
        </p:blipFill>
        <p:spPr>
          <a:xfrm>
            <a:off x="2112537"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80" y="-520"/>
                  <a:pt x="1052804" y="25373"/>
                  <a:pt x="1163202" y="81553"/>
                </a:cubicBezTo>
                <a:cubicBezTo>
                  <a:pt x="1460842" y="233115"/>
                  <a:pt x="1708126" y="722194"/>
                  <a:pt x="1506208" y="1171396"/>
                </a:cubicBezTo>
                <a:cubicBezTo>
                  <a:pt x="1304294" y="1620592"/>
                  <a:pt x="815214" y="1711327"/>
                  <a:pt x="714006" y="1983540"/>
                </a:cubicBezTo>
                <a:cubicBezTo>
                  <a:pt x="613300" y="2255748"/>
                  <a:pt x="754393" y="2351973"/>
                  <a:pt x="714006" y="2381887"/>
                </a:cubicBezTo>
                <a:cubicBezTo>
                  <a:pt x="673624" y="2412297"/>
                  <a:pt x="93307" y="2018437"/>
                  <a:pt x="7556" y="1180865"/>
                </a:cubicBezTo>
                <a:cubicBezTo>
                  <a:pt x="-61714" y="500746"/>
                  <a:pt x="355792" y="2301"/>
                  <a:pt x="830606" y="8"/>
                </a:cubicBezTo>
                <a:close/>
              </a:path>
            </a:pathLst>
          </a:custGeom>
        </p:spPr>
      </p:pic>
      <p:pic>
        <p:nvPicPr>
          <p:cNvPr id="43" name="PpHolder9">
            <a:extLst>
              <a:ext uri="{FF2B5EF4-FFF2-40B4-BE49-F238E27FC236}">
                <a16:creationId xmlns:a16="http://schemas.microsoft.com/office/drawing/2014/main" id="{2592DA9F-0686-42A4-A225-0CEA6454F6F5}"/>
              </a:ext>
            </a:extLst>
          </p:cNvPr>
          <p:cNvPicPr>
            <a:picLocks/>
          </p:cNvPicPr>
          <p:nvPr/>
        </p:nvPicPr>
        <p:blipFill>
          <a:blip r:embed="rId2">
            <a:extLst>
              <a:ext uri="{28A0092B-C50C-407E-A947-70E740481C1C}">
                <a14:useLocalDpi xmlns:a14="http://schemas.microsoft.com/office/drawing/2010/main" val="0"/>
              </a:ext>
            </a:extLst>
          </a:blip>
          <a:srcRect l="40378" t="22409" r="46155" b="50498"/>
          <a:stretch>
            <a:fillRect/>
          </a:stretch>
        </p:blipFill>
        <p:spPr>
          <a:xfrm>
            <a:off x="3692199" y="1536804"/>
            <a:ext cx="1231407" cy="1858045"/>
          </a:xfrm>
          <a:custGeom>
            <a:avLst/>
            <a:gdLst>
              <a:gd name="connsiteX0" fmla="*/ 583920 w 1231407"/>
              <a:gd name="connsiteY0" fmla="*/ 7 h 1858045"/>
              <a:gd name="connsiteX1" fmla="*/ 1225518 w 1231407"/>
              <a:gd name="connsiteY1" fmla="*/ 920530 h 1858045"/>
              <a:gd name="connsiteX2" fmla="*/ 674815 w 1231407"/>
              <a:gd name="connsiteY2" fmla="*/ 1856772 h 1858045"/>
              <a:gd name="connsiteX3" fmla="*/ 674815 w 1231407"/>
              <a:gd name="connsiteY3" fmla="*/ 1546247 h 1858045"/>
              <a:gd name="connsiteX4" fmla="*/ 57263 w 1231407"/>
              <a:gd name="connsiteY4" fmla="*/ 913149 h 1858045"/>
              <a:gd name="connsiteX5" fmla="*/ 324648 w 1231407"/>
              <a:gd name="connsiteY5" fmla="*/ 63575 h 1858045"/>
              <a:gd name="connsiteX6" fmla="*/ 583920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20" y="7"/>
                </a:moveTo>
                <a:cubicBezTo>
                  <a:pt x="954054" y="1793"/>
                  <a:pt x="1279516" y="390351"/>
                  <a:pt x="1225518" y="920530"/>
                </a:cubicBezTo>
                <a:cubicBezTo>
                  <a:pt x="1158671" y="1573450"/>
                  <a:pt x="706294" y="1880478"/>
                  <a:pt x="674815" y="1856772"/>
                </a:cubicBezTo>
                <a:cubicBezTo>
                  <a:pt x="643331" y="1833454"/>
                  <a:pt x="753318" y="1758444"/>
                  <a:pt x="674815" y="1546247"/>
                </a:cubicBezTo>
                <a:cubicBezTo>
                  <a:pt x="595919" y="1334046"/>
                  <a:pt x="214661" y="1263314"/>
                  <a:pt x="57263" y="913149"/>
                </a:cubicBezTo>
                <a:cubicBezTo>
                  <a:pt x="-100140" y="562979"/>
                  <a:pt x="92625" y="181721"/>
                  <a:pt x="324648" y="63575"/>
                </a:cubicBezTo>
                <a:cubicBezTo>
                  <a:pt x="410709" y="19779"/>
                  <a:pt x="498503" y="-406"/>
                  <a:pt x="583920" y="7"/>
                </a:cubicBezTo>
                <a:close/>
              </a:path>
            </a:pathLst>
          </a:custGeom>
        </p:spPr>
      </p:pic>
      <p:pic>
        <p:nvPicPr>
          <p:cNvPr id="42" name="PpHolder10">
            <a:extLst>
              <a:ext uri="{FF2B5EF4-FFF2-40B4-BE49-F238E27FC236}">
                <a16:creationId xmlns:a16="http://schemas.microsoft.com/office/drawing/2014/main" id="{95FBA12A-D9D8-4640-B40D-6C7047830F71}"/>
              </a:ext>
            </a:extLst>
          </p:cNvPr>
          <p:cNvPicPr>
            <a:picLocks/>
          </p:cNvPicPr>
          <p:nvPr/>
        </p:nvPicPr>
        <p:blipFill>
          <a:blip r:embed="rId2">
            <a:extLst>
              <a:ext uri="{28A0092B-C50C-407E-A947-70E740481C1C}">
                <a14:useLocalDpi xmlns:a14="http://schemas.microsoft.com/office/drawing/2010/main" val="0"/>
              </a:ext>
            </a:extLst>
          </a:blip>
          <a:srcRect l="59416" t="15168" r="25423" b="54330"/>
          <a:stretch>
            <a:fillRect/>
          </a:stretch>
        </p:blipFill>
        <p:spPr>
          <a:xfrm>
            <a:off x="5433020" y="1040215"/>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6"/>
                  <a:pt x="715449" y="1501896"/>
                  <a:pt x="626627" y="1740797"/>
                </a:cubicBezTo>
                <a:cubicBezTo>
                  <a:pt x="538246" y="1979693"/>
                  <a:pt x="662072" y="2064141"/>
                  <a:pt x="626627" y="2090393"/>
                </a:cubicBezTo>
                <a:cubicBezTo>
                  <a:pt x="591187" y="2117083"/>
                  <a:pt x="81888" y="1771422"/>
                  <a:pt x="6631" y="1036351"/>
                </a:cubicBezTo>
                <a:cubicBezTo>
                  <a:pt x="-54161" y="439465"/>
                  <a:pt x="312252" y="2018"/>
                  <a:pt x="728958" y="7"/>
                </a:cubicBezTo>
                <a:close/>
              </a:path>
            </a:pathLst>
          </a:custGeom>
        </p:spPr>
      </p:pic>
      <p:pic>
        <p:nvPicPr>
          <p:cNvPr id="41" name="PpHolder11">
            <a:extLst>
              <a:ext uri="{FF2B5EF4-FFF2-40B4-BE49-F238E27FC236}">
                <a16:creationId xmlns:a16="http://schemas.microsoft.com/office/drawing/2014/main" id="{A6265242-1973-408F-82B4-6DC88652F777}"/>
              </a:ext>
            </a:extLst>
          </p:cNvPr>
          <p:cNvPicPr>
            <a:picLocks/>
          </p:cNvPicPr>
          <p:nvPr/>
        </p:nvPicPr>
        <p:blipFill>
          <a:blip r:embed="rId2">
            <a:extLst>
              <a:ext uri="{28A0092B-C50C-407E-A947-70E740481C1C}">
                <a14:useLocalDpi xmlns:a14="http://schemas.microsoft.com/office/drawing/2010/main" val="0"/>
              </a:ext>
            </a:extLst>
          </a:blip>
          <a:srcRect l="79273" t="34227" r="4181" b="32485"/>
          <a:stretch>
            <a:fillRect/>
          </a:stretch>
        </p:blipFill>
        <p:spPr>
          <a:xfrm>
            <a:off x="7248751"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35" name="PpHolder4">
            <a:extLst>
              <a:ext uri="{FF2B5EF4-FFF2-40B4-BE49-F238E27FC236}">
                <a16:creationId xmlns:a16="http://schemas.microsoft.com/office/drawing/2014/main" id="{FF5DC27C-D5C7-4F3C-BE56-AA39DA7D9AEA}"/>
              </a:ext>
            </a:extLst>
          </p:cNvPr>
          <p:cNvPicPr>
            <a:picLocks/>
          </p:cNvPicPr>
          <p:nvPr/>
        </p:nvPicPr>
        <p:blipFill>
          <a:blip r:embed="rId2">
            <a:extLst>
              <a:ext uri="{28A0092B-C50C-407E-A947-70E740481C1C}">
                <a14:useLocalDpi xmlns:a14="http://schemas.microsoft.com/office/drawing/2010/main" val="0"/>
              </a:ext>
            </a:extLst>
          </a:blip>
          <a:srcRect l="8520" t="37322" r="70429" b="37322"/>
          <a:stretch>
            <a:fillRect/>
          </a:stretch>
        </p:blipFill>
        <p:spPr>
          <a:xfrm>
            <a:off x="779071" y="2559541"/>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9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80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8" y="450072"/>
                  <a:pt x="1501334" y="638237"/>
                  <a:pt x="1505232" y="830306"/>
                </a:cubicBezTo>
                <a:cubicBezTo>
                  <a:pt x="1508773" y="1030875"/>
                  <a:pt x="1497438" y="1226843"/>
                  <a:pt x="1704740" y="1326419"/>
                </a:cubicBezTo>
                <a:cubicBezTo>
                  <a:pt x="1773839" y="1357250"/>
                  <a:pt x="1908146" y="1361148"/>
                  <a:pt x="1923383" y="1453280"/>
                </a:cubicBezTo>
                <a:cubicBezTo>
                  <a:pt x="1938976" y="1545416"/>
                  <a:pt x="1833020" y="1612394"/>
                  <a:pt x="1748682" y="1616289"/>
                </a:cubicBezTo>
                <a:cubicBezTo>
                  <a:pt x="1664342" y="1620189"/>
                  <a:pt x="1587444" y="1558530"/>
                  <a:pt x="1510549" y="1627629"/>
                </a:cubicBezTo>
                <a:cubicBezTo>
                  <a:pt x="1469441" y="1666258"/>
                  <a:pt x="1469441" y="1704882"/>
                  <a:pt x="1404238" y="1716222"/>
                </a:cubicBezTo>
                <a:cubicBezTo>
                  <a:pt x="1339035" y="1727562"/>
                  <a:pt x="1319545" y="1697795"/>
                  <a:pt x="1273476" y="1662359"/>
                </a:cubicBezTo>
                <a:cubicBezTo>
                  <a:pt x="1166104" y="1586523"/>
                  <a:pt x="1112592" y="1632238"/>
                  <a:pt x="1016558" y="1697795"/>
                </a:cubicBezTo>
                <a:cubicBezTo>
                  <a:pt x="920528" y="1763352"/>
                  <a:pt x="885799" y="1709489"/>
                  <a:pt x="801457" y="1659524"/>
                </a:cubicBezTo>
                <a:cubicBezTo>
                  <a:pt x="651563" y="1575183"/>
                  <a:pt x="463393" y="1874625"/>
                  <a:pt x="344680" y="1659524"/>
                </a:cubicBezTo>
                <a:cubicBezTo>
                  <a:pt x="283022"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1" y="-29744"/>
                  <a:pt x="1073968" y="1086"/>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2" name="PpHolder6">
            <a:extLst>
              <a:ext uri="{FF2B5EF4-FFF2-40B4-BE49-F238E27FC236}">
                <a16:creationId xmlns:a16="http://schemas.microsoft.com/office/drawing/2014/main" id="{236E3302-B4D6-4293-A495-46F9B2C888B3}"/>
              </a:ext>
            </a:extLst>
          </p:cNvPr>
          <p:cNvPicPr>
            <a:picLocks/>
          </p:cNvPicPr>
          <p:nvPr/>
        </p:nvPicPr>
        <p:blipFill>
          <a:blip r:embed="rId2">
            <a:extLst>
              <a:ext uri="{28A0092B-C50C-407E-A947-70E740481C1C}">
                <a14:useLocalDpi xmlns:a14="http://schemas.microsoft.com/office/drawing/2010/main" val="0"/>
              </a:ext>
            </a:extLst>
          </a:blip>
          <a:srcRect l="70429" t="37322" r="8520" b="37322"/>
          <a:stretch>
            <a:fillRect/>
          </a:stretch>
        </p:blipFill>
        <p:spPr>
          <a:xfrm>
            <a:off x="6440012" y="2559540"/>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6"/>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pic>
        <p:nvPicPr>
          <p:cNvPr id="31" name="PpHolder13">
            <a:extLst>
              <a:ext uri="{FF2B5EF4-FFF2-40B4-BE49-F238E27FC236}">
                <a16:creationId xmlns:a16="http://schemas.microsoft.com/office/drawing/2014/main" id="{9AC2F590-3CB0-4BDC-9B6B-23B6A709C6DE}"/>
              </a:ext>
            </a:extLst>
          </p:cNvPr>
          <p:cNvPicPr>
            <a:picLocks/>
          </p:cNvPicPr>
          <p:nvPr/>
        </p:nvPicPr>
        <p:blipFill>
          <a:blip r:embed="rId2">
            <a:extLst>
              <a:ext uri="{28A0092B-C50C-407E-A947-70E740481C1C}">
                <a14:useLocalDpi xmlns:a14="http://schemas.microsoft.com/office/drawing/2010/main" val="0"/>
              </a:ext>
            </a:extLst>
          </a:blip>
          <a:srcRect l="39474" t="37322" r="39474" b="37322"/>
          <a:stretch>
            <a:fillRect/>
          </a:stretch>
        </p:blipFill>
        <p:spPr>
          <a:xfrm>
            <a:off x="3609545" y="2559540"/>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5 w 1924921"/>
              <a:gd name="connsiteY10" fmla="*/ 1659524 h 1738927"/>
              <a:gd name="connsiteX11" fmla="*/ 344677 w 1924921"/>
              <a:gd name="connsiteY11" fmla="*/ 1659524 h 1738927"/>
              <a:gd name="connsiteX12" fmla="*/ 137375 w 1924921"/>
              <a:gd name="connsiteY12" fmla="*/ 1617354 h 1738927"/>
              <a:gd name="connsiteX13" fmla="*/ 52680 w 1924921"/>
              <a:gd name="connsiteY13" fmla="*/ 1425288 h 1738927"/>
              <a:gd name="connsiteX14" fmla="*/ 321645 w 1924921"/>
              <a:gd name="connsiteY14" fmla="*/ 1244916 h 1738927"/>
              <a:gd name="connsiteX15" fmla="*/ 432914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6"/>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5" y="1659524"/>
                </a:cubicBezTo>
                <a:cubicBezTo>
                  <a:pt x="651560" y="1575183"/>
                  <a:pt x="463391" y="1874625"/>
                  <a:pt x="344677" y="1659524"/>
                </a:cubicBezTo>
                <a:cubicBezTo>
                  <a:pt x="283020" y="1544355"/>
                  <a:pt x="248644" y="1605660"/>
                  <a:pt x="137375" y="1617354"/>
                </a:cubicBezTo>
                <a:cubicBezTo>
                  <a:pt x="14408" y="1632592"/>
                  <a:pt x="-53629" y="1506084"/>
                  <a:pt x="52680" y="1425288"/>
                </a:cubicBezTo>
                <a:cubicBezTo>
                  <a:pt x="140915" y="1360084"/>
                  <a:pt x="248644" y="1337048"/>
                  <a:pt x="321645" y="1244916"/>
                </a:cubicBezTo>
                <a:cubicBezTo>
                  <a:pt x="379051" y="1171915"/>
                  <a:pt x="405982" y="1060642"/>
                  <a:pt x="432914" y="972405"/>
                </a:cubicBezTo>
                <a:cubicBezTo>
                  <a:pt x="540288" y="603511"/>
                  <a:pt x="528948" y="-29744"/>
                  <a:pt x="1073966" y="1086"/>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80" name="PpHolder2">
            <a:extLst>
              <a:ext uri="{FF2B5EF4-FFF2-40B4-BE49-F238E27FC236}">
                <a16:creationId xmlns:a16="http://schemas.microsoft.com/office/drawing/2014/main" id="{FC448FC3-0851-48AA-B074-521FF0E46EF7}"/>
              </a:ext>
            </a:extLst>
          </p:cNvPr>
          <p:cNvPicPr>
            <a:picLocks/>
          </p:cNvPicPr>
          <p:nvPr/>
        </p:nvPicPr>
        <p:blipFill>
          <a:blip r:embed="rId2">
            <a:extLst>
              <a:ext uri="{28A0092B-C50C-407E-A947-70E740481C1C}">
                <a14:useLocalDpi xmlns:a14="http://schemas.microsoft.com/office/drawing/2010/main" val="0"/>
              </a:ext>
            </a:extLst>
          </a:blip>
          <a:srcRect l="6261" t="17995" r="54329" b="16853"/>
          <a:stretch>
            <a:fillRect/>
          </a:stretch>
        </p:blipFill>
        <p:spPr>
          <a:xfrm>
            <a:off x="572530" y="1234093"/>
            <a:ext cx="3603657" cy="4468139"/>
          </a:xfrm>
          <a:custGeom>
            <a:avLst/>
            <a:gdLst>
              <a:gd name="connsiteX0" fmla="*/ 2648684 w 3603657"/>
              <a:gd name="connsiteY0" fmla="*/ 515 h 4468139"/>
              <a:gd name="connsiteX1" fmla="*/ 2945908 w 3603657"/>
              <a:gd name="connsiteY1" fmla="*/ 66392 h 4468139"/>
              <a:gd name="connsiteX2" fmla="*/ 3507237 w 3603657"/>
              <a:gd name="connsiteY2" fmla="*/ 821732 h 4468139"/>
              <a:gd name="connsiteX3" fmla="*/ 3525454 w 3603657"/>
              <a:gd name="connsiteY3" fmla="*/ 2328502 h 4468139"/>
              <a:gd name="connsiteX4" fmla="*/ 3283369 w 3603657"/>
              <a:gd name="connsiteY4" fmla="*/ 2992510 h 4468139"/>
              <a:gd name="connsiteX5" fmla="*/ 2828438 w 3603657"/>
              <a:gd name="connsiteY5" fmla="*/ 3600207 h 4468139"/>
              <a:gd name="connsiteX6" fmla="*/ 2113405 w 3603657"/>
              <a:gd name="connsiteY6" fmla="*/ 4279177 h 4468139"/>
              <a:gd name="connsiteX7" fmla="*/ 1434228 w 3603657"/>
              <a:gd name="connsiteY7" fmla="*/ 4383670 h 4468139"/>
              <a:gd name="connsiteX8" fmla="*/ 1403204 w 3603657"/>
              <a:gd name="connsiteY8" fmla="*/ 4084469 h 4468139"/>
              <a:gd name="connsiteX9" fmla="*/ 1165200 w 3603657"/>
              <a:gd name="connsiteY9" fmla="*/ 4204556 h 4468139"/>
              <a:gd name="connsiteX10" fmla="*/ 827480 w 3603657"/>
              <a:gd name="connsiteY10" fmla="*/ 4283020 h 4468139"/>
              <a:gd name="connsiteX11" fmla="*/ 913511 w 3603657"/>
              <a:gd name="connsiteY11" fmla="*/ 3946122 h 4468139"/>
              <a:gd name="connsiteX12" fmla="*/ 453758 w 3603657"/>
              <a:gd name="connsiteY12" fmla="*/ 3923941 h 4468139"/>
              <a:gd name="connsiteX13" fmla="*/ 143985 w 3603657"/>
              <a:gd name="connsiteY13" fmla="*/ 3852985 h 4468139"/>
              <a:gd name="connsiteX14" fmla="*/ 266325 w 3603657"/>
              <a:gd name="connsiteY14" fmla="*/ 3529360 h 4468139"/>
              <a:gd name="connsiteX15" fmla="*/ 743495 w 3603657"/>
              <a:gd name="connsiteY15" fmla="*/ 3053950 h 4468139"/>
              <a:gd name="connsiteX16" fmla="*/ 143038 w 3603657"/>
              <a:gd name="connsiteY16" fmla="*/ 3153698 h 4468139"/>
              <a:gd name="connsiteX17" fmla="*/ 244313 w 3603657"/>
              <a:gd name="connsiteY17" fmla="*/ 2487251 h 4468139"/>
              <a:gd name="connsiteX18" fmla="*/ 935431 w 3603657"/>
              <a:gd name="connsiteY18" fmla="*/ 2070589 h 4468139"/>
              <a:gd name="connsiteX19" fmla="*/ 1441718 w 3603657"/>
              <a:gd name="connsiteY19" fmla="*/ 1465235 h 4468139"/>
              <a:gd name="connsiteX20" fmla="*/ 1748531 w 3603657"/>
              <a:gd name="connsiteY20" fmla="*/ 423098 h 4468139"/>
              <a:gd name="connsiteX21" fmla="*/ 2539574 w 3603657"/>
              <a:gd name="connsiteY21" fmla="*/ 2785 h 4468139"/>
              <a:gd name="connsiteX22" fmla="*/ 2648684 w 3603657"/>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7" h="4468139">
                <a:moveTo>
                  <a:pt x="2648684" y="515"/>
                </a:moveTo>
                <a:cubicBezTo>
                  <a:pt x="2756334" y="3971"/>
                  <a:pt x="2858552" y="24935"/>
                  <a:pt x="2945908" y="66392"/>
                </a:cubicBezTo>
                <a:cubicBezTo>
                  <a:pt x="3213312" y="247204"/>
                  <a:pt x="3411225" y="513592"/>
                  <a:pt x="3507237" y="821732"/>
                </a:cubicBezTo>
                <a:cubicBezTo>
                  <a:pt x="3647684" y="1256101"/>
                  <a:pt x="3617690" y="1887038"/>
                  <a:pt x="3525454" y="2328502"/>
                </a:cubicBezTo>
                <a:cubicBezTo>
                  <a:pt x="3472613" y="2566549"/>
                  <a:pt x="3384740" y="2795422"/>
                  <a:pt x="3283369" y="2992510"/>
                </a:cubicBezTo>
                <a:cubicBezTo>
                  <a:pt x="3167201" y="3204461"/>
                  <a:pt x="3023432" y="3385762"/>
                  <a:pt x="2828438" y="3600207"/>
                </a:cubicBezTo>
                <a:cubicBezTo>
                  <a:pt x="2634770" y="3869374"/>
                  <a:pt x="2392181" y="4099654"/>
                  <a:pt x="2113405" y="4279177"/>
                </a:cubicBezTo>
                <a:cubicBezTo>
                  <a:pt x="1959535" y="4372644"/>
                  <a:pt x="1558313" y="4586326"/>
                  <a:pt x="1434228" y="4383670"/>
                </a:cubicBezTo>
                <a:cubicBezTo>
                  <a:pt x="1390934" y="4302971"/>
                  <a:pt x="1452419" y="4148367"/>
                  <a:pt x="1403204" y="4084469"/>
                </a:cubicBezTo>
                <a:cubicBezTo>
                  <a:pt x="1323516"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7"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5" y="2594788"/>
                  <a:pt x="244313" y="2487251"/>
                </a:cubicBezTo>
                <a:cubicBezTo>
                  <a:pt x="442488" y="2311659"/>
                  <a:pt x="735865" y="2240925"/>
                  <a:pt x="935431" y="2070589"/>
                </a:cubicBezTo>
                <a:cubicBezTo>
                  <a:pt x="1134998" y="1900253"/>
                  <a:pt x="1271383" y="1743426"/>
                  <a:pt x="1441718" y="1465235"/>
                </a:cubicBezTo>
                <a:cubicBezTo>
                  <a:pt x="1594274" y="1069752"/>
                  <a:pt x="1567134" y="760502"/>
                  <a:pt x="1748531" y="423098"/>
                </a:cubicBezTo>
                <a:cubicBezTo>
                  <a:pt x="1873236" y="191133"/>
                  <a:pt x="2216251" y="25915"/>
                  <a:pt x="2539574" y="2785"/>
                </a:cubicBezTo>
                <a:cubicBezTo>
                  <a:pt x="2576314" y="157"/>
                  <a:pt x="2612801" y="-637"/>
                  <a:pt x="2648684" y="515"/>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pic>
        <p:nvPicPr>
          <p:cNvPr id="34" name="PpHolder4">
            <a:extLst>
              <a:ext uri="{FF2B5EF4-FFF2-40B4-BE49-F238E27FC236}">
                <a16:creationId xmlns:a16="http://schemas.microsoft.com/office/drawing/2014/main" id="{FB96DE25-00DD-4BA1-A142-F17F808E905B}"/>
              </a:ext>
            </a:extLst>
          </p:cNvPr>
          <p:cNvPicPr>
            <a:picLocks/>
          </p:cNvPicPr>
          <p:nvPr/>
        </p:nvPicPr>
        <p:blipFill>
          <a:blip r:embed="rId2">
            <a:extLst>
              <a:ext uri="{28A0092B-C50C-407E-A947-70E740481C1C}">
                <a14:useLocalDpi xmlns:a14="http://schemas.microsoft.com/office/drawing/2010/main" val="0"/>
              </a:ext>
            </a:extLst>
          </a:blip>
          <a:srcRect l="36857" t="58244" r="32864" b="15378"/>
          <a:stretch>
            <a:fillRect/>
          </a:stretch>
        </p:blipFill>
        <p:spPr>
          <a:xfrm>
            <a:off x="3370160" y="3994340"/>
            <a:ext cx="2768753" cy="1809066"/>
          </a:xfrm>
          <a:custGeom>
            <a:avLst/>
            <a:gdLst>
              <a:gd name="connsiteX0" fmla="*/ 1032755 w 2768753"/>
              <a:gd name="connsiteY0" fmla="*/ 4 h 1809066"/>
              <a:gd name="connsiteX1" fmla="*/ 2556503 w 2768753"/>
              <a:gd name="connsiteY1" fmla="*/ 590577 h 1809066"/>
              <a:gd name="connsiteX2" fmla="*/ 2544170 w 2768753"/>
              <a:gd name="connsiteY2" fmla="*/ 1808976 h 1809066"/>
              <a:gd name="connsiteX3" fmla="*/ 2344897 w 2768753"/>
              <a:gd name="connsiteY3" fmla="*/ 1234013 h 1809066"/>
              <a:gd name="connsiteX4" fmla="*/ 1300429 w 2768753"/>
              <a:gd name="connsiteY4" fmla="*/ 1346682 h 1809066"/>
              <a:gd name="connsiteX5" fmla="*/ 30012 w 2768753"/>
              <a:gd name="connsiteY5" fmla="*/ 983954 h 1809066"/>
              <a:gd name="connsiteX6" fmla="*/ 463841 w 2768753"/>
              <a:gd name="connsiteY6" fmla="*/ 143085 h 1809066"/>
              <a:gd name="connsiteX7" fmla="*/ 800198 w 2768753"/>
              <a:gd name="connsiteY7" fmla="*/ 22413 h 1809066"/>
              <a:gd name="connsiteX8" fmla="*/ 1032755 w 2768753"/>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3" h="1809066">
                <a:moveTo>
                  <a:pt x="1032755" y="4"/>
                </a:moveTo>
                <a:cubicBezTo>
                  <a:pt x="1598335" y="-1242"/>
                  <a:pt x="2297269" y="334921"/>
                  <a:pt x="2556503" y="590577"/>
                </a:cubicBezTo>
                <a:cubicBezTo>
                  <a:pt x="3023073" y="1050707"/>
                  <a:pt x="2580236" y="1818640"/>
                  <a:pt x="2544170" y="1808976"/>
                </a:cubicBezTo>
                <a:cubicBezTo>
                  <a:pt x="2507596" y="1799176"/>
                  <a:pt x="2601014" y="1470867"/>
                  <a:pt x="2344897" y="1234013"/>
                </a:cubicBezTo>
                <a:cubicBezTo>
                  <a:pt x="2088780" y="997153"/>
                  <a:pt x="1910731" y="1056159"/>
                  <a:pt x="1300429" y="1346682"/>
                </a:cubicBezTo>
                <a:cubicBezTo>
                  <a:pt x="690132" y="1637212"/>
                  <a:pt x="203464" y="1456173"/>
                  <a:pt x="30012" y="983954"/>
                </a:cubicBezTo>
                <a:cubicBezTo>
                  <a:pt x="-67937" y="717616"/>
                  <a:pt x="73153" y="345460"/>
                  <a:pt x="463841" y="143085"/>
                </a:cubicBezTo>
                <a:cubicBezTo>
                  <a:pt x="665954" y="44647"/>
                  <a:pt x="690281" y="45650"/>
                  <a:pt x="800198" y="22413"/>
                </a:cubicBezTo>
                <a:cubicBezTo>
                  <a:pt x="873883" y="7245"/>
                  <a:pt x="951958" y="182"/>
                  <a:pt x="1032755" y="4"/>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pic>
        <p:nvPicPr>
          <p:cNvPr id="31" name="PpHolder8">
            <a:extLst>
              <a:ext uri="{FF2B5EF4-FFF2-40B4-BE49-F238E27FC236}">
                <a16:creationId xmlns:a16="http://schemas.microsoft.com/office/drawing/2014/main" id="{C848EAA1-6FBD-443F-B9E3-7A8C5055B180}"/>
              </a:ext>
            </a:extLst>
          </p:cNvPr>
          <p:cNvPicPr>
            <a:picLocks/>
          </p:cNvPicPr>
          <p:nvPr/>
        </p:nvPicPr>
        <p:blipFill>
          <a:blip r:embed="rId2">
            <a:extLst>
              <a:ext uri="{28A0092B-C50C-407E-A947-70E740481C1C}">
                <a14:useLocalDpi xmlns:a14="http://schemas.microsoft.com/office/drawing/2010/main" val="0"/>
              </a:ext>
            </a:extLst>
          </a:blip>
          <a:srcRect l="59054" t="17342" r="3495" b="28972"/>
          <a:stretch>
            <a:fillRect/>
          </a:stretch>
        </p:blipFill>
        <p:spPr>
          <a:xfrm>
            <a:off x="5399944"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1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1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1"/>
                  <a:pt x="2501014" y="1278248"/>
                  <a:pt x="2458801" y="1546361"/>
                </a:cubicBezTo>
                <a:cubicBezTo>
                  <a:pt x="2417619" y="1783563"/>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7"/>
                  <a:pt x="2855034" y="1651053"/>
                </a:cubicBezTo>
                <a:cubicBezTo>
                  <a:pt x="3049979" y="1561695"/>
                  <a:pt x="3253687" y="1743076"/>
                  <a:pt x="3339706" y="1903141"/>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2"/>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p:spPr>
      </p:pic>
      <p:pic>
        <p:nvPicPr>
          <p:cNvPr id="28" name="PpHolder9">
            <a:extLst>
              <a:ext uri="{FF2B5EF4-FFF2-40B4-BE49-F238E27FC236}">
                <a16:creationId xmlns:a16="http://schemas.microsoft.com/office/drawing/2014/main" id="{DE4247D0-D437-4D05-9F85-E8B70DF04BDB}"/>
              </a:ext>
            </a:extLst>
          </p:cNvPr>
          <p:cNvPicPr>
            <a:picLocks/>
          </p:cNvPicPr>
          <p:nvPr/>
        </p:nvPicPr>
        <p:blipFill>
          <a:blip r:embed="rId2">
            <a:extLst>
              <a:ext uri="{28A0092B-C50C-407E-A947-70E740481C1C}">
                <a14:useLocalDpi xmlns:a14="http://schemas.microsoft.com/office/drawing/2010/main" val="0"/>
              </a:ext>
            </a:extLst>
          </a:blip>
          <a:srcRect l="5313" t="58397" r="74542" b="18197"/>
          <a:stretch>
            <a:fillRect/>
          </a:stretch>
        </p:blipFill>
        <p:spPr>
          <a:xfrm>
            <a:off x="485785" y="4004833"/>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5" y="173782"/>
                  <a:pt x="1881263" y="523489"/>
                  <a:pt x="1813232" y="786844"/>
                </a:cubicBezTo>
                <a:cubicBezTo>
                  <a:pt x="1779537" y="917693"/>
                  <a:pt x="1722425" y="1027097"/>
                  <a:pt x="1676681" y="1080350"/>
                </a:cubicBezTo>
                <a:cubicBezTo>
                  <a:pt x="1595551" y="1175737"/>
                  <a:pt x="1491871" y="1288492"/>
                  <a:pt x="1341073" y="1362692"/>
                </a:cubicBezTo>
                <a:cubicBezTo>
                  <a:pt x="1238606" y="1413260"/>
                  <a:pt x="1114544"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pic>
        <p:nvPicPr>
          <p:cNvPr id="48" name="PpHolder4">
            <a:extLst>
              <a:ext uri="{FF2B5EF4-FFF2-40B4-BE49-F238E27FC236}">
                <a16:creationId xmlns:a16="http://schemas.microsoft.com/office/drawing/2014/main" id="{EDAAE514-D05D-4262-922D-F39B56EE6CD8}"/>
              </a:ext>
            </a:extLst>
          </p:cNvPr>
          <p:cNvPicPr>
            <a:picLocks/>
          </p:cNvPicPr>
          <p:nvPr/>
        </p:nvPicPr>
        <p:blipFill>
          <a:blip r:embed="rId2">
            <a:extLst>
              <a:ext uri="{28A0092B-C50C-407E-A947-70E740481C1C}">
                <a14:useLocalDpi xmlns:a14="http://schemas.microsoft.com/office/drawing/2010/main" val="0"/>
              </a:ext>
            </a:extLst>
          </a:blip>
          <a:srcRect l="66174" t="39244" r="6530" b="39245"/>
          <a:stretch>
            <a:fillRect/>
          </a:stretch>
        </p:blipFill>
        <p:spPr>
          <a:xfrm>
            <a:off x="6050906"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7" name="PpHolder6">
            <a:extLst>
              <a:ext uri="{FF2B5EF4-FFF2-40B4-BE49-F238E27FC236}">
                <a16:creationId xmlns:a16="http://schemas.microsoft.com/office/drawing/2014/main" id="{C4F06566-392E-40F4-BC3C-108B893E5602}"/>
              </a:ext>
            </a:extLst>
          </p:cNvPr>
          <p:cNvPicPr>
            <a:picLocks/>
          </p:cNvPicPr>
          <p:nvPr/>
        </p:nvPicPr>
        <p:blipFill>
          <a:blip r:embed="rId2">
            <a:extLst>
              <a:ext uri="{28A0092B-C50C-407E-A947-70E740481C1C}">
                <a14:useLocalDpi xmlns:a14="http://schemas.microsoft.com/office/drawing/2010/main" val="0"/>
              </a:ext>
            </a:extLst>
          </a:blip>
          <a:srcRect l="6526" t="39244" r="66177" b="39245"/>
          <a:stretch>
            <a:fillRect/>
          </a:stretch>
        </p:blipFill>
        <p:spPr>
          <a:xfrm>
            <a:off x="596758"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pic>
        <p:nvPicPr>
          <p:cNvPr id="40" name="PpHolder7">
            <a:extLst>
              <a:ext uri="{FF2B5EF4-FFF2-40B4-BE49-F238E27FC236}">
                <a16:creationId xmlns:a16="http://schemas.microsoft.com/office/drawing/2014/main" id="{AF1B67A0-DB1D-4462-B8B5-8F5FE3B88835}"/>
              </a:ext>
            </a:extLst>
          </p:cNvPr>
          <p:cNvPicPr>
            <a:picLocks/>
          </p:cNvPicPr>
          <p:nvPr/>
        </p:nvPicPr>
        <p:blipFill>
          <a:blip r:embed="rId2">
            <a:extLst>
              <a:ext uri="{28A0092B-C50C-407E-A947-70E740481C1C}">
                <a14:useLocalDpi xmlns:a14="http://schemas.microsoft.com/office/drawing/2010/main" val="0"/>
              </a:ext>
            </a:extLst>
          </a:blip>
          <a:srcRect l="36350" t="39244" r="36354" b="39245"/>
          <a:stretch>
            <a:fillRect/>
          </a:stretch>
        </p:blipFill>
        <p:spPr>
          <a:xfrm>
            <a:off x="3323831"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2DE40639-F877-4825-86E6-65DE222529A8}"/>
              </a:ext>
            </a:extLst>
          </p:cNvPr>
          <p:cNvPicPr>
            <a:picLocks/>
          </p:cNvPicPr>
          <p:nvPr/>
        </p:nvPicPr>
        <p:blipFill>
          <a:blip r:embed="rId2">
            <a:extLst>
              <a:ext uri="{28A0092B-C50C-407E-A947-70E740481C1C}">
                <a14:useLocalDpi xmlns:a14="http://schemas.microsoft.com/office/drawing/2010/main" val="0"/>
              </a:ext>
            </a:extLst>
          </a:blip>
          <a:srcRect t="57267"/>
          <a:stretch>
            <a:fillRect/>
          </a:stretch>
        </p:blipFill>
        <p:spPr>
          <a:xfrm>
            <a:off x="0" y="3927402"/>
            <a:ext cx="9144000" cy="2930598"/>
          </a:xfrm>
          <a:custGeom>
            <a:avLst/>
            <a:gdLst>
              <a:gd name="connsiteX0" fmla="*/ 9144000 w 9144000"/>
              <a:gd name="connsiteY0" fmla="*/ 0 h 2930598"/>
              <a:gd name="connsiteX1" fmla="*/ 9144000 w 9144000"/>
              <a:gd name="connsiteY1" fmla="*/ 2930598 h 2930598"/>
              <a:gd name="connsiteX2" fmla="*/ 0 w 9144000"/>
              <a:gd name="connsiteY2" fmla="*/ 2930598 h 2930598"/>
              <a:gd name="connsiteX3" fmla="*/ 0 w 9144000"/>
              <a:gd name="connsiteY3" fmla="*/ 661970 h 2930598"/>
              <a:gd name="connsiteX4" fmla="*/ 2270931 w 9144000"/>
              <a:gd name="connsiteY4" fmla="*/ 753807 h 2930598"/>
              <a:gd name="connsiteX5" fmla="*/ 4469087 w 9144000"/>
              <a:gd name="connsiteY5" fmla="*/ 162734 h 2930598"/>
              <a:gd name="connsiteX6" fmla="*/ 7371868 w 9144000"/>
              <a:gd name="connsiteY6" fmla="*/ 408793 h 2930598"/>
              <a:gd name="connsiteX7" fmla="*/ 9144000 w 9144000"/>
              <a:gd name="connsiteY7" fmla="*/ 0 h 2930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8">
                <a:moveTo>
                  <a:pt x="9144000" y="0"/>
                </a:moveTo>
                <a:lnTo>
                  <a:pt x="9144000" y="2930598"/>
                </a:lnTo>
                <a:lnTo>
                  <a:pt x="0" y="2930598"/>
                </a:lnTo>
                <a:lnTo>
                  <a:pt x="0" y="661970"/>
                </a:lnTo>
                <a:cubicBezTo>
                  <a:pt x="752234" y="638987"/>
                  <a:pt x="1526772" y="833143"/>
                  <a:pt x="2270931" y="753807"/>
                </a:cubicBezTo>
                <a:cubicBezTo>
                  <a:pt x="3107440" y="664638"/>
                  <a:pt x="3636358" y="258884"/>
                  <a:pt x="4469087" y="162734"/>
                </a:cubicBezTo>
                <a:cubicBezTo>
                  <a:pt x="5434364" y="51275"/>
                  <a:pt x="6376477" y="392419"/>
                  <a:pt x="7371868" y="408793"/>
                </a:cubicBezTo>
                <a:cubicBezTo>
                  <a:pt x="8063405" y="420157"/>
                  <a:pt x="8755042" y="258862"/>
                  <a:pt x="9144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pic>
        <p:nvPicPr>
          <p:cNvPr id="18" name="PpHolder4">
            <a:extLst>
              <a:ext uri="{FF2B5EF4-FFF2-40B4-BE49-F238E27FC236}">
                <a16:creationId xmlns:a16="http://schemas.microsoft.com/office/drawing/2014/main" id="{A2078A9B-D6F1-4F65-88A0-08359021E58E}"/>
              </a:ext>
            </a:extLst>
          </p:cNvPr>
          <p:cNvPicPr>
            <a:picLocks/>
          </p:cNvPicPr>
          <p:nvPr/>
        </p:nvPicPr>
        <p:blipFill>
          <a:blip r:embed="rId2">
            <a:extLst>
              <a:ext uri="{28A0092B-C50C-407E-A947-70E740481C1C}">
                <a14:useLocalDpi xmlns:a14="http://schemas.microsoft.com/office/drawing/2010/main" val="0"/>
              </a:ext>
            </a:extLst>
          </a:blip>
          <a:srcRect r="38462" b="21453"/>
          <a:stretch>
            <a:fillRect/>
          </a:stretch>
        </p:blipFill>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1" y="1751541"/>
                  <a:pt x="3836877" y="1857715"/>
                  <a:pt x="3412638" y="2190879"/>
                </a:cubicBezTo>
                <a:cubicBezTo>
                  <a:pt x="2761905" y="2701833"/>
                  <a:pt x="2459338" y="3652024"/>
                  <a:pt x="1888785" y="4284155"/>
                </a:cubicBezTo>
                <a:cubicBezTo>
                  <a:pt x="1373390" y="4855183"/>
                  <a:pt x="670981" y="5131620"/>
                  <a:pt x="0" y="5386726"/>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3" name="PpHolder3">
            <a:extLst>
              <a:ext uri="{FF2B5EF4-FFF2-40B4-BE49-F238E27FC236}">
                <a16:creationId xmlns:a16="http://schemas.microsoft.com/office/drawing/2014/main" id="{F1FBA6D8-BB02-493D-9A31-1508D597F6FA}"/>
              </a:ext>
            </a:extLst>
          </p:cNvPr>
          <p:cNvPicPr>
            <a:picLocks/>
          </p:cNvPicPr>
          <p:nvPr/>
        </p:nvPicPr>
        <p:blipFill>
          <a:blip r:embed="rId2">
            <a:extLst>
              <a:ext uri="{28A0092B-C50C-407E-A947-70E740481C1C}">
                <a14:useLocalDpi xmlns:a14="http://schemas.microsoft.com/office/drawing/2010/main" val="0"/>
              </a:ext>
            </a:extLst>
          </a:blip>
          <a:srcRect l="75423" t="27758" r="7422" b="22935"/>
          <a:stretch>
            <a:fillRect/>
          </a:stretch>
        </p:blipFill>
        <p:spPr>
          <a:xfrm>
            <a:off x="6896650"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3"/>
          </a:graphicData>
        </a:graphic>
      </p:graphicFrame>
      <p:pic>
        <p:nvPicPr>
          <p:cNvPr id="20" name="PpHolder7">
            <a:extLst>
              <a:ext uri="{FF2B5EF4-FFF2-40B4-BE49-F238E27FC236}">
                <a16:creationId xmlns:a16="http://schemas.microsoft.com/office/drawing/2014/main" id="{026362C9-6117-4F62-AD9F-F2AF65D1F689}"/>
              </a:ext>
            </a:extLst>
          </p:cNvPr>
          <p:cNvPicPr>
            <a:picLocks/>
          </p:cNvPicPr>
          <p:nvPr/>
        </p:nvPicPr>
        <p:blipFill>
          <a:blip r:embed="rId2">
            <a:extLst>
              <a:ext uri="{28A0092B-C50C-407E-A947-70E740481C1C}">
                <a14:useLocalDpi xmlns:a14="http://schemas.microsoft.com/office/drawing/2010/main" val="0"/>
              </a:ext>
            </a:extLst>
          </a:blip>
          <a:srcRect l="54157" t="27758" r="28688" b="22935"/>
          <a:stretch>
            <a:fillRect/>
          </a:stretch>
        </p:blipFill>
        <p:spPr>
          <a:xfrm>
            <a:off x="4952125"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465BDF6F-9CB0-4A83-A1D9-B5CE831D0F6A}"/>
              </a:ext>
            </a:extLst>
          </p:cNvPr>
          <p:cNvPicPr>
            <a:picLocks/>
          </p:cNvPicPr>
          <p:nvPr/>
        </p:nvPicPr>
        <p:blipFill>
          <a:blip r:embed="rId3">
            <a:extLst>
              <a:ext uri="{28A0092B-C50C-407E-A947-70E740481C1C}">
                <a14:useLocalDpi xmlns:a14="http://schemas.microsoft.com/office/drawing/2010/main" val="0"/>
              </a:ext>
            </a:extLst>
          </a:blip>
          <a:srcRect t="30313" r="59161" b="31059"/>
          <a:stretch>
            <a:fillRect/>
          </a:stretch>
        </p:blipFill>
        <p:spPr>
          <a:xfrm>
            <a:off x="3" y="2078834"/>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4" name="PpHolder2">
            <a:extLst>
              <a:ext uri="{FF2B5EF4-FFF2-40B4-BE49-F238E27FC236}">
                <a16:creationId xmlns:a16="http://schemas.microsoft.com/office/drawing/2014/main" id="{665200D6-7837-4A88-B24A-85FAC17AADA3}"/>
              </a:ext>
            </a:extLst>
          </p:cNvPr>
          <p:cNvPicPr>
            <a:picLocks/>
          </p:cNvPicPr>
          <p:nvPr/>
        </p:nvPicPr>
        <p:blipFill>
          <a:blip r:embed="rId2">
            <a:extLst>
              <a:ext uri="{28A0092B-C50C-407E-A947-70E740481C1C}">
                <a14:useLocalDpi xmlns:a14="http://schemas.microsoft.com/office/drawing/2010/main" val="0"/>
              </a:ext>
            </a:extLst>
          </a:blip>
          <a:srcRect l="6426" t="35053" r="6108" b="45535"/>
          <a:stretch>
            <a:fillRect/>
          </a:stretch>
        </p:blipFill>
        <p:spPr>
          <a:xfrm>
            <a:off x="587566" y="2403929"/>
            <a:ext cx="7997894" cy="1331274"/>
          </a:xfrm>
          <a:custGeom>
            <a:avLst/>
            <a:gdLst>
              <a:gd name="connsiteX0" fmla="*/ 5358929 w 7997894"/>
              <a:gd name="connsiteY0" fmla="*/ 436658 h 1331274"/>
              <a:gd name="connsiteX1" fmla="*/ 5344802 w 7997894"/>
              <a:gd name="connsiteY1" fmla="*/ 436764 h 1331274"/>
              <a:gd name="connsiteX2" fmla="*/ 5303782 w 7997894"/>
              <a:gd name="connsiteY2" fmla="*/ 460204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7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9 h 1331274"/>
              <a:gd name="connsiteX19" fmla="*/ 5358929 w 7997894"/>
              <a:gd name="connsiteY19" fmla="*/ 436658 h 1331274"/>
              <a:gd name="connsiteX20" fmla="*/ 1144117 w 7997894"/>
              <a:gd name="connsiteY20" fmla="*/ 436658 h 1331274"/>
              <a:gd name="connsiteX21" fmla="*/ 1129990 w 7997894"/>
              <a:gd name="connsiteY21" fmla="*/ 436764 h 1331274"/>
              <a:gd name="connsiteX22" fmla="*/ 1088969 w 7997894"/>
              <a:gd name="connsiteY22" fmla="*/ 460204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7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3 w 7997894"/>
              <a:gd name="connsiteY36" fmla="*/ 605032 h 1331274"/>
              <a:gd name="connsiteX37" fmla="*/ 1179383 w 7997894"/>
              <a:gd name="connsiteY37" fmla="*/ 502898 h 1331274"/>
              <a:gd name="connsiteX38" fmla="*/ 1170174 w 7997894"/>
              <a:gd name="connsiteY38" fmla="*/ 450159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1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8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1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6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8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4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4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3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7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70 h 1331274"/>
              <a:gd name="connsiteX150" fmla="*/ 6546180 w 7997894"/>
              <a:gd name="connsiteY150" fmla="*/ 853668 h 1331274"/>
              <a:gd name="connsiteX151" fmla="*/ 6525251 w 7997894"/>
              <a:gd name="connsiteY151" fmla="*/ 790882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8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7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6 h 1331274"/>
              <a:gd name="connsiteX167" fmla="*/ 6852580 w 7997894"/>
              <a:gd name="connsiteY167" fmla="*/ 450159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7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7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4 h 1331274"/>
              <a:gd name="connsiteX184" fmla="*/ 7015826 w 7997894"/>
              <a:gd name="connsiteY184" fmla="*/ 38276 h 1331274"/>
              <a:gd name="connsiteX185" fmla="*/ 7069404 w 7997894"/>
              <a:gd name="connsiteY185" fmla="*/ 44137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6 w 7997894"/>
              <a:gd name="connsiteY194" fmla="*/ 487829 h 1331274"/>
              <a:gd name="connsiteX195" fmla="*/ 3042116 w 7997894"/>
              <a:gd name="connsiteY195" fmla="*/ 655263 h 1331274"/>
              <a:gd name="connsiteX196" fmla="*/ 3037931 w 7997894"/>
              <a:gd name="connsiteY196" fmla="*/ 760743 h 1331274"/>
              <a:gd name="connsiteX197" fmla="*/ 3028723 w 7997894"/>
              <a:gd name="connsiteY197" fmla="*/ 852831 h 1331274"/>
              <a:gd name="connsiteX198" fmla="*/ 3007793 w 7997894"/>
              <a:gd name="connsiteY198" fmla="*/ 936546 h 1331274"/>
              <a:gd name="connsiteX199" fmla="*/ 2990212 w 7997894"/>
              <a:gd name="connsiteY199" fmla="*/ 998497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7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8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3 w 7997894"/>
              <a:gd name="connsiteY214" fmla="*/ 1033657 h 1331274"/>
              <a:gd name="connsiteX215" fmla="*/ 2356484 w 7997894"/>
              <a:gd name="connsiteY215" fmla="*/ 941570 h 1331274"/>
              <a:gd name="connsiteX216" fmla="*/ 2331370 w 7997894"/>
              <a:gd name="connsiteY216" fmla="*/ 853668 h 1331274"/>
              <a:gd name="connsiteX217" fmla="*/ 2310441 w 7997894"/>
              <a:gd name="connsiteY217" fmla="*/ 790882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8 h 1331274"/>
              <a:gd name="connsiteX225" fmla="*/ 2322160 w 7997894"/>
              <a:gd name="connsiteY225" fmla="*/ 131200 h 1331274"/>
              <a:gd name="connsiteX226" fmla="*/ 2390807 w 7997894"/>
              <a:gd name="connsiteY226" fmla="*/ 42461 h 1331274"/>
              <a:gd name="connsiteX227" fmla="*/ 2455268 w 7997894"/>
              <a:gd name="connsiteY227" fmla="*/ 42461 h 1331274"/>
              <a:gd name="connsiteX228" fmla="*/ 2502986 w 7997894"/>
              <a:gd name="connsiteY228" fmla="*/ 44137 h 1331274"/>
              <a:gd name="connsiteX229" fmla="*/ 2554890 w 7997894"/>
              <a:gd name="connsiteY229" fmla="*/ 39113 h 1331274"/>
              <a:gd name="connsiteX230" fmla="*/ 2610143 w 7997894"/>
              <a:gd name="connsiteY230" fmla="*/ 62553 h 1331274"/>
              <a:gd name="connsiteX231" fmla="*/ 2641954 w 7997894"/>
              <a:gd name="connsiteY231" fmla="*/ 219939 h 1331274"/>
              <a:gd name="connsiteX232" fmla="*/ 2635258 w 7997894"/>
              <a:gd name="connsiteY232" fmla="*/ 400766 h 1331274"/>
              <a:gd name="connsiteX233" fmla="*/ 2637769 w 7997894"/>
              <a:gd name="connsiteY233" fmla="*/ 450159 h 1331274"/>
              <a:gd name="connsiteX234" fmla="*/ 2641954 w 7997894"/>
              <a:gd name="connsiteY234" fmla="*/ 482807 h 1331274"/>
              <a:gd name="connsiteX235" fmla="*/ 2631909 w 7997894"/>
              <a:gd name="connsiteY235" fmla="*/ 604195 h 1331274"/>
              <a:gd name="connsiteX236" fmla="*/ 2625211 w 7997894"/>
              <a:gd name="connsiteY236" fmla="*/ 735630 h 1331274"/>
              <a:gd name="connsiteX237" fmla="*/ 2630234 w 7997894"/>
              <a:gd name="connsiteY237" fmla="*/ 754047 h 1331274"/>
              <a:gd name="connsiteX238" fmla="*/ 2635258 w 7997894"/>
              <a:gd name="connsiteY238" fmla="*/ 764092 h 1331274"/>
              <a:gd name="connsiteX239" fmla="*/ 2644466 w 7997894"/>
              <a:gd name="connsiteY239" fmla="*/ 802601 h 1331274"/>
              <a:gd name="connsiteX240" fmla="*/ 2662046 w 7997894"/>
              <a:gd name="connsiteY240" fmla="*/ 852831 h 1331274"/>
              <a:gd name="connsiteX241" fmla="*/ 2703068 w 7997894"/>
              <a:gd name="connsiteY241" fmla="*/ 877108 h 1331274"/>
              <a:gd name="connsiteX242" fmla="*/ 2743250 w 7997894"/>
              <a:gd name="connsiteY242" fmla="*/ 827717 h 1331274"/>
              <a:gd name="connsiteX243" fmla="*/ 2751623 w 7997894"/>
              <a:gd name="connsiteY243" fmla="*/ 700468 h 1331274"/>
              <a:gd name="connsiteX244" fmla="*/ 2741576 w 7997894"/>
              <a:gd name="connsiteY244" fmla="*/ 578243 h 1331274"/>
              <a:gd name="connsiteX245" fmla="*/ 2739064 w 7997894"/>
              <a:gd name="connsiteY245" fmla="*/ 502898 h 1331274"/>
              <a:gd name="connsiteX246" fmla="*/ 2744089 w 7997894"/>
              <a:gd name="connsiteY246" fmla="*/ 385696 h 1331274"/>
              <a:gd name="connsiteX247" fmla="*/ 2749110 w 7997894"/>
              <a:gd name="connsiteY247" fmla="*/ 178082 h 1331274"/>
              <a:gd name="connsiteX248" fmla="*/ 2742413 w 7997894"/>
              <a:gd name="connsiteY248" fmla="*/ 110271 h 1331274"/>
              <a:gd name="connsiteX249" fmla="*/ 2759158 w 7997894"/>
              <a:gd name="connsiteY249" fmla="*/ 54184 h 1331274"/>
              <a:gd name="connsiteX250" fmla="*/ 2801014 w 7997894"/>
              <a:gd name="connsiteY250" fmla="*/ 38276 h 1331274"/>
              <a:gd name="connsiteX251" fmla="*/ 2854593 w 7997894"/>
              <a:gd name="connsiteY251" fmla="*/ 44137 h 1331274"/>
              <a:gd name="connsiteX252" fmla="*/ 2906497 w 7997894"/>
              <a:gd name="connsiteY252" fmla="*/ 44972 h 1331274"/>
              <a:gd name="connsiteX253" fmla="*/ 2943332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70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4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5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8 h 1331274"/>
              <a:gd name="connsiteX297" fmla="*/ 5017474 w 7997894"/>
              <a:gd name="connsiteY297" fmla="*/ 298631 h 1331274"/>
              <a:gd name="connsiteX298" fmla="*/ 5024170 w 7997894"/>
              <a:gd name="connsiteY298" fmla="*/ 247565 h 1331274"/>
              <a:gd name="connsiteX299" fmla="*/ 5058494 w 7997894"/>
              <a:gd name="connsiteY299" fmla="*/ 193988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8 w 7997894"/>
              <a:gd name="connsiteY304" fmla="*/ 13736 h 1331274"/>
              <a:gd name="connsiteX305" fmla="*/ 1174360 w 7997894"/>
              <a:gd name="connsiteY305" fmla="*/ 15672 h 1331274"/>
              <a:gd name="connsiteX306" fmla="*/ 1291562 w 7997894"/>
              <a:gd name="connsiteY306" fmla="*/ 55856 h 1331274"/>
              <a:gd name="connsiteX307" fmla="*/ 1343465 w 7997894"/>
              <a:gd name="connsiteY307" fmla="*/ 116970 h 1331274"/>
              <a:gd name="connsiteX308" fmla="*/ 1373603 w 7997894"/>
              <a:gd name="connsiteY308" fmla="*/ 178082 h 1331274"/>
              <a:gd name="connsiteX309" fmla="*/ 1395370 w 7997894"/>
              <a:gd name="connsiteY309" fmla="*/ 202358 h 1331274"/>
              <a:gd name="connsiteX310" fmla="*/ 1419647 w 7997894"/>
              <a:gd name="connsiteY310" fmla="*/ 223288 h 1331274"/>
              <a:gd name="connsiteX311" fmla="*/ 1443087 w 7997894"/>
              <a:gd name="connsiteY311" fmla="*/ 265984 h 1331274"/>
              <a:gd name="connsiteX312" fmla="*/ 1465690 w 7997894"/>
              <a:gd name="connsiteY312" fmla="*/ 333793 h 1331274"/>
              <a:gd name="connsiteX313" fmla="*/ 1489132 w 7997894"/>
              <a:gd name="connsiteY313" fmla="*/ 482807 h 1331274"/>
              <a:gd name="connsiteX314" fmla="*/ 1484108 w 7997894"/>
              <a:gd name="connsiteY314" fmla="*/ 605032 h 1331274"/>
              <a:gd name="connsiteX315" fmla="*/ 1462342 w 7997894"/>
              <a:gd name="connsiteY315" fmla="*/ 764092 h 1331274"/>
              <a:gd name="connsiteX316" fmla="*/ 1434717 w 7997894"/>
              <a:gd name="connsiteY316" fmla="*/ 845296 h 1331274"/>
              <a:gd name="connsiteX317" fmla="*/ 1423833 w 7997894"/>
              <a:gd name="connsiteY317" fmla="*/ 904735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8 w 7997894"/>
              <a:gd name="connsiteY326" fmla="*/ 1210297 h 1331274"/>
              <a:gd name="connsiteX327" fmla="*/ 1249704 w 7997894"/>
              <a:gd name="connsiteY327" fmla="*/ 1228715 h 1331274"/>
              <a:gd name="connsiteX328" fmla="*/ 1237983 w 7997894"/>
              <a:gd name="connsiteY328" fmla="*/ 1249643 h 1331274"/>
              <a:gd name="connsiteX329" fmla="*/ 1217893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9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4 w 7997894"/>
              <a:gd name="connsiteY339" fmla="*/ 1149185 h 1331274"/>
              <a:gd name="connsiteX340" fmla="*/ 859590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8 h 1331274"/>
              <a:gd name="connsiteX346" fmla="*/ 802661 w 7997894"/>
              <a:gd name="connsiteY346" fmla="*/ 298631 h 1331274"/>
              <a:gd name="connsiteX347" fmla="*/ 809358 w 7997894"/>
              <a:gd name="connsiteY347" fmla="*/ 247565 h 1331274"/>
              <a:gd name="connsiteX348" fmla="*/ 843681 w 7997894"/>
              <a:gd name="connsiteY348" fmla="*/ 193988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8 w 7997894"/>
              <a:gd name="connsiteY352" fmla="*/ 13736 h 1331274"/>
              <a:gd name="connsiteX353" fmla="*/ 7651117 w 7997894"/>
              <a:gd name="connsiteY353" fmla="*/ 12324 h 1331274"/>
              <a:gd name="connsiteX354" fmla="*/ 7681255 w 7997894"/>
              <a:gd name="connsiteY354" fmla="*/ 15672 h 1331274"/>
              <a:gd name="connsiteX355" fmla="*/ 7706370 w 7997894"/>
              <a:gd name="connsiteY355" fmla="*/ 20695 h 1331274"/>
              <a:gd name="connsiteX356" fmla="*/ 7736508 w 7997894"/>
              <a:gd name="connsiteY356" fmla="*/ 22371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2 h 1331274"/>
              <a:gd name="connsiteX365" fmla="*/ 7931566 w 7997894"/>
              <a:gd name="connsiteY365" fmla="*/ 586615 h 1331274"/>
              <a:gd name="connsiteX366" fmla="*/ 7893056 w 7997894"/>
              <a:gd name="connsiteY366" fmla="*/ 588288 h 1331274"/>
              <a:gd name="connsiteX367" fmla="*/ 7862918 w 7997894"/>
              <a:gd name="connsiteY367" fmla="*/ 586615 h 1331274"/>
              <a:gd name="connsiteX368" fmla="*/ 7847012 w 7997894"/>
              <a:gd name="connsiteY368" fmla="*/ 592474 h 1331274"/>
              <a:gd name="connsiteX369" fmla="*/ 7837804 w 7997894"/>
              <a:gd name="connsiteY369" fmla="*/ 605032 h 1331274"/>
              <a:gd name="connsiteX370" fmla="*/ 7792597 w 7997894"/>
              <a:gd name="connsiteY370" fmla="*/ 606707 h 1331274"/>
              <a:gd name="connsiteX371" fmla="*/ 7737345 w 7997894"/>
              <a:gd name="connsiteY371" fmla="*/ 564011 h 1331274"/>
              <a:gd name="connsiteX372" fmla="*/ 7732322 w 7997894"/>
              <a:gd name="connsiteY372" fmla="*/ 479458 h 1331274"/>
              <a:gd name="connsiteX373" fmla="*/ 7742368 w 7997894"/>
              <a:gd name="connsiteY373" fmla="*/ 448485 h 1331274"/>
              <a:gd name="connsiteX374" fmla="*/ 7744042 w 7997894"/>
              <a:gd name="connsiteY374" fmla="*/ 424206 h 1331274"/>
              <a:gd name="connsiteX375" fmla="*/ 7712230 w 7997894"/>
              <a:gd name="connsiteY375" fmla="*/ 399092 h 1331274"/>
              <a:gd name="connsiteX376" fmla="*/ 7668698 w 7997894"/>
              <a:gd name="connsiteY376" fmla="*/ 412487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5 h 1331274"/>
              <a:gd name="connsiteX381" fmla="*/ 7656140 w 7997894"/>
              <a:gd name="connsiteY381" fmla="*/ 645216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7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40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70 h 1331274"/>
              <a:gd name="connsiteX419" fmla="*/ 7534753 w 7997894"/>
              <a:gd name="connsiteY419" fmla="*/ 943244 h 1331274"/>
              <a:gd name="connsiteX420" fmla="*/ 7563216 w 7997894"/>
              <a:gd name="connsiteY420" fmla="*/ 976731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6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7 h 1331274"/>
              <a:gd name="connsiteX434" fmla="*/ 7327138 w 7997894"/>
              <a:gd name="connsiteY434" fmla="*/ 512945 h 1331274"/>
              <a:gd name="connsiteX435" fmla="*/ 7318765 w 7997894"/>
              <a:gd name="connsiteY435" fmla="*/ 454344 h 1331274"/>
              <a:gd name="connsiteX436" fmla="*/ 7335509 w 7997894"/>
              <a:gd name="connsiteY436" fmla="*/ 398255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6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4 h 1331274"/>
              <a:gd name="connsiteX445" fmla="*/ 3436306 w 7997894"/>
              <a:gd name="connsiteY445" fmla="*/ 12324 h 1331274"/>
              <a:gd name="connsiteX446" fmla="*/ 3466444 w 7997894"/>
              <a:gd name="connsiteY446" fmla="*/ 15672 h 1331274"/>
              <a:gd name="connsiteX447" fmla="*/ 3491558 w 7997894"/>
              <a:gd name="connsiteY447" fmla="*/ 20695 h 1331274"/>
              <a:gd name="connsiteX448" fmla="*/ 3521695 w 7997894"/>
              <a:gd name="connsiteY448" fmla="*/ 22371 h 1331274"/>
              <a:gd name="connsiteX449" fmla="*/ 3557693 w 7997894"/>
              <a:gd name="connsiteY449" fmla="*/ 25719 h 1331274"/>
              <a:gd name="connsiteX450" fmla="*/ 3691639 w 7997894"/>
              <a:gd name="connsiteY450" fmla="*/ 109434 h 1331274"/>
              <a:gd name="connsiteX451" fmla="*/ 3747730 w 7997894"/>
              <a:gd name="connsiteY451" fmla="*/ 209894 h 1331274"/>
              <a:gd name="connsiteX452" fmla="*/ 3756938 w 7997894"/>
              <a:gd name="connsiteY452" fmla="*/ 312027 h 1331274"/>
              <a:gd name="connsiteX453" fmla="*/ 3766984 w 7997894"/>
              <a:gd name="connsiteY453" fmla="*/ 419183 h 1331274"/>
              <a:gd name="connsiteX454" fmla="*/ 3782053 w 7997894"/>
              <a:gd name="connsiteY454" fmla="*/ 472760 h 1331274"/>
              <a:gd name="connsiteX455" fmla="*/ 3777867 w 7997894"/>
              <a:gd name="connsiteY455" fmla="*/ 523827 h 1331274"/>
              <a:gd name="connsiteX456" fmla="*/ 3753589 w 7997894"/>
              <a:gd name="connsiteY456" fmla="*/ 569872 h 1331274"/>
              <a:gd name="connsiteX457" fmla="*/ 3716754 w 7997894"/>
              <a:gd name="connsiteY457" fmla="*/ 586615 h 1331274"/>
              <a:gd name="connsiteX458" fmla="*/ 3678245 w 7997894"/>
              <a:gd name="connsiteY458" fmla="*/ 588288 h 1331274"/>
              <a:gd name="connsiteX459" fmla="*/ 3648106 w 7997894"/>
              <a:gd name="connsiteY459" fmla="*/ 586615 h 1331274"/>
              <a:gd name="connsiteX460" fmla="*/ 3632200 w 7997894"/>
              <a:gd name="connsiteY460" fmla="*/ 592474 h 1331274"/>
              <a:gd name="connsiteX461" fmla="*/ 3622993 w 7997894"/>
              <a:gd name="connsiteY461" fmla="*/ 605032 h 1331274"/>
              <a:gd name="connsiteX462" fmla="*/ 3577785 w 7997894"/>
              <a:gd name="connsiteY462" fmla="*/ 606707 h 1331274"/>
              <a:gd name="connsiteX463" fmla="*/ 3522534 w 7997894"/>
              <a:gd name="connsiteY463" fmla="*/ 564011 h 1331274"/>
              <a:gd name="connsiteX464" fmla="*/ 3517510 w 7997894"/>
              <a:gd name="connsiteY464" fmla="*/ 479458 h 1331274"/>
              <a:gd name="connsiteX465" fmla="*/ 3527555 w 7997894"/>
              <a:gd name="connsiteY465" fmla="*/ 448485 h 1331274"/>
              <a:gd name="connsiteX466" fmla="*/ 3529231 w 7997894"/>
              <a:gd name="connsiteY466" fmla="*/ 424206 h 1331274"/>
              <a:gd name="connsiteX467" fmla="*/ 3497419 w 7997894"/>
              <a:gd name="connsiteY467" fmla="*/ 399092 h 1331274"/>
              <a:gd name="connsiteX468" fmla="*/ 3453886 w 7997894"/>
              <a:gd name="connsiteY468" fmla="*/ 412487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5 h 1331274"/>
              <a:gd name="connsiteX473" fmla="*/ 3441329 w 7997894"/>
              <a:gd name="connsiteY473" fmla="*/ 645216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7 w 7997894"/>
              <a:gd name="connsiteY480" fmla="*/ 737303 h 1331274"/>
              <a:gd name="connsiteX481" fmla="*/ 3649783 w 7997894"/>
              <a:gd name="connsiteY481" fmla="*/ 746511 h 1331274"/>
              <a:gd name="connsiteX482" fmla="*/ 3665687 w 7997894"/>
              <a:gd name="connsiteY482" fmla="*/ 754047 h 1331274"/>
              <a:gd name="connsiteX483" fmla="*/ 3678245 w 7997894"/>
              <a:gd name="connsiteY483" fmla="*/ 770789 h 1331274"/>
              <a:gd name="connsiteX484" fmla="*/ 3688290 w 7997894"/>
              <a:gd name="connsiteY484" fmla="*/ 906409 h 1331274"/>
              <a:gd name="connsiteX485" fmla="*/ 3682430 w 7997894"/>
              <a:gd name="connsiteY485" fmla="*/ 951615 h 1331274"/>
              <a:gd name="connsiteX486" fmla="*/ 3678245 w 7997894"/>
              <a:gd name="connsiteY486" fmla="*/ 980916 h 1331274"/>
              <a:gd name="connsiteX487" fmla="*/ 3674895 w 7997894"/>
              <a:gd name="connsiteY487" fmla="*/ 1002682 h 1331274"/>
              <a:gd name="connsiteX488" fmla="*/ 3673222 w 7997894"/>
              <a:gd name="connsiteY488" fmla="*/ 1030308 h 1331274"/>
              <a:gd name="connsiteX489" fmla="*/ 3650619 w 7997894"/>
              <a:gd name="connsiteY489" fmla="*/ 1135790 h 1331274"/>
              <a:gd name="connsiteX490" fmla="*/ 3604575 w 7997894"/>
              <a:gd name="connsiteY490" fmla="*/ 1186019 h 1331274"/>
              <a:gd name="connsiteX491" fmla="*/ 3574438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60 w 7997894"/>
              <a:gd name="connsiteY499" fmla="*/ 1195228 h 1331274"/>
              <a:gd name="connsiteX500" fmla="*/ 3196041 w 7997894"/>
              <a:gd name="connsiteY500" fmla="*/ 1192717 h 1331274"/>
              <a:gd name="connsiteX501" fmla="*/ 3175950 w 7997894"/>
              <a:gd name="connsiteY501" fmla="*/ 1192717 h 1331274"/>
              <a:gd name="connsiteX502" fmla="*/ 3139951 w 7997894"/>
              <a:gd name="connsiteY502" fmla="*/ 1176811 h 1331274"/>
              <a:gd name="connsiteX503" fmla="*/ 3133255 w 7997894"/>
              <a:gd name="connsiteY503" fmla="*/ 1146673 h 1331274"/>
              <a:gd name="connsiteX504" fmla="*/ 3134092 w 7997894"/>
              <a:gd name="connsiteY504" fmla="*/ 1105652 h 1331274"/>
              <a:gd name="connsiteX505" fmla="*/ 3134930 w 7997894"/>
              <a:gd name="connsiteY505" fmla="*/ 1055423 h 1331274"/>
              <a:gd name="connsiteX506" fmla="*/ 3154184 w 7997894"/>
              <a:gd name="connsiteY506" fmla="*/ 1015240 h 1331274"/>
              <a:gd name="connsiteX507" fmla="*/ 3224505 w 7997894"/>
              <a:gd name="connsiteY507" fmla="*/ 981753 h 1331274"/>
              <a:gd name="connsiteX508" fmla="*/ 3264689 w 7997894"/>
              <a:gd name="connsiteY508" fmla="*/ 970033 h 1331274"/>
              <a:gd name="connsiteX509" fmla="*/ 3280595 w 7997894"/>
              <a:gd name="connsiteY509" fmla="*/ 951615 h 1331274"/>
              <a:gd name="connsiteX510" fmla="*/ 3297337 w 7997894"/>
              <a:gd name="connsiteY510" fmla="*/ 941570 h 1331274"/>
              <a:gd name="connsiteX511" fmla="*/ 3319941 w 7997894"/>
              <a:gd name="connsiteY511" fmla="*/ 943244 h 1331274"/>
              <a:gd name="connsiteX512" fmla="*/ 3348404 w 7997894"/>
              <a:gd name="connsiteY512" fmla="*/ 976731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5 w 7997894"/>
              <a:gd name="connsiteY516" fmla="*/ 1030308 h 1331274"/>
              <a:gd name="connsiteX517" fmla="*/ 3437145 w 7997894"/>
              <a:gd name="connsiteY517" fmla="*/ 995148 h 1331274"/>
              <a:gd name="connsiteX518" fmla="*/ 3437145 w 7997894"/>
              <a:gd name="connsiteY518" fmla="*/ 958313 h 1331274"/>
              <a:gd name="connsiteX519" fmla="*/ 3361799 w 7997894"/>
              <a:gd name="connsiteY519" fmla="*/ 837761 h 1331274"/>
              <a:gd name="connsiteX520" fmla="*/ 3303199 w 7997894"/>
              <a:gd name="connsiteY520" fmla="*/ 805949 h 1331274"/>
              <a:gd name="connsiteX521" fmla="*/ 3249620 w 7997894"/>
              <a:gd name="connsiteY521" fmla="*/ 769116 h 1331274"/>
              <a:gd name="connsiteX522" fmla="*/ 3177625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7 h 1331274"/>
              <a:gd name="connsiteX526" fmla="*/ 3112326 w 7997894"/>
              <a:gd name="connsiteY526" fmla="*/ 512945 h 1331274"/>
              <a:gd name="connsiteX527" fmla="*/ 3103955 w 7997894"/>
              <a:gd name="connsiteY527" fmla="*/ 454344 h 1331274"/>
              <a:gd name="connsiteX528" fmla="*/ 3120697 w 7997894"/>
              <a:gd name="connsiteY528" fmla="*/ 398255 h 1331274"/>
              <a:gd name="connsiteX529" fmla="*/ 3127395 w 7997894"/>
              <a:gd name="connsiteY529" fmla="*/ 348861 h 1331274"/>
              <a:gd name="connsiteX530" fmla="*/ 3124882 w 7997894"/>
              <a:gd name="connsiteY530" fmla="*/ 296121 h 1331274"/>
              <a:gd name="connsiteX531" fmla="*/ 3122370 w 7997894"/>
              <a:gd name="connsiteY531" fmla="*/ 243379 h 1331274"/>
              <a:gd name="connsiteX532" fmla="*/ 3167579 w 7997894"/>
              <a:gd name="connsiteY532" fmla="*/ 132876 h 1331274"/>
              <a:gd name="connsiteX533" fmla="*/ 3264689 w 7997894"/>
              <a:gd name="connsiteY533" fmla="*/ 72599 h 1331274"/>
              <a:gd name="connsiteX534" fmla="*/ 3314919 w 7997894"/>
              <a:gd name="connsiteY534" fmla="*/ 60878 h 1331274"/>
              <a:gd name="connsiteX535" fmla="*/ 3366822 w 7997894"/>
              <a:gd name="connsiteY535" fmla="*/ 40787 h 1331274"/>
              <a:gd name="connsiteX536" fmla="*/ 3436306 w 7997894"/>
              <a:gd name="connsiteY536" fmla="*/ 12324 h 1331274"/>
              <a:gd name="connsiteX537" fmla="*/ 6157873 w 7997894"/>
              <a:gd name="connsiteY537" fmla="*/ 11879 h 1331274"/>
              <a:gd name="connsiteX538" fmla="*/ 6182909 w 7997894"/>
              <a:gd name="connsiteY538" fmla="*/ 24045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3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7 h 1331274"/>
              <a:gd name="connsiteX555" fmla="*/ 6163654 w 7997894"/>
              <a:gd name="connsiteY555" fmla="*/ 424206 h 1331274"/>
              <a:gd name="connsiteX556" fmla="*/ 6156957 w 7997894"/>
              <a:gd name="connsiteY556" fmla="*/ 409974 h 1331274"/>
              <a:gd name="connsiteX557" fmla="*/ 6151934 w 7997894"/>
              <a:gd name="connsiteY557" fmla="*/ 401603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1 h 1331274"/>
              <a:gd name="connsiteX563" fmla="*/ 6064033 w 7997894"/>
              <a:gd name="connsiteY563" fmla="*/ 606707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1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9 h 1331274"/>
              <a:gd name="connsiteX578" fmla="*/ 6361224 w 7997894"/>
              <a:gd name="connsiteY578" fmla="*/ 1011055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7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1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5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5 h 1331274"/>
              <a:gd name="connsiteX613" fmla="*/ 6110914 w 7997894"/>
              <a:gd name="connsiteY613" fmla="*/ 32416 h 1331274"/>
              <a:gd name="connsiteX614" fmla="*/ 6157873 w 7997894"/>
              <a:gd name="connsiteY614" fmla="*/ 11879 h 1331274"/>
              <a:gd name="connsiteX615" fmla="*/ 1943062 w 7997894"/>
              <a:gd name="connsiteY615" fmla="*/ 11879 h 1331274"/>
              <a:gd name="connsiteX616" fmla="*/ 1968098 w 7997894"/>
              <a:gd name="connsiteY616" fmla="*/ 24045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1 w 7997894"/>
              <a:gd name="connsiteY622" fmla="*/ 258448 h 1331274"/>
              <a:gd name="connsiteX623" fmla="*/ 2222594 w 7997894"/>
              <a:gd name="connsiteY623" fmla="*/ 334629 h 1331274"/>
              <a:gd name="connsiteX624" fmla="*/ 2239336 w 7997894"/>
              <a:gd name="connsiteY624" fmla="*/ 390720 h 1331274"/>
              <a:gd name="connsiteX625" fmla="*/ 2220920 w 7997894"/>
              <a:gd name="connsiteY625" fmla="*/ 516293 h 1331274"/>
              <a:gd name="connsiteX626" fmla="*/ 2158970 w 7997894"/>
              <a:gd name="connsiteY626" fmla="*/ 601684 h 1331274"/>
              <a:gd name="connsiteX627" fmla="*/ 2128831 w 7997894"/>
              <a:gd name="connsiteY627" fmla="*/ 611729 h 1331274"/>
              <a:gd name="connsiteX628" fmla="*/ 2054326 w 7997894"/>
              <a:gd name="connsiteY628" fmla="*/ 622613 h 1331274"/>
              <a:gd name="connsiteX629" fmla="*/ 2011630 w 7997894"/>
              <a:gd name="connsiteY629" fmla="*/ 605032 h 1331274"/>
              <a:gd name="connsiteX630" fmla="*/ 1994887 w 7997894"/>
              <a:gd name="connsiteY630" fmla="*/ 504573 h 1331274"/>
              <a:gd name="connsiteX631" fmla="*/ 1994887 w 7997894"/>
              <a:gd name="connsiteY631" fmla="*/ 467738 h 1331274"/>
              <a:gd name="connsiteX632" fmla="*/ 1966423 w 7997894"/>
              <a:gd name="connsiteY632" fmla="*/ 435927 h 1331274"/>
              <a:gd name="connsiteX633" fmla="*/ 1948842 w 7997894"/>
              <a:gd name="connsiteY633" fmla="*/ 424206 h 1331274"/>
              <a:gd name="connsiteX634" fmla="*/ 1942146 w 7997894"/>
              <a:gd name="connsiteY634" fmla="*/ 409974 h 1331274"/>
              <a:gd name="connsiteX635" fmla="*/ 1937122 w 7997894"/>
              <a:gd name="connsiteY635" fmla="*/ 401603 h 1331274"/>
              <a:gd name="connsiteX636" fmla="*/ 1921217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3 w 7997894"/>
              <a:gd name="connsiteY640" fmla="*/ 437601 h 1331274"/>
              <a:gd name="connsiteX641" fmla="*/ 1849222 w 7997894"/>
              <a:gd name="connsiteY641" fmla="*/ 606707 h 1331274"/>
              <a:gd name="connsiteX642" fmla="*/ 1862615 w 7997894"/>
              <a:gd name="connsiteY642" fmla="*/ 672004 h 1331274"/>
              <a:gd name="connsiteX643" fmla="*/ 1875172 w 7997894"/>
              <a:gd name="connsiteY643" fmla="*/ 772463 h 1331274"/>
              <a:gd name="connsiteX644" fmla="*/ 1865127 w 7997894"/>
              <a:gd name="connsiteY644" fmla="*/ 825204 h 1331274"/>
              <a:gd name="connsiteX645" fmla="*/ 1849222 w 7997894"/>
              <a:gd name="connsiteY645" fmla="*/ 879621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1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2 w 7997894"/>
              <a:gd name="connsiteY655" fmla="*/ 962499 h 1331274"/>
              <a:gd name="connsiteX656" fmla="*/ 2146412 w 7997894"/>
              <a:gd name="connsiteY656" fmla="*/ 1011055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6 w 7997894"/>
              <a:gd name="connsiteY661" fmla="*/ 1222854 h 1331274"/>
              <a:gd name="connsiteX662" fmla="*/ 2081114 w 7997894"/>
              <a:gd name="connsiteY662" fmla="*/ 1250480 h 1331274"/>
              <a:gd name="connsiteX663" fmla="*/ 2032559 w 7997894"/>
              <a:gd name="connsiteY663" fmla="*/ 1261364 h 1331274"/>
              <a:gd name="connsiteX664" fmla="*/ 1961401 w 7997894"/>
              <a:gd name="connsiteY664" fmla="*/ 1298198 h 1331274"/>
              <a:gd name="connsiteX665" fmla="*/ 1901124 w 7997894"/>
              <a:gd name="connsiteY665" fmla="*/ 1330847 h 1331274"/>
              <a:gd name="connsiteX666" fmla="*/ 1860943 w 7997894"/>
              <a:gd name="connsiteY666" fmla="*/ 1296524 h 1331274"/>
              <a:gd name="connsiteX667" fmla="*/ 1809038 w 7997894"/>
              <a:gd name="connsiteY667" fmla="*/ 1268061 h 1331274"/>
              <a:gd name="connsiteX668" fmla="*/ 1787272 w 7997894"/>
              <a:gd name="connsiteY668" fmla="*/ 1262201 h 1331274"/>
              <a:gd name="connsiteX669" fmla="*/ 1763831 w 7997894"/>
              <a:gd name="connsiteY669" fmla="*/ 1255503 h 1331274"/>
              <a:gd name="connsiteX670" fmla="*/ 1737042 w 7997894"/>
              <a:gd name="connsiteY670" fmla="*/ 1244621 h 1331274"/>
              <a:gd name="connsiteX671" fmla="*/ 1681789 w 7997894"/>
              <a:gd name="connsiteY671" fmla="*/ 1186019 h 1331274"/>
              <a:gd name="connsiteX672" fmla="*/ 1655839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7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1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8 w 7997894"/>
              <a:gd name="connsiteY685" fmla="*/ 300306 h 1331274"/>
              <a:gd name="connsiteX686" fmla="*/ 1653326 w 7997894"/>
              <a:gd name="connsiteY686" fmla="*/ 121155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5 h 1331274"/>
              <a:gd name="connsiteX691" fmla="*/ 1896103 w 7997894"/>
              <a:gd name="connsiteY691" fmla="*/ 32416 h 1331274"/>
              <a:gd name="connsiteX692" fmla="*/ 1943062 w 7997894"/>
              <a:gd name="connsiteY692" fmla="*/ 11879 h 1331274"/>
              <a:gd name="connsiteX693" fmla="*/ 96379 w 7997894"/>
              <a:gd name="connsiteY693" fmla="*/ 603 h 1331274"/>
              <a:gd name="connsiteX694" fmla="*/ 162514 w 7997894"/>
              <a:gd name="connsiteY694" fmla="*/ 32416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600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7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4 w 7997894"/>
              <a:gd name="connsiteY720" fmla="*/ 405788 h 1331274"/>
              <a:gd name="connsiteX721" fmla="*/ 664810 w 7997894"/>
              <a:gd name="connsiteY721" fmla="*/ 566523 h 1331274"/>
              <a:gd name="connsiteX722" fmla="*/ 653089 w 7997894"/>
              <a:gd name="connsiteY722" fmla="*/ 759069 h 1331274"/>
              <a:gd name="connsiteX723" fmla="*/ 643044 w 7997894"/>
              <a:gd name="connsiteY723" fmla="*/ 887992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6 h 1331274"/>
              <a:gd name="connsiteX740" fmla="*/ 288089 w 7997894"/>
              <a:gd name="connsiteY740" fmla="*/ 864552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5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1 w 7997894"/>
              <a:gd name="connsiteY754" fmla="*/ 1018588 h 1331274"/>
              <a:gd name="connsiteX755" fmla="*/ 33591 w 7997894"/>
              <a:gd name="connsiteY755" fmla="*/ 924827 h 1331274"/>
              <a:gd name="connsiteX756" fmla="*/ 30243 w 7997894"/>
              <a:gd name="connsiteY756" fmla="*/ 825204 h 1331274"/>
              <a:gd name="connsiteX757" fmla="*/ 40289 w 7997894"/>
              <a:gd name="connsiteY757" fmla="*/ 754047 h 1331274"/>
              <a:gd name="connsiteX758" fmla="*/ 44474 w 7997894"/>
              <a:gd name="connsiteY758" fmla="*/ 650238 h 1331274"/>
              <a:gd name="connsiteX759" fmla="*/ 21871 w 7997894"/>
              <a:gd name="connsiteY759" fmla="*/ 570709 h 1331274"/>
              <a:gd name="connsiteX760" fmla="*/ 16849 w 7997894"/>
              <a:gd name="connsiteY760" fmla="*/ 517967 h 1331274"/>
              <a:gd name="connsiteX761" fmla="*/ 10151 w 7997894"/>
              <a:gd name="connsiteY761" fmla="*/ 439275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4"/>
                </a:cubicBezTo>
                <a:cubicBezTo>
                  <a:pt x="5324152" y="438438"/>
                  <a:pt x="5310479" y="446252"/>
                  <a:pt x="5303782" y="460204"/>
                </a:cubicBezTo>
                <a:cubicBezTo>
                  <a:pt x="5297084" y="474156"/>
                  <a:pt x="5292061" y="487551"/>
                  <a:pt x="5288713" y="500387"/>
                </a:cubicBezTo>
                <a:cubicBezTo>
                  <a:pt x="5285364" y="513223"/>
                  <a:pt x="5281178" y="523548"/>
                  <a:pt x="5276155" y="531362"/>
                </a:cubicBezTo>
                <a:cubicBezTo>
                  <a:pt x="5271133" y="539176"/>
                  <a:pt x="5266388" y="546991"/>
                  <a:pt x="5261923" y="554803"/>
                </a:cubicBezTo>
                <a:cubicBezTo>
                  <a:pt x="5242948" y="582708"/>
                  <a:pt x="5240716" y="611729"/>
                  <a:pt x="5255227" y="641867"/>
                </a:cubicBezTo>
                <a:cubicBezTo>
                  <a:pt x="5276434" y="685399"/>
                  <a:pt x="5287597" y="714142"/>
                  <a:pt x="5288713" y="728094"/>
                </a:cubicBezTo>
                <a:cubicBezTo>
                  <a:pt x="5289829" y="742046"/>
                  <a:pt x="5290945" y="762139"/>
                  <a:pt x="5292061" y="788369"/>
                </a:cubicBezTo>
                <a:cubicBezTo>
                  <a:pt x="5293177" y="814601"/>
                  <a:pt x="5295410" y="841668"/>
                  <a:pt x="5298759" y="869573"/>
                </a:cubicBezTo>
                <a:cubicBezTo>
                  <a:pt x="5308804" y="939896"/>
                  <a:pt x="5323873" y="975057"/>
                  <a:pt x="5343965" y="975057"/>
                </a:cubicBezTo>
                <a:cubicBezTo>
                  <a:pt x="5355127" y="975057"/>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3"/>
                  <a:pt x="5391125" y="460761"/>
                  <a:pt x="5384986" y="450159"/>
                </a:cubicBezTo>
                <a:cubicBezTo>
                  <a:pt x="5380381" y="442206"/>
                  <a:pt x="5371696" y="437706"/>
                  <a:pt x="5358929" y="436658"/>
                </a:cubicBezTo>
                <a:close/>
                <a:moveTo>
                  <a:pt x="1144117" y="436658"/>
                </a:moveTo>
                <a:cubicBezTo>
                  <a:pt x="1139862" y="436310"/>
                  <a:pt x="1135153" y="436344"/>
                  <a:pt x="1129990" y="436764"/>
                </a:cubicBezTo>
                <a:cubicBezTo>
                  <a:pt x="1109340" y="438438"/>
                  <a:pt x="1095667" y="446252"/>
                  <a:pt x="1088969" y="460204"/>
                </a:cubicBezTo>
                <a:cubicBezTo>
                  <a:pt x="1082274" y="474156"/>
                  <a:pt x="1077249" y="487551"/>
                  <a:pt x="1073901" y="500387"/>
                </a:cubicBezTo>
                <a:cubicBezTo>
                  <a:pt x="1070552" y="513223"/>
                  <a:pt x="1066367" y="523548"/>
                  <a:pt x="1061344" y="531362"/>
                </a:cubicBezTo>
                <a:cubicBezTo>
                  <a:pt x="1056320" y="539176"/>
                  <a:pt x="1051578" y="546991"/>
                  <a:pt x="1047112" y="554803"/>
                </a:cubicBezTo>
                <a:cubicBezTo>
                  <a:pt x="1028135" y="582708"/>
                  <a:pt x="1025903" y="611729"/>
                  <a:pt x="1040414" y="641867"/>
                </a:cubicBezTo>
                <a:cubicBezTo>
                  <a:pt x="1061622" y="685399"/>
                  <a:pt x="1072786" y="714142"/>
                  <a:pt x="1073901" y="728094"/>
                </a:cubicBezTo>
                <a:cubicBezTo>
                  <a:pt x="1075017" y="742046"/>
                  <a:pt x="1076133" y="762139"/>
                  <a:pt x="1077249" y="788369"/>
                </a:cubicBezTo>
                <a:cubicBezTo>
                  <a:pt x="1078365" y="814601"/>
                  <a:pt x="1080599" y="841668"/>
                  <a:pt x="1083946" y="869573"/>
                </a:cubicBezTo>
                <a:cubicBezTo>
                  <a:pt x="1093992" y="939896"/>
                  <a:pt x="1109061" y="975057"/>
                  <a:pt x="1129153" y="975057"/>
                </a:cubicBezTo>
                <a:cubicBezTo>
                  <a:pt x="1140315" y="975057"/>
                  <a:pt x="1150919" y="962220"/>
                  <a:pt x="1160964" y="936546"/>
                </a:cubicBezTo>
                <a:cubicBezTo>
                  <a:pt x="1163197" y="930966"/>
                  <a:pt x="1164593" y="921478"/>
                  <a:pt x="1165151" y="908083"/>
                </a:cubicBezTo>
                <a:cubicBezTo>
                  <a:pt x="1165710" y="894689"/>
                  <a:pt x="1167664" y="879062"/>
                  <a:pt x="1171011" y="861202"/>
                </a:cubicBezTo>
                <a:cubicBezTo>
                  <a:pt x="1183290" y="797578"/>
                  <a:pt x="1188033" y="753488"/>
                  <a:pt x="1185243" y="728931"/>
                </a:cubicBezTo>
                <a:cubicBezTo>
                  <a:pt x="1182453" y="704375"/>
                  <a:pt x="1180778" y="682608"/>
                  <a:pt x="1180220" y="663632"/>
                </a:cubicBezTo>
                <a:cubicBezTo>
                  <a:pt x="1179662" y="644658"/>
                  <a:pt x="1179383" y="625125"/>
                  <a:pt x="1179383" y="605032"/>
                </a:cubicBezTo>
                <a:lnTo>
                  <a:pt x="1179383" y="502898"/>
                </a:lnTo>
                <a:cubicBezTo>
                  <a:pt x="1179383" y="478343"/>
                  <a:pt x="1176312" y="460761"/>
                  <a:pt x="1170174" y="450159"/>
                </a:cubicBezTo>
                <a:cubicBezTo>
                  <a:pt x="1165571" y="442206"/>
                  <a:pt x="1156885" y="437706"/>
                  <a:pt x="1144117" y="436658"/>
                </a:cubicBezTo>
                <a:close/>
                <a:moveTo>
                  <a:pt x="4588611" y="356187"/>
                </a:moveTo>
                <a:cubicBezTo>
                  <a:pt x="4577031" y="356047"/>
                  <a:pt x="4566078" y="358350"/>
                  <a:pt x="4555753" y="363094"/>
                </a:cubicBezTo>
                <a:cubicBezTo>
                  <a:pt x="4535103" y="372582"/>
                  <a:pt x="4521709" y="386254"/>
                  <a:pt x="4515569" y="404114"/>
                </a:cubicBezTo>
                <a:cubicBezTo>
                  <a:pt x="4509430" y="421975"/>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4"/>
                  <a:pt x="4595099" y="648564"/>
                </a:cubicBezTo>
                <a:cubicBezTo>
                  <a:pt x="4625237" y="611729"/>
                  <a:pt x="4650352" y="567080"/>
                  <a:pt x="4670443" y="514619"/>
                </a:cubicBezTo>
                <a:cubicBezTo>
                  <a:pt x="4680490" y="486714"/>
                  <a:pt x="4681048" y="466064"/>
                  <a:pt x="4672117" y="452669"/>
                </a:cubicBezTo>
                <a:cubicBezTo>
                  <a:pt x="4653142" y="430346"/>
                  <a:pt x="4645329" y="410254"/>
                  <a:pt x="4648678" y="392394"/>
                </a:cubicBezTo>
                <a:cubicBezTo>
                  <a:pt x="4649794" y="391278"/>
                  <a:pt x="4649794" y="388487"/>
                  <a:pt x="4648678" y="384022"/>
                </a:cubicBezTo>
                <a:cubicBezTo>
                  <a:pt x="4646445" y="381789"/>
                  <a:pt x="4643654" y="378722"/>
                  <a:pt x="4640305" y="374813"/>
                </a:cubicBezTo>
                <a:cubicBezTo>
                  <a:pt x="4636957" y="370908"/>
                  <a:pt x="4631934" y="367280"/>
                  <a:pt x="4625237" y="363931"/>
                </a:cubicBezTo>
                <a:cubicBezTo>
                  <a:pt x="4612400" y="358907"/>
                  <a:pt x="4600192" y="356326"/>
                  <a:pt x="4588611" y="356187"/>
                </a:cubicBezTo>
                <a:close/>
                <a:moveTo>
                  <a:pt x="4321348" y="41625"/>
                </a:moveTo>
                <a:cubicBezTo>
                  <a:pt x="4334185" y="41067"/>
                  <a:pt x="4347859" y="41345"/>
                  <a:pt x="4362369" y="42461"/>
                </a:cubicBezTo>
                <a:cubicBezTo>
                  <a:pt x="4396972" y="44693"/>
                  <a:pt x="4420133" y="49718"/>
                  <a:pt x="4431853" y="57530"/>
                </a:cubicBezTo>
                <a:cubicBezTo>
                  <a:pt x="4443574" y="65344"/>
                  <a:pt x="4456689" y="70367"/>
                  <a:pt x="4471200" y="72599"/>
                </a:cubicBezTo>
                <a:cubicBezTo>
                  <a:pt x="4485710" y="74832"/>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8"/>
                </a:cubicBezTo>
                <a:cubicBezTo>
                  <a:pt x="4698907" y="125340"/>
                  <a:pt x="4709790" y="128969"/>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1"/>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5"/>
                  <a:pt x="4948101" y="444019"/>
                  <a:pt x="4950892" y="470249"/>
                </a:cubicBezTo>
                <a:cubicBezTo>
                  <a:pt x="4953682" y="496480"/>
                  <a:pt x="4948101" y="525502"/>
                  <a:pt x="4934148" y="557314"/>
                </a:cubicBezTo>
                <a:cubicBezTo>
                  <a:pt x="4920196" y="589126"/>
                  <a:pt x="4906243" y="611171"/>
                  <a:pt x="4892290" y="623450"/>
                </a:cubicBezTo>
                <a:cubicBezTo>
                  <a:pt x="4878337" y="635728"/>
                  <a:pt x="4866897" y="650517"/>
                  <a:pt x="4857967" y="667818"/>
                </a:cubicBezTo>
                <a:cubicBezTo>
                  <a:pt x="4849037" y="685121"/>
                  <a:pt x="4842619" y="704654"/>
                  <a:pt x="4838712" y="726419"/>
                </a:cubicBezTo>
                <a:cubicBezTo>
                  <a:pt x="4834805" y="748186"/>
                  <a:pt x="4822806" y="770231"/>
                  <a:pt x="4802714" y="792556"/>
                </a:cubicBezTo>
                <a:cubicBezTo>
                  <a:pt x="4790436" y="808182"/>
                  <a:pt x="4780669" y="817670"/>
                  <a:pt x="4773414" y="821019"/>
                </a:cubicBezTo>
                <a:cubicBezTo>
                  <a:pt x="4766158" y="824367"/>
                  <a:pt x="4759182" y="827995"/>
                  <a:pt x="4752485" y="831902"/>
                </a:cubicBezTo>
                <a:cubicBezTo>
                  <a:pt x="4745788" y="835809"/>
                  <a:pt x="4737974" y="840832"/>
                  <a:pt x="4729045" y="846971"/>
                </a:cubicBezTo>
                <a:cubicBezTo>
                  <a:pt x="4720115" y="853110"/>
                  <a:pt x="4710069" y="858412"/>
                  <a:pt x="4698907" y="862878"/>
                </a:cubicBezTo>
                <a:cubicBezTo>
                  <a:pt x="4671001" y="876273"/>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9"/>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4"/>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7"/>
                  <a:pt x="4262468" y="528013"/>
                  <a:pt x="4260236" y="514619"/>
                </a:cubicBezTo>
                <a:cubicBezTo>
                  <a:pt x="4251306" y="476667"/>
                  <a:pt x="4246841" y="439275"/>
                  <a:pt x="4246841" y="402440"/>
                </a:cubicBezTo>
                <a:lnTo>
                  <a:pt x="4238470" y="263471"/>
                </a:lnTo>
                <a:cubicBezTo>
                  <a:pt x="4238470" y="240031"/>
                  <a:pt x="4237912" y="214917"/>
                  <a:pt x="4236796" y="188127"/>
                </a:cubicBezTo>
                <a:cubicBezTo>
                  <a:pt x="4232331" y="121155"/>
                  <a:pt x="4236796" y="83762"/>
                  <a:pt x="4250190" y="75948"/>
                </a:cubicBezTo>
                <a:cubicBezTo>
                  <a:pt x="4262468" y="69251"/>
                  <a:pt x="4271119" y="61996"/>
                  <a:pt x="4276142" y="54184"/>
                </a:cubicBezTo>
                <a:cubicBezTo>
                  <a:pt x="4281165" y="46368"/>
                  <a:pt x="4286746" y="42461"/>
                  <a:pt x="4292885" y="42461"/>
                </a:cubicBezTo>
                <a:cubicBezTo>
                  <a:pt x="4299024" y="42461"/>
                  <a:pt x="4308512" y="42183"/>
                  <a:pt x="4321348" y="41625"/>
                </a:cubicBezTo>
                <a:close/>
                <a:moveTo>
                  <a:pt x="7178026" y="37596"/>
                </a:moveTo>
                <a:cubicBezTo>
                  <a:pt x="7196024" y="37072"/>
                  <a:pt x="7208372" y="39532"/>
                  <a:pt x="7215070" y="44972"/>
                </a:cubicBezTo>
                <a:cubicBezTo>
                  <a:pt x="7223999" y="52229"/>
                  <a:pt x="7230697" y="58646"/>
                  <a:pt x="7235161" y="64227"/>
                </a:cubicBezTo>
                <a:cubicBezTo>
                  <a:pt x="7239626" y="69809"/>
                  <a:pt x="7243533" y="79296"/>
                  <a:pt x="7246882" y="92690"/>
                </a:cubicBezTo>
                <a:cubicBezTo>
                  <a:pt x="7253579" y="119481"/>
                  <a:pt x="7255811" y="163570"/>
                  <a:pt x="7253579" y="224963"/>
                </a:cubicBezTo>
                <a:cubicBezTo>
                  <a:pt x="7251346" y="326537"/>
                  <a:pt x="7252463" y="414161"/>
                  <a:pt x="7256928" y="487829"/>
                </a:cubicBezTo>
                <a:cubicBezTo>
                  <a:pt x="7261393" y="561501"/>
                  <a:pt x="7261393" y="617311"/>
                  <a:pt x="7256928" y="655263"/>
                </a:cubicBezTo>
                <a:cubicBezTo>
                  <a:pt x="7252463" y="693213"/>
                  <a:pt x="7251067" y="728374"/>
                  <a:pt x="7252742" y="760743"/>
                </a:cubicBezTo>
                <a:cubicBezTo>
                  <a:pt x="7254416" y="793113"/>
                  <a:pt x="7251346" y="823810"/>
                  <a:pt x="7243533" y="852831"/>
                </a:cubicBezTo>
                <a:cubicBezTo>
                  <a:pt x="7235719" y="881852"/>
                  <a:pt x="7228744" y="909757"/>
                  <a:pt x="7222604" y="936546"/>
                </a:cubicBezTo>
                <a:cubicBezTo>
                  <a:pt x="7216465" y="963336"/>
                  <a:pt x="7210605" y="983985"/>
                  <a:pt x="7205024" y="998497"/>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7"/>
                  <a:pt x="6571294" y="941570"/>
                </a:cubicBezTo>
                <a:cubicBezTo>
                  <a:pt x="6565156" y="908083"/>
                  <a:pt x="6556784" y="878784"/>
                  <a:pt x="6546180" y="853668"/>
                </a:cubicBezTo>
                <a:cubicBezTo>
                  <a:pt x="6535576" y="828554"/>
                  <a:pt x="6528600" y="807624"/>
                  <a:pt x="6525251" y="790882"/>
                </a:cubicBezTo>
                <a:cubicBezTo>
                  <a:pt x="6521902" y="774137"/>
                  <a:pt x="6521623" y="757954"/>
                  <a:pt x="6524414" y="742326"/>
                </a:cubicBezTo>
                <a:cubicBezTo>
                  <a:pt x="6527204" y="726700"/>
                  <a:pt x="6530274" y="709398"/>
                  <a:pt x="6533623" y="690422"/>
                </a:cubicBezTo>
                <a:cubicBezTo>
                  <a:pt x="6543668" y="635728"/>
                  <a:pt x="6546180" y="592196"/>
                  <a:pt x="6541157" y="559825"/>
                </a:cubicBezTo>
                <a:cubicBezTo>
                  <a:pt x="6536134" y="527455"/>
                  <a:pt x="6531669" y="500946"/>
                  <a:pt x="6527762" y="480295"/>
                </a:cubicBezTo>
                <a:cubicBezTo>
                  <a:pt x="6523855" y="459645"/>
                  <a:pt x="6520786" y="439275"/>
                  <a:pt x="6518554" y="419183"/>
                </a:cubicBezTo>
                <a:cubicBezTo>
                  <a:pt x="6512973" y="379000"/>
                  <a:pt x="6514089" y="331003"/>
                  <a:pt x="6521902" y="275191"/>
                </a:cubicBezTo>
                <a:cubicBezTo>
                  <a:pt x="6526367" y="245054"/>
                  <a:pt x="6529437" y="217986"/>
                  <a:pt x="6531111" y="193988"/>
                </a:cubicBezTo>
                <a:cubicBezTo>
                  <a:pt x="6532786" y="169989"/>
                  <a:pt x="6534739" y="149061"/>
                  <a:pt x="6536971" y="131200"/>
                </a:cubicBezTo>
                <a:cubicBezTo>
                  <a:pt x="6543668" y="75390"/>
                  <a:pt x="6566551" y="45811"/>
                  <a:pt x="6605618" y="42461"/>
                </a:cubicBezTo>
                <a:cubicBezTo>
                  <a:pt x="6625710" y="40230"/>
                  <a:pt x="6647197" y="40230"/>
                  <a:pt x="6670079" y="42461"/>
                </a:cubicBezTo>
                <a:cubicBezTo>
                  <a:pt x="6692962" y="44693"/>
                  <a:pt x="6708868" y="45252"/>
                  <a:pt x="6717797" y="44137"/>
                </a:cubicBezTo>
                <a:lnTo>
                  <a:pt x="6769701" y="39113"/>
                </a:lnTo>
                <a:cubicBezTo>
                  <a:pt x="6796490" y="39113"/>
                  <a:pt x="6814908" y="46926"/>
                  <a:pt x="6824954" y="62553"/>
                </a:cubicBezTo>
                <a:cubicBezTo>
                  <a:pt x="6846162" y="89342"/>
                  <a:pt x="6856766" y="141804"/>
                  <a:pt x="6856766" y="219939"/>
                </a:cubicBezTo>
                <a:lnTo>
                  <a:pt x="6850069" y="400766"/>
                </a:lnTo>
                <a:cubicBezTo>
                  <a:pt x="6850069" y="420858"/>
                  <a:pt x="6850906" y="437321"/>
                  <a:pt x="6852580" y="450159"/>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7"/>
                </a:cubicBezTo>
                <a:cubicBezTo>
                  <a:pt x="6847278" y="757395"/>
                  <a:pt x="6848952" y="760743"/>
                  <a:pt x="6850069" y="764092"/>
                </a:cubicBezTo>
                <a:cubicBezTo>
                  <a:pt x="6855649" y="774137"/>
                  <a:pt x="6858719" y="786975"/>
                  <a:pt x="6859277" y="802601"/>
                </a:cubicBezTo>
                <a:cubicBezTo>
                  <a:pt x="6859835" y="818229"/>
                  <a:pt x="6865696" y="834972"/>
                  <a:pt x="6876858" y="852831"/>
                </a:cubicBezTo>
                <a:cubicBezTo>
                  <a:pt x="6888019" y="870690"/>
                  <a:pt x="6901693" y="878784"/>
                  <a:pt x="6917878" y="877108"/>
                </a:cubicBezTo>
                <a:cubicBezTo>
                  <a:pt x="6934063" y="875434"/>
                  <a:pt x="6947458" y="858971"/>
                  <a:pt x="6958062" y="827717"/>
                </a:cubicBezTo>
                <a:cubicBezTo>
                  <a:pt x="6968665" y="796463"/>
                  <a:pt x="6971457" y="754047"/>
                  <a:pt x="6966433" y="700468"/>
                </a:cubicBezTo>
                <a:cubicBezTo>
                  <a:pt x="6961411" y="646890"/>
                  <a:pt x="6958062" y="606148"/>
                  <a:pt x="6956388" y="578243"/>
                </a:cubicBezTo>
                <a:cubicBezTo>
                  <a:pt x="6954714" y="550337"/>
                  <a:pt x="6953876" y="525225"/>
                  <a:pt x="6953876" y="502898"/>
                </a:cubicBezTo>
                <a:cubicBezTo>
                  <a:pt x="6952759" y="463831"/>
                  <a:pt x="6954434" y="424763"/>
                  <a:pt x="6958900" y="385696"/>
                </a:cubicBezTo>
                <a:cubicBezTo>
                  <a:pt x="6968945" y="303096"/>
                  <a:pt x="6970620" y="233893"/>
                  <a:pt x="6963922" y="178082"/>
                </a:cubicBezTo>
                <a:cubicBezTo>
                  <a:pt x="6961690" y="157990"/>
                  <a:pt x="6959457" y="135386"/>
                  <a:pt x="6957225" y="110271"/>
                </a:cubicBezTo>
                <a:cubicBezTo>
                  <a:pt x="6954992" y="85157"/>
                  <a:pt x="6960574" y="66460"/>
                  <a:pt x="6973968" y="54184"/>
                </a:cubicBezTo>
                <a:cubicBezTo>
                  <a:pt x="6987363" y="41904"/>
                  <a:pt x="7001315" y="36601"/>
                  <a:pt x="7015826" y="38276"/>
                </a:cubicBezTo>
                <a:cubicBezTo>
                  <a:pt x="7030336" y="39951"/>
                  <a:pt x="7048196" y="41904"/>
                  <a:pt x="7069404" y="44137"/>
                </a:cubicBezTo>
                <a:cubicBezTo>
                  <a:pt x="7090612" y="46368"/>
                  <a:pt x="7107913" y="46648"/>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2" y="39532"/>
                  <a:pt x="3000258" y="44972"/>
                </a:cubicBezTo>
                <a:cubicBezTo>
                  <a:pt x="3009188" y="52229"/>
                  <a:pt x="3015885" y="58646"/>
                  <a:pt x="3020350" y="64227"/>
                </a:cubicBezTo>
                <a:cubicBezTo>
                  <a:pt x="3024814" y="69809"/>
                  <a:pt x="3028723" y="79296"/>
                  <a:pt x="3032069" y="92690"/>
                </a:cubicBezTo>
                <a:cubicBezTo>
                  <a:pt x="3038767" y="119481"/>
                  <a:pt x="3041000" y="163570"/>
                  <a:pt x="3038767" y="224963"/>
                </a:cubicBezTo>
                <a:cubicBezTo>
                  <a:pt x="3036535" y="326537"/>
                  <a:pt x="3037651" y="414161"/>
                  <a:pt x="3042116" y="487829"/>
                </a:cubicBezTo>
                <a:cubicBezTo>
                  <a:pt x="3046581" y="561501"/>
                  <a:pt x="3046581" y="617311"/>
                  <a:pt x="3042116" y="655263"/>
                </a:cubicBezTo>
                <a:cubicBezTo>
                  <a:pt x="3037651" y="693213"/>
                  <a:pt x="3036256" y="728374"/>
                  <a:pt x="3037931" y="760743"/>
                </a:cubicBezTo>
                <a:cubicBezTo>
                  <a:pt x="3039605" y="793113"/>
                  <a:pt x="3036535" y="823810"/>
                  <a:pt x="3028723" y="852831"/>
                </a:cubicBezTo>
                <a:cubicBezTo>
                  <a:pt x="3020909" y="881852"/>
                  <a:pt x="3013931" y="909757"/>
                  <a:pt x="3007793" y="936546"/>
                </a:cubicBezTo>
                <a:cubicBezTo>
                  <a:pt x="3001653" y="963336"/>
                  <a:pt x="2995794" y="983985"/>
                  <a:pt x="2990212" y="998497"/>
                </a:cubicBezTo>
                <a:cubicBezTo>
                  <a:pt x="2984631" y="1013007"/>
                  <a:pt x="2979050" y="1026959"/>
                  <a:pt x="2973469" y="1040354"/>
                </a:cubicBezTo>
                <a:cubicBezTo>
                  <a:pt x="2961192" y="1073840"/>
                  <a:pt x="2952819" y="1105652"/>
                  <a:pt x="2948354" y="1135790"/>
                </a:cubicBezTo>
                <a:cubicBezTo>
                  <a:pt x="2940540" y="1182671"/>
                  <a:pt x="2924356" y="1213925"/>
                  <a:pt x="2899799" y="1229552"/>
                </a:cubicBezTo>
                <a:cubicBezTo>
                  <a:pt x="2888636" y="1238481"/>
                  <a:pt x="2876359" y="1243225"/>
                  <a:pt x="2862964" y="1243784"/>
                </a:cubicBezTo>
                <a:cubicBezTo>
                  <a:pt x="2849569" y="1244342"/>
                  <a:pt x="2839523" y="1246574"/>
                  <a:pt x="2832827" y="1250480"/>
                </a:cubicBezTo>
                <a:cubicBezTo>
                  <a:pt x="2826130" y="1254387"/>
                  <a:pt x="2819432" y="1259410"/>
                  <a:pt x="2812735" y="1265549"/>
                </a:cubicBezTo>
                <a:cubicBezTo>
                  <a:pt x="2806038" y="1271689"/>
                  <a:pt x="2798782" y="1278107"/>
                  <a:pt x="2790968" y="1284804"/>
                </a:cubicBezTo>
                <a:cubicBezTo>
                  <a:pt x="2770878" y="1300431"/>
                  <a:pt x="2756645" y="1307128"/>
                  <a:pt x="2748274" y="1304896"/>
                </a:cubicBezTo>
                <a:cubicBezTo>
                  <a:pt x="2739904" y="1302663"/>
                  <a:pt x="2732926" y="1298198"/>
                  <a:pt x="2727343" y="1291502"/>
                </a:cubicBezTo>
                <a:cubicBezTo>
                  <a:pt x="2721763" y="1284804"/>
                  <a:pt x="2716741" y="1277549"/>
                  <a:pt x="2712276" y="1269735"/>
                </a:cubicBezTo>
                <a:cubicBezTo>
                  <a:pt x="2699997" y="1248527"/>
                  <a:pt x="2691067" y="1237365"/>
                  <a:pt x="2685488" y="1236249"/>
                </a:cubicBezTo>
                <a:cubicBezTo>
                  <a:pt x="2679906" y="1235132"/>
                  <a:pt x="2671254" y="1236249"/>
                  <a:pt x="2659534" y="1239597"/>
                </a:cubicBezTo>
                <a:cubicBezTo>
                  <a:pt x="2647813" y="1242946"/>
                  <a:pt x="2634141" y="1246295"/>
                  <a:pt x="2618514" y="1249643"/>
                </a:cubicBezTo>
                <a:cubicBezTo>
                  <a:pt x="2542612" y="1265270"/>
                  <a:pt x="2484570" y="1246853"/>
                  <a:pt x="2444385" y="1194391"/>
                </a:cubicBezTo>
                <a:cubicBezTo>
                  <a:pt x="2412014" y="1151975"/>
                  <a:pt x="2388574" y="1098397"/>
                  <a:pt x="2374063" y="1033657"/>
                </a:cubicBezTo>
                <a:cubicBezTo>
                  <a:pt x="2368483" y="1005752"/>
                  <a:pt x="2362624" y="975057"/>
                  <a:pt x="2356484" y="941570"/>
                </a:cubicBezTo>
                <a:cubicBezTo>
                  <a:pt x="2350344" y="908083"/>
                  <a:pt x="2341972" y="878784"/>
                  <a:pt x="2331370" y="853668"/>
                </a:cubicBezTo>
                <a:cubicBezTo>
                  <a:pt x="2320764" y="828554"/>
                  <a:pt x="2313789" y="807624"/>
                  <a:pt x="2310441" y="790882"/>
                </a:cubicBezTo>
                <a:cubicBezTo>
                  <a:pt x="2307091" y="774137"/>
                  <a:pt x="2306811" y="757954"/>
                  <a:pt x="2309601" y="742326"/>
                </a:cubicBezTo>
                <a:cubicBezTo>
                  <a:pt x="2312393" y="726700"/>
                  <a:pt x="2315463" y="709398"/>
                  <a:pt x="2318811" y="690422"/>
                </a:cubicBezTo>
                <a:cubicBezTo>
                  <a:pt x="2328857" y="635728"/>
                  <a:pt x="2331370" y="592196"/>
                  <a:pt x="2326345" y="559825"/>
                </a:cubicBezTo>
                <a:cubicBezTo>
                  <a:pt x="2321322" y="527455"/>
                  <a:pt x="2316858" y="500946"/>
                  <a:pt x="2312950" y="480295"/>
                </a:cubicBezTo>
                <a:cubicBezTo>
                  <a:pt x="2309044" y="459645"/>
                  <a:pt x="2305976" y="439275"/>
                  <a:pt x="2303743" y="419183"/>
                </a:cubicBezTo>
                <a:cubicBezTo>
                  <a:pt x="2298163" y="379000"/>
                  <a:pt x="2299277" y="331003"/>
                  <a:pt x="2307091" y="275191"/>
                </a:cubicBezTo>
                <a:cubicBezTo>
                  <a:pt x="2311555" y="245054"/>
                  <a:pt x="2314625" y="217986"/>
                  <a:pt x="2316300" y="193988"/>
                </a:cubicBezTo>
                <a:cubicBezTo>
                  <a:pt x="2317976" y="169989"/>
                  <a:pt x="2319928" y="149061"/>
                  <a:pt x="2322160" y="131200"/>
                </a:cubicBezTo>
                <a:cubicBezTo>
                  <a:pt x="2328857" y="75390"/>
                  <a:pt x="2351739" y="45811"/>
                  <a:pt x="2390807" y="42461"/>
                </a:cubicBezTo>
                <a:cubicBezTo>
                  <a:pt x="2410900" y="40230"/>
                  <a:pt x="2432386" y="40230"/>
                  <a:pt x="2455268" y="42461"/>
                </a:cubicBezTo>
                <a:cubicBezTo>
                  <a:pt x="2478150" y="44693"/>
                  <a:pt x="2494057" y="45252"/>
                  <a:pt x="2502986" y="44137"/>
                </a:cubicBezTo>
                <a:lnTo>
                  <a:pt x="2554890" y="39113"/>
                </a:lnTo>
                <a:cubicBezTo>
                  <a:pt x="2581679" y="39113"/>
                  <a:pt x="2600096" y="46926"/>
                  <a:pt x="2610143" y="62553"/>
                </a:cubicBezTo>
                <a:cubicBezTo>
                  <a:pt x="2631351" y="89342"/>
                  <a:pt x="2641954" y="141804"/>
                  <a:pt x="2641954" y="219939"/>
                </a:cubicBezTo>
                <a:lnTo>
                  <a:pt x="2635258" y="400766"/>
                </a:lnTo>
                <a:cubicBezTo>
                  <a:pt x="2635258" y="420858"/>
                  <a:pt x="2636095" y="437321"/>
                  <a:pt x="2637769" y="450159"/>
                </a:cubicBezTo>
                <a:cubicBezTo>
                  <a:pt x="2639443" y="462994"/>
                  <a:pt x="2640838" y="473877"/>
                  <a:pt x="2641954" y="482807"/>
                </a:cubicBezTo>
                <a:cubicBezTo>
                  <a:pt x="2646419" y="515178"/>
                  <a:pt x="2643071" y="555639"/>
                  <a:pt x="2631909" y="604195"/>
                </a:cubicBezTo>
                <a:cubicBezTo>
                  <a:pt x="2620746" y="652751"/>
                  <a:pt x="2618514" y="696562"/>
                  <a:pt x="2625211" y="735630"/>
                </a:cubicBezTo>
                <a:cubicBezTo>
                  <a:pt x="2626327" y="744558"/>
                  <a:pt x="2628002" y="750697"/>
                  <a:pt x="2630234" y="754047"/>
                </a:cubicBezTo>
                <a:cubicBezTo>
                  <a:pt x="2632467" y="757395"/>
                  <a:pt x="2634141" y="760743"/>
                  <a:pt x="2635258" y="764092"/>
                </a:cubicBezTo>
                <a:cubicBezTo>
                  <a:pt x="2640838" y="774137"/>
                  <a:pt x="2643908" y="786975"/>
                  <a:pt x="2644466" y="802601"/>
                </a:cubicBezTo>
                <a:cubicBezTo>
                  <a:pt x="2645024" y="818229"/>
                  <a:pt x="2650885" y="834972"/>
                  <a:pt x="2662046" y="852831"/>
                </a:cubicBezTo>
                <a:cubicBezTo>
                  <a:pt x="2673209" y="870690"/>
                  <a:pt x="2686882" y="878784"/>
                  <a:pt x="2703068" y="877108"/>
                </a:cubicBezTo>
                <a:cubicBezTo>
                  <a:pt x="2719252" y="875434"/>
                  <a:pt x="2732647" y="858971"/>
                  <a:pt x="2743250" y="827717"/>
                </a:cubicBezTo>
                <a:cubicBezTo>
                  <a:pt x="2753855" y="796463"/>
                  <a:pt x="2756645" y="754047"/>
                  <a:pt x="2751623" y="700468"/>
                </a:cubicBezTo>
                <a:cubicBezTo>
                  <a:pt x="2746599" y="646890"/>
                  <a:pt x="2743250" y="606148"/>
                  <a:pt x="2741576" y="578243"/>
                </a:cubicBezTo>
                <a:cubicBezTo>
                  <a:pt x="2739904" y="550337"/>
                  <a:pt x="2739064" y="525225"/>
                  <a:pt x="2739064" y="502898"/>
                </a:cubicBezTo>
                <a:cubicBezTo>
                  <a:pt x="2737949" y="463831"/>
                  <a:pt x="2739622" y="424763"/>
                  <a:pt x="2744089" y="385696"/>
                </a:cubicBezTo>
                <a:cubicBezTo>
                  <a:pt x="2754133" y="303096"/>
                  <a:pt x="2755809" y="233893"/>
                  <a:pt x="2749110" y="178082"/>
                </a:cubicBezTo>
                <a:cubicBezTo>
                  <a:pt x="2746878" y="157990"/>
                  <a:pt x="2744646" y="135386"/>
                  <a:pt x="2742413" y="110271"/>
                </a:cubicBezTo>
                <a:cubicBezTo>
                  <a:pt x="2740182" y="85157"/>
                  <a:pt x="2745763" y="66460"/>
                  <a:pt x="2759158" y="54184"/>
                </a:cubicBezTo>
                <a:cubicBezTo>
                  <a:pt x="2772551" y="41904"/>
                  <a:pt x="2786504" y="36601"/>
                  <a:pt x="2801014" y="38276"/>
                </a:cubicBezTo>
                <a:cubicBezTo>
                  <a:pt x="2815526" y="39951"/>
                  <a:pt x="2833384" y="41904"/>
                  <a:pt x="2854593" y="44137"/>
                </a:cubicBezTo>
                <a:cubicBezTo>
                  <a:pt x="2875801" y="46368"/>
                  <a:pt x="2893103" y="46648"/>
                  <a:pt x="2906497" y="44972"/>
                </a:cubicBezTo>
                <a:cubicBezTo>
                  <a:pt x="2919892" y="43298"/>
                  <a:pt x="2932169" y="41345"/>
                  <a:pt x="2943332" y="39113"/>
                </a:cubicBezTo>
                <a:cubicBezTo>
                  <a:pt x="2950587" y="38276"/>
                  <a:pt x="2957215" y="37769"/>
                  <a:pt x="2963214" y="37596"/>
                </a:cubicBezTo>
                <a:close/>
                <a:moveTo>
                  <a:pt x="5356209" y="13736"/>
                </a:moveTo>
                <a:cubicBezTo>
                  <a:pt x="5366882" y="14050"/>
                  <a:pt x="5377870" y="14696"/>
                  <a:pt x="5389171" y="15672"/>
                </a:cubicBezTo>
                <a:cubicBezTo>
                  <a:pt x="5426007" y="19021"/>
                  <a:pt x="5465074" y="32416"/>
                  <a:pt x="5506374" y="55856"/>
                </a:cubicBezTo>
                <a:cubicBezTo>
                  <a:pt x="5526466" y="67018"/>
                  <a:pt x="5543767" y="87390"/>
                  <a:pt x="5558278" y="116970"/>
                </a:cubicBezTo>
                <a:cubicBezTo>
                  <a:pt x="5572789" y="146548"/>
                  <a:pt x="5582834" y="166919"/>
                  <a:pt x="5588416" y="178082"/>
                </a:cubicBezTo>
                <a:cubicBezTo>
                  <a:pt x="5593996" y="189244"/>
                  <a:pt x="5601252" y="197336"/>
                  <a:pt x="5610181" y="202358"/>
                </a:cubicBezTo>
                <a:cubicBezTo>
                  <a:pt x="5619111" y="207381"/>
                  <a:pt x="5627203" y="214358"/>
                  <a:pt x="5634459" y="223288"/>
                </a:cubicBezTo>
                <a:cubicBezTo>
                  <a:pt x="5641714" y="232219"/>
                  <a:pt x="5649528" y="246449"/>
                  <a:pt x="5657899" y="265984"/>
                </a:cubicBezTo>
                <a:cubicBezTo>
                  <a:pt x="5666271" y="285517"/>
                  <a:pt x="5673805" y="308120"/>
                  <a:pt x="5680503" y="333793"/>
                </a:cubicBezTo>
                <a:cubicBezTo>
                  <a:pt x="5698362" y="392952"/>
                  <a:pt x="5706175" y="442623"/>
                  <a:pt x="5703943" y="482807"/>
                </a:cubicBezTo>
                <a:cubicBezTo>
                  <a:pt x="5701711" y="522992"/>
                  <a:pt x="5700037" y="563732"/>
                  <a:pt x="5698920" y="605032"/>
                </a:cubicBezTo>
                <a:cubicBezTo>
                  <a:pt x="5696688" y="678702"/>
                  <a:pt x="5689432" y="731722"/>
                  <a:pt x="5677154" y="764092"/>
                </a:cubicBezTo>
                <a:cubicBezTo>
                  <a:pt x="5664876" y="796463"/>
                  <a:pt x="5655667" y="823530"/>
                  <a:pt x="5649528" y="845296"/>
                </a:cubicBezTo>
                <a:cubicBezTo>
                  <a:pt x="5643388" y="867063"/>
                  <a:pt x="5639761" y="886875"/>
                  <a:pt x="5638645" y="904735"/>
                </a:cubicBezTo>
                <a:cubicBezTo>
                  <a:pt x="5637529" y="922594"/>
                  <a:pt x="5636971" y="939896"/>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3"/>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8"/>
                </a:cubicBezTo>
                <a:cubicBezTo>
                  <a:pt x="5018311" y="327374"/>
                  <a:pt x="5017474" y="313142"/>
                  <a:pt x="5017474" y="298631"/>
                </a:cubicBezTo>
                <a:cubicBezTo>
                  <a:pt x="5017474" y="284121"/>
                  <a:pt x="5019706" y="267099"/>
                  <a:pt x="5024170" y="247565"/>
                </a:cubicBezTo>
                <a:cubicBezTo>
                  <a:pt x="5028635" y="228032"/>
                  <a:pt x="5040076" y="210172"/>
                  <a:pt x="5058494" y="193988"/>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8" y="13736"/>
                </a:moveTo>
                <a:cubicBezTo>
                  <a:pt x="1152070" y="14050"/>
                  <a:pt x="1163058" y="14696"/>
                  <a:pt x="1174360" y="15672"/>
                </a:cubicBezTo>
                <a:cubicBezTo>
                  <a:pt x="1211195" y="19021"/>
                  <a:pt x="1250262" y="32416"/>
                  <a:pt x="1291562" y="55856"/>
                </a:cubicBezTo>
                <a:cubicBezTo>
                  <a:pt x="1311653" y="67018"/>
                  <a:pt x="1328955" y="87390"/>
                  <a:pt x="1343465" y="116970"/>
                </a:cubicBezTo>
                <a:cubicBezTo>
                  <a:pt x="1357976" y="146548"/>
                  <a:pt x="1368022" y="166919"/>
                  <a:pt x="1373603" y="178082"/>
                </a:cubicBezTo>
                <a:cubicBezTo>
                  <a:pt x="1379184" y="189244"/>
                  <a:pt x="1386440" y="197336"/>
                  <a:pt x="1395370" y="202358"/>
                </a:cubicBezTo>
                <a:cubicBezTo>
                  <a:pt x="1404299" y="207381"/>
                  <a:pt x="1412392" y="214358"/>
                  <a:pt x="1419647" y="223288"/>
                </a:cubicBezTo>
                <a:cubicBezTo>
                  <a:pt x="1426902" y="232219"/>
                  <a:pt x="1434717" y="246449"/>
                  <a:pt x="1443087" y="265984"/>
                </a:cubicBezTo>
                <a:cubicBezTo>
                  <a:pt x="1451460" y="285517"/>
                  <a:pt x="1458994" y="308120"/>
                  <a:pt x="1465690" y="333793"/>
                </a:cubicBezTo>
                <a:cubicBezTo>
                  <a:pt x="1483550" y="392952"/>
                  <a:pt x="1491363" y="442623"/>
                  <a:pt x="1489132" y="482807"/>
                </a:cubicBezTo>
                <a:cubicBezTo>
                  <a:pt x="1486899" y="522992"/>
                  <a:pt x="1485226" y="563732"/>
                  <a:pt x="1484108" y="605032"/>
                </a:cubicBezTo>
                <a:cubicBezTo>
                  <a:pt x="1481875" y="678702"/>
                  <a:pt x="1474621" y="731722"/>
                  <a:pt x="1462342" y="764092"/>
                </a:cubicBezTo>
                <a:cubicBezTo>
                  <a:pt x="1450063" y="796463"/>
                  <a:pt x="1440855" y="823530"/>
                  <a:pt x="1434717" y="845296"/>
                </a:cubicBezTo>
                <a:cubicBezTo>
                  <a:pt x="1428577" y="867063"/>
                  <a:pt x="1424949" y="886875"/>
                  <a:pt x="1423833" y="904735"/>
                </a:cubicBezTo>
                <a:cubicBezTo>
                  <a:pt x="1422716" y="922594"/>
                  <a:pt x="1422158" y="939896"/>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9" y="1138301"/>
                  <a:pt x="1301886" y="1145278"/>
                  <a:pt x="1295748" y="1154207"/>
                </a:cubicBezTo>
                <a:cubicBezTo>
                  <a:pt x="1289610" y="1163137"/>
                  <a:pt x="1283469" y="1172625"/>
                  <a:pt x="1277331" y="1182671"/>
                </a:cubicBezTo>
                <a:cubicBezTo>
                  <a:pt x="1271190" y="1192717"/>
                  <a:pt x="1265610" y="1201925"/>
                  <a:pt x="1260588" y="1210297"/>
                </a:cubicBezTo>
                <a:cubicBezTo>
                  <a:pt x="1255563" y="1218668"/>
                  <a:pt x="1251936" y="1224808"/>
                  <a:pt x="1249704" y="1228715"/>
                </a:cubicBezTo>
                <a:cubicBezTo>
                  <a:pt x="1247471" y="1232621"/>
                  <a:pt x="1243564" y="1239597"/>
                  <a:pt x="1237983" y="1249643"/>
                </a:cubicBezTo>
                <a:cubicBezTo>
                  <a:pt x="1232402" y="1259690"/>
                  <a:pt x="1225707" y="1270293"/>
                  <a:pt x="1217893" y="1281455"/>
                </a:cubicBezTo>
                <a:cubicBezTo>
                  <a:pt x="1174360" y="1335033"/>
                  <a:pt x="1133060" y="1337266"/>
                  <a:pt x="1093992" y="1288153"/>
                </a:cubicBezTo>
                <a:cubicBezTo>
                  <a:pt x="1090644" y="1282571"/>
                  <a:pt x="1085342" y="1279781"/>
                  <a:pt x="1078086" y="1279781"/>
                </a:cubicBezTo>
                <a:cubicBezTo>
                  <a:pt x="1070832" y="1279781"/>
                  <a:pt x="1062459" y="1282292"/>
                  <a:pt x="1052971" y="1287315"/>
                </a:cubicBezTo>
                <a:cubicBezTo>
                  <a:pt x="1043484" y="1292339"/>
                  <a:pt x="1030369" y="1292060"/>
                  <a:pt x="1013625" y="1286478"/>
                </a:cubicBezTo>
                <a:cubicBezTo>
                  <a:pt x="996881" y="1280897"/>
                  <a:pt x="983767" y="1271689"/>
                  <a:pt x="974279"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4" y="1149185"/>
                </a:cubicBezTo>
                <a:cubicBezTo>
                  <a:pt x="863215" y="1142487"/>
                  <a:pt x="861821" y="1134116"/>
                  <a:pt x="859590" y="1124069"/>
                </a:cubicBezTo>
                <a:cubicBezTo>
                  <a:pt x="850658" y="1070492"/>
                  <a:pt x="828894" y="994590"/>
                  <a:pt x="794289" y="896363"/>
                </a:cubicBezTo>
                <a:cubicBezTo>
                  <a:pt x="767501" y="822693"/>
                  <a:pt x="760245" y="746233"/>
                  <a:pt x="772523" y="666981"/>
                </a:cubicBezTo>
                <a:cubicBezTo>
                  <a:pt x="781453" y="608939"/>
                  <a:pt x="789824" y="560384"/>
                  <a:pt x="797638" y="521316"/>
                </a:cubicBezTo>
                <a:cubicBezTo>
                  <a:pt x="809916" y="462158"/>
                  <a:pt x="814660" y="420858"/>
                  <a:pt x="811870" y="397416"/>
                </a:cubicBezTo>
                <a:cubicBezTo>
                  <a:pt x="809079" y="373976"/>
                  <a:pt x="806846" y="355280"/>
                  <a:pt x="805172" y="341328"/>
                </a:cubicBezTo>
                <a:cubicBezTo>
                  <a:pt x="803498" y="327374"/>
                  <a:pt x="802661" y="313142"/>
                  <a:pt x="802661" y="298631"/>
                </a:cubicBezTo>
                <a:cubicBezTo>
                  <a:pt x="802661" y="284121"/>
                  <a:pt x="804893" y="267099"/>
                  <a:pt x="809358" y="247565"/>
                </a:cubicBezTo>
                <a:cubicBezTo>
                  <a:pt x="813824" y="228032"/>
                  <a:pt x="825264" y="210172"/>
                  <a:pt x="843681" y="193988"/>
                </a:cubicBezTo>
                <a:cubicBezTo>
                  <a:pt x="862099" y="177802"/>
                  <a:pt x="878006" y="161617"/>
                  <a:pt x="891400" y="145432"/>
                </a:cubicBezTo>
                <a:cubicBezTo>
                  <a:pt x="904794" y="129247"/>
                  <a:pt x="916515" y="112783"/>
                  <a:pt x="926561" y="96039"/>
                </a:cubicBezTo>
                <a:cubicBezTo>
                  <a:pt x="936607" y="79296"/>
                  <a:pt x="948885" y="65902"/>
                  <a:pt x="963395" y="55856"/>
                </a:cubicBezTo>
                <a:cubicBezTo>
                  <a:pt x="1007347" y="25578"/>
                  <a:pt x="1066680" y="11539"/>
                  <a:pt x="1141398" y="13736"/>
                </a:cubicBezTo>
                <a:close/>
                <a:moveTo>
                  <a:pt x="7651117" y="12324"/>
                </a:moveTo>
                <a:cubicBezTo>
                  <a:pt x="7663954" y="12324"/>
                  <a:pt x="7674000" y="13440"/>
                  <a:pt x="7681255" y="15672"/>
                </a:cubicBezTo>
                <a:cubicBezTo>
                  <a:pt x="7688511" y="17905"/>
                  <a:pt x="7696882" y="19579"/>
                  <a:pt x="7706370" y="20695"/>
                </a:cubicBezTo>
                <a:cubicBezTo>
                  <a:pt x="7715858" y="21812"/>
                  <a:pt x="7725904" y="22371"/>
                  <a:pt x="7736508" y="22371"/>
                </a:cubicBezTo>
                <a:cubicBezTo>
                  <a:pt x="7747111" y="22371"/>
                  <a:pt x="7759111" y="23486"/>
                  <a:pt x="7772506" y="25719"/>
                </a:cubicBezTo>
                <a:cubicBezTo>
                  <a:pt x="7814921" y="31299"/>
                  <a:pt x="7859570" y="59204"/>
                  <a:pt x="7906451" y="109434"/>
                </a:cubicBezTo>
                <a:cubicBezTo>
                  <a:pt x="7936588" y="141804"/>
                  <a:pt x="7955285" y="175290"/>
                  <a:pt x="7962540" y="209894"/>
                </a:cubicBezTo>
                <a:cubicBezTo>
                  <a:pt x="7969796" y="244496"/>
                  <a:pt x="7972865" y="278542"/>
                  <a:pt x="7971749" y="312027"/>
                </a:cubicBezTo>
                <a:cubicBezTo>
                  <a:pt x="7970633" y="360024"/>
                  <a:pt x="7973982" y="395742"/>
                  <a:pt x="7981795" y="419183"/>
                </a:cubicBezTo>
                <a:cubicBezTo>
                  <a:pt x="7989608" y="442623"/>
                  <a:pt x="7994632" y="460482"/>
                  <a:pt x="7996864" y="472760"/>
                </a:cubicBezTo>
                <a:cubicBezTo>
                  <a:pt x="7999096" y="485039"/>
                  <a:pt x="7997701" y="502061"/>
                  <a:pt x="7992678" y="523827"/>
                </a:cubicBezTo>
                <a:cubicBezTo>
                  <a:pt x="7987655" y="545595"/>
                  <a:pt x="7979562" y="560942"/>
                  <a:pt x="7968400" y="569872"/>
                </a:cubicBezTo>
                <a:cubicBezTo>
                  <a:pt x="7957238" y="578801"/>
                  <a:pt x="7944960" y="584382"/>
                  <a:pt x="7931566" y="586615"/>
                </a:cubicBezTo>
                <a:cubicBezTo>
                  <a:pt x="7918170" y="588848"/>
                  <a:pt x="7905334" y="589405"/>
                  <a:pt x="7893056" y="588288"/>
                </a:cubicBezTo>
                <a:cubicBezTo>
                  <a:pt x="7880778" y="587172"/>
                  <a:pt x="7870732" y="586615"/>
                  <a:pt x="7862918" y="586615"/>
                </a:cubicBezTo>
                <a:cubicBezTo>
                  <a:pt x="7855105" y="586615"/>
                  <a:pt x="7849802" y="588568"/>
                  <a:pt x="7847012" y="592474"/>
                </a:cubicBezTo>
                <a:cubicBezTo>
                  <a:pt x="7844222" y="596381"/>
                  <a:pt x="7841152" y="600567"/>
                  <a:pt x="7837804" y="605032"/>
                </a:cubicBezTo>
                <a:cubicBezTo>
                  <a:pt x="7829990" y="612846"/>
                  <a:pt x="7814921" y="613403"/>
                  <a:pt x="7792597" y="606707"/>
                </a:cubicBezTo>
                <a:cubicBezTo>
                  <a:pt x="7770273" y="600009"/>
                  <a:pt x="7751856" y="585778"/>
                  <a:pt x="7737345" y="564011"/>
                </a:cubicBezTo>
                <a:cubicBezTo>
                  <a:pt x="7722834" y="542245"/>
                  <a:pt x="7721160" y="514061"/>
                  <a:pt x="7732322" y="479458"/>
                </a:cubicBezTo>
                <a:cubicBezTo>
                  <a:pt x="7735671" y="468296"/>
                  <a:pt x="7739019" y="457973"/>
                  <a:pt x="7742368" y="448485"/>
                </a:cubicBezTo>
                <a:cubicBezTo>
                  <a:pt x="7745716" y="438995"/>
                  <a:pt x="7746274" y="430903"/>
                  <a:pt x="7744042" y="424206"/>
                </a:cubicBezTo>
                <a:cubicBezTo>
                  <a:pt x="7739577" y="408580"/>
                  <a:pt x="7728973" y="400207"/>
                  <a:pt x="7712230" y="399092"/>
                </a:cubicBezTo>
                <a:cubicBezTo>
                  <a:pt x="7695487" y="397974"/>
                  <a:pt x="7680976" y="402440"/>
                  <a:pt x="7668698" y="412487"/>
                </a:cubicBezTo>
                <a:cubicBezTo>
                  <a:pt x="7651954" y="428113"/>
                  <a:pt x="7641072" y="447367"/>
                  <a:pt x="7636048" y="470249"/>
                </a:cubicBezTo>
                <a:cubicBezTo>
                  <a:pt x="7631026" y="493132"/>
                  <a:pt x="7629352" y="509597"/>
                  <a:pt x="7631026" y="519641"/>
                </a:cubicBezTo>
                <a:cubicBezTo>
                  <a:pt x="7632700" y="529688"/>
                  <a:pt x="7633537" y="540292"/>
                  <a:pt x="7633537" y="551453"/>
                </a:cubicBezTo>
                <a:cubicBezTo>
                  <a:pt x="7633537" y="562616"/>
                  <a:pt x="7634095" y="574336"/>
                  <a:pt x="7635211" y="586615"/>
                </a:cubicBezTo>
                <a:cubicBezTo>
                  <a:pt x="7639676" y="615636"/>
                  <a:pt x="7646653" y="635169"/>
                  <a:pt x="7656140" y="645216"/>
                </a:cubicBezTo>
                <a:cubicBezTo>
                  <a:pt x="7665628" y="655263"/>
                  <a:pt x="7673721" y="660844"/>
                  <a:pt x="7680418" y="661958"/>
                </a:cubicBezTo>
                <a:cubicBezTo>
                  <a:pt x="7687115" y="663075"/>
                  <a:pt x="7693534" y="663353"/>
                  <a:pt x="7699672" y="662796"/>
                </a:cubicBezTo>
                <a:cubicBezTo>
                  <a:pt x="7705812" y="662237"/>
                  <a:pt x="7712230" y="661958"/>
                  <a:pt x="7718927" y="661958"/>
                </a:cubicBezTo>
                <a:cubicBezTo>
                  <a:pt x="7725625" y="661958"/>
                  <a:pt x="7735112" y="664751"/>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3"/>
                  <a:pt x="7875476" y="751814"/>
                  <a:pt x="7880498" y="754047"/>
                </a:cubicBezTo>
                <a:cubicBezTo>
                  <a:pt x="7885522" y="756278"/>
                  <a:pt x="7889707" y="761859"/>
                  <a:pt x="7893056" y="770789"/>
                </a:cubicBezTo>
                <a:cubicBezTo>
                  <a:pt x="7907567" y="809856"/>
                  <a:pt x="7910916" y="855064"/>
                  <a:pt x="7903102" y="906409"/>
                </a:cubicBezTo>
                <a:cubicBezTo>
                  <a:pt x="7900870" y="925384"/>
                  <a:pt x="7898916" y="940453"/>
                  <a:pt x="7897242" y="951615"/>
                </a:cubicBezTo>
                <a:cubicBezTo>
                  <a:pt x="7895568" y="962778"/>
                  <a:pt x="7894172" y="972546"/>
                  <a:pt x="7893056" y="980916"/>
                </a:cubicBezTo>
                <a:cubicBezTo>
                  <a:pt x="7891940" y="989287"/>
                  <a:pt x="7890824" y="996543"/>
                  <a:pt x="7889707" y="1002682"/>
                </a:cubicBezTo>
                <a:cubicBezTo>
                  <a:pt x="7888591" y="1008822"/>
                  <a:pt x="7888033" y="1018032"/>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40"/>
                </a:cubicBezTo>
                <a:cubicBezTo>
                  <a:pt x="7395784" y="994032"/>
                  <a:pt x="7419225" y="982869"/>
                  <a:pt x="7439317" y="981753"/>
                </a:cubicBezTo>
                <a:cubicBezTo>
                  <a:pt x="7459408" y="980636"/>
                  <a:pt x="7472803" y="976731"/>
                  <a:pt x="7479500" y="970033"/>
                </a:cubicBezTo>
                <a:cubicBezTo>
                  <a:pt x="7486198" y="963336"/>
                  <a:pt x="7491499" y="957196"/>
                  <a:pt x="7495406" y="951615"/>
                </a:cubicBezTo>
                <a:cubicBezTo>
                  <a:pt x="7499313" y="946034"/>
                  <a:pt x="7504894" y="942686"/>
                  <a:pt x="7512149" y="941570"/>
                </a:cubicBezTo>
                <a:cubicBezTo>
                  <a:pt x="7519405" y="940453"/>
                  <a:pt x="7526939" y="941011"/>
                  <a:pt x="7534753" y="943244"/>
                </a:cubicBezTo>
                <a:cubicBezTo>
                  <a:pt x="7553728" y="948824"/>
                  <a:pt x="7563216" y="959987"/>
                  <a:pt x="7563216" y="976731"/>
                </a:cubicBezTo>
                <a:cubicBezTo>
                  <a:pt x="7563216" y="993473"/>
                  <a:pt x="7563495" y="1008822"/>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2"/>
                  <a:pt x="7651954" y="1006311"/>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6"/>
                </a:cubicBezTo>
                <a:cubicBezTo>
                  <a:pt x="7426480" y="735630"/>
                  <a:pt x="7402482" y="697120"/>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7"/>
                </a:cubicBezTo>
                <a:cubicBezTo>
                  <a:pt x="7341090" y="530806"/>
                  <a:pt x="7334951" y="524106"/>
                  <a:pt x="7327138" y="512945"/>
                </a:cubicBezTo>
                <a:cubicBezTo>
                  <a:pt x="7314859" y="496201"/>
                  <a:pt x="7312069" y="476667"/>
                  <a:pt x="7318765" y="454344"/>
                </a:cubicBezTo>
                <a:cubicBezTo>
                  <a:pt x="7325463" y="432020"/>
                  <a:pt x="7331044" y="413322"/>
                  <a:pt x="7335509" y="398255"/>
                </a:cubicBezTo>
                <a:cubicBezTo>
                  <a:pt x="7339974" y="383185"/>
                  <a:pt x="7342206" y="366721"/>
                  <a:pt x="7342206" y="348861"/>
                </a:cubicBezTo>
                <a:cubicBezTo>
                  <a:pt x="7342206" y="331003"/>
                  <a:pt x="7341369" y="313421"/>
                  <a:pt x="7339695" y="296121"/>
                </a:cubicBezTo>
                <a:cubicBezTo>
                  <a:pt x="7338020" y="278819"/>
                  <a:pt x="7337183" y="261240"/>
                  <a:pt x="7337183" y="243379"/>
                </a:cubicBezTo>
                <a:cubicBezTo>
                  <a:pt x="7339416" y="203195"/>
                  <a:pt x="7354484" y="166361"/>
                  <a:pt x="7382389" y="132876"/>
                </a:cubicBezTo>
                <a:cubicBezTo>
                  <a:pt x="7409179" y="100504"/>
                  <a:pt x="7441549" y="80413"/>
                  <a:pt x="7479500" y="72599"/>
                </a:cubicBezTo>
                <a:cubicBezTo>
                  <a:pt x="7496243" y="68135"/>
                  <a:pt x="7512986" y="64227"/>
                  <a:pt x="7529730" y="60878"/>
                </a:cubicBezTo>
                <a:cubicBezTo>
                  <a:pt x="7546473" y="57530"/>
                  <a:pt x="7563774" y="50833"/>
                  <a:pt x="7581634" y="40787"/>
                </a:cubicBezTo>
                <a:cubicBezTo>
                  <a:pt x="7615120" y="21812"/>
                  <a:pt x="7638281" y="12324"/>
                  <a:pt x="7651117" y="12324"/>
                </a:cubicBezTo>
                <a:close/>
                <a:moveTo>
                  <a:pt x="3436306" y="12324"/>
                </a:moveTo>
                <a:cubicBezTo>
                  <a:pt x="3449142" y="12324"/>
                  <a:pt x="3459188" y="13440"/>
                  <a:pt x="3466444" y="15672"/>
                </a:cubicBezTo>
                <a:cubicBezTo>
                  <a:pt x="3473701" y="17905"/>
                  <a:pt x="3482071" y="19579"/>
                  <a:pt x="3491558" y="20695"/>
                </a:cubicBezTo>
                <a:cubicBezTo>
                  <a:pt x="3501047" y="21812"/>
                  <a:pt x="3511092" y="22371"/>
                  <a:pt x="3521695" y="22371"/>
                </a:cubicBezTo>
                <a:cubicBezTo>
                  <a:pt x="3532300" y="22371"/>
                  <a:pt x="3544299" y="23486"/>
                  <a:pt x="3557693" y="25719"/>
                </a:cubicBezTo>
                <a:cubicBezTo>
                  <a:pt x="3600111" y="31299"/>
                  <a:pt x="3644758" y="59204"/>
                  <a:pt x="3691639" y="109434"/>
                </a:cubicBezTo>
                <a:cubicBezTo>
                  <a:pt x="3721777" y="141804"/>
                  <a:pt x="3740473" y="175290"/>
                  <a:pt x="3747730" y="209894"/>
                </a:cubicBezTo>
                <a:cubicBezTo>
                  <a:pt x="3754984" y="244496"/>
                  <a:pt x="3758052" y="278542"/>
                  <a:pt x="3756938" y="312027"/>
                </a:cubicBezTo>
                <a:cubicBezTo>
                  <a:pt x="3755821" y="360024"/>
                  <a:pt x="3759170" y="395742"/>
                  <a:pt x="3766984" y="419183"/>
                </a:cubicBezTo>
                <a:cubicBezTo>
                  <a:pt x="3774798" y="442623"/>
                  <a:pt x="3779820" y="460482"/>
                  <a:pt x="3782053" y="472760"/>
                </a:cubicBezTo>
                <a:cubicBezTo>
                  <a:pt x="3784285" y="485039"/>
                  <a:pt x="3782889" y="502061"/>
                  <a:pt x="3777867" y="523827"/>
                </a:cubicBezTo>
                <a:cubicBezTo>
                  <a:pt x="3772844" y="545595"/>
                  <a:pt x="3764752" y="560942"/>
                  <a:pt x="3753589" y="569872"/>
                </a:cubicBezTo>
                <a:cubicBezTo>
                  <a:pt x="3742426" y="578801"/>
                  <a:pt x="3730149" y="584382"/>
                  <a:pt x="3716754" y="586615"/>
                </a:cubicBezTo>
                <a:cubicBezTo>
                  <a:pt x="3703360" y="588848"/>
                  <a:pt x="3690523" y="589405"/>
                  <a:pt x="3678245" y="588288"/>
                </a:cubicBezTo>
                <a:cubicBezTo>
                  <a:pt x="3665967" y="587172"/>
                  <a:pt x="3655920" y="586615"/>
                  <a:pt x="3648106" y="586615"/>
                </a:cubicBezTo>
                <a:cubicBezTo>
                  <a:pt x="3640293" y="586615"/>
                  <a:pt x="3634991" y="588568"/>
                  <a:pt x="3632200" y="592474"/>
                </a:cubicBezTo>
                <a:cubicBezTo>
                  <a:pt x="3629410" y="596381"/>
                  <a:pt x="3626340" y="600567"/>
                  <a:pt x="3622993" y="605032"/>
                </a:cubicBezTo>
                <a:cubicBezTo>
                  <a:pt x="3615180" y="612846"/>
                  <a:pt x="3600111" y="613403"/>
                  <a:pt x="3577785" y="606707"/>
                </a:cubicBezTo>
                <a:cubicBezTo>
                  <a:pt x="3555461" y="600009"/>
                  <a:pt x="3537043" y="585778"/>
                  <a:pt x="3522534" y="564011"/>
                </a:cubicBezTo>
                <a:cubicBezTo>
                  <a:pt x="3508023" y="542245"/>
                  <a:pt x="3506348" y="514061"/>
                  <a:pt x="3517510" y="479458"/>
                </a:cubicBezTo>
                <a:cubicBezTo>
                  <a:pt x="3520859" y="468296"/>
                  <a:pt x="3524208" y="457973"/>
                  <a:pt x="3527555" y="448485"/>
                </a:cubicBezTo>
                <a:cubicBezTo>
                  <a:pt x="3530904" y="438995"/>
                  <a:pt x="3531462" y="430903"/>
                  <a:pt x="3529231" y="424206"/>
                </a:cubicBezTo>
                <a:cubicBezTo>
                  <a:pt x="3524766" y="408580"/>
                  <a:pt x="3514161" y="400207"/>
                  <a:pt x="3497419" y="399092"/>
                </a:cubicBezTo>
                <a:cubicBezTo>
                  <a:pt x="3480675" y="397974"/>
                  <a:pt x="3466166" y="402440"/>
                  <a:pt x="3453886" y="412487"/>
                </a:cubicBezTo>
                <a:cubicBezTo>
                  <a:pt x="3437145" y="428113"/>
                  <a:pt x="3426260" y="447367"/>
                  <a:pt x="3421236" y="470249"/>
                </a:cubicBezTo>
                <a:cubicBezTo>
                  <a:pt x="3416214" y="493132"/>
                  <a:pt x="3414540" y="509597"/>
                  <a:pt x="3416214" y="519641"/>
                </a:cubicBezTo>
                <a:cubicBezTo>
                  <a:pt x="3417890" y="529688"/>
                  <a:pt x="3418726" y="540292"/>
                  <a:pt x="3418726" y="551453"/>
                </a:cubicBezTo>
                <a:cubicBezTo>
                  <a:pt x="3418726" y="562616"/>
                  <a:pt x="3419285" y="574336"/>
                  <a:pt x="3420400" y="586615"/>
                </a:cubicBezTo>
                <a:cubicBezTo>
                  <a:pt x="3424863" y="615636"/>
                  <a:pt x="3431841" y="635169"/>
                  <a:pt x="3441329" y="645216"/>
                </a:cubicBezTo>
                <a:cubicBezTo>
                  <a:pt x="3450817" y="655263"/>
                  <a:pt x="3458909" y="660844"/>
                  <a:pt x="3465606" y="661958"/>
                </a:cubicBezTo>
                <a:cubicBezTo>
                  <a:pt x="3472304" y="663075"/>
                  <a:pt x="3478723" y="663353"/>
                  <a:pt x="3484861" y="662796"/>
                </a:cubicBezTo>
                <a:cubicBezTo>
                  <a:pt x="3491001" y="662237"/>
                  <a:pt x="3497419" y="661958"/>
                  <a:pt x="3504115" y="661958"/>
                </a:cubicBezTo>
                <a:cubicBezTo>
                  <a:pt x="3510814" y="661958"/>
                  <a:pt x="3520301" y="664751"/>
                  <a:pt x="3532578" y="670330"/>
                </a:cubicBezTo>
                <a:cubicBezTo>
                  <a:pt x="3544857" y="675911"/>
                  <a:pt x="3557415" y="681492"/>
                  <a:pt x="3570251" y="687074"/>
                </a:cubicBezTo>
                <a:cubicBezTo>
                  <a:pt x="3583087" y="692654"/>
                  <a:pt x="3594529" y="701584"/>
                  <a:pt x="3604575" y="713862"/>
                </a:cubicBezTo>
                <a:cubicBezTo>
                  <a:pt x="3614619" y="726141"/>
                  <a:pt x="3623272" y="733955"/>
                  <a:pt x="3630527" y="737303"/>
                </a:cubicBezTo>
                <a:cubicBezTo>
                  <a:pt x="3637782" y="740651"/>
                  <a:pt x="3644200" y="743721"/>
                  <a:pt x="3649783" y="746511"/>
                </a:cubicBezTo>
                <a:cubicBezTo>
                  <a:pt x="3655362" y="749303"/>
                  <a:pt x="3660664" y="751814"/>
                  <a:pt x="3665687" y="754047"/>
                </a:cubicBezTo>
                <a:cubicBezTo>
                  <a:pt x="3670709" y="756278"/>
                  <a:pt x="3674895" y="761859"/>
                  <a:pt x="3678245" y="770789"/>
                </a:cubicBezTo>
                <a:cubicBezTo>
                  <a:pt x="3692755" y="809856"/>
                  <a:pt x="3696103" y="855064"/>
                  <a:pt x="3688290" y="906409"/>
                </a:cubicBezTo>
                <a:cubicBezTo>
                  <a:pt x="3686058" y="925384"/>
                  <a:pt x="3684104" y="940453"/>
                  <a:pt x="3682430" y="951615"/>
                </a:cubicBezTo>
                <a:cubicBezTo>
                  <a:pt x="3680755" y="962778"/>
                  <a:pt x="3679361" y="972546"/>
                  <a:pt x="3678245" y="980916"/>
                </a:cubicBezTo>
                <a:cubicBezTo>
                  <a:pt x="3677129" y="989287"/>
                  <a:pt x="3676012" y="996543"/>
                  <a:pt x="3674895" y="1002682"/>
                </a:cubicBezTo>
                <a:cubicBezTo>
                  <a:pt x="3673780" y="1008822"/>
                  <a:pt x="3673222" y="1018032"/>
                  <a:pt x="3673222" y="1030308"/>
                </a:cubicBezTo>
                <a:cubicBezTo>
                  <a:pt x="3673222" y="1076072"/>
                  <a:pt x="3665687" y="1111233"/>
                  <a:pt x="3650619" y="1135790"/>
                </a:cubicBezTo>
                <a:cubicBezTo>
                  <a:pt x="3635550" y="1160346"/>
                  <a:pt x="3620202" y="1177090"/>
                  <a:pt x="3604575" y="1186019"/>
                </a:cubicBezTo>
                <a:cubicBezTo>
                  <a:pt x="3588947" y="1194949"/>
                  <a:pt x="3578902" y="1201646"/>
                  <a:pt x="3574438" y="1206111"/>
                </a:cubicBezTo>
                <a:cubicBezTo>
                  <a:pt x="3569972" y="1210576"/>
                  <a:pt x="3566344" y="1216157"/>
                  <a:pt x="3563555" y="1222854"/>
                </a:cubicBezTo>
                <a:cubicBezTo>
                  <a:pt x="3560765" y="1229552"/>
                  <a:pt x="3556578" y="1236807"/>
                  <a:pt x="3550996" y="1244621"/>
                </a:cubicBezTo>
                <a:cubicBezTo>
                  <a:pt x="3537603" y="1263596"/>
                  <a:pt x="3518069" y="1276991"/>
                  <a:pt x="3492396" y="1284804"/>
                </a:cubicBezTo>
                <a:cubicBezTo>
                  <a:pt x="3463373" y="1293734"/>
                  <a:pt x="3432398" y="1297919"/>
                  <a:pt x="3399471" y="1297361"/>
                </a:cubicBezTo>
                <a:cubicBezTo>
                  <a:pt x="3366543" y="1296803"/>
                  <a:pt x="3341148" y="1294850"/>
                  <a:pt x="3323290" y="1291502"/>
                </a:cubicBezTo>
                <a:cubicBezTo>
                  <a:pt x="3305431" y="1288153"/>
                  <a:pt x="3288966" y="1279781"/>
                  <a:pt x="3273898" y="1266386"/>
                </a:cubicBezTo>
                <a:cubicBezTo>
                  <a:pt x="3258829" y="1252992"/>
                  <a:pt x="3246550" y="1238202"/>
                  <a:pt x="3237062" y="1222017"/>
                </a:cubicBezTo>
                <a:cubicBezTo>
                  <a:pt x="3227576" y="1205832"/>
                  <a:pt x="3220041" y="1196903"/>
                  <a:pt x="3214460" y="1195228"/>
                </a:cubicBezTo>
                <a:cubicBezTo>
                  <a:pt x="3208879" y="1193554"/>
                  <a:pt x="3202739" y="1192717"/>
                  <a:pt x="3196041" y="1192717"/>
                </a:cubicBezTo>
                <a:lnTo>
                  <a:pt x="3175950" y="1192717"/>
                </a:lnTo>
                <a:cubicBezTo>
                  <a:pt x="3158090" y="1192717"/>
                  <a:pt x="3146091" y="1187414"/>
                  <a:pt x="3139951" y="1176811"/>
                </a:cubicBezTo>
                <a:cubicBezTo>
                  <a:pt x="3133813" y="1166207"/>
                  <a:pt x="3131581" y="1156160"/>
                  <a:pt x="3133255" y="1146673"/>
                </a:cubicBezTo>
                <a:cubicBezTo>
                  <a:pt x="3134930" y="1137185"/>
                  <a:pt x="3135209" y="1123511"/>
                  <a:pt x="3134092" y="1105652"/>
                </a:cubicBezTo>
                <a:cubicBezTo>
                  <a:pt x="3134092" y="1087793"/>
                  <a:pt x="3134371" y="1071050"/>
                  <a:pt x="3134930" y="1055423"/>
                </a:cubicBezTo>
                <a:cubicBezTo>
                  <a:pt x="3135487" y="1039796"/>
                  <a:pt x="3141905" y="1026401"/>
                  <a:pt x="3154184" y="1015240"/>
                </a:cubicBezTo>
                <a:cubicBezTo>
                  <a:pt x="3180972" y="994032"/>
                  <a:pt x="3204414" y="982869"/>
                  <a:pt x="3224505" y="981753"/>
                </a:cubicBezTo>
                <a:cubicBezTo>
                  <a:pt x="3244597" y="980636"/>
                  <a:pt x="3257991" y="976731"/>
                  <a:pt x="3264689" y="970033"/>
                </a:cubicBezTo>
                <a:cubicBezTo>
                  <a:pt x="3271386" y="963336"/>
                  <a:pt x="3276688" y="957196"/>
                  <a:pt x="3280595" y="951615"/>
                </a:cubicBezTo>
                <a:cubicBezTo>
                  <a:pt x="3284502" y="946034"/>
                  <a:pt x="3290084" y="942686"/>
                  <a:pt x="3297337" y="941570"/>
                </a:cubicBezTo>
                <a:cubicBezTo>
                  <a:pt x="3304593" y="940453"/>
                  <a:pt x="3312127" y="941011"/>
                  <a:pt x="3319941" y="943244"/>
                </a:cubicBezTo>
                <a:cubicBezTo>
                  <a:pt x="3338916" y="948824"/>
                  <a:pt x="3348404" y="959987"/>
                  <a:pt x="3348404" y="976731"/>
                </a:cubicBezTo>
                <a:cubicBezTo>
                  <a:pt x="3348404" y="993473"/>
                  <a:pt x="3348683" y="1008822"/>
                  <a:pt x="3349242" y="1022774"/>
                </a:cubicBezTo>
                <a:cubicBezTo>
                  <a:pt x="3349800" y="1036726"/>
                  <a:pt x="3351754" y="1049284"/>
                  <a:pt x="3355102" y="1060445"/>
                </a:cubicBezTo>
                <a:cubicBezTo>
                  <a:pt x="3362914" y="1089467"/>
                  <a:pt x="3377426" y="1102862"/>
                  <a:pt x="3398634" y="1100629"/>
                </a:cubicBezTo>
                <a:cubicBezTo>
                  <a:pt x="3422074" y="1098397"/>
                  <a:pt x="3434911" y="1074956"/>
                  <a:pt x="3437145" y="1030308"/>
                </a:cubicBezTo>
                <a:cubicBezTo>
                  <a:pt x="3437145" y="1018032"/>
                  <a:pt x="3437145" y="1006311"/>
                  <a:pt x="3437145" y="995148"/>
                </a:cubicBezTo>
                <a:lnTo>
                  <a:pt x="3437145" y="958313"/>
                </a:lnTo>
                <a:cubicBezTo>
                  <a:pt x="3437145" y="905851"/>
                  <a:pt x="3412028" y="865667"/>
                  <a:pt x="3361799" y="837761"/>
                </a:cubicBezTo>
                <a:cubicBezTo>
                  <a:pt x="3341707" y="826600"/>
                  <a:pt x="3322173" y="815996"/>
                  <a:pt x="3303199" y="805949"/>
                </a:cubicBezTo>
                <a:cubicBezTo>
                  <a:pt x="3284223" y="795904"/>
                  <a:pt x="3266364" y="783626"/>
                  <a:pt x="3249620" y="769116"/>
                </a:cubicBezTo>
                <a:cubicBezTo>
                  <a:pt x="3211668" y="735630"/>
                  <a:pt x="3187670" y="697120"/>
                  <a:pt x="3177625" y="653587"/>
                </a:cubicBezTo>
                <a:cubicBezTo>
                  <a:pt x="3167579" y="610055"/>
                  <a:pt x="3160323" y="581871"/>
                  <a:pt x="3155858" y="569034"/>
                </a:cubicBezTo>
                <a:cubicBezTo>
                  <a:pt x="3151393" y="556197"/>
                  <a:pt x="3147208" y="547547"/>
                  <a:pt x="3143301" y="543082"/>
                </a:cubicBezTo>
                <a:cubicBezTo>
                  <a:pt x="3139393" y="538618"/>
                  <a:pt x="3135209" y="535268"/>
                  <a:pt x="3130743" y="533037"/>
                </a:cubicBezTo>
                <a:cubicBezTo>
                  <a:pt x="3126278" y="530806"/>
                  <a:pt x="3120139" y="524106"/>
                  <a:pt x="3112326" y="512945"/>
                </a:cubicBezTo>
                <a:cubicBezTo>
                  <a:pt x="3100048" y="496201"/>
                  <a:pt x="3097257" y="476667"/>
                  <a:pt x="3103955" y="454344"/>
                </a:cubicBezTo>
                <a:cubicBezTo>
                  <a:pt x="3110652" y="432020"/>
                  <a:pt x="3116233" y="413322"/>
                  <a:pt x="3120697" y="398255"/>
                </a:cubicBezTo>
                <a:cubicBezTo>
                  <a:pt x="3125163" y="383185"/>
                  <a:pt x="3127395" y="366721"/>
                  <a:pt x="3127395" y="348861"/>
                </a:cubicBezTo>
                <a:cubicBezTo>
                  <a:pt x="3127395" y="331003"/>
                  <a:pt x="3126557" y="313421"/>
                  <a:pt x="3124882" y="296121"/>
                </a:cubicBezTo>
                <a:cubicBezTo>
                  <a:pt x="3123209" y="278819"/>
                  <a:pt x="3122370" y="261240"/>
                  <a:pt x="3122370" y="243379"/>
                </a:cubicBezTo>
                <a:cubicBezTo>
                  <a:pt x="3124603" y="203195"/>
                  <a:pt x="3139674" y="166361"/>
                  <a:pt x="3167579" y="132876"/>
                </a:cubicBezTo>
                <a:cubicBezTo>
                  <a:pt x="3194366" y="100504"/>
                  <a:pt x="3226737" y="80413"/>
                  <a:pt x="3264689" y="72599"/>
                </a:cubicBezTo>
                <a:cubicBezTo>
                  <a:pt x="3281431" y="68135"/>
                  <a:pt x="3298175" y="64227"/>
                  <a:pt x="3314919" y="60878"/>
                </a:cubicBezTo>
                <a:cubicBezTo>
                  <a:pt x="3331661" y="57530"/>
                  <a:pt x="3348962" y="50833"/>
                  <a:pt x="3366822" y="40787"/>
                </a:cubicBezTo>
                <a:cubicBezTo>
                  <a:pt x="3400309" y="21812"/>
                  <a:pt x="3423471" y="12324"/>
                  <a:pt x="3436306" y="12324"/>
                </a:cubicBezTo>
                <a:close/>
                <a:moveTo>
                  <a:pt x="6157873" y="11879"/>
                </a:moveTo>
                <a:cubicBezTo>
                  <a:pt x="6166611" y="12873"/>
                  <a:pt x="6174956" y="16929"/>
                  <a:pt x="6182909" y="24045"/>
                </a:cubicBezTo>
                <a:cubicBezTo>
                  <a:pt x="6203001" y="47485"/>
                  <a:pt x="6218628" y="63111"/>
                  <a:pt x="6229790" y="70925"/>
                </a:cubicBezTo>
                <a:cubicBezTo>
                  <a:pt x="6248765" y="85436"/>
                  <a:pt x="6277229" y="93808"/>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5"/>
                  <a:pt x="6458055" y="463831"/>
                  <a:pt x="6435731" y="516293"/>
                </a:cubicBezTo>
                <a:cubicBezTo>
                  <a:pt x="6418987" y="564290"/>
                  <a:pt x="6398338" y="592755"/>
                  <a:pt x="6373781" y="601684"/>
                </a:cubicBezTo>
                <a:lnTo>
                  <a:pt x="6343643" y="611729"/>
                </a:lnTo>
                <a:cubicBezTo>
                  <a:pt x="6314622" y="621776"/>
                  <a:pt x="6289786" y="625403"/>
                  <a:pt x="6269137" y="622613"/>
                </a:cubicBezTo>
                <a:cubicBezTo>
                  <a:pt x="6248486" y="619822"/>
                  <a:pt x="6234255" y="613962"/>
                  <a:pt x="6226441" y="605032"/>
                </a:cubicBezTo>
                <a:cubicBezTo>
                  <a:pt x="6204117" y="576011"/>
                  <a:pt x="6198536" y="542525"/>
                  <a:pt x="6209698" y="504573"/>
                </a:cubicBezTo>
                <a:cubicBezTo>
                  <a:pt x="6211930" y="496759"/>
                  <a:pt x="6211930" y="484481"/>
                  <a:pt x="6209698" y="467738"/>
                </a:cubicBezTo>
                <a:cubicBezTo>
                  <a:pt x="6207466" y="450996"/>
                  <a:pt x="6197978" y="440391"/>
                  <a:pt x="6181234" y="435927"/>
                </a:cubicBezTo>
                <a:cubicBezTo>
                  <a:pt x="6172305" y="433694"/>
                  <a:pt x="6166445" y="429787"/>
                  <a:pt x="6163654" y="424206"/>
                </a:cubicBezTo>
                <a:cubicBezTo>
                  <a:pt x="6160864" y="418625"/>
                  <a:pt x="6158632" y="413880"/>
                  <a:pt x="6156957" y="409974"/>
                </a:cubicBezTo>
                <a:cubicBezTo>
                  <a:pt x="6155283" y="406067"/>
                  <a:pt x="6153608" y="403277"/>
                  <a:pt x="6151934" y="401603"/>
                </a:cubicBezTo>
                <a:cubicBezTo>
                  <a:pt x="6150260" y="399929"/>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1"/>
                </a:cubicBezTo>
                <a:cubicBezTo>
                  <a:pt x="6055661" y="472203"/>
                  <a:pt x="6051754" y="528571"/>
                  <a:pt x="6064033" y="606707"/>
                </a:cubicBezTo>
                <a:cubicBezTo>
                  <a:pt x="6068497" y="630146"/>
                  <a:pt x="6072962" y="651912"/>
                  <a:pt x="6077428" y="672004"/>
                </a:cubicBezTo>
                <a:cubicBezTo>
                  <a:pt x="6086357" y="722234"/>
                  <a:pt x="6090542" y="755721"/>
                  <a:pt x="6089984" y="772463"/>
                </a:cubicBezTo>
                <a:cubicBezTo>
                  <a:pt x="6089426" y="789208"/>
                  <a:pt x="6086078" y="806787"/>
                  <a:pt x="6079939" y="825204"/>
                </a:cubicBezTo>
                <a:cubicBezTo>
                  <a:pt x="6073799" y="843622"/>
                  <a:pt x="6068497" y="861760"/>
                  <a:pt x="6064033" y="879621"/>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8"/>
                  <a:pt x="6213605" y="986776"/>
                  <a:pt x="6221419" y="973381"/>
                </a:cubicBezTo>
                <a:cubicBezTo>
                  <a:pt x="6229232" y="959987"/>
                  <a:pt x="6238441" y="952173"/>
                  <a:pt x="6249045" y="949941"/>
                </a:cubicBezTo>
                <a:cubicBezTo>
                  <a:pt x="6259648" y="947708"/>
                  <a:pt x="6273322" y="947430"/>
                  <a:pt x="6290065" y="949104"/>
                </a:cubicBezTo>
                <a:cubicBezTo>
                  <a:pt x="6306808" y="950780"/>
                  <a:pt x="6318250" y="951615"/>
                  <a:pt x="6324389" y="951615"/>
                </a:cubicBezTo>
                <a:cubicBezTo>
                  <a:pt x="6330528" y="951615"/>
                  <a:pt x="6338062" y="955243"/>
                  <a:pt x="6346992" y="962499"/>
                </a:cubicBezTo>
                <a:cubicBezTo>
                  <a:pt x="6355921" y="969754"/>
                  <a:pt x="6360666" y="985939"/>
                  <a:pt x="6361224" y="1011055"/>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7"/>
                </a:cubicBezTo>
                <a:cubicBezTo>
                  <a:pt x="5792794" y="920361"/>
                  <a:pt x="5790561" y="910875"/>
                  <a:pt x="5786096" y="896363"/>
                </a:cubicBezTo>
                <a:cubicBezTo>
                  <a:pt x="5779399" y="876273"/>
                  <a:pt x="5779678" y="852831"/>
                  <a:pt x="5786933" y="826041"/>
                </a:cubicBezTo>
                <a:cubicBezTo>
                  <a:pt x="5794189" y="799255"/>
                  <a:pt x="5796700" y="777208"/>
                  <a:pt x="5794468" y="759906"/>
                </a:cubicBezTo>
                <a:cubicBezTo>
                  <a:pt x="5792236" y="742605"/>
                  <a:pt x="5789444" y="724467"/>
                  <a:pt x="5786096" y="705491"/>
                </a:cubicBezTo>
                <a:cubicBezTo>
                  <a:pt x="5779399" y="656378"/>
                  <a:pt x="5778841" y="624009"/>
                  <a:pt x="5784422" y="608381"/>
                </a:cubicBezTo>
                <a:cubicBezTo>
                  <a:pt x="5790003" y="592755"/>
                  <a:pt x="5791398" y="570430"/>
                  <a:pt x="5788607" y="541408"/>
                </a:cubicBezTo>
                <a:cubicBezTo>
                  <a:pt x="5785817" y="512386"/>
                  <a:pt x="5784422" y="488667"/>
                  <a:pt x="5784422" y="470249"/>
                </a:cubicBezTo>
                <a:cubicBezTo>
                  <a:pt x="5784422" y="451833"/>
                  <a:pt x="5783026" y="427554"/>
                  <a:pt x="5780236" y="397416"/>
                </a:cubicBezTo>
                <a:cubicBezTo>
                  <a:pt x="5777446" y="367280"/>
                  <a:pt x="5777167" y="334908"/>
                  <a:pt x="5779399" y="300306"/>
                </a:cubicBezTo>
                <a:cubicBezTo>
                  <a:pt x="5787212" y="213242"/>
                  <a:pt x="5816792" y="153524"/>
                  <a:pt x="5868137" y="121155"/>
                </a:cubicBezTo>
                <a:cubicBezTo>
                  <a:pt x="5945156" y="75390"/>
                  <a:pt x="5994269" y="53625"/>
                  <a:pt x="6015478" y="55856"/>
                </a:cubicBezTo>
                <a:cubicBezTo>
                  <a:pt x="6022175" y="55856"/>
                  <a:pt x="6030268" y="56693"/>
                  <a:pt x="6039755" y="58367"/>
                </a:cubicBezTo>
                <a:cubicBezTo>
                  <a:pt x="6049243" y="60043"/>
                  <a:pt x="6058451" y="59763"/>
                  <a:pt x="6067381" y="57530"/>
                </a:cubicBezTo>
                <a:cubicBezTo>
                  <a:pt x="6076311" y="55299"/>
                  <a:pt x="6084124" y="51951"/>
                  <a:pt x="6090821" y="47485"/>
                </a:cubicBezTo>
                <a:cubicBezTo>
                  <a:pt x="6097519" y="43019"/>
                  <a:pt x="6104216" y="37997"/>
                  <a:pt x="6110914" y="32416"/>
                </a:cubicBezTo>
                <a:cubicBezTo>
                  <a:pt x="6127657" y="17068"/>
                  <a:pt x="6143310" y="10222"/>
                  <a:pt x="6157873" y="11879"/>
                </a:cubicBezTo>
                <a:close/>
                <a:moveTo>
                  <a:pt x="1943062" y="11879"/>
                </a:moveTo>
                <a:cubicBezTo>
                  <a:pt x="1951799" y="12873"/>
                  <a:pt x="1960145" y="16929"/>
                  <a:pt x="1968098" y="24045"/>
                </a:cubicBezTo>
                <a:cubicBezTo>
                  <a:pt x="1988189" y="47485"/>
                  <a:pt x="2003817" y="63111"/>
                  <a:pt x="2014978" y="70925"/>
                </a:cubicBezTo>
                <a:cubicBezTo>
                  <a:pt x="2033953" y="85436"/>
                  <a:pt x="2062417" y="93808"/>
                  <a:pt x="2100368" y="96039"/>
                </a:cubicBezTo>
                <a:cubicBezTo>
                  <a:pt x="2132739" y="98272"/>
                  <a:pt x="2161760" y="115016"/>
                  <a:pt x="2187432" y="146270"/>
                </a:cubicBezTo>
                <a:cubicBezTo>
                  <a:pt x="2191899" y="152966"/>
                  <a:pt x="2196363" y="159384"/>
                  <a:pt x="2200827" y="165524"/>
                </a:cubicBezTo>
                <a:cubicBezTo>
                  <a:pt x="2205292" y="171662"/>
                  <a:pt x="2208640" y="178639"/>
                  <a:pt x="2210873" y="186452"/>
                </a:cubicBezTo>
                <a:cubicBezTo>
                  <a:pt x="2217571" y="203195"/>
                  <a:pt x="2219803" y="227194"/>
                  <a:pt x="2217571" y="258448"/>
                </a:cubicBezTo>
                <a:cubicBezTo>
                  <a:pt x="2215339" y="289702"/>
                  <a:pt x="2217013" y="315095"/>
                  <a:pt x="2222594" y="334629"/>
                </a:cubicBezTo>
                <a:cubicBezTo>
                  <a:pt x="2228175" y="354163"/>
                  <a:pt x="2233756" y="372861"/>
                  <a:pt x="2239336" y="390720"/>
                </a:cubicBezTo>
                <a:cubicBezTo>
                  <a:pt x="2249382" y="421975"/>
                  <a:pt x="2243244" y="463831"/>
                  <a:pt x="2220920" y="516293"/>
                </a:cubicBezTo>
                <a:cubicBezTo>
                  <a:pt x="2204176" y="564290"/>
                  <a:pt x="2183527" y="592755"/>
                  <a:pt x="2158970" y="601684"/>
                </a:cubicBezTo>
                <a:lnTo>
                  <a:pt x="2128831" y="611729"/>
                </a:lnTo>
                <a:cubicBezTo>
                  <a:pt x="2099811" y="621776"/>
                  <a:pt x="2074974" y="625403"/>
                  <a:pt x="2054326" y="622613"/>
                </a:cubicBezTo>
                <a:cubicBezTo>
                  <a:pt x="2033675" y="619822"/>
                  <a:pt x="2019445" y="613962"/>
                  <a:pt x="2011630" y="605032"/>
                </a:cubicBezTo>
                <a:cubicBezTo>
                  <a:pt x="1989306" y="576011"/>
                  <a:pt x="1983723" y="542525"/>
                  <a:pt x="1994887" y="504573"/>
                </a:cubicBezTo>
                <a:cubicBezTo>
                  <a:pt x="1997119" y="496759"/>
                  <a:pt x="1997119" y="484481"/>
                  <a:pt x="1994887" y="467738"/>
                </a:cubicBezTo>
                <a:cubicBezTo>
                  <a:pt x="1992655" y="450996"/>
                  <a:pt x="1983168" y="440391"/>
                  <a:pt x="1966423" y="435927"/>
                </a:cubicBezTo>
                <a:cubicBezTo>
                  <a:pt x="1957493" y="433694"/>
                  <a:pt x="1951633" y="429787"/>
                  <a:pt x="1948842" y="424206"/>
                </a:cubicBezTo>
                <a:cubicBezTo>
                  <a:pt x="1946053" y="418625"/>
                  <a:pt x="1943820" y="413880"/>
                  <a:pt x="1942146" y="409974"/>
                </a:cubicBezTo>
                <a:cubicBezTo>
                  <a:pt x="1940473" y="406067"/>
                  <a:pt x="1938797" y="403277"/>
                  <a:pt x="1937122" y="401603"/>
                </a:cubicBezTo>
                <a:cubicBezTo>
                  <a:pt x="1935448" y="399929"/>
                  <a:pt x="1930146" y="402440"/>
                  <a:pt x="1921217" y="409136"/>
                </a:cubicBezTo>
                <a:cubicBezTo>
                  <a:pt x="1912287" y="415834"/>
                  <a:pt x="1907266" y="419462"/>
                  <a:pt x="1906147" y="420020"/>
                </a:cubicBezTo>
                <a:cubicBezTo>
                  <a:pt x="1905032" y="420578"/>
                  <a:pt x="1901405" y="419741"/>
                  <a:pt x="1895264" y="417508"/>
                </a:cubicBezTo>
                <a:cubicBezTo>
                  <a:pt x="1889126" y="415276"/>
                  <a:pt x="1883265" y="415834"/>
                  <a:pt x="1877684" y="419183"/>
                </a:cubicBezTo>
                <a:cubicBezTo>
                  <a:pt x="1872103" y="422532"/>
                  <a:pt x="1866523" y="428671"/>
                  <a:pt x="1860943" y="437601"/>
                </a:cubicBezTo>
                <a:cubicBezTo>
                  <a:pt x="1840849" y="472203"/>
                  <a:pt x="1836942" y="528571"/>
                  <a:pt x="1849222" y="606707"/>
                </a:cubicBezTo>
                <a:cubicBezTo>
                  <a:pt x="1853686" y="630146"/>
                  <a:pt x="1858151" y="651912"/>
                  <a:pt x="1862615" y="672004"/>
                </a:cubicBezTo>
                <a:cubicBezTo>
                  <a:pt x="1871545" y="722234"/>
                  <a:pt x="1875730" y="755721"/>
                  <a:pt x="1875172" y="772463"/>
                </a:cubicBezTo>
                <a:cubicBezTo>
                  <a:pt x="1874615" y="789208"/>
                  <a:pt x="1871266" y="806787"/>
                  <a:pt x="1865127" y="825204"/>
                </a:cubicBezTo>
                <a:cubicBezTo>
                  <a:pt x="1858989" y="843622"/>
                  <a:pt x="1853686" y="861760"/>
                  <a:pt x="1849222" y="879621"/>
                </a:cubicBezTo>
                <a:cubicBezTo>
                  <a:pt x="1835827" y="925384"/>
                  <a:pt x="1837502" y="964451"/>
                  <a:pt x="1854243" y="996821"/>
                </a:cubicBezTo>
                <a:cubicBezTo>
                  <a:pt x="1874337" y="1037005"/>
                  <a:pt x="1887172" y="1060445"/>
                  <a:pt x="1892753" y="1067143"/>
                </a:cubicBezTo>
                <a:cubicBezTo>
                  <a:pt x="1902799" y="1077189"/>
                  <a:pt x="1915078" y="1081375"/>
                  <a:pt x="1929588" y="1079700"/>
                </a:cubicBezTo>
                <a:cubicBezTo>
                  <a:pt x="1944100" y="1078026"/>
                  <a:pt x="1955260" y="1070771"/>
                  <a:pt x="1963075" y="1057934"/>
                </a:cubicBezTo>
                <a:cubicBezTo>
                  <a:pt x="1970887" y="1045098"/>
                  <a:pt x="1978143" y="1031145"/>
                  <a:pt x="1984841" y="1016076"/>
                </a:cubicBezTo>
                <a:cubicBezTo>
                  <a:pt x="1991538" y="1001008"/>
                  <a:pt x="1998793" y="986776"/>
                  <a:pt x="2006607" y="973381"/>
                </a:cubicBezTo>
                <a:cubicBezTo>
                  <a:pt x="2014420" y="959987"/>
                  <a:pt x="2023630" y="952173"/>
                  <a:pt x="2034232" y="949941"/>
                </a:cubicBezTo>
                <a:cubicBezTo>
                  <a:pt x="2044837" y="947708"/>
                  <a:pt x="2058511" y="947430"/>
                  <a:pt x="2075253" y="949104"/>
                </a:cubicBezTo>
                <a:cubicBezTo>
                  <a:pt x="2091997" y="950780"/>
                  <a:pt x="2103438" y="951615"/>
                  <a:pt x="2109577" y="951615"/>
                </a:cubicBezTo>
                <a:cubicBezTo>
                  <a:pt x="2115716" y="951615"/>
                  <a:pt x="2123250" y="955243"/>
                  <a:pt x="2132182" y="962499"/>
                </a:cubicBezTo>
                <a:cubicBezTo>
                  <a:pt x="2141110" y="969754"/>
                  <a:pt x="2145855" y="985939"/>
                  <a:pt x="2146412" y="1011055"/>
                </a:cubicBezTo>
                <a:cubicBezTo>
                  <a:pt x="2146970" y="1036168"/>
                  <a:pt x="2147809" y="1056260"/>
                  <a:pt x="2148923" y="1071329"/>
                </a:cubicBezTo>
                <a:cubicBezTo>
                  <a:pt x="2150039" y="1086398"/>
                  <a:pt x="2146133" y="1099792"/>
                  <a:pt x="2137203" y="1111512"/>
                </a:cubicBezTo>
                <a:cubicBezTo>
                  <a:pt x="2128274" y="1123232"/>
                  <a:pt x="2122414" y="1133837"/>
                  <a:pt x="2119623" y="1143324"/>
                </a:cubicBezTo>
                <a:cubicBezTo>
                  <a:pt x="2116834" y="1152812"/>
                  <a:pt x="2114880" y="1162021"/>
                  <a:pt x="2113762" y="1170950"/>
                </a:cubicBezTo>
                <a:cubicBezTo>
                  <a:pt x="2112648" y="1194391"/>
                  <a:pt x="2108461" y="1211692"/>
                  <a:pt x="2101206" y="1222854"/>
                </a:cubicBezTo>
                <a:cubicBezTo>
                  <a:pt x="2093950" y="1234016"/>
                  <a:pt x="2087254" y="1243225"/>
                  <a:pt x="2081114" y="1250480"/>
                </a:cubicBezTo>
                <a:cubicBezTo>
                  <a:pt x="2074974" y="1257736"/>
                  <a:pt x="2058790" y="1261364"/>
                  <a:pt x="2032559" y="1261364"/>
                </a:cubicBezTo>
                <a:cubicBezTo>
                  <a:pt x="2006328" y="1261364"/>
                  <a:pt x="1982607" y="1273642"/>
                  <a:pt x="1961401" y="1298198"/>
                </a:cubicBezTo>
                <a:cubicBezTo>
                  <a:pt x="1940194" y="1322755"/>
                  <a:pt x="1920101" y="1333638"/>
                  <a:pt x="1901124" y="1330847"/>
                </a:cubicBezTo>
                <a:cubicBezTo>
                  <a:pt x="1882150" y="1328057"/>
                  <a:pt x="1868755" y="1316616"/>
                  <a:pt x="1860943" y="1296524"/>
                </a:cubicBezTo>
                <a:cubicBezTo>
                  <a:pt x="1853129" y="1278665"/>
                  <a:pt x="1835827" y="1269177"/>
                  <a:pt x="1809038" y="1268061"/>
                </a:cubicBezTo>
                <a:cubicBezTo>
                  <a:pt x="1801225" y="1266944"/>
                  <a:pt x="1793969" y="1264991"/>
                  <a:pt x="1787272" y="1262201"/>
                </a:cubicBezTo>
                <a:cubicBezTo>
                  <a:pt x="1780575" y="1259410"/>
                  <a:pt x="1772760" y="1257178"/>
                  <a:pt x="1763831" y="1255503"/>
                </a:cubicBezTo>
                <a:cubicBezTo>
                  <a:pt x="1754901" y="1253829"/>
                  <a:pt x="1745972" y="1250201"/>
                  <a:pt x="1737042" y="1244621"/>
                </a:cubicBezTo>
                <a:cubicBezTo>
                  <a:pt x="1714718" y="1232342"/>
                  <a:pt x="1696300" y="1212809"/>
                  <a:pt x="1681789" y="1186019"/>
                </a:cubicBezTo>
                <a:cubicBezTo>
                  <a:pt x="1672859" y="1169276"/>
                  <a:pt x="1664209" y="1155323"/>
                  <a:pt x="1655839" y="1144161"/>
                </a:cubicBezTo>
                <a:cubicBezTo>
                  <a:pt x="1647465" y="1133000"/>
                  <a:pt x="1640491" y="1122395"/>
                  <a:pt x="1634909" y="1112349"/>
                </a:cubicBezTo>
                <a:cubicBezTo>
                  <a:pt x="1620398" y="1090025"/>
                  <a:pt x="1614818" y="1068817"/>
                  <a:pt x="1618165" y="1048725"/>
                </a:cubicBezTo>
                <a:cubicBezTo>
                  <a:pt x="1624864" y="995148"/>
                  <a:pt x="1617607" y="959987"/>
                  <a:pt x="1596399" y="943244"/>
                </a:cubicBezTo>
                <a:cubicBezTo>
                  <a:pt x="1584122" y="935430"/>
                  <a:pt x="1577981" y="929292"/>
                  <a:pt x="1577981" y="924827"/>
                </a:cubicBezTo>
                <a:cubicBezTo>
                  <a:pt x="1577981" y="920361"/>
                  <a:pt x="1575749" y="910875"/>
                  <a:pt x="1571283" y="896363"/>
                </a:cubicBezTo>
                <a:cubicBezTo>
                  <a:pt x="1564588" y="876273"/>
                  <a:pt x="1564867" y="852831"/>
                  <a:pt x="1572121" y="826041"/>
                </a:cubicBezTo>
                <a:cubicBezTo>
                  <a:pt x="1579377" y="799255"/>
                  <a:pt x="1581888" y="777208"/>
                  <a:pt x="1579656" y="759906"/>
                </a:cubicBezTo>
                <a:cubicBezTo>
                  <a:pt x="1577424" y="742605"/>
                  <a:pt x="1574634" y="724467"/>
                  <a:pt x="1571283" y="705491"/>
                </a:cubicBezTo>
                <a:cubicBezTo>
                  <a:pt x="1564588" y="656378"/>
                  <a:pt x="1564029" y="624009"/>
                  <a:pt x="1569610" y="608381"/>
                </a:cubicBezTo>
                <a:cubicBezTo>
                  <a:pt x="1575191" y="592755"/>
                  <a:pt x="1576588" y="570430"/>
                  <a:pt x="1573796" y="541408"/>
                </a:cubicBezTo>
                <a:cubicBezTo>
                  <a:pt x="1571006" y="512386"/>
                  <a:pt x="1569610" y="488667"/>
                  <a:pt x="1569610" y="470249"/>
                </a:cubicBezTo>
                <a:cubicBezTo>
                  <a:pt x="1569610" y="451833"/>
                  <a:pt x="1568214" y="427554"/>
                  <a:pt x="1565424" y="397416"/>
                </a:cubicBezTo>
                <a:cubicBezTo>
                  <a:pt x="1562634" y="367280"/>
                  <a:pt x="1562354" y="334908"/>
                  <a:pt x="1564588" y="300306"/>
                </a:cubicBezTo>
                <a:cubicBezTo>
                  <a:pt x="1572401" y="213242"/>
                  <a:pt x="1601980" y="153524"/>
                  <a:pt x="1653326" y="121155"/>
                </a:cubicBezTo>
                <a:cubicBezTo>
                  <a:pt x="1730345" y="75390"/>
                  <a:pt x="1779459" y="53625"/>
                  <a:pt x="1800665" y="55856"/>
                </a:cubicBezTo>
                <a:cubicBezTo>
                  <a:pt x="1807363" y="55856"/>
                  <a:pt x="1815456" y="56693"/>
                  <a:pt x="1824944" y="58367"/>
                </a:cubicBezTo>
                <a:cubicBezTo>
                  <a:pt x="1834431" y="60043"/>
                  <a:pt x="1843641" y="59763"/>
                  <a:pt x="1852569" y="57530"/>
                </a:cubicBezTo>
                <a:cubicBezTo>
                  <a:pt x="1861500" y="55299"/>
                  <a:pt x="1869312" y="51951"/>
                  <a:pt x="1876009" y="47485"/>
                </a:cubicBezTo>
                <a:cubicBezTo>
                  <a:pt x="1882707" y="43019"/>
                  <a:pt x="1889405" y="37997"/>
                  <a:pt x="1896103" y="32416"/>
                </a:cubicBezTo>
                <a:cubicBezTo>
                  <a:pt x="1912845" y="17068"/>
                  <a:pt x="1928499" y="10222"/>
                  <a:pt x="1943062" y="11879"/>
                </a:cubicBezTo>
                <a:close/>
                <a:moveTo>
                  <a:pt x="96379" y="603"/>
                </a:moveTo>
                <a:cubicBezTo>
                  <a:pt x="121494" y="-2745"/>
                  <a:pt x="143538" y="7859"/>
                  <a:pt x="162514" y="32416"/>
                </a:cubicBezTo>
                <a:cubicBezTo>
                  <a:pt x="241765" y="8976"/>
                  <a:pt x="287529" y="23486"/>
                  <a:pt x="299807" y="75948"/>
                </a:cubicBezTo>
                <a:cubicBezTo>
                  <a:pt x="304273" y="94923"/>
                  <a:pt x="305389" y="110550"/>
                  <a:pt x="303156" y="122829"/>
                </a:cubicBezTo>
                <a:cubicBezTo>
                  <a:pt x="300925" y="135107"/>
                  <a:pt x="299807" y="148502"/>
                  <a:pt x="299807" y="163012"/>
                </a:cubicBezTo>
                <a:lnTo>
                  <a:pt x="299807" y="213242"/>
                </a:lnTo>
                <a:cubicBezTo>
                  <a:pt x="299807" y="259007"/>
                  <a:pt x="298133" y="291098"/>
                  <a:pt x="294785" y="309515"/>
                </a:cubicBezTo>
                <a:cubicBezTo>
                  <a:pt x="291437" y="327933"/>
                  <a:pt x="290879" y="349420"/>
                  <a:pt x="293111" y="373976"/>
                </a:cubicBezTo>
                <a:cubicBezTo>
                  <a:pt x="295343" y="398534"/>
                  <a:pt x="294506" y="421975"/>
                  <a:pt x="290600" y="444298"/>
                </a:cubicBezTo>
                <a:cubicBezTo>
                  <a:pt x="286693" y="466622"/>
                  <a:pt x="286971" y="481691"/>
                  <a:pt x="291437" y="489504"/>
                </a:cubicBezTo>
                <a:cubicBezTo>
                  <a:pt x="295901" y="497318"/>
                  <a:pt x="301483" y="503457"/>
                  <a:pt x="308180" y="507921"/>
                </a:cubicBezTo>
                <a:cubicBezTo>
                  <a:pt x="317109" y="514619"/>
                  <a:pt x="328829" y="517967"/>
                  <a:pt x="343340" y="517967"/>
                </a:cubicBezTo>
                <a:cubicBezTo>
                  <a:pt x="367896" y="517967"/>
                  <a:pt x="384082" y="506805"/>
                  <a:pt x="391895" y="484481"/>
                </a:cubicBezTo>
                <a:cubicBezTo>
                  <a:pt x="395244" y="474436"/>
                  <a:pt x="395524" y="457412"/>
                  <a:pt x="392732" y="433414"/>
                </a:cubicBezTo>
                <a:cubicBezTo>
                  <a:pt x="389942" y="409415"/>
                  <a:pt x="389663" y="385696"/>
                  <a:pt x="391895" y="362257"/>
                </a:cubicBezTo>
                <a:cubicBezTo>
                  <a:pt x="394127" y="338815"/>
                  <a:pt x="393849" y="317328"/>
                  <a:pt x="391058" y="297794"/>
                </a:cubicBezTo>
                <a:cubicBezTo>
                  <a:pt x="388268" y="278261"/>
                  <a:pt x="386036" y="257333"/>
                  <a:pt x="384361" y="235007"/>
                </a:cubicBezTo>
                <a:cubicBezTo>
                  <a:pt x="382686" y="212684"/>
                  <a:pt x="381849" y="189801"/>
                  <a:pt x="381849" y="166361"/>
                </a:cubicBezTo>
                <a:cubicBezTo>
                  <a:pt x="381849" y="111667"/>
                  <a:pt x="387989" y="77063"/>
                  <a:pt x="400267" y="62553"/>
                </a:cubicBezTo>
                <a:cubicBezTo>
                  <a:pt x="412546" y="48042"/>
                  <a:pt x="431801" y="37160"/>
                  <a:pt x="458031" y="29904"/>
                </a:cubicBezTo>
                <a:cubicBezTo>
                  <a:pt x="484263" y="22649"/>
                  <a:pt x="512446" y="19021"/>
                  <a:pt x="542584" y="19021"/>
                </a:cubicBezTo>
                <a:cubicBezTo>
                  <a:pt x="612905" y="19021"/>
                  <a:pt x="659228" y="34648"/>
                  <a:pt x="681552" y="65902"/>
                </a:cubicBezTo>
                <a:cubicBezTo>
                  <a:pt x="691598" y="79296"/>
                  <a:pt x="696621" y="92690"/>
                  <a:pt x="696621" y="106086"/>
                </a:cubicBezTo>
                <a:cubicBezTo>
                  <a:pt x="696621" y="119481"/>
                  <a:pt x="696063" y="129806"/>
                  <a:pt x="694946" y="137060"/>
                </a:cubicBezTo>
                <a:cubicBezTo>
                  <a:pt x="693830" y="144315"/>
                  <a:pt x="693830" y="152966"/>
                  <a:pt x="694946" y="163012"/>
                </a:cubicBezTo>
                <a:cubicBezTo>
                  <a:pt x="698296" y="189801"/>
                  <a:pt x="696621" y="216591"/>
                  <a:pt x="689924" y="243379"/>
                </a:cubicBezTo>
                <a:cubicBezTo>
                  <a:pt x="683227" y="270168"/>
                  <a:pt x="678482" y="296401"/>
                  <a:pt x="675692" y="322072"/>
                </a:cubicBezTo>
                <a:cubicBezTo>
                  <a:pt x="672902" y="347745"/>
                  <a:pt x="670948" y="375650"/>
                  <a:pt x="669834" y="405788"/>
                </a:cubicBezTo>
                <a:cubicBezTo>
                  <a:pt x="666483" y="456017"/>
                  <a:pt x="664810" y="509597"/>
                  <a:pt x="664810" y="566523"/>
                </a:cubicBezTo>
                <a:cubicBezTo>
                  <a:pt x="664810" y="668098"/>
                  <a:pt x="660902" y="732281"/>
                  <a:pt x="653089" y="759069"/>
                </a:cubicBezTo>
                <a:cubicBezTo>
                  <a:pt x="634114" y="815996"/>
                  <a:pt x="630764" y="858971"/>
                  <a:pt x="643044" y="887992"/>
                </a:cubicBezTo>
                <a:cubicBezTo>
                  <a:pt x="646391" y="895806"/>
                  <a:pt x="647786" y="905013"/>
                  <a:pt x="647229" y="915617"/>
                </a:cubicBezTo>
                <a:cubicBezTo>
                  <a:pt x="646671" y="926222"/>
                  <a:pt x="646112" y="937383"/>
                  <a:pt x="645554" y="949104"/>
                </a:cubicBezTo>
                <a:cubicBezTo>
                  <a:pt x="644998" y="960825"/>
                  <a:pt x="644717" y="972265"/>
                  <a:pt x="644717" y="983427"/>
                </a:cubicBezTo>
                <a:cubicBezTo>
                  <a:pt x="644717" y="994590"/>
                  <a:pt x="647508" y="1007426"/>
                  <a:pt x="653089" y="1021937"/>
                </a:cubicBezTo>
                <a:cubicBezTo>
                  <a:pt x="663134" y="1052074"/>
                  <a:pt x="653647" y="1083886"/>
                  <a:pt x="624626" y="1117373"/>
                </a:cubicBezTo>
                <a:cubicBezTo>
                  <a:pt x="614579" y="1128535"/>
                  <a:pt x="610116"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1" y="858412"/>
                  <a:pt x="380176" y="849482"/>
                  <a:pt x="370129" y="846133"/>
                </a:cubicBezTo>
                <a:cubicBezTo>
                  <a:pt x="360084" y="842786"/>
                  <a:pt x="349479" y="841668"/>
                  <a:pt x="338317" y="842786"/>
                </a:cubicBezTo>
                <a:cubicBezTo>
                  <a:pt x="313762" y="845017"/>
                  <a:pt x="297017" y="852273"/>
                  <a:pt x="288089" y="864552"/>
                </a:cubicBezTo>
                <a:cubicBezTo>
                  <a:pt x="289204" y="890224"/>
                  <a:pt x="289762" y="925664"/>
                  <a:pt x="289762" y="970870"/>
                </a:cubicBezTo>
                <a:cubicBezTo>
                  <a:pt x="289762" y="1016076"/>
                  <a:pt x="289204" y="1061562"/>
                  <a:pt x="288089" y="1107326"/>
                </a:cubicBezTo>
                <a:cubicBezTo>
                  <a:pt x="284740" y="1220064"/>
                  <a:pt x="280553" y="1280060"/>
                  <a:pt x="275531" y="1287315"/>
                </a:cubicBezTo>
                <a:cubicBezTo>
                  <a:pt x="270508" y="1294571"/>
                  <a:pt x="261299" y="1299873"/>
                  <a:pt x="247905"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1" y="1018588"/>
                </a:cubicBezTo>
                <a:cubicBezTo>
                  <a:pt x="38894" y="990683"/>
                  <a:pt x="35824" y="959429"/>
                  <a:pt x="33591" y="924827"/>
                </a:cubicBezTo>
                <a:cubicBezTo>
                  <a:pt x="31359" y="890224"/>
                  <a:pt x="30243" y="857016"/>
                  <a:pt x="30243" y="825204"/>
                </a:cubicBezTo>
                <a:cubicBezTo>
                  <a:pt x="30243" y="793393"/>
                  <a:pt x="33591" y="769673"/>
                  <a:pt x="40289" y="754047"/>
                </a:cubicBezTo>
                <a:cubicBezTo>
                  <a:pt x="55916" y="718328"/>
                  <a:pt x="57311" y="683725"/>
                  <a:pt x="44474" y="650238"/>
                </a:cubicBezTo>
                <a:cubicBezTo>
                  <a:pt x="31638" y="616752"/>
                  <a:pt x="24104" y="590244"/>
                  <a:pt x="21871" y="570709"/>
                </a:cubicBezTo>
                <a:cubicBezTo>
                  <a:pt x="19640" y="551174"/>
                  <a:pt x="17964" y="533594"/>
                  <a:pt x="16849" y="517967"/>
                </a:cubicBezTo>
                <a:cubicBezTo>
                  <a:pt x="15732" y="476667"/>
                  <a:pt x="13499" y="450437"/>
                  <a:pt x="10151" y="439275"/>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pic>
        <p:nvPicPr>
          <p:cNvPr id="18" name="PpHolder2">
            <a:extLst>
              <a:ext uri="{FF2B5EF4-FFF2-40B4-BE49-F238E27FC236}">
                <a16:creationId xmlns:a16="http://schemas.microsoft.com/office/drawing/2014/main" id="{B726BEDC-E511-4712-8B7D-98DD583F78B1}"/>
              </a:ext>
            </a:extLst>
          </p:cNvPr>
          <p:cNvPicPr>
            <a:picLocks/>
          </p:cNvPicPr>
          <p:nvPr/>
        </p:nvPicPr>
        <p:blipFill>
          <a:blip r:embed="rId2">
            <a:extLst>
              <a:ext uri="{28A0092B-C50C-407E-A947-70E740481C1C}">
                <a14:useLocalDpi xmlns:a14="http://schemas.microsoft.com/office/drawing/2010/main" val="0"/>
              </a:ext>
            </a:extLst>
          </a:blip>
          <a:srcRect t="15307" r="61306"/>
          <a:stretch>
            <a:fillRect/>
          </a:stretch>
        </p:blipFill>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1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6 w 3538170"/>
              <a:gd name="connsiteY12" fmla="*/ 5791948 h 5808242"/>
              <a:gd name="connsiteX13" fmla="*/ 1231280 w 3538170"/>
              <a:gd name="connsiteY13" fmla="*/ 5652781 h 5808242"/>
              <a:gd name="connsiteX14" fmla="*/ 1158857 w 3538170"/>
              <a:gd name="connsiteY14" fmla="*/ 5499227 h 5808242"/>
              <a:gd name="connsiteX15" fmla="*/ 1065802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2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2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7" y="34285"/>
                  <a:pt x="2464499" y="111365"/>
                </a:cubicBezTo>
                <a:cubicBezTo>
                  <a:pt x="2723121" y="214197"/>
                  <a:pt x="2953996" y="386253"/>
                  <a:pt x="3119931" y="610313"/>
                </a:cubicBezTo>
                <a:cubicBezTo>
                  <a:pt x="3312094" y="869732"/>
                  <a:pt x="3415802" y="1184081"/>
                  <a:pt x="3475338" y="1498351"/>
                </a:cubicBezTo>
                <a:cubicBezTo>
                  <a:pt x="3537217" y="1824973"/>
                  <a:pt x="3549065" y="2158414"/>
                  <a:pt x="3529575" y="2489669"/>
                </a:cubicBezTo>
                <a:cubicBezTo>
                  <a:pt x="3510191" y="2820739"/>
                  <a:pt x="3463437" y="3150745"/>
                  <a:pt x="3393355" y="3474812"/>
                </a:cubicBezTo>
                <a:cubicBezTo>
                  <a:pt x="3323542" y="3797653"/>
                  <a:pt x="3230431" y="4115571"/>
                  <a:pt x="3117880" y="4426111"/>
                </a:cubicBezTo>
                <a:cubicBezTo>
                  <a:pt x="3008261"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6" y="5791948"/>
                </a:lnTo>
                <a:cubicBezTo>
                  <a:pt x="1267007" y="5746004"/>
                  <a:pt x="1249494" y="5699030"/>
                  <a:pt x="1231280" y="5652781"/>
                </a:cubicBezTo>
                <a:cubicBezTo>
                  <a:pt x="1210566" y="5600166"/>
                  <a:pt x="1190890" y="5546194"/>
                  <a:pt x="1158857" y="5499227"/>
                </a:cubicBezTo>
                <a:cubicBezTo>
                  <a:pt x="1145145" y="5479124"/>
                  <a:pt x="1114793" y="5441208"/>
                  <a:pt x="1065802"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2"/>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8" y="63573"/>
                  <a:pt x="1635042" y="28079"/>
                </a:cubicBezTo>
                <a:cubicBezTo>
                  <a:pt x="1703451" y="13023"/>
                  <a:pt x="1773342" y="4276"/>
                  <a:pt x="1843736" y="1232"/>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pic>
        <p:nvPicPr>
          <p:cNvPr id="38" name="PpHolder8">
            <a:extLst>
              <a:ext uri="{FF2B5EF4-FFF2-40B4-BE49-F238E27FC236}">
                <a16:creationId xmlns:a16="http://schemas.microsoft.com/office/drawing/2014/main" id="{172FDB70-83A2-485A-A352-F944515AE785}"/>
              </a:ext>
            </a:extLst>
          </p:cNvPr>
          <p:cNvPicPr>
            <a:picLocks/>
          </p:cNvPicPr>
          <p:nvPr/>
        </p:nvPicPr>
        <p:blipFill>
          <a:blip r:embed="rId2">
            <a:extLst>
              <a:ext uri="{28A0092B-C50C-407E-A947-70E740481C1C}">
                <a14:useLocalDpi xmlns:a14="http://schemas.microsoft.com/office/drawing/2010/main" val="0"/>
              </a:ext>
            </a:extLst>
          </a:blip>
          <a:srcRect l="15913" t="52156" r="75229" b="36033"/>
          <a:stretch>
            <a:fillRect/>
          </a:stretch>
        </p:blipFill>
        <p:spPr>
          <a:xfrm>
            <a:off x="1455084" y="3576885"/>
            <a:ext cx="810000" cy="810000"/>
          </a:xfrm>
          <a:custGeom>
            <a:avLst/>
            <a:gdLst>
              <a:gd name="connsiteX0" fmla="*/ 404999 w 810000"/>
              <a:gd name="connsiteY0" fmla="*/ 0 h 810000"/>
              <a:gd name="connsiteX1" fmla="*/ 810000 w 810000"/>
              <a:gd name="connsiteY1" fmla="*/ 405000 h 810000"/>
              <a:gd name="connsiteX2" fmla="*/ 404999 w 810000"/>
              <a:gd name="connsiteY2" fmla="*/ 810000 h 810000"/>
              <a:gd name="connsiteX3" fmla="*/ 0 w 810000"/>
              <a:gd name="connsiteY3" fmla="*/ 405000 h 810000"/>
              <a:gd name="connsiteX4" fmla="*/ 404999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4999" y="0"/>
                </a:moveTo>
                <a:cubicBezTo>
                  <a:pt x="628676" y="0"/>
                  <a:pt x="810000" y="181325"/>
                  <a:pt x="810000" y="405000"/>
                </a:cubicBezTo>
                <a:cubicBezTo>
                  <a:pt x="810000" y="628676"/>
                  <a:pt x="628676" y="810000"/>
                  <a:pt x="404999" y="810000"/>
                </a:cubicBezTo>
                <a:cubicBezTo>
                  <a:pt x="181324" y="810000"/>
                  <a:pt x="0" y="628676"/>
                  <a:pt x="0" y="405000"/>
                </a:cubicBezTo>
                <a:cubicBezTo>
                  <a:pt x="0" y="181325"/>
                  <a:pt x="181324" y="0"/>
                  <a:pt x="404999" y="0"/>
                </a:cubicBezTo>
                <a:close/>
              </a:path>
            </a:pathLst>
          </a:custGeom>
        </p:spPr>
      </p:pic>
      <p:pic>
        <p:nvPicPr>
          <p:cNvPr id="35" name="PpHolder9">
            <a:extLst>
              <a:ext uri="{FF2B5EF4-FFF2-40B4-BE49-F238E27FC236}">
                <a16:creationId xmlns:a16="http://schemas.microsoft.com/office/drawing/2014/main" id="{BB5D5DE9-5BD2-435F-AF6E-790C3B922D98}"/>
              </a:ext>
            </a:extLst>
          </p:cNvPr>
          <p:cNvPicPr>
            <a:picLocks/>
          </p:cNvPicPr>
          <p:nvPr/>
        </p:nvPicPr>
        <p:blipFill>
          <a:blip r:embed="rId2">
            <a:extLst>
              <a:ext uri="{28A0092B-C50C-407E-A947-70E740481C1C}">
                <a14:useLocalDpi xmlns:a14="http://schemas.microsoft.com/office/drawing/2010/main" val="0"/>
              </a:ext>
            </a:extLst>
          </a:blip>
          <a:srcRect l="45968" t="52156" r="45173" b="36033"/>
          <a:stretch>
            <a:fillRect/>
          </a:stretch>
        </p:blipFill>
        <p:spPr>
          <a:xfrm>
            <a:off x="4203352"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6" y="810000"/>
                  <a:pt x="0" y="628676"/>
                  <a:pt x="0" y="405000"/>
                </a:cubicBezTo>
                <a:cubicBezTo>
                  <a:pt x="0" y="181325"/>
                  <a:pt x="181326" y="0"/>
                  <a:pt x="404999" y="0"/>
                </a:cubicBezTo>
                <a:close/>
              </a:path>
            </a:pathLst>
          </a:custGeom>
        </p:spPr>
      </p:pic>
      <p:pic>
        <p:nvPicPr>
          <p:cNvPr id="32" name="PpHolder10">
            <a:extLst>
              <a:ext uri="{FF2B5EF4-FFF2-40B4-BE49-F238E27FC236}">
                <a16:creationId xmlns:a16="http://schemas.microsoft.com/office/drawing/2014/main" id="{2044FD18-B655-4970-A1A3-E56BF0DE6288}"/>
              </a:ext>
            </a:extLst>
          </p:cNvPr>
          <p:cNvPicPr>
            <a:picLocks/>
          </p:cNvPicPr>
          <p:nvPr/>
        </p:nvPicPr>
        <p:blipFill>
          <a:blip r:embed="rId2">
            <a:extLst>
              <a:ext uri="{28A0092B-C50C-407E-A947-70E740481C1C}">
                <a14:useLocalDpi xmlns:a14="http://schemas.microsoft.com/office/drawing/2010/main" val="0"/>
              </a:ext>
            </a:extLst>
          </a:blip>
          <a:srcRect l="75880" t="52156" r="15261" b="36033"/>
          <a:stretch>
            <a:fillRect/>
          </a:stretch>
        </p:blipFill>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pic>
        <p:nvPicPr>
          <p:cNvPr id="27" name="PpHolder4">
            <a:extLst>
              <a:ext uri="{FF2B5EF4-FFF2-40B4-BE49-F238E27FC236}">
                <a16:creationId xmlns:a16="http://schemas.microsoft.com/office/drawing/2014/main" id="{F95A9913-FF1D-4B60-BAD2-B9344E2EAD39}"/>
              </a:ext>
            </a:extLst>
          </p:cNvPr>
          <p:cNvPicPr>
            <a:picLocks/>
          </p:cNvPicPr>
          <p:nvPr/>
        </p:nvPicPr>
        <p:blipFill>
          <a:blip r:embed="rId2">
            <a:extLst>
              <a:ext uri="{28A0092B-C50C-407E-A947-70E740481C1C}">
                <a14:useLocalDpi xmlns:a14="http://schemas.microsoft.com/office/drawing/2010/main" val="0"/>
              </a:ext>
            </a:extLst>
          </a:blip>
          <a:srcRect l="7587" t="16490" r="56745" b="16489"/>
          <a:stretch>
            <a:fillRect/>
          </a:stretch>
        </p:blipFill>
        <p:spPr>
          <a:xfrm>
            <a:off x="693778" y="1130851"/>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7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7 w 3261479"/>
              <a:gd name="connsiteY8" fmla="*/ 4109521 h 4596307"/>
              <a:gd name="connsiteX9" fmla="*/ 457527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4 w 3261479"/>
              <a:gd name="connsiteY26" fmla="*/ 3927057 h 4596307"/>
              <a:gd name="connsiteX27" fmla="*/ 383201 w 3261479"/>
              <a:gd name="connsiteY27" fmla="*/ 3976407 h 4596307"/>
              <a:gd name="connsiteX28" fmla="*/ 449609 w 3261479"/>
              <a:gd name="connsiteY28" fmla="*/ 3967877 h 4596307"/>
              <a:gd name="connsiteX29" fmla="*/ 459050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1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70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7 h 4596307"/>
              <a:gd name="connsiteX52" fmla="*/ 2621491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6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6 w 3261479"/>
              <a:gd name="connsiteY65" fmla="*/ 4524404 h 4596307"/>
              <a:gd name="connsiteX66" fmla="*/ 2205084 w 3261479"/>
              <a:gd name="connsiteY66" fmla="*/ 4548466 h 4596307"/>
              <a:gd name="connsiteX67" fmla="*/ 1721668 w 3261479"/>
              <a:gd name="connsiteY67" fmla="*/ 4586848 h 4596307"/>
              <a:gd name="connsiteX68" fmla="*/ 1078021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7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80 w 3261479"/>
              <a:gd name="connsiteY89" fmla="*/ 1630894 h 4596307"/>
              <a:gd name="connsiteX90" fmla="*/ 859614 w 3261479"/>
              <a:gd name="connsiteY90" fmla="*/ 1993991 h 4596307"/>
              <a:gd name="connsiteX91" fmla="*/ 801129 w 3261479"/>
              <a:gd name="connsiteY91" fmla="*/ 1445692 h 4596307"/>
              <a:gd name="connsiteX92" fmla="*/ 579371 w 3261479"/>
              <a:gd name="connsiteY92" fmla="*/ 1432591 h 4596307"/>
              <a:gd name="connsiteX93" fmla="*/ 773716 w 3261479"/>
              <a:gd name="connsiteY93" fmla="*/ 1116709 h 4596307"/>
              <a:gd name="connsiteX94" fmla="*/ 902870 w 3261479"/>
              <a:gd name="connsiteY94" fmla="*/ 817275 h 4596307"/>
              <a:gd name="connsiteX95" fmla="*/ 1034464 w 3261479"/>
              <a:gd name="connsiteY95" fmla="*/ 806917 h 4596307"/>
              <a:gd name="connsiteX96" fmla="*/ 1025935 w 3261479"/>
              <a:gd name="connsiteY96" fmla="*/ 697563 h 4596307"/>
              <a:gd name="connsiteX97" fmla="*/ 917796 w 3261479"/>
              <a:gd name="connsiteY97" fmla="*/ 684161 h 4596307"/>
              <a:gd name="connsiteX98" fmla="*/ 1108483 w 3261479"/>
              <a:gd name="connsiteY98" fmla="*/ 243689 h 4596307"/>
              <a:gd name="connsiteX99" fmla="*/ 1812138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7" y="3983717"/>
                </a:moveTo>
                <a:lnTo>
                  <a:pt x="420060" y="3988284"/>
                </a:lnTo>
                <a:lnTo>
                  <a:pt x="382898" y="3993465"/>
                </a:lnTo>
                <a:cubicBezTo>
                  <a:pt x="382898" y="4005342"/>
                  <a:pt x="382898" y="4017222"/>
                  <a:pt x="382898" y="4029103"/>
                </a:cubicBezTo>
                <a:cubicBezTo>
                  <a:pt x="383201" y="4055910"/>
                  <a:pt x="384723" y="4082715"/>
                  <a:pt x="386249" y="4109217"/>
                </a:cubicBezTo>
                <a:lnTo>
                  <a:pt x="457527" y="4109521"/>
                </a:lnTo>
                <a:cubicBezTo>
                  <a:pt x="455394" y="4067790"/>
                  <a:pt x="457527" y="4025751"/>
                  <a:pt x="457527"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9"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8" y="3862269"/>
                  <a:pt x="358345" y="3868604"/>
                  <a:pt x="362183" y="3876189"/>
                </a:cubicBezTo>
                <a:cubicBezTo>
                  <a:pt x="370378" y="3892090"/>
                  <a:pt x="375740" y="3909299"/>
                  <a:pt x="378024" y="3927057"/>
                </a:cubicBezTo>
                <a:cubicBezTo>
                  <a:pt x="380643" y="3943387"/>
                  <a:pt x="382379" y="3959866"/>
                  <a:pt x="383201" y="3976407"/>
                </a:cubicBezTo>
                <a:cubicBezTo>
                  <a:pt x="405135" y="3973969"/>
                  <a:pt x="427373" y="3971229"/>
                  <a:pt x="449609" y="3967877"/>
                </a:cubicBezTo>
                <a:lnTo>
                  <a:pt x="459050" y="3967877"/>
                </a:lnTo>
                <a:cubicBezTo>
                  <a:pt x="460270" y="3938634"/>
                  <a:pt x="462098" y="3910914"/>
                  <a:pt x="464533" y="3880452"/>
                </a:cubicBezTo>
                <a:cubicBezTo>
                  <a:pt x="464351" y="3872928"/>
                  <a:pt x="466850"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7" y="8132"/>
                  <a:pt x="1884939" y="16755"/>
                </a:cubicBezTo>
                <a:cubicBezTo>
                  <a:pt x="2034137" y="149290"/>
                  <a:pt x="2154430" y="311161"/>
                  <a:pt x="2238291"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6" y="1211687"/>
                  <a:pt x="2365923" y="1282722"/>
                </a:cubicBezTo>
                <a:cubicBezTo>
                  <a:pt x="2365923" y="1282722"/>
                  <a:pt x="2226105" y="1303133"/>
                  <a:pt x="2138070" y="1321101"/>
                </a:cubicBezTo>
                <a:lnTo>
                  <a:pt x="2133504" y="1514838"/>
                </a:lnTo>
                <a:cubicBezTo>
                  <a:pt x="2258822" y="1422419"/>
                  <a:pt x="2391236" y="1340021"/>
                  <a:pt x="2529499" y="1268404"/>
                </a:cubicBezTo>
                <a:cubicBezTo>
                  <a:pt x="2544210" y="1258627"/>
                  <a:pt x="2561910" y="1254424"/>
                  <a:pt x="2579456" y="1256527"/>
                </a:cubicBezTo>
                <a:cubicBezTo>
                  <a:pt x="2599559" y="1261401"/>
                  <a:pt x="2611746" y="1281504"/>
                  <a:pt x="2621491" y="1299780"/>
                </a:cubicBezTo>
                <a:cubicBezTo>
                  <a:pt x="2747601" y="1536159"/>
                  <a:pt x="2874928" y="1772234"/>
                  <a:pt x="3001646" y="2008614"/>
                </a:cubicBezTo>
                <a:cubicBezTo>
                  <a:pt x="3066223" y="2128932"/>
                  <a:pt x="3131718" y="2248343"/>
                  <a:pt x="3195380" y="2370188"/>
                </a:cubicBezTo>
                <a:cubicBezTo>
                  <a:pt x="3217008" y="2410701"/>
                  <a:pt x="3247166" y="2441162"/>
                  <a:pt x="3210916" y="2470098"/>
                </a:cubicBezTo>
                <a:cubicBezTo>
                  <a:pt x="3180757" y="2493859"/>
                  <a:pt x="3055262" y="2481063"/>
                  <a:pt x="3015660" y="2483807"/>
                </a:cubicBezTo>
                <a:cubicBezTo>
                  <a:pt x="2988854" y="2582502"/>
                  <a:pt x="3003475" y="2869445"/>
                  <a:pt x="3003475" y="2869445"/>
                </a:cubicBezTo>
                <a:cubicBezTo>
                  <a:pt x="3003475" y="2869445"/>
                  <a:pt x="3191117" y="3162787"/>
                  <a:pt x="3261479" y="3254171"/>
                </a:cubicBezTo>
                <a:cubicBezTo>
                  <a:pt x="3170436" y="3237327"/>
                  <a:pt x="3077282" y="3235072"/>
                  <a:pt x="2985502" y="3247467"/>
                </a:cubicBezTo>
                <a:cubicBezTo>
                  <a:pt x="2964178" y="3519185"/>
                  <a:pt x="2943375" y="3791109"/>
                  <a:pt x="2923058" y="4063220"/>
                </a:cubicBezTo>
                <a:cubicBezTo>
                  <a:pt x="2921779" y="4087953"/>
                  <a:pt x="2918212" y="4112537"/>
                  <a:pt x="2912396" y="4136631"/>
                </a:cubicBezTo>
                <a:cubicBezTo>
                  <a:pt x="2929423" y="4147110"/>
                  <a:pt x="2944563" y="4160392"/>
                  <a:pt x="2957174" y="4175928"/>
                </a:cubicBezTo>
                <a:cubicBezTo>
                  <a:pt x="3008348" y="4231974"/>
                  <a:pt x="3082068" y="4291374"/>
                  <a:pt x="3118921" y="4358388"/>
                </a:cubicBezTo>
                <a:cubicBezTo>
                  <a:pt x="3132936" y="4383976"/>
                  <a:pt x="3185938" y="4482063"/>
                  <a:pt x="3175276" y="4501861"/>
                </a:cubicBezTo>
                <a:cubicBezTo>
                  <a:pt x="3167295" y="4513163"/>
                  <a:pt x="3155506" y="4521174"/>
                  <a:pt x="3142076" y="4524404"/>
                </a:cubicBezTo>
                <a:cubicBezTo>
                  <a:pt x="2844770" y="4629798"/>
                  <a:pt x="2519752" y="4545422"/>
                  <a:pt x="2205084" y="4548466"/>
                </a:cubicBezTo>
                <a:cubicBezTo>
                  <a:pt x="2043340" y="4549992"/>
                  <a:pt x="1883111" y="4574968"/>
                  <a:pt x="1721668" y="4586848"/>
                </a:cubicBezTo>
                <a:cubicBezTo>
                  <a:pt x="1507311" y="4598941"/>
                  <a:pt x="1292437" y="4599430"/>
                  <a:pt x="1078021" y="4588371"/>
                </a:cubicBezTo>
                <a:cubicBezTo>
                  <a:pt x="718582"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7"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2"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80" y="1630894"/>
                </a:cubicBezTo>
                <a:cubicBezTo>
                  <a:pt x="606573" y="1756791"/>
                  <a:pt x="730672" y="1877842"/>
                  <a:pt x="859614" y="1993991"/>
                </a:cubicBezTo>
                <a:lnTo>
                  <a:pt x="801129" y="1445692"/>
                </a:lnTo>
                <a:cubicBezTo>
                  <a:pt x="742340" y="1444471"/>
                  <a:pt x="579371" y="1432591"/>
                  <a:pt x="579371" y="1432591"/>
                </a:cubicBezTo>
                <a:cubicBezTo>
                  <a:pt x="579068" y="1413706"/>
                  <a:pt x="717364" y="1175196"/>
                  <a:pt x="773716" y="1116709"/>
                </a:cubicBezTo>
                <a:cubicBezTo>
                  <a:pt x="851177" y="1035530"/>
                  <a:pt x="896990" y="929311"/>
                  <a:pt x="902870" y="817275"/>
                </a:cubicBezTo>
                <a:lnTo>
                  <a:pt x="1034464" y="806917"/>
                </a:lnTo>
                <a:cubicBezTo>
                  <a:pt x="1031415" y="770670"/>
                  <a:pt x="1028675" y="734117"/>
                  <a:pt x="1025935" y="697563"/>
                </a:cubicBezTo>
                <a:lnTo>
                  <a:pt x="917796" y="684161"/>
                </a:lnTo>
                <a:lnTo>
                  <a:pt x="1108483" y="243689"/>
                </a:lnTo>
                <a:cubicBezTo>
                  <a:pt x="1362683" y="257642"/>
                  <a:pt x="1613133" y="177650"/>
                  <a:pt x="1812138" y="18887"/>
                </a:cubicBezTo>
                <a:cubicBezTo>
                  <a:pt x="1823224" y="7250"/>
                  <a:pt x="1838425" y="457"/>
                  <a:pt x="1854478"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pic>
        <p:nvPicPr>
          <p:cNvPr id="32" name="PpHolder2">
            <a:extLst>
              <a:ext uri="{FF2B5EF4-FFF2-40B4-BE49-F238E27FC236}">
                <a16:creationId xmlns:a16="http://schemas.microsoft.com/office/drawing/2014/main" id="{E5281B80-4474-444E-B5C6-B9AF9D41A26F}"/>
              </a:ext>
            </a:extLst>
          </p:cNvPr>
          <p:cNvPicPr>
            <a:picLocks/>
          </p:cNvPicPr>
          <p:nvPr/>
        </p:nvPicPr>
        <p:blipFill>
          <a:blip r:embed="rId2">
            <a:extLst>
              <a:ext uri="{28A0092B-C50C-407E-A947-70E740481C1C}">
                <a14:useLocalDpi xmlns:a14="http://schemas.microsoft.com/office/drawing/2010/main" val="0"/>
              </a:ext>
            </a:extLst>
          </a:blip>
          <a:srcRect b="53247"/>
          <a:stretch>
            <a:fillRect/>
          </a:stretch>
        </p:blipFill>
        <p:spPr>
          <a:xfrm>
            <a:off x="0" y="3"/>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4" y="2776974"/>
                  <a:pt x="1772133" y="2759062"/>
                </a:cubicBezTo>
                <a:cubicBezTo>
                  <a:pt x="1080597" y="2746629"/>
                  <a:pt x="388958" y="2923099"/>
                  <a:pt x="0" y="320631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pHolder1">
            <a:extLst>
              <a:ext uri="{FF2B5EF4-FFF2-40B4-BE49-F238E27FC236}">
                <a16:creationId xmlns:a16="http://schemas.microsoft.com/office/drawing/2014/main" id="{E48A1893-700B-44FF-9CFF-FF8A587356ED}"/>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pic>
        <p:nvPicPr>
          <p:cNvPr id="24" name="PpHolder5">
            <a:extLst>
              <a:ext uri="{FF2B5EF4-FFF2-40B4-BE49-F238E27FC236}">
                <a16:creationId xmlns:a16="http://schemas.microsoft.com/office/drawing/2014/main" id="{E5670ADA-0C49-4557-87C8-98A03B5B58FC}"/>
              </a:ext>
            </a:extLst>
          </p:cNvPr>
          <p:cNvPicPr>
            <a:picLocks/>
          </p:cNvPicPr>
          <p:nvPr/>
        </p:nvPicPr>
        <p:blipFill>
          <a:blip r:embed="rId2">
            <a:extLst>
              <a:ext uri="{28A0092B-C50C-407E-A947-70E740481C1C}">
                <a14:useLocalDpi xmlns:a14="http://schemas.microsoft.com/office/drawing/2010/main" val="0"/>
              </a:ext>
            </a:extLst>
          </a:blip>
          <a:srcRect l="55679" t="15744" r="7269" b="18285"/>
          <a:stretch>
            <a:fillRect/>
          </a:stretch>
        </p:blipFill>
        <p:spPr>
          <a:xfrm>
            <a:off x="5091259" y="1079752"/>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3"/>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p:spPr>
      </p:pic>
      <p:pic>
        <p:nvPicPr>
          <p:cNvPr id="21" name="PpHolder6">
            <a:extLst>
              <a:ext uri="{FF2B5EF4-FFF2-40B4-BE49-F238E27FC236}">
                <a16:creationId xmlns:a16="http://schemas.microsoft.com/office/drawing/2014/main" id="{12ED352F-35C3-4ED0-BEEE-9CC300CDA274}"/>
              </a:ext>
            </a:extLst>
          </p:cNvPr>
          <p:cNvPicPr>
            <a:picLocks/>
          </p:cNvPicPr>
          <p:nvPr/>
        </p:nvPicPr>
        <p:blipFill>
          <a:blip r:embed="rId2">
            <a:extLst>
              <a:ext uri="{28A0092B-C50C-407E-A947-70E740481C1C}">
                <a14:useLocalDpi xmlns:a14="http://schemas.microsoft.com/office/drawing/2010/main" val="0"/>
              </a:ext>
            </a:extLst>
          </a:blip>
          <a:srcRect l="1801" t="14750" r="77453" b="57775"/>
          <a:stretch>
            <a:fillRect/>
          </a:stretch>
        </p:blipFill>
        <p:spPr>
          <a:xfrm>
            <a:off x="164660"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600 w 1897031"/>
              <a:gd name="connsiteY4" fmla="*/ 1363343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600" y="1363343"/>
                </a:cubicBezTo>
                <a:cubicBezTo>
                  <a:pt x="1165380" y="1416198"/>
                  <a:pt x="1147972" y="1494844"/>
                  <a:pt x="1108081" y="1628515"/>
                </a:cubicBezTo>
                <a:cubicBezTo>
                  <a:pt x="1071762" y="1753888"/>
                  <a:pt x="934151" y="1846114"/>
                  <a:pt x="811109" y="1872396"/>
                </a:cubicBezTo>
                <a:cubicBezTo>
                  <a:pt x="523922" y="1935290"/>
                  <a:pt x="246552" y="1739438"/>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90" y="4655"/>
                  <a:pt x="1235466" y="116"/>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pic>
        <p:nvPicPr>
          <p:cNvPr id="42" name="PpHolder3">
            <a:extLst>
              <a:ext uri="{FF2B5EF4-FFF2-40B4-BE49-F238E27FC236}">
                <a16:creationId xmlns:a16="http://schemas.microsoft.com/office/drawing/2014/main" id="{71C4DF8F-5770-4CD5-A8AB-57D59AE0B82E}"/>
              </a:ext>
            </a:extLst>
          </p:cNvPr>
          <p:cNvPicPr>
            <a:picLocks/>
          </p:cNvPicPr>
          <p:nvPr/>
        </p:nvPicPr>
        <p:blipFill>
          <a:blip r:embed="rId2">
            <a:extLst>
              <a:ext uri="{28A0092B-C50C-407E-A947-70E740481C1C}">
                <a14:useLocalDpi xmlns:a14="http://schemas.microsoft.com/office/drawing/2010/main" val="0"/>
              </a:ext>
            </a:extLst>
          </a:blip>
          <a:srcRect l="5080" t="21568" r="56946" b="20698"/>
          <a:stretch>
            <a:fillRect/>
          </a:stretch>
        </p:blipFill>
        <p:spPr>
          <a:xfrm>
            <a:off x="464479" y="1479152"/>
            <a:ext cx="3472335" cy="3959405"/>
          </a:xfrm>
          <a:custGeom>
            <a:avLst/>
            <a:gdLst>
              <a:gd name="connsiteX0" fmla="*/ 2058275 w 3472335"/>
              <a:gd name="connsiteY0" fmla="*/ 0 h 3959405"/>
              <a:gd name="connsiteX1" fmla="*/ 2080235 w 3472335"/>
              <a:gd name="connsiteY1" fmla="*/ 0 h 3959405"/>
              <a:gd name="connsiteX2" fmla="*/ 3472335 w 3472335"/>
              <a:gd name="connsiteY2" fmla="*/ 1447532 h 3959405"/>
              <a:gd name="connsiteX3" fmla="*/ 3472335 w 3472335"/>
              <a:gd name="connsiteY3" fmla="*/ 2828152 h 3959405"/>
              <a:gd name="connsiteX4" fmla="*/ 3397178 w 3472335"/>
              <a:gd name="connsiteY4" fmla="*/ 3151345 h 3959405"/>
              <a:gd name="connsiteX5" fmla="*/ 1669380 w 3472335"/>
              <a:gd name="connsiteY5" fmla="*/ 3959405 h 3959405"/>
              <a:gd name="connsiteX6" fmla="*/ 0 w 3472335"/>
              <a:gd name="connsiteY6" fmla="*/ 3271452 h 3959405"/>
              <a:gd name="connsiteX7" fmla="*/ 534528 w 3472335"/>
              <a:gd name="connsiteY7" fmla="*/ 2995231 h 3959405"/>
              <a:gd name="connsiteX8" fmla="*/ 644183 w 3472335"/>
              <a:gd name="connsiteY8" fmla="*/ 2566551 h 3959405"/>
              <a:gd name="connsiteX9" fmla="*/ 644183 w 3472335"/>
              <a:gd name="connsiteY9" fmla="*/ 1414061 h 3959405"/>
              <a:gd name="connsiteX10" fmla="*/ 2058275 w 3472335"/>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5" h="3959405">
                <a:moveTo>
                  <a:pt x="2058275" y="0"/>
                </a:moveTo>
                <a:lnTo>
                  <a:pt x="2080235" y="0"/>
                </a:lnTo>
                <a:cubicBezTo>
                  <a:pt x="2847728" y="11751"/>
                  <a:pt x="3472335" y="661008"/>
                  <a:pt x="3472335" y="1447532"/>
                </a:cubicBezTo>
                <a:lnTo>
                  <a:pt x="3472335" y="2828152"/>
                </a:lnTo>
                <a:cubicBezTo>
                  <a:pt x="3471701" y="2940131"/>
                  <a:pt x="3446024" y="3050572"/>
                  <a:pt x="3397178" y="3151345"/>
                </a:cubicBezTo>
                <a:cubicBezTo>
                  <a:pt x="3169229" y="3627088"/>
                  <a:pt x="2458741" y="3959405"/>
                  <a:pt x="1669380"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1" name="PpHolder17">
            <a:extLst>
              <a:ext uri="{FF2B5EF4-FFF2-40B4-BE49-F238E27FC236}">
                <a16:creationId xmlns:a16="http://schemas.microsoft.com/office/drawing/2014/main" id="{7398E3AA-3ECF-469C-BE38-E6AAC51F2A29}"/>
              </a:ext>
            </a:extLst>
          </p:cNvPr>
          <p:cNvPicPr>
            <a:picLocks/>
          </p:cNvPicPr>
          <p:nvPr/>
        </p:nvPicPr>
        <p:blipFill>
          <a:blip r:embed="rId2">
            <a:extLst>
              <a:ext uri="{28A0092B-C50C-407E-A947-70E740481C1C}">
                <a14:useLocalDpi xmlns:a14="http://schemas.microsoft.com/office/drawing/2010/main" val="0"/>
              </a:ext>
            </a:extLst>
          </a:blip>
          <a:srcRect l="56181" t="18141" r="5497" b="20829"/>
          <a:stretch>
            <a:fillRect/>
          </a:stretch>
        </p:blipFill>
        <p:spPr>
          <a:xfrm>
            <a:off x="5137224" y="1244138"/>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2">
            <a:extLst>
              <a:ext uri="{FF2B5EF4-FFF2-40B4-BE49-F238E27FC236}">
                <a16:creationId xmlns:a16="http://schemas.microsoft.com/office/drawing/2014/main" id="{E2CD8C66-D003-4110-B4E5-A51DD0F9AC9C}"/>
              </a:ext>
            </a:extLst>
          </p:cNvPr>
          <p:cNvPicPr>
            <a:picLocks/>
          </p:cNvPicPr>
          <p:nvPr/>
        </p:nvPicPr>
        <p:blipFill>
          <a:blip r:embed="rId2">
            <a:extLst>
              <a:ext uri="{28A0092B-C50C-407E-A947-70E740481C1C}">
                <a14:useLocalDpi xmlns:a14="http://schemas.microsoft.com/office/drawing/2010/main" val="0"/>
              </a:ext>
            </a:extLst>
          </a:blip>
          <a:srcRect l="47967" t="21708" r="4037" b="20481"/>
          <a:stretch>
            <a:fillRect/>
          </a:stretch>
        </p:blipFill>
        <p:spPr>
          <a:xfrm>
            <a:off x="4386090" y="1488709"/>
            <a:ext cx="4388742" cy="3964679"/>
          </a:xfrm>
          <a:custGeom>
            <a:avLst/>
            <a:gdLst>
              <a:gd name="connsiteX0" fmla="*/ 2335772 w 4388742"/>
              <a:gd name="connsiteY0" fmla="*/ 257 h 3964679"/>
              <a:gd name="connsiteX1" fmla="*/ 2448598 w 4388742"/>
              <a:gd name="connsiteY1" fmla="*/ 2475 h 3964679"/>
              <a:gd name="connsiteX2" fmla="*/ 3256539 w 4388742"/>
              <a:gd name="connsiteY2" fmla="*/ 538142 h 3964679"/>
              <a:gd name="connsiteX3" fmla="*/ 3431861 w 4388742"/>
              <a:gd name="connsiteY3" fmla="*/ 1893059 h 3964679"/>
              <a:gd name="connsiteX4" fmla="*/ 3886734 w 4388742"/>
              <a:gd name="connsiteY4" fmla="*/ 3024176 h 3964679"/>
              <a:gd name="connsiteX5" fmla="*/ 4385231 w 4388742"/>
              <a:gd name="connsiteY5" fmla="*/ 3313416 h 3964679"/>
              <a:gd name="connsiteX6" fmla="*/ 3986918 w 4388742"/>
              <a:gd name="connsiteY6" fmla="*/ 3685068 h 3964679"/>
              <a:gd name="connsiteX7" fmla="*/ 3443982 w 4388742"/>
              <a:gd name="connsiteY7" fmla="*/ 3710923 h 3964679"/>
              <a:gd name="connsiteX8" fmla="*/ 3201600 w 4388742"/>
              <a:gd name="connsiteY8" fmla="*/ 3912912 h 3964679"/>
              <a:gd name="connsiteX9" fmla="*/ 2903471 w 4388742"/>
              <a:gd name="connsiteY9" fmla="*/ 3790105 h 3964679"/>
              <a:gd name="connsiteX10" fmla="*/ 2317707 w 4388742"/>
              <a:gd name="connsiteY10" fmla="*/ 3870899 h 3964679"/>
              <a:gd name="connsiteX11" fmla="*/ 1827285 w 4388742"/>
              <a:gd name="connsiteY11" fmla="*/ 3783641 h 3964679"/>
              <a:gd name="connsiteX12" fmla="*/ 785851 w 4388742"/>
              <a:gd name="connsiteY12" fmla="*/ 3783641 h 3964679"/>
              <a:gd name="connsiteX13" fmla="*/ 313207 w 4388742"/>
              <a:gd name="connsiteY13" fmla="*/ 3687494 h 3964679"/>
              <a:gd name="connsiteX14" fmla="*/ 120107 w 4388742"/>
              <a:gd name="connsiteY14" fmla="*/ 3249594 h 3964679"/>
              <a:gd name="connsiteX15" fmla="*/ 733336 w 4388742"/>
              <a:gd name="connsiteY15" fmla="*/ 2838354 h 3964679"/>
              <a:gd name="connsiteX16" fmla="*/ 987025 w 4388742"/>
              <a:gd name="connsiteY16" fmla="*/ 2217040 h 3964679"/>
              <a:gd name="connsiteX17" fmla="*/ 2335772 w 4388742"/>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2" h="3964679">
                <a:moveTo>
                  <a:pt x="2335772" y="257"/>
                </a:moveTo>
                <a:cubicBezTo>
                  <a:pt x="2372173" y="-440"/>
                  <a:pt x="2409766" y="278"/>
                  <a:pt x="2448598" y="2475"/>
                </a:cubicBezTo>
                <a:cubicBezTo>
                  <a:pt x="2845290" y="10559"/>
                  <a:pt x="3213712" y="398362"/>
                  <a:pt x="3256539" y="538142"/>
                </a:cubicBezTo>
                <a:cubicBezTo>
                  <a:pt x="3405201" y="1026140"/>
                  <a:pt x="3422972" y="1455150"/>
                  <a:pt x="3431861" y="1893059"/>
                </a:cubicBezTo>
                <a:cubicBezTo>
                  <a:pt x="3439935" y="2350348"/>
                  <a:pt x="3414090" y="2797147"/>
                  <a:pt x="3886734" y="3024176"/>
                </a:cubicBezTo>
                <a:cubicBezTo>
                  <a:pt x="4044276" y="3094469"/>
                  <a:pt x="4350488" y="3103359"/>
                  <a:pt x="4385231" y="3313416"/>
                </a:cubicBezTo>
                <a:cubicBezTo>
                  <a:pt x="4420781" y="3523480"/>
                  <a:pt x="4179204" y="3676187"/>
                  <a:pt x="3986918" y="3685068"/>
                </a:cubicBezTo>
                <a:cubicBezTo>
                  <a:pt x="3794624" y="3693958"/>
                  <a:pt x="3619302" y="3553381"/>
                  <a:pt x="3443982" y="3710923"/>
                </a:cubicBezTo>
                <a:cubicBezTo>
                  <a:pt x="3350261" y="3798994"/>
                  <a:pt x="3350261" y="3887059"/>
                  <a:pt x="3201600" y="3912912"/>
                </a:cubicBezTo>
                <a:cubicBezTo>
                  <a:pt x="3052938" y="3938767"/>
                  <a:pt x="3008499" y="3870899"/>
                  <a:pt x="2903471" y="3790105"/>
                </a:cubicBezTo>
                <a:cubicBezTo>
                  <a:pt x="2658663" y="3617201"/>
                  <a:pt x="2536662" y="3721432"/>
                  <a:pt x="2317707" y="3870899"/>
                </a:cubicBezTo>
                <a:cubicBezTo>
                  <a:pt x="2098761" y="4020366"/>
                  <a:pt x="2019579" y="3897559"/>
                  <a:pt x="1827285" y="3783641"/>
                </a:cubicBezTo>
                <a:cubicBezTo>
                  <a:pt x="1485532" y="3591347"/>
                  <a:pt x="1056512" y="4274065"/>
                  <a:pt x="785851" y="3783641"/>
                </a:cubicBezTo>
                <a:cubicBezTo>
                  <a:pt x="645273" y="3521062"/>
                  <a:pt x="566896" y="3660835"/>
                  <a:pt x="313207" y="3687494"/>
                </a:cubicBezTo>
                <a:cubicBezTo>
                  <a:pt x="32850" y="3722238"/>
                  <a:pt x="-122275" y="3433805"/>
                  <a:pt x="120107" y="3249594"/>
                </a:cubicBezTo>
                <a:cubicBezTo>
                  <a:pt x="321282" y="3100933"/>
                  <a:pt x="566896" y="3048410"/>
                  <a:pt x="733336" y="2838354"/>
                </a:cubicBezTo>
                <a:cubicBezTo>
                  <a:pt x="864218" y="2671914"/>
                  <a:pt x="925622" y="2418216"/>
                  <a:pt x="987025" y="2217040"/>
                </a:cubicBezTo>
                <a:cubicBezTo>
                  <a:pt x="1224184" y="1402260"/>
                  <a:pt x="1207332" y="21830"/>
                  <a:pt x="2335772" y="257"/>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12">
            <a:extLst>
              <a:ext uri="{FF2B5EF4-FFF2-40B4-BE49-F238E27FC236}">
                <a16:creationId xmlns:a16="http://schemas.microsoft.com/office/drawing/2014/main" id="{ECF68EEB-76DE-4C99-B7A4-45826C4A2DD5}"/>
              </a:ext>
            </a:extLst>
          </p:cNvPr>
          <p:cNvPicPr>
            <a:picLocks/>
          </p:cNvPicPr>
          <p:nvPr/>
        </p:nvPicPr>
        <p:blipFill>
          <a:blip r:embed="rId2">
            <a:extLst>
              <a:ext uri="{28A0092B-C50C-407E-A947-70E740481C1C}">
                <a14:useLocalDpi xmlns:a14="http://schemas.microsoft.com/office/drawing/2010/main" val="0"/>
              </a:ext>
            </a:extLst>
          </a:blip>
          <a:srcRect l="51539" t="20338" r="6509" b="17649"/>
          <a:stretch>
            <a:fillRect/>
          </a:stretch>
        </p:blipFill>
        <p:spPr>
          <a:xfrm>
            <a:off x="4712762" y="1394788"/>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7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1"/>
                  <a:pt x="3849513" y="1787819"/>
                  <a:pt x="3637763" y="1762501"/>
                </a:cubicBezTo>
                <a:cubicBezTo>
                  <a:pt x="3426014" y="1737183"/>
                  <a:pt x="3637763" y="1527734"/>
                  <a:pt x="3489885" y="1417257"/>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pic>
        <p:nvPicPr>
          <p:cNvPr id="12" name="PpHolder4">
            <a:extLst>
              <a:ext uri="{FF2B5EF4-FFF2-40B4-BE49-F238E27FC236}">
                <a16:creationId xmlns:a16="http://schemas.microsoft.com/office/drawing/2014/main" id="{69AEF54A-50BA-4DE5-9FAE-B726A16FB2DA}"/>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5 w 4633138"/>
              <a:gd name="connsiteY3" fmla="*/ 3506186 h 6858000"/>
              <a:gd name="connsiteX4" fmla="*/ 3685660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1" y="291718"/>
                  <a:pt x="4105034" y="810447"/>
                  <a:pt x="4119316" y="1329100"/>
                </a:cubicBezTo>
                <a:cubicBezTo>
                  <a:pt x="4139897" y="2075643"/>
                  <a:pt x="4568691" y="2782229"/>
                  <a:pt x="4428595" y="3506186"/>
                </a:cubicBezTo>
                <a:cubicBezTo>
                  <a:pt x="4307742" y="4130733"/>
                  <a:pt x="3797738" y="4527421"/>
                  <a:pt x="3685660" y="5154802"/>
                </a:cubicBezTo>
                <a:cubicBezTo>
                  <a:pt x="3585938" y="5712920"/>
                  <a:pt x="3829979" y="6293824"/>
                  <a:pt x="3801091" y="6857999"/>
                </a:cubicBezTo>
                <a:lnTo>
                  <a:pt x="2020264" y="6857999"/>
                </a:lnTo>
                <a:lnTo>
                  <a:pt x="2020264" y="6858000"/>
                </a:lnTo>
                <a:lnTo>
                  <a:pt x="0" y="6858000"/>
                </a:lnTo>
                <a:lnTo>
                  <a:pt x="0" y="1"/>
                </a:lnTo>
                <a:lnTo>
                  <a:pt x="949584"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49 Dark">
      <a:dk1>
        <a:srgbClr val="FFFFFF"/>
      </a:dk1>
      <a:lt1>
        <a:srgbClr val="303030"/>
      </a:lt1>
      <a:dk2>
        <a:srgbClr val="303030"/>
      </a:dk2>
      <a:lt2>
        <a:srgbClr val="FFFFFF"/>
      </a:lt2>
      <a:accent1>
        <a:srgbClr val="FF6800"/>
      </a:accent1>
      <a:accent2>
        <a:srgbClr val="D64600"/>
      </a:accent2>
      <a:accent3>
        <a:srgbClr val="AE1F00"/>
      </a:accent3>
      <a:accent4>
        <a:srgbClr val="880000"/>
      </a:accent4>
      <a:accent5>
        <a:srgbClr val="650000"/>
      </a:accent5>
      <a:accent6>
        <a:srgbClr val="3E0000"/>
      </a:accent6>
      <a:hlink>
        <a:srgbClr val="2F8299"/>
      </a:hlink>
      <a:folHlink>
        <a:srgbClr val="8C8C8C"/>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3782</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266</cp:revision>
  <dcterms:created xsi:type="dcterms:W3CDTF">2020-10-08T10:17:54Z</dcterms:created>
  <dcterms:modified xsi:type="dcterms:W3CDTF">2020-11-09T02:38:14Z</dcterms:modified>
</cp:coreProperties>
</file>