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42C735F0-8436-496C-9A77-03115E13295A}"/>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37857" y="3770646"/>
            <a:ext cx="2116285" cy="307777"/>
          </a:xfrm>
          <a:prstGeom prst="rect">
            <a:avLst/>
          </a:prstGeom>
          <a:noFill/>
        </p:spPr>
        <p:txBody>
          <a:bodyPr wrap="none" rtlCol="0">
            <a:spAutoFit/>
          </a:bodyPr>
          <a:lstStyle/>
          <a:p>
            <a:pPr algn="ctr"/>
            <a:r>
              <a:rPr lang="en-US" sz="1400" dirty="0">
                <a:solidFill>
                  <a:schemeClr val="bg2"/>
                </a:solidFill>
              </a:rPr>
              <a:t>Spooky </a:t>
            </a:r>
            <a:r>
              <a:rPr lang="en-US" sz="1400" dirty="0" err="1">
                <a:solidFill>
                  <a:schemeClr val="bg2"/>
                </a:solidFill>
              </a:rPr>
              <a:t>PresentationTemplate</a:t>
            </a:r>
            <a:endParaRPr lang="en-US" sz="1400" dirty="0">
              <a:solidFill>
                <a:schemeClr val="bg2"/>
              </a:solidFill>
            </a:endParaRP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pic>
        <p:nvPicPr>
          <p:cNvPr id="51" name="PpHolder7">
            <a:extLst>
              <a:ext uri="{FF2B5EF4-FFF2-40B4-BE49-F238E27FC236}">
                <a16:creationId xmlns:a16="http://schemas.microsoft.com/office/drawing/2014/main" id="{BA338A16-49C3-48BD-AC02-4C42D5036CC6}"/>
              </a:ext>
            </a:extLst>
          </p:cNvPr>
          <p:cNvPicPr>
            <a:picLocks/>
          </p:cNvPicPr>
          <p:nvPr/>
        </p:nvPicPr>
        <p:blipFill>
          <a:blip r:embed="rId2">
            <a:extLst>
              <a:ext uri="{28A0092B-C50C-407E-A947-70E740481C1C}">
                <a14:useLocalDpi xmlns:a14="http://schemas.microsoft.com/office/drawing/2010/main" val="0"/>
              </a:ext>
            </a:extLst>
          </a:blip>
          <a:srcRect l="4181" t="11907" r="76207" b="35485"/>
          <a:stretch>
            <a:fillRect/>
          </a:stretch>
        </p:blipFill>
        <p:spPr>
          <a:xfrm>
            <a:off x="509752" y="816613"/>
            <a:ext cx="2391058" cy="3607813"/>
          </a:xfrm>
          <a:custGeom>
            <a:avLst/>
            <a:gdLst>
              <a:gd name="connsiteX0" fmla="*/ 1133811 w 2391058"/>
              <a:gd name="connsiteY0" fmla="*/ 13 h 3607813"/>
              <a:gd name="connsiteX1" fmla="*/ 2379622 w 2391058"/>
              <a:gd name="connsiteY1" fmla="*/ 1787416 h 3607813"/>
              <a:gd name="connsiteX2" fmla="*/ 1310304 w 2391058"/>
              <a:gd name="connsiteY2" fmla="*/ 3605340 h 3607813"/>
              <a:gd name="connsiteX3" fmla="*/ 1310304 w 2391058"/>
              <a:gd name="connsiteY3" fmla="*/ 3002384 h 3607813"/>
              <a:gd name="connsiteX4" fmla="*/ 111188 w 2391058"/>
              <a:gd name="connsiteY4" fmla="*/ 1773084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6"/>
                </a:cubicBezTo>
                <a:cubicBezTo>
                  <a:pt x="2249824" y="3055204"/>
                  <a:pt x="1371427" y="3651371"/>
                  <a:pt x="1310304" y="3605340"/>
                </a:cubicBezTo>
                <a:cubicBezTo>
                  <a:pt x="1249172" y="3560062"/>
                  <a:pt x="1462736" y="3414411"/>
                  <a:pt x="1310304" y="3002384"/>
                </a:cubicBezTo>
                <a:cubicBezTo>
                  <a:pt x="1157110" y="2590348"/>
                  <a:pt x="416814" y="2453008"/>
                  <a:pt x="111188" y="1773084"/>
                </a:cubicBezTo>
                <a:cubicBezTo>
                  <a:pt x="-194446" y="1093149"/>
                  <a:pt x="179855" y="352853"/>
                  <a:pt x="630378" y="123444"/>
                </a:cubicBezTo>
                <a:cubicBezTo>
                  <a:pt x="797483" y="38406"/>
                  <a:pt x="967957" y="-788"/>
                  <a:pt x="1133811" y="13"/>
                </a:cubicBezTo>
                <a:close/>
              </a:path>
            </a:pathLst>
          </a:custGeom>
        </p:spPr>
      </p:pic>
      <p:pic>
        <p:nvPicPr>
          <p:cNvPr id="49" name="PpHolder8">
            <a:extLst>
              <a:ext uri="{FF2B5EF4-FFF2-40B4-BE49-F238E27FC236}">
                <a16:creationId xmlns:a16="http://schemas.microsoft.com/office/drawing/2014/main" id="{51E88E79-F1CB-4502-8861-7C16324BB907}"/>
              </a:ext>
            </a:extLst>
          </p:cNvPr>
          <p:cNvPicPr>
            <a:picLocks/>
          </p:cNvPicPr>
          <p:nvPr/>
        </p:nvPicPr>
        <p:blipFill>
          <a:blip r:embed="rId2">
            <a:extLst>
              <a:ext uri="{28A0092B-C50C-407E-A947-70E740481C1C}">
                <a14:useLocalDpi xmlns:a14="http://schemas.microsoft.com/office/drawing/2010/main" val="0"/>
              </a:ext>
            </a:extLst>
          </a:blip>
          <a:srcRect l="23103" t="41752" r="59622" b="11907"/>
          <a:stretch>
            <a:fillRect/>
          </a:stretch>
        </p:blipFill>
        <p:spPr>
          <a:xfrm>
            <a:off x="2816712" y="2863373"/>
            <a:ext cx="2106217" cy="3178026"/>
          </a:xfrm>
          <a:custGeom>
            <a:avLst/>
            <a:gdLst>
              <a:gd name="connsiteX0" fmla="*/ 1107474 w 2106217"/>
              <a:gd name="connsiteY0" fmla="*/ 11 h 3178026"/>
              <a:gd name="connsiteX1" fmla="*/ 1550936 w 2106217"/>
              <a:gd name="connsiteY1" fmla="*/ 108737 h 3178026"/>
              <a:gd name="connsiteX2" fmla="*/ 2008276 w 2106217"/>
              <a:gd name="connsiteY2" fmla="*/ 1561861 h 3178026"/>
              <a:gd name="connsiteX3" fmla="*/ 952008 w 2106217"/>
              <a:gd name="connsiteY3" fmla="*/ 2644719 h 3178026"/>
              <a:gd name="connsiteX4" fmla="*/ 952008 w 2106217"/>
              <a:gd name="connsiteY4" fmla="*/ 3175848 h 3178026"/>
              <a:gd name="connsiteX5" fmla="*/ 10074 w 2106217"/>
              <a:gd name="connsiteY5" fmla="*/ 1574486 h 3178026"/>
              <a:gd name="connsiteX6" fmla="*/ 1107474 w 2106217"/>
              <a:gd name="connsiteY6" fmla="*/ 11 h 317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7" h="3178026">
                <a:moveTo>
                  <a:pt x="1107474" y="11"/>
                </a:moveTo>
                <a:cubicBezTo>
                  <a:pt x="1253572" y="-694"/>
                  <a:pt x="1403738" y="33830"/>
                  <a:pt x="1550936" y="108737"/>
                </a:cubicBezTo>
                <a:cubicBezTo>
                  <a:pt x="1947789" y="310818"/>
                  <a:pt x="2277501" y="962925"/>
                  <a:pt x="2008276" y="1561861"/>
                </a:cubicBezTo>
                <a:cubicBezTo>
                  <a:pt x="1739058" y="2160789"/>
                  <a:pt x="1086950" y="2281768"/>
                  <a:pt x="952008" y="2644719"/>
                </a:cubicBezTo>
                <a:cubicBezTo>
                  <a:pt x="817733" y="3007663"/>
                  <a:pt x="1005857" y="3135963"/>
                  <a:pt x="952008" y="3175848"/>
                </a:cubicBezTo>
                <a:cubicBezTo>
                  <a:pt x="898164" y="3216395"/>
                  <a:pt x="124409" y="2691248"/>
                  <a:pt x="10074" y="1574486"/>
                </a:cubicBezTo>
                <a:cubicBezTo>
                  <a:pt x="-82285" y="667661"/>
                  <a:pt x="474389" y="3067"/>
                  <a:pt x="1107474" y="11"/>
                </a:cubicBezTo>
                <a:close/>
              </a:path>
            </a:pathLst>
          </a:custGeom>
        </p:spPr>
      </p:pic>
      <p:pic>
        <p:nvPicPr>
          <p:cNvPr id="45" name="PpHolder9">
            <a:extLst>
              <a:ext uri="{FF2B5EF4-FFF2-40B4-BE49-F238E27FC236}">
                <a16:creationId xmlns:a16="http://schemas.microsoft.com/office/drawing/2014/main" id="{1076738E-23FC-4B51-9F16-D300AA61646E}"/>
              </a:ext>
            </a:extLst>
          </p:cNvPr>
          <p:cNvPicPr>
            <a:picLocks/>
          </p:cNvPicPr>
          <p:nvPr/>
        </p:nvPicPr>
        <p:blipFill>
          <a:blip r:embed="rId2">
            <a:extLst>
              <a:ext uri="{28A0092B-C50C-407E-A947-70E740481C1C}">
                <a14:useLocalDpi xmlns:a14="http://schemas.microsoft.com/office/drawing/2010/main" val="0"/>
              </a:ext>
            </a:extLst>
          </a:blip>
          <a:srcRect l="40378" t="13212" r="46155" b="50664"/>
          <a:stretch>
            <a:fillRect/>
          </a:stretch>
        </p:blipFill>
        <p:spPr>
          <a:xfrm>
            <a:off x="4922928" y="906069"/>
            <a:ext cx="1641876" cy="2477393"/>
          </a:xfrm>
          <a:custGeom>
            <a:avLst/>
            <a:gdLst>
              <a:gd name="connsiteX0" fmla="*/ 778559 w 1641876"/>
              <a:gd name="connsiteY0" fmla="*/ 9 h 2477393"/>
              <a:gd name="connsiteX1" fmla="*/ 1634024 w 1641876"/>
              <a:gd name="connsiteY1" fmla="*/ 1227373 h 2477393"/>
              <a:gd name="connsiteX2" fmla="*/ 899752 w 1641876"/>
              <a:gd name="connsiteY2" fmla="*/ 2475695 h 2477393"/>
              <a:gd name="connsiteX3" fmla="*/ 899752 w 1641876"/>
              <a:gd name="connsiteY3" fmla="*/ 2061661 h 2477393"/>
              <a:gd name="connsiteX4" fmla="*/ 76350 w 1641876"/>
              <a:gd name="connsiteY4" fmla="*/ 1217531 h 2477393"/>
              <a:gd name="connsiteX5" fmla="*/ 432863 w 1641876"/>
              <a:gd name="connsiteY5" fmla="*/ 84766 h 2477393"/>
              <a:gd name="connsiteX6" fmla="*/ 778559 w 1641876"/>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6" h="2477393">
                <a:moveTo>
                  <a:pt x="778559" y="9"/>
                </a:moveTo>
                <a:cubicBezTo>
                  <a:pt x="1272072" y="2391"/>
                  <a:pt x="1706021" y="520468"/>
                  <a:pt x="1634024" y="1227373"/>
                </a:cubicBezTo>
                <a:cubicBezTo>
                  <a:pt x="1544895" y="2097931"/>
                  <a:pt x="941724" y="2507303"/>
                  <a:pt x="899752" y="2475695"/>
                </a:cubicBezTo>
                <a:cubicBezTo>
                  <a:pt x="857773" y="2444605"/>
                  <a:pt x="1004423" y="2344590"/>
                  <a:pt x="899752" y="2061661"/>
                </a:cubicBezTo>
                <a:cubicBezTo>
                  <a:pt x="794558" y="1778726"/>
                  <a:pt x="286215" y="1684418"/>
                  <a:pt x="76350" y="1217531"/>
                </a:cubicBezTo>
                <a:cubicBezTo>
                  <a:pt x="-133521" y="750638"/>
                  <a:pt x="123500" y="242295"/>
                  <a:pt x="432863" y="84766"/>
                </a:cubicBezTo>
                <a:cubicBezTo>
                  <a:pt x="547610" y="26372"/>
                  <a:pt x="664671" y="-541"/>
                  <a:pt x="778559" y="9"/>
                </a:cubicBezTo>
                <a:close/>
              </a:path>
            </a:pathLst>
          </a:custGeom>
        </p:spPr>
      </p:pic>
      <p:pic>
        <p:nvPicPr>
          <p:cNvPr id="42" name="PpHolder10">
            <a:extLst>
              <a:ext uri="{FF2B5EF4-FFF2-40B4-BE49-F238E27FC236}">
                <a16:creationId xmlns:a16="http://schemas.microsoft.com/office/drawing/2014/main" id="{8BA56C0D-327A-4D9B-B418-7361595C2A06}"/>
              </a:ext>
            </a:extLst>
          </p:cNvPr>
          <p:cNvPicPr>
            <a:picLocks/>
          </p:cNvPicPr>
          <p:nvPr/>
        </p:nvPicPr>
        <p:blipFill>
          <a:blip r:embed="rId2">
            <a:extLst>
              <a:ext uri="{28A0092B-C50C-407E-A947-70E740481C1C}">
                <a14:useLocalDpi xmlns:a14="http://schemas.microsoft.com/office/drawing/2010/main" val="0"/>
              </a:ext>
            </a:extLst>
          </a:blip>
          <a:srcRect l="59416" t="3557" r="25423" b="55774"/>
          <a:stretch>
            <a:fillRect/>
          </a:stretch>
        </p:blipFill>
        <p:spPr>
          <a:xfrm>
            <a:off x="7244027"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p:spPr>
      </p:pic>
      <p:pic>
        <p:nvPicPr>
          <p:cNvPr id="40" name="PpHolder11">
            <a:extLst>
              <a:ext uri="{FF2B5EF4-FFF2-40B4-BE49-F238E27FC236}">
                <a16:creationId xmlns:a16="http://schemas.microsoft.com/office/drawing/2014/main" id="{62F58FE0-D36F-427A-9C64-C07F898530DF}"/>
              </a:ext>
            </a:extLst>
          </p:cNvPr>
          <p:cNvPicPr>
            <a:picLocks/>
          </p:cNvPicPr>
          <p:nvPr/>
        </p:nvPicPr>
        <p:blipFill>
          <a:blip r:embed="rId2">
            <a:extLst>
              <a:ext uri="{28A0092B-C50C-407E-A947-70E740481C1C}">
                <a14:useLocalDpi xmlns:a14="http://schemas.microsoft.com/office/drawing/2010/main" val="0"/>
              </a:ext>
            </a:extLst>
          </a:blip>
          <a:srcRect l="79273" t="28970" r="4181" b="26647"/>
          <a:stretch>
            <a:fillRect/>
          </a:stretch>
        </p:blipFill>
        <p:spPr>
          <a:xfrm>
            <a:off x="9664997"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7" name="PpHolder4">
            <a:extLst>
              <a:ext uri="{FF2B5EF4-FFF2-40B4-BE49-F238E27FC236}">
                <a16:creationId xmlns:a16="http://schemas.microsoft.com/office/drawing/2014/main" id="{54DB2F8F-9664-4957-941F-93B9F945FADA}"/>
              </a:ext>
            </a:extLst>
          </p:cNvPr>
          <p:cNvPicPr>
            <a:picLocks/>
          </p:cNvPicPr>
          <p:nvPr/>
        </p:nvPicPr>
        <p:blipFill>
          <a:blip r:embed="rId2">
            <a:extLst>
              <a:ext uri="{28A0092B-C50C-407E-A947-70E740481C1C}">
                <a14:useLocalDpi xmlns:a14="http://schemas.microsoft.com/office/drawing/2010/main" val="0"/>
              </a:ext>
            </a:extLst>
          </a:blip>
          <a:srcRect l="8520" t="33096" r="70429" b="33096"/>
          <a:stretch>
            <a:fillRect/>
          </a:stretch>
        </p:blipFill>
        <p:spPr>
          <a:xfrm>
            <a:off x="1038757" y="2269718"/>
            <a:ext cx="2566564" cy="2318569"/>
          </a:xfrm>
          <a:custGeom>
            <a:avLst/>
            <a:gdLst>
              <a:gd name="connsiteX0" fmla="*/ 1431957 w 2566564"/>
              <a:gd name="connsiteY0" fmla="*/ 1448 h 2318569"/>
              <a:gd name="connsiteX1" fmla="*/ 1904445 w 2566564"/>
              <a:gd name="connsiteY1" fmla="*/ 314711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4 w 2566564"/>
              <a:gd name="connsiteY6" fmla="*/ 2170171 h 2318569"/>
              <a:gd name="connsiteX7" fmla="*/ 1872317 w 2566564"/>
              <a:gd name="connsiteY7" fmla="*/ 2288296 h 2318569"/>
              <a:gd name="connsiteX8" fmla="*/ 1697968 w 2566564"/>
              <a:gd name="connsiteY8" fmla="*/ 2216478 h 2318569"/>
              <a:gd name="connsiteX9" fmla="*/ 1355411 w 2566564"/>
              <a:gd name="connsiteY9" fmla="*/ 2263726 h 2318569"/>
              <a:gd name="connsiteX10" fmla="*/ 1068609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7"/>
                  <a:pt x="1904445" y="314711"/>
                </a:cubicBezTo>
                <a:cubicBezTo>
                  <a:pt x="1991383" y="600094"/>
                  <a:pt x="2001777" y="850982"/>
                  <a:pt x="2006975" y="1107074"/>
                </a:cubicBezTo>
                <a:cubicBezTo>
                  <a:pt x="2011696" y="1374500"/>
                  <a:pt x="1996583" y="1635790"/>
                  <a:pt x="2272986" y="1768558"/>
                </a:cubicBezTo>
                <a:cubicBezTo>
                  <a:pt x="2365118" y="1809666"/>
                  <a:pt x="2544194" y="1814864"/>
                  <a:pt x="2564511" y="1937706"/>
                </a:cubicBezTo>
                <a:cubicBezTo>
                  <a:pt x="2585301" y="2060554"/>
                  <a:pt x="2444026" y="2149858"/>
                  <a:pt x="2331576" y="2155052"/>
                </a:cubicBezTo>
                <a:cubicBezTo>
                  <a:pt x="2219121" y="2160251"/>
                  <a:pt x="2116591" y="2078039"/>
                  <a:pt x="2014064" y="2170171"/>
                </a:cubicBezTo>
                <a:cubicBezTo>
                  <a:pt x="1959255" y="2221677"/>
                  <a:pt x="1959255" y="2273176"/>
                  <a:pt x="1872317" y="2288296"/>
                </a:cubicBezTo>
                <a:cubicBezTo>
                  <a:pt x="1785379" y="2303415"/>
                  <a:pt x="1759392" y="2263726"/>
                  <a:pt x="1697968" y="2216478"/>
                </a:cubicBezTo>
                <a:cubicBezTo>
                  <a:pt x="1554805" y="2115363"/>
                  <a:pt x="1483456" y="2176317"/>
                  <a:pt x="1355411" y="2263726"/>
                </a:cubicBezTo>
                <a:cubicBezTo>
                  <a:pt x="1227370" y="2351136"/>
                  <a:pt x="1181064" y="2279318"/>
                  <a:pt x="1068609" y="2212698"/>
                </a:cubicBezTo>
                <a:cubicBezTo>
                  <a:pt x="868750" y="2100243"/>
                  <a:pt x="617857"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3" y="1562553"/>
                  <a:pt x="541311" y="1414189"/>
                  <a:pt x="577219" y="1296540"/>
                </a:cubicBezTo>
                <a:cubicBezTo>
                  <a:pt x="720385" y="804682"/>
                  <a:pt x="705266" y="-39659"/>
                  <a:pt x="1431957" y="1448"/>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5" name="PpHolder6">
            <a:extLst>
              <a:ext uri="{FF2B5EF4-FFF2-40B4-BE49-F238E27FC236}">
                <a16:creationId xmlns:a16="http://schemas.microsoft.com/office/drawing/2014/main" id="{83C54444-8CFB-49EE-937A-547A173DC844}"/>
              </a:ext>
            </a:extLst>
          </p:cNvPr>
          <p:cNvPicPr>
            <a:picLocks/>
          </p:cNvPicPr>
          <p:nvPr/>
        </p:nvPicPr>
        <p:blipFill>
          <a:blip r:embed="rId2">
            <a:extLst>
              <a:ext uri="{28A0092B-C50C-407E-A947-70E740481C1C}">
                <a14:useLocalDpi xmlns:a14="http://schemas.microsoft.com/office/drawing/2010/main" val="0"/>
              </a:ext>
            </a:extLst>
          </a:blip>
          <a:srcRect l="70429" t="33096" r="8520" b="33096"/>
          <a:stretch>
            <a:fillRect/>
          </a:stretch>
        </p:blipFill>
        <p:spPr>
          <a:xfrm>
            <a:off x="8586678"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6"/>
                  <a:pt x="1879400" y="232966"/>
                  <a:pt x="1904445" y="314710"/>
                </a:cubicBezTo>
                <a:cubicBezTo>
                  <a:pt x="1991383" y="600095"/>
                  <a:pt x="2001776" y="850982"/>
                  <a:pt x="2006975" y="1107074"/>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8"/>
                  <a:pt x="1431957" y="1448"/>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pic>
        <p:nvPicPr>
          <p:cNvPr id="31" name="PpHolder13">
            <a:extLst>
              <a:ext uri="{FF2B5EF4-FFF2-40B4-BE49-F238E27FC236}">
                <a16:creationId xmlns:a16="http://schemas.microsoft.com/office/drawing/2014/main" id="{D7B9D2CC-A2B5-4030-8D53-4FE744535A99}"/>
              </a:ext>
            </a:extLst>
          </p:cNvPr>
          <p:cNvPicPr>
            <a:picLocks/>
          </p:cNvPicPr>
          <p:nvPr/>
        </p:nvPicPr>
        <p:blipFill>
          <a:blip r:embed="rId2">
            <a:extLst>
              <a:ext uri="{28A0092B-C50C-407E-A947-70E740481C1C}">
                <a14:useLocalDpi xmlns:a14="http://schemas.microsoft.com/office/drawing/2010/main" val="0"/>
              </a:ext>
            </a:extLst>
          </a:blip>
          <a:srcRect l="39474" t="33096" r="39474" b="33096"/>
          <a:stretch>
            <a:fillRect/>
          </a:stretch>
        </p:blipFill>
        <p:spPr>
          <a:xfrm>
            <a:off x="4812721" y="2269717"/>
            <a:ext cx="2566562" cy="2318569"/>
          </a:xfrm>
          <a:custGeom>
            <a:avLst/>
            <a:gdLst>
              <a:gd name="connsiteX0" fmla="*/ 1431955 w 2566562"/>
              <a:gd name="connsiteY0" fmla="*/ 1448 h 2318569"/>
              <a:gd name="connsiteX1" fmla="*/ 1904443 w 2566562"/>
              <a:gd name="connsiteY1" fmla="*/ 314710 h 2318569"/>
              <a:gd name="connsiteX2" fmla="*/ 2006973 w 2566562"/>
              <a:gd name="connsiteY2" fmla="*/ 1107073 h 2318569"/>
              <a:gd name="connsiteX3" fmla="*/ 2272984 w 2566562"/>
              <a:gd name="connsiteY3" fmla="*/ 1768558 h 2318569"/>
              <a:gd name="connsiteX4" fmla="*/ 2564509 w 2566562"/>
              <a:gd name="connsiteY4" fmla="*/ 1937706 h 2318569"/>
              <a:gd name="connsiteX5" fmla="*/ 2331574 w 2566562"/>
              <a:gd name="connsiteY5" fmla="*/ 2155052 h 2318569"/>
              <a:gd name="connsiteX6" fmla="*/ 2014061 w 2566562"/>
              <a:gd name="connsiteY6" fmla="*/ 2170171 h 2318569"/>
              <a:gd name="connsiteX7" fmla="*/ 1872314 w 2566562"/>
              <a:gd name="connsiteY7" fmla="*/ 2288296 h 2318569"/>
              <a:gd name="connsiteX8" fmla="*/ 1697966 w 2566562"/>
              <a:gd name="connsiteY8" fmla="*/ 2216478 h 2318569"/>
              <a:gd name="connsiteX9" fmla="*/ 1355409 w 2566562"/>
              <a:gd name="connsiteY9" fmla="*/ 2263726 h 2318569"/>
              <a:gd name="connsiteX10" fmla="*/ 1068606 w 2566562"/>
              <a:gd name="connsiteY10" fmla="*/ 2212698 h 2318569"/>
              <a:gd name="connsiteX11" fmla="*/ 459570 w 2566562"/>
              <a:gd name="connsiteY11" fmla="*/ 2212698 h 2318569"/>
              <a:gd name="connsiteX12" fmla="*/ 183165 w 2566562"/>
              <a:gd name="connsiteY12" fmla="*/ 2156471 h 2318569"/>
              <a:gd name="connsiteX13" fmla="*/ 70239 w 2566562"/>
              <a:gd name="connsiteY13" fmla="*/ 1900384 h 2318569"/>
              <a:gd name="connsiteX14" fmla="*/ 428859 w 2566562"/>
              <a:gd name="connsiteY14" fmla="*/ 1659888 h 2318569"/>
              <a:gd name="connsiteX15" fmla="*/ 577218 w 2566562"/>
              <a:gd name="connsiteY15" fmla="*/ 1296540 h 2318569"/>
              <a:gd name="connsiteX16" fmla="*/ 1431955 w 2566562"/>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2" h="2318569">
                <a:moveTo>
                  <a:pt x="1431955" y="1448"/>
                </a:moveTo>
                <a:cubicBezTo>
                  <a:pt x="1663942" y="6175"/>
                  <a:pt x="1879398" y="232966"/>
                  <a:pt x="1904443" y="314710"/>
                </a:cubicBezTo>
                <a:cubicBezTo>
                  <a:pt x="1991381" y="600094"/>
                  <a:pt x="2001774" y="850983"/>
                  <a:pt x="2006973" y="1107073"/>
                </a:cubicBezTo>
                <a:cubicBezTo>
                  <a:pt x="2011694" y="1374500"/>
                  <a:pt x="1996580" y="1635790"/>
                  <a:pt x="2272984" y="1768558"/>
                </a:cubicBezTo>
                <a:cubicBezTo>
                  <a:pt x="2365116" y="1809666"/>
                  <a:pt x="2544191" y="1814864"/>
                  <a:pt x="2564509" y="1937706"/>
                </a:cubicBezTo>
                <a:cubicBezTo>
                  <a:pt x="2585299" y="2060554"/>
                  <a:pt x="2444023" y="2149858"/>
                  <a:pt x="2331574" y="2155052"/>
                </a:cubicBezTo>
                <a:cubicBezTo>
                  <a:pt x="2219119" y="2160251"/>
                  <a:pt x="2116589" y="2078039"/>
                  <a:pt x="2014061" y="2170171"/>
                </a:cubicBezTo>
                <a:cubicBezTo>
                  <a:pt x="1959252" y="2221677"/>
                  <a:pt x="1959252" y="2273176"/>
                  <a:pt x="1872314" y="2288296"/>
                </a:cubicBezTo>
                <a:cubicBezTo>
                  <a:pt x="1785376" y="2303415"/>
                  <a:pt x="1759389" y="2263726"/>
                  <a:pt x="1697966" y="2216478"/>
                </a:cubicBezTo>
                <a:cubicBezTo>
                  <a:pt x="1554802" y="2115363"/>
                  <a:pt x="1483454" y="2176317"/>
                  <a:pt x="1355409" y="2263726"/>
                </a:cubicBezTo>
                <a:cubicBezTo>
                  <a:pt x="1227370" y="2351136"/>
                  <a:pt x="1181063" y="2279318"/>
                  <a:pt x="1068606" y="2212698"/>
                </a:cubicBezTo>
                <a:cubicBezTo>
                  <a:pt x="868748" y="2100243"/>
                  <a:pt x="617854" y="2499500"/>
                  <a:pt x="459570" y="2212698"/>
                </a:cubicBezTo>
                <a:cubicBezTo>
                  <a:pt x="377360" y="2059140"/>
                  <a:pt x="331524" y="2140879"/>
                  <a:pt x="183165" y="2156471"/>
                </a:cubicBezTo>
                <a:cubicBezTo>
                  <a:pt x="19211" y="2176789"/>
                  <a:pt x="-71507" y="2008111"/>
                  <a:pt x="70239" y="1900384"/>
                </a:cubicBezTo>
                <a:cubicBezTo>
                  <a:pt x="187887" y="1813445"/>
                  <a:pt x="331524" y="1782730"/>
                  <a:pt x="428859" y="1659888"/>
                </a:cubicBezTo>
                <a:cubicBezTo>
                  <a:pt x="505400" y="1562553"/>
                  <a:pt x="541308" y="1414189"/>
                  <a:pt x="577218" y="1296540"/>
                </a:cubicBezTo>
                <a:cubicBezTo>
                  <a:pt x="720384" y="804681"/>
                  <a:pt x="705264" y="-39659"/>
                  <a:pt x="1431955" y="1448"/>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9" name="PpHolder2">
            <a:extLst>
              <a:ext uri="{FF2B5EF4-FFF2-40B4-BE49-F238E27FC236}">
                <a16:creationId xmlns:a16="http://schemas.microsoft.com/office/drawing/2014/main" id="{EFF81779-8B90-47CD-B0E8-77323D80DC61}"/>
              </a:ext>
            </a:extLst>
          </p:cNvPr>
          <p:cNvPicPr>
            <a:picLocks/>
          </p:cNvPicPr>
          <p:nvPr/>
        </p:nvPicPr>
        <p:blipFill>
          <a:blip r:embed="rId2">
            <a:extLst>
              <a:ext uri="{28A0092B-C50C-407E-A947-70E740481C1C}">
                <a14:useLocalDpi xmlns:a14="http://schemas.microsoft.com/office/drawing/2010/main" val="0"/>
              </a:ext>
            </a:extLst>
          </a:blip>
          <a:srcRect l="6261" t="7327" r="54329" b="5804"/>
          <a:stretch>
            <a:fillRect/>
          </a:stretch>
        </p:blipFill>
        <p:spPr>
          <a:xfrm>
            <a:off x="763370" y="502454"/>
            <a:ext cx="4804876" cy="5957519"/>
          </a:xfrm>
          <a:custGeom>
            <a:avLst/>
            <a:gdLst>
              <a:gd name="connsiteX0" fmla="*/ 3531579 w 4804876"/>
              <a:gd name="connsiteY0" fmla="*/ 687 h 5957519"/>
              <a:gd name="connsiteX1" fmla="*/ 3927878 w 4804876"/>
              <a:gd name="connsiteY1" fmla="*/ 88522 h 5957519"/>
              <a:gd name="connsiteX2" fmla="*/ 4676316 w 4804876"/>
              <a:gd name="connsiteY2" fmla="*/ 1095643 h 5957519"/>
              <a:gd name="connsiteX3" fmla="*/ 4700607 w 4804876"/>
              <a:gd name="connsiteY3" fmla="*/ 3104670 h 5957519"/>
              <a:gd name="connsiteX4" fmla="*/ 4377824 w 4804876"/>
              <a:gd name="connsiteY4" fmla="*/ 3990014 h 5957519"/>
              <a:gd name="connsiteX5" fmla="*/ 3771251 w 4804876"/>
              <a:gd name="connsiteY5" fmla="*/ 4800276 h 5957519"/>
              <a:gd name="connsiteX6" fmla="*/ 2817872 w 4804876"/>
              <a:gd name="connsiteY6" fmla="*/ 5705569 h 5957519"/>
              <a:gd name="connsiteX7" fmla="*/ 1912302 w 4804876"/>
              <a:gd name="connsiteY7" fmla="*/ 5844893 h 5957519"/>
              <a:gd name="connsiteX8" fmla="*/ 1870938 w 4804876"/>
              <a:gd name="connsiteY8" fmla="*/ 5445959 h 5957519"/>
              <a:gd name="connsiteX9" fmla="*/ 1553600 w 4804876"/>
              <a:gd name="connsiteY9" fmla="*/ 5606074 h 5957519"/>
              <a:gd name="connsiteX10" fmla="*/ 1103306 w 4804876"/>
              <a:gd name="connsiteY10" fmla="*/ 5710693 h 5957519"/>
              <a:gd name="connsiteX11" fmla="*/ 1218014 w 4804876"/>
              <a:gd name="connsiteY11" fmla="*/ 5261496 h 5957519"/>
              <a:gd name="connsiteX12" fmla="*/ 605011 w 4804876"/>
              <a:gd name="connsiteY12" fmla="*/ 5231921 h 5957519"/>
              <a:gd name="connsiteX13" fmla="*/ 191980 w 4804876"/>
              <a:gd name="connsiteY13" fmla="*/ 5137313 h 5957519"/>
              <a:gd name="connsiteX14" fmla="*/ 355100 w 4804876"/>
              <a:gd name="connsiteY14" fmla="*/ 4705813 h 5957519"/>
              <a:gd name="connsiteX15" fmla="*/ 991326 w 4804876"/>
              <a:gd name="connsiteY15" fmla="*/ 4071934 h 5957519"/>
              <a:gd name="connsiteX16" fmla="*/ 190717 w 4804876"/>
              <a:gd name="connsiteY16" fmla="*/ 4204931 h 5957519"/>
              <a:gd name="connsiteX17" fmla="*/ 325751 w 4804876"/>
              <a:gd name="connsiteY17" fmla="*/ 3316335 h 5957519"/>
              <a:gd name="connsiteX18" fmla="*/ 1247241 w 4804876"/>
              <a:gd name="connsiteY18" fmla="*/ 2760785 h 5957519"/>
              <a:gd name="connsiteX19" fmla="*/ 1922290 w 4804876"/>
              <a:gd name="connsiteY19" fmla="*/ 1953646 h 5957519"/>
              <a:gd name="connsiteX20" fmla="*/ 2331374 w 4804876"/>
              <a:gd name="connsiteY20" fmla="*/ 564130 h 5957519"/>
              <a:gd name="connsiteX21" fmla="*/ 3386098 w 4804876"/>
              <a:gd name="connsiteY21" fmla="*/ 3713 h 5957519"/>
              <a:gd name="connsiteX22" fmla="*/ 3531579 w 4804876"/>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6" h="5957519">
                <a:moveTo>
                  <a:pt x="3531579" y="687"/>
                </a:moveTo>
                <a:cubicBezTo>
                  <a:pt x="3675112" y="5294"/>
                  <a:pt x="3811402" y="33246"/>
                  <a:pt x="3927878" y="88522"/>
                </a:cubicBezTo>
                <a:cubicBezTo>
                  <a:pt x="4284416" y="329605"/>
                  <a:pt x="4548300" y="684789"/>
                  <a:pt x="4676316" y="1095643"/>
                </a:cubicBezTo>
                <a:cubicBezTo>
                  <a:pt x="4863577" y="1674801"/>
                  <a:pt x="4823587" y="2516051"/>
                  <a:pt x="4700607" y="3104670"/>
                </a:cubicBezTo>
                <a:cubicBezTo>
                  <a:pt x="4630150" y="3422066"/>
                  <a:pt x="4512986" y="3727229"/>
                  <a:pt x="4377824" y="3990014"/>
                </a:cubicBezTo>
                <a:cubicBezTo>
                  <a:pt x="4222933" y="4272615"/>
                  <a:pt x="4031242" y="4514350"/>
                  <a:pt x="3771251" y="4800276"/>
                </a:cubicBezTo>
                <a:cubicBezTo>
                  <a:pt x="3513026" y="5159165"/>
                  <a:pt x="3189574" y="5466205"/>
                  <a:pt x="2817872" y="5705569"/>
                </a:cubicBezTo>
                <a:cubicBezTo>
                  <a:pt x="2612713" y="5830192"/>
                  <a:pt x="2077750" y="6115101"/>
                  <a:pt x="1912302" y="5844893"/>
                </a:cubicBezTo>
                <a:cubicBezTo>
                  <a:pt x="1854579" y="5737295"/>
                  <a:pt x="1936559" y="5531156"/>
                  <a:pt x="1870938" y="5445959"/>
                </a:cubicBezTo>
                <a:cubicBezTo>
                  <a:pt x="1764687" y="5319544"/>
                  <a:pt x="1637526" y="5528091"/>
                  <a:pt x="1553600" y="5606074"/>
                </a:cubicBezTo>
                <a:cubicBezTo>
                  <a:pt x="1425945" y="5711310"/>
                  <a:pt x="1237681"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40" y="4818681"/>
                  <a:pt x="355100" y="4705813"/>
                </a:cubicBezTo>
                <a:cubicBezTo>
                  <a:pt x="465625" y="4555789"/>
                  <a:pt x="1061399" y="4298655"/>
                  <a:pt x="991326" y="4071934"/>
                </a:cubicBezTo>
                <a:cubicBezTo>
                  <a:pt x="902466" y="3751762"/>
                  <a:pt x="367470" y="4244523"/>
                  <a:pt x="190717" y="4204931"/>
                </a:cubicBezTo>
                <a:cubicBezTo>
                  <a:pt x="-233663" y="4110354"/>
                  <a:pt x="158885" y="3459717"/>
                  <a:pt x="325751" y="3316335"/>
                </a:cubicBezTo>
                <a:cubicBezTo>
                  <a:pt x="589984" y="3082212"/>
                  <a:pt x="981152" y="2987900"/>
                  <a:pt x="1247241" y="2760785"/>
                </a:cubicBezTo>
                <a:cubicBezTo>
                  <a:pt x="1513331" y="2533671"/>
                  <a:pt x="1695177" y="2324568"/>
                  <a:pt x="1922290" y="1953646"/>
                </a:cubicBezTo>
                <a:cubicBezTo>
                  <a:pt x="2125698" y="1426335"/>
                  <a:pt x="2089511" y="1014002"/>
                  <a:pt x="2331374" y="564130"/>
                </a:cubicBezTo>
                <a:cubicBezTo>
                  <a:pt x="2497647" y="254844"/>
                  <a:pt x="2955001" y="34553"/>
                  <a:pt x="3386098" y="3713"/>
                </a:cubicBezTo>
                <a:cubicBezTo>
                  <a:pt x="3435085" y="209"/>
                  <a:pt x="3483735" y="-849"/>
                  <a:pt x="3531579" y="687"/>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pic>
        <p:nvPicPr>
          <p:cNvPr id="36" name="PpHolder4">
            <a:extLst>
              <a:ext uri="{FF2B5EF4-FFF2-40B4-BE49-F238E27FC236}">
                <a16:creationId xmlns:a16="http://schemas.microsoft.com/office/drawing/2014/main" id="{C872EE19-C366-43CD-8548-13B359FDD7AD}"/>
              </a:ext>
            </a:extLst>
          </p:cNvPr>
          <p:cNvPicPr>
            <a:picLocks/>
          </p:cNvPicPr>
          <p:nvPr/>
        </p:nvPicPr>
        <p:blipFill>
          <a:blip r:embed="rId2">
            <a:extLst>
              <a:ext uri="{28A0092B-C50C-407E-A947-70E740481C1C}">
                <a14:useLocalDpi xmlns:a14="http://schemas.microsoft.com/office/drawing/2010/main" val="0"/>
              </a:ext>
            </a:extLst>
          </a:blip>
          <a:srcRect l="36856" t="60991" r="32864" b="3837"/>
          <a:stretch>
            <a:fillRect/>
          </a:stretch>
        </p:blipFill>
        <p:spPr>
          <a:xfrm>
            <a:off x="4493542" y="4182787"/>
            <a:ext cx="3691672" cy="2412088"/>
          </a:xfrm>
          <a:custGeom>
            <a:avLst/>
            <a:gdLst>
              <a:gd name="connsiteX0" fmla="*/ 1377008 w 3691672"/>
              <a:gd name="connsiteY0" fmla="*/ 5 h 2412088"/>
              <a:gd name="connsiteX1" fmla="*/ 3408672 w 3691672"/>
              <a:gd name="connsiteY1" fmla="*/ 787436 h 2412088"/>
              <a:gd name="connsiteX2" fmla="*/ 3392228 w 3691672"/>
              <a:gd name="connsiteY2" fmla="*/ 2411968 h 2412088"/>
              <a:gd name="connsiteX3" fmla="*/ 3126530 w 3691672"/>
              <a:gd name="connsiteY3" fmla="*/ 1645350 h 2412088"/>
              <a:gd name="connsiteX4" fmla="*/ 1733907 w 3691672"/>
              <a:gd name="connsiteY4" fmla="*/ 1795576 h 2412088"/>
              <a:gd name="connsiteX5" fmla="*/ 40016 w 3691672"/>
              <a:gd name="connsiteY5" fmla="*/ 1311939 h 2412088"/>
              <a:gd name="connsiteX6" fmla="*/ 618454 w 3691672"/>
              <a:gd name="connsiteY6" fmla="*/ 190780 h 2412088"/>
              <a:gd name="connsiteX7" fmla="*/ 1066931 w 3691672"/>
              <a:gd name="connsiteY7" fmla="*/ 29884 h 2412088"/>
              <a:gd name="connsiteX8" fmla="*/ 1377008 w 3691672"/>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2" h="2412088">
                <a:moveTo>
                  <a:pt x="1377008" y="5"/>
                </a:moveTo>
                <a:cubicBezTo>
                  <a:pt x="2131114" y="-1656"/>
                  <a:pt x="3063026" y="446561"/>
                  <a:pt x="3408672" y="787436"/>
                </a:cubicBezTo>
                <a:cubicBezTo>
                  <a:pt x="4030765" y="1400942"/>
                  <a:pt x="3440316" y="2424853"/>
                  <a:pt x="3392228" y="2411968"/>
                </a:cubicBezTo>
                <a:cubicBezTo>
                  <a:pt x="3343463" y="2398901"/>
                  <a:pt x="3468020" y="1961156"/>
                  <a:pt x="3126530" y="1645350"/>
                </a:cubicBezTo>
                <a:cubicBezTo>
                  <a:pt x="2785041" y="1329537"/>
                  <a:pt x="2547643" y="1408212"/>
                  <a:pt x="1733907" y="1795576"/>
                </a:cubicBezTo>
                <a:cubicBezTo>
                  <a:pt x="920177" y="2182949"/>
                  <a:pt x="271286" y="1941564"/>
                  <a:pt x="40016" y="1311939"/>
                </a:cubicBezTo>
                <a:cubicBezTo>
                  <a:pt x="-90582" y="956821"/>
                  <a:pt x="97538" y="460613"/>
                  <a:pt x="618454" y="190780"/>
                </a:cubicBezTo>
                <a:cubicBezTo>
                  <a:pt x="887940" y="59529"/>
                  <a:pt x="920377" y="60866"/>
                  <a:pt x="1066931" y="29884"/>
                </a:cubicBezTo>
                <a:cubicBezTo>
                  <a:pt x="1165177" y="9660"/>
                  <a:pt x="1269277" y="242"/>
                  <a:pt x="1377008" y="5"/>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pic>
        <p:nvPicPr>
          <p:cNvPr id="33" name="PpHolder8">
            <a:extLst>
              <a:ext uri="{FF2B5EF4-FFF2-40B4-BE49-F238E27FC236}">
                <a16:creationId xmlns:a16="http://schemas.microsoft.com/office/drawing/2014/main" id="{939BCD05-1060-464A-855C-AB21DD3E5D48}"/>
              </a:ext>
            </a:extLst>
          </p:cNvPr>
          <p:cNvPicPr>
            <a:picLocks/>
          </p:cNvPicPr>
          <p:nvPr/>
        </p:nvPicPr>
        <p:blipFill>
          <a:blip r:embed="rId2">
            <a:extLst>
              <a:ext uri="{28A0092B-C50C-407E-A947-70E740481C1C}">
                <a14:useLocalDpi xmlns:a14="http://schemas.microsoft.com/office/drawing/2010/main" val="0"/>
              </a:ext>
            </a:extLst>
          </a:blip>
          <a:srcRect l="59054" t="6455" r="3495" b="21962"/>
          <a:stretch>
            <a:fillRect/>
          </a:stretch>
        </p:blipFill>
        <p:spPr>
          <a:xfrm>
            <a:off x="7199923" y="442713"/>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5 h 4909107"/>
              <a:gd name="connsiteX6" fmla="*/ 3806710 w 4565976"/>
              <a:gd name="connsiteY6" fmla="*/ 2201404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6"/>
                  <a:pt x="3866422" y="2524933"/>
                  <a:pt x="3720337" y="2537545"/>
                </a:cubicBezTo>
                <a:cubicBezTo>
                  <a:pt x="3462232" y="2558690"/>
                  <a:pt x="3703673" y="2251648"/>
                  <a:pt x="3806710" y="2201404"/>
                </a:cubicBezTo>
                <a:cubicBezTo>
                  <a:pt x="4066638" y="2082260"/>
                  <a:pt x="4338248" y="2324101"/>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p:spPr>
      </p:pic>
      <p:pic>
        <p:nvPicPr>
          <p:cNvPr id="31" name="PpHolder9">
            <a:extLst>
              <a:ext uri="{FF2B5EF4-FFF2-40B4-BE49-F238E27FC236}">
                <a16:creationId xmlns:a16="http://schemas.microsoft.com/office/drawing/2014/main" id="{E4174359-8935-4613-8AF0-4DAE548B6C11}"/>
              </a:ext>
            </a:extLst>
          </p:cNvPr>
          <p:cNvPicPr>
            <a:picLocks/>
          </p:cNvPicPr>
          <p:nvPr/>
        </p:nvPicPr>
        <p:blipFill>
          <a:blip r:embed="rId2">
            <a:extLst>
              <a:ext uri="{28A0092B-C50C-407E-A947-70E740481C1C}">
                <a14:useLocalDpi xmlns:a14="http://schemas.microsoft.com/office/drawing/2010/main" val="0"/>
              </a:ext>
            </a:extLst>
          </a:blip>
          <a:srcRect l="5313" t="61195" r="74542" b="7596"/>
          <a:stretch>
            <a:fillRect/>
          </a:stretch>
        </p:blipFill>
        <p:spPr>
          <a:xfrm>
            <a:off x="647710" y="4196773"/>
            <a:ext cx="2456175" cy="2140260"/>
          </a:xfrm>
          <a:custGeom>
            <a:avLst/>
            <a:gdLst>
              <a:gd name="connsiteX0" fmla="*/ 1716972 w 2456175"/>
              <a:gd name="connsiteY0" fmla="*/ 1105 h 2140260"/>
              <a:gd name="connsiteX1" fmla="*/ 1932871 w 2456175"/>
              <a:gd name="connsiteY1" fmla="*/ 32539 h 2140260"/>
              <a:gd name="connsiteX2" fmla="*/ 2417642 w 2456175"/>
              <a:gd name="connsiteY2" fmla="*/ 1049125 h 2140260"/>
              <a:gd name="connsiteX3" fmla="*/ 2235575 w 2456175"/>
              <a:gd name="connsiteY3" fmla="*/ 1440466 h 2140260"/>
              <a:gd name="connsiteX4" fmla="*/ 1788097 w 2456175"/>
              <a:gd name="connsiteY4" fmla="*/ 1816922 h 2140260"/>
              <a:gd name="connsiteX5" fmla="*/ 1281154 w 2456175"/>
              <a:gd name="connsiteY5" fmla="*/ 1924102 h 2140260"/>
              <a:gd name="connsiteX6" fmla="*/ 336094 w 2456175"/>
              <a:gd name="connsiteY6" fmla="*/ 1693891 h 2140260"/>
              <a:gd name="connsiteX7" fmla="*/ 279803 w 2456175"/>
              <a:gd name="connsiteY7" fmla="*/ 2072914 h 2140260"/>
              <a:gd name="connsiteX8" fmla="*/ 95412 w 2456175"/>
              <a:gd name="connsiteY8" fmla="*/ 2112754 h 2140260"/>
              <a:gd name="connsiteX9" fmla="*/ 178253 w 2456175"/>
              <a:gd name="connsiteY9" fmla="*/ 2047944 h 2140260"/>
              <a:gd name="connsiteX10" fmla="*/ 21682 w 2456175"/>
              <a:gd name="connsiteY10" fmla="*/ 1561758 h 2140260"/>
              <a:gd name="connsiteX11" fmla="*/ 637298 w 2456175"/>
              <a:gd name="connsiteY11" fmla="*/ 1194396 h 2140260"/>
              <a:gd name="connsiteX12" fmla="*/ 1109479 w 2456175"/>
              <a:gd name="connsiteY12" fmla="*/ 434226 h 2140260"/>
              <a:gd name="connsiteX13" fmla="*/ 1716972 w 2456175"/>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5" h="2140260">
                <a:moveTo>
                  <a:pt x="1716972" y="1105"/>
                </a:moveTo>
                <a:cubicBezTo>
                  <a:pt x="1790235" y="-3601"/>
                  <a:pt x="1863006" y="6699"/>
                  <a:pt x="1932871" y="32539"/>
                </a:cubicBezTo>
                <a:cubicBezTo>
                  <a:pt x="2473005" y="231709"/>
                  <a:pt x="2508351" y="697985"/>
                  <a:pt x="2417642" y="1049125"/>
                </a:cubicBezTo>
                <a:cubicBezTo>
                  <a:pt x="2372714" y="1223591"/>
                  <a:pt x="2296566" y="1369463"/>
                  <a:pt x="2235575" y="1440466"/>
                </a:cubicBezTo>
                <a:cubicBezTo>
                  <a:pt x="2127402" y="1567649"/>
                  <a:pt x="1989161" y="1717989"/>
                  <a:pt x="1788097" y="1816922"/>
                </a:cubicBezTo>
                <a:cubicBezTo>
                  <a:pt x="1651475" y="1884347"/>
                  <a:pt x="1486057" y="1928007"/>
                  <a:pt x="1281154" y="1924102"/>
                </a:cubicBezTo>
                <a:cubicBezTo>
                  <a:pt x="775471" y="1915226"/>
                  <a:pt x="497652" y="1592370"/>
                  <a:pt x="336094" y="1693891"/>
                </a:cubicBezTo>
                <a:cubicBezTo>
                  <a:pt x="170594"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3" y="794238"/>
                  <a:pt x="1109479" y="434226"/>
                </a:cubicBezTo>
                <a:cubicBezTo>
                  <a:pt x="1272963" y="164402"/>
                  <a:pt x="1497182" y="15225"/>
                  <a:pt x="1716972" y="1105"/>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pic>
        <p:nvPicPr>
          <p:cNvPr id="49" name="PpHolder4">
            <a:extLst>
              <a:ext uri="{FF2B5EF4-FFF2-40B4-BE49-F238E27FC236}">
                <a16:creationId xmlns:a16="http://schemas.microsoft.com/office/drawing/2014/main" id="{C5890F17-1875-4A71-BF6E-9BF5460944F6}"/>
              </a:ext>
            </a:extLst>
          </p:cNvPr>
          <p:cNvPicPr>
            <a:picLocks/>
          </p:cNvPicPr>
          <p:nvPr/>
        </p:nvPicPr>
        <p:blipFill>
          <a:blip r:embed="rId2">
            <a:extLst>
              <a:ext uri="{28A0092B-C50C-407E-A947-70E740481C1C}">
                <a14:useLocalDpi xmlns:a14="http://schemas.microsoft.com/office/drawing/2010/main" val="0"/>
              </a:ext>
            </a:extLst>
          </a:blip>
          <a:srcRect l="66173" t="35658" r="6530" b="35660"/>
          <a:stretch>
            <a:fillRect/>
          </a:stretch>
        </p:blipFill>
        <p:spPr>
          <a:xfrm>
            <a:off x="8067871" y="2445434"/>
            <a:ext cx="3327991" cy="1967022"/>
          </a:xfrm>
          <a:custGeom>
            <a:avLst/>
            <a:gdLst>
              <a:gd name="connsiteX0" fmla="*/ 191214 w 3327991"/>
              <a:gd name="connsiteY0" fmla="*/ 0 h 1967022"/>
              <a:gd name="connsiteX1" fmla="*/ 3136777 w 3327991"/>
              <a:gd name="connsiteY1" fmla="*/ 0 h 1967022"/>
              <a:gd name="connsiteX2" fmla="*/ 3327991 w 3327991"/>
              <a:gd name="connsiteY2" fmla="*/ 191213 h 1967022"/>
              <a:gd name="connsiteX3" fmla="*/ 3327991 w 3327991"/>
              <a:gd name="connsiteY3" fmla="*/ 1775808 h 1967022"/>
              <a:gd name="connsiteX4" fmla="*/ 3136777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7" y="0"/>
                </a:lnTo>
                <a:cubicBezTo>
                  <a:pt x="3242382" y="0"/>
                  <a:pt x="3327991" y="85609"/>
                  <a:pt x="3327991" y="191213"/>
                </a:cubicBezTo>
                <a:lnTo>
                  <a:pt x="3327991" y="1775808"/>
                </a:lnTo>
                <a:cubicBezTo>
                  <a:pt x="3327991" y="1881413"/>
                  <a:pt x="3242382" y="1967022"/>
                  <a:pt x="3136777" y="1967022"/>
                </a:cubicBezTo>
                <a:lnTo>
                  <a:pt x="191214" y="1967022"/>
                </a:lnTo>
                <a:cubicBezTo>
                  <a:pt x="85609" y="1967022"/>
                  <a:pt x="0" y="1881413"/>
                  <a:pt x="0" y="1775808"/>
                </a:cubicBezTo>
                <a:lnTo>
                  <a:pt x="0" y="191213"/>
                </a:lnTo>
                <a:cubicBezTo>
                  <a:pt x="0" y="85609"/>
                  <a:pt x="85609" y="0"/>
                  <a:pt x="191214"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8" name="PpHolder6">
            <a:extLst>
              <a:ext uri="{FF2B5EF4-FFF2-40B4-BE49-F238E27FC236}">
                <a16:creationId xmlns:a16="http://schemas.microsoft.com/office/drawing/2014/main" id="{4F6BD1F8-2ACE-410C-A737-B6521839BDA5}"/>
              </a:ext>
            </a:extLst>
          </p:cNvPr>
          <p:cNvPicPr>
            <a:picLocks/>
          </p:cNvPicPr>
          <p:nvPr/>
        </p:nvPicPr>
        <p:blipFill>
          <a:blip r:embed="rId2">
            <a:extLst>
              <a:ext uri="{28A0092B-C50C-407E-A947-70E740481C1C}">
                <a14:useLocalDpi xmlns:a14="http://schemas.microsoft.com/office/drawing/2010/main" val="0"/>
              </a:ext>
            </a:extLst>
          </a:blip>
          <a:srcRect l="6526" t="35658" r="66177" b="35660"/>
          <a:stretch>
            <a:fillRect/>
          </a:stretch>
        </p:blipFill>
        <p:spPr>
          <a:xfrm>
            <a:off x="795673" y="2445434"/>
            <a:ext cx="3327991" cy="1967022"/>
          </a:xfrm>
          <a:custGeom>
            <a:avLst/>
            <a:gdLst>
              <a:gd name="connsiteX0" fmla="*/ 191214 w 3327991"/>
              <a:gd name="connsiteY0" fmla="*/ 0 h 1967022"/>
              <a:gd name="connsiteX1" fmla="*/ 3136778 w 3327991"/>
              <a:gd name="connsiteY1" fmla="*/ 0 h 1967022"/>
              <a:gd name="connsiteX2" fmla="*/ 3327991 w 3327991"/>
              <a:gd name="connsiteY2" fmla="*/ 191213 h 1967022"/>
              <a:gd name="connsiteX3" fmla="*/ 3327991 w 3327991"/>
              <a:gd name="connsiteY3" fmla="*/ 1775808 h 1967022"/>
              <a:gd name="connsiteX4" fmla="*/ 3136778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8" y="0"/>
                </a:lnTo>
                <a:cubicBezTo>
                  <a:pt x="3242382" y="0"/>
                  <a:pt x="3327991" y="85609"/>
                  <a:pt x="3327991" y="191213"/>
                </a:cubicBezTo>
                <a:lnTo>
                  <a:pt x="3327991" y="1775808"/>
                </a:lnTo>
                <a:cubicBezTo>
                  <a:pt x="3327991" y="1881413"/>
                  <a:pt x="3242382" y="1967022"/>
                  <a:pt x="3136778" y="1967022"/>
                </a:cubicBezTo>
                <a:lnTo>
                  <a:pt x="191214" y="1967022"/>
                </a:lnTo>
                <a:cubicBezTo>
                  <a:pt x="85609" y="1967022"/>
                  <a:pt x="0" y="1881413"/>
                  <a:pt x="0" y="1775808"/>
                </a:cubicBezTo>
                <a:lnTo>
                  <a:pt x="0" y="191213"/>
                </a:lnTo>
                <a:cubicBezTo>
                  <a:pt x="0" y="85609"/>
                  <a:pt x="85609" y="0"/>
                  <a:pt x="191214" y="0"/>
                </a:cubicBezTo>
                <a:close/>
              </a:path>
            </a:pathLst>
          </a:custGeom>
        </p:spPr>
      </p:pic>
      <p:pic>
        <p:nvPicPr>
          <p:cNvPr id="47" name="PpHolder7">
            <a:extLst>
              <a:ext uri="{FF2B5EF4-FFF2-40B4-BE49-F238E27FC236}">
                <a16:creationId xmlns:a16="http://schemas.microsoft.com/office/drawing/2014/main" id="{C638E7AE-D46A-4828-9F76-912BC7330E95}"/>
              </a:ext>
            </a:extLst>
          </p:cNvPr>
          <p:cNvPicPr>
            <a:picLocks/>
          </p:cNvPicPr>
          <p:nvPr/>
        </p:nvPicPr>
        <p:blipFill>
          <a:blip r:embed="rId2">
            <a:extLst>
              <a:ext uri="{28A0092B-C50C-407E-A947-70E740481C1C}">
                <a14:useLocalDpi xmlns:a14="http://schemas.microsoft.com/office/drawing/2010/main" val="0"/>
              </a:ext>
            </a:extLst>
          </a:blip>
          <a:srcRect l="36350" t="35658" r="36354" b="35660"/>
          <a:stretch>
            <a:fillRect/>
          </a:stretch>
        </p:blipFill>
        <p:spPr>
          <a:xfrm>
            <a:off x="4431771" y="2445434"/>
            <a:ext cx="3327990" cy="1967022"/>
          </a:xfrm>
          <a:custGeom>
            <a:avLst/>
            <a:gdLst>
              <a:gd name="connsiteX0" fmla="*/ 191215 w 3327990"/>
              <a:gd name="connsiteY0" fmla="*/ 0 h 1967022"/>
              <a:gd name="connsiteX1" fmla="*/ 3136776 w 3327990"/>
              <a:gd name="connsiteY1" fmla="*/ 0 h 1967022"/>
              <a:gd name="connsiteX2" fmla="*/ 3327990 w 3327990"/>
              <a:gd name="connsiteY2" fmla="*/ 191213 h 1967022"/>
              <a:gd name="connsiteX3" fmla="*/ 3327990 w 3327990"/>
              <a:gd name="connsiteY3" fmla="*/ 1775808 h 1967022"/>
              <a:gd name="connsiteX4" fmla="*/ 3136776 w 3327990"/>
              <a:gd name="connsiteY4" fmla="*/ 1967022 h 1967022"/>
              <a:gd name="connsiteX5" fmla="*/ 191215 w 3327990"/>
              <a:gd name="connsiteY5" fmla="*/ 1967022 h 1967022"/>
              <a:gd name="connsiteX6" fmla="*/ 0 w 3327990"/>
              <a:gd name="connsiteY6" fmla="*/ 1775808 h 1967022"/>
              <a:gd name="connsiteX7" fmla="*/ 0 w 3327990"/>
              <a:gd name="connsiteY7" fmla="*/ 191213 h 1967022"/>
              <a:gd name="connsiteX8" fmla="*/ 191215 w 3327990"/>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0" h="1967022">
                <a:moveTo>
                  <a:pt x="191215" y="0"/>
                </a:moveTo>
                <a:lnTo>
                  <a:pt x="3136776" y="0"/>
                </a:lnTo>
                <a:cubicBezTo>
                  <a:pt x="3242381" y="0"/>
                  <a:pt x="3327990" y="85609"/>
                  <a:pt x="3327990" y="191213"/>
                </a:cubicBezTo>
                <a:lnTo>
                  <a:pt x="3327990" y="1775808"/>
                </a:lnTo>
                <a:cubicBezTo>
                  <a:pt x="3327990" y="1881413"/>
                  <a:pt x="3242381" y="1967022"/>
                  <a:pt x="3136776" y="1967022"/>
                </a:cubicBezTo>
                <a:lnTo>
                  <a:pt x="191215" y="1967022"/>
                </a:lnTo>
                <a:cubicBezTo>
                  <a:pt x="85609" y="1967022"/>
                  <a:pt x="0" y="1881413"/>
                  <a:pt x="0" y="1775808"/>
                </a:cubicBezTo>
                <a:lnTo>
                  <a:pt x="0" y="191213"/>
                </a:lnTo>
                <a:cubicBezTo>
                  <a:pt x="0" y="85609"/>
                  <a:pt x="85609" y="0"/>
                  <a:pt x="191215"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9555CA75-DC78-453A-9672-6A75459E520B}"/>
              </a:ext>
            </a:extLst>
          </p:cNvPr>
          <p:cNvPicPr>
            <a:picLocks/>
          </p:cNvPicPr>
          <p:nvPr/>
        </p:nvPicPr>
        <p:blipFill>
          <a:blip r:embed="rId2">
            <a:extLst>
              <a:ext uri="{28A0092B-C50C-407E-A947-70E740481C1C}">
                <a14:useLocalDpi xmlns:a14="http://schemas.microsoft.com/office/drawing/2010/main" val="0"/>
              </a:ext>
            </a:extLst>
          </a:blip>
          <a:srcRect t="59690"/>
          <a:stretch>
            <a:fillRect/>
          </a:stretch>
        </p:blipFill>
        <p:spPr>
          <a:xfrm>
            <a:off x="0" y="4093536"/>
            <a:ext cx="12192000" cy="2764465"/>
          </a:xfrm>
          <a:custGeom>
            <a:avLst/>
            <a:gdLst>
              <a:gd name="connsiteX0" fmla="*/ 12192000 w 12192000"/>
              <a:gd name="connsiteY0" fmla="*/ 0 h 2764465"/>
              <a:gd name="connsiteX1" fmla="*/ 12192000 w 12192000"/>
              <a:gd name="connsiteY1" fmla="*/ 2764465 h 2764465"/>
              <a:gd name="connsiteX2" fmla="*/ 0 w 12192000"/>
              <a:gd name="connsiteY2" fmla="*/ 2764465 h 2764465"/>
              <a:gd name="connsiteX3" fmla="*/ 0 w 12192000"/>
              <a:gd name="connsiteY3" fmla="*/ 624443 h 2764465"/>
              <a:gd name="connsiteX4" fmla="*/ 3027906 w 12192000"/>
              <a:gd name="connsiteY4" fmla="*/ 711074 h 2764465"/>
              <a:gd name="connsiteX5" fmla="*/ 5958782 w 12192000"/>
              <a:gd name="connsiteY5" fmla="*/ 153509 h 2764465"/>
              <a:gd name="connsiteX6" fmla="*/ 9829157 w 12192000"/>
              <a:gd name="connsiteY6" fmla="*/ 385619 h 2764465"/>
              <a:gd name="connsiteX7" fmla="*/ 12192000 w 12192000"/>
              <a:gd name="connsiteY7" fmla="*/ 0 h 276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5">
                <a:moveTo>
                  <a:pt x="12192000" y="0"/>
                </a:moveTo>
                <a:lnTo>
                  <a:pt x="12192000" y="2764465"/>
                </a:lnTo>
                <a:lnTo>
                  <a:pt x="0" y="2764465"/>
                </a:lnTo>
                <a:lnTo>
                  <a:pt x="0" y="624443"/>
                </a:lnTo>
                <a:cubicBezTo>
                  <a:pt x="1002978" y="602763"/>
                  <a:pt x="2035696" y="785913"/>
                  <a:pt x="3027906" y="711074"/>
                </a:cubicBezTo>
                <a:cubicBezTo>
                  <a:pt x="4143253" y="626960"/>
                  <a:pt x="4848476" y="244208"/>
                  <a:pt x="5958782" y="153509"/>
                </a:cubicBezTo>
                <a:cubicBezTo>
                  <a:pt x="7245819" y="48368"/>
                  <a:pt x="8501969" y="370173"/>
                  <a:pt x="9829157" y="385619"/>
                </a:cubicBezTo>
                <a:cubicBezTo>
                  <a:pt x="10751206" y="396338"/>
                  <a:pt x="11673390" y="244187"/>
                  <a:pt x="12192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pic>
        <p:nvPicPr>
          <p:cNvPr id="23" name="PpHolder4">
            <a:extLst>
              <a:ext uri="{FF2B5EF4-FFF2-40B4-BE49-F238E27FC236}">
                <a16:creationId xmlns:a16="http://schemas.microsoft.com/office/drawing/2014/main" id="{F6364561-B3C3-4FB8-92F0-76C177EA3CAF}"/>
              </a:ext>
            </a:extLst>
          </p:cNvPr>
          <p:cNvPicPr>
            <a:picLocks/>
          </p:cNvPicPr>
          <p:nvPr/>
        </p:nvPicPr>
        <p:blipFill>
          <a:blip r:embed="rId2">
            <a:extLst>
              <a:ext uri="{28A0092B-C50C-407E-A947-70E740481C1C}">
                <a14:useLocalDpi xmlns:a14="http://schemas.microsoft.com/office/drawing/2010/main" val="0"/>
              </a:ext>
            </a:extLst>
          </a:blip>
          <a:srcRect r="38462" b="11938"/>
          <a:stretch>
            <a:fillRect/>
          </a:stretch>
        </p:blipFill>
        <p:spPr>
          <a:xfrm>
            <a:off x="3" y="1"/>
            <a:ext cx="7502771" cy="6039301"/>
          </a:xfrm>
          <a:custGeom>
            <a:avLst/>
            <a:gdLst>
              <a:gd name="connsiteX0" fmla="*/ 0 w 7502771"/>
              <a:gd name="connsiteY0" fmla="*/ 0 h 6039301"/>
              <a:gd name="connsiteX1" fmla="*/ 7502771 w 7502771"/>
              <a:gd name="connsiteY1" fmla="*/ 0 h 6039301"/>
              <a:gd name="connsiteX2" fmla="*/ 7435972 w 7502771"/>
              <a:gd name="connsiteY2" fmla="*/ 241027 h 6039301"/>
              <a:gd name="connsiteX3" fmla="*/ 6391531 w 7502771"/>
              <a:gd name="connsiteY3" fmla="*/ 1602952 h 6039301"/>
              <a:gd name="connsiteX4" fmla="*/ 4550184 w 7502771"/>
              <a:gd name="connsiteY4" fmla="*/ 2456292 h 6039301"/>
              <a:gd name="connsiteX5" fmla="*/ 2518380 w 7502771"/>
              <a:gd name="connsiteY5" fmla="*/ 4803159 h 6039301"/>
              <a:gd name="connsiteX6" fmla="*/ 0 w 7502771"/>
              <a:gd name="connsiteY6" fmla="*/ 6039301 h 603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2771" h="6039301">
                <a:moveTo>
                  <a:pt x="0" y="0"/>
                </a:moveTo>
                <a:lnTo>
                  <a:pt x="7502771" y="0"/>
                </a:lnTo>
                <a:lnTo>
                  <a:pt x="7435972" y="241027"/>
                </a:lnTo>
                <a:cubicBezTo>
                  <a:pt x="7253420" y="795851"/>
                  <a:pt x="6886717" y="1291669"/>
                  <a:pt x="6391531" y="1602952"/>
                </a:cubicBezTo>
                <a:cubicBezTo>
                  <a:pt x="5817720" y="1963731"/>
                  <a:pt x="5115834" y="2082767"/>
                  <a:pt x="4550184" y="2456292"/>
                </a:cubicBezTo>
                <a:cubicBezTo>
                  <a:pt x="3682540" y="3029146"/>
                  <a:pt x="3279116" y="4094448"/>
                  <a:pt x="2518380" y="4803159"/>
                </a:cubicBezTo>
                <a:cubicBezTo>
                  <a:pt x="1831186" y="5443364"/>
                  <a:pt x="894640" y="5753290"/>
                  <a:pt x="0" y="6039301"/>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4" name="PpHolder3">
            <a:extLst>
              <a:ext uri="{FF2B5EF4-FFF2-40B4-BE49-F238E27FC236}">
                <a16:creationId xmlns:a16="http://schemas.microsoft.com/office/drawing/2014/main" id="{35E6370E-DFA9-43CE-8905-9B46D2CDF755}"/>
              </a:ext>
            </a:extLst>
          </p:cNvPr>
          <p:cNvPicPr>
            <a:picLocks/>
          </p:cNvPicPr>
          <p:nvPr/>
        </p:nvPicPr>
        <p:blipFill>
          <a:blip r:embed="rId2">
            <a:extLst>
              <a:ext uri="{28A0092B-C50C-407E-A947-70E740481C1C}">
                <a14:useLocalDpi xmlns:a14="http://schemas.microsoft.com/office/drawing/2010/main" val="0"/>
              </a:ext>
            </a:extLst>
          </a:blip>
          <a:srcRect l="75423" t="20344" r="7422" b="13913"/>
          <a:stretch>
            <a:fillRect/>
          </a:stretch>
        </p:blipFill>
        <p:spPr>
          <a:xfrm>
            <a:off x="9195530"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3"/>
          </a:graphicData>
        </a:graphic>
      </p:graphicFrame>
      <p:pic>
        <p:nvPicPr>
          <p:cNvPr id="21" name="PpHolder7">
            <a:extLst>
              <a:ext uri="{FF2B5EF4-FFF2-40B4-BE49-F238E27FC236}">
                <a16:creationId xmlns:a16="http://schemas.microsoft.com/office/drawing/2014/main" id="{CDAB2DD2-7872-43FE-80D0-061B776CC8EB}"/>
              </a:ext>
            </a:extLst>
          </p:cNvPr>
          <p:cNvPicPr>
            <a:picLocks/>
          </p:cNvPicPr>
          <p:nvPr/>
        </p:nvPicPr>
        <p:blipFill>
          <a:blip r:embed="rId2">
            <a:extLst>
              <a:ext uri="{28A0092B-C50C-407E-A947-70E740481C1C}">
                <a14:useLocalDpi xmlns:a14="http://schemas.microsoft.com/office/drawing/2010/main" val="0"/>
              </a:ext>
            </a:extLst>
          </a:blip>
          <a:srcRect l="54157" t="20344" r="28688" b="13913"/>
          <a:stretch>
            <a:fillRect/>
          </a:stretch>
        </p:blipFill>
        <p:spPr>
          <a:xfrm>
            <a:off x="6602829"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DD3B3FD3-617D-4B6B-9776-D214B4016127}"/>
              </a:ext>
            </a:extLst>
          </p:cNvPr>
          <p:cNvPicPr>
            <a:picLocks/>
          </p:cNvPicPr>
          <p:nvPr/>
        </p:nvPicPr>
        <p:blipFill>
          <a:blip r:embed="rId3">
            <a:extLst>
              <a:ext uri="{28A0092B-C50C-407E-A947-70E740481C1C}">
                <a14:useLocalDpi xmlns:a14="http://schemas.microsoft.com/office/drawing/2010/main" val="0"/>
              </a:ext>
            </a:extLst>
          </a:blip>
          <a:srcRect t="23750" r="59161" b="24745"/>
          <a:stretch>
            <a:fillRect/>
          </a:stretch>
        </p:blipFill>
        <p:spPr>
          <a:xfrm>
            <a:off x="0" y="1628775"/>
            <a:ext cx="4979114" cy="3532188"/>
          </a:xfrm>
          <a:custGeom>
            <a:avLst/>
            <a:gdLst>
              <a:gd name="connsiteX0" fmla="*/ 0 w 4979114"/>
              <a:gd name="connsiteY0" fmla="*/ 0 h 3532188"/>
              <a:gd name="connsiteX1" fmla="*/ 4979114 w 4979114"/>
              <a:gd name="connsiteY1" fmla="*/ 0 h 3532188"/>
              <a:gd name="connsiteX2" fmla="*/ 4979114 w 4979114"/>
              <a:gd name="connsiteY2" fmla="*/ 3532188 h 3532188"/>
              <a:gd name="connsiteX3" fmla="*/ 0 w 4979114"/>
              <a:gd name="connsiteY3" fmla="*/ 3532188 h 3532188"/>
            </a:gdLst>
            <a:ahLst/>
            <a:cxnLst>
              <a:cxn ang="0">
                <a:pos x="connsiteX0" y="connsiteY0"/>
              </a:cxn>
              <a:cxn ang="0">
                <a:pos x="connsiteX1" y="connsiteY1"/>
              </a:cxn>
              <a:cxn ang="0">
                <a:pos x="connsiteX2" y="connsiteY2"/>
              </a:cxn>
              <a:cxn ang="0">
                <a:pos x="connsiteX3" y="connsiteY3"/>
              </a:cxn>
            </a:cxnLst>
            <a:rect l="l" t="t" r="r" b="b"/>
            <a:pathLst>
              <a:path w="4979114" h="3532188">
                <a:moveTo>
                  <a:pt x="0" y="0"/>
                </a:moveTo>
                <a:lnTo>
                  <a:pt x="4979114" y="0"/>
                </a:lnTo>
                <a:lnTo>
                  <a:pt x="4979114" y="3532188"/>
                </a:lnTo>
                <a:lnTo>
                  <a:pt x="0" y="3532188"/>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5" name="PpHolder2">
            <a:extLst>
              <a:ext uri="{FF2B5EF4-FFF2-40B4-BE49-F238E27FC236}">
                <a16:creationId xmlns:a16="http://schemas.microsoft.com/office/drawing/2014/main" id="{28A094CC-9601-421A-AC5E-23564EAC69BC}"/>
              </a:ext>
            </a:extLst>
          </p:cNvPr>
          <p:cNvPicPr>
            <a:picLocks/>
          </p:cNvPicPr>
          <p:nvPr/>
        </p:nvPicPr>
        <p:blipFill>
          <a:blip r:embed="rId2">
            <a:extLst>
              <a:ext uri="{28A0092B-C50C-407E-A947-70E740481C1C}">
                <a14:useLocalDpi xmlns:a14="http://schemas.microsoft.com/office/drawing/2010/main" val="0"/>
              </a:ext>
            </a:extLst>
          </a:blip>
          <a:srcRect l="6426" t="30071" r="6108" b="44047"/>
          <a:stretch>
            <a:fillRect/>
          </a:stretch>
        </p:blipFill>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3 h 1775032"/>
              <a:gd name="connsiteX5" fmla="*/ 7015897 w 10663858"/>
              <a:gd name="connsiteY5" fmla="*/ 739737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1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5 w 10663858"/>
              <a:gd name="connsiteY24" fmla="*/ 708483 h 1775032"/>
              <a:gd name="connsiteX25" fmla="*/ 1396149 w 10663858"/>
              <a:gd name="connsiteY25" fmla="*/ 739737 h 1775032"/>
              <a:gd name="connsiteX26" fmla="*/ 1387218 w 10663858"/>
              <a:gd name="connsiteY26" fmla="*/ 855822 h 1775032"/>
              <a:gd name="connsiteX27" fmla="*/ 1431867 w 10663858"/>
              <a:gd name="connsiteY27" fmla="*/ 970792 h 1775032"/>
              <a:gd name="connsiteX28" fmla="*/ 1436332 w 10663858"/>
              <a:gd name="connsiteY28" fmla="*/ 1051159 h 1775032"/>
              <a:gd name="connsiteX29" fmla="*/ 1445261 w 10663858"/>
              <a:gd name="connsiteY29" fmla="*/ 1159431 h 1775032"/>
              <a:gd name="connsiteX30" fmla="*/ 1505537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3 w 10663858"/>
              <a:gd name="connsiteY34" fmla="*/ 971908 h 1775032"/>
              <a:gd name="connsiteX35" fmla="*/ 1573626 w 10663858"/>
              <a:gd name="connsiteY35" fmla="*/ 884843 h 1775032"/>
              <a:gd name="connsiteX36" fmla="*/ 1572509 w 10663858"/>
              <a:gd name="connsiteY36" fmla="*/ 806709 h 1775032"/>
              <a:gd name="connsiteX37" fmla="*/ 1572509 w 10663858"/>
              <a:gd name="connsiteY37" fmla="*/ 670531 h 1775032"/>
              <a:gd name="connsiteX38" fmla="*/ 1560232 w 10663858"/>
              <a:gd name="connsiteY38" fmla="*/ 600211 h 1775032"/>
              <a:gd name="connsiteX39" fmla="*/ 1525489 w 10663858"/>
              <a:gd name="connsiteY39" fmla="*/ 582211 h 1775032"/>
              <a:gd name="connsiteX40" fmla="*/ 6118147 w 10663858"/>
              <a:gd name="connsiteY40" fmla="*/ 474915 h 1775032"/>
              <a:gd name="connsiteX41" fmla="*/ 6074336 w 10663858"/>
              <a:gd name="connsiteY41" fmla="*/ 484125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8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500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4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80 h 1775032"/>
              <a:gd name="connsiteX74" fmla="*/ 6489567 w 10663858"/>
              <a:gd name="connsiteY74" fmla="*/ 255300 h 1775032"/>
              <a:gd name="connsiteX75" fmla="*/ 6515239 w 10663858"/>
              <a:gd name="connsiteY75" fmla="*/ 291019 h 1775032"/>
              <a:gd name="connsiteX76" fmla="*/ 6524169 w 10663858"/>
              <a:gd name="connsiteY76" fmla="*/ 328971 h 1775032"/>
              <a:gd name="connsiteX77" fmla="*/ 6555423 w 10663858"/>
              <a:gd name="connsiteY77" fmla="*/ 420500 h 1775032"/>
              <a:gd name="connsiteX78" fmla="*/ 6587793 w 10663858"/>
              <a:gd name="connsiteY78" fmla="*/ 476311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6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2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1 h 1775032"/>
              <a:gd name="connsiteX93" fmla="*/ 6016293 w 10663858"/>
              <a:gd name="connsiteY93" fmla="*/ 1246496 h 1775032"/>
              <a:gd name="connsiteX94" fmla="*/ 6025223 w 10663858"/>
              <a:gd name="connsiteY94" fmla="*/ 1333561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3 h 1775032"/>
              <a:gd name="connsiteX106" fmla="*/ 5690360 w 10663858"/>
              <a:gd name="connsiteY106" fmla="*/ 1188454 h 1775032"/>
              <a:gd name="connsiteX107" fmla="*/ 5701522 w 10663858"/>
              <a:gd name="connsiteY107" fmla="*/ 1112551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5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4 h 1775032"/>
              <a:gd name="connsiteX120" fmla="*/ 5701522 w 10663858"/>
              <a:gd name="connsiteY120" fmla="*/ 72243 h 1775032"/>
              <a:gd name="connsiteX121" fmla="*/ 5723846 w 10663858"/>
              <a:gd name="connsiteY121" fmla="*/ 56615 h 1775032"/>
              <a:gd name="connsiteX122" fmla="*/ 5761797 w 10663858"/>
              <a:gd name="connsiteY122" fmla="*/ 55500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50 h 1775032"/>
              <a:gd name="connsiteX128" fmla="*/ 9675903 w 10663858"/>
              <a:gd name="connsiteY128" fmla="*/ 650439 h 1775032"/>
              <a:gd name="connsiteX129" fmla="*/ 9675903 w 10663858"/>
              <a:gd name="connsiteY129" fmla="*/ 873682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8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8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1 h 1775032"/>
              <a:gd name="connsiteX168" fmla="*/ 9142354 w 10663858"/>
              <a:gd name="connsiteY168" fmla="*/ 643742 h 1775032"/>
              <a:gd name="connsiteX169" fmla="*/ 9128959 w 10663858"/>
              <a:gd name="connsiteY169" fmla="*/ 805593 h 1775032"/>
              <a:gd name="connsiteX170" fmla="*/ 9120030 w 10663858"/>
              <a:gd name="connsiteY170" fmla="*/ 980839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1 h 1775032"/>
              <a:gd name="connsiteX179" fmla="*/ 9271834 w 10663858"/>
              <a:gd name="connsiteY179" fmla="*/ 670531 h 1775032"/>
              <a:gd name="connsiteX180" fmla="*/ 9278532 w 10663858"/>
              <a:gd name="connsiteY180" fmla="*/ 514261 h 1775032"/>
              <a:gd name="connsiteX181" fmla="*/ 9285229 w 10663858"/>
              <a:gd name="connsiteY181" fmla="*/ 237442 h 1775032"/>
              <a:gd name="connsiteX182" fmla="*/ 9276299 w 10663858"/>
              <a:gd name="connsiteY182" fmla="*/ 147028 h 1775032"/>
              <a:gd name="connsiteX183" fmla="*/ 9298623 w 10663858"/>
              <a:gd name="connsiteY183" fmla="*/ 72243 h 1775032"/>
              <a:gd name="connsiteX184" fmla="*/ 9354434 w 10663858"/>
              <a:gd name="connsiteY184" fmla="*/ 51034 h 1775032"/>
              <a:gd name="connsiteX185" fmla="*/ 9425871 w 10663858"/>
              <a:gd name="connsiteY185" fmla="*/ 58848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2 w 10663858"/>
              <a:gd name="connsiteY189" fmla="*/ 50127 h 1775032"/>
              <a:gd name="connsiteX190" fmla="*/ 4000343 w 10663858"/>
              <a:gd name="connsiteY190" fmla="*/ 59963 h 1775032"/>
              <a:gd name="connsiteX191" fmla="*/ 4027133 w 10663858"/>
              <a:gd name="connsiteY191" fmla="*/ 85636 h 1775032"/>
              <a:gd name="connsiteX192" fmla="*/ 4042758 w 10663858"/>
              <a:gd name="connsiteY192" fmla="*/ 123587 h 1775032"/>
              <a:gd name="connsiteX193" fmla="*/ 4051689 w 10663858"/>
              <a:gd name="connsiteY193" fmla="*/ 299950 h 1775032"/>
              <a:gd name="connsiteX194" fmla="*/ 4056153 w 10663858"/>
              <a:gd name="connsiteY194" fmla="*/ 650439 h 1775032"/>
              <a:gd name="connsiteX195" fmla="*/ 4056153 w 10663858"/>
              <a:gd name="connsiteY195" fmla="*/ 873682 h 1775032"/>
              <a:gd name="connsiteX196" fmla="*/ 4050573 w 10663858"/>
              <a:gd name="connsiteY196" fmla="*/ 1014324 h 1775032"/>
              <a:gd name="connsiteX197" fmla="*/ 4038295 w 10663858"/>
              <a:gd name="connsiteY197" fmla="*/ 1137107 h 1775032"/>
              <a:gd name="connsiteX198" fmla="*/ 4010390 w 10663858"/>
              <a:gd name="connsiteY198" fmla="*/ 1248728 h 1775032"/>
              <a:gd name="connsiteX199" fmla="*/ 3986949 w 10663858"/>
              <a:gd name="connsiteY199" fmla="*/ 1331328 h 1775032"/>
              <a:gd name="connsiteX200" fmla="*/ 3964625 w 10663858"/>
              <a:gd name="connsiteY200" fmla="*/ 1387138 h 1775032"/>
              <a:gd name="connsiteX201" fmla="*/ 3931138 w 10663858"/>
              <a:gd name="connsiteY201" fmla="*/ 1514386 h 1775032"/>
              <a:gd name="connsiteX202" fmla="*/ 3866398 w 10663858"/>
              <a:gd name="connsiteY202" fmla="*/ 1639402 h 1775032"/>
              <a:gd name="connsiteX203" fmla="*/ 3817284 w 10663858"/>
              <a:gd name="connsiteY203" fmla="*/ 1658378 h 1775032"/>
              <a:gd name="connsiteX204" fmla="*/ 3777101 w 10663858"/>
              <a:gd name="connsiteY204" fmla="*/ 1667307 h 1775032"/>
              <a:gd name="connsiteX205" fmla="*/ 3750314 w 10663858"/>
              <a:gd name="connsiteY205" fmla="*/ 1687399 h 1775032"/>
              <a:gd name="connsiteX206" fmla="*/ 3721290 w 10663858"/>
              <a:gd name="connsiteY206" fmla="*/ 1713072 h 1775032"/>
              <a:gd name="connsiteX207" fmla="*/ 3664364 w 10663858"/>
              <a:gd name="connsiteY207" fmla="*/ 1739861 h 1775032"/>
              <a:gd name="connsiteX208" fmla="*/ 3636457 w 10663858"/>
              <a:gd name="connsiteY208" fmla="*/ 1722002 h 1775032"/>
              <a:gd name="connsiteX209" fmla="*/ 3616367 w 10663858"/>
              <a:gd name="connsiteY209" fmla="*/ 1692980 h 1775032"/>
              <a:gd name="connsiteX210" fmla="*/ 3580648 w 10663858"/>
              <a:gd name="connsiteY210" fmla="*/ 1648332 h 1775032"/>
              <a:gd name="connsiteX211" fmla="*/ 3546045 w 10663858"/>
              <a:gd name="connsiteY211" fmla="*/ 1652796 h 1775032"/>
              <a:gd name="connsiteX212" fmla="*/ 3491352 w 10663858"/>
              <a:gd name="connsiteY212" fmla="*/ 1666191 h 1775032"/>
              <a:gd name="connsiteX213" fmla="*/ 3259179 w 10663858"/>
              <a:gd name="connsiteY213" fmla="*/ 1592521 h 1775032"/>
              <a:gd name="connsiteX214" fmla="*/ 3165416 w 10663858"/>
              <a:gd name="connsiteY214" fmla="*/ 1378209 h 1775032"/>
              <a:gd name="connsiteX215" fmla="*/ 3141976 w 10663858"/>
              <a:gd name="connsiteY215" fmla="*/ 1255425 h 1775032"/>
              <a:gd name="connsiteX216" fmla="*/ 3108491 w 10663858"/>
              <a:gd name="connsiteY216" fmla="*/ 1138223 h 1775032"/>
              <a:gd name="connsiteX217" fmla="*/ 3080586 w 10663858"/>
              <a:gd name="connsiteY217" fmla="*/ 1054507 h 1775032"/>
              <a:gd name="connsiteX218" fmla="*/ 3079468 w 10663858"/>
              <a:gd name="connsiteY218" fmla="*/ 989768 h 1775032"/>
              <a:gd name="connsiteX219" fmla="*/ 3091747 w 10663858"/>
              <a:gd name="connsiteY219" fmla="*/ 920562 h 1775032"/>
              <a:gd name="connsiteX220" fmla="*/ 3101793 w 10663858"/>
              <a:gd name="connsiteY220" fmla="*/ 746433 h 1775032"/>
              <a:gd name="connsiteX221" fmla="*/ 3083933 w 10663858"/>
              <a:gd name="connsiteY221" fmla="*/ 640393 h 1775032"/>
              <a:gd name="connsiteX222" fmla="*/ 3071656 w 10663858"/>
              <a:gd name="connsiteY222" fmla="*/ 558910 h 1775032"/>
              <a:gd name="connsiteX223" fmla="*/ 3076120 w 10663858"/>
              <a:gd name="connsiteY223" fmla="*/ 366921 h 1775032"/>
              <a:gd name="connsiteX224" fmla="*/ 3088399 w 10663858"/>
              <a:gd name="connsiteY224" fmla="*/ 258649 h 1775032"/>
              <a:gd name="connsiteX225" fmla="*/ 3096212 w 10663858"/>
              <a:gd name="connsiteY225" fmla="*/ 174933 h 1775032"/>
              <a:gd name="connsiteX226" fmla="*/ 3187742 w 10663858"/>
              <a:gd name="connsiteY226" fmla="*/ 56615 h 1775032"/>
              <a:gd name="connsiteX227" fmla="*/ 3273689 w 10663858"/>
              <a:gd name="connsiteY227" fmla="*/ 56615 h 1775032"/>
              <a:gd name="connsiteX228" fmla="*/ 3337314 w 10663858"/>
              <a:gd name="connsiteY228" fmla="*/ 58848 h 1775032"/>
              <a:gd name="connsiteX229" fmla="*/ 3406519 w 10663858"/>
              <a:gd name="connsiteY229" fmla="*/ 52150 h 1775032"/>
              <a:gd name="connsiteX230" fmla="*/ 3480189 w 10663858"/>
              <a:gd name="connsiteY230" fmla="*/ 83404 h 1775032"/>
              <a:gd name="connsiteX231" fmla="*/ 3522605 w 10663858"/>
              <a:gd name="connsiteY231" fmla="*/ 293251 h 1775032"/>
              <a:gd name="connsiteX232" fmla="*/ 3513676 w 10663858"/>
              <a:gd name="connsiteY232" fmla="*/ 534353 h 1775032"/>
              <a:gd name="connsiteX233" fmla="*/ 3517025 w 10663858"/>
              <a:gd name="connsiteY233" fmla="*/ 600211 h 1775032"/>
              <a:gd name="connsiteX234" fmla="*/ 3522605 w 10663858"/>
              <a:gd name="connsiteY234" fmla="*/ 643742 h 1775032"/>
              <a:gd name="connsiteX235" fmla="*/ 3509210 w 10663858"/>
              <a:gd name="connsiteY235" fmla="*/ 805593 h 1775032"/>
              <a:gd name="connsiteX236" fmla="*/ 3500281 w 10663858"/>
              <a:gd name="connsiteY236" fmla="*/ 980839 h 1775032"/>
              <a:gd name="connsiteX237" fmla="*/ 3506978 w 10663858"/>
              <a:gd name="connsiteY237" fmla="*/ 1005394 h 1775032"/>
              <a:gd name="connsiteX238" fmla="*/ 3513676 w 10663858"/>
              <a:gd name="connsiteY238" fmla="*/ 1018789 h 1775032"/>
              <a:gd name="connsiteX239" fmla="*/ 3525954 w 10663858"/>
              <a:gd name="connsiteY239" fmla="*/ 1070134 h 1775032"/>
              <a:gd name="connsiteX240" fmla="*/ 3549394 w 10663858"/>
              <a:gd name="connsiteY240" fmla="*/ 1137107 h 1775032"/>
              <a:gd name="connsiteX241" fmla="*/ 3604090 w 10663858"/>
              <a:gd name="connsiteY241" fmla="*/ 1169477 h 1775032"/>
              <a:gd name="connsiteX242" fmla="*/ 3657666 w 10663858"/>
              <a:gd name="connsiteY242" fmla="*/ 1103621 h 1775032"/>
              <a:gd name="connsiteX243" fmla="*/ 3668829 w 10663858"/>
              <a:gd name="connsiteY243" fmla="*/ 933957 h 1775032"/>
              <a:gd name="connsiteX244" fmla="*/ 3655434 w 10663858"/>
              <a:gd name="connsiteY244" fmla="*/ 770991 h 1775032"/>
              <a:gd name="connsiteX245" fmla="*/ 3652085 w 10663858"/>
              <a:gd name="connsiteY245" fmla="*/ 670531 h 1775032"/>
              <a:gd name="connsiteX246" fmla="*/ 3658783 w 10663858"/>
              <a:gd name="connsiteY246" fmla="*/ 514261 h 1775032"/>
              <a:gd name="connsiteX247" fmla="*/ 3665480 w 10663858"/>
              <a:gd name="connsiteY247" fmla="*/ 237442 h 1775032"/>
              <a:gd name="connsiteX248" fmla="*/ 3656551 w 10663858"/>
              <a:gd name="connsiteY248" fmla="*/ 147028 h 1775032"/>
              <a:gd name="connsiteX249" fmla="*/ 3678875 w 10663858"/>
              <a:gd name="connsiteY249" fmla="*/ 72243 h 1775032"/>
              <a:gd name="connsiteX250" fmla="*/ 3734685 w 10663858"/>
              <a:gd name="connsiteY250" fmla="*/ 51034 h 1775032"/>
              <a:gd name="connsiteX251" fmla="*/ 3806124 w 10663858"/>
              <a:gd name="connsiteY251" fmla="*/ 58848 h 1775032"/>
              <a:gd name="connsiteX252" fmla="*/ 3875327 w 10663858"/>
              <a:gd name="connsiteY252" fmla="*/ 59963 h 1775032"/>
              <a:gd name="connsiteX253" fmla="*/ 3924442 w 10663858"/>
              <a:gd name="connsiteY253" fmla="*/ 52150 h 1775032"/>
              <a:gd name="connsiteX254" fmla="*/ 3950952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2 h 1775032"/>
              <a:gd name="connsiteX260" fmla="*/ 7480241 w 10663858"/>
              <a:gd name="connsiteY260" fmla="*/ 269811 h 1775032"/>
              <a:gd name="connsiteX261" fmla="*/ 7512611 w 10663858"/>
              <a:gd name="connsiteY261" fmla="*/ 297717 h 1775032"/>
              <a:gd name="connsiteX262" fmla="*/ 7543865 w 10663858"/>
              <a:gd name="connsiteY262" fmla="*/ 354643 h 1775032"/>
              <a:gd name="connsiteX263" fmla="*/ 7574003 w 10663858"/>
              <a:gd name="connsiteY263" fmla="*/ 445057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2 w 10663858"/>
              <a:gd name="connsiteY304" fmla="*/ 18315 h 1775032"/>
              <a:gd name="connsiteX305" fmla="*/ 1565813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2 h 1775032"/>
              <a:gd name="connsiteX309" fmla="*/ 1860493 w 10663858"/>
              <a:gd name="connsiteY309" fmla="*/ 269811 h 1775032"/>
              <a:gd name="connsiteX310" fmla="*/ 1892861 w 10663858"/>
              <a:gd name="connsiteY310" fmla="*/ 297717 h 1775032"/>
              <a:gd name="connsiteX311" fmla="*/ 1924115 w 10663858"/>
              <a:gd name="connsiteY311" fmla="*/ 354643 h 1775032"/>
              <a:gd name="connsiteX312" fmla="*/ 1954253 w 10663858"/>
              <a:gd name="connsiteY312" fmla="*/ 445057 h 1775032"/>
              <a:gd name="connsiteX313" fmla="*/ 1985507 w 10663858"/>
              <a:gd name="connsiteY313" fmla="*/ 643742 h 1775032"/>
              <a:gd name="connsiteX314" fmla="*/ 1978810 w 10663858"/>
              <a:gd name="connsiteY314" fmla="*/ 806709 h 1775032"/>
              <a:gd name="connsiteX315" fmla="*/ 1949789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3 w 10663858"/>
              <a:gd name="connsiteY319" fmla="*/ 1382673 h 1775032"/>
              <a:gd name="connsiteX320" fmla="*/ 1858259 w 10663858"/>
              <a:gd name="connsiteY320" fmla="*/ 1418392 h 1775032"/>
              <a:gd name="connsiteX321" fmla="*/ 1819193 w 10663858"/>
              <a:gd name="connsiteY321" fmla="*/ 1452995 h 1775032"/>
              <a:gd name="connsiteX322" fmla="*/ 1777893 w 10663858"/>
              <a:gd name="connsiteY322" fmla="*/ 1485365 h 1775032"/>
              <a:gd name="connsiteX323" fmla="*/ 1748870 w 10663858"/>
              <a:gd name="connsiteY323" fmla="*/ 1511038 h 1775032"/>
              <a:gd name="connsiteX324" fmla="*/ 1727663 w 10663858"/>
              <a:gd name="connsiteY324" fmla="*/ 1538943 h 1775032"/>
              <a:gd name="connsiteX325" fmla="*/ 1703107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6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500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8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3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3 w 10663858"/>
              <a:gd name="connsiteY349" fmla="*/ 193909 h 1775032"/>
              <a:gd name="connsiteX350" fmla="*/ 1235414 w 10663858"/>
              <a:gd name="connsiteY350" fmla="*/ 128052 h 1775032"/>
              <a:gd name="connsiteX351" fmla="*/ 1284527 w 10663858"/>
              <a:gd name="connsiteY351" fmla="*/ 74474 h 1775032"/>
              <a:gd name="connsiteX352" fmla="*/ 1521862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8 h 1775032"/>
              <a:gd name="connsiteX360" fmla="*/ 10628998 w 10663858"/>
              <a:gd name="connsiteY360" fmla="*/ 416036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8 h 1775032"/>
              <a:gd name="connsiteX374" fmla="*/ 10325389 w 10663858"/>
              <a:gd name="connsiteY374" fmla="*/ 565607 h 1775032"/>
              <a:gd name="connsiteX375" fmla="*/ 10282973 w 10663858"/>
              <a:gd name="connsiteY375" fmla="*/ 532122 h 1775032"/>
              <a:gd name="connsiteX376" fmla="*/ 10224930 w 10663858"/>
              <a:gd name="connsiteY376" fmla="*/ 549981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8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8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7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6 h 1775032"/>
              <a:gd name="connsiteX435" fmla="*/ 9758353 w 10663858"/>
              <a:gd name="connsiteY435" fmla="*/ 605792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7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2 w 10663858"/>
              <a:gd name="connsiteY445" fmla="*/ 16431 h 1775032"/>
              <a:gd name="connsiteX446" fmla="*/ 4621924 w 10663858"/>
              <a:gd name="connsiteY446" fmla="*/ 20896 h 1775032"/>
              <a:gd name="connsiteX447" fmla="*/ 4655409 w 10663858"/>
              <a:gd name="connsiteY447" fmla="*/ 27593 h 1775032"/>
              <a:gd name="connsiteX448" fmla="*/ 4695593 w 10663858"/>
              <a:gd name="connsiteY448" fmla="*/ 29826 h 1775032"/>
              <a:gd name="connsiteX449" fmla="*/ 4743590 w 10663858"/>
              <a:gd name="connsiteY449" fmla="*/ 34291 h 1775032"/>
              <a:gd name="connsiteX450" fmla="*/ 4922183 w 10663858"/>
              <a:gd name="connsiteY450" fmla="*/ 145912 h 1775032"/>
              <a:gd name="connsiteX451" fmla="*/ 4996971 w 10663858"/>
              <a:gd name="connsiteY451" fmla="*/ 279858 h 1775032"/>
              <a:gd name="connsiteX452" fmla="*/ 5009249 w 10663858"/>
              <a:gd name="connsiteY452" fmla="*/ 416036 h 1775032"/>
              <a:gd name="connsiteX453" fmla="*/ 5022643 w 10663858"/>
              <a:gd name="connsiteY453" fmla="*/ 558910 h 1775032"/>
              <a:gd name="connsiteX454" fmla="*/ 5042735 w 10663858"/>
              <a:gd name="connsiteY454" fmla="*/ 630347 h 1775032"/>
              <a:gd name="connsiteX455" fmla="*/ 5037154 w 10663858"/>
              <a:gd name="connsiteY455" fmla="*/ 698436 h 1775032"/>
              <a:gd name="connsiteX456" fmla="*/ 5004784 w 10663858"/>
              <a:gd name="connsiteY456" fmla="*/ 759828 h 1775032"/>
              <a:gd name="connsiteX457" fmla="*/ 4955670 w 10663858"/>
              <a:gd name="connsiteY457" fmla="*/ 782152 h 1775032"/>
              <a:gd name="connsiteX458" fmla="*/ 4904325 w 10663858"/>
              <a:gd name="connsiteY458" fmla="*/ 784384 h 1775032"/>
              <a:gd name="connsiteX459" fmla="*/ 4864141 w 10663858"/>
              <a:gd name="connsiteY459" fmla="*/ 782152 h 1775032"/>
              <a:gd name="connsiteX460" fmla="*/ 4842933 w 10663858"/>
              <a:gd name="connsiteY460" fmla="*/ 789965 h 1775032"/>
              <a:gd name="connsiteX461" fmla="*/ 4830655 w 10663858"/>
              <a:gd name="connsiteY461" fmla="*/ 806709 h 1775032"/>
              <a:gd name="connsiteX462" fmla="*/ 4770380 w 10663858"/>
              <a:gd name="connsiteY462" fmla="*/ 808941 h 1775032"/>
              <a:gd name="connsiteX463" fmla="*/ 4696711 w 10663858"/>
              <a:gd name="connsiteY463" fmla="*/ 752014 h 1775032"/>
              <a:gd name="connsiteX464" fmla="*/ 4690013 w 10663858"/>
              <a:gd name="connsiteY464" fmla="*/ 639277 h 1775032"/>
              <a:gd name="connsiteX465" fmla="*/ 4703406 w 10663858"/>
              <a:gd name="connsiteY465" fmla="*/ 597978 h 1775032"/>
              <a:gd name="connsiteX466" fmla="*/ 4705640 w 10663858"/>
              <a:gd name="connsiteY466" fmla="*/ 565607 h 1775032"/>
              <a:gd name="connsiteX467" fmla="*/ 4663225 w 10663858"/>
              <a:gd name="connsiteY467" fmla="*/ 532122 h 1775032"/>
              <a:gd name="connsiteX468" fmla="*/ 4605181 w 10663858"/>
              <a:gd name="connsiteY468" fmla="*/ 549981 h 1775032"/>
              <a:gd name="connsiteX469" fmla="*/ 4561648 w 10663858"/>
              <a:gd name="connsiteY469" fmla="*/ 626999 h 1775032"/>
              <a:gd name="connsiteX470" fmla="*/ 4554951 w 10663858"/>
              <a:gd name="connsiteY470" fmla="*/ 692855 h 1775032"/>
              <a:gd name="connsiteX471" fmla="*/ 4558300 w 10663858"/>
              <a:gd name="connsiteY471" fmla="*/ 735271 h 1775032"/>
              <a:gd name="connsiteX472" fmla="*/ 4560533 w 10663858"/>
              <a:gd name="connsiteY472" fmla="*/ 782152 h 1775032"/>
              <a:gd name="connsiteX473" fmla="*/ 4588438 w 10663858"/>
              <a:gd name="connsiteY473" fmla="*/ 860287 h 1775032"/>
              <a:gd name="connsiteX474" fmla="*/ 4620807 w 10663858"/>
              <a:gd name="connsiteY474" fmla="*/ 882611 h 1775032"/>
              <a:gd name="connsiteX475" fmla="*/ 4646481 w 10663858"/>
              <a:gd name="connsiteY475" fmla="*/ 883727 h 1775032"/>
              <a:gd name="connsiteX476" fmla="*/ 4672153 w 10663858"/>
              <a:gd name="connsiteY476" fmla="*/ 882611 h 1775032"/>
              <a:gd name="connsiteX477" fmla="*/ 4710103 w 10663858"/>
              <a:gd name="connsiteY477" fmla="*/ 893773 h 1775032"/>
              <a:gd name="connsiteX478" fmla="*/ 4760334 w 10663858"/>
              <a:gd name="connsiteY478" fmla="*/ 916098 h 1775032"/>
              <a:gd name="connsiteX479" fmla="*/ 4806099 w 10663858"/>
              <a:gd name="connsiteY479" fmla="*/ 951816 h 1775032"/>
              <a:gd name="connsiteX480" fmla="*/ 4840701 w 10663858"/>
              <a:gd name="connsiteY480" fmla="*/ 983070 h 1775032"/>
              <a:gd name="connsiteX481" fmla="*/ 4866375 w 10663858"/>
              <a:gd name="connsiteY481" fmla="*/ 995348 h 1775032"/>
              <a:gd name="connsiteX482" fmla="*/ 4887581 w 10663858"/>
              <a:gd name="connsiteY482" fmla="*/ 1005394 h 1775032"/>
              <a:gd name="connsiteX483" fmla="*/ 4904325 w 10663858"/>
              <a:gd name="connsiteY483" fmla="*/ 1027718 h 1775032"/>
              <a:gd name="connsiteX484" fmla="*/ 4917719 w 10663858"/>
              <a:gd name="connsiteY484" fmla="*/ 1208545 h 1775032"/>
              <a:gd name="connsiteX485" fmla="*/ 4909906 w 10663858"/>
              <a:gd name="connsiteY485" fmla="*/ 1268820 h 1775032"/>
              <a:gd name="connsiteX486" fmla="*/ 4904325 w 10663858"/>
              <a:gd name="connsiteY486" fmla="*/ 1307888 h 1775032"/>
              <a:gd name="connsiteX487" fmla="*/ 4899860 w 10663858"/>
              <a:gd name="connsiteY487" fmla="*/ 1336909 h 1775032"/>
              <a:gd name="connsiteX488" fmla="*/ 4897627 w 10663858"/>
              <a:gd name="connsiteY488" fmla="*/ 1373744 h 1775032"/>
              <a:gd name="connsiteX489" fmla="*/ 4867490 w 10663858"/>
              <a:gd name="connsiteY489" fmla="*/ 1514386 h 1775032"/>
              <a:gd name="connsiteX490" fmla="*/ 4806099 w 10663858"/>
              <a:gd name="connsiteY490" fmla="*/ 1581359 h 1775032"/>
              <a:gd name="connsiteX491" fmla="*/ 4765915 w 10663858"/>
              <a:gd name="connsiteY491" fmla="*/ 1608148 h 1775032"/>
              <a:gd name="connsiteX492" fmla="*/ 4751406 w 10663858"/>
              <a:gd name="connsiteY492" fmla="*/ 1630472 h 1775032"/>
              <a:gd name="connsiteX493" fmla="*/ 4734661 w 10663858"/>
              <a:gd name="connsiteY493" fmla="*/ 1659494 h 1775032"/>
              <a:gd name="connsiteX494" fmla="*/ 4656527 w 10663858"/>
              <a:gd name="connsiteY494" fmla="*/ 1713072 h 1775032"/>
              <a:gd name="connsiteX495" fmla="*/ 4532627 w 10663858"/>
              <a:gd name="connsiteY495" fmla="*/ 1729815 h 1775032"/>
              <a:gd name="connsiteX496" fmla="*/ 4431052 w 10663858"/>
              <a:gd name="connsiteY496" fmla="*/ 1722002 h 1775032"/>
              <a:gd name="connsiteX497" fmla="*/ 4365197 w 10663858"/>
              <a:gd name="connsiteY497" fmla="*/ 1688515 h 1775032"/>
              <a:gd name="connsiteX498" fmla="*/ 4316082 w 10663858"/>
              <a:gd name="connsiteY498" fmla="*/ 1629356 h 1775032"/>
              <a:gd name="connsiteX499" fmla="*/ 4285945 w 10663858"/>
              <a:gd name="connsiteY499" fmla="*/ 1593637 h 1775032"/>
              <a:gd name="connsiteX500" fmla="*/ 4261388 w 10663858"/>
              <a:gd name="connsiteY500" fmla="*/ 1590289 h 1775032"/>
              <a:gd name="connsiteX501" fmla="*/ 4234598 w 10663858"/>
              <a:gd name="connsiteY501" fmla="*/ 1590289 h 1775032"/>
              <a:gd name="connsiteX502" fmla="*/ 4186601 w 10663858"/>
              <a:gd name="connsiteY502" fmla="*/ 1569081 h 1775032"/>
              <a:gd name="connsiteX503" fmla="*/ 4177672 w 10663858"/>
              <a:gd name="connsiteY503" fmla="*/ 1528897 h 1775032"/>
              <a:gd name="connsiteX504" fmla="*/ 4178789 w 10663858"/>
              <a:gd name="connsiteY504" fmla="*/ 1474203 h 1775032"/>
              <a:gd name="connsiteX505" fmla="*/ 4179904 w 10663858"/>
              <a:gd name="connsiteY505" fmla="*/ 1407230 h 1775032"/>
              <a:gd name="connsiteX506" fmla="*/ 4205578 w 10663858"/>
              <a:gd name="connsiteY506" fmla="*/ 1353652 h 1775032"/>
              <a:gd name="connsiteX507" fmla="*/ 4299338 w 10663858"/>
              <a:gd name="connsiteY507" fmla="*/ 1309004 h 1775032"/>
              <a:gd name="connsiteX508" fmla="*/ 4352917 w 10663858"/>
              <a:gd name="connsiteY508" fmla="*/ 1293377 h 1775032"/>
              <a:gd name="connsiteX509" fmla="*/ 4374125 w 10663858"/>
              <a:gd name="connsiteY509" fmla="*/ 1268820 h 1775032"/>
              <a:gd name="connsiteX510" fmla="*/ 4396449 w 10663858"/>
              <a:gd name="connsiteY510" fmla="*/ 1255425 h 1775032"/>
              <a:gd name="connsiteX511" fmla="*/ 4426587 w 10663858"/>
              <a:gd name="connsiteY511" fmla="*/ 1257658 h 1775032"/>
              <a:gd name="connsiteX512" fmla="*/ 4464538 w 10663858"/>
              <a:gd name="connsiteY512" fmla="*/ 1302307 h 1775032"/>
              <a:gd name="connsiteX513" fmla="*/ 4465655 w 10663858"/>
              <a:gd name="connsiteY513" fmla="*/ 1363698 h 1775032"/>
              <a:gd name="connsiteX514" fmla="*/ 4473469 w 10663858"/>
              <a:gd name="connsiteY514" fmla="*/ 1413927 h 1775032"/>
              <a:gd name="connsiteX515" fmla="*/ 4531511 w 10663858"/>
              <a:gd name="connsiteY515" fmla="*/ 1467505 h 1775032"/>
              <a:gd name="connsiteX516" fmla="*/ 4582858 w 10663858"/>
              <a:gd name="connsiteY516" fmla="*/ 1373744 h 1775032"/>
              <a:gd name="connsiteX517" fmla="*/ 4582858 w 10663858"/>
              <a:gd name="connsiteY517" fmla="*/ 1326863 h 1775032"/>
              <a:gd name="connsiteX518" fmla="*/ 4582858 w 10663858"/>
              <a:gd name="connsiteY518" fmla="*/ 1277750 h 1775032"/>
              <a:gd name="connsiteX519" fmla="*/ 4482397 w 10663858"/>
              <a:gd name="connsiteY519" fmla="*/ 1117015 h 1775032"/>
              <a:gd name="connsiteX520" fmla="*/ 4404263 w 10663858"/>
              <a:gd name="connsiteY520" fmla="*/ 1074599 h 1775032"/>
              <a:gd name="connsiteX521" fmla="*/ 4332825 w 10663858"/>
              <a:gd name="connsiteY521" fmla="*/ 1025486 h 1775032"/>
              <a:gd name="connsiteX522" fmla="*/ 4236831 w 10663858"/>
              <a:gd name="connsiteY522" fmla="*/ 871449 h 1775032"/>
              <a:gd name="connsiteX523" fmla="*/ 4207810 w 10663858"/>
              <a:gd name="connsiteY523" fmla="*/ 758712 h 1775032"/>
              <a:gd name="connsiteX524" fmla="*/ 4191067 w 10663858"/>
              <a:gd name="connsiteY524" fmla="*/ 724109 h 1775032"/>
              <a:gd name="connsiteX525" fmla="*/ 4174323 w 10663858"/>
              <a:gd name="connsiteY525" fmla="*/ 710714 h 1775032"/>
              <a:gd name="connsiteX526" fmla="*/ 4149768 w 10663858"/>
              <a:gd name="connsiteY526" fmla="*/ 683926 h 1775032"/>
              <a:gd name="connsiteX527" fmla="*/ 4138604 w 10663858"/>
              <a:gd name="connsiteY527" fmla="*/ 605792 h 1775032"/>
              <a:gd name="connsiteX528" fmla="*/ 4160929 w 10663858"/>
              <a:gd name="connsiteY528" fmla="*/ 531005 h 1775032"/>
              <a:gd name="connsiteX529" fmla="*/ 4169858 w 10663858"/>
              <a:gd name="connsiteY529" fmla="*/ 465148 h 1775032"/>
              <a:gd name="connsiteX530" fmla="*/ 4166509 w 10663858"/>
              <a:gd name="connsiteY530" fmla="*/ 394827 h 1775032"/>
              <a:gd name="connsiteX531" fmla="*/ 4163160 w 10663858"/>
              <a:gd name="connsiteY531" fmla="*/ 324505 h 1775032"/>
              <a:gd name="connsiteX532" fmla="*/ 4223437 w 10663858"/>
              <a:gd name="connsiteY532" fmla="*/ 177167 h 1775032"/>
              <a:gd name="connsiteX533" fmla="*/ 4352917 w 10663858"/>
              <a:gd name="connsiteY533" fmla="*/ 96798 h 1775032"/>
              <a:gd name="connsiteX534" fmla="*/ 4419890 w 10663858"/>
              <a:gd name="connsiteY534" fmla="*/ 81171 h 1775032"/>
              <a:gd name="connsiteX535" fmla="*/ 4489095 w 10663858"/>
              <a:gd name="connsiteY535" fmla="*/ 54382 h 1775032"/>
              <a:gd name="connsiteX536" fmla="*/ 4581742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6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60 h 1775032"/>
              <a:gd name="connsiteX547" fmla="*/ 8580974 w 10663858"/>
              <a:gd name="connsiteY547" fmla="*/ 688390 h 1775032"/>
              <a:gd name="connsiteX548" fmla="*/ 8498374 w 10663858"/>
              <a:gd name="connsiteY548" fmla="*/ 802245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1 h 1775032"/>
              <a:gd name="connsiteX554" fmla="*/ 8241645 w 10663858"/>
              <a:gd name="connsiteY554" fmla="*/ 581235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2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8 w 10663858"/>
              <a:gd name="connsiteY615" fmla="*/ 15838 h 1775032"/>
              <a:gd name="connsiteX616" fmla="*/ 2624130 w 10663858"/>
              <a:gd name="connsiteY616" fmla="*/ 32058 h 1775032"/>
              <a:gd name="connsiteX617" fmla="*/ 2686637 w 10663858"/>
              <a:gd name="connsiteY617" fmla="*/ 94566 h 1775032"/>
              <a:gd name="connsiteX618" fmla="*/ 2800490 w 10663858"/>
              <a:gd name="connsiteY618" fmla="*/ 128052 h 1775032"/>
              <a:gd name="connsiteX619" fmla="*/ 2916576 w 10663858"/>
              <a:gd name="connsiteY619" fmla="*/ 195026 h 1775032"/>
              <a:gd name="connsiteX620" fmla="*/ 2934435 w 10663858"/>
              <a:gd name="connsiteY620" fmla="*/ 220698 h 1775032"/>
              <a:gd name="connsiteX621" fmla="*/ 2947830 w 10663858"/>
              <a:gd name="connsiteY621" fmla="*/ 248603 h 1775032"/>
              <a:gd name="connsiteX622" fmla="*/ 2956760 w 10663858"/>
              <a:gd name="connsiteY622" fmla="*/ 344597 h 1775032"/>
              <a:gd name="connsiteX623" fmla="*/ 2963458 w 10663858"/>
              <a:gd name="connsiteY623" fmla="*/ 446172 h 1775032"/>
              <a:gd name="connsiteX624" fmla="*/ 2985781 w 10663858"/>
              <a:gd name="connsiteY624" fmla="*/ 520960 h 1775032"/>
              <a:gd name="connsiteX625" fmla="*/ 2961225 w 10663858"/>
              <a:gd name="connsiteY625" fmla="*/ 688390 h 1775032"/>
              <a:gd name="connsiteX626" fmla="*/ 2878625 w 10663858"/>
              <a:gd name="connsiteY626" fmla="*/ 802245 h 1775032"/>
              <a:gd name="connsiteX627" fmla="*/ 2838441 w 10663858"/>
              <a:gd name="connsiteY627" fmla="*/ 815638 h 1775032"/>
              <a:gd name="connsiteX628" fmla="*/ 2739099 w 10663858"/>
              <a:gd name="connsiteY628" fmla="*/ 830149 h 1775032"/>
              <a:gd name="connsiteX629" fmla="*/ 2682173 w 10663858"/>
              <a:gd name="connsiteY629" fmla="*/ 806709 h 1775032"/>
              <a:gd name="connsiteX630" fmla="*/ 2659848 w 10663858"/>
              <a:gd name="connsiteY630" fmla="*/ 672763 h 1775032"/>
              <a:gd name="connsiteX631" fmla="*/ 2659848 w 10663858"/>
              <a:gd name="connsiteY631" fmla="*/ 623651 h 1775032"/>
              <a:gd name="connsiteX632" fmla="*/ 2621897 w 10663858"/>
              <a:gd name="connsiteY632" fmla="*/ 581235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5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3 w 10663858"/>
              <a:gd name="connsiteY649" fmla="*/ 1410579 h 1775032"/>
              <a:gd name="connsiteX650" fmla="*/ 2646453 w 10663858"/>
              <a:gd name="connsiteY650" fmla="*/ 1354768 h 1775032"/>
              <a:gd name="connsiteX651" fmla="*/ 2675476 w 10663858"/>
              <a:gd name="connsiteY651" fmla="*/ 1297841 h 1775032"/>
              <a:gd name="connsiteX652" fmla="*/ 2712309 w 10663858"/>
              <a:gd name="connsiteY652" fmla="*/ 1266588 h 1775032"/>
              <a:gd name="connsiteX653" fmla="*/ 2767004 w 10663858"/>
              <a:gd name="connsiteY653" fmla="*/ 1265472 h 1775032"/>
              <a:gd name="connsiteX654" fmla="*/ 2812769 w 10663858"/>
              <a:gd name="connsiteY654" fmla="*/ 1268820 h 1775032"/>
              <a:gd name="connsiteX655" fmla="*/ 2842907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4 w 10663858"/>
              <a:gd name="connsiteY659" fmla="*/ 1524432 h 1775032"/>
              <a:gd name="connsiteX660" fmla="*/ 2818349 w 10663858"/>
              <a:gd name="connsiteY660" fmla="*/ 1561267 h 1775032"/>
              <a:gd name="connsiteX661" fmla="*/ 2801606 w 10663858"/>
              <a:gd name="connsiteY661" fmla="*/ 1630472 h 1775032"/>
              <a:gd name="connsiteX662" fmla="*/ 2774818 w 10663858"/>
              <a:gd name="connsiteY662" fmla="*/ 1667307 h 1775032"/>
              <a:gd name="connsiteX663" fmla="*/ 2710078 w 10663858"/>
              <a:gd name="connsiteY663" fmla="*/ 1681818 h 1775032"/>
              <a:gd name="connsiteX664" fmla="*/ 2615200 w 10663858"/>
              <a:gd name="connsiteY664" fmla="*/ 1730931 h 1775032"/>
              <a:gd name="connsiteX665" fmla="*/ 2534832 w 10663858"/>
              <a:gd name="connsiteY665" fmla="*/ 1774463 h 1775032"/>
              <a:gd name="connsiteX666" fmla="*/ 2481255 w 10663858"/>
              <a:gd name="connsiteY666" fmla="*/ 1728699 h 1775032"/>
              <a:gd name="connsiteX667" fmla="*/ 2412050 w 10663858"/>
              <a:gd name="connsiteY667" fmla="*/ 1690748 h 1775032"/>
              <a:gd name="connsiteX668" fmla="*/ 2383028 w 10663858"/>
              <a:gd name="connsiteY668" fmla="*/ 1682934 h 1775032"/>
              <a:gd name="connsiteX669" fmla="*/ 2351774 w 10663858"/>
              <a:gd name="connsiteY669" fmla="*/ 1674004 h 1775032"/>
              <a:gd name="connsiteX670" fmla="*/ 2316054 w 10663858"/>
              <a:gd name="connsiteY670" fmla="*/ 1659494 h 1775032"/>
              <a:gd name="connsiteX671" fmla="*/ 2242385 w 10663858"/>
              <a:gd name="connsiteY671" fmla="*/ 1581359 h 1775032"/>
              <a:gd name="connsiteX672" fmla="*/ 2207783 w 10663858"/>
              <a:gd name="connsiteY672" fmla="*/ 1525548 h 1775032"/>
              <a:gd name="connsiteX673" fmla="*/ 2179878 w 10663858"/>
              <a:gd name="connsiteY673" fmla="*/ 1483132 h 1775032"/>
              <a:gd name="connsiteX674" fmla="*/ 2157553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3 w 10663858"/>
              <a:gd name="connsiteY681" fmla="*/ 811173 h 1775032"/>
              <a:gd name="connsiteX682" fmla="*/ 2098394 w 10663858"/>
              <a:gd name="connsiteY682" fmla="*/ 721877 h 1775032"/>
              <a:gd name="connsiteX683" fmla="*/ 2092813 w 10663858"/>
              <a:gd name="connsiteY683" fmla="*/ 626999 h 1775032"/>
              <a:gd name="connsiteX684" fmla="*/ 2087231 w 10663858"/>
              <a:gd name="connsiteY684" fmla="*/ 529888 h 1775032"/>
              <a:gd name="connsiteX685" fmla="*/ 2086115 w 10663858"/>
              <a:gd name="connsiteY685" fmla="*/ 400408 h 1775032"/>
              <a:gd name="connsiteX686" fmla="*/ 2204434 w 10663858"/>
              <a:gd name="connsiteY686" fmla="*/ 161539 h 1775032"/>
              <a:gd name="connsiteX687" fmla="*/ 2400886 w 10663858"/>
              <a:gd name="connsiteY687" fmla="*/ 74474 h 1775032"/>
              <a:gd name="connsiteX688" fmla="*/ 2433258 w 10663858"/>
              <a:gd name="connsiteY688" fmla="*/ 77823 h 1775032"/>
              <a:gd name="connsiteX689" fmla="*/ 2470091 w 10663858"/>
              <a:gd name="connsiteY689" fmla="*/ 76707 h 1775032"/>
              <a:gd name="connsiteX690" fmla="*/ 2501345 w 10663858"/>
              <a:gd name="connsiteY690" fmla="*/ 63312 h 1775032"/>
              <a:gd name="connsiteX691" fmla="*/ 2528136 w 10663858"/>
              <a:gd name="connsiteY691" fmla="*/ 43220 h 1775032"/>
              <a:gd name="connsiteX692" fmla="*/ 2590748 w 10663858"/>
              <a:gd name="connsiteY692" fmla="*/ 15838 h 1775032"/>
              <a:gd name="connsiteX693" fmla="*/ 128505 w 10663858"/>
              <a:gd name="connsiteY693" fmla="*/ 804 h 1775032"/>
              <a:gd name="connsiteX694" fmla="*/ 216685 w 10663858"/>
              <a:gd name="connsiteY694" fmla="*/ 43220 h 1775032"/>
              <a:gd name="connsiteX695" fmla="*/ 399743 w 10663858"/>
              <a:gd name="connsiteY695" fmla="*/ 101264 h 1775032"/>
              <a:gd name="connsiteX696" fmla="*/ 404208 w 10663858"/>
              <a:gd name="connsiteY696" fmla="*/ 163772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5 w 10663858"/>
              <a:gd name="connsiteY700" fmla="*/ 498634 h 1775032"/>
              <a:gd name="connsiteX701" fmla="*/ 387465 w 10663858"/>
              <a:gd name="connsiteY701" fmla="*/ 592397 h 1775032"/>
              <a:gd name="connsiteX702" fmla="*/ 388582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1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8 w 10663858"/>
              <a:gd name="connsiteY712" fmla="*/ 39872 h 1775032"/>
              <a:gd name="connsiteX713" fmla="*/ 723445 w 10663858"/>
              <a:gd name="connsiteY713" fmla="*/ 25361 h 1775032"/>
              <a:gd name="connsiteX714" fmla="*/ 908736 w 10663858"/>
              <a:gd name="connsiteY714" fmla="*/ 87869 h 1775032"/>
              <a:gd name="connsiteX715" fmla="*/ 928828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3 w 10663858"/>
              <a:gd name="connsiteY719" fmla="*/ 429429 h 1775032"/>
              <a:gd name="connsiteX720" fmla="*/ 893110 w 10663858"/>
              <a:gd name="connsiteY720" fmla="*/ 541050 h 1775032"/>
              <a:gd name="connsiteX721" fmla="*/ 886413 w 10663858"/>
              <a:gd name="connsiteY721" fmla="*/ 755363 h 1775032"/>
              <a:gd name="connsiteX722" fmla="*/ 870785 w 10663858"/>
              <a:gd name="connsiteY722" fmla="*/ 1012091 h 1775032"/>
              <a:gd name="connsiteX723" fmla="*/ 857390 w 10663858"/>
              <a:gd name="connsiteY723" fmla="*/ 1183988 h 1775032"/>
              <a:gd name="connsiteX724" fmla="*/ 862972 w 10663858"/>
              <a:gd name="connsiteY724" fmla="*/ 1220823 h 1775032"/>
              <a:gd name="connsiteX725" fmla="*/ 860739 w 10663858"/>
              <a:gd name="connsiteY725" fmla="*/ 1265472 h 1775032"/>
              <a:gd name="connsiteX726" fmla="*/ 859623 w 10663858"/>
              <a:gd name="connsiteY726" fmla="*/ 1311236 h 1775032"/>
              <a:gd name="connsiteX727" fmla="*/ 870785 w 10663858"/>
              <a:gd name="connsiteY727" fmla="*/ 1362582 h 1775032"/>
              <a:gd name="connsiteX728" fmla="*/ 832834 w 10663858"/>
              <a:gd name="connsiteY728" fmla="*/ 1489830 h 1775032"/>
              <a:gd name="connsiteX729" fmla="*/ 814975 w 10663858"/>
              <a:gd name="connsiteY729" fmla="*/ 1566848 h 1775032"/>
              <a:gd name="connsiteX730" fmla="*/ 817206 w 10663858"/>
              <a:gd name="connsiteY730" fmla="*/ 1647215 h 1775032"/>
              <a:gd name="connsiteX731" fmla="*/ 804929 w 10663858"/>
              <a:gd name="connsiteY731" fmla="*/ 1685167 h 1775032"/>
              <a:gd name="connsiteX732" fmla="*/ 753583 w 10663858"/>
              <a:gd name="connsiteY732" fmla="*/ 1710839 h 1775032"/>
              <a:gd name="connsiteX733" fmla="*/ 667634 w 10663858"/>
              <a:gd name="connsiteY733" fmla="*/ 1728699 h 1775032"/>
              <a:gd name="connsiteX734" fmla="*/ 518063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8 w 10663858"/>
              <a:gd name="connsiteY740" fmla="*/ 1152734 h 1775032"/>
              <a:gd name="connsiteX741" fmla="*/ 386349 w 10663858"/>
              <a:gd name="connsiteY741" fmla="*/ 1294493 h 1775032"/>
              <a:gd name="connsiteX742" fmla="*/ 384118 w 10663858"/>
              <a:gd name="connsiteY742" fmla="*/ 1476435 h 1775032"/>
              <a:gd name="connsiteX743" fmla="*/ 367374 w 10663858"/>
              <a:gd name="connsiteY743" fmla="*/ 1716420 h 1775032"/>
              <a:gd name="connsiteX744" fmla="*/ 330539 w 10663858"/>
              <a:gd name="connsiteY744" fmla="*/ 1737628 h 1775032"/>
              <a:gd name="connsiteX745" fmla="*/ 272496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1 w 10663858"/>
              <a:gd name="connsiteY753" fmla="*/ 1421741 h 1775032"/>
              <a:gd name="connsiteX754" fmla="*/ 57067 w 10663858"/>
              <a:gd name="connsiteY754" fmla="*/ 1358117 h 1775032"/>
              <a:gd name="connsiteX755" fmla="*/ 44788 w 10663858"/>
              <a:gd name="connsiteY755" fmla="*/ 1233101 h 1775032"/>
              <a:gd name="connsiteX756" fmla="*/ 40324 w 10663858"/>
              <a:gd name="connsiteY756" fmla="*/ 1100272 h 1775032"/>
              <a:gd name="connsiteX757" fmla="*/ 53719 w 10663858"/>
              <a:gd name="connsiteY757" fmla="*/ 1005394 h 1775032"/>
              <a:gd name="connsiteX758" fmla="*/ 59299 w 10663858"/>
              <a:gd name="connsiteY758" fmla="*/ 866984 h 1775032"/>
              <a:gd name="connsiteX759" fmla="*/ 29161 w 10663858"/>
              <a:gd name="connsiteY759" fmla="*/ 760944 h 1775032"/>
              <a:gd name="connsiteX760" fmla="*/ 22465 w 10663858"/>
              <a:gd name="connsiteY760" fmla="*/ 690623 h 1775032"/>
              <a:gd name="connsiteX761" fmla="*/ 13534 w 10663858"/>
              <a:gd name="connsiteY761" fmla="*/ 585699 h 1775032"/>
              <a:gd name="connsiteX762" fmla="*/ 4605 w 10663858"/>
              <a:gd name="connsiteY762" fmla="*/ 524308 h 1775032"/>
              <a:gd name="connsiteX763" fmla="*/ 2373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5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7"/>
                  <a:pt x="7133285" y="581792"/>
                  <a:pt x="7126402" y="582350"/>
                </a:cubicBezTo>
                <a:cubicBezTo>
                  <a:pt x="7098869" y="584583"/>
                  <a:pt x="7080638" y="595001"/>
                  <a:pt x="7071708" y="613604"/>
                </a:cubicBezTo>
                <a:cubicBezTo>
                  <a:pt x="7062778" y="632208"/>
                  <a:pt x="7056081" y="650068"/>
                  <a:pt x="7051616" y="667182"/>
                </a:cubicBezTo>
                <a:cubicBezTo>
                  <a:pt x="7047151" y="684297"/>
                  <a:pt x="7041570" y="698064"/>
                  <a:pt x="7034873" y="708483"/>
                </a:cubicBezTo>
                <a:cubicBezTo>
                  <a:pt x="7028176" y="718901"/>
                  <a:pt x="7021850" y="729319"/>
                  <a:pt x="7015897" y="739737"/>
                </a:cubicBezTo>
                <a:cubicBezTo>
                  <a:pt x="6990596" y="776943"/>
                  <a:pt x="6987620" y="815638"/>
                  <a:pt x="7006968" y="855822"/>
                </a:cubicBezTo>
                <a:cubicBezTo>
                  <a:pt x="7035245" y="913865"/>
                  <a:pt x="7050128" y="952189"/>
                  <a:pt x="7051616" y="970792"/>
                </a:cubicBezTo>
                <a:cubicBezTo>
                  <a:pt x="7053104" y="989395"/>
                  <a:pt x="7054593" y="1016184"/>
                  <a:pt x="7056081" y="1051159"/>
                </a:cubicBezTo>
                <a:cubicBezTo>
                  <a:pt x="7057569" y="1086134"/>
                  <a:pt x="7060546" y="1122224"/>
                  <a:pt x="7065011" y="1159431"/>
                </a:cubicBezTo>
                <a:cubicBezTo>
                  <a:pt x="7078405" y="1253193"/>
                  <a:pt x="7098497" y="1300074"/>
                  <a:pt x="7125286" y="1300074"/>
                </a:cubicBezTo>
                <a:cubicBezTo>
                  <a:pt x="7140169" y="1300074"/>
                  <a:pt x="7154307" y="1282960"/>
                  <a:pt x="7167702" y="1248728"/>
                </a:cubicBezTo>
                <a:cubicBezTo>
                  <a:pt x="7170679" y="1241288"/>
                  <a:pt x="7172539" y="1228637"/>
                  <a:pt x="7173283" y="1210777"/>
                </a:cubicBezTo>
                <a:cubicBezTo>
                  <a:pt x="7174027" y="1192918"/>
                  <a:pt x="7176632" y="1172082"/>
                  <a:pt x="7181096" y="1148269"/>
                </a:cubicBezTo>
                <a:cubicBezTo>
                  <a:pt x="7197468" y="1063437"/>
                  <a:pt x="7203793" y="1004650"/>
                  <a:pt x="7200072" y="971908"/>
                </a:cubicBezTo>
                <a:cubicBezTo>
                  <a:pt x="7196351" y="939167"/>
                  <a:pt x="7194119" y="910144"/>
                  <a:pt x="7193375" y="884843"/>
                </a:cubicBezTo>
                <a:cubicBezTo>
                  <a:pt x="7192631" y="859543"/>
                  <a:pt x="7192259" y="833499"/>
                  <a:pt x="7192259" y="806709"/>
                </a:cubicBezTo>
                <a:lnTo>
                  <a:pt x="7192259" y="670531"/>
                </a:lnTo>
                <a:cubicBezTo>
                  <a:pt x="7192259" y="637789"/>
                  <a:pt x="7188166" y="614348"/>
                  <a:pt x="7179980" y="600211"/>
                </a:cubicBezTo>
                <a:cubicBezTo>
                  <a:pt x="7173841" y="589606"/>
                  <a:pt x="7162260" y="583607"/>
                  <a:pt x="7145238" y="582211"/>
                </a:cubicBezTo>
                <a:close/>
                <a:moveTo>
                  <a:pt x="1525489" y="582211"/>
                </a:moveTo>
                <a:cubicBezTo>
                  <a:pt x="1519816" y="581747"/>
                  <a:pt x="1513537" y="581792"/>
                  <a:pt x="1506653" y="582350"/>
                </a:cubicBezTo>
                <a:cubicBezTo>
                  <a:pt x="1479119" y="584583"/>
                  <a:pt x="1460889" y="595001"/>
                  <a:pt x="1451958" y="613604"/>
                </a:cubicBezTo>
                <a:cubicBezTo>
                  <a:pt x="1443030" y="632208"/>
                  <a:pt x="1436332" y="650068"/>
                  <a:pt x="1431867" y="667182"/>
                </a:cubicBezTo>
                <a:cubicBezTo>
                  <a:pt x="1427402" y="684297"/>
                  <a:pt x="1421822" y="698064"/>
                  <a:pt x="1415125" y="708483"/>
                </a:cubicBezTo>
                <a:cubicBezTo>
                  <a:pt x="1408426" y="718901"/>
                  <a:pt x="1402102" y="729319"/>
                  <a:pt x="1396149" y="739737"/>
                </a:cubicBezTo>
                <a:cubicBezTo>
                  <a:pt x="1370847" y="776943"/>
                  <a:pt x="1367870" y="815638"/>
                  <a:pt x="1387218" y="855822"/>
                </a:cubicBezTo>
                <a:cubicBezTo>
                  <a:pt x="1415495" y="913865"/>
                  <a:pt x="1430379" y="952189"/>
                  <a:pt x="1431867" y="970792"/>
                </a:cubicBezTo>
                <a:cubicBezTo>
                  <a:pt x="1433356" y="989395"/>
                  <a:pt x="1434843" y="1016184"/>
                  <a:pt x="1436332" y="1051159"/>
                </a:cubicBezTo>
                <a:cubicBezTo>
                  <a:pt x="1437820" y="1086134"/>
                  <a:pt x="1440797" y="1122224"/>
                  <a:pt x="1445261" y="1159431"/>
                </a:cubicBezTo>
                <a:cubicBezTo>
                  <a:pt x="1458656" y="1253193"/>
                  <a:pt x="1478748" y="1300074"/>
                  <a:pt x="1505537" y="1300074"/>
                </a:cubicBezTo>
                <a:cubicBezTo>
                  <a:pt x="1520419" y="1300074"/>
                  <a:pt x="1534558" y="1282960"/>
                  <a:pt x="1547952" y="1248728"/>
                </a:cubicBezTo>
                <a:cubicBezTo>
                  <a:pt x="1550929" y="1241288"/>
                  <a:pt x="1552790" y="1228637"/>
                  <a:pt x="1553534" y="1210777"/>
                </a:cubicBezTo>
                <a:cubicBezTo>
                  <a:pt x="1554278" y="1192918"/>
                  <a:pt x="1556883" y="1172082"/>
                  <a:pt x="1561347" y="1148269"/>
                </a:cubicBezTo>
                <a:cubicBezTo>
                  <a:pt x="1577718" y="1063437"/>
                  <a:pt x="1584044" y="1004650"/>
                  <a:pt x="1580323" y="971908"/>
                </a:cubicBezTo>
                <a:cubicBezTo>
                  <a:pt x="1576603" y="939167"/>
                  <a:pt x="1574370" y="910144"/>
                  <a:pt x="1573626" y="884843"/>
                </a:cubicBezTo>
                <a:cubicBezTo>
                  <a:pt x="1572882" y="859543"/>
                  <a:pt x="1572509" y="833499"/>
                  <a:pt x="1572509" y="806709"/>
                </a:cubicBezTo>
                <a:lnTo>
                  <a:pt x="1572509" y="670531"/>
                </a:lnTo>
                <a:cubicBezTo>
                  <a:pt x="1572509" y="637789"/>
                  <a:pt x="1568416" y="614348"/>
                  <a:pt x="1560232" y="600211"/>
                </a:cubicBezTo>
                <a:cubicBezTo>
                  <a:pt x="1554093" y="589606"/>
                  <a:pt x="1542511" y="583607"/>
                  <a:pt x="1525489" y="582211"/>
                </a:cubicBezTo>
                <a:close/>
                <a:moveTo>
                  <a:pt x="6118147" y="474915"/>
                </a:moveTo>
                <a:cubicBezTo>
                  <a:pt x="6102707" y="474729"/>
                  <a:pt x="6088103" y="477798"/>
                  <a:pt x="6074336" y="484125"/>
                </a:cubicBezTo>
                <a:cubicBezTo>
                  <a:pt x="6046803" y="496774"/>
                  <a:pt x="6028944" y="515005"/>
                  <a:pt x="6020758" y="538818"/>
                </a:cubicBezTo>
                <a:cubicBezTo>
                  <a:pt x="6012572" y="562632"/>
                  <a:pt x="6008852" y="580862"/>
                  <a:pt x="6009596" y="593512"/>
                </a:cubicBezTo>
                <a:cubicBezTo>
                  <a:pt x="6010340" y="606163"/>
                  <a:pt x="6011456" y="615092"/>
                  <a:pt x="6012945" y="620301"/>
                </a:cubicBezTo>
                <a:cubicBezTo>
                  <a:pt x="6014433" y="625510"/>
                  <a:pt x="6016665" y="631465"/>
                  <a:pt x="6019642" y="638161"/>
                </a:cubicBezTo>
                <a:cubicBezTo>
                  <a:pt x="6022618" y="644858"/>
                  <a:pt x="6025223" y="653788"/>
                  <a:pt x="6027455" y="664950"/>
                </a:cubicBezTo>
                <a:cubicBezTo>
                  <a:pt x="6029688" y="676112"/>
                  <a:pt x="6031920" y="692111"/>
                  <a:pt x="6034153" y="712947"/>
                </a:cubicBezTo>
                <a:cubicBezTo>
                  <a:pt x="6036385" y="733783"/>
                  <a:pt x="6036385" y="755736"/>
                  <a:pt x="6034153" y="778803"/>
                </a:cubicBezTo>
                <a:cubicBezTo>
                  <a:pt x="6031920" y="801872"/>
                  <a:pt x="6030060" y="823081"/>
                  <a:pt x="6028571" y="842428"/>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4"/>
                  <a:pt x="6193771" y="547004"/>
                  <a:pt x="6198236" y="523191"/>
                </a:cubicBezTo>
                <a:cubicBezTo>
                  <a:pt x="6199724" y="521704"/>
                  <a:pt x="6199724" y="517982"/>
                  <a:pt x="6198236" y="512029"/>
                </a:cubicBezTo>
                <a:cubicBezTo>
                  <a:pt x="6195259" y="509052"/>
                  <a:pt x="6191538" y="504961"/>
                  <a:pt x="6187073" y="499750"/>
                </a:cubicBezTo>
                <a:cubicBezTo>
                  <a:pt x="6182609" y="494543"/>
                  <a:pt x="6175911" y="489706"/>
                  <a:pt x="6166982" y="485240"/>
                </a:cubicBezTo>
                <a:cubicBezTo>
                  <a:pt x="6149866" y="478542"/>
                  <a:pt x="6133588" y="475101"/>
                  <a:pt x="6118147" y="474915"/>
                </a:cubicBezTo>
                <a:close/>
                <a:moveTo>
                  <a:pt x="5761797" y="55500"/>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4"/>
                  <a:pt x="6125682" y="101264"/>
                </a:cubicBezTo>
                <a:cubicBezTo>
                  <a:pt x="6139821" y="101264"/>
                  <a:pt x="6149122" y="102751"/>
                  <a:pt x="6153587" y="105728"/>
                </a:cubicBezTo>
                <a:cubicBezTo>
                  <a:pt x="6171446" y="113169"/>
                  <a:pt x="6186701" y="116146"/>
                  <a:pt x="6199352" y="114658"/>
                </a:cubicBezTo>
                <a:cubicBezTo>
                  <a:pt x="6212002" y="113169"/>
                  <a:pt x="6224280" y="118752"/>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2"/>
                  <a:pt x="6444546" y="223302"/>
                  <a:pt x="6454964" y="226280"/>
                </a:cubicBezTo>
                <a:cubicBezTo>
                  <a:pt x="6465382" y="229255"/>
                  <a:pt x="6476916" y="238929"/>
                  <a:pt x="6489567" y="255300"/>
                </a:cubicBezTo>
                <a:cubicBezTo>
                  <a:pt x="6502217" y="271671"/>
                  <a:pt x="6510775" y="283578"/>
                  <a:pt x="6515239" y="291019"/>
                </a:cubicBezTo>
                <a:cubicBezTo>
                  <a:pt x="6519704" y="298461"/>
                  <a:pt x="6522681" y="311112"/>
                  <a:pt x="6524169" y="328971"/>
                </a:cubicBezTo>
                <a:cubicBezTo>
                  <a:pt x="6525657" y="370642"/>
                  <a:pt x="6536075" y="401152"/>
                  <a:pt x="6555423" y="420500"/>
                </a:cubicBezTo>
                <a:cubicBezTo>
                  <a:pt x="6574771" y="439847"/>
                  <a:pt x="6585561" y="458452"/>
                  <a:pt x="6587793" y="476311"/>
                </a:cubicBezTo>
                <a:cubicBezTo>
                  <a:pt x="6590026" y="494170"/>
                  <a:pt x="6591886" y="515005"/>
                  <a:pt x="6593374" y="538818"/>
                </a:cubicBezTo>
                <a:cubicBezTo>
                  <a:pt x="6594863" y="562632"/>
                  <a:pt x="6597467" y="592024"/>
                  <a:pt x="6601188" y="626999"/>
                </a:cubicBezTo>
                <a:cubicBezTo>
                  <a:pt x="6604908" y="661973"/>
                  <a:pt x="6597467" y="700669"/>
                  <a:pt x="6578863" y="743085"/>
                </a:cubicBezTo>
                <a:cubicBezTo>
                  <a:pt x="6560260" y="785501"/>
                  <a:pt x="6541656" y="814894"/>
                  <a:pt x="6523053" y="831266"/>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2"/>
                </a:cubicBezTo>
                <a:cubicBezTo>
                  <a:pt x="6354877" y="1099156"/>
                  <a:pt x="6345575" y="1103993"/>
                  <a:pt x="6336646" y="1109202"/>
                </a:cubicBezTo>
                <a:cubicBezTo>
                  <a:pt x="6327716" y="1114411"/>
                  <a:pt x="6317298" y="1121109"/>
                  <a:pt x="6305392" y="1129294"/>
                </a:cubicBezTo>
                <a:cubicBezTo>
                  <a:pt x="6293486" y="1137479"/>
                  <a:pt x="6280091" y="1144549"/>
                  <a:pt x="6265208" y="1150502"/>
                </a:cubicBezTo>
                <a:cubicBezTo>
                  <a:pt x="6228001" y="1168362"/>
                  <a:pt x="6196003" y="1172082"/>
                  <a:pt x="6169214" y="1161664"/>
                </a:cubicBezTo>
                <a:cubicBezTo>
                  <a:pt x="6152843" y="1169105"/>
                  <a:pt x="6136844" y="1173942"/>
                  <a:pt x="6121217" y="1176174"/>
                </a:cubicBezTo>
                <a:cubicBezTo>
                  <a:pt x="6105590" y="1178407"/>
                  <a:pt x="6089591" y="1181755"/>
                  <a:pt x="6073220" y="1186221"/>
                </a:cubicBezTo>
                <a:cubicBezTo>
                  <a:pt x="6038989" y="1198127"/>
                  <a:pt x="6020014" y="1218219"/>
                  <a:pt x="6016293" y="1246496"/>
                </a:cubicBezTo>
                <a:cubicBezTo>
                  <a:pt x="6012572" y="1274773"/>
                  <a:pt x="6015549" y="1303795"/>
                  <a:pt x="6025223" y="1333561"/>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3"/>
                </a:cubicBezTo>
                <a:cubicBezTo>
                  <a:pt x="5691476" y="1244263"/>
                  <a:pt x="5691104" y="1216730"/>
                  <a:pt x="5690360" y="1188454"/>
                </a:cubicBezTo>
                <a:cubicBezTo>
                  <a:pt x="5689615" y="1160175"/>
                  <a:pt x="5693336" y="1134875"/>
                  <a:pt x="5701522" y="1112551"/>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6"/>
                  <a:pt x="5718265" y="882611"/>
                </a:cubicBezTo>
                <a:cubicBezTo>
                  <a:pt x="5691476" y="857310"/>
                  <a:pt x="5678081" y="830521"/>
                  <a:pt x="5678081" y="802245"/>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2"/>
                  <a:pt x="5666919" y="101264"/>
                </a:cubicBezTo>
                <a:cubicBezTo>
                  <a:pt x="5683290" y="92335"/>
                  <a:pt x="5694824" y="82661"/>
                  <a:pt x="5701522" y="72243"/>
                </a:cubicBezTo>
                <a:cubicBezTo>
                  <a:pt x="5708219" y="61824"/>
                  <a:pt x="5715660" y="56615"/>
                  <a:pt x="5723846" y="56615"/>
                </a:cubicBezTo>
                <a:cubicBezTo>
                  <a:pt x="5732031" y="56615"/>
                  <a:pt x="5744682" y="56244"/>
                  <a:pt x="5761797" y="55500"/>
                </a:cubicBezTo>
                <a:close/>
                <a:moveTo>
                  <a:pt x="9570700" y="50127"/>
                </a:moveTo>
                <a:cubicBezTo>
                  <a:pt x="9594698" y="49429"/>
                  <a:pt x="9611162" y="52708"/>
                  <a:pt x="9620092" y="59963"/>
                </a:cubicBezTo>
                <a:cubicBezTo>
                  <a:pt x="9631998" y="69637"/>
                  <a:pt x="9640928" y="78195"/>
                  <a:pt x="9646881" y="85636"/>
                </a:cubicBezTo>
                <a:cubicBezTo>
                  <a:pt x="9652834" y="93079"/>
                  <a:pt x="9658043" y="105728"/>
                  <a:pt x="9662508" y="123587"/>
                </a:cubicBezTo>
                <a:cubicBezTo>
                  <a:pt x="9671438" y="159306"/>
                  <a:pt x="9674414" y="218093"/>
                  <a:pt x="9671438" y="299950"/>
                </a:cubicBezTo>
                <a:cubicBezTo>
                  <a:pt x="9668461" y="435382"/>
                  <a:pt x="9669950" y="552214"/>
                  <a:pt x="9675903" y="650439"/>
                </a:cubicBezTo>
                <a:cubicBezTo>
                  <a:pt x="9681856" y="748666"/>
                  <a:pt x="9681856" y="823081"/>
                  <a:pt x="9675903" y="873682"/>
                </a:cubicBezTo>
                <a:cubicBezTo>
                  <a:pt x="9669950" y="924283"/>
                  <a:pt x="9668089" y="971165"/>
                  <a:pt x="9670322" y="1014324"/>
                </a:cubicBezTo>
                <a:cubicBezTo>
                  <a:pt x="9672554" y="1057484"/>
                  <a:pt x="9668461" y="1098412"/>
                  <a:pt x="9658043" y="1137107"/>
                </a:cubicBezTo>
                <a:cubicBezTo>
                  <a:pt x="9647625" y="1175803"/>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4"/>
                  <a:pt x="8699218" y="989768"/>
                </a:cubicBezTo>
                <a:cubicBezTo>
                  <a:pt x="8702938" y="968931"/>
                  <a:pt x="8707031" y="945863"/>
                  <a:pt x="8711496" y="920562"/>
                </a:cubicBezTo>
                <a:cubicBezTo>
                  <a:pt x="8724890" y="847636"/>
                  <a:pt x="8728239" y="789594"/>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20"/>
                  <a:pt x="8755400" y="61081"/>
                  <a:pt x="8807490" y="56615"/>
                </a:cubicBezTo>
                <a:cubicBezTo>
                  <a:pt x="8834279" y="53638"/>
                  <a:pt x="8862928" y="53638"/>
                  <a:pt x="8893438" y="56615"/>
                </a:cubicBezTo>
                <a:cubicBezTo>
                  <a:pt x="8923948" y="59591"/>
                  <a:pt x="8945156" y="60335"/>
                  <a:pt x="8957062" y="58848"/>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3"/>
                  <a:pt x="9134540" y="583094"/>
                  <a:pt x="9136773" y="600211"/>
                </a:cubicBezTo>
                <a:cubicBezTo>
                  <a:pt x="9139005" y="617325"/>
                  <a:pt x="9140865" y="631836"/>
                  <a:pt x="9142354" y="643742"/>
                </a:cubicBezTo>
                <a:cubicBezTo>
                  <a:pt x="9148306" y="686903"/>
                  <a:pt x="9143842" y="740852"/>
                  <a:pt x="9128959" y="805593"/>
                </a:cubicBezTo>
                <a:cubicBezTo>
                  <a:pt x="9114076" y="870334"/>
                  <a:pt x="9111100" y="928749"/>
                  <a:pt x="9120030" y="980839"/>
                </a:cubicBezTo>
                <a:cubicBezTo>
                  <a:pt x="9121517" y="992744"/>
                  <a:pt x="9123750" y="1000929"/>
                  <a:pt x="9126727" y="1005394"/>
                </a:cubicBezTo>
                <a:cubicBezTo>
                  <a:pt x="9129703" y="1009860"/>
                  <a:pt x="9131935" y="1014324"/>
                  <a:pt x="9133424" y="1018789"/>
                </a:cubicBezTo>
                <a:cubicBezTo>
                  <a:pt x="9140865" y="1032183"/>
                  <a:pt x="9144958" y="1049299"/>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1"/>
                </a:cubicBezTo>
                <a:cubicBezTo>
                  <a:pt x="9272951" y="733783"/>
                  <a:pt x="9271834" y="700298"/>
                  <a:pt x="9271834" y="670531"/>
                </a:cubicBezTo>
                <a:cubicBezTo>
                  <a:pt x="9270345" y="618441"/>
                  <a:pt x="9272578" y="566351"/>
                  <a:pt x="9278532" y="514261"/>
                </a:cubicBezTo>
                <a:cubicBezTo>
                  <a:pt x="9291926" y="404128"/>
                  <a:pt x="9294159" y="311855"/>
                  <a:pt x="9285229" y="237442"/>
                </a:cubicBezTo>
                <a:cubicBezTo>
                  <a:pt x="9282252" y="210652"/>
                  <a:pt x="9279275" y="180514"/>
                  <a:pt x="9276299" y="147028"/>
                </a:cubicBezTo>
                <a:cubicBezTo>
                  <a:pt x="9273322" y="113542"/>
                  <a:pt x="9280764" y="88613"/>
                  <a:pt x="9298623" y="72243"/>
                </a:cubicBezTo>
                <a:cubicBezTo>
                  <a:pt x="9316483" y="55871"/>
                  <a:pt x="9335086" y="48801"/>
                  <a:pt x="9354434" y="51034"/>
                </a:cubicBezTo>
                <a:cubicBezTo>
                  <a:pt x="9373781" y="53267"/>
                  <a:pt x="9397594" y="55871"/>
                  <a:pt x="9425871" y="58848"/>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2" y="50127"/>
                </a:moveTo>
                <a:cubicBezTo>
                  <a:pt x="3974950" y="49429"/>
                  <a:pt x="3991414" y="52708"/>
                  <a:pt x="4000343" y="59963"/>
                </a:cubicBezTo>
                <a:cubicBezTo>
                  <a:pt x="4012248" y="69637"/>
                  <a:pt x="4021179" y="78195"/>
                  <a:pt x="4027133" y="85636"/>
                </a:cubicBezTo>
                <a:cubicBezTo>
                  <a:pt x="4033084" y="93079"/>
                  <a:pt x="4038295" y="105728"/>
                  <a:pt x="4042758" y="123587"/>
                </a:cubicBezTo>
                <a:cubicBezTo>
                  <a:pt x="4051689" y="159306"/>
                  <a:pt x="4054666" y="218093"/>
                  <a:pt x="4051689" y="299950"/>
                </a:cubicBezTo>
                <a:cubicBezTo>
                  <a:pt x="4048712" y="435382"/>
                  <a:pt x="4050201" y="552214"/>
                  <a:pt x="4056153" y="650439"/>
                </a:cubicBezTo>
                <a:cubicBezTo>
                  <a:pt x="4062108" y="748666"/>
                  <a:pt x="4062108" y="823081"/>
                  <a:pt x="4056153" y="873682"/>
                </a:cubicBezTo>
                <a:cubicBezTo>
                  <a:pt x="4050201" y="924283"/>
                  <a:pt x="4048340" y="971165"/>
                  <a:pt x="4050573" y="1014324"/>
                </a:cubicBezTo>
                <a:cubicBezTo>
                  <a:pt x="4052806" y="1057484"/>
                  <a:pt x="4048712" y="1098412"/>
                  <a:pt x="4038295" y="1137107"/>
                </a:cubicBezTo>
                <a:cubicBezTo>
                  <a:pt x="4027877" y="1175803"/>
                  <a:pt x="4018574" y="1213009"/>
                  <a:pt x="4010390" y="1248728"/>
                </a:cubicBezTo>
                <a:cubicBezTo>
                  <a:pt x="4002202" y="1284447"/>
                  <a:pt x="3994390" y="1311980"/>
                  <a:pt x="3986949" y="1331328"/>
                </a:cubicBezTo>
                <a:cubicBezTo>
                  <a:pt x="3979507" y="1350675"/>
                  <a:pt x="3972067" y="1369279"/>
                  <a:pt x="3964625" y="1387138"/>
                </a:cubicBezTo>
                <a:cubicBezTo>
                  <a:pt x="3948255" y="1431787"/>
                  <a:pt x="3937090" y="1474203"/>
                  <a:pt x="3931138" y="1514386"/>
                </a:cubicBezTo>
                <a:cubicBezTo>
                  <a:pt x="3920720" y="1576894"/>
                  <a:pt x="3899139" y="1618566"/>
                  <a:pt x="3866398" y="1639402"/>
                </a:cubicBezTo>
                <a:cubicBezTo>
                  <a:pt x="3851514" y="1651308"/>
                  <a:pt x="3835144" y="1657633"/>
                  <a:pt x="3817284" y="1658378"/>
                </a:cubicBezTo>
                <a:cubicBezTo>
                  <a:pt x="3799426" y="1659122"/>
                  <a:pt x="3786030" y="1662098"/>
                  <a:pt x="3777101" y="1667307"/>
                </a:cubicBezTo>
                <a:cubicBezTo>
                  <a:pt x="3768173" y="1672516"/>
                  <a:pt x="3759241" y="1679213"/>
                  <a:pt x="3750314" y="1687399"/>
                </a:cubicBezTo>
                <a:cubicBezTo>
                  <a:pt x="3741382" y="1695585"/>
                  <a:pt x="3731708" y="1704142"/>
                  <a:pt x="3721290" y="1713072"/>
                </a:cubicBezTo>
                <a:cubicBezTo>
                  <a:pt x="3694502" y="1733908"/>
                  <a:pt x="3675526" y="1742837"/>
                  <a:pt x="3664364" y="1739861"/>
                </a:cubicBezTo>
                <a:cubicBezTo>
                  <a:pt x="3653204" y="1736884"/>
                  <a:pt x="3643900" y="1730931"/>
                  <a:pt x="3636457" y="1722002"/>
                </a:cubicBezTo>
                <a:cubicBezTo>
                  <a:pt x="3629017" y="1713072"/>
                  <a:pt x="3622320" y="1703398"/>
                  <a:pt x="3616367" y="1692980"/>
                </a:cubicBezTo>
                <a:cubicBezTo>
                  <a:pt x="3599996" y="1664703"/>
                  <a:pt x="3588089" y="1649820"/>
                  <a:pt x="3580648" y="1648332"/>
                </a:cubicBezTo>
                <a:cubicBezTo>
                  <a:pt x="3573206" y="1646843"/>
                  <a:pt x="3561672" y="1648332"/>
                  <a:pt x="3546045" y="1652796"/>
                </a:cubicBezTo>
                <a:cubicBezTo>
                  <a:pt x="3530417" y="1657261"/>
                  <a:pt x="3512187" y="1661726"/>
                  <a:pt x="3491352" y="1666191"/>
                </a:cubicBezTo>
                <a:cubicBezTo>
                  <a:pt x="3390147" y="1687027"/>
                  <a:pt x="3312758" y="1662470"/>
                  <a:pt x="3259179" y="1592521"/>
                </a:cubicBezTo>
                <a:cubicBezTo>
                  <a:pt x="3216018" y="1535966"/>
                  <a:pt x="3184765" y="1464529"/>
                  <a:pt x="3165416" y="1378209"/>
                </a:cubicBezTo>
                <a:cubicBezTo>
                  <a:pt x="3157975" y="1341002"/>
                  <a:pt x="3150163" y="1300074"/>
                  <a:pt x="3141976" y="1255425"/>
                </a:cubicBezTo>
                <a:cubicBezTo>
                  <a:pt x="3133791" y="1210777"/>
                  <a:pt x="3122629" y="1171710"/>
                  <a:pt x="3108491" y="1138223"/>
                </a:cubicBezTo>
                <a:cubicBezTo>
                  <a:pt x="3094351" y="1104737"/>
                  <a:pt x="3085050" y="1076832"/>
                  <a:pt x="3080586" y="1054507"/>
                </a:cubicBezTo>
                <a:cubicBezTo>
                  <a:pt x="3076120" y="1032183"/>
                  <a:pt x="3075748" y="1010604"/>
                  <a:pt x="3079468" y="989768"/>
                </a:cubicBezTo>
                <a:cubicBezTo>
                  <a:pt x="3083189" y="968931"/>
                  <a:pt x="3087283" y="945863"/>
                  <a:pt x="3091747" y="920562"/>
                </a:cubicBezTo>
                <a:cubicBezTo>
                  <a:pt x="3105142" y="847636"/>
                  <a:pt x="3108491" y="789594"/>
                  <a:pt x="3101793" y="746433"/>
                </a:cubicBezTo>
                <a:cubicBezTo>
                  <a:pt x="3095096" y="703273"/>
                  <a:pt x="3089143" y="667926"/>
                  <a:pt x="3083933" y="640393"/>
                </a:cubicBezTo>
                <a:cubicBezTo>
                  <a:pt x="3078725" y="612860"/>
                  <a:pt x="3074632" y="585699"/>
                  <a:pt x="3071656" y="558910"/>
                </a:cubicBezTo>
                <a:cubicBezTo>
                  <a:pt x="3064215" y="505332"/>
                  <a:pt x="3065702" y="441336"/>
                  <a:pt x="3076120" y="366921"/>
                </a:cubicBezTo>
                <a:cubicBezTo>
                  <a:pt x="3082073" y="326738"/>
                  <a:pt x="3086166" y="290647"/>
                  <a:pt x="3088399" y="258649"/>
                </a:cubicBezTo>
                <a:cubicBezTo>
                  <a:pt x="3090632" y="226651"/>
                  <a:pt x="3093235" y="198746"/>
                  <a:pt x="3096212" y="174933"/>
                </a:cubicBezTo>
                <a:cubicBezTo>
                  <a:pt x="3105142" y="100520"/>
                  <a:pt x="3135652" y="61081"/>
                  <a:pt x="3187742" y="56615"/>
                </a:cubicBezTo>
                <a:cubicBezTo>
                  <a:pt x="3214531" y="53638"/>
                  <a:pt x="3243179" y="53638"/>
                  <a:pt x="3273689" y="56615"/>
                </a:cubicBezTo>
                <a:cubicBezTo>
                  <a:pt x="3304199" y="59591"/>
                  <a:pt x="3325407" y="60335"/>
                  <a:pt x="3337314" y="58848"/>
                </a:cubicBezTo>
                <a:lnTo>
                  <a:pt x="3406519" y="52150"/>
                </a:lnTo>
                <a:cubicBezTo>
                  <a:pt x="3442238" y="52150"/>
                  <a:pt x="3466794" y="62568"/>
                  <a:pt x="3480189" y="83404"/>
                </a:cubicBezTo>
                <a:cubicBezTo>
                  <a:pt x="3508466" y="119123"/>
                  <a:pt x="3522605" y="189072"/>
                  <a:pt x="3522605" y="293251"/>
                </a:cubicBezTo>
                <a:lnTo>
                  <a:pt x="3513676" y="534353"/>
                </a:lnTo>
                <a:cubicBezTo>
                  <a:pt x="3513676" y="561143"/>
                  <a:pt x="3514792" y="583094"/>
                  <a:pt x="3517025" y="600211"/>
                </a:cubicBezTo>
                <a:cubicBezTo>
                  <a:pt x="3519256" y="617325"/>
                  <a:pt x="3521117" y="631836"/>
                  <a:pt x="3522605" y="643742"/>
                </a:cubicBezTo>
                <a:cubicBezTo>
                  <a:pt x="3528559" y="686903"/>
                  <a:pt x="3524093" y="740852"/>
                  <a:pt x="3509210" y="805593"/>
                </a:cubicBezTo>
                <a:cubicBezTo>
                  <a:pt x="3494328" y="870334"/>
                  <a:pt x="3491352" y="928749"/>
                  <a:pt x="3500281" y="980839"/>
                </a:cubicBezTo>
                <a:cubicBezTo>
                  <a:pt x="3501769" y="992744"/>
                  <a:pt x="3504002" y="1000929"/>
                  <a:pt x="3506978" y="1005394"/>
                </a:cubicBezTo>
                <a:cubicBezTo>
                  <a:pt x="3509955" y="1009860"/>
                  <a:pt x="3512187" y="1014324"/>
                  <a:pt x="3513676" y="1018789"/>
                </a:cubicBezTo>
                <a:cubicBezTo>
                  <a:pt x="3521117" y="1032183"/>
                  <a:pt x="3525210" y="1049299"/>
                  <a:pt x="3525954" y="1070134"/>
                </a:cubicBezTo>
                <a:cubicBezTo>
                  <a:pt x="3526697" y="1090970"/>
                  <a:pt x="3534511" y="1113295"/>
                  <a:pt x="3549394" y="1137107"/>
                </a:cubicBezTo>
                <a:cubicBezTo>
                  <a:pt x="3564278" y="1160920"/>
                  <a:pt x="3582509" y="1171710"/>
                  <a:pt x="3604090" y="1169477"/>
                </a:cubicBezTo>
                <a:cubicBezTo>
                  <a:pt x="3625669" y="1167245"/>
                  <a:pt x="3643528" y="1145293"/>
                  <a:pt x="3657666" y="1103621"/>
                </a:cubicBezTo>
                <a:cubicBezTo>
                  <a:pt x="3671805" y="1061949"/>
                  <a:pt x="3675526" y="1005394"/>
                  <a:pt x="3668829" y="933957"/>
                </a:cubicBezTo>
                <a:cubicBezTo>
                  <a:pt x="3662131" y="862519"/>
                  <a:pt x="3657666" y="808197"/>
                  <a:pt x="3655434" y="770991"/>
                </a:cubicBezTo>
                <a:cubicBezTo>
                  <a:pt x="3653204" y="733783"/>
                  <a:pt x="3652085" y="700298"/>
                  <a:pt x="3652085" y="670531"/>
                </a:cubicBezTo>
                <a:cubicBezTo>
                  <a:pt x="3650597" y="618441"/>
                  <a:pt x="3652829" y="566351"/>
                  <a:pt x="3658783" y="514261"/>
                </a:cubicBezTo>
                <a:cubicBezTo>
                  <a:pt x="3672177" y="404128"/>
                  <a:pt x="3674411" y="311855"/>
                  <a:pt x="3665480" y="237442"/>
                </a:cubicBezTo>
                <a:cubicBezTo>
                  <a:pt x="3662503" y="210652"/>
                  <a:pt x="3659527" y="180514"/>
                  <a:pt x="3656551" y="147028"/>
                </a:cubicBezTo>
                <a:cubicBezTo>
                  <a:pt x="3653574" y="113542"/>
                  <a:pt x="3661015" y="88613"/>
                  <a:pt x="3678875" y="72243"/>
                </a:cubicBezTo>
                <a:cubicBezTo>
                  <a:pt x="3696734" y="55871"/>
                  <a:pt x="3715336" y="48801"/>
                  <a:pt x="3734685" y="51034"/>
                </a:cubicBezTo>
                <a:cubicBezTo>
                  <a:pt x="3754033" y="53267"/>
                  <a:pt x="3777845" y="55871"/>
                  <a:pt x="3806124" y="58848"/>
                </a:cubicBezTo>
                <a:cubicBezTo>
                  <a:pt x="3834399" y="61824"/>
                  <a:pt x="3857468" y="62196"/>
                  <a:pt x="3875327" y="59963"/>
                </a:cubicBezTo>
                <a:cubicBezTo>
                  <a:pt x="3893187" y="57731"/>
                  <a:pt x="3909557" y="55126"/>
                  <a:pt x="3924442" y="52150"/>
                </a:cubicBezTo>
                <a:cubicBezTo>
                  <a:pt x="3934116" y="51034"/>
                  <a:pt x="3942951" y="50359"/>
                  <a:pt x="3950952"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9"/>
                  <a:pt x="7411036" y="155958"/>
                </a:cubicBezTo>
                <a:cubicBezTo>
                  <a:pt x="7430384" y="195397"/>
                  <a:pt x="7443778" y="222558"/>
                  <a:pt x="7451220" y="237442"/>
                </a:cubicBezTo>
                <a:cubicBezTo>
                  <a:pt x="7458661" y="252324"/>
                  <a:pt x="7468335" y="263115"/>
                  <a:pt x="7480241" y="269811"/>
                </a:cubicBezTo>
                <a:cubicBezTo>
                  <a:pt x="7492147" y="276508"/>
                  <a:pt x="7502937" y="285810"/>
                  <a:pt x="7512611" y="297717"/>
                </a:cubicBezTo>
                <a:cubicBezTo>
                  <a:pt x="7522285" y="309623"/>
                  <a:pt x="7532703" y="328598"/>
                  <a:pt x="7543865" y="354643"/>
                </a:cubicBezTo>
                <a:cubicBezTo>
                  <a:pt x="7555027" y="380688"/>
                  <a:pt x="7565073" y="410826"/>
                  <a:pt x="7574003" y="445057"/>
                </a:cubicBezTo>
                <a:cubicBezTo>
                  <a:pt x="7597815" y="523935"/>
                  <a:pt x="7608233" y="590164"/>
                  <a:pt x="7605256" y="643742"/>
                </a:cubicBezTo>
                <a:cubicBezTo>
                  <a:pt x="7602280" y="697321"/>
                  <a:pt x="7600048" y="751642"/>
                  <a:pt x="7598559" y="806709"/>
                </a:cubicBezTo>
                <a:cubicBezTo>
                  <a:pt x="7595583" y="904936"/>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20"/>
                  <a:pt x="6678802" y="1195150"/>
                </a:cubicBezTo>
                <a:cubicBezTo>
                  <a:pt x="6643083" y="1096923"/>
                  <a:pt x="6633409" y="994976"/>
                  <a:pt x="6649780" y="889308"/>
                </a:cubicBezTo>
                <a:cubicBezTo>
                  <a:pt x="6661686" y="811918"/>
                  <a:pt x="6672848" y="747178"/>
                  <a:pt x="6683266" y="695088"/>
                </a:cubicBezTo>
                <a:cubicBezTo>
                  <a:pt x="6699638" y="616210"/>
                  <a:pt x="6705963" y="561143"/>
                  <a:pt x="6702242" y="529888"/>
                </a:cubicBezTo>
                <a:cubicBezTo>
                  <a:pt x="6698521" y="498634"/>
                  <a:pt x="6695545" y="473707"/>
                  <a:pt x="6693312" y="455102"/>
                </a:cubicBezTo>
                <a:cubicBezTo>
                  <a:pt x="6691080" y="436499"/>
                  <a:pt x="6689964" y="417523"/>
                  <a:pt x="6689964" y="398175"/>
                </a:cubicBezTo>
                <a:cubicBezTo>
                  <a:pt x="6689964" y="378828"/>
                  <a:pt x="6692940" y="356132"/>
                  <a:pt x="6698893" y="330087"/>
                </a:cubicBezTo>
                <a:cubicBezTo>
                  <a:pt x="6704846" y="304042"/>
                  <a:pt x="6720101" y="280229"/>
                  <a:pt x="6744658" y="258649"/>
                </a:cubicBezTo>
                <a:cubicBezTo>
                  <a:pt x="6769215" y="237069"/>
                  <a:pt x="6790423" y="215489"/>
                  <a:pt x="6808282" y="193909"/>
                </a:cubicBezTo>
                <a:cubicBezTo>
                  <a:pt x="6826141" y="172329"/>
                  <a:pt x="6841768" y="150377"/>
                  <a:pt x="6855163" y="128052"/>
                </a:cubicBezTo>
                <a:cubicBezTo>
                  <a:pt x="6868557" y="105728"/>
                  <a:pt x="6884929" y="87869"/>
                  <a:pt x="6904276" y="74474"/>
                </a:cubicBezTo>
                <a:cubicBezTo>
                  <a:pt x="6962877" y="34104"/>
                  <a:pt x="7041989" y="15385"/>
                  <a:pt x="7141611" y="18315"/>
                </a:cubicBezTo>
                <a:close/>
                <a:moveTo>
                  <a:pt x="1521862" y="18315"/>
                </a:moveTo>
                <a:cubicBezTo>
                  <a:pt x="1536093" y="18733"/>
                  <a:pt x="1550744" y="19594"/>
                  <a:pt x="1565813" y="20896"/>
                </a:cubicBezTo>
                <a:cubicBezTo>
                  <a:pt x="1614926" y="25361"/>
                  <a:pt x="1667015" y="43220"/>
                  <a:pt x="1722081" y="74474"/>
                </a:cubicBezTo>
                <a:cubicBezTo>
                  <a:pt x="1748870" y="89357"/>
                  <a:pt x="1771940" y="116519"/>
                  <a:pt x="1791286" y="155958"/>
                </a:cubicBezTo>
                <a:cubicBezTo>
                  <a:pt x="1810634" y="195397"/>
                  <a:pt x="1824029" y="222558"/>
                  <a:pt x="1831470" y="237442"/>
                </a:cubicBezTo>
                <a:cubicBezTo>
                  <a:pt x="1838911" y="252324"/>
                  <a:pt x="1848585" y="263115"/>
                  <a:pt x="1860493" y="269811"/>
                </a:cubicBezTo>
                <a:cubicBezTo>
                  <a:pt x="1872398" y="276508"/>
                  <a:pt x="1883189" y="285810"/>
                  <a:pt x="1892861" y="297717"/>
                </a:cubicBezTo>
                <a:cubicBezTo>
                  <a:pt x="1902536" y="309623"/>
                  <a:pt x="1912954" y="328598"/>
                  <a:pt x="1924115" y="354643"/>
                </a:cubicBezTo>
                <a:cubicBezTo>
                  <a:pt x="1935279" y="380688"/>
                  <a:pt x="1945325" y="410826"/>
                  <a:pt x="1954253" y="445057"/>
                </a:cubicBezTo>
                <a:cubicBezTo>
                  <a:pt x="1978066" y="523935"/>
                  <a:pt x="1988484" y="590164"/>
                  <a:pt x="1985507" y="643742"/>
                </a:cubicBezTo>
                <a:cubicBezTo>
                  <a:pt x="1982532" y="697321"/>
                  <a:pt x="1980299" y="751642"/>
                  <a:pt x="1978810" y="806709"/>
                </a:cubicBezTo>
                <a:cubicBezTo>
                  <a:pt x="1975833" y="904936"/>
                  <a:pt x="1966161" y="975629"/>
                  <a:pt x="1949789" y="1018789"/>
                </a:cubicBezTo>
                <a:cubicBezTo>
                  <a:pt x="1933417" y="1061949"/>
                  <a:pt x="1921140" y="1098040"/>
                  <a:pt x="1912954" y="1127061"/>
                </a:cubicBezTo>
                <a:cubicBezTo>
                  <a:pt x="1904769" y="1156083"/>
                  <a:pt x="1899931" y="1182500"/>
                  <a:pt x="1898443" y="1206312"/>
                </a:cubicBezTo>
                <a:cubicBezTo>
                  <a:pt x="1896954" y="1230125"/>
                  <a:pt x="1896210" y="1253193"/>
                  <a:pt x="1896210" y="1275517"/>
                </a:cubicBezTo>
                <a:cubicBezTo>
                  <a:pt x="1893234" y="1335048"/>
                  <a:pt x="1889141" y="1370767"/>
                  <a:pt x="1883933" y="1382673"/>
                </a:cubicBezTo>
                <a:cubicBezTo>
                  <a:pt x="1878723" y="1394580"/>
                  <a:pt x="1870166" y="1406486"/>
                  <a:pt x="1858259" y="1418392"/>
                </a:cubicBezTo>
                <a:cubicBezTo>
                  <a:pt x="1846354" y="1430298"/>
                  <a:pt x="1833331" y="1441833"/>
                  <a:pt x="1819193" y="1452995"/>
                </a:cubicBezTo>
                <a:cubicBezTo>
                  <a:pt x="1805054" y="1464157"/>
                  <a:pt x="1791286" y="1474947"/>
                  <a:pt x="1777893" y="1485365"/>
                </a:cubicBezTo>
                <a:cubicBezTo>
                  <a:pt x="1764498" y="1495783"/>
                  <a:pt x="1754824" y="1504340"/>
                  <a:pt x="1748870" y="1511038"/>
                </a:cubicBezTo>
                <a:cubicBezTo>
                  <a:pt x="1742917" y="1517735"/>
                  <a:pt x="1735848" y="1527037"/>
                  <a:pt x="1727663" y="1538943"/>
                </a:cubicBezTo>
                <a:cubicBezTo>
                  <a:pt x="1719478" y="1550849"/>
                  <a:pt x="1711291" y="1563500"/>
                  <a:pt x="1703107" y="1576894"/>
                </a:cubicBezTo>
                <a:cubicBezTo>
                  <a:pt x="1694920" y="1590289"/>
                  <a:pt x="1687479" y="1602567"/>
                  <a:pt x="1680782" y="1613729"/>
                </a:cubicBezTo>
                <a:cubicBezTo>
                  <a:pt x="1674084" y="1624891"/>
                  <a:pt x="1669248" y="1633077"/>
                  <a:pt x="1666271" y="1638286"/>
                </a:cubicBezTo>
                <a:cubicBezTo>
                  <a:pt x="1663294" y="1643495"/>
                  <a:pt x="1658085" y="1652796"/>
                  <a:pt x="1650644" y="1666191"/>
                </a:cubicBezTo>
                <a:cubicBezTo>
                  <a:pt x="1643202" y="1679586"/>
                  <a:pt x="1634274" y="1693724"/>
                  <a:pt x="1623856" y="1708607"/>
                </a:cubicBezTo>
                <a:cubicBezTo>
                  <a:pt x="1565813" y="1780044"/>
                  <a:pt x="1510745" y="1783021"/>
                  <a:pt x="1458656" y="1717537"/>
                </a:cubicBezTo>
                <a:cubicBezTo>
                  <a:pt x="1454192" y="1710095"/>
                  <a:pt x="1447122" y="1706375"/>
                  <a:pt x="1437448" y="1706375"/>
                </a:cubicBezTo>
                <a:cubicBezTo>
                  <a:pt x="1427774" y="1706375"/>
                  <a:pt x="1416612" y="1709723"/>
                  <a:pt x="1403961" y="1716420"/>
                </a:cubicBezTo>
                <a:cubicBezTo>
                  <a:pt x="1391312" y="1723118"/>
                  <a:pt x="1373824" y="1722746"/>
                  <a:pt x="1351500" y="1715304"/>
                </a:cubicBezTo>
                <a:cubicBezTo>
                  <a:pt x="1329175" y="1707863"/>
                  <a:pt x="1311688" y="1695585"/>
                  <a:pt x="1299037" y="1678469"/>
                </a:cubicBezTo>
                <a:cubicBezTo>
                  <a:pt x="1286388" y="1661354"/>
                  <a:pt x="1274481" y="1647587"/>
                  <a:pt x="1263319" y="1637169"/>
                </a:cubicBezTo>
                <a:cubicBezTo>
                  <a:pt x="1252156" y="1626752"/>
                  <a:pt x="1241368" y="1618566"/>
                  <a:pt x="1230948" y="1612613"/>
                </a:cubicBezTo>
                <a:cubicBezTo>
                  <a:pt x="1220531" y="1606660"/>
                  <a:pt x="1210113" y="1601451"/>
                  <a:pt x="1199695" y="1596986"/>
                </a:cubicBezTo>
                <a:cubicBezTo>
                  <a:pt x="1171417" y="1582103"/>
                  <a:pt x="1156534" y="1569825"/>
                  <a:pt x="1155046" y="1560151"/>
                </a:cubicBezTo>
                <a:cubicBezTo>
                  <a:pt x="1153559" y="1550477"/>
                  <a:pt x="1152442" y="1541175"/>
                  <a:pt x="1151697" y="1532246"/>
                </a:cubicBezTo>
                <a:cubicBezTo>
                  <a:pt x="1150953" y="1523316"/>
                  <a:pt x="1149093" y="1512154"/>
                  <a:pt x="1146118" y="1498759"/>
                </a:cubicBezTo>
                <a:cubicBezTo>
                  <a:pt x="1134210" y="1427322"/>
                  <a:pt x="1105190" y="1326120"/>
                  <a:pt x="1059052" y="1195150"/>
                </a:cubicBezTo>
                <a:cubicBezTo>
                  <a:pt x="1023334" y="1096923"/>
                  <a:pt x="1013660" y="994976"/>
                  <a:pt x="1030030" y="889308"/>
                </a:cubicBezTo>
                <a:cubicBezTo>
                  <a:pt x="1041937" y="811918"/>
                  <a:pt x="1053099" y="747178"/>
                  <a:pt x="1063517" y="695088"/>
                </a:cubicBezTo>
                <a:cubicBezTo>
                  <a:pt x="1079888" y="616210"/>
                  <a:pt x="1086213" y="561143"/>
                  <a:pt x="1082493" y="529888"/>
                </a:cubicBezTo>
                <a:cubicBezTo>
                  <a:pt x="1078772" y="498634"/>
                  <a:pt x="1075795" y="473707"/>
                  <a:pt x="1073563" y="455102"/>
                </a:cubicBezTo>
                <a:cubicBezTo>
                  <a:pt x="1071331" y="436499"/>
                  <a:pt x="1070214" y="417523"/>
                  <a:pt x="1070214" y="398175"/>
                </a:cubicBezTo>
                <a:cubicBezTo>
                  <a:pt x="1070214" y="378828"/>
                  <a:pt x="1073191" y="356132"/>
                  <a:pt x="1079144" y="330087"/>
                </a:cubicBezTo>
                <a:cubicBezTo>
                  <a:pt x="1085098" y="304042"/>
                  <a:pt x="1100352" y="280229"/>
                  <a:pt x="1124908" y="258649"/>
                </a:cubicBezTo>
                <a:cubicBezTo>
                  <a:pt x="1149465" y="237069"/>
                  <a:pt x="1170674" y="215489"/>
                  <a:pt x="1188533" y="193909"/>
                </a:cubicBezTo>
                <a:cubicBezTo>
                  <a:pt x="1206392" y="172329"/>
                  <a:pt x="1222020" y="150377"/>
                  <a:pt x="1235414" y="128052"/>
                </a:cubicBezTo>
                <a:cubicBezTo>
                  <a:pt x="1248809" y="105728"/>
                  <a:pt x="1265179" y="87869"/>
                  <a:pt x="1284527" y="74474"/>
                </a:cubicBezTo>
                <a:cubicBezTo>
                  <a:pt x="1343129" y="34104"/>
                  <a:pt x="1422240" y="15385"/>
                  <a:pt x="1521862"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8"/>
                </a:cubicBezTo>
                <a:cubicBezTo>
                  <a:pt x="10626394" y="325994"/>
                  <a:pt x="10630486" y="371387"/>
                  <a:pt x="10628998" y="416036"/>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6"/>
                  <a:pt x="10575420" y="782152"/>
                </a:cubicBezTo>
                <a:cubicBezTo>
                  <a:pt x="10557560" y="785129"/>
                  <a:pt x="10540445" y="785873"/>
                  <a:pt x="10524074" y="784384"/>
                </a:cubicBezTo>
                <a:cubicBezTo>
                  <a:pt x="10507703" y="782896"/>
                  <a:pt x="10494309" y="782152"/>
                  <a:pt x="10483891" y="782152"/>
                </a:cubicBezTo>
                <a:cubicBezTo>
                  <a:pt x="10473473" y="782152"/>
                  <a:pt x="10466403" y="784757"/>
                  <a:pt x="10462683" y="789965"/>
                </a:cubicBezTo>
                <a:cubicBezTo>
                  <a:pt x="10458962" y="795175"/>
                  <a:pt x="10454869" y="800755"/>
                  <a:pt x="10450404" y="806709"/>
                </a:cubicBezTo>
                <a:cubicBezTo>
                  <a:pt x="10439986" y="817127"/>
                  <a:pt x="10419894" y="817871"/>
                  <a:pt x="10390129" y="808941"/>
                </a:cubicBezTo>
                <a:cubicBezTo>
                  <a:pt x="10360363" y="800012"/>
                  <a:pt x="10335807" y="781036"/>
                  <a:pt x="10316459" y="752014"/>
                </a:cubicBezTo>
                <a:cubicBezTo>
                  <a:pt x="10297111" y="722993"/>
                  <a:pt x="10294879" y="685414"/>
                  <a:pt x="10309762" y="639277"/>
                </a:cubicBezTo>
                <a:cubicBezTo>
                  <a:pt x="10314227" y="624395"/>
                  <a:pt x="10318691" y="610629"/>
                  <a:pt x="10323156" y="597978"/>
                </a:cubicBezTo>
                <a:cubicBezTo>
                  <a:pt x="10327621" y="585327"/>
                  <a:pt x="10328365" y="574537"/>
                  <a:pt x="10325389" y="565607"/>
                </a:cubicBezTo>
                <a:cubicBezTo>
                  <a:pt x="10319435" y="544771"/>
                  <a:pt x="10305297" y="533609"/>
                  <a:pt x="10282973" y="532122"/>
                </a:cubicBezTo>
                <a:cubicBezTo>
                  <a:pt x="10260648" y="530632"/>
                  <a:pt x="10241301" y="536586"/>
                  <a:pt x="10224930" y="549981"/>
                </a:cubicBezTo>
                <a:cubicBezTo>
                  <a:pt x="10202605" y="570817"/>
                  <a:pt x="10188095" y="596489"/>
                  <a:pt x="10181397" y="626999"/>
                </a:cubicBezTo>
                <a:cubicBezTo>
                  <a:pt x="10174700" y="657508"/>
                  <a:pt x="10172468" y="679461"/>
                  <a:pt x="10174700" y="692855"/>
                </a:cubicBezTo>
                <a:cubicBezTo>
                  <a:pt x="10176933" y="706250"/>
                  <a:pt x="10178049" y="720388"/>
                  <a:pt x="10178049" y="735271"/>
                </a:cubicBezTo>
                <a:cubicBezTo>
                  <a:pt x="10178049" y="750155"/>
                  <a:pt x="10178793" y="765781"/>
                  <a:pt x="10180281" y="782152"/>
                </a:cubicBezTo>
                <a:cubicBezTo>
                  <a:pt x="10186234" y="820848"/>
                  <a:pt x="10195536" y="846892"/>
                  <a:pt x="10208186" y="860287"/>
                </a:cubicBezTo>
                <a:cubicBezTo>
                  <a:pt x="10220837" y="873682"/>
                  <a:pt x="10231627" y="881123"/>
                  <a:pt x="10240557" y="882611"/>
                </a:cubicBezTo>
                <a:cubicBezTo>
                  <a:pt x="10249486" y="884100"/>
                  <a:pt x="10258044" y="884471"/>
                  <a:pt x="10266229" y="883727"/>
                </a:cubicBezTo>
                <a:cubicBezTo>
                  <a:pt x="10274415" y="882983"/>
                  <a:pt x="10282973" y="882611"/>
                  <a:pt x="10291902" y="882611"/>
                </a:cubicBezTo>
                <a:cubicBezTo>
                  <a:pt x="10300832" y="882611"/>
                  <a:pt x="10313482" y="886333"/>
                  <a:pt x="10329853" y="893773"/>
                </a:cubicBezTo>
                <a:cubicBezTo>
                  <a:pt x="10346225" y="901214"/>
                  <a:pt x="10362968" y="908656"/>
                  <a:pt x="10380083" y="916098"/>
                </a:cubicBezTo>
                <a:cubicBezTo>
                  <a:pt x="10397198" y="923539"/>
                  <a:pt x="10412453" y="935445"/>
                  <a:pt x="10425848" y="951816"/>
                </a:cubicBezTo>
                <a:cubicBezTo>
                  <a:pt x="10439242" y="968188"/>
                  <a:pt x="10450776" y="978606"/>
                  <a:pt x="10460450" y="983070"/>
                </a:cubicBezTo>
                <a:cubicBezTo>
                  <a:pt x="10470124" y="987535"/>
                  <a:pt x="10478682" y="991628"/>
                  <a:pt x="10486123" y="995348"/>
                </a:cubicBezTo>
                <a:cubicBezTo>
                  <a:pt x="10493564" y="999069"/>
                  <a:pt x="10500634" y="1002419"/>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4"/>
                  <a:pt x="10525562" y="1296726"/>
                  <a:pt x="10524074" y="1307888"/>
                </a:cubicBezTo>
                <a:cubicBezTo>
                  <a:pt x="10522586" y="1319049"/>
                  <a:pt x="10521098" y="1328724"/>
                  <a:pt x="10519609" y="1336909"/>
                </a:cubicBezTo>
                <a:cubicBezTo>
                  <a:pt x="10518121" y="1345094"/>
                  <a:pt x="10517377" y="1357374"/>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6"/>
                  <a:pt x="9892299" y="1310492"/>
                  <a:pt x="9919088" y="1309004"/>
                </a:cubicBezTo>
                <a:cubicBezTo>
                  <a:pt x="9945877" y="1307515"/>
                  <a:pt x="9963736" y="1302307"/>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7"/>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4"/>
                  <a:pt x="10202605" y="1341746"/>
                  <a:pt x="10202605" y="1326863"/>
                </a:cubicBezTo>
                <a:lnTo>
                  <a:pt x="10202605" y="1277750"/>
                </a:lnTo>
                <a:cubicBezTo>
                  <a:pt x="10202605" y="1207801"/>
                  <a:pt x="10169119" y="1154222"/>
                  <a:pt x="10102146" y="1117015"/>
                </a:cubicBezTo>
                <a:cubicBezTo>
                  <a:pt x="10075357" y="1102133"/>
                  <a:pt x="10049312" y="1087994"/>
                  <a:pt x="10024012" y="1074599"/>
                </a:cubicBezTo>
                <a:cubicBezTo>
                  <a:pt x="9998711" y="1061205"/>
                  <a:pt x="9974898" y="1044834"/>
                  <a:pt x="9952574" y="1025486"/>
                </a:cubicBezTo>
                <a:cubicBezTo>
                  <a:pt x="9901973" y="980839"/>
                  <a:pt x="9869975" y="929492"/>
                  <a:pt x="9856580" y="871449"/>
                </a:cubicBezTo>
                <a:cubicBezTo>
                  <a:pt x="9843185" y="813407"/>
                  <a:pt x="9833512" y="775828"/>
                  <a:pt x="9827559" y="758712"/>
                </a:cubicBezTo>
                <a:cubicBezTo>
                  <a:pt x="9821605" y="741596"/>
                  <a:pt x="9816024" y="730062"/>
                  <a:pt x="9810815" y="724109"/>
                </a:cubicBezTo>
                <a:cubicBezTo>
                  <a:pt x="9805606" y="718157"/>
                  <a:pt x="9800025" y="713691"/>
                  <a:pt x="9794072" y="710714"/>
                </a:cubicBezTo>
                <a:cubicBezTo>
                  <a:pt x="9788119" y="707739"/>
                  <a:pt x="9779934" y="698808"/>
                  <a:pt x="9769516" y="683926"/>
                </a:cubicBezTo>
                <a:cubicBezTo>
                  <a:pt x="9753144" y="661601"/>
                  <a:pt x="9749424" y="635556"/>
                  <a:pt x="9758353" y="605792"/>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7"/>
                </a:cubicBezTo>
                <a:cubicBezTo>
                  <a:pt x="9878904" y="134005"/>
                  <a:pt x="9922064" y="107216"/>
                  <a:pt x="9972666" y="96798"/>
                </a:cubicBezTo>
                <a:cubicBezTo>
                  <a:pt x="9994990" y="90846"/>
                  <a:pt x="10017314" y="85636"/>
                  <a:pt x="10039639" y="81171"/>
                </a:cubicBezTo>
                <a:cubicBezTo>
                  <a:pt x="10061963" y="76707"/>
                  <a:pt x="10085031" y="67777"/>
                  <a:pt x="10108844" y="54382"/>
                </a:cubicBezTo>
                <a:cubicBezTo>
                  <a:pt x="10153492" y="29082"/>
                  <a:pt x="10184374" y="16431"/>
                  <a:pt x="10201489" y="16431"/>
                </a:cubicBezTo>
                <a:close/>
                <a:moveTo>
                  <a:pt x="4581742" y="16431"/>
                </a:moveTo>
                <a:cubicBezTo>
                  <a:pt x="4598855" y="16431"/>
                  <a:pt x="4612250" y="17919"/>
                  <a:pt x="4621924" y="20896"/>
                </a:cubicBezTo>
                <a:cubicBezTo>
                  <a:pt x="4631599" y="23873"/>
                  <a:pt x="4642760" y="26105"/>
                  <a:pt x="4655409" y="27593"/>
                </a:cubicBezTo>
                <a:cubicBezTo>
                  <a:pt x="4668060" y="29082"/>
                  <a:pt x="4681455" y="29826"/>
                  <a:pt x="4695593" y="29826"/>
                </a:cubicBezTo>
                <a:cubicBezTo>
                  <a:pt x="4709734" y="29826"/>
                  <a:pt x="4725731" y="31314"/>
                  <a:pt x="4743590" y="34291"/>
                </a:cubicBezTo>
                <a:cubicBezTo>
                  <a:pt x="4800148" y="41732"/>
                  <a:pt x="4859676" y="78939"/>
                  <a:pt x="4922183" y="145912"/>
                </a:cubicBezTo>
                <a:cubicBezTo>
                  <a:pt x="4962369" y="189072"/>
                  <a:pt x="4987297" y="233720"/>
                  <a:pt x="4996971" y="279858"/>
                </a:cubicBezTo>
                <a:cubicBezTo>
                  <a:pt x="5006644" y="325994"/>
                  <a:pt x="5010736" y="371387"/>
                  <a:pt x="5009249" y="416036"/>
                </a:cubicBezTo>
                <a:cubicBezTo>
                  <a:pt x="5007759" y="480031"/>
                  <a:pt x="5012225" y="527656"/>
                  <a:pt x="5022643" y="558910"/>
                </a:cubicBezTo>
                <a:cubicBezTo>
                  <a:pt x="5033062" y="590164"/>
                  <a:pt x="5039758" y="613976"/>
                  <a:pt x="5042735" y="630347"/>
                </a:cubicBezTo>
                <a:cubicBezTo>
                  <a:pt x="5045712" y="646718"/>
                  <a:pt x="5043851" y="669415"/>
                  <a:pt x="5037154" y="698436"/>
                </a:cubicBezTo>
                <a:cubicBezTo>
                  <a:pt x="5030457" y="727458"/>
                  <a:pt x="5019667" y="747922"/>
                  <a:pt x="5004784" y="759828"/>
                </a:cubicBezTo>
                <a:cubicBezTo>
                  <a:pt x="4989901" y="771734"/>
                  <a:pt x="4973530" y="779176"/>
                  <a:pt x="4955670" y="782152"/>
                </a:cubicBezTo>
                <a:cubicBezTo>
                  <a:pt x="4937812" y="785129"/>
                  <a:pt x="4920696" y="785873"/>
                  <a:pt x="4904325" y="784384"/>
                </a:cubicBezTo>
                <a:cubicBezTo>
                  <a:pt x="4887954" y="782896"/>
                  <a:pt x="4874558" y="782152"/>
                  <a:pt x="4864141" y="782152"/>
                </a:cubicBezTo>
                <a:cubicBezTo>
                  <a:pt x="4853722" y="782152"/>
                  <a:pt x="4846653" y="784757"/>
                  <a:pt x="4842933" y="789965"/>
                </a:cubicBezTo>
                <a:cubicBezTo>
                  <a:pt x="4839213" y="795175"/>
                  <a:pt x="4835120" y="800755"/>
                  <a:pt x="4830655" y="806709"/>
                </a:cubicBezTo>
                <a:cubicBezTo>
                  <a:pt x="4820238" y="817127"/>
                  <a:pt x="4800148" y="817871"/>
                  <a:pt x="4770380" y="808941"/>
                </a:cubicBezTo>
                <a:cubicBezTo>
                  <a:pt x="4740613" y="800012"/>
                  <a:pt x="4716057" y="781036"/>
                  <a:pt x="4696711" y="752014"/>
                </a:cubicBezTo>
                <a:cubicBezTo>
                  <a:pt x="4677363" y="722993"/>
                  <a:pt x="4675130" y="685414"/>
                  <a:pt x="4690013" y="639277"/>
                </a:cubicBezTo>
                <a:cubicBezTo>
                  <a:pt x="4694478" y="624395"/>
                  <a:pt x="4698942" y="610629"/>
                  <a:pt x="4703406" y="597978"/>
                </a:cubicBezTo>
                <a:cubicBezTo>
                  <a:pt x="4707872" y="585327"/>
                  <a:pt x="4708616" y="574537"/>
                  <a:pt x="4705640" y="565607"/>
                </a:cubicBezTo>
                <a:cubicBezTo>
                  <a:pt x="4699687" y="544771"/>
                  <a:pt x="4685547" y="533609"/>
                  <a:pt x="4663225" y="532122"/>
                </a:cubicBezTo>
                <a:cubicBezTo>
                  <a:pt x="4640899" y="530632"/>
                  <a:pt x="4621552" y="536586"/>
                  <a:pt x="4605181" y="549981"/>
                </a:cubicBezTo>
                <a:cubicBezTo>
                  <a:pt x="4582858" y="570817"/>
                  <a:pt x="4568346" y="596489"/>
                  <a:pt x="4561648" y="626999"/>
                </a:cubicBezTo>
                <a:cubicBezTo>
                  <a:pt x="4554951" y="657508"/>
                  <a:pt x="4552719" y="679461"/>
                  <a:pt x="4554951" y="692855"/>
                </a:cubicBezTo>
                <a:cubicBezTo>
                  <a:pt x="4557184" y="706250"/>
                  <a:pt x="4558300" y="720388"/>
                  <a:pt x="4558300" y="735271"/>
                </a:cubicBezTo>
                <a:cubicBezTo>
                  <a:pt x="4558300" y="750155"/>
                  <a:pt x="4559044" y="765781"/>
                  <a:pt x="4560533" y="782152"/>
                </a:cubicBezTo>
                <a:cubicBezTo>
                  <a:pt x="4566484" y="820848"/>
                  <a:pt x="4575787" y="846892"/>
                  <a:pt x="4588438" y="860287"/>
                </a:cubicBezTo>
                <a:cubicBezTo>
                  <a:pt x="4601088" y="873682"/>
                  <a:pt x="4611878" y="881123"/>
                  <a:pt x="4620807" y="882611"/>
                </a:cubicBezTo>
                <a:cubicBezTo>
                  <a:pt x="4629738" y="884100"/>
                  <a:pt x="4638296" y="884471"/>
                  <a:pt x="4646481" y="883727"/>
                </a:cubicBezTo>
                <a:cubicBezTo>
                  <a:pt x="4654666" y="882983"/>
                  <a:pt x="4663225" y="882611"/>
                  <a:pt x="4672153" y="882611"/>
                </a:cubicBezTo>
                <a:cubicBezTo>
                  <a:pt x="4681083" y="882611"/>
                  <a:pt x="4693733" y="886333"/>
                  <a:pt x="4710103" y="893773"/>
                </a:cubicBezTo>
                <a:cubicBezTo>
                  <a:pt x="4726475" y="901214"/>
                  <a:pt x="4743219" y="908656"/>
                  <a:pt x="4760334" y="916098"/>
                </a:cubicBezTo>
                <a:cubicBezTo>
                  <a:pt x="4777449" y="923539"/>
                  <a:pt x="4792704" y="935445"/>
                  <a:pt x="4806099" y="951816"/>
                </a:cubicBezTo>
                <a:cubicBezTo>
                  <a:pt x="4819492" y="968188"/>
                  <a:pt x="4831028" y="978606"/>
                  <a:pt x="4840701" y="983070"/>
                </a:cubicBezTo>
                <a:cubicBezTo>
                  <a:pt x="4850375" y="987535"/>
                  <a:pt x="4858932" y="991628"/>
                  <a:pt x="4866375" y="995348"/>
                </a:cubicBezTo>
                <a:cubicBezTo>
                  <a:pt x="4873815" y="999069"/>
                  <a:pt x="4880884" y="1002419"/>
                  <a:pt x="4887581" y="1005394"/>
                </a:cubicBezTo>
                <a:cubicBezTo>
                  <a:pt x="4894278" y="1008371"/>
                  <a:pt x="4899860" y="1015812"/>
                  <a:pt x="4904325" y="1027718"/>
                </a:cubicBezTo>
                <a:cubicBezTo>
                  <a:pt x="4923672" y="1079808"/>
                  <a:pt x="4928138" y="1140084"/>
                  <a:pt x="4917719" y="1208545"/>
                </a:cubicBezTo>
                <a:cubicBezTo>
                  <a:pt x="4914742" y="1233845"/>
                  <a:pt x="4912137" y="1253937"/>
                  <a:pt x="4909906" y="1268820"/>
                </a:cubicBezTo>
                <a:cubicBezTo>
                  <a:pt x="4907673" y="1283704"/>
                  <a:pt x="4905813" y="1296726"/>
                  <a:pt x="4904325" y="1307888"/>
                </a:cubicBezTo>
                <a:cubicBezTo>
                  <a:pt x="4902837" y="1319049"/>
                  <a:pt x="4901348" y="1328724"/>
                  <a:pt x="4899860" y="1336909"/>
                </a:cubicBezTo>
                <a:cubicBezTo>
                  <a:pt x="4898372" y="1345094"/>
                  <a:pt x="4897627" y="1357374"/>
                  <a:pt x="4897627" y="1373744"/>
                </a:cubicBezTo>
                <a:cubicBezTo>
                  <a:pt x="4897627" y="1434763"/>
                  <a:pt x="4887581" y="1481644"/>
                  <a:pt x="4867490" y="1514386"/>
                </a:cubicBezTo>
                <a:cubicBezTo>
                  <a:pt x="4847398" y="1547128"/>
                  <a:pt x="4826935" y="1569453"/>
                  <a:pt x="4806099" y="1581359"/>
                </a:cubicBezTo>
                <a:cubicBezTo>
                  <a:pt x="4785263" y="1593265"/>
                  <a:pt x="4771869" y="1602195"/>
                  <a:pt x="4765915" y="1608148"/>
                </a:cubicBezTo>
                <a:cubicBezTo>
                  <a:pt x="4759962" y="1614101"/>
                  <a:pt x="4755125" y="1621543"/>
                  <a:pt x="4751406" y="1630472"/>
                </a:cubicBezTo>
                <a:cubicBezTo>
                  <a:pt x="4747684" y="1639402"/>
                  <a:pt x="4742103" y="1649076"/>
                  <a:pt x="4734661" y="1659494"/>
                </a:cubicBezTo>
                <a:cubicBezTo>
                  <a:pt x="4716802" y="1684794"/>
                  <a:pt x="4690756" y="1702654"/>
                  <a:pt x="4656527" y="1713072"/>
                </a:cubicBezTo>
                <a:cubicBezTo>
                  <a:pt x="4617831" y="1724978"/>
                  <a:pt x="4576531" y="1730559"/>
                  <a:pt x="4532627" y="1729815"/>
                </a:cubicBezTo>
                <a:cubicBezTo>
                  <a:pt x="4488723" y="1729071"/>
                  <a:pt x="4454864" y="1726466"/>
                  <a:pt x="4431052" y="1722002"/>
                </a:cubicBezTo>
                <a:cubicBezTo>
                  <a:pt x="4407239" y="1717537"/>
                  <a:pt x="4385288" y="1706375"/>
                  <a:pt x="4365197" y="1688515"/>
                </a:cubicBezTo>
                <a:cubicBezTo>
                  <a:pt x="4345104" y="1670656"/>
                  <a:pt x="4328734" y="1650936"/>
                  <a:pt x="4316082" y="1629356"/>
                </a:cubicBezTo>
                <a:cubicBezTo>
                  <a:pt x="4303432" y="1607776"/>
                  <a:pt x="4293386" y="1595870"/>
                  <a:pt x="4285945" y="1593637"/>
                </a:cubicBezTo>
                <a:cubicBezTo>
                  <a:pt x="4278503" y="1591405"/>
                  <a:pt x="4270317" y="1590289"/>
                  <a:pt x="4261388" y="1590289"/>
                </a:cubicBezTo>
                <a:lnTo>
                  <a:pt x="4234598" y="1590289"/>
                </a:lnTo>
                <a:cubicBezTo>
                  <a:pt x="4210785" y="1590289"/>
                  <a:pt x="4194787" y="1583219"/>
                  <a:pt x="4186601" y="1569081"/>
                </a:cubicBezTo>
                <a:cubicBezTo>
                  <a:pt x="4178417" y="1554942"/>
                  <a:pt x="4175440" y="1541547"/>
                  <a:pt x="4177672" y="1528897"/>
                </a:cubicBezTo>
                <a:cubicBezTo>
                  <a:pt x="4179904" y="1516247"/>
                  <a:pt x="4180277" y="1498015"/>
                  <a:pt x="4178789" y="1474203"/>
                </a:cubicBezTo>
                <a:cubicBezTo>
                  <a:pt x="4178789" y="1450390"/>
                  <a:pt x="4179161" y="1428066"/>
                  <a:pt x="4179904" y="1407230"/>
                </a:cubicBezTo>
                <a:cubicBezTo>
                  <a:pt x="4180650" y="1386394"/>
                  <a:pt x="4189206" y="1368535"/>
                  <a:pt x="4205578" y="1353652"/>
                </a:cubicBezTo>
                <a:cubicBezTo>
                  <a:pt x="4241295" y="1325376"/>
                  <a:pt x="4272550" y="1310492"/>
                  <a:pt x="4299338" y="1309004"/>
                </a:cubicBezTo>
                <a:cubicBezTo>
                  <a:pt x="4326128" y="1307515"/>
                  <a:pt x="4343987" y="1302307"/>
                  <a:pt x="4352917" y="1293377"/>
                </a:cubicBezTo>
                <a:cubicBezTo>
                  <a:pt x="4361847" y="1284447"/>
                  <a:pt x="4368916" y="1276261"/>
                  <a:pt x="4374125" y="1268820"/>
                </a:cubicBezTo>
                <a:cubicBezTo>
                  <a:pt x="4379335" y="1261379"/>
                  <a:pt x="4386776" y="1256914"/>
                  <a:pt x="4396449" y="1255425"/>
                </a:cubicBezTo>
                <a:cubicBezTo>
                  <a:pt x="4406123" y="1253937"/>
                  <a:pt x="4416169" y="1254681"/>
                  <a:pt x="4426587" y="1257658"/>
                </a:cubicBezTo>
                <a:cubicBezTo>
                  <a:pt x="4451888" y="1265099"/>
                  <a:pt x="4464538" y="1279982"/>
                  <a:pt x="4464538" y="1302307"/>
                </a:cubicBezTo>
                <a:cubicBezTo>
                  <a:pt x="4464538" y="1324630"/>
                  <a:pt x="4464911" y="1345094"/>
                  <a:pt x="4465655" y="1363698"/>
                </a:cubicBezTo>
                <a:cubicBezTo>
                  <a:pt x="4466398" y="1382301"/>
                  <a:pt x="4469003" y="1399045"/>
                  <a:pt x="4473469" y="1413927"/>
                </a:cubicBezTo>
                <a:cubicBezTo>
                  <a:pt x="4483885" y="1452623"/>
                  <a:pt x="4503234" y="1470482"/>
                  <a:pt x="4531511" y="1467505"/>
                </a:cubicBezTo>
                <a:cubicBezTo>
                  <a:pt x="4562764" y="1464529"/>
                  <a:pt x="4579880" y="1433275"/>
                  <a:pt x="4582858" y="1373744"/>
                </a:cubicBezTo>
                <a:cubicBezTo>
                  <a:pt x="4582858" y="1357374"/>
                  <a:pt x="4582858" y="1341746"/>
                  <a:pt x="4582858" y="1326863"/>
                </a:cubicBezTo>
                <a:lnTo>
                  <a:pt x="4582858" y="1277750"/>
                </a:lnTo>
                <a:cubicBezTo>
                  <a:pt x="4582858" y="1207801"/>
                  <a:pt x="4549369" y="1154222"/>
                  <a:pt x="4482397" y="1117015"/>
                </a:cubicBezTo>
                <a:cubicBezTo>
                  <a:pt x="4455609" y="1102133"/>
                  <a:pt x="4429564" y="1087994"/>
                  <a:pt x="4404263" y="1074599"/>
                </a:cubicBezTo>
                <a:cubicBezTo>
                  <a:pt x="4378962" y="1061205"/>
                  <a:pt x="4355150" y="1044834"/>
                  <a:pt x="4332825" y="1025486"/>
                </a:cubicBezTo>
                <a:cubicBezTo>
                  <a:pt x="4282223" y="980839"/>
                  <a:pt x="4250226" y="929492"/>
                  <a:pt x="4236831" y="871449"/>
                </a:cubicBezTo>
                <a:cubicBezTo>
                  <a:pt x="4223437" y="813407"/>
                  <a:pt x="4213763" y="775828"/>
                  <a:pt x="4207810" y="758712"/>
                </a:cubicBezTo>
                <a:cubicBezTo>
                  <a:pt x="4201857" y="741596"/>
                  <a:pt x="4196276" y="730062"/>
                  <a:pt x="4191067" y="724109"/>
                </a:cubicBezTo>
                <a:cubicBezTo>
                  <a:pt x="4185857" y="718157"/>
                  <a:pt x="4180277" y="713691"/>
                  <a:pt x="4174323" y="710714"/>
                </a:cubicBezTo>
                <a:cubicBezTo>
                  <a:pt x="4168370" y="707739"/>
                  <a:pt x="4160185" y="698808"/>
                  <a:pt x="4149768" y="683926"/>
                </a:cubicBezTo>
                <a:cubicBezTo>
                  <a:pt x="4133396" y="661601"/>
                  <a:pt x="4129676" y="635556"/>
                  <a:pt x="4138604" y="605792"/>
                </a:cubicBezTo>
                <a:cubicBezTo>
                  <a:pt x="4147535" y="576025"/>
                  <a:pt x="4154976" y="551096"/>
                  <a:pt x="4160929" y="531005"/>
                </a:cubicBezTo>
                <a:cubicBezTo>
                  <a:pt x="4166882" y="510913"/>
                  <a:pt x="4169858" y="488961"/>
                  <a:pt x="4169858" y="465148"/>
                </a:cubicBezTo>
                <a:cubicBezTo>
                  <a:pt x="4169858" y="441336"/>
                  <a:pt x="4168742" y="417895"/>
                  <a:pt x="4166509" y="394827"/>
                </a:cubicBezTo>
                <a:cubicBezTo>
                  <a:pt x="4164278" y="371758"/>
                  <a:pt x="4163160" y="348318"/>
                  <a:pt x="4163160" y="324505"/>
                </a:cubicBezTo>
                <a:cubicBezTo>
                  <a:pt x="4166138" y="270927"/>
                  <a:pt x="4186231" y="221814"/>
                  <a:pt x="4223437" y="177167"/>
                </a:cubicBezTo>
                <a:cubicBezTo>
                  <a:pt x="4259154" y="134005"/>
                  <a:pt x="4302315" y="107216"/>
                  <a:pt x="4352917" y="96798"/>
                </a:cubicBezTo>
                <a:cubicBezTo>
                  <a:pt x="4375240" y="90846"/>
                  <a:pt x="4397567" y="85636"/>
                  <a:pt x="4419890" y="81171"/>
                </a:cubicBezTo>
                <a:cubicBezTo>
                  <a:pt x="4442214" y="76707"/>
                  <a:pt x="4465282" y="67777"/>
                  <a:pt x="4489095" y="54382"/>
                </a:cubicBezTo>
                <a:cubicBezTo>
                  <a:pt x="4533744" y="29082"/>
                  <a:pt x="4564626" y="16431"/>
                  <a:pt x="4581742" y="16431"/>
                </a:cubicBezTo>
                <a:close/>
                <a:moveTo>
                  <a:pt x="8210496" y="15838"/>
                </a:moveTo>
                <a:cubicBezTo>
                  <a:pt x="8222147" y="17164"/>
                  <a:pt x="8233274" y="22570"/>
                  <a:pt x="8243878" y="32058"/>
                </a:cubicBezTo>
                <a:cubicBezTo>
                  <a:pt x="8270667" y="63312"/>
                  <a:pt x="8291503" y="84148"/>
                  <a:pt x="8306386" y="94566"/>
                </a:cubicBezTo>
                <a:cubicBezTo>
                  <a:pt x="8331686" y="113915"/>
                  <a:pt x="8369638" y="125076"/>
                  <a:pt x="8420239" y="128052"/>
                </a:cubicBezTo>
                <a:cubicBezTo>
                  <a:pt x="8463399" y="131029"/>
                  <a:pt x="8502095" y="153354"/>
                  <a:pt x="8536325" y="195026"/>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7"/>
                  <a:pt x="8605530" y="520960"/>
                </a:cubicBezTo>
                <a:cubicBezTo>
                  <a:pt x="8618925" y="562632"/>
                  <a:pt x="8610739" y="618441"/>
                  <a:pt x="8580974" y="688390"/>
                </a:cubicBezTo>
                <a:cubicBezTo>
                  <a:pt x="8558649" y="752386"/>
                  <a:pt x="8531116" y="790338"/>
                  <a:pt x="8498374" y="802245"/>
                </a:cubicBezTo>
                <a:lnTo>
                  <a:pt x="8458190" y="815638"/>
                </a:lnTo>
                <a:cubicBezTo>
                  <a:pt x="8419495" y="829033"/>
                  <a:pt x="8386381" y="833870"/>
                  <a:pt x="8358848" y="830149"/>
                </a:cubicBezTo>
                <a:cubicBezTo>
                  <a:pt x="8331314" y="826429"/>
                  <a:pt x="8312339" y="818615"/>
                  <a:pt x="8301921" y="806709"/>
                </a:cubicBezTo>
                <a:cubicBezTo>
                  <a:pt x="8272155" y="768014"/>
                  <a:pt x="8264714" y="723365"/>
                  <a:pt x="8279597" y="672763"/>
                </a:cubicBezTo>
                <a:cubicBezTo>
                  <a:pt x="8282573" y="662345"/>
                  <a:pt x="8282573" y="645974"/>
                  <a:pt x="8279597" y="623651"/>
                </a:cubicBezTo>
                <a:cubicBezTo>
                  <a:pt x="8276620" y="601326"/>
                  <a:pt x="8263970" y="587187"/>
                  <a:pt x="8241645" y="581235"/>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6"/>
                  <a:pt x="8108444" y="571561"/>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6"/>
                  <a:pt x="8114770" y="1075716"/>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2"/>
                </a:cubicBezTo>
                <a:cubicBezTo>
                  <a:pt x="8409077" y="1267705"/>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5"/>
                  <a:pt x="7723724" y="1233101"/>
                </a:cubicBezTo>
                <a:cubicBezTo>
                  <a:pt x="7723724" y="1227148"/>
                  <a:pt x="7720747" y="1214498"/>
                  <a:pt x="7714794" y="1195150"/>
                </a:cubicBezTo>
                <a:cubicBezTo>
                  <a:pt x="7705864" y="1168362"/>
                  <a:pt x="7706236" y="1137107"/>
                  <a:pt x="7715910" y="1101388"/>
                </a:cubicBezTo>
                <a:cubicBezTo>
                  <a:pt x="7725584" y="1065671"/>
                  <a:pt x="7728932" y="1036277"/>
                  <a:pt x="7725956" y="1013208"/>
                </a:cubicBezTo>
                <a:cubicBezTo>
                  <a:pt x="7722980" y="990139"/>
                  <a:pt x="7719258" y="965955"/>
                  <a:pt x="7714794" y="940654"/>
                </a:cubicBezTo>
                <a:cubicBezTo>
                  <a:pt x="7705864" y="875170"/>
                  <a:pt x="7705120" y="832010"/>
                  <a:pt x="7712562" y="811173"/>
                </a:cubicBezTo>
                <a:cubicBezTo>
                  <a:pt x="7720003" y="790338"/>
                  <a:pt x="7721863" y="760573"/>
                  <a:pt x="7718142" y="721877"/>
                </a:cubicBezTo>
                <a:cubicBezTo>
                  <a:pt x="7714422" y="683181"/>
                  <a:pt x="7712562" y="651555"/>
                  <a:pt x="7712562" y="626999"/>
                </a:cubicBezTo>
                <a:cubicBezTo>
                  <a:pt x="7712562" y="602442"/>
                  <a:pt x="7710701" y="570072"/>
                  <a:pt x="7706980" y="529888"/>
                </a:cubicBezTo>
                <a:cubicBezTo>
                  <a:pt x="7703260" y="489706"/>
                  <a:pt x="7702888" y="446544"/>
                  <a:pt x="7705864" y="400408"/>
                </a:cubicBezTo>
                <a:cubicBezTo>
                  <a:pt x="7716282" y="284322"/>
                  <a:pt x="7755722" y="204699"/>
                  <a:pt x="7824182" y="161539"/>
                </a:cubicBezTo>
                <a:cubicBezTo>
                  <a:pt x="7926874" y="100520"/>
                  <a:pt x="7992358" y="71499"/>
                  <a:pt x="8020636" y="74474"/>
                </a:cubicBezTo>
                <a:cubicBezTo>
                  <a:pt x="8029566" y="74474"/>
                  <a:pt x="8040356" y="75590"/>
                  <a:pt x="8053006" y="77823"/>
                </a:cubicBezTo>
                <a:cubicBezTo>
                  <a:pt x="8065656" y="80055"/>
                  <a:pt x="8077934" y="79684"/>
                  <a:pt x="8089841" y="76707"/>
                </a:cubicBezTo>
                <a:cubicBezTo>
                  <a:pt x="8101747" y="73730"/>
                  <a:pt x="8112165" y="69266"/>
                  <a:pt x="8121094" y="63312"/>
                </a:cubicBezTo>
                <a:cubicBezTo>
                  <a:pt x="8130024" y="57359"/>
                  <a:pt x="8138954" y="50663"/>
                  <a:pt x="8147884" y="43220"/>
                </a:cubicBezTo>
                <a:cubicBezTo>
                  <a:pt x="8170208" y="22756"/>
                  <a:pt x="8191079" y="13629"/>
                  <a:pt x="8210496" y="15838"/>
                </a:cubicBezTo>
                <a:close/>
                <a:moveTo>
                  <a:pt x="2590748" y="15838"/>
                </a:moveTo>
                <a:cubicBezTo>
                  <a:pt x="2602398" y="17164"/>
                  <a:pt x="2613525" y="22570"/>
                  <a:pt x="2624130" y="32058"/>
                </a:cubicBezTo>
                <a:cubicBezTo>
                  <a:pt x="2650918" y="63312"/>
                  <a:pt x="2671755" y="84148"/>
                  <a:pt x="2686637" y="94566"/>
                </a:cubicBezTo>
                <a:cubicBezTo>
                  <a:pt x="2711937" y="113915"/>
                  <a:pt x="2749888" y="125076"/>
                  <a:pt x="2800490" y="128052"/>
                </a:cubicBezTo>
                <a:cubicBezTo>
                  <a:pt x="2843651" y="131029"/>
                  <a:pt x="2882346" y="153354"/>
                  <a:pt x="2916576" y="195026"/>
                </a:cubicBezTo>
                <a:cubicBezTo>
                  <a:pt x="2922530" y="203955"/>
                  <a:pt x="2928483" y="212512"/>
                  <a:pt x="2934435" y="220698"/>
                </a:cubicBezTo>
                <a:cubicBezTo>
                  <a:pt x="2940389" y="228883"/>
                  <a:pt x="2944853" y="238185"/>
                  <a:pt x="2947830" y="248603"/>
                </a:cubicBezTo>
                <a:cubicBezTo>
                  <a:pt x="2956760" y="270927"/>
                  <a:pt x="2959737" y="302925"/>
                  <a:pt x="2956760" y="344597"/>
                </a:cubicBezTo>
                <a:cubicBezTo>
                  <a:pt x="2953783" y="386269"/>
                  <a:pt x="2956016" y="420127"/>
                  <a:pt x="2963458" y="446172"/>
                </a:cubicBezTo>
                <a:cubicBezTo>
                  <a:pt x="2970899" y="472217"/>
                  <a:pt x="2978340" y="497147"/>
                  <a:pt x="2985781" y="520960"/>
                </a:cubicBezTo>
                <a:cubicBezTo>
                  <a:pt x="2999176" y="562632"/>
                  <a:pt x="2990991" y="618441"/>
                  <a:pt x="2961225" y="688390"/>
                </a:cubicBezTo>
                <a:cubicBezTo>
                  <a:pt x="2938901" y="752386"/>
                  <a:pt x="2911368" y="790338"/>
                  <a:pt x="2878625" y="802245"/>
                </a:cubicBezTo>
                <a:lnTo>
                  <a:pt x="2838441" y="815638"/>
                </a:lnTo>
                <a:cubicBezTo>
                  <a:pt x="2799747" y="829033"/>
                  <a:pt x="2766632" y="833870"/>
                  <a:pt x="2739099" y="830149"/>
                </a:cubicBezTo>
                <a:cubicBezTo>
                  <a:pt x="2711565" y="826429"/>
                  <a:pt x="2692591" y="818615"/>
                  <a:pt x="2682173" y="806709"/>
                </a:cubicBezTo>
                <a:cubicBezTo>
                  <a:pt x="2652407" y="768014"/>
                  <a:pt x="2644964" y="723365"/>
                  <a:pt x="2659848" y="672763"/>
                </a:cubicBezTo>
                <a:cubicBezTo>
                  <a:pt x="2662825" y="662345"/>
                  <a:pt x="2662825" y="645974"/>
                  <a:pt x="2659848" y="623651"/>
                </a:cubicBezTo>
                <a:cubicBezTo>
                  <a:pt x="2656871" y="601326"/>
                  <a:pt x="2644222" y="587187"/>
                  <a:pt x="2621897" y="581235"/>
                </a:cubicBezTo>
                <a:cubicBezTo>
                  <a:pt x="2609990" y="578257"/>
                  <a:pt x="2602177" y="573048"/>
                  <a:pt x="2598456" y="565607"/>
                </a:cubicBezTo>
                <a:cubicBezTo>
                  <a:pt x="2594736" y="558166"/>
                  <a:pt x="2591759" y="551840"/>
                  <a:pt x="2589526" y="546632"/>
                </a:cubicBezTo>
                <a:cubicBezTo>
                  <a:pt x="2587295" y="541423"/>
                  <a:pt x="2585061" y="537702"/>
                  <a:pt x="2582829" y="535469"/>
                </a:cubicBezTo>
                <a:cubicBezTo>
                  <a:pt x="2580597" y="533237"/>
                  <a:pt x="2573528" y="536586"/>
                  <a:pt x="2561621" y="545515"/>
                </a:cubicBezTo>
                <a:cubicBezTo>
                  <a:pt x="2549715" y="554445"/>
                  <a:pt x="2543019" y="559282"/>
                  <a:pt x="2541529" y="560026"/>
                </a:cubicBezTo>
                <a:cubicBezTo>
                  <a:pt x="2540042" y="560770"/>
                  <a:pt x="2535205" y="559654"/>
                  <a:pt x="2527018" y="556677"/>
                </a:cubicBezTo>
                <a:cubicBezTo>
                  <a:pt x="2518834" y="553701"/>
                  <a:pt x="2511019" y="554445"/>
                  <a:pt x="2503578" y="558910"/>
                </a:cubicBezTo>
                <a:cubicBezTo>
                  <a:pt x="2496137" y="563376"/>
                  <a:pt x="2488696" y="571561"/>
                  <a:pt x="2481255" y="583466"/>
                </a:cubicBezTo>
                <a:cubicBezTo>
                  <a:pt x="2454465" y="629603"/>
                  <a:pt x="2449256" y="704761"/>
                  <a:pt x="2465627" y="808941"/>
                </a:cubicBezTo>
                <a:cubicBezTo>
                  <a:pt x="2471581" y="840195"/>
                  <a:pt x="2477534" y="869216"/>
                  <a:pt x="2483486" y="896005"/>
                </a:cubicBezTo>
                <a:cubicBezTo>
                  <a:pt x="2495393" y="962978"/>
                  <a:pt x="2500973" y="1007627"/>
                  <a:pt x="2500229" y="1029951"/>
                </a:cubicBezTo>
                <a:cubicBezTo>
                  <a:pt x="2499485" y="1052276"/>
                  <a:pt x="2495021" y="1075716"/>
                  <a:pt x="2486834" y="1100272"/>
                </a:cubicBezTo>
                <a:cubicBezTo>
                  <a:pt x="2478650" y="1124829"/>
                  <a:pt x="2471581" y="1149013"/>
                  <a:pt x="2465627" y="1172826"/>
                </a:cubicBezTo>
                <a:cubicBezTo>
                  <a:pt x="2447768" y="1233845"/>
                  <a:pt x="2450001" y="1285935"/>
                  <a:pt x="2472324" y="1329095"/>
                </a:cubicBezTo>
                <a:cubicBezTo>
                  <a:pt x="2499114" y="1382673"/>
                  <a:pt x="2516229" y="1413927"/>
                  <a:pt x="2523670" y="1422857"/>
                </a:cubicBezTo>
                <a:cubicBezTo>
                  <a:pt x="2537065" y="1436252"/>
                  <a:pt x="2553436" y="1441833"/>
                  <a:pt x="2572783" y="1439600"/>
                </a:cubicBezTo>
                <a:cubicBezTo>
                  <a:pt x="2592131" y="1437368"/>
                  <a:pt x="2607013" y="1427694"/>
                  <a:pt x="2617433" y="1410579"/>
                </a:cubicBezTo>
                <a:cubicBezTo>
                  <a:pt x="2627849" y="1393464"/>
                  <a:pt x="2637523" y="1374860"/>
                  <a:pt x="2646453" y="1354768"/>
                </a:cubicBezTo>
                <a:cubicBezTo>
                  <a:pt x="2655384" y="1334676"/>
                  <a:pt x="2665056" y="1315701"/>
                  <a:pt x="2675476" y="1297841"/>
                </a:cubicBezTo>
                <a:cubicBezTo>
                  <a:pt x="2685892" y="1279982"/>
                  <a:pt x="2698171" y="1269564"/>
                  <a:pt x="2712309" y="1266588"/>
                </a:cubicBezTo>
                <a:cubicBezTo>
                  <a:pt x="2726448" y="1263611"/>
                  <a:pt x="2744680" y="1263239"/>
                  <a:pt x="2767004" y="1265472"/>
                </a:cubicBezTo>
                <a:cubicBezTo>
                  <a:pt x="2789329" y="1267705"/>
                  <a:pt x="2804583" y="1268820"/>
                  <a:pt x="2812769" y="1268820"/>
                </a:cubicBezTo>
                <a:cubicBezTo>
                  <a:pt x="2820954" y="1268820"/>
                  <a:pt x="2831000" y="1273657"/>
                  <a:pt x="2842907" y="1283331"/>
                </a:cubicBezTo>
                <a:cubicBezTo>
                  <a:pt x="2854813" y="1293005"/>
                  <a:pt x="2861138" y="1314585"/>
                  <a:pt x="2861882" y="1348071"/>
                </a:cubicBezTo>
                <a:cubicBezTo>
                  <a:pt x="2862626" y="1381557"/>
                  <a:pt x="2863743" y="1408346"/>
                  <a:pt x="2865230" y="1428438"/>
                </a:cubicBezTo>
                <a:cubicBezTo>
                  <a:pt x="2866718" y="1448530"/>
                  <a:pt x="2861510" y="1466389"/>
                  <a:pt x="2849603" y="1482016"/>
                </a:cubicBezTo>
                <a:cubicBezTo>
                  <a:pt x="2837697" y="1497643"/>
                  <a:pt x="2829884" y="1511782"/>
                  <a:pt x="2826164" y="1524432"/>
                </a:cubicBezTo>
                <a:cubicBezTo>
                  <a:pt x="2822443" y="1537083"/>
                  <a:pt x="2819839" y="1549361"/>
                  <a:pt x="2818349" y="1561267"/>
                </a:cubicBezTo>
                <a:cubicBezTo>
                  <a:pt x="2816862" y="1592521"/>
                  <a:pt x="2811280" y="1615589"/>
                  <a:pt x="2801606" y="1630472"/>
                </a:cubicBezTo>
                <a:cubicBezTo>
                  <a:pt x="2791933" y="1645355"/>
                  <a:pt x="2783003" y="1657633"/>
                  <a:pt x="2774818" y="1667307"/>
                </a:cubicBezTo>
                <a:cubicBezTo>
                  <a:pt x="2766632" y="1676981"/>
                  <a:pt x="2745052" y="1681818"/>
                  <a:pt x="2710078" y="1681818"/>
                </a:cubicBezTo>
                <a:cubicBezTo>
                  <a:pt x="2675102" y="1681818"/>
                  <a:pt x="2643476" y="1698189"/>
                  <a:pt x="2615200" y="1730931"/>
                </a:cubicBezTo>
                <a:cubicBezTo>
                  <a:pt x="2586923" y="1763673"/>
                  <a:pt x="2560134" y="1778184"/>
                  <a:pt x="2534832" y="1774463"/>
                </a:cubicBezTo>
                <a:cubicBezTo>
                  <a:pt x="2509532" y="1770743"/>
                  <a:pt x="2491672" y="1755488"/>
                  <a:pt x="2481255" y="1728699"/>
                </a:cubicBezTo>
                <a:cubicBezTo>
                  <a:pt x="2470837" y="1704886"/>
                  <a:pt x="2447768" y="1692236"/>
                  <a:pt x="2412050" y="1690748"/>
                </a:cubicBezTo>
                <a:cubicBezTo>
                  <a:pt x="2401632" y="1689259"/>
                  <a:pt x="2391958" y="1686655"/>
                  <a:pt x="2383028" y="1682934"/>
                </a:cubicBezTo>
                <a:cubicBezTo>
                  <a:pt x="2374099" y="1679213"/>
                  <a:pt x="2363679" y="1676237"/>
                  <a:pt x="2351774" y="1674004"/>
                </a:cubicBezTo>
                <a:cubicBezTo>
                  <a:pt x="2339867" y="1671772"/>
                  <a:pt x="2327962" y="1666935"/>
                  <a:pt x="2316054" y="1659494"/>
                </a:cubicBezTo>
                <a:cubicBezTo>
                  <a:pt x="2286290" y="1643123"/>
                  <a:pt x="2261732" y="1617078"/>
                  <a:pt x="2242385" y="1581359"/>
                </a:cubicBezTo>
                <a:cubicBezTo>
                  <a:pt x="2230478" y="1559035"/>
                  <a:pt x="2218945" y="1540431"/>
                  <a:pt x="2207783" y="1525548"/>
                </a:cubicBezTo>
                <a:cubicBezTo>
                  <a:pt x="2196620" y="1510666"/>
                  <a:pt x="2187319" y="1496527"/>
                  <a:pt x="2179878" y="1483132"/>
                </a:cubicBezTo>
                <a:cubicBezTo>
                  <a:pt x="2160530" y="1453367"/>
                  <a:pt x="2153089" y="1425089"/>
                  <a:pt x="2157553" y="1398300"/>
                </a:cubicBezTo>
                <a:cubicBezTo>
                  <a:pt x="2166483" y="1326863"/>
                  <a:pt x="2156809" y="1279982"/>
                  <a:pt x="2128531" y="1257658"/>
                </a:cubicBezTo>
                <a:cubicBezTo>
                  <a:pt x="2112161" y="1247240"/>
                  <a:pt x="2103974" y="1239055"/>
                  <a:pt x="2103974" y="1233101"/>
                </a:cubicBezTo>
                <a:cubicBezTo>
                  <a:pt x="2103974" y="1227148"/>
                  <a:pt x="2100998" y="1214498"/>
                  <a:pt x="2095044" y="1195150"/>
                </a:cubicBezTo>
                <a:cubicBezTo>
                  <a:pt x="2086115" y="1168362"/>
                  <a:pt x="2086487" y="1137107"/>
                  <a:pt x="2096161" y="1101388"/>
                </a:cubicBezTo>
                <a:cubicBezTo>
                  <a:pt x="2105836" y="1065671"/>
                  <a:pt x="2109184" y="1036277"/>
                  <a:pt x="2106207" y="1013208"/>
                </a:cubicBezTo>
                <a:cubicBezTo>
                  <a:pt x="2103231" y="990139"/>
                  <a:pt x="2099510" y="965955"/>
                  <a:pt x="2095044" y="940654"/>
                </a:cubicBezTo>
                <a:cubicBezTo>
                  <a:pt x="2086115" y="875170"/>
                  <a:pt x="2085372" y="832010"/>
                  <a:pt x="2092813" y="811173"/>
                </a:cubicBezTo>
                <a:cubicBezTo>
                  <a:pt x="2100254" y="790338"/>
                  <a:pt x="2102115" y="760573"/>
                  <a:pt x="2098394" y="721877"/>
                </a:cubicBezTo>
                <a:cubicBezTo>
                  <a:pt x="2094674" y="683181"/>
                  <a:pt x="2092813" y="651555"/>
                  <a:pt x="2092813" y="626999"/>
                </a:cubicBezTo>
                <a:cubicBezTo>
                  <a:pt x="2092813" y="602442"/>
                  <a:pt x="2090952" y="570072"/>
                  <a:pt x="2087231" y="529888"/>
                </a:cubicBezTo>
                <a:cubicBezTo>
                  <a:pt x="2083510" y="489706"/>
                  <a:pt x="2083138" y="446544"/>
                  <a:pt x="2086115" y="400408"/>
                </a:cubicBezTo>
                <a:cubicBezTo>
                  <a:pt x="2096533" y="284322"/>
                  <a:pt x="2135973" y="204699"/>
                  <a:pt x="2204434" y="161539"/>
                </a:cubicBezTo>
                <a:cubicBezTo>
                  <a:pt x="2307126" y="100520"/>
                  <a:pt x="2372610" y="71499"/>
                  <a:pt x="2400886" y="74474"/>
                </a:cubicBezTo>
                <a:cubicBezTo>
                  <a:pt x="2409817" y="74474"/>
                  <a:pt x="2420607" y="75590"/>
                  <a:pt x="2433258" y="77823"/>
                </a:cubicBezTo>
                <a:cubicBezTo>
                  <a:pt x="2445907" y="80055"/>
                  <a:pt x="2458186" y="79684"/>
                  <a:pt x="2470091" y="76707"/>
                </a:cubicBezTo>
                <a:cubicBezTo>
                  <a:pt x="2481999" y="73730"/>
                  <a:pt x="2492416" y="69266"/>
                  <a:pt x="2501345" y="63312"/>
                </a:cubicBezTo>
                <a:cubicBezTo>
                  <a:pt x="2510275" y="57359"/>
                  <a:pt x="2519206" y="50663"/>
                  <a:pt x="2528136" y="43220"/>
                </a:cubicBezTo>
                <a:cubicBezTo>
                  <a:pt x="2550459" y="22756"/>
                  <a:pt x="2571331" y="13629"/>
                  <a:pt x="2590748" y="15838"/>
                </a:cubicBezTo>
                <a:close/>
                <a:moveTo>
                  <a:pt x="128505" y="804"/>
                </a:moveTo>
                <a:cubicBezTo>
                  <a:pt x="161992" y="-3661"/>
                  <a:pt x="191384" y="10478"/>
                  <a:pt x="216685" y="43220"/>
                </a:cubicBezTo>
                <a:cubicBezTo>
                  <a:pt x="322353" y="11966"/>
                  <a:pt x="383372" y="31314"/>
                  <a:pt x="399743" y="101264"/>
                </a:cubicBezTo>
                <a:cubicBezTo>
                  <a:pt x="405697" y="126564"/>
                  <a:pt x="407185" y="147400"/>
                  <a:pt x="404208" y="163772"/>
                </a:cubicBezTo>
                <a:cubicBezTo>
                  <a:pt x="401233" y="180142"/>
                  <a:pt x="399743" y="198001"/>
                  <a:pt x="399743" y="217349"/>
                </a:cubicBezTo>
                <a:lnTo>
                  <a:pt x="399743" y="284322"/>
                </a:lnTo>
                <a:cubicBezTo>
                  <a:pt x="399743" y="345341"/>
                  <a:pt x="397511" y="388129"/>
                  <a:pt x="393046" y="412686"/>
                </a:cubicBezTo>
                <a:cubicBezTo>
                  <a:pt x="388582" y="437243"/>
                  <a:pt x="387838" y="465893"/>
                  <a:pt x="390815" y="498634"/>
                </a:cubicBezTo>
                <a:cubicBezTo>
                  <a:pt x="393790" y="531378"/>
                  <a:pt x="392674" y="562632"/>
                  <a:pt x="387465" y="592397"/>
                </a:cubicBezTo>
                <a:cubicBezTo>
                  <a:pt x="382256" y="622162"/>
                  <a:pt x="382628" y="642254"/>
                  <a:pt x="388582" y="652672"/>
                </a:cubicBezTo>
                <a:cubicBezTo>
                  <a:pt x="394534" y="663090"/>
                  <a:pt x="401977" y="671275"/>
                  <a:pt x="410906" y="677228"/>
                </a:cubicBezTo>
                <a:cubicBezTo>
                  <a:pt x="422812" y="686158"/>
                  <a:pt x="438439" y="690623"/>
                  <a:pt x="457786" y="690623"/>
                </a:cubicBezTo>
                <a:cubicBezTo>
                  <a:pt x="490528" y="690623"/>
                  <a:pt x="512109" y="675740"/>
                  <a:pt x="522527" y="645974"/>
                </a:cubicBezTo>
                <a:cubicBezTo>
                  <a:pt x="526991" y="632580"/>
                  <a:pt x="527365" y="609883"/>
                  <a:pt x="523643" y="577885"/>
                </a:cubicBezTo>
                <a:cubicBezTo>
                  <a:pt x="519922" y="545887"/>
                  <a:pt x="519550" y="514261"/>
                  <a:pt x="522527" y="483007"/>
                </a:cubicBezTo>
                <a:cubicBezTo>
                  <a:pt x="525503" y="451753"/>
                  <a:pt x="525132" y="423104"/>
                  <a:pt x="521411" y="397059"/>
                </a:cubicBezTo>
                <a:cubicBezTo>
                  <a:pt x="517691" y="371014"/>
                  <a:pt x="514714" y="343109"/>
                  <a:pt x="512481" y="313343"/>
                </a:cubicBezTo>
                <a:cubicBezTo>
                  <a:pt x="510248" y="283578"/>
                  <a:pt x="509132" y="253068"/>
                  <a:pt x="509132" y="221814"/>
                </a:cubicBezTo>
                <a:cubicBezTo>
                  <a:pt x="509132" y="148888"/>
                  <a:pt x="517319" y="102751"/>
                  <a:pt x="533689" y="83404"/>
                </a:cubicBezTo>
                <a:cubicBezTo>
                  <a:pt x="550060" y="64056"/>
                  <a:pt x="575734" y="49545"/>
                  <a:pt x="610708" y="39872"/>
                </a:cubicBezTo>
                <a:cubicBezTo>
                  <a:pt x="645682" y="30198"/>
                  <a:pt x="683261" y="25361"/>
                  <a:pt x="723445" y="25361"/>
                </a:cubicBezTo>
                <a:cubicBezTo>
                  <a:pt x="817206" y="25361"/>
                  <a:pt x="878970" y="46197"/>
                  <a:pt x="908736" y="87869"/>
                </a:cubicBezTo>
                <a:cubicBezTo>
                  <a:pt x="922130" y="105728"/>
                  <a:pt x="928828" y="123587"/>
                  <a:pt x="928828" y="141447"/>
                </a:cubicBezTo>
                <a:cubicBezTo>
                  <a:pt x="928828" y="159306"/>
                  <a:pt x="928084" y="173073"/>
                  <a:pt x="926595" y="182747"/>
                </a:cubicBezTo>
                <a:cubicBezTo>
                  <a:pt x="925107" y="192420"/>
                  <a:pt x="925107" y="203955"/>
                  <a:pt x="926595" y="217349"/>
                </a:cubicBezTo>
                <a:cubicBezTo>
                  <a:pt x="931061" y="253068"/>
                  <a:pt x="928828" y="288787"/>
                  <a:pt x="919898" y="324505"/>
                </a:cubicBezTo>
                <a:cubicBezTo>
                  <a:pt x="910969" y="360224"/>
                  <a:pt x="904643" y="395200"/>
                  <a:pt x="900923" y="429429"/>
                </a:cubicBezTo>
                <a:cubicBezTo>
                  <a:pt x="897202" y="463660"/>
                  <a:pt x="894597" y="500867"/>
                  <a:pt x="893110" y="541050"/>
                </a:cubicBezTo>
                <a:cubicBezTo>
                  <a:pt x="888644" y="608023"/>
                  <a:pt x="886413" y="679461"/>
                  <a:pt x="886413" y="755363"/>
                </a:cubicBezTo>
                <a:cubicBezTo>
                  <a:pt x="886413" y="890797"/>
                  <a:pt x="881202" y="976373"/>
                  <a:pt x="870785" y="1012091"/>
                </a:cubicBezTo>
                <a:cubicBezTo>
                  <a:pt x="845485" y="1087994"/>
                  <a:pt x="841019" y="1145293"/>
                  <a:pt x="857390" y="1183988"/>
                </a:cubicBezTo>
                <a:cubicBezTo>
                  <a:pt x="861855" y="1194406"/>
                  <a:pt x="863715" y="1206684"/>
                  <a:pt x="862972" y="1220823"/>
                </a:cubicBezTo>
                <a:cubicBezTo>
                  <a:pt x="862228" y="1234962"/>
                  <a:pt x="861483" y="1249844"/>
                  <a:pt x="860739" y="1265472"/>
                </a:cubicBezTo>
                <a:cubicBezTo>
                  <a:pt x="859995" y="1281098"/>
                  <a:pt x="859623" y="1296353"/>
                  <a:pt x="859623" y="1311236"/>
                </a:cubicBezTo>
                <a:cubicBezTo>
                  <a:pt x="859623" y="1326120"/>
                  <a:pt x="863344" y="1343234"/>
                  <a:pt x="870785" y="1362582"/>
                </a:cubicBezTo>
                <a:cubicBezTo>
                  <a:pt x="884179" y="1402765"/>
                  <a:pt x="871529" y="1445181"/>
                  <a:pt x="832834" y="1489830"/>
                </a:cubicBezTo>
                <a:cubicBezTo>
                  <a:pt x="819439" y="1504713"/>
                  <a:pt x="813486" y="1530385"/>
                  <a:pt x="814975" y="1566848"/>
                </a:cubicBezTo>
                <a:cubicBezTo>
                  <a:pt x="816462" y="1603311"/>
                  <a:pt x="817206" y="1630100"/>
                  <a:pt x="817206" y="1647215"/>
                </a:cubicBezTo>
                <a:cubicBezTo>
                  <a:pt x="817206" y="1664331"/>
                  <a:pt x="813113" y="1676981"/>
                  <a:pt x="804929" y="1685167"/>
                </a:cubicBezTo>
                <a:cubicBezTo>
                  <a:pt x="796742" y="1693352"/>
                  <a:pt x="779627" y="1701910"/>
                  <a:pt x="753583" y="1710839"/>
                </a:cubicBezTo>
                <a:cubicBezTo>
                  <a:pt x="727537" y="1719769"/>
                  <a:pt x="698889" y="1725722"/>
                  <a:pt x="667634" y="1728699"/>
                </a:cubicBezTo>
                <a:cubicBezTo>
                  <a:pt x="588755" y="1736140"/>
                  <a:pt x="538898" y="1720513"/>
                  <a:pt x="518063" y="1681818"/>
                </a:cubicBezTo>
                <a:cubicBezTo>
                  <a:pt x="500202" y="1649076"/>
                  <a:pt x="496110" y="1583963"/>
                  <a:pt x="505784" y="1486481"/>
                </a:cubicBezTo>
                <a:cubicBezTo>
                  <a:pt x="515457" y="1388999"/>
                  <a:pt x="522155" y="1315701"/>
                  <a:pt x="525875" y="1266588"/>
                </a:cubicBezTo>
                <a:cubicBezTo>
                  <a:pt x="529596" y="1217475"/>
                  <a:pt x="528480" y="1183244"/>
                  <a:pt x="522527" y="1163896"/>
                </a:cubicBezTo>
                <a:cubicBezTo>
                  <a:pt x="516573" y="1144549"/>
                  <a:pt x="506901" y="1132642"/>
                  <a:pt x="493505" y="1128177"/>
                </a:cubicBezTo>
                <a:cubicBezTo>
                  <a:pt x="480112" y="1123713"/>
                  <a:pt x="465972" y="1122224"/>
                  <a:pt x="451089" y="1123713"/>
                </a:cubicBezTo>
                <a:cubicBezTo>
                  <a:pt x="418348" y="1126689"/>
                  <a:pt x="396023" y="1136364"/>
                  <a:pt x="384118" y="1152734"/>
                </a:cubicBezTo>
                <a:cubicBezTo>
                  <a:pt x="385605" y="1186965"/>
                  <a:pt x="386349" y="1234218"/>
                  <a:pt x="386349" y="1294493"/>
                </a:cubicBezTo>
                <a:cubicBezTo>
                  <a:pt x="386349" y="1354768"/>
                  <a:pt x="385605" y="1415416"/>
                  <a:pt x="384118" y="1476435"/>
                </a:cubicBezTo>
                <a:cubicBezTo>
                  <a:pt x="379652" y="1626752"/>
                  <a:pt x="374070" y="1706747"/>
                  <a:pt x="367374" y="1716420"/>
                </a:cubicBezTo>
                <a:cubicBezTo>
                  <a:pt x="360677" y="1726094"/>
                  <a:pt x="348398" y="1733164"/>
                  <a:pt x="330539" y="1737628"/>
                </a:cubicBezTo>
                <a:cubicBezTo>
                  <a:pt x="312680" y="1742093"/>
                  <a:pt x="293331" y="1744326"/>
                  <a:pt x="272496" y="1744326"/>
                </a:cubicBezTo>
                <a:cubicBezTo>
                  <a:pt x="224871" y="1747302"/>
                  <a:pt x="193617" y="1739489"/>
                  <a:pt x="178734" y="1720885"/>
                </a:cubicBezTo>
                <a:cubicBezTo>
                  <a:pt x="163851" y="1702282"/>
                  <a:pt x="151946" y="1687771"/>
                  <a:pt x="143015" y="1677353"/>
                </a:cubicBezTo>
                <a:cubicBezTo>
                  <a:pt x="134085" y="1666935"/>
                  <a:pt x="121808" y="1659122"/>
                  <a:pt x="106180" y="1653913"/>
                </a:cubicBezTo>
                <a:cubicBezTo>
                  <a:pt x="90554" y="1648704"/>
                  <a:pt x="81252" y="1640146"/>
                  <a:pt x="78275" y="1628240"/>
                </a:cubicBezTo>
                <a:cubicBezTo>
                  <a:pt x="75298" y="1616334"/>
                  <a:pt x="72321" y="1601451"/>
                  <a:pt x="69345" y="1583591"/>
                </a:cubicBezTo>
                <a:cubicBezTo>
                  <a:pt x="61904" y="1541919"/>
                  <a:pt x="61904" y="1515503"/>
                  <a:pt x="69345" y="1504340"/>
                </a:cubicBezTo>
                <a:cubicBezTo>
                  <a:pt x="76786" y="1493178"/>
                  <a:pt x="80880" y="1477923"/>
                  <a:pt x="81623" y="1458576"/>
                </a:cubicBezTo>
                <a:cubicBezTo>
                  <a:pt x="82367" y="1439228"/>
                  <a:pt x="79763" y="1426950"/>
                  <a:pt x="73811" y="1421741"/>
                </a:cubicBezTo>
                <a:cubicBezTo>
                  <a:pt x="67857" y="1416532"/>
                  <a:pt x="62276" y="1395324"/>
                  <a:pt x="57067" y="1358117"/>
                </a:cubicBezTo>
                <a:cubicBezTo>
                  <a:pt x="51858" y="1320910"/>
                  <a:pt x="47765" y="1279238"/>
                  <a:pt x="44788" y="1233101"/>
                </a:cubicBezTo>
                <a:cubicBezTo>
                  <a:pt x="41812" y="1186965"/>
                  <a:pt x="40324" y="1142688"/>
                  <a:pt x="40324" y="1100272"/>
                </a:cubicBezTo>
                <a:cubicBezTo>
                  <a:pt x="40324" y="1057857"/>
                  <a:pt x="44788" y="1026230"/>
                  <a:pt x="53719" y="1005394"/>
                </a:cubicBezTo>
                <a:cubicBezTo>
                  <a:pt x="74554" y="957770"/>
                  <a:pt x="76414" y="911632"/>
                  <a:pt x="59299" y="866984"/>
                </a:cubicBezTo>
                <a:cubicBezTo>
                  <a:pt x="42184" y="822336"/>
                  <a:pt x="32138" y="786990"/>
                  <a:pt x="29161" y="760944"/>
                </a:cubicBezTo>
                <a:cubicBezTo>
                  <a:pt x="26186" y="734899"/>
                  <a:pt x="23952" y="711459"/>
                  <a:pt x="22465" y="690623"/>
                </a:cubicBezTo>
                <a:cubicBezTo>
                  <a:pt x="20976" y="635556"/>
                  <a:pt x="17999" y="600582"/>
                  <a:pt x="13534" y="585699"/>
                </a:cubicBezTo>
                <a:cubicBezTo>
                  <a:pt x="9070" y="570817"/>
                  <a:pt x="6093" y="550352"/>
                  <a:pt x="4605" y="524308"/>
                </a:cubicBezTo>
                <a:cubicBezTo>
                  <a:pt x="3116" y="498262"/>
                  <a:pt x="2373" y="470357"/>
                  <a:pt x="2373" y="440591"/>
                </a:cubicBezTo>
                <a:cubicBezTo>
                  <a:pt x="2373" y="410826"/>
                  <a:pt x="2745" y="380316"/>
                  <a:pt x="3488" y="349062"/>
                </a:cubicBezTo>
                <a:cubicBezTo>
                  <a:pt x="4233" y="317808"/>
                  <a:pt x="3488" y="282834"/>
                  <a:pt x="1256" y="244138"/>
                </a:cubicBezTo>
                <a:cubicBezTo>
                  <a:pt x="-976" y="205444"/>
                  <a:pt x="-232" y="166749"/>
                  <a:pt x="3488" y="128052"/>
                </a:cubicBezTo>
                <a:cubicBezTo>
                  <a:pt x="7209" y="89357"/>
                  <a:pt x="20604" y="59591"/>
                  <a:pt x="43672" y="38755"/>
                </a:cubicBezTo>
                <a:cubicBezTo>
                  <a:pt x="66742" y="17919"/>
                  <a:pt x="95018" y="5269"/>
                  <a:pt x="128505" y="804"/>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pic>
        <p:nvPicPr>
          <p:cNvPr id="17" name="PpHolder2">
            <a:extLst>
              <a:ext uri="{FF2B5EF4-FFF2-40B4-BE49-F238E27FC236}">
                <a16:creationId xmlns:a16="http://schemas.microsoft.com/office/drawing/2014/main" id="{09B015C0-855D-490D-9C0C-AD1C9BCD16F6}"/>
              </a:ext>
            </a:extLst>
          </p:cNvPr>
          <p:cNvPicPr>
            <a:picLocks/>
          </p:cNvPicPr>
          <p:nvPr/>
        </p:nvPicPr>
        <p:blipFill>
          <a:blip r:embed="rId2">
            <a:extLst>
              <a:ext uri="{28A0092B-C50C-407E-A947-70E740481C1C}">
                <a14:useLocalDpi xmlns:a14="http://schemas.microsoft.com/office/drawing/2010/main" val="0"/>
              </a:ext>
            </a:extLst>
          </a:blip>
          <a:srcRect t="3743" r="61306"/>
          <a:stretch>
            <a:fillRect/>
          </a:stretch>
        </p:blipFill>
        <p:spPr>
          <a:xfrm>
            <a:off x="0" y="256678"/>
            <a:ext cx="4717558" cy="6601323"/>
          </a:xfrm>
          <a:custGeom>
            <a:avLst/>
            <a:gdLst>
              <a:gd name="connsiteX0" fmla="*/ 2791760 w 4717558"/>
              <a:gd name="connsiteY0" fmla="*/ 1400 h 6601323"/>
              <a:gd name="connsiteX1" fmla="*/ 3497284 w 4717558"/>
              <a:gd name="connsiteY1" fmla="*/ 126571 h 6601323"/>
              <a:gd name="connsiteX2" fmla="*/ 4242212 w 4717558"/>
              <a:gd name="connsiteY2" fmla="*/ 693648 h 6601323"/>
              <a:gd name="connsiteX3" fmla="*/ 4646149 w 4717558"/>
              <a:gd name="connsiteY3" fmla="*/ 1702941 h 6601323"/>
              <a:gd name="connsiteX4" fmla="*/ 4707790 w 4717558"/>
              <a:gd name="connsiteY4" fmla="*/ 2829619 h 6601323"/>
              <a:gd name="connsiteX5" fmla="*/ 4552970 w 4717558"/>
              <a:gd name="connsiteY5" fmla="*/ 3949278 h 6601323"/>
              <a:gd name="connsiteX6" fmla="*/ 4239880 w 4717558"/>
              <a:gd name="connsiteY6" fmla="*/ 5030472 h 6601323"/>
              <a:gd name="connsiteX7" fmla="*/ 3777994 w 4717558"/>
              <a:gd name="connsiteY7" fmla="*/ 6023604 h 6601323"/>
              <a:gd name="connsiteX8" fmla="*/ 3474016 w 4717558"/>
              <a:gd name="connsiteY8" fmla="*/ 6466516 h 6601323"/>
              <a:gd name="connsiteX9" fmla="*/ 3385786 w 4717558"/>
              <a:gd name="connsiteY9" fmla="*/ 6569138 h 6601323"/>
              <a:gd name="connsiteX10" fmla="*/ 3354199 w 4717558"/>
              <a:gd name="connsiteY10" fmla="*/ 6601323 h 6601323"/>
              <a:gd name="connsiteX11" fmla="*/ 2168168 w 4717558"/>
              <a:gd name="connsiteY11" fmla="*/ 6601323 h 6601323"/>
              <a:gd name="connsiteX12" fmla="*/ 2158646 w 4717558"/>
              <a:gd name="connsiteY12" fmla="*/ 6582806 h 6601323"/>
              <a:gd name="connsiteX13" fmla="*/ 2095676 w 4717558"/>
              <a:gd name="connsiteY13" fmla="*/ 6424636 h 6601323"/>
              <a:gd name="connsiteX14" fmla="*/ 2013364 w 4717558"/>
              <a:gd name="connsiteY14" fmla="*/ 6250115 h 6601323"/>
              <a:gd name="connsiteX15" fmla="*/ 1907602 w 4717558"/>
              <a:gd name="connsiteY15" fmla="*/ 6170042 h 6601323"/>
              <a:gd name="connsiteX16" fmla="*/ 1866566 w 4717558"/>
              <a:gd name="connsiteY16" fmla="*/ 6165201 h 6601323"/>
              <a:gd name="connsiteX17" fmla="*/ 1766187 w 4717558"/>
              <a:gd name="connsiteY17" fmla="*/ 6167015 h 6601323"/>
              <a:gd name="connsiteX18" fmla="*/ 1524397 w 4717558"/>
              <a:gd name="connsiteY18" fmla="*/ 6202814 h 6601323"/>
              <a:gd name="connsiteX19" fmla="*/ 1044623 w 4717558"/>
              <a:gd name="connsiteY19" fmla="*/ 6268907 h 6601323"/>
              <a:gd name="connsiteX20" fmla="*/ 806252 w 4717558"/>
              <a:gd name="connsiteY20" fmla="*/ 6234801 h 6601323"/>
              <a:gd name="connsiteX21" fmla="*/ 615572 w 4717558"/>
              <a:gd name="connsiteY21" fmla="*/ 6113573 h 6601323"/>
              <a:gd name="connsiteX22" fmla="*/ 379377 w 4717558"/>
              <a:gd name="connsiteY22" fmla="*/ 5659432 h 6601323"/>
              <a:gd name="connsiteX23" fmla="*/ 313287 w 4717558"/>
              <a:gd name="connsiteY23" fmla="*/ 5552549 h 6601323"/>
              <a:gd name="connsiteX24" fmla="*/ 240567 w 4717558"/>
              <a:gd name="connsiteY24" fmla="*/ 5484066 h 6601323"/>
              <a:gd name="connsiteX25" fmla="*/ 156832 w 4717558"/>
              <a:gd name="connsiteY25" fmla="*/ 5441852 h 6601323"/>
              <a:gd name="connsiteX26" fmla="*/ 63262 w 4717558"/>
              <a:gd name="connsiteY26" fmla="*/ 5415552 h 6601323"/>
              <a:gd name="connsiteX27" fmla="*/ 0 w 4717558"/>
              <a:gd name="connsiteY27" fmla="*/ 5400817 h 6601323"/>
              <a:gd name="connsiteX28" fmla="*/ 0 w 4717558"/>
              <a:gd name="connsiteY28" fmla="*/ 3424998 h 6601323"/>
              <a:gd name="connsiteX29" fmla="*/ 166822 w 4717558"/>
              <a:gd name="connsiteY29" fmla="*/ 3301099 h 6601323"/>
              <a:gd name="connsiteX30" fmla="*/ 358892 w 4717558"/>
              <a:gd name="connsiteY30" fmla="*/ 3120346 h 6601323"/>
              <a:gd name="connsiteX31" fmla="*/ 707295 w 4717558"/>
              <a:gd name="connsiteY31" fmla="*/ 2670505 h 6601323"/>
              <a:gd name="connsiteX32" fmla="*/ 1213274 w 4717558"/>
              <a:gd name="connsiteY32" fmla="*/ 1650920 h 6601323"/>
              <a:gd name="connsiteX33" fmla="*/ 1707055 w 4717558"/>
              <a:gd name="connsiteY33" fmla="*/ 668047 h 6601323"/>
              <a:gd name="connsiteX34" fmla="*/ 2054915 w 4717558"/>
              <a:gd name="connsiteY34" fmla="*/ 272947 h 6601323"/>
              <a:gd name="connsiteX35" fmla="*/ 2554569 w 4717558"/>
              <a:gd name="connsiteY35" fmla="*/ 31913 h 6601323"/>
              <a:gd name="connsiteX36" fmla="*/ 2791760 w 4717558"/>
              <a:gd name="connsiteY36" fmla="*/ 1400 h 6601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8" h="6601323">
                <a:moveTo>
                  <a:pt x="2791760" y="1400"/>
                </a:moveTo>
                <a:cubicBezTo>
                  <a:pt x="3031779" y="-8983"/>
                  <a:pt x="3276950" y="38966"/>
                  <a:pt x="3497284" y="126571"/>
                </a:cubicBezTo>
                <a:cubicBezTo>
                  <a:pt x="3791219" y="243444"/>
                  <a:pt x="4053618" y="438994"/>
                  <a:pt x="4242212" y="693648"/>
                </a:cubicBezTo>
                <a:cubicBezTo>
                  <a:pt x="4460612" y="988489"/>
                  <a:pt x="4578482" y="1345760"/>
                  <a:pt x="4646149" y="1702941"/>
                </a:cubicBezTo>
                <a:cubicBezTo>
                  <a:pt x="4716476" y="2074163"/>
                  <a:pt x="4729941" y="2453133"/>
                  <a:pt x="4707790" y="2829619"/>
                </a:cubicBezTo>
                <a:cubicBezTo>
                  <a:pt x="4685760" y="3205895"/>
                  <a:pt x="4632620" y="3580961"/>
                  <a:pt x="4552970" y="3949278"/>
                </a:cubicBezTo>
                <a:cubicBezTo>
                  <a:pt x="4473625" y="4316201"/>
                  <a:pt x="4367799" y="4677529"/>
                  <a:pt x="4239880" y="5030472"/>
                </a:cubicBezTo>
                <a:cubicBezTo>
                  <a:pt x="4115293" y="5374066"/>
                  <a:pt x="3965223" y="5709335"/>
                  <a:pt x="3777994" y="6023604"/>
                </a:cubicBezTo>
                <a:cubicBezTo>
                  <a:pt x="3686422" y="6177334"/>
                  <a:pt x="3586890" y="6327525"/>
                  <a:pt x="3474016" y="6466516"/>
                </a:cubicBezTo>
                <a:cubicBezTo>
                  <a:pt x="3445645" y="6501416"/>
                  <a:pt x="3416280" y="6535763"/>
                  <a:pt x="3385786" y="6569138"/>
                </a:cubicBezTo>
                <a:lnTo>
                  <a:pt x="3354199" y="6601323"/>
                </a:lnTo>
                <a:lnTo>
                  <a:pt x="2168168" y="6601323"/>
                </a:lnTo>
                <a:lnTo>
                  <a:pt x="2158646" y="6582806"/>
                </a:lnTo>
                <a:cubicBezTo>
                  <a:pt x="2136282" y="6530589"/>
                  <a:pt x="2116377" y="6477200"/>
                  <a:pt x="2095676" y="6424636"/>
                </a:cubicBezTo>
                <a:cubicBezTo>
                  <a:pt x="2072134" y="6364837"/>
                  <a:pt x="2049771" y="6303496"/>
                  <a:pt x="2013364" y="6250115"/>
                </a:cubicBezTo>
                <a:cubicBezTo>
                  <a:pt x="1997780" y="6227268"/>
                  <a:pt x="1963283" y="6184174"/>
                  <a:pt x="1907602" y="6170042"/>
                </a:cubicBezTo>
                <a:cubicBezTo>
                  <a:pt x="1894286" y="6166653"/>
                  <a:pt x="1880244" y="6166592"/>
                  <a:pt x="1866566" y="6165201"/>
                </a:cubicBezTo>
                <a:cubicBezTo>
                  <a:pt x="1832944" y="6161779"/>
                  <a:pt x="1799931" y="6164019"/>
                  <a:pt x="1766187" y="6167015"/>
                </a:cubicBezTo>
                <a:cubicBezTo>
                  <a:pt x="1684904" y="6174157"/>
                  <a:pt x="1604469" y="6187625"/>
                  <a:pt x="1524397" y="6202814"/>
                </a:cubicBezTo>
                <a:cubicBezTo>
                  <a:pt x="1365973" y="6232895"/>
                  <a:pt x="1206767" y="6269543"/>
                  <a:pt x="1044623" y="6268907"/>
                </a:cubicBezTo>
                <a:cubicBezTo>
                  <a:pt x="964036" y="6268605"/>
                  <a:pt x="883420" y="6258436"/>
                  <a:pt x="806252" y="6234801"/>
                </a:cubicBezTo>
                <a:cubicBezTo>
                  <a:pt x="731505" y="6211923"/>
                  <a:pt x="668258" y="6171402"/>
                  <a:pt x="615572" y="6113573"/>
                </a:cubicBezTo>
                <a:cubicBezTo>
                  <a:pt x="497641" y="5984112"/>
                  <a:pt x="451613" y="5814586"/>
                  <a:pt x="379377" y="5659432"/>
                </a:cubicBezTo>
                <a:cubicBezTo>
                  <a:pt x="361675" y="5621425"/>
                  <a:pt x="339009" y="5585654"/>
                  <a:pt x="313287" y="5552549"/>
                </a:cubicBezTo>
                <a:cubicBezTo>
                  <a:pt x="292525" y="5525829"/>
                  <a:pt x="266836" y="5505099"/>
                  <a:pt x="240567" y="5484066"/>
                </a:cubicBezTo>
                <a:cubicBezTo>
                  <a:pt x="216510" y="5464791"/>
                  <a:pt x="185399" y="5453048"/>
                  <a:pt x="156832" y="5441852"/>
                </a:cubicBezTo>
                <a:cubicBezTo>
                  <a:pt x="126267" y="5429868"/>
                  <a:pt x="95764" y="5422180"/>
                  <a:pt x="63262" y="5415552"/>
                </a:cubicBezTo>
                <a:lnTo>
                  <a:pt x="0" y="5400817"/>
                </a:lnTo>
                <a:lnTo>
                  <a:pt x="0" y="3424998"/>
                </a:lnTo>
                <a:lnTo>
                  <a:pt x="166822" y="3301099"/>
                </a:lnTo>
                <a:cubicBezTo>
                  <a:pt x="234324" y="3244865"/>
                  <a:pt x="298533" y="3184728"/>
                  <a:pt x="358892" y="3120346"/>
                </a:cubicBezTo>
                <a:cubicBezTo>
                  <a:pt x="488170" y="2982441"/>
                  <a:pt x="606919" y="2830769"/>
                  <a:pt x="707295" y="2670505"/>
                </a:cubicBezTo>
                <a:cubicBezTo>
                  <a:pt x="910111" y="2348487"/>
                  <a:pt x="1063628" y="1999781"/>
                  <a:pt x="1213274" y="1650920"/>
                </a:cubicBezTo>
                <a:cubicBezTo>
                  <a:pt x="1357682" y="1314319"/>
                  <a:pt x="1502668" y="973630"/>
                  <a:pt x="1707055" y="668047"/>
                </a:cubicBezTo>
                <a:cubicBezTo>
                  <a:pt x="1804892" y="521761"/>
                  <a:pt x="1918464" y="384946"/>
                  <a:pt x="2054915" y="272947"/>
                </a:cubicBezTo>
                <a:cubicBezTo>
                  <a:pt x="2200051" y="153837"/>
                  <a:pt x="2371273" y="72253"/>
                  <a:pt x="2554569" y="31913"/>
                </a:cubicBezTo>
                <a:cubicBezTo>
                  <a:pt x="2632319" y="14801"/>
                  <a:pt x="2711754" y="4860"/>
                  <a:pt x="2791760" y="1400"/>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pic>
        <p:nvPicPr>
          <p:cNvPr id="38" name="PpHolder8">
            <a:extLst>
              <a:ext uri="{FF2B5EF4-FFF2-40B4-BE49-F238E27FC236}">
                <a16:creationId xmlns:a16="http://schemas.microsoft.com/office/drawing/2014/main" id="{4C47DD3E-9CC2-4720-A0DE-1E8078F863C8}"/>
              </a:ext>
            </a:extLst>
          </p:cNvPr>
          <p:cNvPicPr>
            <a:picLocks/>
          </p:cNvPicPr>
          <p:nvPr/>
        </p:nvPicPr>
        <p:blipFill>
          <a:blip r:embed="rId2">
            <a:extLst>
              <a:ext uri="{28A0092B-C50C-407E-A947-70E740481C1C}">
                <a14:useLocalDpi xmlns:a14="http://schemas.microsoft.com/office/drawing/2010/main" val="0"/>
              </a:ext>
            </a:extLst>
          </a:blip>
          <a:srcRect l="15913" t="52875" r="75229" b="31377"/>
          <a:stretch>
            <a:fillRect/>
          </a:stretch>
        </p:blipFill>
        <p:spPr>
          <a:xfrm>
            <a:off x="1940111"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4" y="0"/>
                  <a:pt x="1079999" y="241766"/>
                  <a:pt x="1079999" y="540000"/>
                </a:cubicBezTo>
                <a:cubicBezTo>
                  <a:pt x="1079999" y="838234"/>
                  <a:pt x="838234" y="1080000"/>
                  <a:pt x="539999" y="1080000"/>
                </a:cubicBezTo>
                <a:cubicBezTo>
                  <a:pt x="241765" y="1080000"/>
                  <a:pt x="0" y="838234"/>
                  <a:pt x="0" y="540000"/>
                </a:cubicBezTo>
                <a:cubicBezTo>
                  <a:pt x="0" y="241766"/>
                  <a:pt x="241765" y="0"/>
                  <a:pt x="539999" y="0"/>
                </a:cubicBezTo>
                <a:close/>
              </a:path>
            </a:pathLst>
          </a:custGeom>
        </p:spPr>
      </p:pic>
      <p:pic>
        <p:nvPicPr>
          <p:cNvPr id="36" name="PpHolder9">
            <a:extLst>
              <a:ext uri="{FF2B5EF4-FFF2-40B4-BE49-F238E27FC236}">
                <a16:creationId xmlns:a16="http://schemas.microsoft.com/office/drawing/2014/main" id="{8DE31A01-DB26-4DE1-87B5-F56A42740E84}"/>
              </a:ext>
            </a:extLst>
          </p:cNvPr>
          <p:cNvPicPr>
            <a:picLocks/>
          </p:cNvPicPr>
          <p:nvPr/>
        </p:nvPicPr>
        <p:blipFill>
          <a:blip r:embed="rId2">
            <a:extLst>
              <a:ext uri="{28A0092B-C50C-407E-A947-70E740481C1C}">
                <a14:useLocalDpi xmlns:a14="http://schemas.microsoft.com/office/drawing/2010/main" val="0"/>
              </a:ext>
            </a:extLst>
          </a:blip>
          <a:srcRect l="45968" t="52875" r="45173" b="31377"/>
          <a:stretch>
            <a:fillRect/>
          </a:stretch>
        </p:blipFill>
        <p:spPr>
          <a:xfrm>
            <a:off x="5604465"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3" y="0"/>
                  <a:pt x="1079999" y="241766"/>
                  <a:pt x="1079999" y="540000"/>
                </a:cubicBezTo>
                <a:cubicBezTo>
                  <a:pt x="1079999" y="838234"/>
                  <a:pt x="838233" y="1080000"/>
                  <a:pt x="539999" y="1080000"/>
                </a:cubicBezTo>
                <a:cubicBezTo>
                  <a:pt x="241766" y="1080000"/>
                  <a:pt x="0" y="838234"/>
                  <a:pt x="0" y="540000"/>
                </a:cubicBezTo>
                <a:cubicBezTo>
                  <a:pt x="0" y="241766"/>
                  <a:pt x="241766" y="0"/>
                  <a:pt x="539999" y="0"/>
                </a:cubicBezTo>
                <a:close/>
              </a:path>
            </a:pathLst>
          </a:custGeom>
        </p:spPr>
      </p:pic>
      <p:pic>
        <p:nvPicPr>
          <p:cNvPr id="32" name="PpHolder10">
            <a:extLst>
              <a:ext uri="{FF2B5EF4-FFF2-40B4-BE49-F238E27FC236}">
                <a16:creationId xmlns:a16="http://schemas.microsoft.com/office/drawing/2014/main" id="{67E50286-E568-450A-8DBA-17B8C770F57C}"/>
              </a:ext>
            </a:extLst>
          </p:cNvPr>
          <p:cNvPicPr>
            <a:picLocks/>
          </p:cNvPicPr>
          <p:nvPr/>
        </p:nvPicPr>
        <p:blipFill>
          <a:blip r:embed="rId2">
            <a:extLst>
              <a:ext uri="{28A0092B-C50C-407E-A947-70E740481C1C}">
                <a14:useLocalDpi xmlns:a14="http://schemas.microsoft.com/office/drawing/2010/main" val="0"/>
              </a:ext>
            </a:extLst>
          </a:blip>
          <a:srcRect l="75880" t="52875" r="15261" b="31377"/>
          <a:stretch>
            <a:fillRect/>
          </a:stretch>
        </p:blipFill>
        <p:spPr>
          <a:xfrm>
            <a:off x="9251320" y="3626180"/>
            <a:ext cx="1080000" cy="1080000"/>
          </a:xfrm>
          <a:custGeom>
            <a:avLst/>
            <a:gdLst>
              <a:gd name="connsiteX0" fmla="*/ 540000 w 1080000"/>
              <a:gd name="connsiteY0" fmla="*/ 0 h 1080000"/>
              <a:gd name="connsiteX1" fmla="*/ 1080000 w 1080000"/>
              <a:gd name="connsiteY1" fmla="*/ 540000 h 1080000"/>
              <a:gd name="connsiteX2" fmla="*/ 540000 w 1080000"/>
              <a:gd name="connsiteY2" fmla="*/ 1080000 h 1080000"/>
              <a:gd name="connsiteX3" fmla="*/ 0 w 1080000"/>
              <a:gd name="connsiteY3" fmla="*/ 540000 h 1080000"/>
              <a:gd name="connsiteX4" fmla="*/ 54000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540000" y="0"/>
                </a:moveTo>
                <a:cubicBezTo>
                  <a:pt x="838234" y="0"/>
                  <a:pt x="1080000" y="241766"/>
                  <a:pt x="1080000" y="540000"/>
                </a:cubicBezTo>
                <a:cubicBezTo>
                  <a:pt x="1080000" y="838234"/>
                  <a:pt x="838234" y="1080000"/>
                  <a:pt x="540000" y="1080000"/>
                </a:cubicBezTo>
                <a:cubicBezTo>
                  <a:pt x="241766" y="1080000"/>
                  <a:pt x="0" y="838234"/>
                  <a:pt x="0" y="540000"/>
                </a:cubicBezTo>
                <a:cubicBezTo>
                  <a:pt x="0" y="241766"/>
                  <a:pt x="241766" y="0"/>
                  <a:pt x="540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pic>
        <p:nvPicPr>
          <p:cNvPr id="28" name="PpHolder4">
            <a:extLst>
              <a:ext uri="{FF2B5EF4-FFF2-40B4-BE49-F238E27FC236}">
                <a16:creationId xmlns:a16="http://schemas.microsoft.com/office/drawing/2014/main" id="{7C878BFB-8307-46CF-942E-443F409A65EE}"/>
              </a:ext>
            </a:extLst>
          </p:cNvPr>
          <p:cNvPicPr>
            <a:picLocks/>
          </p:cNvPicPr>
          <p:nvPr/>
        </p:nvPicPr>
        <p:blipFill>
          <a:blip r:embed="rId2">
            <a:extLst>
              <a:ext uri="{28A0092B-C50C-407E-A947-70E740481C1C}">
                <a14:useLocalDpi xmlns:a14="http://schemas.microsoft.com/office/drawing/2010/main" val="0"/>
              </a:ext>
            </a:extLst>
          </a:blip>
          <a:srcRect l="7587" t="5319" r="56745" b="5319"/>
          <a:stretch>
            <a:fillRect/>
          </a:stretch>
        </p:blipFill>
        <p:spPr>
          <a:xfrm>
            <a:off x="925034" y="364798"/>
            <a:ext cx="4348638" cy="6128409"/>
          </a:xfrm>
          <a:custGeom>
            <a:avLst/>
            <a:gdLst>
              <a:gd name="connsiteX0" fmla="*/ 927999 w 4348638"/>
              <a:gd name="connsiteY0" fmla="*/ 5448193 h 6128409"/>
              <a:gd name="connsiteX1" fmla="*/ 929675 w 4348638"/>
              <a:gd name="connsiteY1" fmla="*/ 5479766 h 6128409"/>
              <a:gd name="connsiteX2" fmla="*/ 944333 w 4348638"/>
              <a:gd name="connsiteY2" fmla="*/ 5479766 h 6128409"/>
              <a:gd name="connsiteX3" fmla="*/ 610035 w 4348638"/>
              <a:gd name="connsiteY3" fmla="*/ 5311622 h 6128409"/>
              <a:gd name="connsiteX4" fmla="*/ 560080 w 4348638"/>
              <a:gd name="connsiteY4" fmla="*/ 5317712 h 6128409"/>
              <a:gd name="connsiteX5" fmla="*/ 510530 w 4348638"/>
              <a:gd name="connsiteY5" fmla="*/ 5324619 h 6128409"/>
              <a:gd name="connsiteX6" fmla="*/ 510530 w 4348638"/>
              <a:gd name="connsiteY6" fmla="*/ 5372137 h 6128409"/>
              <a:gd name="connsiteX7" fmla="*/ 514998 w 4348638"/>
              <a:gd name="connsiteY7" fmla="*/ 5478955 h 6128409"/>
              <a:gd name="connsiteX8" fmla="*/ 610035 w 4348638"/>
              <a:gd name="connsiteY8" fmla="*/ 5479361 h 6128409"/>
              <a:gd name="connsiteX9" fmla="*/ 610035 w 4348638"/>
              <a:gd name="connsiteY9" fmla="*/ 5311622 h 6128409"/>
              <a:gd name="connsiteX10" fmla="*/ 788335 w 4348638"/>
              <a:gd name="connsiteY10" fmla="*/ 5287659 h 6128409"/>
              <a:gd name="connsiteX11" fmla="*/ 727005 w 4348638"/>
              <a:gd name="connsiteY11" fmla="*/ 5296596 h 6128409"/>
              <a:gd name="connsiteX12" fmla="*/ 710354 w 4348638"/>
              <a:gd name="connsiteY12" fmla="*/ 5299030 h 6128409"/>
              <a:gd name="connsiteX13" fmla="*/ 710354 w 4348638"/>
              <a:gd name="connsiteY13" fmla="*/ 5369698 h 6128409"/>
              <a:gd name="connsiteX14" fmla="*/ 715228 w 4348638"/>
              <a:gd name="connsiteY14" fmla="*/ 5480986 h 6128409"/>
              <a:gd name="connsiteX15" fmla="*/ 819611 w 4348638"/>
              <a:gd name="connsiteY15" fmla="*/ 5484234 h 6128409"/>
              <a:gd name="connsiteX16" fmla="*/ 819611 w 4348638"/>
              <a:gd name="connsiteY16" fmla="*/ 5390413 h 6128409"/>
              <a:gd name="connsiteX17" fmla="*/ 796457 w 4348638"/>
              <a:gd name="connsiteY17" fmla="*/ 5287659 h 6128409"/>
              <a:gd name="connsiteX18" fmla="*/ 341572 w 4348638"/>
              <a:gd name="connsiteY18" fmla="*/ 4421343 h 6128409"/>
              <a:gd name="connsiteX19" fmla="*/ 341572 w 4348638"/>
              <a:gd name="connsiteY19" fmla="*/ 4424592 h 6128409"/>
              <a:gd name="connsiteX20" fmla="*/ 367161 w 4348638"/>
              <a:gd name="connsiteY20" fmla="*/ 4577709 h 6128409"/>
              <a:gd name="connsiteX21" fmla="*/ 363503 w 4348638"/>
              <a:gd name="connsiteY21" fmla="*/ 4577709 h 6128409"/>
              <a:gd name="connsiteX22" fmla="*/ 389905 w 4348638"/>
              <a:gd name="connsiteY22" fmla="*/ 4708896 h 6128409"/>
              <a:gd name="connsiteX23" fmla="*/ 454079 w 4348638"/>
              <a:gd name="connsiteY23" fmla="*/ 5141850 h 6128409"/>
              <a:gd name="connsiteX24" fmla="*/ 460168 w 4348638"/>
              <a:gd name="connsiteY24" fmla="*/ 5143884 h 6128409"/>
              <a:gd name="connsiteX25" fmla="*/ 482910 w 4348638"/>
              <a:gd name="connsiteY25" fmla="*/ 5168252 h 6128409"/>
              <a:gd name="connsiteX26" fmla="*/ 504030 w 4348638"/>
              <a:gd name="connsiteY26" fmla="*/ 5236076 h 6128409"/>
              <a:gd name="connsiteX27" fmla="*/ 510935 w 4348638"/>
              <a:gd name="connsiteY27" fmla="*/ 5301875 h 6128409"/>
              <a:gd name="connsiteX28" fmla="*/ 599478 w 4348638"/>
              <a:gd name="connsiteY28" fmla="*/ 5290502 h 6128409"/>
              <a:gd name="connsiteX29" fmla="*/ 612065 w 4348638"/>
              <a:gd name="connsiteY29" fmla="*/ 5290502 h 6128409"/>
              <a:gd name="connsiteX30" fmla="*/ 619377 w 4348638"/>
              <a:gd name="connsiteY30" fmla="*/ 5173936 h 6128409"/>
              <a:gd name="connsiteX31" fmla="*/ 628721 w 4348638"/>
              <a:gd name="connsiteY31" fmla="*/ 5146318 h 6128409"/>
              <a:gd name="connsiteX32" fmla="*/ 659991 w 4348638"/>
              <a:gd name="connsiteY32" fmla="*/ 5143069 h 6128409"/>
              <a:gd name="connsiteX33" fmla="*/ 682738 w 4348638"/>
              <a:gd name="connsiteY33" fmla="*/ 5167438 h 6128409"/>
              <a:gd name="connsiteX34" fmla="*/ 703855 w 4348638"/>
              <a:gd name="connsiteY34" fmla="*/ 5235266 h 6128409"/>
              <a:gd name="connsiteX35" fmla="*/ 708729 w 4348638"/>
              <a:gd name="connsiteY35" fmla="*/ 5275881 h 6128409"/>
              <a:gd name="connsiteX36" fmla="*/ 741222 w 4348638"/>
              <a:gd name="connsiteY36" fmla="*/ 5271413 h 6128409"/>
              <a:gd name="connsiteX37" fmla="*/ 791584 w 4348638"/>
              <a:gd name="connsiteY37" fmla="*/ 5264100 h 6128409"/>
              <a:gd name="connsiteX38" fmla="*/ 643745 w 4348638"/>
              <a:gd name="connsiteY38" fmla="*/ 4426622 h 6128409"/>
              <a:gd name="connsiteX39" fmla="*/ 341572 w 4348638"/>
              <a:gd name="connsiteY39" fmla="*/ 4421343 h 6128409"/>
              <a:gd name="connsiteX40" fmla="*/ 2472637 w 4348638"/>
              <a:gd name="connsiteY40" fmla="*/ 0 h 6128409"/>
              <a:gd name="connsiteX41" fmla="*/ 2513252 w 4348638"/>
              <a:gd name="connsiteY41" fmla="*/ 22340 h 6128409"/>
              <a:gd name="connsiteX42" fmla="*/ 2984386 w 4348638"/>
              <a:gd name="connsiteY42" fmla="*/ 656337 h 6128409"/>
              <a:gd name="connsiteX43" fmla="*/ 2740695 w 4348638"/>
              <a:gd name="connsiteY43" fmla="*/ 577137 h 6128409"/>
              <a:gd name="connsiteX44" fmla="*/ 2702516 w 4348638"/>
              <a:gd name="connsiteY44" fmla="*/ 851289 h 6128409"/>
              <a:gd name="connsiteX45" fmla="*/ 2924679 w 4348638"/>
              <a:gd name="connsiteY45" fmla="*/ 895968 h 6128409"/>
              <a:gd name="connsiteX46" fmla="*/ 3026624 w 4348638"/>
              <a:gd name="connsiteY46" fmla="*/ 1410965 h 6128409"/>
              <a:gd name="connsiteX47" fmla="*/ 3154564 w 4348638"/>
              <a:gd name="connsiteY47" fmla="*/ 1710296 h 6128409"/>
              <a:gd name="connsiteX48" fmla="*/ 2850758 w 4348638"/>
              <a:gd name="connsiteY48" fmla="*/ 1761468 h 6128409"/>
              <a:gd name="connsiteX49" fmla="*/ 2844671 w 4348638"/>
              <a:gd name="connsiteY49" fmla="*/ 2019783 h 6128409"/>
              <a:gd name="connsiteX50" fmla="*/ 3372664 w 4348638"/>
              <a:gd name="connsiteY50" fmla="*/ 1691205 h 6128409"/>
              <a:gd name="connsiteX51" fmla="*/ 3439273 w 4348638"/>
              <a:gd name="connsiteY51" fmla="*/ 1675368 h 6128409"/>
              <a:gd name="connsiteX52" fmla="*/ 3495319 w 4348638"/>
              <a:gd name="connsiteY52" fmla="*/ 1733039 h 6128409"/>
              <a:gd name="connsiteX53" fmla="*/ 4002193 w 4348638"/>
              <a:gd name="connsiteY53" fmla="*/ 2678151 h 6128409"/>
              <a:gd name="connsiteX54" fmla="*/ 4260505 w 4348638"/>
              <a:gd name="connsiteY54" fmla="*/ 3160250 h 6128409"/>
              <a:gd name="connsiteX55" fmla="*/ 4281220 w 4348638"/>
              <a:gd name="connsiteY55" fmla="*/ 3293463 h 6128409"/>
              <a:gd name="connsiteX56" fmla="*/ 4020879 w 4348638"/>
              <a:gd name="connsiteY56" fmla="*/ 3311742 h 6128409"/>
              <a:gd name="connsiteX57" fmla="*/ 4004632 w 4348638"/>
              <a:gd name="connsiteY57" fmla="*/ 3825926 h 6128409"/>
              <a:gd name="connsiteX58" fmla="*/ 4348638 w 4348638"/>
              <a:gd name="connsiteY58" fmla="*/ 4338894 h 6128409"/>
              <a:gd name="connsiteX59" fmla="*/ 3980669 w 4348638"/>
              <a:gd name="connsiteY59" fmla="*/ 4329956 h 6128409"/>
              <a:gd name="connsiteX60" fmla="*/ 3897410 w 4348638"/>
              <a:gd name="connsiteY60" fmla="*/ 5417626 h 6128409"/>
              <a:gd name="connsiteX61" fmla="*/ 3883192 w 4348638"/>
              <a:gd name="connsiteY61" fmla="*/ 5515507 h 6128409"/>
              <a:gd name="connsiteX62" fmla="*/ 3942898 w 4348638"/>
              <a:gd name="connsiteY62" fmla="*/ 5567903 h 6128409"/>
              <a:gd name="connsiteX63" fmla="*/ 4158560 w 4348638"/>
              <a:gd name="connsiteY63" fmla="*/ 5811184 h 6128409"/>
              <a:gd name="connsiteX64" fmla="*/ 4233700 w 4348638"/>
              <a:gd name="connsiteY64" fmla="*/ 6002481 h 6128409"/>
              <a:gd name="connsiteX65" fmla="*/ 4189432 w 4348638"/>
              <a:gd name="connsiteY65" fmla="*/ 6032538 h 6128409"/>
              <a:gd name="connsiteX66" fmla="*/ 2940112 w 4348638"/>
              <a:gd name="connsiteY66" fmla="*/ 6064621 h 6128409"/>
              <a:gd name="connsiteX67" fmla="*/ 2295557 w 4348638"/>
              <a:gd name="connsiteY67" fmla="*/ 6115797 h 6128409"/>
              <a:gd name="connsiteX68" fmla="*/ 1437360 w 4348638"/>
              <a:gd name="connsiteY68" fmla="*/ 6117828 h 6128409"/>
              <a:gd name="connsiteX69" fmla="*/ 0 w 4348638"/>
              <a:gd name="connsiteY69" fmla="*/ 6051624 h 6128409"/>
              <a:gd name="connsiteX70" fmla="*/ 365536 w 4348638"/>
              <a:gd name="connsiteY70" fmla="*/ 5533787 h 6128409"/>
              <a:gd name="connsiteX71" fmla="*/ 392339 w 4348638"/>
              <a:gd name="connsiteY71" fmla="*/ 5486265 h 6128409"/>
              <a:gd name="connsiteX72" fmla="*/ 406961 w 4348638"/>
              <a:gd name="connsiteY72" fmla="*/ 5480986 h 6128409"/>
              <a:gd name="connsiteX73" fmla="*/ 406961 w 4348638"/>
              <a:gd name="connsiteY73" fmla="*/ 5342489 h 6128409"/>
              <a:gd name="connsiteX74" fmla="*/ 391528 w 4348638"/>
              <a:gd name="connsiteY74" fmla="*/ 5342489 h 6128409"/>
              <a:gd name="connsiteX75" fmla="*/ 387428 w 4348638"/>
              <a:gd name="connsiteY75" fmla="*/ 5340703 h 6128409"/>
              <a:gd name="connsiteX76" fmla="*/ 378533 w 4348638"/>
              <a:gd name="connsiteY76" fmla="*/ 5309183 h 6128409"/>
              <a:gd name="connsiteX77" fmla="*/ 407773 w 4348638"/>
              <a:gd name="connsiteY77" fmla="*/ 5309183 h 6128409"/>
              <a:gd name="connsiteX78" fmla="*/ 413462 w 4348638"/>
              <a:gd name="connsiteY78" fmla="*/ 5214147 h 6128409"/>
              <a:gd name="connsiteX79" fmla="*/ 336697 w 4348638"/>
              <a:gd name="connsiteY79" fmla="*/ 4682088 h 6128409"/>
              <a:gd name="connsiteX80" fmla="*/ 316797 w 4348638"/>
              <a:gd name="connsiteY80" fmla="*/ 4529376 h 6128409"/>
              <a:gd name="connsiteX81" fmla="*/ 300142 w 4348638"/>
              <a:gd name="connsiteY81" fmla="*/ 4416469 h 6128409"/>
              <a:gd name="connsiteX82" fmla="*/ 88134 w 4348638"/>
              <a:gd name="connsiteY82" fmla="*/ 4368541 h 6128409"/>
              <a:gd name="connsiteX83" fmla="*/ 267244 w 4348638"/>
              <a:gd name="connsiteY83" fmla="*/ 4134194 h 6128409"/>
              <a:gd name="connsiteX84" fmla="*/ 514185 w 4348638"/>
              <a:gd name="connsiteY84" fmla="*/ 3945741 h 6128409"/>
              <a:gd name="connsiteX85" fmla="*/ 494692 w 4348638"/>
              <a:gd name="connsiteY85" fmla="*/ 3555027 h 6128409"/>
              <a:gd name="connsiteX86" fmla="*/ 474788 w 4348638"/>
              <a:gd name="connsiteY86" fmla="*/ 3489229 h 6128409"/>
              <a:gd name="connsiteX87" fmla="*/ 411020 w 4348638"/>
              <a:gd name="connsiteY87" fmla="*/ 3468924 h 6128409"/>
              <a:gd name="connsiteX88" fmla="*/ 138092 w 4348638"/>
              <a:gd name="connsiteY88" fmla="*/ 3449833 h 6128409"/>
              <a:gd name="connsiteX89" fmla="*/ 649838 w 4348638"/>
              <a:gd name="connsiteY89" fmla="*/ 2174525 h 6128409"/>
              <a:gd name="connsiteX90" fmla="*/ 1146151 w 4348638"/>
              <a:gd name="connsiteY90" fmla="*/ 2658654 h 6128409"/>
              <a:gd name="connsiteX91" fmla="*/ 1068171 w 4348638"/>
              <a:gd name="connsiteY91" fmla="*/ 1927587 h 6128409"/>
              <a:gd name="connsiteX92" fmla="*/ 772495 w 4348638"/>
              <a:gd name="connsiteY92" fmla="*/ 1910120 h 6128409"/>
              <a:gd name="connsiteX93" fmla="*/ 1031619 w 4348638"/>
              <a:gd name="connsiteY93" fmla="*/ 1488945 h 6128409"/>
              <a:gd name="connsiteX94" fmla="*/ 1203826 w 4348638"/>
              <a:gd name="connsiteY94" fmla="*/ 1089700 h 6128409"/>
              <a:gd name="connsiteX95" fmla="*/ 1379284 w 4348638"/>
              <a:gd name="connsiteY95" fmla="*/ 1075889 h 6128409"/>
              <a:gd name="connsiteX96" fmla="*/ 1367912 w 4348638"/>
              <a:gd name="connsiteY96" fmla="*/ 930084 h 6128409"/>
              <a:gd name="connsiteX97" fmla="*/ 1223727 w 4348638"/>
              <a:gd name="connsiteY97" fmla="*/ 912214 h 6128409"/>
              <a:gd name="connsiteX98" fmla="*/ 1477975 w 4348638"/>
              <a:gd name="connsiteY98" fmla="*/ 324919 h 6128409"/>
              <a:gd name="connsiteX99" fmla="*/ 2416182 w 4348638"/>
              <a:gd name="connsiteY99" fmla="*/ 25183 h 6128409"/>
              <a:gd name="connsiteX100" fmla="*/ 2472637 w 4348638"/>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8" h="6128409">
                <a:moveTo>
                  <a:pt x="927999"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4" y="5444025"/>
                  <a:pt x="715228" y="5480986"/>
                </a:cubicBezTo>
                <a:lnTo>
                  <a:pt x="819611" y="5484234"/>
                </a:lnTo>
                <a:cubicBezTo>
                  <a:pt x="819611" y="5452962"/>
                  <a:pt x="819611" y="5421685"/>
                  <a:pt x="819611" y="5390413"/>
                </a:cubicBezTo>
                <a:cubicBezTo>
                  <a:pt x="811894" y="5356296"/>
                  <a:pt x="803771" y="5322180"/>
                  <a:pt x="796457" y="5287659"/>
                </a:cubicBezTo>
                <a:close/>
                <a:moveTo>
                  <a:pt x="341572" y="4421343"/>
                </a:moveTo>
                <a:lnTo>
                  <a:pt x="341572" y="4424592"/>
                </a:lnTo>
                <a:lnTo>
                  <a:pt x="367161" y="4577709"/>
                </a:lnTo>
                <a:lnTo>
                  <a:pt x="363503" y="4577709"/>
                </a:lnTo>
                <a:cubicBezTo>
                  <a:pt x="371220" y="4621574"/>
                  <a:pt x="378533" y="4665843"/>
                  <a:pt x="389905" y="4708896"/>
                </a:cubicBezTo>
                <a:cubicBezTo>
                  <a:pt x="413462" y="4852671"/>
                  <a:pt x="434174" y="4997261"/>
                  <a:pt x="454079" y="5141850"/>
                </a:cubicBezTo>
                <a:lnTo>
                  <a:pt x="460168" y="5143884"/>
                </a:lnTo>
                <a:cubicBezTo>
                  <a:pt x="469915" y="5149691"/>
                  <a:pt x="477793" y="5158138"/>
                  <a:pt x="482910" y="5168252"/>
                </a:cubicBezTo>
                <a:cubicBezTo>
                  <a:pt x="493836" y="5189453"/>
                  <a:pt x="500987" y="5212398"/>
                  <a:pt x="504030" y="5236076"/>
                </a:cubicBezTo>
                <a:cubicBezTo>
                  <a:pt x="507523" y="5257849"/>
                  <a:pt x="509839" y="5279821"/>
                  <a:pt x="510935" y="5301875"/>
                </a:cubicBezTo>
                <a:cubicBezTo>
                  <a:pt x="540178" y="5298625"/>
                  <a:pt x="569830" y="5294971"/>
                  <a:pt x="599478" y="5290502"/>
                </a:cubicBezTo>
                <a:lnTo>
                  <a:pt x="612065" y="5290502"/>
                </a:lnTo>
                <a:cubicBezTo>
                  <a:pt x="613693" y="5251512"/>
                  <a:pt x="616129" y="5214551"/>
                  <a:pt x="619377" y="5173936"/>
                </a:cubicBezTo>
                <a:cubicBezTo>
                  <a:pt x="619134" y="5163903"/>
                  <a:pt x="622465" y="5154156"/>
                  <a:pt x="628721" y="5146318"/>
                </a:cubicBezTo>
                <a:cubicBezTo>
                  <a:pt x="637448" y="5138843"/>
                  <a:pt x="649922" y="5137547"/>
                  <a:pt x="659991" y="5143069"/>
                </a:cubicBezTo>
                <a:cubicBezTo>
                  <a:pt x="669739" y="5148877"/>
                  <a:pt x="677621" y="5157324"/>
                  <a:pt x="682738" y="5167438"/>
                </a:cubicBezTo>
                <a:cubicBezTo>
                  <a:pt x="693662" y="5188639"/>
                  <a:pt x="700768" y="5211588"/>
                  <a:pt x="703855" y="5235266"/>
                </a:cubicBezTo>
                <a:cubicBezTo>
                  <a:pt x="706291" y="5248263"/>
                  <a:pt x="708729" y="5262070"/>
                  <a:pt x="708729" y="5275881"/>
                </a:cubicBezTo>
                <a:lnTo>
                  <a:pt x="741222" y="5271413"/>
                </a:lnTo>
                <a:lnTo>
                  <a:pt x="791584" y="5264100"/>
                </a:lnTo>
                <a:cubicBezTo>
                  <a:pt x="732288" y="4987108"/>
                  <a:pt x="682331" y="4707678"/>
                  <a:pt x="643745" y="4426622"/>
                </a:cubicBezTo>
                <a:cubicBezTo>
                  <a:pt x="543103" y="4435436"/>
                  <a:pt x="441849" y="4433649"/>
                  <a:pt x="341572" y="4421343"/>
                </a:cubicBezTo>
                <a:close/>
                <a:moveTo>
                  <a:pt x="2472637" y="0"/>
                </a:moveTo>
                <a:cubicBezTo>
                  <a:pt x="2488150" y="3049"/>
                  <a:pt x="2502367" y="10843"/>
                  <a:pt x="2513252" y="22340"/>
                </a:cubicBezTo>
                <a:cubicBezTo>
                  <a:pt x="2712182" y="199053"/>
                  <a:pt x="2872573" y="414881"/>
                  <a:pt x="2984386" y="656337"/>
                </a:cubicBezTo>
                <a:lnTo>
                  <a:pt x="2740695" y="577137"/>
                </a:lnTo>
                <a:cubicBezTo>
                  <a:pt x="2727986" y="668643"/>
                  <a:pt x="2715231" y="760030"/>
                  <a:pt x="2702516" y="851289"/>
                </a:cubicBezTo>
                <a:lnTo>
                  <a:pt x="2924679" y="895968"/>
                </a:lnTo>
                <a:cubicBezTo>
                  <a:pt x="2924275" y="1074673"/>
                  <a:pt x="2988853" y="1236724"/>
                  <a:pt x="3026624" y="1410965"/>
                </a:cubicBezTo>
                <a:cubicBezTo>
                  <a:pt x="3058021" y="1515182"/>
                  <a:pt x="3100952" y="1615582"/>
                  <a:pt x="3154564" y="1710296"/>
                </a:cubicBezTo>
                <a:cubicBezTo>
                  <a:pt x="3154564" y="1710296"/>
                  <a:pt x="2968139" y="1737509"/>
                  <a:pt x="2850758" y="1761468"/>
                </a:cubicBezTo>
                <a:lnTo>
                  <a:pt x="2844671" y="2019783"/>
                </a:lnTo>
                <a:cubicBezTo>
                  <a:pt x="3011761" y="1896558"/>
                  <a:pt x="3188314" y="1786694"/>
                  <a:pt x="3372664" y="1691205"/>
                </a:cubicBezTo>
                <a:cubicBezTo>
                  <a:pt x="3392279" y="1678169"/>
                  <a:pt x="3415878" y="1672563"/>
                  <a:pt x="3439273" y="1675368"/>
                </a:cubicBezTo>
                <a:cubicBezTo>
                  <a:pt x="3466077" y="1681867"/>
                  <a:pt x="3482327" y="1708671"/>
                  <a:pt x="3495319" y="1733039"/>
                </a:cubicBezTo>
                <a:cubicBezTo>
                  <a:pt x="3663467" y="2048211"/>
                  <a:pt x="3833235" y="2362978"/>
                  <a:pt x="4002193" y="2678151"/>
                </a:cubicBezTo>
                <a:cubicBezTo>
                  <a:pt x="4088297" y="2838575"/>
                  <a:pt x="4175621" y="2997790"/>
                  <a:pt x="4260505" y="3160250"/>
                </a:cubicBezTo>
                <a:cubicBezTo>
                  <a:pt x="4289342" y="3214267"/>
                  <a:pt x="4329553" y="3254882"/>
                  <a:pt x="4281220" y="3293463"/>
                </a:cubicBezTo>
                <a:cubicBezTo>
                  <a:pt x="4241009" y="3325145"/>
                  <a:pt x="4073680" y="3308084"/>
                  <a:pt x="4020879" y="3311742"/>
                </a:cubicBezTo>
                <a:cubicBezTo>
                  <a:pt x="3985137" y="3443335"/>
                  <a:pt x="4004632" y="3825926"/>
                  <a:pt x="4004632" y="3825926"/>
                </a:cubicBezTo>
                <a:cubicBezTo>
                  <a:pt x="4004632" y="3825926"/>
                  <a:pt x="4254821" y="4217049"/>
                  <a:pt x="4348638" y="4338894"/>
                </a:cubicBezTo>
                <a:cubicBezTo>
                  <a:pt x="4227246" y="4316435"/>
                  <a:pt x="4103043" y="4313429"/>
                  <a:pt x="3980669" y="4329956"/>
                </a:cubicBezTo>
                <a:cubicBezTo>
                  <a:pt x="3952235" y="4692246"/>
                  <a:pt x="3924499" y="5054812"/>
                  <a:pt x="3897410" y="5417626"/>
                </a:cubicBezTo>
                <a:cubicBezTo>
                  <a:pt x="3895705" y="5450604"/>
                  <a:pt x="3890949" y="5483382"/>
                  <a:pt x="3883192" y="5515507"/>
                </a:cubicBezTo>
                <a:cubicBezTo>
                  <a:pt x="3905895" y="5529480"/>
                  <a:pt x="3926081" y="5547189"/>
                  <a:pt x="3942898" y="5567903"/>
                </a:cubicBezTo>
                <a:cubicBezTo>
                  <a:pt x="4011130" y="5642631"/>
                  <a:pt x="4109422" y="5721831"/>
                  <a:pt x="4158560" y="5811184"/>
                </a:cubicBezTo>
                <a:cubicBezTo>
                  <a:pt x="4177246" y="5845301"/>
                  <a:pt x="4247917" y="5976083"/>
                  <a:pt x="4233700" y="6002481"/>
                </a:cubicBezTo>
                <a:cubicBezTo>
                  <a:pt x="4223059" y="6017550"/>
                  <a:pt x="4207341" y="6028231"/>
                  <a:pt x="4189432" y="6032538"/>
                </a:cubicBezTo>
                <a:cubicBezTo>
                  <a:pt x="3793024" y="6173063"/>
                  <a:pt x="3359667" y="6060562"/>
                  <a:pt x="2940112" y="6064621"/>
                </a:cubicBezTo>
                <a:cubicBezTo>
                  <a:pt x="2724451" y="6066655"/>
                  <a:pt x="2510814" y="6099957"/>
                  <a:pt x="2295557" y="6115797"/>
                </a:cubicBezTo>
                <a:cubicBezTo>
                  <a:pt x="2009747" y="6131920"/>
                  <a:pt x="1723249" y="6132572"/>
                  <a:pt x="1437360" y="6117828"/>
                </a:cubicBezTo>
                <a:cubicBezTo>
                  <a:pt x="958108" y="6101987"/>
                  <a:pt x="478442" y="6086150"/>
                  <a:pt x="0" y="6051624"/>
                </a:cubicBezTo>
                <a:cubicBezTo>
                  <a:pt x="6499" y="5835552"/>
                  <a:pt x="297707" y="5736861"/>
                  <a:pt x="365536" y="5533787"/>
                </a:cubicBezTo>
                <a:cubicBezTo>
                  <a:pt x="368741" y="5515345"/>
                  <a:pt x="378204" y="5498532"/>
                  <a:pt x="392339" y="5486265"/>
                </a:cubicBezTo>
                <a:cubicBezTo>
                  <a:pt x="396889" y="5483748"/>
                  <a:pt x="401843" y="5481962"/>
                  <a:pt x="406961" y="5480986"/>
                </a:cubicBezTo>
                <a:cubicBezTo>
                  <a:pt x="406961" y="5434687"/>
                  <a:pt x="406961" y="5388788"/>
                  <a:pt x="406961" y="5342489"/>
                </a:cubicBezTo>
                <a:cubicBezTo>
                  <a:pt x="401886" y="5343709"/>
                  <a:pt x="396603" y="5343709"/>
                  <a:pt x="391528" y="5342489"/>
                </a:cubicBezTo>
                <a:cubicBezTo>
                  <a:pt x="390109" y="5342042"/>
                  <a:pt x="388727" y="5341432"/>
                  <a:pt x="387428" y="5340703"/>
                </a:cubicBezTo>
                <a:cubicBezTo>
                  <a:pt x="376254" y="5334448"/>
                  <a:pt x="372277" y="5320355"/>
                  <a:pt x="378533" y="5309183"/>
                </a:cubicBezTo>
                <a:lnTo>
                  <a:pt x="407773" y="5309183"/>
                </a:lnTo>
                <a:cubicBezTo>
                  <a:pt x="408990" y="5277505"/>
                  <a:pt x="411020"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7" y="4405625"/>
                  <a:pt x="157545" y="4389580"/>
                  <a:pt x="88134" y="4368541"/>
                </a:cubicBezTo>
                <a:cubicBezTo>
                  <a:pt x="137115" y="4282804"/>
                  <a:pt x="197348" y="4203971"/>
                  <a:pt x="267244" y="4134194"/>
                </a:cubicBezTo>
                <a:cubicBezTo>
                  <a:pt x="343925" y="4064298"/>
                  <a:pt x="426536" y="4001220"/>
                  <a:pt x="514185" y="3945741"/>
                </a:cubicBezTo>
                <a:lnTo>
                  <a:pt x="494692" y="3555027"/>
                </a:lnTo>
                <a:cubicBezTo>
                  <a:pt x="496475" y="3531387"/>
                  <a:pt x="489409" y="3507910"/>
                  <a:pt x="474788" y="3489229"/>
                </a:cubicBezTo>
                <a:cubicBezTo>
                  <a:pt x="456632" y="3475055"/>
                  <a:pt x="434010" y="3467866"/>
                  <a:pt x="411020" y="3468924"/>
                </a:cubicBezTo>
                <a:lnTo>
                  <a:pt x="138092" y="3449833"/>
                </a:lnTo>
                <a:cubicBezTo>
                  <a:pt x="267532" y="3009363"/>
                  <a:pt x="438885" y="2582300"/>
                  <a:pt x="649838" y="2174525"/>
                </a:cubicBezTo>
                <a:cubicBezTo>
                  <a:pt x="808763" y="2342388"/>
                  <a:pt x="974229" y="2503789"/>
                  <a:pt x="1146151" y="2658654"/>
                </a:cubicBezTo>
                <a:lnTo>
                  <a:pt x="1068171" y="1927587"/>
                </a:lnTo>
                <a:cubicBezTo>
                  <a:pt x="989785" y="1925961"/>
                  <a:pt x="772495" y="1910120"/>
                  <a:pt x="772495" y="1910120"/>
                </a:cubicBezTo>
                <a:cubicBezTo>
                  <a:pt x="772090" y="1884941"/>
                  <a:pt x="956483" y="1566926"/>
                  <a:pt x="1031619" y="1488945"/>
                </a:cubicBezTo>
                <a:cubicBezTo>
                  <a:pt x="1134902" y="1380707"/>
                  <a:pt x="1195986" y="1239081"/>
                  <a:pt x="1203826" y="1089700"/>
                </a:cubicBezTo>
                <a:lnTo>
                  <a:pt x="1379284" y="1075889"/>
                </a:lnTo>
                <a:cubicBezTo>
                  <a:pt x="1375219" y="1027560"/>
                  <a:pt x="1371566" y="978822"/>
                  <a:pt x="1367912" y="930084"/>
                </a:cubicBezTo>
                <a:lnTo>
                  <a:pt x="1223727" y="912214"/>
                </a:lnTo>
                <a:lnTo>
                  <a:pt x="1477975" y="324919"/>
                </a:lnTo>
                <a:cubicBezTo>
                  <a:pt x="1816910" y="343523"/>
                  <a:pt x="2150843" y="236867"/>
                  <a:pt x="2416182" y="25183"/>
                </a:cubicBezTo>
                <a:cubicBezTo>
                  <a:pt x="2430965" y="9667"/>
                  <a:pt x="2451232" y="609"/>
                  <a:pt x="2472637"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pic>
        <p:nvPicPr>
          <p:cNvPr id="31" name="PpHolder2">
            <a:extLst>
              <a:ext uri="{FF2B5EF4-FFF2-40B4-BE49-F238E27FC236}">
                <a16:creationId xmlns:a16="http://schemas.microsoft.com/office/drawing/2014/main" id="{33DD0AB8-A3FC-4DF9-B774-A57815DF4C6F}"/>
              </a:ext>
            </a:extLst>
          </p:cNvPr>
          <p:cNvPicPr>
            <a:picLocks/>
          </p:cNvPicPr>
          <p:nvPr/>
        </p:nvPicPr>
        <p:blipFill>
          <a:blip r:embed="rId2">
            <a:extLst>
              <a:ext uri="{28A0092B-C50C-407E-A947-70E740481C1C}">
                <a14:useLocalDpi xmlns:a14="http://schemas.microsoft.com/office/drawing/2010/main" val="0"/>
              </a:ext>
            </a:extLst>
          </a:blip>
          <a:srcRect b="54329"/>
          <a:stretch>
            <a:fillRect/>
          </a:stretch>
        </p:blipFill>
        <p:spPr>
          <a:xfrm>
            <a:off x="0" y="1"/>
            <a:ext cx="12192000" cy="3132083"/>
          </a:xfrm>
          <a:custGeom>
            <a:avLst/>
            <a:gdLst>
              <a:gd name="connsiteX0" fmla="*/ 0 w 12192000"/>
              <a:gd name="connsiteY0" fmla="*/ 0 h 3132083"/>
              <a:gd name="connsiteX1" fmla="*/ 12192000 w 12192000"/>
              <a:gd name="connsiteY1" fmla="*/ 0 h 3132083"/>
              <a:gd name="connsiteX2" fmla="*/ 12192000 w 12192000"/>
              <a:gd name="connsiteY2" fmla="*/ 2424602 h 3132083"/>
              <a:gd name="connsiteX3" fmla="*/ 9164094 w 12192000"/>
              <a:gd name="connsiteY3" fmla="*/ 2326451 h 3132083"/>
              <a:gd name="connsiteX4" fmla="*/ 6233220 w 12192000"/>
              <a:gd name="connsiteY4" fmla="*/ 2958161 h 3132083"/>
              <a:gd name="connsiteX5" fmla="*/ 2362844 w 12192000"/>
              <a:gd name="connsiteY5" fmla="*/ 2695186 h 3132083"/>
              <a:gd name="connsiteX6" fmla="*/ 0 w 12192000"/>
              <a:gd name="connsiteY6" fmla="*/ 3132083 h 31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132083">
                <a:moveTo>
                  <a:pt x="0" y="0"/>
                </a:moveTo>
                <a:lnTo>
                  <a:pt x="12192000" y="0"/>
                </a:lnTo>
                <a:lnTo>
                  <a:pt x="12192000" y="2424602"/>
                </a:lnTo>
                <a:cubicBezTo>
                  <a:pt x="11189022" y="2449164"/>
                  <a:pt x="10156304" y="2241660"/>
                  <a:pt x="9164094" y="2326451"/>
                </a:cubicBezTo>
                <a:cubicBezTo>
                  <a:pt x="8048748" y="2421751"/>
                  <a:pt x="7343525" y="2855401"/>
                  <a:pt x="6233220" y="2958161"/>
                </a:cubicBezTo>
                <a:cubicBezTo>
                  <a:pt x="4946181" y="3077283"/>
                  <a:pt x="3690031" y="2712684"/>
                  <a:pt x="2362844" y="2695186"/>
                </a:cubicBezTo>
                <a:cubicBezTo>
                  <a:pt x="1440794" y="2683041"/>
                  <a:pt x="518610" y="2855425"/>
                  <a:pt x="0" y="313208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D4AF412C-23C2-4C07-B933-4B08B6FDDEA7}"/>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pic>
        <p:nvPicPr>
          <p:cNvPr id="25" name="PpHolder5">
            <a:extLst>
              <a:ext uri="{FF2B5EF4-FFF2-40B4-BE49-F238E27FC236}">
                <a16:creationId xmlns:a16="http://schemas.microsoft.com/office/drawing/2014/main" id="{5393D198-D945-4810-B74D-84841BBEB04E}"/>
              </a:ext>
            </a:extLst>
          </p:cNvPr>
          <p:cNvPicPr>
            <a:picLocks/>
          </p:cNvPicPr>
          <p:nvPr/>
        </p:nvPicPr>
        <p:blipFill>
          <a:blip r:embed="rId2">
            <a:extLst>
              <a:ext uri="{28A0092B-C50C-407E-A947-70E740481C1C}">
                <a14:useLocalDpi xmlns:a14="http://schemas.microsoft.com/office/drawing/2010/main" val="0"/>
              </a:ext>
            </a:extLst>
          </a:blip>
          <a:srcRect l="55679" t="4326" r="7269" b="7714"/>
          <a:stretch>
            <a:fillRect/>
          </a:stretch>
        </p:blipFill>
        <p:spPr>
          <a:xfrm>
            <a:off x="6788342" y="296666"/>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2"/>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90"/>
                  <a:pt x="-73930" y="1327499"/>
                  <a:pt x="221291" y="813046"/>
                </a:cubicBezTo>
                <a:cubicBezTo>
                  <a:pt x="350233" y="652172"/>
                  <a:pt x="487883" y="518788"/>
                  <a:pt x="631252" y="409807"/>
                </a:cubicBezTo>
                <a:cubicBezTo>
                  <a:pt x="1007596" y="123731"/>
                  <a:pt x="1423345" y="5806"/>
                  <a:pt x="1824385" y="210"/>
                </a:cubicBezTo>
                <a:close/>
              </a:path>
            </a:pathLst>
          </a:custGeom>
        </p:spPr>
      </p:pic>
      <p:pic>
        <p:nvPicPr>
          <p:cNvPr id="22" name="PpHolder6">
            <a:extLst>
              <a:ext uri="{FF2B5EF4-FFF2-40B4-BE49-F238E27FC236}">
                <a16:creationId xmlns:a16="http://schemas.microsoft.com/office/drawing/2014/main" id="{F13F1C27-3975-4765-9A82-5B6C4C72FE10}"/>
              </a:ext>
            </a:extLst>
          </p:cNvPr>
          <p:cNvPicPr>
            <a:picLocks/>
          </p:cNvPicPr>
          <p:nvPr/>
        </p:nvPicPr>
        <p:blipFill>
          <a:blip r:embed="rId2">
            <a:extLst>
              <a:ext uri="{28A0092B-C50C-407E-A947-70E740481C1C}">
                <a14:useLocalDpi xmlns:a14="http://schemas.microsoft.com/office/drawing/2010/main" val="0"/>
              </a:ext>
            </a:extLst>
          </a:blip>
          <a:srcRect l="1801" t="2999" r="77453" b="60366"/>
          <a:stretch>
            <a:fillRect/>
          </a:stretch>
        </p:blipFill>
        <p:spPr>
          <a:xfrm>
            <a:off x="219543" y="205704"/>
            <a:ext cx="2529374" cy="2512386"/>
          </a:xfrm>
          <a:custGeom>
            <a:avLst/>
            <a:gdLst>
              <a:gd name="connsiteX0" fmla="*/ 1647287 w 2529374"/>
              <a:gd name="connsiteY0" fmla="*/ 154 h 2512386"/>
              <a:gd name="connsiteX1" fmla="*/ 2277423 w 2529374"/>
              <a:gd name="connsiteY1" fmla="*/ 209055 h 2512386"/>
              <a:gd name="connsiteX2" fmla="*/ 2466510 w 2529374"/>
              <a:gd name="connsiteY2" fmla="*/ 1166557 h 2512386"/>
              <a:gd name="connsiteX3" fmla="*/ 2198216 w 2529374"/>
              <a:gd name="connsiteY3" fmla="*/ 1588247 h 2512386"/>
              <a:gd name="connsiteX4" fmla="*/ 1743465 w 2529374"/>
              <a:gd name="connsiteY4" fmla="*/ 1817788 h 2512386"/>
              <a:gd name="connsiteX5" fmla="*/ 1477440 w 2529374"/>
              <a:gd name="connsiteY5" fmla="*/ 2171353 h 2512386"/>
              <a:gd name="connsiteX6" fmla="*/ 1081478 w 2529374"/>
              <a:gd name="connsiteY6" fmla="*/ 2496527 h 2512386"/>
              <a:gd name="connsiteX7" fmla="*/ 144938 w 2529374"/>
              <a:gd name="connsiteY7" fmla="*/ 2006436 h 2512386"/>
              <a:gd name="connsiteX8" fmla="*/ 106446 w 2529374"/>
              <a:gd name="connsiteY8" fmla="*/ 1128152 h 2512386"/>
              <a:gd name="connsiteX9" fmla="*/ 471526 w 2529374"/>
              <a:gd name="connsiteY9" fmla="*/ 1000329 h 2512386"/>
              <a:gd name="connsiteX10" fmla="*/ 491518 w 2529374"/>
              <a:gd name="connsiteY10" fmla="*/ 1183541 h 2512386"/>
              <a:gd name="connsiteX11" fmla="*/ 279756 w 2529374"/>
              <a:gd name="connsiteY11" fmla="*/ 1166251 h 2512386"/>
              <a:gd name="connsiteX12" fmla="*/ 713771 w 2529374"/>
              <a:gd name="connsiteY12" fmla="*/ 1475546 h 2512386"/>
              <a:gd name="connsiteX13" fmla="*/ 759769 w 2529374"/>
              <a:gd name="connsiteY13" fmla="*/ 966892 h 2512386"/>
              <a:gd name="connsiteX14" fmla="*/ 913286 w 2529374"/>
              <a:gd name="connsiteY14" fmla="*/ 423612 h 2512386"/>
              <a:gd name="connsiteX15" fmla="*/ 1647287 w 2529374"/>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4" h="2512386">
                <a:moveTo>
                  <a:pt x="1647287" y="154"/>
                </a:moveTo>
                <a:cubicBezTo>
                  <a:pt x="1841669" y="-3477"/>
                  <a:pt x="2056545" y="56921"/>
                  <a:pt x="2277423" y="209055"/>
                </a:cubicBezTo>
                <a:cubicBezTo>
                  <a:pt x="2552221" y="391232"/>
                  <a:pt x="2580313" y="889953"/>
                  <a:pt x="2466510" y="1166557"/>
                </a:cubicBezTo>
                <a:cubicBezTo>
                  <a:pt x="2406338" y="1323726"/>
                  <a:pt x="2315046" y="1467120"/>
                  <a:pt x="2198216" y="1588247"/>
                </a:cubicBezTo>
                <a:cubicBezTo>
                  <a:pt x="2069180" y="1725682"/>
                  <a:pt x="1913122" y="1759096"/>
                  <a:pt x="1743465" y="1817788"/>
                </a:cubicBezTo>
                <a:cubicBezTo>
                  <a:pt x="1553839" y="1888263"/>
                  <a:pt x="1530629" y="1993123"/>
                  <a:pt x="1477440" y="2171353"/>
                </a:cubicBezTo>
                <a:cubicBezTo>
                  <a:pt x="1429015" y="2338517"/>
                  <a:pt x="1245534" y="2461484"/>
                  <a:pt x="1081478" y="2496527"/>
                </a:cubicBezTo>
                <a:cubicBezTo>
                  <a:pt x="698562" y="2580385"/>
                  <a:pt x="328736" y="2319248"/>
                  <a:pt x="144938" y="2006436"/>
                </a:cubicBezTo>
                <a:cubicBezTo>
                  <a:pt x="-9878" y="1755450"/>
                  <a:pt x="-67075" y="1386867"/>
                  <a:pt x="106446" y="1128152"/>
                </a:cubicBezTo>
                <a:cubicBezTo>
                  <a:pt x="182863" y="1024644"/>
                  <a:pt x="343907" y="918057"/>
                  <a:pt x="471526" y="1000329"/>
                </a:cubicBezTo>
                <a:cubicBezTo>
                  <a:pt x="521887" y="1034528"/>
                  <a:pt x="625585" y="1214166"/>
                  <a:pt x="491518" y="1183541"/>
                </a:cubicBezTo>
                <a:cubicBezTo>
                  <a:pt x="415686" y="1165870"/>
                  <a:pt x="390445" y="1025469"/>
                  <a:pt x="279756" y="1166251"/>
                </a:cubicBezTo>
                <a:cubicBezTo>
                  <a:pt x="83959" y="1420097"/>
                  <a:pt x="491294" y="1825273"/>
                  <a:pt x="713771" y="1475546"/>
                </a:cubicBezTo>
                <a:cubicBezTo>
                  <a:pt x="819110" y="1318253"/>
                  <a:pt x="764724" y="1137281"/>
                  <a:pt x="759769" y="966892"/>
                </a:cubicBezTo>
                <a:cubicBezTo>
                  <a:pt x="757207" y="774736"/>
                  <a:pt x="810550" y="585981"/>
                  <a:pt x="913286" y="423612"/>
                </a:cubicBezTo>
                <a:cubicBezTo>
                  <a:pt x="1056281" y="190118"/>
                  <a:pt x="1323318" y="6207"/>
                  <a:pt x="1647287" y="154"/>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pic>
        <p:nvPicPr>
          <p:cNvPr id="43" name="PpHolder3">
            <a:extLst>
              <a:ext uri="{FF2B5EF4-FFF2-40B4-BE49-F238E27FC236}">
                <a16:creationId xmlns:a16="http://schemas.microsoft.com/office/drawing/2014/main" id="{0B555B41-7198-4A90-A49D-76FDEC1E6FC4}"/>
              </a:ext>
            </a:extLst>
          </p:cNvPr>
          <p:cNvPicPr>
            <a:picLocks/>
          </p:cNvPicPr>
          <p:nvPr/>
        </p:nvPicPr>
        <p:blipFill>
          <a:blip r:embed="rId2">
            <a:extLst>
              <a:ext uri="{28A0092B-C50C-407E-A947-70E740481C1C}">
                <a14:useLocalDpi xmlns:a14="http://schemas.microsoft.com/office/drawing/2010/main" val="0"/>
              </a:ext>
            </a:extLst>
          </a:blip>
          <a:srcRect l="5080" t="12091" r="56947" b="10930"/>
          <a:stretch>
            <a:fillRect/>
          </a:stretch>
        </p:blipFill>
        <p:spPr>
          <a:xfrm>
            <a:off x="619303" y="829199"/>
            <a:ext cx="4629779" cy="5279207"/>
          </a:xfrm>
          <a:custGeom>
            <a:avLst/>
            <a:gdLst>
              <a:gd name="connsiteX0" fmla="*/ 2744366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1 w 4629779"/>
              <a:gd name="connsiteY4" fmla="*/ 4201793 h 5279207"/>
              <a:gd name="connsiteX5" fmla="*/ 2225838 w 4629779"/>
              <a:gd name="connsiteY5" fmla="*/ 5279207 h 5279207"/>
              <a:gd name="connsiteX6" fmla="*/ 0 w 4629779"/>
              <a:gd name="connsiteY6" fmla="*/ 4361936 h 5279207"/>
              <a:gd name="connsiteX7" fmla="*/ 712704 w 4629779"/>
              <a:gd name="connsiteY7" fmla="*/ 3993641 h 5279207"/>
              <a:gd name="connsiteX8" fmla="*/ 858911 w 4629779"/>
              <a:gd name="connsiteY8" fmla="*/ 3422068 h 5279207"/>
              <a:gd name="connsiteX9" fmla="*/ 858911 w 4629779"/>
              <a:gd name="connsiteY9" fmla="*/ 1885414 h 5279207"/>
              <a:gd name="connsiteX10" fmla="*/ 2744366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6" y="0"/>
                </a:moveTo>
                <a:lnTo>
                  <a:pt x="2773646" y="0"/>
                </a:lnTo>
                <a:cubicBezTo>
                  <a:pt x="3796969" y="15668"/>
                  <a:pt x="4629779" y="881344"/>
                  <a:pt x="4629779" y="1930042"/>
                </a:cubicBezTo>
                <a:lnTo>
                  <a:pt x="4629779" y="3770869"/>
                </a:lnTo>
                <a:cubicBezTo>
                  <a:pt x="4628935" y="3920175"/>
                  <a:pt x="4594699" y="4067429"/>
                  <a:pt x="4529571" y="4201793"/>
                </a:cubicBezTo>
                <a:cubicBezTo>
                  <a:pt x="4225639" y="4836118"/>
                  <a:pt x="3278320" y="5279207"/>
                  <a:pt x="2225838" y="5279207"/>
                </a:cubicBezTo>
                <a:cubicBezTo>
                  <a:pt x="1186888" y="5279207"/>
                  <a:pt x="388876" y="4947364"/>
                  <a:pt x="0" y="4361936"/>
                </a:cubicBezTo>
                <a:cubicBezTo>
                  <a:pt x="288708" y="4386867"/>
                  <a:pt x="566055" y="4243561"/>
                  <a:pt x="712704" y="3993641"/>
                </a:cubicBezTo>
                <a:cubicBezTo>
                  <a:pt x="810980" y="3819322"/>
                  <a:pt x="861448" y="3622125"/>
                  <a:pt x="858911" y="3422068"/>
                </a:cubicBezTo>
                <a:lnTo>
                  <a:pt x="858911" y="1885414"/>
                </a:lnTo>
                <a:cubicBezTo>
                  <a:pt x="858911" y="844129"/>
                  <a:pt x="1703040" y="0"/>
                  <a:pt x="2744366"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0" name="PpHolder17">
            <a:extLst>
              <a:ext uri="{FF2B5EF4-FFF2-40B4-BE49-F238E27FC236}">
                <a16:creationId xmlns:a16="http://schemas.microsoft.com/office/drawing/2014/main" id="{C5E9F4E0-F4BF-4C41-B89B-A266EA95C517}"/>
              </a:ext>
            </a:extLst>
          </p:cNvPr>
          <p:cNvPicPr>
            <a:picLocks/>
          </p:cNvPicPr>
          <p:nvPr/>
        </p:nvPicPr>
        <p:blipFill>
          <a:blip r:embed="rId2">
            <a:extLst>
              <a:ext uri="{28A0092B-C50C-407E-A947-70E740481C1C}">
                <a14:useLocalDpi xmlns:a14="http://schemas.microsoft.com/office/drawing/2010/main" val="0"/>
              </a:ext>
            </a:extLst>
          </a:blip>
          <a:srcRect l="56181" t="7522" r="5497" b="11105"/>
          <a:stretch>
            <a:fillRect/>
          </a:stretch>
        </p:blipFill>
        <p:spPr>
          <a:xfrm>
            <a:off x="6849628" y="515849"/>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2">
            <a:extLst>
              <a:ext uri="{FF2B5EF4-FFF2-40B4-BE49-F238E27FC236}">
                <a16:creationId xmlns:a16="http://schemas.microsoft.com/office/drawing/2014/main" id="{8F079DE1-C8EA-4FE0-AF8F-470F1C4869A2}"/>
              </a:ext>
            </a:extLst>
          </p:cNvPr>
          <p:cNvPicPr>
            <a:picLocks/>
          </p:cNvPicPr>
          <p:nvPr/>
        </p:nvPicPr>
        <p:blipFill>
          <a:blip r:embed="rId2">
            <a:extLst>
              <a:ext uri="{28A0092B-C50C-407E-A947-70E740481C1C}">
                <a14:useLocalDpi xmlns:a14="http://schemas.microsoft.com/office/drawing/2010/main" val="0"/>
              </a:ext>
            </a:extLst>
          </a:blip>
          <a:srcRect l="47967" t="12277" r="4037" b="10642"/>
          <a:stretch>
            <a:fillRect/>
          </a:stretch>
        </p:blipFill>
        <p:spPr>
          <a:xfrm>
            <a:off x="5848118" y="841941"/>
            <a:ext cx="5851659" cy="5286239"/>
          </a:xfrm>
          <a:custGeom>
            <a:avLst/>
            <a:gdLst>
              <a:gd name="connsiteX0" fmla="*/ 3114364 w 5851659"/>
              <a:gd name="connsiteY0" fmla="*/ 342 h 5286239"/>
              <a:gd name="connsiteX1" fmla="*/ 3264799 w 5851659"/>
              <a:gd name="connsiteY1" fmla="*/ 3300 h 5286239"/>
              <a:gd name="connsiteX2" fmla="*/ 4342054 w 5851659"/>
              <a:gd name="connsiteY2" fmla="*/ 717522 h 5286239"/>
              <a:gd name="connsiteX3" fmla="*/ 4575816 w 5851659"/>
              <a:gd name="connsiteY3" fmla="*/ 2524077 h 5286239"/>
              <a:gd name="connsiteX4" fmla="*/ 5182314 w 5851659"/>
              <a:gd name="connsiteY4" fmla="*/ 4032235 h 5286239"/>
              <a:gd name="connsiteX5" fmla="*/ 5846977 w 5851659"/>
              <a:gd name="connsiteY5" fmla="*/ 4417888 h 5286239"/>
              <a:gd name="connsiteX6" fmla="*/ 5315892 w 5851659"/>
              <a:gd name="connsiteY6" fmla="*/ 4913424 h 5286239"/>
              <a:gd name="connsiteX7" fmla="*/ 4591977 w 5851659"/>
              <a:gd name="connsiteY7" fmla="*/ 4947897 h 5286239"/>
              <a:gd name="connsiteX8" fmla="*/ 4268801 w 5851659"/>
              <a:gd name="connsiteY8" fmla="*/ 5217216 h 5286239"/>
              <a:gd name="connsiteX9" fmla="*/ 3871296 w 5851659"/>
              <a:gd name="connsiteY9" fmla="*/ 5053474 h 5286239"/>
              <a:gd name="connsiteX10" fmla="*/ 3090278 w 5851659"/>
              <a:gd name="connsiteY10" fmla="*/ 5161199 h 5286239"/>
              <a:gd name="connsiteX11" fmla="*/ 2436381 w 5851659"/>
              <a:gd name="connsiteY11" fmla="*/ 5044855 h 5286239"/>
              <a:gd name="connsiteX12" fmla="*/ 1047802 w 5851659"/>
              <a:gd name="connsiteY12" fmla="*/ 5044855 h 5286239"/>
              <a:gd name="connsiteX13" fmla="*/ 417610 w 5851659"/>
              <a:gd name="connsiteY13" fmla="*/ 4916659 h 5286239"/>
              <a:gd name="connsiteX14" fmla="*/ 160144 w 5851659"/>
              <a:gd name="connsiteY14" fmla="*/ 4332792 h 5286239"/>
              <a:gd name="connsiteX15" fmla="*/ 977783 w 5851659"/>
              <a:gd name="connsiteY15" fmla="*/ 3784472 h 5286239"/>
              <a:gd name="connsiteX16" fmla="*/ 1316035 w 5851659"/>
              <a:gd name="connsiteY16" fmla="*/ 2956054 h 5286239"/>
              <a:gd name="connsiteX17" fmla="*/ 3114364 w 5851659"/>
              <a:gd name="connsiteY17" fmla="*/ 342 h 528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851659" h="5286239">
                <a:moveTo>
                  <a:pt x="3114364" y="342"/>
                </a:moveTo>
                <a:cubicBezTo>
                  <a:pt x="3162899" y="-587"/>
                  <a:pt x="3213023" y="371"/>
                  <a:pt x="3264799" y="3300"/>
                </a:cubicBezTo>
                <a:cubicBezTo>
                  <a:pt x="3793722" y="14078"/>
                  <a:pt x="4284951" y="531149"/>
                  <a:pt x="4342054" y="717522"/>
                </a:cubicBezTo>
                <a:cubicBezTo>
                  <a:pt x="4540269" y="1368185"/>
                  <a:pt x="4563964" y="1940199"/>
                  <a:pt x="4575816" y="2524077"/>
                </a:cubicBezTo>
                <a:cubicBezTo>
                  <a:pt x="4586582" y="3133798"/>
                  <a:pt x="4552122" y="3729529"/>
                  <a:pt x="5182314" y="4032235"/>
                </a:cubicBezTo>
                <a:cubicBezTo>
                  <a:pt x="5392370" y="4125959"/>
                  <a:pt x="5800652" y="4137812"/>
                  <a:pt x="5846977" y="4417888"/>
                </a:cubicBezTo>
                <a:cubicBezTo>
                  <a:pt x="5894376" y="4697974"/>
                  <a:pt x="5572274" y="4901583"/>
                  <a:pt x="5315892" y="4913424"/>
                </a:cubicBezTo>
                <a:cubicBezTo>
                  <a:pt x="5059500" y="4925278"/>
                  <a:pt x="4825738" y="4737841"/>
                  <a:pt x="4591977" y="4947897"/>
                </a:cubicBezTo>
                <a:cubicBezTo>
                  <a:pt x="4467016" y="5065326"/>
                  <a:pt x="4467016" y="5182745"/>
                  <a:pt x="4268801" y="5217216"/>
                </a:cubicBezTo>
                <a:cubicBezTo>
                  <a:pt x="4070586" y="5251689"/>
                  <a:pt x="4011334" y="5161199"/>
                  <a:pt x="3871296" y="5053474"/>
                </a:cubicBezTo>
                <a:cubicBezTo>
                  <a:pt x="3544885" y="4822935"/>
                  <a:pt x="3382217" y="4961910"/>
                  <a:pt x="3090278" y="5161199"/>
                </a:cubicBezTo>
                <a:cubicBezTo>
                  <a:pt x="2798349" y="5360488"/>
                  <a:pt x="2692773" y="5196746"/>
                  <a:pt x="2436381" y="5044855"/>
                </a:cubicBezTo>
                <a:cubicBezTo>
                  <a:pt x="1980711" y="4788463"/>
                  <a:pt x="1408684" y="5698753"/>
                  <a:pt x="1047802" y="5044855"/>
                </a:cubicBezTo>
                <a:cubicBezTo>
                  <a:pt x="860365" y="4694750"/>
                  <a:pt x="755862" y="4881113"/>
                  <a:pt x="417610" y="4916659"/>
                </a:cubicBezTo>
                <a:cubicBezTo>
                  <a:pt x="43801" y="4962984"/>
                  <a:pt x="-163034" y="4578407"/>
                  <a:pt x="160144" y="4332792"/>
                </a:cubicBezTo>
                <a:cubicBezTo>
                  <a:pt x="428377" y="4134577"/>
                  <a:pt x="755862" y="4064547"/>
                  <a:pt x="977783" y="3784472"/>
                </a:cubicBezTo>
                <a:cubicBezTo>
                  <a:pt x="1152292" y="3562552"/>
                  <a:pt x="1234164" y="3224288"/>
                  <a:pt x="1316035" y="2956054"/>
                </a:cubicBezTo>
                <a:cubicBezTo>
                  <a:pt x="1632246" y="1869679"/>
                  <a:pt x="1609777" y="29107"/>
                  <a:pt x="3114364" y="342"/>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12">
            <a:extLst>
              <a:ext uri="{FF2B5EF4-FFF2-40B4-BE49-F238E27FC236}">
                <a16:creationId xmlns:a16="http://schemas.microsoft.com/office/drawing/2014/main" id="{FFBBE53C-4EAC-4022-91D8-F6EC6A71423E}"/>
              </a:ext>
            </a:extLst>
          </p:cNvPr>
          <p:cNvPicPr>
            <a:picLocks/>
          </p:cNvPicPr>
          <p:nvPr/>
        </p:nvPicPr>
        <p:blipFill>
          <a:blip r:embed="rId2">
            <a:extLst>
              <a:ext uri="{28A0092B-C50C-407E-A947-70E740481C1C}">
                <a14:useLocalDpi xmlns:a14="http://schemas.microsoft.com/office/drawing/2010/main" val="0"/>
              </a:ext>
            </a:extLst>
          </a:blip>
          <a:srcRect l="51539" t="10451" r="6509" b="6865"/>
          <a:stretch>
            <a:fillRect/>
          </a:stretch>
        </p:blipFill>
        <p:spPr>
          <a:xfrm>
            <a:off x="6283682"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1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6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1"/>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6"/>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pic>
        <p:nvPicPr>
          <p:cNvPr id="13" name="PpHolder4">
            <a:extLst>
              <a:ext uri="{FF2B5EF4-FFF2-40B4-BE49-F238E27FC236}">
                <a16:creationId xmlns:a16="http://schemas.microsoft.com/office/drawing/2014/main" id="{82EC598E-7C2E-4430-8B66-1DB3EFB3FFEF}"/>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1" y="2"/>
            <a:ext cx="6177517" cy="6857998"/>
          </a:xfrm>
          <a:custGeom>
            <a:avLst/>
            <a:gdLst>
              <a:gd name="connsiteX0" fmla="*/ 1266111 w 6177517"/>
              <a:gd name="connsiteY0" fmla="*/ 0 h 6857998"/>
              <a:gd name="connsiteX1" fmla="*/ 6177517 w 6177517"/>
              <a:gd name="connsiteY1" fmla="*/ 0 h 6857998"/>
              <a:gd name="connsiteX2" fmla="*/ 5492421 w 6177517"/>
              <a:gd name="connsiteY2" fmla="*/ 1329100 h 6857998"/>
              <a:gd name="connsiteX3" fmla="*/ 5904791 w 6177517"/>
              <a:gd name="connsiteY3" fmla="*/ 3506186 h 6857998"/>
              <a:gd name="connsiteX4" fmla="*/ 4914211 w 6177517"/>
              <a:gd name="connsiteY4" fmla="*/ 5154803 h 6857998"/>
              <a:gd name="connsiteX5" fmla="*/ 5067112 w 6177517"/>
              <a:gd name="connsiteY5" fmla="*/ 6645728 h 6857998"/>
              <a:gd name="connsiteX6" fmla="*/ 5068120 w 6177517"/>
              <a:gd name="connsiteY6" fmla="*/ 6857998 h 6857998"/>
              <a:gd name="connsiteX7" fmla="*/ 0 w 6177517"/>
              <a:gd name="connsiteY7" fmla="*/ 6857998 h 6857998"/>
              <a:gd name="connsiteX8" fmla="*/ 0 w 6177517"/>
              <a:gd name="connsiteY8" fmla="*/ 1 h 6857998"/>
              <a:gd name="connsiteX9" fmla="*/ 1266111 w 6177517"/>
              <a:gd name="connsiteY9" fmla="*/ 1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77517" h="6857998">
                <a:moveTo>
                  <a:pt x="1266111" y="0"/>
                </a:moveTo>
                <a:lnTo>
                  <a:pt x="6177517" y="0"/>
                </a:lnTo>
                <a:cubicBezTo>
                  <a:pt x="5743693" y="291718"/>
                  <a:pt x="5473378" y="810447"/>
                  <a:pt x="5492421" y="1329100"/>
                </a:cubicBezTo>
                <a:cubicBezTo>
                  <a:pt x="5519861" y="2075643"/>
                  <a:pt x="6091587" y="2782228"/>
                  <a:pt x="5904791" y="3506186"/>
                </a:cubicBezTo>
                <a:cubicBezTo>
                  <a:pt x="5743654" y="4130733"/>
                  <a:pt x="5063650" y="4527421"/>
                  <a:pt x="4914211" y="5154803"/>
                </a:cubicBezTo>
                <a:cubicBezTo>
                  <a:pt x="4797871" y="5643156"/>
                  <a:pt x="5032452" y="6148955"/>
                  <a:pt x="5067112" y="6645728"/>
                </a:cubicBezTo>
                <a:lnTo>
                  <a:pt x="5068120" y="6857998"/>
                </a:lnTo>
                <a:lnTo>
                  <a:pt x="0" y="6857998"/>
                </a:lnTo>
                <a:lnTo>
                  <a:pt x="0" y="1"/>
                </a:lnTo>
                <a:lnTo>
                  <a:pt x="1266111"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2">
      <a:dk1>
        <a:srgbClr val="000000"/>
      </a:dk1>
      <a:lt1>
        <a:sysClr val="window" lastClr="FFFFFF"/>
      </a:lt1>
      <a:dk2>
        <a:srgbClr val="000000"/>
      </a:dk2>
      <a:lt2>
        <a:srgbClr val="FFFFFF"/>
      </a:lt2>
      <a:accent1>
        <a:srgbClr val="F5272C"/>
      </a:accent1>
      <a:accent2>
        <a:srgbClr val="E80E18"/>
      </a:accent2>
      <a:accent3>
        <a:srgbClr val="D31122"/>
      </a:accent3>
      <a:accent4>
        <a:srgbClr val="BD1628"/>
      </a:accent4>
      <a:accent5>
        <a:srgbClr val="A91622"/>
      </a:accent5>
      <a:accent6>
        <a:srgbClr val="8F111D"/>
      </a:accent6>
      <a:hlink>
        <a:srgbClr val="A05024"/>
      </a:hlink>
      <a:folHlink>
        <a:srgbClr val="FEC037"/>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3765</TotalTime>
  <Words>1985</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246</cp:revision>
  <dcterms:created xsi:type="dcterms:W3CDTF">2020-10-08T10:17:54Z</dcterms:created>
  <dcterms:modified xsi:type="dcterms:W3CDTF">2020-11-09T02:36:45Z</dcterms:modified>
</cp:coreProperties>
</file>