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17018" y="3770646"/>
            <a:ext cx="2157963" cy="307777"/>
          </a:xfrm>
          <a:prstGeom prst="rect">
            <a:avLst/>
          </a:prstGeom>
          <a:noFill/>
        </p:spPr>
        <p:txBody>
          <a:bodyPr wrap="none" rtlCol="0">
            <a:spAutoFit/>
          </a:bodyPr>
          <a:lstStyle/>
          <a:p>
            <a:pPr algn="ctr"/>
            <a:r>
              <a:rPr lang="en-US" sz="140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a:dk1>
        <a:srgbClr val="000000"/>
      </a:dk1>
      <a:lt1>
        <a:sysClr val="window" lastClr="FFFFFF"/>
      </a:lt1>
      <a:dk2>
        <a:srgbClr val="000000"/>
      </a:dk2>
      <a:lt2>
        <a:srgbClr val="FFFFFF"/>
      </a:lt2>
      <a:accent1>
        <a:srgbClr val="F5272C"/>
      </a:accent1>
      <a:accent2>
        <a:srgbClr val="E80E18"/>
      </a:accent2>
      <a:accent3>
        <a:srgbClr val="D31122"/>
      </a:accent3>
      <a:accent4>
        <a:srgbClr val="BD1628"/>
      </a:accent4>
      <a:accent5>
        <a:srgbClr val="A91622"/>
      </a:accent5>
      <a:accent6>
        <a:srgbClr val="8F111D"/>
      </a:accent6>
      <a:hlink>
        <a:srgbClr val="A05024"/>
      </a:hlink>
      <a:folHlink>
        <a:srgbClr val="FEC037"/>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228</cp:revision>
  <dcterms:created xsi:type="dcterms:W3CDTF">2020-10-08T10:17:54Z</dcterms:created>
  <dcterms:modified xsi:type="dcterms:W3CDTF">2020-11-09T02:27:50Z</dcterms:modified>
</cp:coreProperties>
</file>