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474" y="11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445504A-9747-45BB-9F5C-259FFEF0E891}"/>
              </a:ext>
            </a:extLst>
          </p:cNvPr>
          <p:cNvSpPr>
            <a:spLocks noGrp="1"/>
          </p:cNvSpPr>
          <p:nvPr>
            <p:ph type="pic" sz="quarter" idx="10"/>
          </p:nvPr>
        </p:nvSpPr>
        <p:spPr/>
      </p:sp>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17018" y="3770646"/>
            <a:ext cx="2157963" cy="307777"/>
          </a:xfrm>
          <a:prstGeom prst="rect">
            <a:avLst/>
          </a:prstGeom>
          <a:noFill/>
        </p:spPr>
        <p:txBody>
          <a:bodyPr wrap="none" rtlCol="0">
            <a:spAutoFit/>
          </a:bodyPr>
          <a:lstStyle/>
          <a:p>
            <a:pPr algn="ctr"/>
            <a:r>
              <a:rPr lang="en-US" sz="1400" dirty="0">
                <a:solidFill>
                  <a:schemeClr val="bg2"/>
                </a:solidFill>
              </a:rPr>
              <a:t>Spooky Presentation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sp>
        <p:nvSpPr>
          <p:cNvPr id="11" name="PpHolder7">
            <a:extLst>
              <a:ext uri="{FF2B5EF4-FFF2-40B4-BE49-F238E27FC236}">
                <a16:creationId xmlns:a16="http://schemas.microsoft.com/office/drawing/2014/main" id="{A5D1C514-59E7-4899-BAB9-4FC252C992BF}"/>
              </a:ext>
            </a:extLst>
          </p:cNvPr>
          <p:cNvSpPr>
            <a:spLocks noGrp="1"/>
          </p:cNvSpPr>
          <p:nvPr>
            <p:ph type="pic" sz="quarter" idx="10"/>
          </p:nvPr>
        </p:nvSpPr>
        <p:spPr/>
      </p:sp>
      <p:sp>
        <p:nvSpPr>
          <p:cNvPr id="9" name="PpHolder8">
            <a:extLst>
              <a:ext uri="{FF2B5EF4-FFF2-40B4-BE49-F238E27FC236}">
                <a16:creationId xmlns:a16="http://schemas.microsoft.com/office/drawing/2014/main" id="{462D3CA5-1312-4F02-95E0-83D0862FBE83}"/>
              </a:ext>
            </a:extLst>
          </p:cNvPr>
          <p:cNvSpPr>
            <a:spLocks noGrp="1"/>
          </p:cNvSpPr>
          <p:nvPr>
            <p:ph type="pic" sz="quarter" idx="11"/>
          </p:nvPr>
        </p:nvSpPr>
        <p:spPr/>
      </p:sp>
      <p:sp>
        <p:nvSpPr>
          <p:cNvPr id="7" name="PpHolder9">
            <a:extLst>
              <a:ext uri="{FF2B5EF4-FFF2-40B4-BE49-F238E27FC236}">
                <a16:creationId xmlns:a16="http://schemas.microsoft.com/office/drawing/2014/main" id="{EDA2F855-B253-4271-BC50-186EB9747BF4}"/>
              </a:ext>
            </a:extLst>
          </p:cNvPr>
          <p:cNvSpPr>
            <a:spLocks noGrp="1"/>
          </p:cNvSpPr>
          <p:nvPr>
            <p:ph type="pic" sz="quarter" idx="12"/>
          </p:nvPr>
        </p:nvSpPr>
        <p:spPr/>
      </p:sp>
      <p:sp>
        <p:nvSpPr>
          <p:cNvPr id="5" name="PpHolder10">
            <a:extLst>
              <a:ext uri="{FF2B5EF4-FFF2-40B4-BE49-F238E27FC236}">
                <a16:creationId xmlns:a16="http://schemas.microsoft.com/office/drawing/2014/main" id="{238025F0-6AB8-4A01-BB7B-95070DC32D22}"/>
              </a:ext>
            </a:extLst>
          </p:cNvPr>
          <p:cNvSpPr>
            <a:spLocks noGrp="1"/>
          </p:cNvSpPr>
          <p:nvPr>
            <p:ph type="pic" sz="quarter" idx="13"/>
          </p:nvPr>
        </p:nvSpPr>
        <p:spPr/>
      </p:sp>
      <p:sp>
        <p:nvSpPr>
          <p:cNvPr id="3" name="PpHolder11">
            <a:extLst>
              <a:ext uri="{FF2B5EF4-FFF2-40B4-BE49-F238E27FC236}">
                <a16:creationId xmlns:a16="http://schemas.microsoft.com/office/drawing/2014/main" id="{72DEC76C-11AD-484C-AE60-EAED1096C439}"/>
              </a:ext>
            </a:extLst>
          </p:cNvPr>
          <p:cNvSpPr>
            <a:spLocks noGrp="1"/>
          </p:cNvSpPr>
          <p:nvPr>
            <p:ph type="pic" sz="quarter"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PpHolder4">
            <a:extLst>
              <a:ext uri="{FF2B5EF4-FFF2-40B4-BE49-F238E27FC236}">
                <a16:creationId xmlns:a16="http://schemas.microsoft.com/office/drawing/2014/main" id="{0AA3D721-8A97-43F0-8652-4E6168DCFA56}"/>
              </a:ext>
            </a:extLst>
          </p:cNvPr>
          <p:cNvSpPr>
            <a:spLocks noGrp="1"/>
          </p:cNvSpPr>
          <p:nvPr>
            <p:ph type="pic" sz="quarter" idx="10"/>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6" name="PpHolder6">
            <a:extLst>
              <a:ext uri="{FF2B5EF4-FFF2-40B4-BE49-F238E27FC236}">
                <a16:creationId xmlns:a16="http://schemas.microsoft.com/office/drawing/2014/main" id="{58F767A4-592F-453D-89D9-91A5BD7844F2}"/>
              </a:ext>
            </a:extLst>
          </p:cNvPr>
          <p:cNvSpPr>
            <a:spLocks noGrp="1"/>
          </p:cNvSpPr>
          <p:nvPr>
            <p:ph type="pic" sz="quarter" idx="12"/>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4" name="PpHolder13">
            <a:extLst>
              <a:ext uri="{FF2B5EF4-FFF2-40B4-BE49-F238E27FC236}">
                <a16:creationId xmlns:a16="http://schemas.microsoft.com/office/drawing/2014/main" id="{ABAA4DB8-E0E4-46B3-AD53-A436311DC0BD}"/>
              </a:ext>
            </a:extLst>
          </p:cNvPr>
          <p:cNvSpPr>
            <a:spLocks noGrp="1"/>
          </p:cNvSpPr>
          <p:nvPr>
            <p:ph type="pic" sz="quarter" idx="11"/>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43429F38-97F3-4AAA-B21D-BF761DD4FF9E}"/>
              </a:ext>
            </a:extLst>
          </p:cNvPr>
          <p:cNvSpPr>
            <a:spLocks noGrp="1"/>
          </p:cNvSpPr>
          <p:nvPr>
            <p:ph type="pic" sz="quarter"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sp>
        <p:nvSpPr>
          <p:cNvPr id="7" name="PpHolder4">
            <a:extLst>
              <a:ext uri="{FF2B5EF4-FFF2-40B4-BE49-F238E27FC236}">
                <a16:creationId xmlns:a16="http://schemas.microsoft.com/office/drawing/2014/main" id="{B266ED46-A1DF-4590-AA57-0D30D188356A}"/>
              </a:ext>
            </a:extLst>
          </p:cNvPr>
          <p:cNvSpPr>
            <a:spLocks noGrp="1"/>
          </p:cNvSpPr>
          <p:nvPr>
            <p:ph type="pic" sz="quarter" idx="11"/>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sp>
        <p:nvSpPr>
          <p:cNvPr id="5" name="PpHolder8">
            <a:extLst>
              <a:ext uri="{FF2B5EF4-FFF2-40B4-BE49-F238E27FC236}">
                <a16:creationId xmlns:a16="http://schemas.microsoft.com/office/drawing/2014/main" id="{0D7F58D1-4C7E-49F8-A5AC-6B344A17ACF1}"/>
              </a:ext>
            </a:extLst>
          </p:cNvPr>
          <p:cNvSpPr>
            <a:spLocks noGrp="1"/>
          </p:cNvSpPr>
          <p:nvPr>
            <p:ph type="pic" sz="quarter" idx="12"/>
          </p:nvPr>
        </p:nvSpPr>
        <p:spPr/>
      </p:sp>
      <p:sp>
        <p:nvSpPr>
          <p:cNvPr id="3" name="PpHolder9">
            <a:extLst>
              <a:ext uri="{FF2B5EF4-FFF2-40B4-BE49-F238E27FC236}">
                <a16:creationId xmlns:a16="http://schemas.microsoft.com/office/drawing/2014/main" id="{00C30758-8224-485F-BA44-015976C401D8}"/>
              </a:ext>
            </a:extLst>
          </p:cNvPr>
          <p:cNvSpPr>
            <a:spLocks noGrp="1"/>
          </p:cNvSpPr>
          <p:nvPr>
            <p:ph type="pic" sz="quarter"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7" name="PpHolder4">
            <a:extLst>
              <a:ext uri="{FF2B5EF4-FFF2-40B4-BE49-F238E27FC236}">
                <a16:creationId xmlns:a16="http://schemas.microsoft.com/office/drawing/2014/main" id="{AF361920-378C-429D-872F-3B91B58EF3B8}"/>
              </a:ext>
            </a:extLst>
          </p:cNvPr>
          <p:cNvSpPr>
            <a:spLocks noGrp="1"/>
          </p:cNvSpPr>
          <p:nvPr>
            <p:ph type="pic" sz="quarter"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5" name="PpHolder6">
            <a:extLst>
              <a:ext uri="{FF2B5EF4-FFF2-40B4-BE49-F238E27FC236}">
                <a16:creationId xmlns:a16="http://schemas.microsoft.com/office/drawing/2014/main" id="{756EABA3-B011-438E-920C-40E5FF49CD42}"/>
              </a:ext>
            </a:extLst>
          </p:cNvPr>
          <p:cNvSpPr>
            <a:spLocks noGrp="1"/>
          </p:cNvSpPr>
          <p:nvPr>
            <p:ph type="pic" sz="quarter" idx="10"/>
          </p:nvPr>
        </p:nvSpPr>
        <p:spPr/>
      </p:sp>
      <p:sp>
        <p:nvSpPr>
          <p:cNvPr id="3" name="PpHolder7">
            <a:extLst>
              <a:ext uri="{FF2B5EF4-FFF2-40B4-BE49-F238E27FC236}">
                <a16:creationId xmlns:a16="http://schemas.microsoft.com/office/drawing/2014/main" id="{4DABA37A-BDF8-4A35-94DC-F89EC5D905C3}"/>
              </a:ext>
            </a:extLst>
          </p:cNvPr>
          <p:cNvSpPr>
            <a:spLocks noGrp="1"/>
          </p:cNvSpPr>
          <p:nvPr>
            <p:ph type="pic" sz="quarter" idx="11"/>
          </p:nvPr>
        </p:nvSpPr>
        <p:spPr/>
      </p:sp>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3" name="PpHolder3">
            <a:extLst>
              <a:ext uri="{FF2B5EF4-FFF2-40B4-BE49-F238E27FC236}">
                <a16:creationId xmlns:a16="http://schemas.microsoft.com/office/drawing/2014/main" id="{06B3C383-AF54-4643-B88A-712B32671FB9}"/>
              </a:ext>
            </a:extLst>
          </p:cNvPr>
          <p:cNvSpPr>
            <a:spLocks noGrp="1"/>
          </p:cNvSpPr>
          <p:nvPr>
            <p:ph type="pic" sz="quarter"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sp>
        <p:nvSpPr>
          <p:cNvPr id="3" name="PpHolder4">
            <a:extLst>
              <a:ext uri="{FF2B5EF4-FFF2-40B4-BE49-F238E27FC236}">
                <a16:creationId xmlns:a16="http://schemas.microsoft.com/office/drawing/2014/main" id="{1261016C-112D-44DF-850F-B65179FBD9E0}"/>
              </a:ext>
            </a:extLst>
          </p:cNvPr>
          <p:cNvSpPr>
            <a:spLocks noGrp="1"/>
          </p:cNvSpPr>
          <p:nvPr>
            <p:ph type="pic" sz="quarter"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8" name="PpHolder3">
            <a:extLst>
              <a:ext uri="{FF2B5EF4-FFF2-40B4-BE49-F238E27FC236}">
                <a16:creationId xmlns:a16="http://schemas.microsoft.com/office/drawing/2014/main" id="{24E2895C-A586-49F7-A26C-15498386AD46}"/>
              </a:ext>
            </a:extLst>
          </p:cNvPr>
          <p:cNvSpPr>
            <a:spLocks noGrp="1"/>
          </p:cNvSpPr>
          <p:nvPr>
            <p:ph type="pic" sz="quarter"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2"/>
          </a:graphicData>
        </a:graphic>
      </p:graphicFrame>
      <p:sp>
        <p:nvSpPr>
          <p:cNvPr id="3" name="PpHolder7">
            <a:extLst>
              <a:ext uri="{FF2B5EF4-FFF2-40B4-BE49-F238E27FC236}">
                <a16:creationId xmlns:a16="http://schemas.microsoft.com/office/drawing/2014/main" id="{69E5DF0B-ED7C-41AF-ABA2-4BAAC6FF3698}"/>
              </a:ext>
            </a:extLst>
          </p:cNvPr>
          <p:cNvSpPr>
            <a:spLocks noGrp="1"/>
          </p:cNvSpPr>
          <p:nvPr>
            <p:ph type="pic" sz="quarter"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pHolder5">
            <a:extLst>
              <a:ext uri="{FF2B5EF4-FFF2-40B4-BE49-F238E27FC236}">
                <a16:creationId xmlns:a16="http://schemas.microsoft.com/office/drawing/2014/main" id="{83BB62F7-77B8-47FD-B14D-0A63C8CFE473}"/>
              </a:ext>
            </a:extLst>
          </p:cNvPr>
          <p:cNvSpPr>
            <a:spLocks noGrp="1"/>
          </p:cNvSpPr>
          <p:nvPr>
            <p:ph type="pic" sz="quarter"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2">
            <a:extLst>
              <a:ext uri="{FF2B5EF4-FFF2-40B4-BE49-F238E27FC236}">
                <a16:creationId xmlns:a16="http://schemas.microsoft.com/office/drawing/2014/main" id="{B1561EF1-4A51-4B01-9841-A9E80AE9ABB3}"/>
              </a:ext>
            </a:extLst>
          </p:cNvPr>
          <p:cNvSpPr>
            <a:spLocks noGrp="1"/>
          </p:cNvSpPr>
          <p:nvPr>
            <p:ph type="pic" sz="quarter"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8AB6A6C5-8DDA-46C5-BF48-DAC61082E593}"/>
              </a:ext>
            </a:extLst>
          </p:cNvPr>
          <p:cNvSpPr>
            <a:spLocks noGrp="1"/>
          </p:cNvSpPr>
          <p:nvPr>
            <p:ph type="pic" sz="quarter"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11" name="PpHolder8">
            <a:extLst>
              <a:ext uri="{FF2B5EF4-FFF2-40B4-BE49-F238E27FC236}">
                <a16:creationId xmlns:a16="http://schemas.microsoft.com/office/drawing/2014/main" id="{DCA86675-4CCC-42C0-8532-32B0F8E97DFA}"/>
              </a:ext>
            </a:extLst>
          </p:cNvPr>
          <p:cNvSpPr>
            <a:spLocks noGrp="1"/>
          </p:cNvSpPr>
          <p:nvPr>
            <p:ph type="pic" sz="quarter" idx="10"/>
          </p:nvPr>
        </p:nvSpPr>
        <p:spPr/>
      </p:sp>
      <p:sp>
        <p:nvSpPr>
          <p:cNvPr id="9" name="PpHolder9">
            <a:extLst>
              <a:ext uri="{FF2B5EF4-FFF2-40B4-BE49-F238E27FC236}">
                <a16:creationId xmlns:a16="http://schemas.microsoft.com/office/drawing/2014/main" id="{D7A03EC8-68FC-4B93-9340-62A09C026060}"/>
              </a:ext>
            </a:extLst>
          </p:cNvPr>
          <p:cNvSpPr>
            <a:spLocks noGrp="1"/>
          </p:cNvSpPr>
          <p:nvPr>
            <p:ph type="pic" sz="quarter" idx="11"/>
          </p:nvPr>
        </p:nvSpPr>
        <p:spPr/>
      </p:sp>
      <p:sp>
        <p:nvSpPr>
          <p:cNvPr id="7" name="PpHolder10">
            <a:extLst>
              <a:ext uri="{FF2B5EF4-FFF2-40B4-BE49-F238E27FC236}">
                <a16:creationId xmlns:a16="http://schemas.microsoft.com/office/drawing/2014/main" id="{0D111457-B0D8-476E-B04C-F24596B1BC3E}"/>
              </a:ext>
            </a:extLst>
          </p:cNvPr>
          <p:cNvSpPr>
            <a:spLocks noGrp="1"/>
          </p:cNvSpPr>
          <p:nvPr>
            <p:ph type="pic" sz="quarter"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sp>
        <p:nvSpPr>
          <p:cNvPr id="8" name="PpHolder4">
            <a:extLst>
              <a:ext uri="{FF2B5EF4-FFF2-40B4-BE49-F238E27FC236}">
                <a16:creationId xmlns:a16="http://schemas.microsoft.com/office/drawing/2014/main" id="{707B9BB8-B72C-4B88-853C-386DDC9CEF14}"/>
              </a:ext>
            </a:extLst>
          </p:cNvPr>
          <p:cNvSpPr>
            <a:spLocks noGrp="1"/>
          </p:cNvSpPr>
          <p:nvPr>
            <p:ph type="pic" sz="quarter"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3" name="PpHolder2">
            <a:extLst>
              <a:ext uri="{FF2B5EF4-FFF2-40B4-BE49-F238E27FC236}">
                <a16:creationId xmlns:a16="http://schemas.microsoft.com/office/drawing/2014/main" id="{C5601B50-44BB-41C5-9F9F-481351ACFE01}"/>
              </a:ext>
            </a:extLst>
          </p:cNvPr>
          <p:cNvSpPr>
            <a:spLocks noGrp="1"/>
          </p:cNvSpPr>
          <p:nvPr>
            <p:ph type="pic" sz="quarter"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69F2E3-240A-44A5-96D1-B207C7989178}"/>
              </a:ext>
            </a:extLst>
          </p:cNvPr>
          <p:cNvSpPr>
            <a:spLocks noGrp="1"/>
          </p:cNvSpPr>
          <p:nvPr>
            <p:ph type="pic" sz="quarter"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5" name="PpHolder5">
            <a:extLst>
              <a:ext uri="{FF2B5EF4-FFF2-40B4-BE49-F238E27FC236}">
                <a16:creationId xmlns:a16="http://schemas.microsoft.com/office/drawing/2014/main" id="{257BAD27-BFA7-4301-9F9A-68A34BE02715}"/>
              </a:ext>
            </a:extLst>
          </p:cNvPr>
          <p:cNvSpPr>
            <a:spLocks noGrp="1"/>
          </p:cNvSpPr>
          <p:nvPr>
            <p:ph type="pic" sz="quarter" idx="11"/>
          </p:nvPr>
        </p:nvSpPr>
        <p:spPr/>
      </p:sp>
      <p:sp>
        <p:nvSpPr>
          <p:cNvPr id="3" name="PpHolder6">
            <a:extLst>
              <a:ext uri="{FF2B5EF4-FFF2-40B4-BE49-F238E27FC236}">
                <a16:creationId xmlns:a16="http://schemas.microsoft.com/office/drawing/2014/main" id="{74CA7F7C-6F1C-4112-8AE7-DFDE31F92B2F}"/>
              </a:ext>
            </a:extLst>
          </p:cNvPr>
          <p:cNvSpPr>
            <a:spLocks noGrp="1"/>
          </p:cNvSpPr>
          <p:nvPr>
            <p:ph type="pic" sz="quarter" idx="10"/>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sp>
        <p:nvSpPr>
          <p:cNvPr id="3" name="PpHolder3">
            <a:extLst>
              <a:ext uri="{FF2B5EF4-FFF2-40B4-BE49-F238E27FC236}">
                <a16:creationId xmlns:a16="http://schemas.microsoft.com/office/drawing/2014/main" id="{E995F225-F1EC-45B3-9883-0FF98AC40FCF}"/>
              </a:ext>
            </a:extLst>
          </p:cNvPr>
          <p:cNvSpPr>
            <a:spLocks noGrp="1"/>
          </p:cNvSpPr>
          <p:nvPr>
            <p:ph type="pic" sz="quarter"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3" name="PpHolder17">
            <a:extLst>
              <a:ext uri="{FF2B5EF4-FFF2-40B4-BE49-F238E27FC236}">
                <a16:creationId xmlns:a16="http://schemas.microsoft.com/office/drawing/2014/main" id="{50B99F8E-656A-4803-95E2-0C95153506C3}"/>
              </a:ext>
            </a:extLst>
          </p:cNvPr>
          <p:cNvSpPr>
            <a:spLocks noGrp="1"/>
          </p:cNvSpPr>
          <p:nvPr>
            <p:ph type="pic" sz="quarter"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pHolder2">
            <a:extLst>
              <a:ext uri="{FF2B5EF4-FFF2-40B4-BE49-F238E27FC236}">
                <a16:creationId xmlns:a16="http://schemas.microsoft.com/office/drawing/2014/main" id="{29C13F37-0F52-43AD-B289-F919B27DADEF}"/>
              </a:ext>
            </a:extLst>
          </p:cNvPr>
          <p:cNvSpPr>
            <a:spLocks noGrp="1"/>
          </p:cNvSpPr>
          <p:nvPr>
            <p:ph type="pic" sz="quarter"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pHolder12">
            <a:extLst>
              <a:ext uri="{FF2B5EF4-FFF2-40B4-BE49-F238E27FC236}">
                <a16:creationId xmlns:a16="http://schemas.microsoft.com/office/drawing/2014/main" id="{C0600F3E-FFA3-4C5A-BFB6-35CC8A0D8E34}"/>
              </a:ext>
            </a:extLst>
          </p:cNvPr>
          <p:cNvSpPr>
            <a:spLocks noGrp="1"/>
          </p:cNvSpPr>
          <p:nvPr>
            <p:ph type="pic" sz="quarter"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sp>
        <p:nvSpPr>
          <p:cNvPr id="3" name="PpHolder4">
            <a:extLst>
              <a:ext uri="{FF2B5EF4-FFF2-40B4-BE49-F238E27FC236}">
                <a16:creationId xmlns:a16="http://schemas.microsoft.com/office/drawing/2014/main" id="{6A4C7EE9-4DED-4982-B470-E2B2DAD5275E}"/>
              </a:ext>
            </a:extLst>
          </p:cNvPr>
          <p:cNvSpPr>
            <a:spLocks noGrp="1"/>
          </p:cNvSpPr>
          <p:nvPr>
            <p:ph type="pic" sz="quarter"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Main Color">
      <a:dk1>
        <a:srgbClr val="262626"/>
      </a:dk1>
      <a:lt1>
        <a:srgbClr val="FFFFFF"/>
      </a:lt1>
      <a:dk2>
        <a:srgbClr val="262626"/>
      </a:dk2>
      <a:lt2>
        <a:srgbClr val="FFFFFF"/>
      </a:lt2>
      <a:accent1>
        <a:srgbClr val="FF6800"/>
      </a:accent1>
      <a:accent2>
        <a:srgbClr val="D64600"/>
      </a:accent2>
      <a:accent3>
        <a:srgbClr val="AE1F00"/>
      </a:accent3>
      <a:accent4>
        <a:srgbClr val="880000"/>
      </a:accent4>
      <a:accent5>
        <a:srgbClr val="650000"/>
      </a:accent5>
      <a:accent6>
        <a:srgbClr val="3E0000"/>
      </a:accent6>
      <a:hlink>
        <a:srgbClr val="2F8299"/>
      </a:hlink>
      <a:folHlink>
        <a:srgbClr val="8C8C8C"/>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3764</TotalTime>
  <Words>1986</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226</cp:revision>
  <dcterms:created xsi:type="dcterms:W3CDTF">2020-10-08T10:17:54Z</dcterms:created>
  <dcterms:modified xsi:type="dcterms:W3CDTF">2020-11-09T02:27:18Z</dcterms:modified>
</cp:coreProperties>
</file>