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474" y="120"/>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A085705-BB38-420B-A24C-FA1DAA5188E7}"/>
              </a:ext>
            </a:extLst>
          </p:cNvPr>
          <p:cNvSpPr>
            <a:spLocks noGrp="1"/>
          </p:cNvSpPr>
          <p:nvPr>
            <p:ph type="pic" sz="quarter" idx="10"/>
          </p:nvPr>
        </p:nvSpPr>
        <p:spPr>
          <a:xfrm>
            <a:off x="0" y="0"/>
            <a:ext cx="12193200" cy="6858000"/>
          </a:xfrm>
          <a:blipFill dpi="0" rotWithShape="1">
            <a:blip r:embed="rId2"/>
            <a:srcRect/>
            <a:tile tx="0" ty="0" sx="100000" sy="100000" flip="none" algn="tl"/>
          </a:blipFill>
        </p:spPr>
        <p:txBody>
          <a:bodyPr/>
          <a:lstStyle/>
          <a:p>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0773114-1C17-4BAD-9439-A7F2942644A9}"/>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2BFFF9CB-5AEE-4682-A99E-FC690CF5F17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D783691E-4BF3-4358-AF10-6EC7A3CC726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35AA2A6-9B57-4AFF-9070-5558EADF5D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9C4037F-87BF-4BBD-BE59-1F63DACE1C6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AB2DDC4-4582-4827-9C40-037EBB050D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10B6702D-D998-47F2-83A8-2D1B6F29227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9C3D3FFB-DDE8-41FA-BDFD-AC2FC90AB9A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0EE1516-C442-4ED0-98D3-298F4000981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E7188B4F-8F37-4F1A-818D-C978ADD5D2E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C8CCCA8-B618-4EA2-A36A-E9F7AA6F3BE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EADB67AB-2241-40BB-AB2D-F64D3F98A49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20A023B-86BC-462D-9D35-8C9505FD9C4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2D1F9EF-5F6B-41E2-9311-792271FECB0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A662A9C-5E2D-4C9A-BAB2-FE0CA01C374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B748FDF-7183-4947-81A9-82B2E3C34E0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DA725AA-5A06-4822-8518-6F2C474962B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2EF3F13B-95FF-4C58-8B6D-728F0F664BD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9F0CBEC-23A5-40B7-8699-7CD4000F5F2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DE335F5-2099-464B-9B6B-4B83F550843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9D3D79E-C61F-44EA-BFB3-3FC72E5AB61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51D6718-2037-4B9E-9535-CDE31695709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0B0DCDD-4D1B-4186-BBC3-E2C71BF3587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EE94919-013F-4F3F-A844-83D1D7FBD84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74BDFF5-FC1B-45B8-8ED8-547C048BE5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46CD795-97E3-4911-8FD2-ECF06B50197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56ABA335-5943-4CA8-9861-3909963D3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9CE7A98-5931-4179-8B90-9A78E0C8F02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DB8AE25-D2B1-4504-A48F-33E821A3D76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0972DED-FC73-4FF7-9C50-C5BD70FDE24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4255BA6-5C57-40B1-A854-573C0719F59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49FF39A-699B-4BC7-A767-05E2E68F54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0B4DCAB-876F-4AC6-9CC8-748216E4EA9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E09843F-6D90-478E-B309-596B717C2E2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BF7EF7C1-3E8D-46F6-BD96-60AD2435B55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A839A8E-E058-42D1-BCBB-8E1EC7F4987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886120D-A683-44A6-B25F-6E433F250A86}"/>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8689B4C-5788-45AA-A529-044C623AA25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AD270D45-D80B-4F32-8EEA-88E52EA8F81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2166C5B-71B0-4171-9CC1-3EDE2C1E235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2718D13-2D78-4352-8D83-A34D73C2878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3BD931-5990-444B-A254-E6758B06E0B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8C7817-3CFD-4CCC-B0AC-951EE82111E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7D9C53A-B88A-4C25-A75B-5275A281413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B7A74BD-13CA-490A-A5E0-A38139F82E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B4ADE2A-CB73-408F-98C2-B5540D113C4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8C0724E-AA8B-47B9-A4F1-B3BC685AEC2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423B388-E4C7-4F26-82E7-2E2BDE79E6B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9600504-B11D-4163-AB48-1CF70147A704}"/>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C30884C-85EF-4DA9-AF34-D46C9DC66DE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873B729E-4C2E-47CF-96FC-F832BA71CAF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2079099-BE6B-4CE6-BB3A-A6C35D3CBCB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09126BF-EABF-46EB-A62B-B53A9367D22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042BE11A-21A7-435D-A657-2B8A357A4BC8}"/>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7DA6416-9F53-4E2A-9032-F0FE6C9DED5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0368EDE-92F0-487F-8E48-0BCD8629D556}"/>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F647D307-1B32-40A2-A936-B0B23B912C3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03CE15D-0396-4B74-9C6E-B34F0E5B5B3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E246E4C-496C-4A93-ABBA-7D0795B2A88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93D28DA-03D6-41A7-B4DB-26327B57E45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CE545EE-7614-4E23-A7AC-20A5D357494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B77B2D8-3699-4EDE-ACD5-99FEFF25BB3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C29271D5-9987-4C87-B86C-A4F3E1943D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2AD3805-869B-4D7B-B4F8-A0BA60F8457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C38BB5E-580E-4F53-A553-61D9BFA997A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20D6A2EC-11D7-40F7-A1F0-FFF8388A0F7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39AE5E5-C6C2-444D-8D34-DF7BE3BCC85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989AA9-044C-483B-ABA3-D807B96A552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CDA75B6-7FA4-4EE5-BF6D-785D889DCC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771B7841-10A7-461A-960C-649EC3F3B38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37A2260-0ECF-42E5-8975-9389DC2DCB8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F7172E7-3F52-4BE9-8AD5-C8D913B9934E}"/>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F0FC771-047D-4B26-8A9D-3D0A609541D1}"/>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7B1E989-C6EF-4FC0-BC49-D05FAF97ED0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362CAD7-F666-40FD-A10B-ADE0DDF1B38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DB04149-791C-47A8-B007-2ADFA0F3B90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12C18054-8F57-415D-9675-1DB3570541A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EF2F236F-A3FA-4979-88DE-91E900944AF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3DDDDBFD-19CF-463E-8D84-ECA599C87E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6311C66-D588-4B64-A159-9220571EDB9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5A7BD48-5F40-4E76-9EB0-2424C7AE6C2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53E1606-3130-4938-8986-0FA9AF7040A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87DA7F71-9C32-4CD0-896B-C7C5D6BDE6C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5E8D2D3-1851-4581-85BA-59800BAA56F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48FBDF03-9236-4A83-96A8-653BF50CD09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6CF54FB-785F-4C60-8F9D-A05CBE756A6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42BD2D9-07D8-4F82-B7A1-63AD1FFB0A1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BEB2E2-EF42-49F6-B8F5-D597108A481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2AB1684-A19B-407E-84CB-808CED8B937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8033D259-7F97-4F5C-A8AB-DD404747C7E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3BF9EE9-63ED-4FF7-96A2-B4C8D56C011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F42238ED-CE95-4C25-A149-A2081EDA15E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E30CBD79-15EB-49A6-83D7-A5B8A01B68A3}"/>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12BD3A2-FB98-40E7-92A0-75E5A98837F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0A2E7E70-BBF8-4167-900D-860D9E230356}"/>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038C774-8E7B-4B65-89F3-21AD0EF5C5B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62EF29F8-FDC8-4D56-BBC4-B2894CC8973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D5993C37-F6FE-427C-AC23-BC36607EFC5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A9016489-A7BE-4F6C-9C21-5900B7E066B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CD5B2F48-2D18-4F49-8278-B22B23FE5F7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8D863F1A-098F-483D-A35E-7CD9AF32A4B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3B4F3308-AA22-4ED0-B99F-09854FCD77A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2F545B48-8221-466A-8181-F74E00ADF2B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E16BB8F6-D9C1-4045-A2B2-0617033D0ECC}"/>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8" name="Picture Placeholder 27">
            <a:extLst>
              <a:ext uri="{FF2B5EF4-FFF2-40B4-BE49-F238E27FC236}">
                <a16:creationId xmlns:a16="http://schemas.microsoft.com/office/drawing/2014/main" id="{34A65A27-2B00-4FF1-B12E-8D50FD6C77B2}"/>
              </a:ext>
            </a:extLst>
          </p:cNvPr>
          <p:cNvSpPr>
            <a:spLocks noGrp="1"/>
          </p:cNvSpPr>
          <p:nvPr>
            <p:ph type="pic" sz="quarter" idx="10"/>
          </p:nvPr>
        </p:nvSpPr>
        <p:spPr>
          <a:xfrm>
            <a:off x="509752" y="816611"/>
            <a:ext cx="2391058" cy="3607813"/>
          </a:xfrm>
          <a:custGeom>
            <a:avLst/>
            <a:gdLst>
              <a:gd name="connsiteX0" fmla="*/ 1133811 w 2391058"/>
              <a:gd name="connsiteY0" fmla="*/ 13 h 3607813"/>
              <a:gd name="connsiteX1" fmla="*/ 2379622 w 2391058"/>
              <a:gd name="connsiteY1" fmla="*/ 1787415 h 3607813"/>
              <a:gd name="connsiteX2" fmla="*/ 1310304 w 2391058"/>
              <a:gd name="connsiteY2" fmla="*/ 3605340 h 3607813"/>
              <a:gd name="connsiteX3" fmla="*/ 1310304 w 2391058"/>
              <a:gd name="connsiteY3" fmla="*/ 3002384 h 3607813"/>
              <a:gd name="connsiteX4" fmla="*/ 111188 w 2391058"/>
              <a:gd name="connsiteY4" fmla="*/ 1773083 h 3607813"/>
              <a:gd name="connsiteX5" fmla="*/ 630378 w 2391058"/>
              <a:gd name="connsiteY5" fmla="*/ 123444 h 3607813"/>
              <a:gd name="connsiteX6" fmla="*/ 1133811 w 2391058"/>
              <a:gd name="connsiteY6" fmla="*/ 13 h 360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058" h="3607813">
                <a:moveTo>
                  <a:pt x="1133811" y="13"/>
                </a:moveTo>
                <a:cubicBezTo>
                  <a:pt x="1852513" y="3482"/>
                  <a:pt x="2484471" y="757954"/>
                  <a:pt x="2379622" y="1787415"/>
                </a:cubicBezTo>
                <a:cubicBezTo>
                  <a:pt x="2249824" y="3055204"/>
                  <a:pt x="1371427" y="3651371"/>
                  <a:pt x="1310304" y="3605340"/>
                </a:cubicBezTo>
                <a:cubicBezTo>
                  <a:pt x="1249172" y="3560062"/>
                  <a:pt x="1462736" y="3414411"/>
                  <a:pt x="1310304" y="3002384"/>
                </a:cubicBezTo>
                <a:cubicBezTo>
                  <a:pt x="1157110" y="2590348"/>
                  <a:pt x="416814" y="2453008"/>
                  <a:pt x="111188" y="1773083"/>
                </a:cubicBezTo>
                <a:cubicBezTo>
                  <a:pt x="-194446" y="1093149"/>
                  <a:pt x="179854" y="352853"/>
                  <a:pt x="630378" y="123444"/>
                </a:cubicBezTo>
                <a:cubicBezTo>
                  <a:pt x="797483" y="38406"/>
                  <a:pt x="967956" y="-788"/>
                  <a:pt x="1133811" y="1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0" name="Picture Placeholder 29">
            <a:extLst>
              <a:ext uri="{FF2B5EF4-FFF2-40B4-BE49-F238E27FC236}">
                <a16:creationId xmlns:a16="http://schemas.microsoft.com/office/drawing/2014/main" id="{9CB4105D-55BA-49F4-A701-72CB79CBE715}"/>
              </a:ext>
            </a:extLst>
          </p:cNvPr>
          <p:cNvSpPr>
            <a:spLocks noGrp="1"/>
          </p:cNvSpPr>
          <p:nvPr>
            <p:ph type="pic" sz="quarter" idx="11"/>
          </p:nvPr>
        </p:nvSpPr>
        <p:spPr>
          <a:xfrm>
            <a:off x="2816709" y="2863372"/>
            <a:ext cx="2106218" cy="3178027"/>
          </a:xfrm>
          <a:custGeom>
            <a:avLst/>
            <a:gdLst>
              <a:gd name="connsiteX0" fmla="*/ 1107475 w 2106218"/>
              <a:gd name="connsiteY0" fmla="*/ 11 h 3178027"/>
              <a:gd name="connsiteX1" fmla="*/ 1550936 w 2106218"/>
              <a:gd name="connsiteY1" fmla="*/ 108738 h 3178027"/>
              <a:gd name="connsiteX2" fmla="*/ 2008277 w 2106218"/>
              <a:gd name="connsiteY2" fmla="*/ 1561862 h 3178027"/>
              <a:gd name="connsiteX3" fmla="*/ 952008 w 2106218"/>
              <a:gd name="connsiteY3" fmla="*/ 2644720 h 3178027"/>
              <a:gd name="connsiteX4" fmla="*/ 952008 w 2106218"/>
              <a:gd name="connsiteY4" fmla="*/ 3175849 h 3178027"/>
              <a:gd name="connsiteX5" fmla="*/ 10074 w 2106218"/>
              <a:gd name="connsiteY5" fmla="*/ 1574487 h 3178027"/>
              <a:gd name="connsiteX6" fmla="*/ 1107475 w 2106218"/>
              <a:gd name="connsiteY6" fmla="*/ 11 h 3178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6218" h="3178027">
                <a:moveTo>
                  <a:pt x="1107475" y="11"/>
                </a:moveTo>
                <a:cubicBezTo>
                  <a:pt x="1253572" y="-694"/>
                  <a:pt x="1403738" y="33831"/>
                  <a:pt x="1550936" y="108738"/>
                </a:cubicBezTo>
                <a:cubicBezTo>
                  <a:pt x="1947790" y="310819"/>
                  <a:pt x="2277501" y="962926"/>
                  <a:pt x="2008277" y="1561862"/>
                </a:cubicBezTo>
                <a:cubicBezTo>
                  <a:pt x="1739059" y="2160790"/>
                  <a:pt x="1086951" y="2281769"/>
                  <a:pt x="952008" y="2644720"/>
                </a:cubicBezTo>
                <a:cubicBezTo>
                  <a:pt x="817734" y="3007664"/>
                  <a:pt x="1005857" y="3135964"/>
                  <a:pt x="952008" y="3175849"/>
                </a:cubicBezTo>
                <a:cubicBezTo>
                  <a:pt x="898165" y="3216396"/>
                  <a:pt x="124409" y="2691249"/>
                  <a:pt x="10074" y="1574487"/>
                </a:cubicBezTo>
                <a:cubicBezTo>
                  <a:pt x="-82285" y="667662"/>
                  <a:pt x="474390" y="3068"/>
                  <a:pt x="1107475"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1" name="Picture Placeholder 30">
            <a:extLst>
              <a:ext uri="{FF2B5EF4-FFF2-40B4-BE49-F238E27FC236}">
                <a16:creationId xmlns:a16="http://schemas.microsoft.com/office/drawing/2014/main" id="{E954DF91-62EC-486E-B20D-6BAC128D303A}"/>
              </a:ext>
            </a:extLst>
          </p:cNvPr>
          <p:cNvSpPr>
            <a:spLocks noGrp="1"/>
          </p:cNvSpPr>
          <p:nvPr>
            <p:ph type="pic" sz="quarter" idx="12"/>
          </p:nvPr>
        </p:nvSpPr>
        <p:spPr>
          <a:xfrm>
            <a:off x="4922927" y="906067"/>
            <a:ext cx="1641877" cy="2477393"/>
          </a:xfrm>
          <a:custGeom>
            <a:avLst/>
            <a:gdLst>
              <a:gd name="connsiteX0" fmla="*/ 778559 w 1641877"/>
              <a:gd name="connsiteY0" fmla="*/ 9 h 2477393"/>
              <a:gd name="connsiteX1" fmla="*/ 1634025 w 1641877"/>
              <a:gd name="connsiteY1" fmla="*/ 1227372 h 2477393"/>
              <a:gd name="connsiteX2" fmla="*/ 899752 w 1641877"/>
              <a:gd name="connsiteY2" fmla="*/ 2475695 h 2477393"/>
              <a:gd name="connsiteX3" fmla="*/ 899752 w 1641877"/>
              <a:gd name="connsiteY3" fmla="*/ 2061660 h 2477393"/>
              <a:gd name="connsiteX4" fmla="*/ 76350 w 1641877"/>
              <a:gd name="connsiteY4" fmla="*/ 1217531 h 2477393"/>
              <a:gd name="connsiteX5" fmla="*/ 432864 w 1641877"/>
              <a:gd name="connsiteY5" fmla="*/ 84766 h 2477393"/>
              <a:gd name="connsiteX6" fmla="*/ 778559 w 1641877"/>
              <a:gd name="connsiteY6" fmla="*/ 9 h 2477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1877" h="2477393">
                <a:moveTo>
                  <a:pt x="778559" y="9"/>
                </a:moveTo>
                <a:cubicBezTo>
                  <a:pt x="1272073" y="2391"/>
                  <a:pt x="1706022" y="520468"/>
                  <a:pt x="1634025" y="1227372"/>
                </a:cubicBezTo>
                <a:cubicBezTo>
                  <a:pt x="1544896" y="2097931"/>
                  <a:pt x="941724" y="2507303"/>
                  <a:pt x="899752" y="2475695"/>
                </a:cubicBezTo>
                <a:cubicBezTo>
                  <a:pt x="857774" y="2444604"/>
                  <a:pt x="1004423" y="2344589"/>
                  <a:pt x="899752" y="2061660"/>
                </a:cubicBezTo>
                <a:cubicBezTo>
                  <a:pt x="794558" y="1778726"/>
                  <a:pt x="286215" y="1684418"/>
                  <a:pt x="76350" y="1217531"/>
                </a:cubicBezTo>
                <a:cubicBezTo>
                  <a:pt x="-133521" y="750638"/>
                  <a:pt x="123501" y="242295"/>
                  <a:pt x="432864" y="84766"/>
                </a:cubicBezTo>
                <a:cubicBezTo>
                  <a:pt x="547611" y="26372"/>
                  <a:pt x="664671" y="-541"/>
                  <a:pt x="778559" y="9"/>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2" name="Picture Placeholder 31">
            <a:extLst>
              <a:ext uri="{FF2B5EF4-FFF2-40B4-BE49-F238E27FC236}">
                <a16:creationId xmlns:a16="http://schemas.microsoft.com/office/drawing/2014/main" id="{A68A2829-BA64-43FA-BFE3-9BBC76B684BD}"/>
              </a:ext>
            </a:extLst>
          </p:cNvPr>
          <p:cNvSpPr>
            <a:spLocks noGrp="1"/>
          </p:cNvSpPr>
          <p:nvPr>
            <p:ph type="pic" sz="quarter" idx="13"/>
          </p:nvPr>
        </p:nvSpPr>
        <p:spPr>
          <a:xfrm>
            <a:off x="7244025" y="243948"/>
            <a:ext cx="1848461" cy="2789104"/>
          </a:xfrm>
          <a:custGeom>
            <a:avLst/>
            <a:gdLst>
              <a:gd name="connsiteX0" fmla="*/ 971944 w 1848461"/>
              <a:gd name="connsiteY0" fmla="*/ 10 h 2789104"/>
              <a:gd name="connsiteX1" fmla="*/ 1361134 w 1848461"/>
              <a:gd name="connsiteY1" fmla="*/ 95431 h 2789104"/>
              <a:gd name="connsiteX2" fmla="*/ 1762506 w 1848461"/>
              <a:gd name="connsiteY2" fmla="*/ 1370723 h 2789104"/>
              <a:gd name="connsiteX3" fmla="*/ 835502 w 1848461"/>
              <a:gd name="connsiteY3" fmla="*/ 2321063 h 2789104"/>
              <a:gd name="connsiteX4" fmla="*/ 835502 w 1848461"/>
              <a:gd name="connsiteY4" fmla="*/ 2787192 h 2789104"/>
              <a:gd name="connsiteX5" fmla="*/ 8841 w 1848461"/>
              <a:gd name="connsiteY5" fmla="*/ 1381803 h 2789104"/>
              <a:gd name="connsiteX6" fmla="*/ 971944 w 1848461"/>
              <a:gd name="connsiteY6" fmla="*/ 10 h 278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8461" h="2789104">
                <a:moveTo>
                  <a:pt x="971944" y="10"/>
                </a:moveTo>
                <a:cubicBezTo>
                  <a:pt x="1100162" y="-609"/>
                  <a:pt x="1231950" y="29691"/>
                  <a:pt x="1361134" y="95431"/>
                </a:cubicBezTo>
                <a:cubicBezTo>
                  <a:pt x="1709422" y="272781"/>
                  <a:pt x="1998783" y="845085"/>
                  <a:pt x="1762506" y="1370723"/>
                </a:cubicBezTo>
                <a:cubicBezTo>
                  <a:pt x="1526235" y="1896355"/>
                  <a:pt x="953932" y="2002529"/>
                  <a:pt x="835502" y="2321063"/>
                </a:cubicBezTo>
                <a:cubicBezTo>
                  <a:pt x="717661" y="2639590"/>
                  <a:pt x="882762" y="2752189"/>
                  <a:pt x="835502" y="2787192"/>
                </a:cubicBezTo>
                <a:cubicBezTo>
                  <a:pt x="788249" y="2822778"/>
                  <a:pt x="109184" y="2361897"/>
                  <a:pt x="8841" y="1381803"/>
                </a:cubicBezTo>
                <a:cubicBezTo>
                  <a:pt x="-72215" y="585954"/>
                  <a:pt x="416335" y="2692"/>
                  <a:pt x="971944" y="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3" name="Picture Placeholder 32">
            <a:extLst>
              <a:ext uri="{FF2B5EF4-FFF2-40B4-BE49-F238E27FC236}">
                <a16:creationId xmlns:a16="http://schemas.microsoft.com/office/drawing/2014/main" id="{24E576AB-593A-414B-A0BD-BE5B4BC168EE}"/>
              </a:ext>
            </a:extLst>
          </p:cNvPr>
          <p:cNvSpPr>
            <a:spLocks noGrp="1"/>
          </p:cNvSpPr>
          <p:nvPr>
            <p:ph type="pic" sz="quarter" idx="14"/>
          </p:nvPr>
        </p:nvSpPr>
        <p:spPr>
          <a:xfrm>
            <a:off x="9664995" y="1986759"/>
            <a:ext cx="2017255" cy="3043792"/>
          </a:xfrm>
          <a:custGeom>
            <a:avLst/>
            <a:gdLst>
              <a:gd name="connsiteX0" fmla="*/ 956557 w 2017255"/>
              <a:gd name="connsiteY0" fmla="*/ 11 h 3043792"/>
              <a:gd name="connsiteX1" fmla="*/ 2007607 w 2017255"/>
              <a:gd name="connsiteY1" fmla="*/ 1507983 h 3043792"/>
              <a:gd name="connsiteX2" fmla="*/ 1105459 w 2017255"/>
              <a:gd name="connsiteY2" fmla="*/ 3041706 h 3043792"/>
              <a:gd name="connsiteX3" fmla="*/ 1105459 w 2017255"/>
              <a:gd name="connsiteY3" fmla="*/ 2533012 h 3043792"/>
              <a:gd name="connsiteX4" fmla="*/ 93805 w 2017255"/>
              <a:gd name="connsiteY4" fmla="*/ 1495891 h 3043792"/>
              <a:gd name="connsiteX5" fmla="*/ 531828 w 2017255"/>
              <a:gd name="connsiteY5" fmla="*/ 104145 h 3043792"/>
              <a:gd name="connsiteX6" fmla="*/ 956557 w 2017255"/>
              <a:gd name="connsiteY6" fmla="*/ 11 h 3043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7255" h="3043792">
                <a:moveTo>
                  <a:pt x="956557" y="11"/>
                </a:moveTo>
                <a:cubicBezTo>
                  <a:pt x="1562903" y="2938"/>
                  <a:pt x="2096065" y="639461"/>
                  <a:pt x="2007607" y="1507983"/>
                </a:cubicBezTo>
                <a:cubicBezTo>
                  <a:pt x="1898101" y="2577575"/>
                  <a:pt x="1157027" y="3080541"/>
                  <a:pt x="1105459" y="3041706"/>
                </a:cubicBezTo>
                <a:cubicBezTo>
                  <a:pt x="1053884" y="3003507"/>
                  <a:pt x="1234061" y="2880626"/>
                  <a:pt x="1105459" y="2533012"/>
                </a:cubicBezTo>
                <a:cubicBezTo>
                  <a:pt x="976215" y="2185391"/>
                  <a:pt x="351651" y="2069522"/>
                  <a:pt x="93805" y="1495891"/>
                </a:cubicBezTo>
                <a:cubicBezTo>
                  <a:pt x="-164048" y="922254"/>
                  <a:pt x="151736" y="297691"/>
                  <a:pt x="531828" y="104145"/>
                </a:cubicBezTo>
                <a:cubicBezTo>
                  <a:pt x="672809" y="32402"/>
                  <a:pt x="816632" y="-665"/>
                  <a:pt x="956557"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5381721" y="396528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5295016" y="405005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FDB2F0D-02D1-410A-9355-E4BC2D19939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FAF2FFE-B60E-4C8F-9C97-32CC633D1E91}"/>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5C5E76F-E6D8-47A5-82C7-A034ACBAC960}"/>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482D6598-7458-4CE1-9D19-E77EB58C7B2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CC2AE29-1550-45FF-AF26-C9A2CC3467C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3CE7CBA-AE14-4BCA-989B-D1718CC2B57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B2C8BA49-D832-4811-9F6F-C8D2351512B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787FD847-A9E5-4275-B2EC-1A13D45C413E}"/>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171357B4-F609-4450-8278-5E387029C9D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03058B2-CBB8-4E57-90CA-3B80D52090A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6E89B6A-8AE3-4A7B-B128-A178671B6A6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0CFBF171-1A43-4F34-98C2-F357CC396DD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DD88F0D4-B9B1-4992-ABF7-3AB0EDE6116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972B51C6-350A-487C-8960-2A72270F3A6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C14B79B3-2815-4DE0-BD79-2E1F2C09B5D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245C325-6EFB-41EB-90F9-F942F04378E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6E6F108-B450-48CF-B1CF-E8A7D3B5CA9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5E13A6F9-EF37-46BF-A3B7-FBA6D9AE39B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2DA853-578D-456D-8EDF-B2095CF3935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35A826-0D9C-4574-B532-26804C1B4A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CE868CD-AF8F-4F68-94CF-04FC5BE0E47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BDF6AE2-9C03-48FE-AFC6-CA2367A7CC3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CBF7761-B15F-41F6-A135-6C4D56715BB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58C0F487-B978-4031-9FDC-9AB547463C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90E77B-B3F6-4EB7-BD80-FD447CD142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7915CD4-B191-4893-89B1-7BE1C4910F8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59560B7-B64E-4362-BBF2-420030CC7E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6222A3-0FDA-4A09-90E7-0325956F0A4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184639E-EC8D-4C0A-9013-9E51E9AC363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EA83C4-31E6-4522-B129-D66E03EBF5D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B2B55A-75F2-4A15-A3F1-8D81465A598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AE63191-5931-49B0-B82F-89A367F6B18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2B031189-1F41-4ED2-8A08-BCF1AC21E5E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EE65856-F777-4C93-9B55-E6E7D2A6F4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F4CF2463-7056-479D-A517-B9C745F08EF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C44F13D5-76A5-4D10-A35E-02323272AF74}"/>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E2843C4-3777-4645-B528-987BBD33F27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06D74B-915B-423C-B2E1-376C96C0A91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F581DAD-32A3-4AC8-8EEF-CF1989E46C5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1317C88-FC93-49D0-A3EA-FCCFF9D62BB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D03C0A1-D96E-44C7-8DA1-639883F599E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8B12571-8C18-4E68-82A3-8E2348FD03A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7EFED49-B6A4-4A93-99B5-D374B7794F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2562049-8E70-4604-A5FD-7E33ED618EA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7E3F6B4A-38BD-4BA8-B918-FE07E17F177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79CF66F0-8377-4293-B7AF-A09FCC508F9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6DFD93A-C300-446A-A73C-947217A64C3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064DCC7-2320-4960-B4EF-92067ADABFE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FC9445D-07E3-4BA5-AA75-A8D9F2A064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1250E741-55CE-4A97-9E7A-3ED1E9636CF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87463D06-12FF-4C72-9FEB-C87E7D79F5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F32668B-4AEE-4AAE-ACB6-A0C0222E86D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2EF8DE0-1484-4797-B286-FC540EFCFFA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CF41641D-C6BB-47DD-A6AD-8E8033BBF5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5E652B8-886B-476C-8FAF-AFF33EB0876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27305F9-27D8-431B-B58F-071C8B3BDEE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96D0D9F-BD97-4C4E-A5A3-B2D79F5961B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8E9BF5-FE1F-4B75-AE3E-A0B529F3A83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412205B-5DB0-417A-99D7-6CCB3D4A963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043181B-A497-461A-BCD0-30EFD2BE585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6476E624-7F1D-45C6-9293-3D246BEE199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6665A5-514B-4369-86DF-A1F71CB66D7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0A9A92B-A837-4A19-86D5-24EDD8F20A1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52DA644-4E0D-4A65-A832-0FC36915C25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BA96CD1-10DE-444D-9263-B5F2D15AAA1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E039027-D481-460E-9221-0CD77BB62B0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9DE1AD0-8C54-4208-A298-00FEA91A77F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3738ED7-66F4-45D1-BCBC-078B33F98B8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19F9BD8E-D442-4544-9854-D0B28D17B35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334CB3B-53B6-4285-AF02-30212111DC93}"/>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48A99B7-5316-43F3-93F3-3B51C92154C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C8E876C-6F63-4859-B518-D92AA36400C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33B9AB7-4ACD-40A7-8EE0-E0B861A7F74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62F4ED2-F217-4BF3-BABA-22E6AD28D61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BFF6F55-FFEC-4A62-BCE5-40FA6BFE096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88F7E45E-8EA7-463B-9C4A-F3641C36CBA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A477D61E-D54C-42B5-BFA9-46F133B7379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ABB47B-8193-474A-8D33-B80F46F17A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EFBE433C-A0A6-4502-9062-839F7FCA2CC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7651CE-A0A5-4558-BC45-EA68760F24E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5C7744EE-A359-4AD5-8388-FD4ECD40851A}"/>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0E0A3946-65D1-4D45-80A9-19ECB37D0C2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C5796C6-4EC5-4580-AA0E-56C14ECEE55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8BAA097-0216-4B7E-BD3E-6740790BBEF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E058F88B-48CA-423F-9B71-47F9F044D86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A1C96E2-DBA3-4A50-B017-4E541AD75D8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40EB941-3C31-4235-9A41-4D63FCF45D5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CFD0630-1040-4646-9B2A-D612564C523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8462F1F-9A35-46A5-939B-C37B071D009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1FB75BD-0641-4B61-8426-8589C3A9A69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71F436E8-61C2-406D-8D84-78472823A81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6EFDB6D6-2138-40E8-9898-676836D815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FFB915D-40E9-48DE-AEA0-18FC4AB01F4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E128C9A6-37A4-49A7-BD06-BD76295F4C6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F06AC72B-0CD5-4E08-BAA4-8B29B464512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2AAC229-574C-4369-A30B-FB7BC21BBA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26B8E28-8038-447D-B7C6-714788948BA2}"/>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35A9018-C726-41C5-A9D0-4FC30841B00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8BDAD87-4697-4AFB-9B8B-3A4D4B8236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1EA24112-A9C4-4199-BB4F-D7BCBA6541D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5602C44-3FBF-44A4-AA4E-CF8EAEAF974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40EB4B5-6FF5-4640-B532-C2FC644B5A8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BEA48ACE-2A11-4477-BF30-D97D6CB1774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B3E0CDD-985C-4B82-BFB1-C981C29098E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D44715DD-721E-486D-9390-00C6368B826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637C339B-B0C6-4224-9C40-BFB42A47C6E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86F578E0-927A-4EB5-A78E-B8CAE67DA37E}"/>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0" name="Picture Placeholder 19">
            <a:extLst>
              <a:ext uri="{FF2B5EF4-FFF2-40B4-BE49-F238E27FC236}">
                <a16:creationId xmlns:a16="http://schemas.microsoft.com/office/drawing/2014/main" id="{5AD60DB3-0300-45F3-A63E-5CF923D70D2F}"/>
              </a:ext>
            </a:extLst>
          </p:cNvPr>
          <p:cNvSpPr>
            <a:spLocks noGrp="1"/>
          </p:cNvSpPr>
          <p:nvPr>
            <p:ph type="pic" sz="quarter" idx="10"/>
          </p:nvPr>
        </p:nvSpPr>
        <p:spPr>
          <a:xfrm>
            <a:off x="1038757" y="2269716"/>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7"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33BC00C2-FEA5-42FC-8561-75777C0EB034}"/>
              </a:ext>
            </a:extLst>
          </p:cNvPr>
          <p:cNvSpPr>
            <a:spLocks noGrp="1"/>
          </p:cNvSpPr>
          <p:nvPr>
            <p:ph type="pic" sz="quarter" idx="11"/>
          </p:nvPr>
        </p:nvSpPr>
        <p:spPr>
          <a:xfrm>
            <a:off x="4812718" y="2269715"/>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6"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2" name="Picture Placeholder 21">
            <a:extLst>
              <a:ext uri="{FF2B5EF4-FFF2-40B4-BE49-F238E27FC236}">
                <a16:creationId xmlns:a16="http://schemas.microsoft.com/office/drawing/2014/main" id="{EA963EDA-EBDA-4778-94C9-86CEF47B3637}"/>
              </a:ext>
            </a:extLst>
          </p:cNvPr>
          <p:cNvSpPr>
            <a:spLocks noGrp="1"/>
          </p:cNvSpPr>
          <p:nvPr>
            <p:ph type="pic" sz="quarter" idx="12"/>
          </p:nvPr>
        </p:nvSpPr>
        <p:spPr>
          <a:xfrm>
            <a:off x="8586678" y="2269714"/>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2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5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0" y="2060554"/>
                  <a:pt x="2444025" y="2149858"/>
                  <a:pt x="2331576" y="2155052"/>
                </a:cubicBezTo>
                <a:cubicBezTo>
                  <a:pt x="2219121" y="2160251"/>
                  <a:pt x="2116591" y="2078039"/>
                  <a:pt x="2014062" y="2170171"/>
                </a:cubicBezTo>
                <a:cubicBezTo>
                  <a:pt x="1959254" y="2221677"/>
                  <a:pt x="1959254" y="2273176"/>
                  <a:pt x="1872316" y="2288296"/>
                </a:cubicBezTo>
                <a:cubicBezTo>
                  <a:pt x="1785378" y="2303415"/>
                  <a:pt x="1759390" y="2263726"/>
                  <a:pt x="1697968" y="2216478"/>
                </a:cubicBezTo>
                <a:cubicBezTo>
                  <a:pt x="1554804" y="2115363"/>
                  <a:pt x="1483456" y="2176317"/>
                  <a:pt x="1355411" y="2263726"/>
                </a:cubicBezTo>
                <a:cubicBezTo>
                  <a:pt x="1227370" y="2351136"/>
                  <a:pt x="1181063" y="2279318"/>
                  <a:pt x="1068608" y="2212698"/>
                </a:cubicBezTo>
                <a:cubicBezTo>
                  <a:pt x="868749" y="2100243"/>
                  <a:pt x="617856" y="2499500"/>
                  <a:pt x="459571" y="2212698"/>
                </a:cubicBezTo>
                <a:cubicBezTo>
                  <a:pt x="377360" y="2059140"/>
                  <a:pt x="331525" y="2140879"/>
                  <a:pt x="183165" y="2156471"/>
                </a:cubicBezTo>
                <a:cubicBezTo>
                  <a:pt x="19211" y="2176789"/>
                  <a:pt x="-71507" y="2008111"/>
                  <a:pt x="70240" y="1900384"/>
                </a:cubicBezTo>
                <a:cubicBezTo>
                  <a:pt x="187888" y="1813445"/>
                  <a:pt x="331525" y="1782730"/>
                  <a:pt x="428860" y="1659888"/>
                </a:cubicBezTo>
                <a:cubicBezTo>
                  <a:pt x="505401"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A3E475A2-1258-442E-BED8-B40DCE2952E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F4B0240A-F3AE-45AC-A6BE-8F12EAA91C9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278879F-4C6B-4C59-A382-E0AED66A3DA9}"/>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6929B616-2F87-4DFA-A020-974C7DED319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CDD4C80B-854F-4AB1-892E-38681F22795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625B54-291D-4B3B-8DD3-43BDAC3B31A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88EC6FA-1310-4F82-AF5A-02E2E8FA5B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936B4FBD-9AF9-4709-A320-615203E2FE4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60883C18-95BA-4C76-89D9-6B5AA59DE09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F18CFED5-17C0-49F6-951C-A444512CF82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4CEF2AAB-51AB-4A3E-A9D0-6808BE2E0B0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A333AAB-DFAE-47ED-A9F6-471B8FCC932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E5BEE5A-CAC1-4AA8-A2A7-2B1C16F2557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B485E95-D372-455E-97DB-76A22AD2446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6A7EDFDD-06B7-4017-A4EE-5D8C0280B7F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32E9B2F2-CFA6-4E72-A2C8-0A1B4654D2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CE61D18-EB42-4DDA-8A6D-2B4212B6357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2F21C1F-800A-46BE-A6A6-F8B018993E1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4F15692-57D1-4862-9902-9635BCA641C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161B0182-A02A-46EA-AB52-087E9738E72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FE6025-89F7-47E4-BBA5-C15710BC137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2ABCFEE-F865-48CA-8568-38EB922F82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17C2E6A9-F0E2-48AD-A654-E3DF7AE5489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90B4914-BEC8-42B2-A09F-35C9B182A2E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820696E-507F-4186-88E5-84455E454A4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347E4EA9-487C-4D0E-BCE7-FEA8C546AE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1106C4E6-C782-4007-9837-AF535E72FAD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414FFB64-F4DD-496B-8876-BDD553987E0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A624E64-C050-4CBD-B2B4-95290DF35A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0B5D096-573C-4845-9999-1EEB345F73E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5C3756D-2CD5-4F7E-B010-1719F58FF5C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71DD374-4443-4995-BCA1-054743E5A5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65E0BD13-09A3-4468-8178-86A15BE8D8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3DE1A33-E7BE-4743-82A1-511B79899DF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E07DBD4-24FC-4286-90D7-6E1C50CC711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E676A2B-762D-4358-A72F-542E7638E7F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2F9667DF-A4B1-4AE2-8C25-FE72D8F81EE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5515D7F-50A9-4EFD-B9B8-3383A008396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799A10B-B170-4DAE-84BE-279976AB8EA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F9929562-B1E8-4F07-BF01-571B18077C2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510E56B-D072-45CD-9A36-E4D6C2A302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C6BA2F-9674-45C8-B341-3BAD41E963B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41580069-3D9A-4272-AA9D-27D36B3C50D6}"/>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8244D4B-CD0F-43E1-93B6-969D71425D4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884E754-8854-4296-8277-6D71EFAAF23B}"/>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8639A80-5CE4-4ED2-8AF3-E4CD6FBB0E5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B9CEFC-920C-4B3F-BA6D-DE2F07F2EBF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8819FC22-819B-410F-8964-649EED204BA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24A8E4B-AAAA-4551-86CE-36469AECF248}"/>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D4B9543-5F99-412C-AC34-BFFFC394DE1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B2DBE3B-02FB-42A9-9C71-047E02946DC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460347B-D348-44DC-8B76-4426556AC1F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C54C9F1-8E92-4255-80F0-FD471EF24F6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012B26E-34A0-4D35-9758-F9BCE7C23BC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4B97168-58D9-4AF1-81E9-C7CF5368A29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09E1751-8512-412E-958A-5B5F598DE7E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C59B787-7AEC-4927-A671-6BA05D13D72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605987E5-FDDA-4713-BEBE-D2F389108DA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ADBF-B85F-48E5-A39C-552EE8BB61F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F1D7455-5FD9-4C08-A477-B31C25FE64B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7F3B1CDC-76B1-4E1E-9BEC-E88812CF69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5A3B7EAB-C3E8-4EAF-AEF0-43E86913067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12D95B4-6B22-4FE9-8C1E-61A0B6F3FED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6F8E01FB-B256-4243-9E4D-5E168142265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1D042E9-4628-4543-A44C-1784BD2E7CD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C823C67-953B-40E0-8074-ABEF1694FA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15F7F9A-87F9-48EE-A9C9-8D8CF212A9E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616D4C6-1E45-461C-8668-B103072573C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DFB64EAF-7B57-456D-912B-427E716AE52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2159F9A-0DC8-464C-AC5E-64B0C00B477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4801972D-9ABB-471D-B994-0778608A7C7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7FDED0C8-CB92-4D26-B3E0-3F08D97962E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DB8E6234-43A5-4D19-84FE-6B4118E64C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243A2A7F-BDE6-4276-AE9B-2703CF8E6EE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7551AC95-2074-4D45-8F00-35BE81AC388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624AE91-BDD3-4E93-B01E-67EC7B5A977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62DD5278-66E0-4F2D-8E9A-5CB3B3B70E1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2DCF8535-4D44-436E-B9C5-8E6CA623CAE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AADEC0B-D901-4A27-B8A2-5DD836B5CA61}"/>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BD61C0A6-78F2-484F-AAC0-9E0BB6E954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B638A08-65CF-45E1-9EF8-720E00ADCA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C358378-171F-45B1-9C35-0843FEB66A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A18B5EC-D4CC-43A1-9E26-F482B6A38B9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8C5A80-4600-4F23-A78A-E52AFCFFFA5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95305917-BFF3-4FCF-82FF-2685BCF0710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7CF2C60-FAEE-49F5-A35B-C05B6B5A462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28A0E42-1A39-4B2C-A18C-E930F6FC0B1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3059EC3-FB2C-46A7-8400-03E4FB2C25E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E159F2E-F820-4F50-BC0E-82D5E6E6DCF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D3ECFF5-1A78-41F3-8709-226F36B0E7A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01908AEC-999C-4F05-9E3F-59B83336952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844A23C-A119-43EE-B188-5985088F766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CE5D5A29-836D-4219-9251-2C5D47987EC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334EC73-55CD-40B7-B9F0-7C69CD8DA2E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3BE2189-CD83-48DA-8DF9-D5A6422B9B9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C2144CF-146B-41FC-B73D-61CB2A6699E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108A6B8-5FD3-43CB-8A64-C975858713E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FCFA48E0-585D-4FD2-9398-3F983F70B80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96D50-1863-4922-9FC4-0229F2AC3EC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B8BE3D2E-0FD9-4FBD-8BFB-B93A9CE3BB14}"/>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5408CC7-57FC-4565-A0BA-7DE0F624158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D620474-F325-4EED-A506-C9206A5C41A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03AA5E-4585-4828-8726-4FFDEF9B7C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6786BD23-0DF5-4394-8707-63365E44494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A043861E-F1A7-4F39-B1BC-644CFC6D3D1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5C03350-3EB5-4F97-9BBD-85087B2E86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D731E675-AA97-45E2-9B6A-E4558C53F750}"/>
              </a:ext>
            </a:extLst>
          </p:cNvPr>
          <p:cNvSpPr>
            <a:spLocks noGrp="1"/>
          </p:cNvSpPr>
          <p:nvPr>
            <p:ph type="pic" sz="quarter" idx="10"/>
          </p:nvPr>
        </p:nvSpPr>
        <p:spPr>
          <a:xfrm>
            <a:off x="763369" y="502452"/>
            <a:ext cx="4804874" cy="5957519"/>
          </a:xfrm>
          <a:custGeom>
            <a:avLst/>
            <a:gdLst>
              <a:gd name="connsiteX0" fmla="*/ 3531578 w 4804874"/>
              <a:gd name="connsiteY0" fmla="*/ 687 h 5957519"/>
              <a:gd name="connsiteX1" fmla="*/ 3927876 w 4804874"/>
              <a:gd name="connsiteY1" fmla="*/ 88522 h 5957519"/>
              <a:gd name="connsiteX2" fmla="*/ 4676315 w 4804874"/>
              <a:gd name="connsiteY2" fmla="*/ 1095643 h 5957519"/>
              <a:gd name="connsiteX3" fmla="*/ 4700605 w 4804874"/>
              <a:gd name="connsiteY3" fmla="*/ 3104670 h 5957519"/>
              <a:gd name="connsiteX4" fmla="*/ 4377823 w 4804874"/>
              <a:gd name="connsiteY4" fmla="*/ 3990014 h 5957519"/>
              <a:gd name="connsiteX5" fmla="*/ 3771250 w 4804874"/>
              <a:gd name="connsiteY5" fmla="*/ 4800276 h 5957519"/>
              <a:gd name="connsiteX6" fmla="*/ 2817871 w 4804874"/>
              <a:gd name="connsiteY6" fmla="*/ 5705569 h 5957519"/>
              <a:gd name="connsiteX7" fmla="*/ 1912301 w 4804874"/>
              <a:gd name="connsiteY7" fmla="*/ 5844893 h 5957519"/>
              <a:gd name="connsiteX8" fmla="*/ 1870938 w 4804874"/>
              <a:gd name="connsiteY8" fmla="*/ 5445959 h 5957519"/>
              <a:gd name="connsiteX9" fmla="*/ 1553600 w 4804874"/>
              <a:gd name="connsiteY9" fmla="*/ 5606074 h 5957519"/>
              <a:gd name="connsiteX10" fmla="*/ 1103306 w 4804874"/>
              <a:gd name="connsiteY10" fmla="*/ 5710693 h 5957519"/>
              <a:gd name="connsiteX11" fmla="*/ 1218014 w 4804874"/>
              <a:gd name="connsiteY11" fmla="*/ 5261496 h 5957519"/>
              <a:gd name="connsiteX12" fmla="*/ 605011 w 4804874"/>
              <a:gd name="connsiteY12" fmla="*/ 5231921 h 5957519"/>
              <a:gd name="connsiteX13" fmla="*/ 191980 w 4804874"/>
              <a:gd name="connsiteY13" fmla="*/ 5137313 h 5957519"/>
              <a:gd name="connsiteX14" fmla="*/ 355100 w 4804874"/>
              <a:gd name="connsiteY14" fmla="*/ 4705813 h 5957519"/>
              <a:gd name="connsiteX15" fmla="*/ 991326 w 4804874"/>
              <a:gd name="connsiteY15" fmla="*/ 4071934 h 5957519"/>
              <a:gd name="connsiteX16" fmla="*/ 190717 w 4804874"/>
              <a:gd name="connsiteY16" fmla="*/ 4204931 h 5957519"/>
              <a:gd name="connsiteX17" fmla="*/ 325751 w 4804874"/>
              <a:gd name="connsiteY17" fmla="*/ 3316335 h 5957519"/>
              <a:gd name="connsiteX18" fmla="*/ 1247241 w 4804874"/>
              <a:gd name="connsiteY18" fmla="*/ 2760785 h 5957519"/>
              <a:gd name="connsiteX19" fmla="*/ 1922290 w 4804874"/>
              <a:gd name="connsiteY19" fmla="*/ 1953645 h 5957519"/>
              <a:gd name="connsiteX20" fmla="*/ 2331374 w 4804874"/>
              <a:gd name="connsiteY20" fmla="*/ 564130 h 5957519"/>
              <a:gd name="connsiteX21" fmla="*/ 3386097 w 4804874"/>
              <a:gd name="connsiteY21" fmla="*/ 3713 h 5957519"/>
              <a:gd name="connsiteX22" fmla="*/ 3531578 w 4804874"/>
              <a:gd name="connsiteY22" fmla="*/ 687 h 59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804874" h="5957519">
                <a:moveTo>
                  <a:pt x="3531578" y="687"/>
                </a:moveTo>
                <a:cubicBezTo>
                  <a:pt x="3675111" y="5294"/>
                  <a:pt x="3811401" y="33246"/>
                  <a:pt x="3927876" y="88522"/>
                </a:cubicBezTo>
                <a:cubicBezTo>
                  <a:pt x="4284415" y="329605"/>
                  <a:pt x="4548299" y="684789"/>
                  <a:pt x="4676315" y="1095643"/>
                </a:cubicBezTo>
                <a:cubicBezTo>
                  <a:pt x="4863576" y="1674801"/>
                  <a:pt x="4823586" y="2516051"/>
                  <a:pt x="4700605" y="3104670"/>
                </a:cubicBezTo>
                <a:cubicBezTo>
                  <a:pt x="4630149" y="3422066"/>
                  <a:pt x="4512985" y="3727229"/>
                  <a:pt x="4377823" y="3990014"/>
                </a:cubicBezTo>
                <a:cubicBezTo>
                  <a:pt x="4222932" y="4272615"/>
                  <a:pt x="4031242" y="4514350"/>
                  <a:pt x="3771250" y="4800276"/>
                </a:cubicBezTo>
                <a:cubicBezTo>
                  <a:pt x="3513025" y="5159165"/>
                  <a:pt x="3189574" y="5466205"/>
                  <a:pt x="2817871" y="5705569"/>
                </a:cubicBezTo>
                <a:cubicBezTo>
                  <a:pt x="2612713" y="5830192"/>
                  <a:pt x="2077749" y="6115101"/>
                  <a:pt x="1912301" y="5844893"/>
                </a:cubicBezTo>
                <a:cubicBezTo>
                  <a:pt x="1854579" y="5737295"/>
                  <a:pt x="1936558" y="5531156"/>
                  <a:pt x="1870938" y="5445959"/>
                </a:cubicBezTo>
                <a:cubicBezTo>
                  <a:pt x="1764687" y="5319544"/>
                  <a:pt x="1637526" y="5528091"/>
                  <a:pt x="1553600" y="5606074"/>
                </a:cubicBezTo>
                <a:cubicBezTo>
                  <a:pt x="1425945" y="5711310"/>
                  <a:pt x="1237680" y="5845545"/>
                  <a:pt x="1103306" y="5710693"/>
                </a:cubicBezTo>
                <a:cubicBezTo>
                  <a:pt x="938382" y="5555146"/>
                  <a:pt x="1141093" y="5406915"/>
                  <a:pt x="1218014" y="5261496"/>
                </a:cubicBezTo>
                <a:cubicBezTo>
                  <a:pt x="1495272" y="4714811"/>
                  <a:pt x="804834" y="5154406"/>
                  <a:pt x="605011" y="5231921"/>
                </a:cubicBezTo>
                <a:cubicBezTo>
                  <a:pt x="438977" y="5295703"/>
                  <a:pt x="274993" y="5335421"/>
                  <a:pt x="191980" y="5137313"/>
                </a:cubicBezTo>
                <a:cubicBezTo>
                  <a:pt x="129319" y="4971164"/>
                  <a:pt x="263439" y="4818681"/>
                  <a:pt x="355100" y="4705813"/>
                </a:cubicBezTo>
                <a:cubicBezTo>
                  <a:pt x="465624" y="4555789"/>
                  <a:pt x="1061399" y="4298655"/>
                  <a:pt x="991326" y="4071934"/>
                </a:cubicBezTo>
                <a:cubicBezTo>
                  <a:pt x="902465" y="3751762"/>
                  <a:pt x="367469" y="4244523"/>
                  <a:pt x="190717" y="4204931"/>
                </a:cubicBezTo>
                <a:cubicBezTo>
                  <a:pt x="-233663" y="4110354"/>
                  <a:pt x="158885" y="3459717"/>
                  <a:pt x="325751" y="3316335"/>
                </a:cubicBezTo>
                <a:cubicBezTo>
                  <a:pt x="589984" y="3082212"/>
                  <a:pt x="981152" y="2987900"/>
                  <a:pt x="1247241" y="2760785"/>
                </a:cubicBezTo>
                <a:cubicBezTo>
                  <a:pt x="1513331" y="2533670"/>
                  <a:pt x="1695177" y="2324568"/>
                  <a:pt x="1922290" y="1953645"/>
                </a:cubicBezTo>
                <a:cubicBezTo>
                  <a:pt x="2125697" y="1426335"/>
                  <a:pt x="2089511" y="1014002"/>
                  <a:pt x="2331374" y="564130"/>
                </a:cubicBezTo>
                <a:cubicBezTo>
                  <a:pt x="2497647" y="254844"/>
                  <a:pt x="2955001" y="34553"/>
                  <a:pt x="3386097" y="3713"/>
                </a:cubicBezTo>
                <a:cubicBezTo>
                  <a:pt x="3435085" y="209"/>
                  <a:pt x="3483734" y="-849"/>
                  <a:pt x="3531578" y="68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6411874" y="12389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6325169" y="13237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A07EDF2-42E6-436B-BA6E-D3B9939E9AF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90CA738-2EEF-4A0B-AD9D-1F7F19F9BE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33426CEE-908E-4DEE-81DE-BED598DD94F2}"/>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26895D0E-3E3B-40E3-8498-38EDB3A4D5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57B34D35-3E2D-4BE9-9322-FF44CA48BA7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7F413170-D3A8-45E6-AC11-1B970BD07AA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54631BA-22CC-40B6-9CA9-6B9790FA188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675A5120-3871-47F7-8DAB-81C85C80AA0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774F3EF2-AD2F-46AD-B981-97E9B52F5AF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03FA56D-2739-4117-9023-9654BBA86B6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177491F4-45BA-4812-9208-9F1503805E3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C5C1FDD-3885-4A76-8366-82DC626C098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9DB2EB34-7DDF-43BA-A213-E30895A58BA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D0EB073-121A-4041-A056-74BE428949E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E946E27-E804-488A-8579-09E0C07B9CC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DB264A7-AEBF-4116-B842-CF1E65D3AC3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CC7EC3B5-B792-4E85-957D-5C932155C20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FCE9BF56-B9D1-4DE8-A69E-FC448B5C916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6D4CEF-91C7-4FD7-BA39-19E8FED5204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D0C0EE2-42FB-4BC2-A9AD-434906376A1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D846197-2C46-4433-BC67-C8DF2B80003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1EB4F-3B18-4F1C-B291-48C015B09F5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87AC85-465B-4C98-B990-C50A585BC2D2}"/>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61E80CDC-BAE6-49D7-B138-118801C9E29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5B86470-19A8-48B1-87FA-53A983A3071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01BA0C1-C626-46F3-BC97-CB9700BF839A}"/>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0468E9D-794D-41EC-A502-5C7EE6DD9BD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CC084BB-317D-4B44-8B48-336F91E5DFA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8FCEB62C-18E4-4F72-9909-E9AA61F318D1}"/>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39268A2-9422-4D3A-AF56-E58C856820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C12204D-8B02-4D54-85C6-EFFB77BAFF8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DF69C03-B4CA-4A93-A788-9CFD2859D76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4EDE5D0-B628-447D-B51D-E1A94308728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7BA4B8-29CF-40DB-96F2-9AA126300A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FFA3D24-308A-4E15-B613-55E5ADB223C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CAAAE76-DF7E-47D0-AD73-0A3394B947C9}"/>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8AAF8FF-C4EE-4F30-815C-D0B463C2AB0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66A4FB2-2F77-4570-AC3B-9451B3D616F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E001BCB-FA14-4E90-B25D-2B56514F9EA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4DBAE4A-50C1-48B3-BAC5-CF03AAEC97F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BB74066A-B6CF-4176-8F59-C0DADADF660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AE3C6EE5-374D-4ACF-BF84-4AC4728CBC3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3E69FAB-DBDB-48D9-BD30-19979DEF68D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9DAD12E-7ACE-41B3-815A-1E02257CC2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CC589B8-4BC1-4043-BB40-D81ED6F09D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20703481-FF2E-4BB5-8E0E-4DB3F0A74A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D2D3D4D-030B-4265-8437-275BE9270D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DD6E9DF-044A-4694-AC76-8E38D9AF1E9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D2CE30E-6FE2-43D8-84DA-BCFCD126B69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BCBACE9F-9F27-4841-99FE-276AF239FE7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19C3835-65B3-4F4E-878B-37F169F5955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7C57810-75A8-4D4B-83D5-59554BA9355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A37ECB5C-A9D8-4986-A62B-A0C0586FA85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D9502B2-6591-4E6D-844B-D5A2E9E8E85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FB24FB23-E722-43F1-AAA9-5D980CB355A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9E38C35-63DF-4388-95F2-A00B4ADF8BE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D207F94-6EFA-48AC-89E7-0EB6E87AA3B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AA93EE9-1285-4856-A030-6EA503B01BA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F48A735-EB4C-4182-A9BC-261B76B34D1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AA755CD-1E6D-4F07-83B5-674C031E4ED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63D237E-A70A-45E2-BC25-9278002707C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1CC5FFE4-2D20-4712-B733-C799D3EDE07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6D946BA-0D9B-4757-91C2-B45AED8C60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07D5C70-0537-42A3-A9C6-53D82B9F569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8ECDE7C7-E6C0-457F-AEF5-8A58778E290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9D8999E6-E03D-4EBE-BA65-0400D7F8504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8D72716-D8D2-435F-8CF0-481FB46FB87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4A368B3-CEE3-4B9B-B435-AD22192790F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0E50B007-11E0-4B22-A403-B3EBE8BED65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D924603-3D8B-4BD3-959E-75D143685D3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8508B32-3FBB-448E-8C72-3156F7269BB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DA19C771-641D-48F7-B81B-85234750D8C5}"/>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51D3EC0-F55A-4AD8-914B-2313490F758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E504652-345D-4EA8-8461-3457948D7BF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35F97353-316E-435B-A132-55A684AE5F5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1268409-6C5A-4926-AF73-F67FD644035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C54F3C30-7EC4-4594-B40C-A787EAF3960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CE7BEAB-6F08-4C46-BBAE-31796517F30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A726844-9512-4FAF-AB89-899B11EDBAD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E4A2E4B-C635-4246-977D-52AA5ECC57B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489517-6012-4307-86C9-F9EE650A5A7B}"/>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1276D1-8F1D-4CD1-A534-05D6F16890F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BCBE648-E651-438A-894B-7C212B80641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EE87C418-B72B-4DF8-9FE0-D8908B45115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A171481-1F7D-487C-9C9C-CE157B55493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313923CF-570D-4FAB-A7EC-DD0F365345B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B4960C00-7A43-42CE-AD54-CAAD86CB48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63BA020-03AD-47EE-AA65-D1B53549D40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6661B5A-430E-4EAC-AE18-FA18B84EAB6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FD369E7-236D-481E-9813-D5E3D923875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F58292E-5EEA-42BF-BFAC-9F74BC21881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4414286-B969-4DAA-99F4-B8CA966A13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36C6182-5953-43E3-AA6A-4932092C9CB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41D5FF09-DD3E-487A-B0C7-82E8C9732C5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64403E11-ED36-4278-BD8F-5CAB3BD0FE5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B8359A44-B7F5-4A7F-8D2E-DF2F4824E1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B65DA4E3-59BB-41D2-B9DD-956E2F9FABA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CDE5FBF-EE4C-4C0D-90C3-5AF9C3B4C49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9D9E2B25-38A2-43E0-B4D5-06B6EA98C2E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55E4AA4-3775-4304-AB02-2DEC670DE4D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D2D624CD-30C5-40FF-83DB-64043CCA280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08B426E-A656-402F-AED9-F0CA94B61D7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8266A166-42B5-48DF-B9EB-06754C79E40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7532A4E-F9A1-4F1E-9E5B-6F8FC60F597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6E154E6-AAF1-46E8-BABF-D2D94B30EF1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7717AC84-5FF9-4792-9913-8FCC4AB15B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9" name="Picture Placeholder 18">
            <a:extLst>
              <a:ext uri="{FF2B5EF4-FFF2-40B4-BE49-F238E27FC236}">
                <a16:creationId xmlns:a16="http://schemas.microsoft.com/office/drawing/2014/main" id="{C8A23E4A-D0F5-48AB-B1CD-4EC6A4C8337F}"/>
              </a:ext>
            </a:extLst>
          </p:cNvPr>
          <p:cNvSpPr>
            <a:spLocks noGrp="1"/>
          </p:cNvSpPr>
          <p:nvPr>
            <p:ph type="pic" sz="quarter" idx="10"/>
          </p:nvPr>
        </p:nvSpPr>
        <p:spPr>
          <a:xfrm>
            <a:off x="647708" y="4196773"/>
            <a:ext cx="2456174" cy="2140260"/>
          </a:xfrm>
          <a:custGeom>
            <a:avLst/>
            <a:gdLst>
              <a:gd name="connsiteX0" fmla="*/ 1716971 w 2456174"/>
              <a:gd name="connsiteY0" fmla="*/ 1105 h 2140260"/>
              <a:gd name="connsiteX1" fmla="*/ 1932871 w 2456174"/>
              <a:gd name="connsiteY1" fmla="*/ 32539 h 2140260"/>
              <a:gd name="connsiteX2" fmla="*/ 2417641 w 2456174"/>
              <a:gd name="connsiteY2" fmla="*/ 1049125 h 2140260"/>
              <a:gd name="connsiteX3" fmla="*/ 2235574 w 2456174"/>
              <a:gd name="connsiteY3" fmla="*/ 1440466 h 2140260"/>
              <a:gd name="connsiteX4" fmla="*/ 1788097 w 2456174"/>
              <a:gd name="connsiteY4" fmla="*/ 1816922 h 2140260"/>
              <a:gd name="connsiteX5" fmla="*/ 1281153 w 2456174"/>
              <a:gd name="connsiteY5" fmla="*/ 1924102 h 2140260"/>
              <a:gd name="connsiteX6" fmla="*/ 336094 w 2456174"/>
              <a:gd name="connsiteY6" fmla="*/ 1693891 h 2140260"/>
              <a:gd name="connsiteX7" fmla="*/ 279803 w 2456174"/>
              <a:gd name="connsiteY7" fmla="*/ 2072914 h 2140260"/>
              <a:gd name="connsiteX8" fmla="*/ 95412 w 2456174"/>
              <a:gd name="connsiteY8" fmla="*/ 2112754 h 2140260"/>
              <a:gd name="connsiteX9" fmla="*/ 178253 w 2456174"/>
              <a:gd name="connsiteY9" fmla="*/ 2047944 h 2140260"/>
              <a:gd name="connsiteX10" fmla="*/ 21682 w 2456174"/>
              <a:gd name="connsiteY10" fmla="*/ 1561758 h 2140260"/>
              <a:gd name="connsiteX11" fmla="*/ 637298 w 2456174"/>
              <a:gd name="connsiteY11" fmla="*/ 1194396 h 2140260"/>
              <a:gd name="connsiteX12" fmla="*/ 1109479 w 2456174"/>
              <a:gd name="connsiteY12" fmla="*/ 434226 h 2140260"/>
              <a:gd name="connsiteX13" fmla="*/ 1716971 w 2456174"/>
              <a:gd name="connsiteY13" fmla="*/ 1105 h 214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56174" h="2140260">
                <a:moveTo>
                  <a:pt x="1716971" y="1105"/>
                </a:moveTo>
                <a:cubicBezTo>
                  <a:pt x="1790234" y="-3601"/>
                  <a:pt x="1863006" y="6699"/>
                  <a:pt x="1932871" y="32539"/>
                </a:cubicBezTo>
                <a:cubicBezTo>
                  <a:pt x="2473005" y="231709"/>
                  <a:pt x="2508351" y="697985"/>
                  <a:pt x="2417641" y="1049125"/>
                </a:cubicBezTo>
                <a:cubicBezTo>
                  <a:pt x="2372713" y="1223591"/>
                  <a:pt x="2296566" y="1369463"/>
                  <a:pt x="2235574" y="1440466"/>
                </a:cubicBezTo>
                <a:cubicBezTo>
                  <a:pt x="2127402" y="1567649"/>
                  <a:pt x="1989160" y="1717989"/>
                  <a:pt x="1788097" y="1816922"/>
                </a:cubicBezTo>
                <a:cubicBezTo>
                  <a:pt x="1651475" y="1884347"/>
                  <a:pt x="1486057" y="1928007"/>
                  <a:pt x="1281153" y="1924102"/>
                </a:cubicBezTo>
                <a:cubicBezTo>
                  <a:pt x="775470" y="1915226"/>
                  <a:pt x="497652" y="1592370"/>
                  <a:pt x="336094" y="1693891"/>
                </a:cubicBezTo>
                <a:cubicBezTo>
                  <a:pt x="170593" y="1797297"/>
                  <a:pt x="323163" y="1960541"/>
                  <a:pt x="279803" y="2072914"/>
                </a:cubicBezTo>
                <a:cubicBezTo>
                  <a:pt x="242749" y="2168440"/>
                  <a:pt x="98534" y="2143264"/>
                  <a:pt x="95412" y="2112754"/>
                </a:cubicBezTo>
                <a:cubicBezTo>
                  <a:pt x="92676" y="2082488"/>
                  <a:pt x="165531" y="2111186"/>
                  <a:pt x="178253" y="2047944"/>
                </a:cubicBezTo>
                <a:cubicBezTo>
                  <a:pt x="201042" y="1935131"/>
                  <a:pt x="-78264" y="1844489"/>
                  <a:pt x="21682" y="1561758"/>
                </a:cubicBezTo>
                <a:cubicBezTo>
                  <a:pt x="121623" y="1279029"/>
                  <a:pt x="426684" y="1331708"/>
                  <a:pt x="637298" y="1194396"/>
                </a:cubicBezTo>
                <a:cubicBezTo>
                  <a:pt x="847519" y="1056841"/>
                  <a:pt x="891892" y="794238"/>
                  <a:pt x="1109479" y="434226"/>
                </a:cubicBezTo>
                <a:cubicBezTo>
                  <a:pt x="1272962" y="164402"/>
                  <a:pt x="1497181" y="15225"/>
                  <a:pt x="1716971" y="110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0" name="Picture Placeholder 19">
            <a:extLst>
              <a:ext uri="{FF2B5EF4-FFF2-40B4-BE49-F238E27FC236}">
                <a16:creationId xmlns:a16="http://schemas.microsoft.com/office/drawing/2014/main" id="{83917659-7D32-422B-87F8-8E9106502D6D}"/>
              </a:ext>
            </a:extLst>
          </p:cNvPr>
          <p:cNvSpPr>
            <a:spLocks noGrp="1"/>
          </p:cNvSpPr>
          <p:nvPr>
            <p:ph type="pic" sz="quarter" idx="11"/>
          </p:nvPr>
        </p:nvSpPr>
        <p:spPr>
          <a:xfrm>
            <a:off x="4493541" y="4182787"/>
            <a:ext cx="3691673" cy="2412088"/>
          </a:xfrm>
          <a:custGeom>
            <a:avLst/>
            <a:gdLst>
              <a:gd name="connsiteX0" fmla="*/ 1377008 w 3691673"/>
              <a:gd name="connsiteY0" fmla="*/ 5 h 2412088"/>
              <a:gd name="connsiteX1" fmla="*/ 3408673 w 3691673"/>
              <a:gd name="connsiteY1" fmla="*/ 787436 h 2412088"/>
              <a:gd name="connsiteX2" fmla="*/ 3392229 w 3691673"/>
              <a:gd name="connsiteY2" fmla="*/ 2411968 h 2412088"/>
              <a:gd name="connsiteX3" fmla="*/ 3126531 w 3691673"/>
              <a:gd name="connsiteY3" fmla="*/ 1645350 h 2412088"/>
              <a:gd name="connsiteX4" fmla="*/ 1733908 w 3691673"/>
              <a:gd name="connsiteY4" fmla="*/ 1795576 h 2412088"/>
              <a:gd name="connsiteX5" fmla="*/ 40016 w 3691673"/>
              <a:gd name="connsiteY5" fmla="*/ 1311939 h 2412088"/>
              <a:gd name="connsiteX6" fmla="*/ 618454 w 3691673"/>
              <a:gd name="connsiteY6" fmla="*/ 190780 h 2412088"/>
              <a:gd name="connsiteX7" fmla="*/ 1066932 w 3691673"/>
              <a:gd name="connsiteY7" fmla="*/ 29884 h 2412088"/>
              <a:gd name="connsiteX8" fmla="*/ 1377008 w 3691673"/>
              <a:gd name="connsiteY8" fmla="*/ 5 h 241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91673" h="2412088">
                <a:moveTo>
                  <a:pt x="1377008" y="5"/>
                </a:moveTo>
                <a:cubicBezTo>
                  <a:pt x="2131115" y="-1656"/>
                  <a:pt x="3063027" y="446561"/>
                  <a:pt x="3408673" y="787436"/>
                </a:cubicBezTo>
                <a:cubicBezTo>
                  <a:pt x="4030766" y="1400942"/>
                  <a:pt x="3440317" y="2424853"/>
                  <a:pt x="3392229" y="2411968"/>
                </a:cubicBezTo>
                <a:cubicBezTo>
                  <a:pt x="3343464" y="2398901"/>
                  <a:pt x="3468021" y="1961156"/>
                  <a:pt x="3126531" y="1645350"/>
                </a:cubicBezTo>
                <a:cubicBezTo>
                  <a:pt x="2785042" y="1329537"/>
                  <a:pt x="2547644" y="1408212"/>
                  <a:pt x="1733908" y="1795576"/>
                </a:cubicBezTo>
                <a:cubicBezTo>
                  <a:pt x="920177" y="2182949"/>
                  <a:pt x="271286" y="1941564"/>
                  <a:pt x="40016" y="1311939"/>
                </a:cubicBezTo>
                <a:cubicBezTo>
                  <a:pt x="-90582" y="956821"/>
                  <a:pt x="97538" y="460613"/>
                  <a:pt x="618454" y="190780"/>
                </a:cubicBezTo>
                <a:cubicBezTo>
                  <a:pt x="887941" y="59529"/>
                  <a:pt x="920376" y="60866"/>
                  <a:pt x="1066932" y="29884"/>
                </a:cubicBezTo>
                <a:cubicBezTo>
                  <a:pt x="1165177" y="9660"/>
                  <a:pt x="1269278" y="242"/>
                  <a:pt x="1377008" y="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557F8984-B3A9-4EC9-A153-ACA4EF74F1A4}"/>
              </a:ext>
            </a:extLst>
          </p:cNvPr>
          <p:cNvSpPr>
            <a:spLocks noGrp="1"/>
          </p:cNvSpPr>
          <p:nvPr>
            <p:ph type="pic" sz="quarter" idx="12"/>
          </p:nvPr>
        </p:nvSpPr>
        <p:spPr>
          <a:xfrm>
            <a:off x="7199923" y="442711"/>
            <a:ext cx="4565976" cy="4909107"/>
          </a:xfrm>
          <a:custGeom>
            <a:avLst/>
            <a:gdLst>
              <a:gd name="connsiteX0" fmla="*/ 1626328 w 4565976"/>
              <a:gd name="connsiteY0" fmla="*/ 85 h 4909107"/>
              <a:gd name="connsiteX1" fmla="*/ 3137878 w 4565976"/>
              <a:gd name="connsiteY1" fmla="*/ 1008012 h 4909107"/>
              <a:gd name="connsiteX2" fmla="*/ 3278400 w 4565976"/>
              <a:gd name="connsiteY2" fmla="*/ 2061813 h 4909107"/>
              <a:gd name="connsiteX3" fmla="*/ 3227791 w 4565976"/>
              <a:gd name="connsiteY3" fmla="*/ 3022252 h 4909107"/>
              <a:gd name="connsiteX4" fmla="*/ 4119685 w 4565976"/>
              <a:gd name="connsiteY4" fmla="*/ 2562078 h 4909107"/>
              <a:gd name="connsiteX5" fmla="*/ 3720337 w 4565976"/>
              <a:gd name="connsiteY5" fmla="*/ 2537544 h 4909107"/>
              <a:gd name="connsiteX6" fmla="*/ 3806710 w 4565976"/>
              <a:gd name="connsiteY6" fmla="*/ 2201403 h 4909107"/>
              <a:gd name="connsiteX7" fmla="*/ 4452940 w 4565976"/>
              <a:gd name="connsiteY7" fmla="*/ 2537520 h 4909107"/>
              <a:gd name="connsiteX8" fmla="*/ 4145766 w 4565976"/>
              <a:gd name="connsiteY8" fmla="*/ 4164285 h 4909107"/>
              <a:gd name="connsiteX9" fmla="*/ 2268726 w 4565976"/>
              <a:gd name="connsiteY9" fmla="*/ 4826752 h 4909107"/>
              <a:gd name="connsiteX10" fmla="*/ 1617834 w 4565976"/>
              <a:gd name="connsiteY10" fmla="*/ 4114504 h 4909107"/>
              <a:gd name="connsiteX11" fmla="*/ 1216749 w 4565976"/>
              <a:gd name="connsiteY11" fmla="*/ 3384165 h 4909107"/>
              <a:gd name="connsiteX12" fmla="*/ 430642 w 4565976"/>
              <a:gd name="connsiteY12" fmla="*/ 2834414 h 4909107"/>
              <a:gd name="connsiteX13" fmla="*/ 43587 w 4565976"/>
              <a:gd name="connsiteY13" fmla="*/ 1976485 h 4909107"/>
              <a:gd name="connsiteX14" fmla="*/ 652700 w 4565976"/>
              <a:gd name="connsiteY14" fmla="*/ 242427 h 4909107"/>
              <a:gd name="connsiteX15" fmla="*/ 1302147 w 4565976"/>
              <a:gd name="connsiteY15" fmla="*/ 25976 h 4909107"/>
              <a:gd name="connsiteX16" fmla="*/ 1626328 w 4565976"/>
              <a:gd name="connsiteY16" fmla="*/ 85 h 4909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65976" h="4909107">
                <a:moveTo>
                  <a:pt x="1626328" y="85"/>
                </a:moveTo>
                <a:cubicBezTo>
                  <a:pt x="2357537" y="7240"/>
                  <a:pt x="2905887" y="469345"/>
                  <a:pt x="3137878" y="1008012"/>
                </a:cubicBezTo>
                <a:cubicBezTo>
                  <a:pt x="3285850" y="1338200"/>
                  <a:pt x="3334684" y="1704330"/>
                  <a:pt x="3278400" y="2061813"/>
                </a:cubicBezTo>
                <a:cubicBezTo>
                  <a:pt x="3223490" y="2378083"/>
                  <a:pt x="3073608" y="2700829"/>
                  <a:pt x="3227791" y="3022252"/>
                </a:cubicBezTo>
                <a:cubicBezTo>
                  <a:pt x="3548736" y="3733765"/>
                  <a:pt x="4416597" y="3087719"/>
                  <a:pt x="4119685" y="2562078"/>
                </a:cubicBezTo>
                <a:cubicBezTo>
                  <a:pt x="3951104" y="2269995"/>
                  <a:pt x="3866422" y="2524933"/>
                  <a:pt x="3720337" y="2537544"/>
                </a:cubicBezTo>
                <a:cubicBezTo>
                  <a:pt x="3462232" y="2558690"/>
                  <a:pt x="3703673" y="2251648"/>
                  <a:pt x="3806710" y="2201403"/>
                </a:cubicBezTo>
                <a:cubicBezTo>
                  <a:pt x="4066638" y="2082260"/>
                  <a:pt x="4338248" y="2324100"/>
                  <a:pt x="4452940" y="2537520"/>
                </a:cubicBezTo>
                <a:cubicBezTo>
                  <a:pt x="4707026" y="3066266"/>
                  <a:pt x="4501616" y="3737956"/>
                  <a:pt x="4145766" y="4164285"/>
                </a:cubicBezTo>
                <a:cubicBezTo>
                  <a:pt x="3719325" y="4698083"/>
                  <a:pt x="2959987" y="5085702"/>
                  <a:pt x="2268726" y="4826752"/>
                </a:cubicBezTo>
                <a:cubicBezTo>
                  <a:pt x="1972329" y="4717458"/>
                  <a:pt x="1663290" y="4439072"/>
                  <a:pt x="1617834" y="4114504"/>
                </a:cubicBezTo>
                <a:cubicBezTo>
                  <a:pt x="1566467" y="3768034"/>
                  <a:pt x="1551312" y="3566358"/>
                  <a:pt x="1216749" y="3384165"/>
                </a:cubicBezTo>
                <a:cubicBezTo>
                  <a:pt x="916251" y="3229288"/>
                  <a:pt x="634319" y="3125176"/>
                  <a:pt x="430642" y="2834414"/>
                </a:cubicBezTo>
                <a:cubicBezTo>
                  <a:pt x="245345" y="2577321"/>
                  <a:pt x="113618" y="2285571"/>
                  <a:pt x="43587" y="1976485"/>
                </a:cubicBezTo>
                <a:cubicBezTo>
                  <a:pt x="-94393" y="1430402"/>
                  <a:pt x="91655" y="508338"/>
                  <a:pt x="652700" y="242427"/>
                </a:cubicBezTo>
                <a:cubicBezTo>
                  <a:pt x="878942" y="130245"/>
                  <a:pt x="1096242" y="60408"/>
                  <a:pt x="1302147" y="25976"/>
                </a:cubicBezTo>
                <a:cubicBezTo>
                  <a:pt x="1413680" y="7326"/>
                  <a:pt x="1521870" y="-937"/>
                  <a:pt x="1626328" y="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63F139BC-4134-4E13-A278-9041445565B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E1738DA-35B3-47B3-BFE8-AB1863A68EFD}"/>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C3B3009-BA5D-460F-A950-1B622BD1CA58}"/>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D57817B1-89CC-440F-B7FC-B81038557D2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E8E2EAA3-E776-414A-BF23-5EC737A4AA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97FBE96A-BD15-4A9D-ABB0-56C2E73622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7718190A-43FB-4B1F-A26E-CA848E43F2D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A020F74-15D1-4748-959E-D31453679E1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BCEB2A7B-8216-4C01-99E7-7154134DB1B8}"/>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C88409E-773C-4C24-9A54-0D34C2FC098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AD39EEB-9B87-4CF6-A387-EED4AEC8B6C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83158C3F-E6FC-4E11-9685-A3D433284E2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1A69979-60EB-4D5B-87D9-852629850C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6481B510-638F-4AA0-8860-33D99E0662D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70C587C-DC22-44C2-B03E-ACA97FB6C08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5F3BED3-750E-471E-BFD8-7E5E7C7CC9C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300BA147-5E7A-405A-B7D4-D744139576F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A84CDF6-CC98-46F6-AD13-1E4CB8EAC8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C009889-5309-4106-AD26-CAF4456F00E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83C18D2-425F-4BB0-9106-E181E733CBF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6AF5027-1264-419D-B9C5-8E925C7C8A4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6FEBD6F-4E71-4723-8195-53C5E0FBDA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62E07B3-C542-43A3-BB97-4C2EB64AE81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E8C9EF4-5A5F-4854-BD57-A4C2289FCD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04AD91D-6DDF-4A26-899F-A998E6FB0E8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9D745C2-EA7E-4803-BAA8-3BF34DB1A99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17B4D49-B0E0-4B95-AADE-10BCF50659A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6F3B80A-ADF9-49BB-8B90-5DCB9D28B70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07B179-9938-4DF8-A499-4C6A961570B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7CA961A-C4A1-4D31-9E11-467FA1BAA10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CD05BA6-FC06-42AF-B69D-1E1A9BC6C11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4B615AC-655B-4451-BA18-186A66A6216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83865D4-FD2F-4FF3-A139-90D18C22800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C15DFE9-775F-4B61-A2DF-15C593E2955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B3DB283-4D26-42BB-B9A4-7B4A877A055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F168337-914B-4D8C-98D2-BCA02DE0245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A5CBA213-1F8C-44B5-89D8-C67B525B880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2571DBE-E14F-48EC-AEFF-4118EAFC6FA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D2C32B-1016-4D91-A79E-F50F85A540F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A538FD01-3AA8-4ECA-9475-5BD3BEF0F0F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A433492-0CCB-44D2-882E-51563D22293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AEF4A1-D80D-4B75-A257-1D9B93CCD94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43B6AC9-889A-4371-8920-18334EF926F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A4DE77F-A47C-4EB1-956C-8AA306ED2F0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EE2B816-08A8-4E1A-8721-EA524F79992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0F07495-5044-4061-A87A-2DD8956B6F6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E025915E-3768-44FD-A25F-A930DF7F185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1EBDBC53-63ED-439A-838E-4955E5655F8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33BC52F-6FCF-49D3-AD95-C84B695373AB}"/>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143FB82-AE43-4916-AD03-B772A122B51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E8092281-FF2B-439F-A8A4-84F050A51EC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D81C91FD-44DB-497B-A2E2-197E19F0A05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7C9740AE-2D8C-46D7-A670-0807041A306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6A9C3AE-2E68-4998-8C95-171ACFCFAB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97199D4-2D5A-471C-80F3-31EEF64333B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BDF8C69-8645-4675-9624-2205F23F6B9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5D670757-D1AE-4CE7-96B8-C4A9E726F86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96E90920-1CA1-4EDF-BA80-AC58BB5E84E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670BE5-32B9-4AB7-8037-CE5EB71283D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5ED9399D-B9EB-41CE-96F8-1E8C5DD3786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368C94D5-F5D4-44BA-85A3-18FE6CCF9BE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4CD2B67-C1F9-4278-B79D-24C1897A439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6159B833-E062-4163-B503-4F88105B93A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4174D81-3F5A-4493-B8F1-F4FAEC0C6C3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FFE49500-83B6-4667-B604-86D4E213E34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28AACD9-FC6B-43C5-B4C1-0728A9CA0B3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0C4FDA9-3BEB-4C49-9675-71357BAAA30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D932F306-BE4C-4B89-9D79-C4953B8A9EA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439B6CC5-984A-443E-ADFA-832D13F3CA47}"/>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C273FF-56D7-491F-9D00-56E2EA01512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0420C42D-D372-4551-BC83-8A3ACD848D7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E9AE09C-774D-4D05-813E-5DC34FD6E22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7D958311-47E2-45CD-9B67-484DD6AA70E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9F06E9D4-89F2-40DE-8E17-FBD303649B4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ACF273B-5B77-4408-9D47-9D759C2BB9E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3773716-DB8A-4963-A28B-5D62A5C154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360A4AC-0732-49F8-BCD6-18F9F18F49F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9C29F61-E7D0-4374-B905-CA01C6EF3CB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BD15192-9BBC-4319-BF40-0EA3C7126D0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E900F268-B458-4F66-901B-40846DF7999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15BC6B86-E96A-43F9-9ED2-55C057F5C20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B560B968-36D0-4943-8AAA-A3D4ECBC04E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7F77936-4D84-4E47-8B98-E99DF1C071CA}"/>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3FE270C-913D-4F63-8757-67E12315924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B094E04-88A3-4095-940E-6057099813B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13082ED-9E06-4BE2-A9D4-E0114B48AC07}"/>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3770CCE-9C47-464C-9B98-42C5C22677F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B90AD21-0A65-41F9-81EE-1150B0DC681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7E329FE3-B68D-4FC0-AFED-B6389B766AB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F560A62-EEF4-4796-805C-678DB27746B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8DDE5D4-91F0-4EEB-BDD4-A2EB907F6F08}"/>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CB4F04FD-2758-464F-AC2C-BCF90574338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C9FA3AFF-3429-47C1-8BD6-1804ED0032A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0531BB5-FFB3-4F07-B12A-205A422E45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534C2CA-09F9-4402-9040-C52B0A8673FC}"/>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DBCF0C-CA61-4CB3-975F-523363FAB2B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84C344C-BD02-4595-9D6E-31DC5C02A3C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E984E2E-92AB-40B6-A310-978B40258FE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EC0ABF8F-1B25-45AB-9406-48436189DCA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55D35D2-74F4-433F-B7E3-1ED46B9952C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A0B2999-341F-47CD-BDA0-587271FF9D7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3CEB9770-79F9-47E4-B1AA-25879204EA8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C24226A-12C6-49BE-83F3-CDC506F13AF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CC00B92B-677C-48A6-A0F1-B1B18F5FEDD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E1CDA36A-8F7F-4763-8882-EDDE32620C2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B45D9579-58C9-47DC-BEC6-F5A8D3CAF89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Freeform: Shape 8">
            <a:extLst>
              <a:ext uri="{FF2B5EF4-FFF2-40B4-BE49-F238E27FC236}">
                <a16:creationId xmlns:a16="http://schemas.microsoft.com/office/drawing/2014/main" id="{08084BE8-9A3B-493A-A480-8B519010E131}"/>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8" name="Picture Placeholder 7">
            <a:extLst>
              <a:ext uri="{FF2B5EF4-FFF2-40B4-BE49-F238E27FC236}">
                <a16:creationId xmlns:a16="http://schemas.microsoft.com/office/drawing/2014/main" id="{CDB913BF-4ECE-45C6-AEDD-DA24BCA4FEF8}"/>
              </a:ext>
            </a:extLst>
          </p:cNvPr>
          <p:cNvSpPr>
            <a:spLocks noGrp="1"/>
          </p:cNvSpPr>
          <p:nvPr>
            <p:ph type="pic" sz="quarter" idx="10"/>
          </p:nvPr>
        </p:nvSpPr>
        <p:spPr>
          <a:xfrm>
            <a:off x="795671"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0" name="Picture Placeholder 7">
            <a:extLst>
              <a:ext uri="{FF2B5EF4-FFF2-40B4-BE49-F238E27FC236}">
                <a16:creationId xmlns:a16="http://schemas.microsoft.com/office/drawing/2014/main" id="{62BBAD28-BEF7-4CDB-AD3E-089AD9FE5D17}"/>
              </a:ext>
            </a:extLst>
          </p:cNvPr>
          <p:cNvSpPr>
            <a:spLocks noGrp="1"/>
          </p:cNvSpPr>
          <p:nvPr>
            <p:ph type="pic" sz="quarter" idx="11"/>
          </p:nvPr>
        </p:nvSpPr>
        <p:spPr>
          <a:xfrm>
            <a:off x="4431770"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1" name="Picture Placeholder 7">
            <a:extLst>
              <a:ext uri="{FF2B5EF4-FFF2-40B4-BE49-F238E27FC236}">
                <a16:creationId xmlns:a16="http://schemas.microsoft.com/office/drawing/2014/main" id="{7AB8CF6E-E5E4-47DD-9CF2-A2512381282C}"/>
              </a:ext>
            </a:extLst>
          </p:cNvPr>
          <p:cNvSpPr>
            <a:spLocks noGrp="1"/>
          </p:cNvSpPr>
          <p:nvPr>
            <p:ph type="pic" sz="quarter" idx="12"/>
          </p:nvPr>
        </p:nvSpPr>
        <p:spPr>
          <a:xfrm>
            <a:off x="8067869"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35B602AE-152F-4F2F-9903-3160DA7BE79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4AD8963-1DC7-4CA4-AD0A-CFD692B583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74A578B-96F7-4863-9E2D-FA2FA01B090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FFEB71BF-4D6E-465F-9626-DAD5C2CA7B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F3F8CEE-BE3E-4454-8BA5-E1500C4F347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E8F5A48-0ADA-4DE8-A488-2F1CA7907A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AC62291-12B3-4629-95C9-80B38DAE54E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E6132531-5C05-4C51-BC10-BB8132F4B60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969CE351-E4E6-4BA9-B29C-635149CC6D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BF12F03-76ED-4F7C-A86E-87D80A2D044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439342-F59E-4A3F-BF19-5F474A637C5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537B6C0E-E673-405C-88F6-DCF4E053147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DFFAE1DC-BDA3-4E0C-947B-D7F25D784D7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64B8661-5FD7-482B-A7F9-10D6A2B2CA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23C5DDD5-50A2-4F13-9237-85E4973721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49B9390-E675-40C9-9CA8-91E0223384C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47E2C8E-7696-4D7C-BCCE-B664820B5F3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88CD187-D154-4F27-B7E3-3B6FB633C24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CE06E2-5A1B-4E9B-A52C-54B6F6A20CF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A350779-7113-4CDB-9AF6-599721E89E5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CC15A39-427C-4685-91B5-39C5BACE215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C70F1D95-2BBF-4967-B95C-90154095B8A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24E111F1-1095-462C-A1E4-50B137BD4F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ECF65-E2BD-4D1B-BC32-972E895446A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2E92270-D9D8-4000-BDBA-9B6C7D5593E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FAD6FA9-D7AC-4095-AA5E-29E05960038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8653E3F1-E817-4964-9023-B2FBC39A1F6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F16467C-D479-4B38-A607-83C405B33BB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559CD02-F898-4102-8B90-FCF1FF2B256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2625755-5F38-42F6-9BEF-2D16C99C8BC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C9BBAF3-E543-452E-BCFC-504EF029EE9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15DCB2-B991-4045-BDA0-FA63E07E584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3FF174A5-AE51-41F6-94D5-1B3D9F0AE6B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593D78E-B7C4-47F5-A3F7-3C25201C2A4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C29203AF-BF2A-42EF-8657-7BFADB00B30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A5B9C37F-6FE6-47BB-8B11-095AF6700C7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1B08AD0-062E-4E65-8490-78792DFB2BB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52E6814-08D3-4212-ACC4-496415A2775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7E2EE47-2D77-417E-884C-13137EE49AF4}"/>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3099931-A55C-4493-89BA-62E0DA9A3A3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1D85A89-C539-4630-AA1B-BED5D7DB75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6D277BE-7B64-4667-BDB7-F094DAC19FA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649B4C8-C5FF-4562-9EB7-08268780D87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A63950D-2CEF-41C2-8796-2D4DA2C5D90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41032FA-AE50-4016-8402-58B660B8F568}"/>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5F7D089-44E9-4499-B66A-A1B28B8460A3}"/>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AB17E4F-01D1-48AB-B4AB-ABB673C404B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E42C4693-3DA1-4509-9889-E5D8FABC72B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A113187-BE52-43B2-9881-6B59ED42EB2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A96853E-131E-4370-BE9D-52899B1E3D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D4BA1BD7-13EB-42BB-BFF9-AC0E2776CF4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C3A4966-6510-422C-B0C4-A7A5DEA52F1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E06146-D75B-4227-B868-018EF5915E0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80003678-6266-4E1A-9F85-DA27BFD3AE3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7F2ECA1-3BD1-4167-8FCA-36092C56B63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89C924D-5670-4B8C-9B15-5749BF2B48F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656D781-C011-4A6C-AA71-029E6771744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A762849-F2E9-4786-9934-ACDA33FF0B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0BA22073-CDB6-44CF-AA23-42957BC5D1E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6BA77D6-1641-4F6F-8507-1E15293E5A7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6771331-3828-40ED-9139-156F6D6B92B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E94D014-C751-4165-B6EA-14131D3016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A7D5EDB-C34A-4010-9898-89961EA0062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A187ED-750B-47CC-924D-D6FC7AE9A2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65E0358-603E-478C-A25A-2F1A12E1456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EA3FB89-D0C4-4C6D-902A-90B88356946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2F2B1945-0486-4E9C-A2F3-31CBB3F3892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5C0BB8A-A677-4DCE-BD4C-78A81C813C24}"/>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4668B30-835F-48BD-A2BB-0E630006D56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7A433E36-4AE6-4DC8-9AE1-2F0814685D94}"/>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B3C8461-B62D-4E71-8E16-673AB38AB516}"/>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00750AA-C0FD-422B-9EF6-D293EF734AF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359338-7C6F-4978-A991-E55DDE7E433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8A0B7346-63D4-4920-B590-00D94CDE3B4C}"/>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2274A364-089C-4E00-B530-0DE8EE90F1F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93698FA1-6452-4BB8-A3D6-AA3169F4586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B1EFE9-B985-4356-9B00-96A3C1FD427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0311605B-0520-4E91-A2AB-E46FBAA5A04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73519B4-C788-4663-AA6D-1852397ABB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64F6D7D6-B243-4691-86C1-A03FBE27502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7E71C45-4A2A-4633-B719-74E1342D0C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48B91499-FF22-46B2-BCF5-1603DDD4E71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A77577B5-2DC6-4E57-9133-46804626A59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F841DD4D-EBA4-44DA-B312-B833D73663A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17CE3D83-1132-495E-B5D7-58C1BAB45E8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67C17F7-EF04-4D12-AFB5-DA3C1D3BA94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732D7CEA-4347-448A-9B78-9FF42B267D9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A49E0DFB-FCFC-453E-91D2-7FE99F2C25A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E4637E4-D952-4249-B436-420C2852DF9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ADFD187-8F4F-40E5-9663-18292BC2452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EC010BAE-C149-4709-A190-3B4FDAC7261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DFDEA933-87A5-4AD1-BFB8-813820ACCD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EB420FE-92E6-4D6C-925A-E3FDB9E8FE3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D77B2D48-24FF-4535-BC0B-3C40C8535D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FC08A752-EDF6-4612-8703-D2CADBCADC7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0051BD5-1E52-4DEA-97F1-372929A385F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E988E9E1-51FE-42DC-9D2D-6554B543E50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509FDB7F-8375-4BBE-830C-9F95E9E5AF8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FF8D2889-8C76-4E67-84F3-B7F2C05DE33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5CC5221-DF6C-470D-A8B5-73901030898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DBCE73B0-87C5-4A70-B440-9F5FD9F4BB6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8E45461-5F5B-4529-817C-E2FFFE24664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F628AAA-457E-42CC-ACFD-758F9E4A2E7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3BD07055-7974-409D-A056-1612C19E5AC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C5C485B-3D62-43C2-BB06-023854A2F56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493B6C6-0316-4F49-A424-0D67CECFEE2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2BD31E10-F682-4712-BEF2-5F6148CCA849}"/>
              </a:ext>
            </a:extLst>
          </p:cNvPr>
          <p:cNvSpPr>
            <a:spLocks noGrp="1"/>
          </p:cNvSpPr>
          <p:nvPr>
            <p:ph type="pic" sz="quarter" idx="10"/>
          </p:nvPr>
        </p:nvSpPr>
        <p:spPr>
          <a:xfrm>
            <a:off x="1" y="-1"/>
            <a:ext cx="7502771" cy="6039302"/>
          </a:xfrm>
          <a:custGeom>
            <a:avLst/>
            <a:gdLst>
              <a:gd name="connsiteX0" fmla="*/ 0 w 7502771"/>
              <a:gd name="connsiteY0" fmla="*/ 0 h 6039302"/>
              <a:gd name="connsiteX1" fmla="*/ 7502771 w 7502771"/>
              <a:gd name="connsiteY1" fmla="*/ 0 h 6039302"/>
              <a:gd name="connsiteX2" fmla="*/ 6391531 w 7502771"/>
              <a:gd name="connsiteY2" fmla="*/ 1602953 h 6039302"/>
              <a:gd name="connsiteX3" fmla="*/ 4550183 w 7502771"/>
              <a:gd name="connsiteY3" fmla="*/ 2456293 h 6039302"/>
              <a:gd name="connsiteX4" fmla="*/ 2518379 w 7502771"/>
              <a:gd name="connsiteY4" fmla="*/ 4803160 h 6039302"/>
              <a:gd name="connsiteX5" fmla="*/ 0 w 7502771"/>
              <a:gd name="connsiteY5" fmla="*/ 6039302 h 6039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02771" h="6039302">
                <a:moveTo>
                  <a:pt x="0" y="0"/>
                </a:moveTo>
                <a:lnTo>
                  <a:pt x="7502771" y="0"/>
                </a:lnTo>
                <a:cubicBezTo>
                  <a:pt x="7355570" y="650424"/>
                  <a:pt x="6957457" y="1247201"/>
                  <a:pt x="6391531" y="1602953"/>
                </a:cubicBezTo>
                <a:cubicBezTo>
                  <a:pt x="5817719" y="1963732"/>
                  <a:pt x="5115833" y="2082768"/>
                  <a:pt x="4550183" y="2456293"/>
                </a:cubicBezTo>
                <a:cubicBezTo>
                  <a:pt x="3682539" y="3029146"/>
                  <a:pt x="3279115" y="4094449"/>
                  <a:pt x="2518379" y="4803160"/>
                </a:cubicBezTo>
                <a:cubicBezTo>
                  <a:pt x="1831185" y="5443365"/>
                  <a:pt x="894639" y="5753291"/>
                  <a:pt x="0" y="603930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5764032" y="2283330"/>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5677327" y="2368093"/>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2227734-EAD3-4B33-85F2-4B7BCD42A54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3486757-7DF1-4F73-9853-C7B8001D7F7A}"/>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C514E472-0E7E-4BA4-8825-02934287B5A3}"/>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26D41C5B-DB5C-4173-8CD8-A8DC5A7CBF0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864B5155-A5B6-468B-BE38-0956DFCF1C6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60FA75D1-887D-4583-A190-6C726335BB4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C931A5F9-A79A-4EC4-832F-405B72A847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1D104324-5114-4523-8068-EE2017FF94B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E2015352-298E-4A79-BE0F-A01B24FEC04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EB47F41-551C-4A79-985E-BF98462D37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CB0F5D7-4B96-4940-95BC-38DA8A2918D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8EA4F51E-FC52-4AEE-969D-8BEDA48D8C3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F26AD4E-09BE-44CB-8706-29E7F79FC41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AF545D7-CDBC-45D5-A2C2-EC149104518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E4CF2C4C-FD0C-42CF-9EC2-56C7BD36FA8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831FD58-6D7B-4A46-8837-735BAF4F59C9}"/>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83C66F96-E053-4A7A-8E1B-FF96DF04B57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51ACD58-37DA-4BD7-9024-755CE321C9B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16621E-01ED-4BDA-8350-0096B700F43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C108EA0-0FFA-468D-BE77-551229A1674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9448D13C-F30F-4D31-89E5-E90876C0853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1E0776-7C24-448A-9753-9C84A01050B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CDDA6E0-C73D-4569-A63C-A070A2C292D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3B2F0583-1BB0-4F4E-9771-851E138C5BF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BD23974-5EAA-4969-8F5D-653BCB4EAF8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DF3FB5C-F54C-4022-AD2E-A0569D3266C2}"/>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2298B446-2495-4E6B-8EA4-419F4E8F893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91491B8-DDEA-4E75-94C5-10BB6D84B84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534A0788-2F4D-4661-AE74-0405833A8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46EFAD7D-E93F-49BF-B103-6F3C5B1ED39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E0E9BD9-A841-4FFF-B4F3-CF25AFCA572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72A1ABA-46BF-4D66-A1DA-4D65B35A256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C4AC854-31A7-46AA-B413-55A43736898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677948E-B035-4BA6-83CD-A2071D10CF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618ED59-F0DE-49F6-84DD-BB5887E1FD9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25D19D7-FBAA-4C55-9690-83F3A474A03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7F0FBA0-CC30-49C8-82DD-3C919744580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46EDC31-6805-43E2-91A7-2481D4CAFBA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3A55E66-F326-491C-83F3-5EEE05AB60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0EFAB383-70C1-454C-9D8B-33FC342A8C9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205755B-70DB-41EC-A7B7-48F7D17D78C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AE33F05-555C-452C-AD8B-2A19671F741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00B2E6C-322F-46C0-B934-4CC31FA8121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7A35973-48EB-486C-8923-E53915A6E27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08CA2B4-ED03-4D54-8B27-6C6722BF33A7}"/>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515697-4636-4591-A390-DB7DCF79105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13CCB11B-E80B-411D-A5B8-87D48E79336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C640DD3-34E0-4553-AFD6-A3EFE41D0A23}"/>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82B4ABD-D234-43E0-8140-A96A4714C7E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2F51AB2F-FE1A-4EC3-8FC9-4552A3658F2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8407E1E-6FC0-4578-8A86-B9DF39B50A7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7988732-83B5-4C27-9CE9-EDC8A2B273B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F2D6A7F4-5CFA-4383-8B31-122608EFCB47}"/>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E5D6755-385A-4C17-8386-B657BC7DD9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89B2B30-1987-46F2-A9DA-57753672ABBA}"/>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AE052A1-992A-4907-A2D9-690AA4685DA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247AC30-4922-4BB5-AEC0-B7E8ACE3839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4593BF1-68B2-488B-8835-FB7180E4E73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0743EE3-B59C-4704-8202-DDFDF0001F5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1B52-9A84-491A-9765-46112963500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F73FA70-EC0C-4978-B5AB-E093997A0FE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4662FFC7-9A10-4D79-A703-86BC1A09E69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D820177-F1CA-4A16-BCC6-6FACCA85E36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F1CB912-D1CF-4162-BFA3-1A60FEDC382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9B0737F-0143-4E31-826E-EB0B68C3F03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5487F0F-5CFC-4ECF-87FC-DEE9DAE090D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2254165-7D48-46A4-879C-8EF48E88A2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6A30DAF-423D-4BA3-BFA2-9574EADD779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328529B-46F5-4B29-8A07-5A101B4D164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56F095F-3588-4AE0-B29E-8A93D47938C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0A3C0D2-4BA8-4B92-8F11-1B35D0B37C8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3BC5D68F-DB89-4F7D-AD5A-0DE031A8061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10E2C4A-3910-40AA-88C7-34C10FC1AFE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72E810A-B2C1-4E0B-9D11-21F4D5FA156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9781A09C-5D02-464D-B8F3-BBA04ACE75A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99040F-E2F5-49ED-A67B-03750289A5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58390C00-7DF2-4D1C-BACC-02E5622FDFB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11C7044-A209-44FA-96F7-7192C76BD62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DA9BD74-2E95-4B16-99D4-383550220B3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6268F5C-0317-4EDF-9126-6E0224562E0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79BAA1C-0B46-4DC0-A4E6-7CF94203EF6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97E810C-6717-4A6E-AB35-46259150F1F3}"/>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CAE661F-DA51-4655-A63D-C15D9F3CDB3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D399467F-661F-440A-BCF1-BEE23D890BA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528308F-C0AD-44E4-9122-98A6A11A889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D663B487-3A83-48F3-A9F8-FB1496D26A8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C793699-2AB9-447C-87E6-A6AB17A4E26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0E477175-D084-4CEB-BC45-12C00C0A787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8482F11-9746-4FC2-8544-44958EB0BE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687BFED-1971-489C-9660-7A408D06272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D082066-2825-4069-8391-EF12ACF4E7E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8AD87F46-F400-4B41-A141-900B2A929EF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44E2934-7E1F-45DA-97B2-F49EE5E8DDE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BDB8657-F34B-421B-8E2D-3F6F434E38F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B062E7B2-1A8C-4410-AF4C-67AB7DD5824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AD7B128F-61E0-4B56-8532-740A9895104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1F80AB09-72DA-4FF9-9990-F74BD2F6CD2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90537DD-C63D-46BD-A134-2562456D8A2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6B3768B3-B8EB-4760-A268-2760DDAB76C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4DA97F-C7DA-4E49-9A47-79C5C42CF31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996BC54-57EB-421F-BC50-86750420E9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F37F6BE-3367-4457-83FC-4485FE98083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63575955-2134-4CCE-818A-61511208EC6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32E7091-01DF-4DC8-8BF3-826870E540E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588178E0-6024-4817-9CA2-CE54B41B08A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9D96C84-88CD-42EA-8912-AA62C9D9194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2" name="Picture Placeholder 11">
            <a:extLst>
              <a:ext uri="{FF2B5EF4-FFF2-40B4-BE49-F238E27FC236}">
                <a16:creationId xmlns:a16="http://schemas.microsoft.com/office/drawing/2014/main" id="{65A82FFF-3340-458C-A24B-7F0E87995C71}"/>
              </a:ext>
            </a:extLst>
          </p:cNvPr>
          <p:cNvSpPr>
            <a:spLocks noGrp="1"/>
          </p:cNvSpPr>
          <p:nvPr>
            <p:ph type="pic" sz="quarter" idx="10"/>
          </p:nvPr>
        </p:nvSpPr>
        <p:spPr>
          <a:xfrm>
            <a:off x="0" y="4093535"/>
            <a:ext cx="12192000" cy="2764466"/>
          </a:xfrm>
          <a:custGeom>
            <a:avLst/>
            <a:gdLst>
              <a:gd name="connsiteX0" fmla="*/ 12192000 w 12192000"/>
              <a:gd name="connsiteY0" fmla="*/ 0 h 2764466"/>
              <a:gd name="connsiteX1" fmla="*/ 12192000 w 12192000"/>
              <a:gd name="connsiteY1" fmla="*/ 2764466 h 2764466"/>
              <a:gd name="connsiteX2" fmla="*/ 0 w 12192000"/>
              <a:gd name="connsiteY2" fmla="*/ 2764466 h 2764466"/>
              <a:gd name="connsiteX3" fmla="*/ 0 w 12192000"/>
              <a:gd name="connsiteY3" fmla="*/ 624443 h 2764466"/>
              <a:gd name="connsiteX4" fmla="*/ 3027906 w 12192000"/>
              <a:gd name="connsiteY4" fmla="*/ 711074 h 2764466"/>
              <a:gd name="connsiteX5" fmla="*/ 5958781 w 12192000"/>
              <a:gd name="connsiteY5" fmla="*/ 153509 h 2764466"/>
              <a:gd name="connsiteX6" fmla="*/ 9829157 w 12192000"/>
              <a:gd name="connsiteY6" fmla="*/ 385619 h 2764466"/>
              <a:gd name="connsiteX7" fmla="*/ 12192000 w 12192000"/>
              <a:gd name="connsiteY7" fmla="*/ 0 h 276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2764466">
                <a:moveTo>
                  <a:pt x="12192000" y="0"/>
                </a:moveTo>
                <a:lnTo>
                  <a:pt x="12192000" y="2764466"/>
                </a:lnTo>
                <a:lnTo>
                  <a:pt x="0" y="2764466"/>
                </a:lnTo>
                <a:lnTo>
                  <a:pt x="0" y="624443"/>
                </a:lnTo>
                <a:cubicBezTo>
                  <a:pt x="1002978" y="602763"/>
                  <a:pt x="2035696" y="785913"/>
                  <a:pt x="3027906" y="711074"/>
                </a:cubicBezTo>
                <a:cubicBezTo>
                  <a:pt x="4143252" y="626960"/>
                  <a:pt x="4848475" y="244208"/>
                  <a:pt x="5958781" y="153509"/>
                </a:cubicBezTo>
                <a:cubicBezTo>
                  <a:pt x="7245819" y="48368"/>
                  <a:pt x="8501969" y="370173"/>
                  <a:pt x="9829157" y="385619"/>
                </a:cubicBezTo>
                <a:cubicBezTo>
                  <a:pt x="10751206" y="396338"/>
                  <a:pt x="11673390" y="244187"/>
                  <a:pt x="12192000"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EDBE6A59-E2F1-4854-84CC-7DDBCBB757C0}"/>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ACF4FC96-11FC-4FE6-8124-DFA6C977DEB7}"/>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6063B2D-C890-4D15-A233-7D1A0DA88D82}"/>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82DDA1BC-1C75-4D1F-95C1-A4C5802B39F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827B1A5-3809-46C1-A99B-9EF4CB1C8A1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DA87524-901C-472B-8B6E-D9E95699B2A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0BBF63EB-7663-4DE3-9488-F5B545C2FF6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005314CE-251B-4411-B87F-59B36B578AA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1CC5EB3A-D9BE-4635-B8B7-D1F3F261DF4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8DCF5C2-50CB-42A6-92B1-F002D7ADD3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AACA02F-6391-4ED4-B5DE-926A251586D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045F35BA-E785-40F3-9705-07CE7601A32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B111640-090D-48C0-82F1-F0079E539C7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A60D4D6-B406-4D1D-B011-2D61E7EA7D8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573DAEC-5DA0-4170-8712-3CFED2EE446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2C697AB-D9CC-4669-9710-E3DF5B48638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EA606AC-9580-4355-8049-F0F7F4B49BB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A8AD32-D8EC-4468-93DF-F480BC70CCD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A148639-ABDF-4880-8D54-4BA8691F677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7B7CC11-F40A-46DA-BE58-CAF69B82DFC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3BDC852-D64F-4ECE-8AB7-2A60E82A5F1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1AD35F-5295-4261-B0D5-9A7DC8201AE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AD052BF-F17F-49FF-9459-B656AFDC418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D7027EE-DD36-4B46-BF86-7E569809465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7DDAEEEA-5469-4156-96E0-00D96EBAA23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910A575-A230-4450-AAC2-1944C62A282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2E8A156-6033-4801-A096-4F0EB9A90A7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1322EBCB-F1A5-4E4C-9D52-34E0AAD5504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E3D949A-FC9C-4071-ADF1-28A7A54F05E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DFFA85-F2CF-445D-A424-A518E69E3A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AC8AE0E-0C46-481B-9DE8-FDBA6B4627E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91B2032-C656-4906-9019-5E3814DF00D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4CCAC9-A67F-4A1B-BC3B-90204A03D36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84B98D6-3A9F-4E76-BBD8-08D7C2DB3F1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5A0CABE-1272-4E43-9C79-CF725012667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222721A-B798-4610-B4EA-92EBAD11B8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4D09BBA-BF96-4616-8341-AE3B6D24875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050E2F1-2B6E-443B-BE6D-F26D4292C57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C88F048-C5A3-41F9-BAC8-F86C7511C2C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EA2DF53-34D7-459F-BF2C-C10BCE466C4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590BC5D3-1497-4FC9-8B70-979443F2CBB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23EB8C7-AF04-417C-A7E1-89F38550738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EB9751E-9A9B-4D5A-AE65-BF35B8BBD1FC}"/>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B893777-7BCC-4F0B-9C0D-3E52BFD2490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CBF4505D-AC0E-4A5D-9A1B-86AC195A74C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AB28305-6F14-4645-87D9-EF6C0DB7FF3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1C8146E-8167-4230-8E9D-28B4C4024737}"/>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2D51FD2-2783-4839-9F85-2C6CCD9391D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BEAEF98-76A9-42F1-9F1D-B500DDB8E792}"/>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33BA7DE-82F1-4A16-A7BA-59011307130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E2658051-0BE1-4BD2-AF53-1008F107BD1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70B8448-0377-4EE4-BB58-78F4C4EE35B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B1C5C46B-0193-4C1A-9669-F825F68F3A3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153A276-6E8F-40CB-AF37-5874B0F0F9B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E8F01712-6E1C-4504-8578-AAE4055F63A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A352566C-F958-4087-BEAD-7678F88D0F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EEE93FE-370F-4ABC-B965-E0D01D3A869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0315DEC-FA36-4CE8-B9C9-2ED24ECDFB05}"/>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B75BC398-9213-4A10-A2F7-98C9B2988AA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6CA1E222-8C14-4171-B748-C7756F488B4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F9515E2-0783-4F3C-A8DE-2872E21F73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C388EB7-AF97-4235-9BC8-F9CF7B2510C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8E554107-6DEF-4455-85C9-37FCF91C45F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B3F226-80F2-47C2-8F00-407A440B37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02E17C6-4CED-44F9-9B99-0575F636DE5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903D3B6-CACB-47D4-9A75-41BF7DBF3E5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CEFC51C4-6548-470B-AD10-54D96D8383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DCC1A5B-A67A-4292-BE7E-3CE29B16C28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E210349-3A99-4F8B-AB71-14D06652EE6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C94B0E5-20C2-4DB5-81AC-ADAC78E43B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91956EBF-1D50-4CD6-985D-0086D6062D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4698D00-E7E8-4191-9072-6F37368779D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2B025205-EBCB-489B-8C7D-1F4673784F5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68B76613-648A-4215-8B84-1209E03581D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9410896-1487-40A4-AC67-7C72AF5DBB3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EA21459-991B-4499-8510-8066607F9F1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6F1D966-F45B-4EC2-A3A4-4CD5CAF20D4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C9A7618-C7A0-43BE-B850-B6DBF0FAE74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21AD471C-AA14-4EFE-B069-EEA8BA3B265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32892566-EA90-45BF-8F81-0F513013F7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4869D1E-A938-4D20-B33D-7FDE1277E46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3409AC85-8CF4-4961-8B7F-889D2AB2976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B7C0FF-4145-4A2B-B135-F7D7F58764B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56D0EF-ED9B-45D7-AD69-F9FC762165E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30A8EB9-15AC-4662-8319-208B3402B86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248D134-3530-4064-9230-7AE22B03A5E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07D0376-1D86-4A2D-9419-26F725DC452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F5973E2-8C01-41D3-A559-4F21073A653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0D96055F-B80F-439E-832E-D32B83764D8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1A2AA77-F8CA-492B-8489-FFB9266D9D2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A672F021-0028-4A09-A3B9-3B17F3472FA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F0A7BFD-2B55-454E-A991-F048ABBBD05A}"/>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50D1AEFC-93D4-4ED4-AA85-D96EB98D20A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2FE55564-5A61-4025-B002-6AF97F4ACAF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48CA552-63AB-4DF1-85D1-82BF8901128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5CA877B-B652-4374-9A46-6EC3F4BCBED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913E1B11-7EFB-4235-8E9F-91CE46224DB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6F30C8-AEAC-446A-A8A7-2D069E7148D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90CC069-4A7F-4C2D-8274-58BD4D6B978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5AEAFE96-EF8E-4A76-A39D-4C8C1CD54FB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8F409936-681C-4806-98CF-072EEDA01F3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C797A99-8FBA-4E39-B94D-42F079AED8E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BEE675E7-7835-4FB3-8B00-65E5B720C07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DC7456A2-B044-4762-962A-2F57413DD6A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B8E013D-6B1A-4793-9642-D516CA29250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D4EE5E36-4DD7-4DE9-AF7E-BAA74515E84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0" name="Picture Placeholder 9">
            <a:extLst>
              <a:ext uri="{FF2B5EF4-FFF2-40B4-BE49-F238E27FC236}">
                <a16:creationId xmlns:a16="http://schemas.microsoft.com/office/drawing/2014/main" id="{41F6FADB-0A92-47FC-AFA6-CB143C292577}"/>
              </a:ext>
            </a:extLst>
          </p:cNvPr>
          <p:cNvSpPr>
            <a:spLocks noGrp="1"/>
          </p:cNvSpPr>
          <p:nvPr>
            <p:ph type="pic" sz="quarter" idx="10"/>
          </p:nvPr>
        </p:nvSpPr>
        <p:spPr>
          <a:xfrm>
            <a:off x="6602827"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15" name="Picture Placeholder 9">
            <a:extLst>
              <a:ext uri="{FF2B5EF4-FFF2-40B4-BE49-F238E27FC236}">
                <a16:creationId xmlns:a16="http://schemas.microsoft.com/office/drawing/2014/main" id="{3D4C85A6-2A91-4D59-B232-298C37BF258D}"/>
              </a:ext>
            </a:extLst>
          </p:cNvPr>
          <p:cNvSpPr>
            <a:spLocks noGrp="1"/>
          </p:cNvSpPr>
          <p:nvPr>
            <p:ph type="pic" sz="quarter" idx="11"/>
          </p:nvPr>
        </p:nvSpPr>
        <p:spPr>
          <a:xfrm>
            <a:off x="9195528"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0B5E7F42-377F-4A79-879D-0CFF5734BFB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DF53AAA-338E-4D30-A8EE-7BBBC3ACC5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28330CD3-4E9A-4201-84C0-F4CD86FE2AC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23586EF2-7263-470C-B6F4-36AF4BCDFC51}"/>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242DC5-1F61-47D7-84C7-8CAEE4C3FAF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096F42E-7513-4BF5-BF5E-EE4FE8DB119E}"/>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599F85F-9BE0-4D88-9358-B9476FC5EBB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5F3D95AF-42E2-481F-BCA6-57991B0C3AC0}"/>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4" name="Freeform: Shape 13">
              <a:extLst>
                <a:ext uri="{FF2B5EF4-FFF2-40B4-BE49-F238E27FC236}">
                  <a16:creationId xmlns:a16="http://schemas.microsoft.com/office/drawing/2014/main" id="{9DE54626-818C-45EC-AE83-961C109230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04A81E3F-BEF7-4E6B-A294-164CB58D105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4AEF68A9-AC27-4FB1-8746-856929D8454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F4664B4-A79D-4174-BE5E-20EED2E88C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6B9909D3-D91A-4970-9939-54E0070567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7D00E54-2283-4D39-B442-FDB3F66BF3B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913D998-DF45-4B8E-BC96-CEF65E6A6AB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7726D0FB-47A0-4066-A514-86FEE188C1D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0FEF8F6-B8BF-4BFB-80A6-76DDD172608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B9B3F13-558C-43D3-88C7-8D10197BBC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D83BB7C-088F-489A-B776-79506E51C31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2DFAF50B-18BF-402D-8D1A-9BB6B367D90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40E2DEAA-FA7B-4BD9-8A94-D42171F28A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137C59-3BB9-4F83-A2AF-292EAD0EADA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BEEC16F-8021-4FBD-BAEA-9D1E183D0F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7689194-19CA-4AF1-84D6-8692C14E244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3786408-745F-4AF9-BFD2-6ED55B343E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03A943D-9CD1-4959-8D76-9E763DC642CB}"/>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DE9EE585-9820-4764-B293-F158110C2CB9}"/>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83BBCAF-9B4A-43B1-9D81-4CC5A97B73F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782AC63-D046-42F2-B076-DE781FAB01D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47E8905-11BD-41C7-967E-D0B1643300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E3EF44AF-86E2-44E3-9D39-D642AE5904C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FBBCA0D-1880-42C2-8DD9-384FD8DA79D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B9AC466-CB24-4CEA-8733-8950B326AC0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5428FFBB-65D2-46E2-BEB1-82E5D802488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FAA68BC-E1B4-4CD5-B286-10581FDC276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271A0A-1AB6-40EB-A19B-FF975C48632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07A21D-FA5F-4DD9-B820-ED19F3722BE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EFCBDECD-97E9-4495-B8FC-AD3E3B6801ED}"/>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B4A4F46-DC93-4A4C-8C92-E79C3F14937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09A9577-10C2-4EFE-832F-12A255DD505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D2496D15-A014-4739-8961-8F717646C54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1F38B20-59F5-49D1-BAB8-2F4CCCFA848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E8EC612B-0F41-45BC-BACA-D1BE2D0D7B6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7362AC0-0FDD-472E-8ADC-6FF56D6E2210}"/>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4C555C92-7AD1-4A20-A77F-184301B8ED6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0165B85C-6731-449E-8744-1BAF9842A48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D833499-DE69-4AE0-98ED-18D5D1438AC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AD159C7-8F4E-43FA-9E01-9847B12BE1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5322E974-CE30-42FD-B99B-2850836F3AA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94D185D-F9FE-41A0-B25C-AAA3686B9BC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A56055E-DA9C-4213-98CD-5E306E22B16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C7DA554-3B2D-485F-BF34-6C282F4D25E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7DF7D508-A6FD-4609-9D7D-07CD2AD4475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F3074FD-5301-47FC-B11D-75988C6CEAEE}"/>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F0F110A-8F0A-45CC-83C7-BFE247B1EF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B3E79A0-35DB-44B8-95AE-846C29E46BAE}"/>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F6498DD-5203-4B91-BF71-C607547863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6AD350D-07E0-49BD-A355-FED6273C81D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D8BAF75-809E-48C8-8E0F-2620C7E20D5C}"/>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3309D2-8664-4C00-87B5-9C1F4C8F382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F7CD6B5-94F2-46F8-BAEB-3D44047745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9D8D7B-55E6-42D4-B87A-C99E4E9D756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F554CA3-3058-4138-9C91-6627417287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1CE9C0B-5CAF-425E-9554-D2651C51093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975A28C-D956-43F7-9A26-ED908E65D2D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CCFFB2B-0C3D-4128-93E8-0B6B7C2BFBA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3E22664-A4AE-4DA3-B278-1E9B0DFF554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88E57A1-7E0D-4DD7-BDDF-C542AF5DA72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1E14452-923C-4C5F-B7DF-09F6AE7DC5C8}"/>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0D078E7-D460-4792-829C-51F4B4E3163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27D6F014-8587-46FF-83A4-AF5794609FA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D3AC58C-EA51-4801-918A-C729CB1C97A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2DAD3D6-EDF6-441B-B5A9-AE55C0061DB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BF9FF3F4-9B0E-4898-9C62-70EC9F6D717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3A65D40-ABE3-4D24-94DB-8D0FA6EE201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EC65DEB9-4020-45D0-98B7-67E76B5207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45DE716A-87FD-423D-BDFB-9ADCAF09A247}"/>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082AC37-909E-43E5-B2CC-509A161246C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638BBE6C-8292-4AE4-9AA2-45711CD997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EDDE35-79CE-4527-88E4-A83F76D4263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7077947-8490-42D7-BA19-1868161C75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436F08B-A583-4A74-8609-1A86CA5CF47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6FCB8E-D840-4E22-A2B1-0C6E5A812FB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2088A5C-10E2-4D8E-BB4E-C752E111F7DA}"/>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0FF1E428-C7F1-4A7E-AB81-67FBF6B46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6BCE5B5E-293E-4C10-8EEA-D73ADBA453C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9CD3859A-CC99-4934-BE9F-AC2AD9AE01E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4FBE682B-7DAE-421B-87EE-58AF1022A6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BCC2EE-42AF-4BD7-97BE-60C68510423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8254F214-6FF5-4CC3-A8D3-09BAF08F1E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2D456F6-D9B5-4E3C-9248-F0060494B3B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55AE5E1-0504-4598-B4E7-7578AA9C75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E2AC6AE-7C2B-4ED2-A4FC-850A616147AB}"/>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84E5D148-A423-4302-9CC0-54E52E33BB8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AF4256A-F7CD-4B46-A3FC-91255B2BD1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A9C43AFE-8DF8-45CA-B5EF-B19770151AA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78DF6C4-874E-405E-97C9-F4222F5CBC2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1A645B53-404F-4505-A22C-B3C9ED9C5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EB19422-1C51-468A-8FBB-23585B9D0C7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F218C21-303B-467C-B58E-01D0036D82A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1C784D4-CB42-4A02-87C7-235B61F399D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D73116B-3DFD-4B0A-80C4-963D3069298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8CD0535-97A1-41BA-9166-226A1A8B05B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361B622-625D-4C84-82DD-7D4C76B43834}"/>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AE3D2C-A52E-4DBD-AE8D-182BB99BBB9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765199D-A4B7-4C23-8A4E-FD2089B2895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Picture Placeholder 8">
            <a:extLst>
              <a:ext uri="{FF2B5EF4-FFF2-40B4-BE49-F238E27FC236}">
                <a16:creationId xmlns:a16="http://schemas.microsoft.com/office/drawing/2014/main" id="{6C2413FE-5791-4BBC-8F5F-067F41A9EAEF}"/>
              </a:ext>
            </a:extLst>
          </p:cNvPr>
          <p:cNvSpPr>
            <a:spLocks noGrp="1"/>
          </p:cNvSpPr>
          <p:nvPr>
            <p:ph type="pic" sz="quarter" idx="10"/>
          </p:nvPr>
        </p:nvSpPr>
        <p:spPr>
          <a:xfrm>
            <a:off x="-718426" y="1628775"/>
            <a:ext cx="5697538" cy="3532188"/>
          </a:xfrm>
          <a:blipFill dpi="0" rotWithShape="1">
            <a:blip r:embed="rId2"/>
            <a:srcRect/>
            <a:tile tx="0" ty="0" sx="100000" sy="100000" flip="none" algn="tl"/>
          </a:blipFill>
        </p:spPr>
        <p:txBody>
          <a:bodyPr/>
          <a:lstStyle/>
          <a:p>
            <a:endParaRPr lang="en-US"/>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6487504" y="152685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6400799" y="161162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27736DCA-EF16-438F-A35A-1552FC9D0D2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5FF59BF-0249-482B-B318-04A5600CF09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5269B3D-CA7C-46E5-965C-53AE92E76031}"/>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47D586DE-17FE-4B33-B70B-91A51AFA0357}"/>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5A48908D-E5C0-4817-AB0B-D5BB8035D5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DB9B910-76B4-4756-8CB0-28CB44F32B8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C5E040A-F0BC-4D28-AE53-D91A4C62E0C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D17C3E46-5F22-4D52-8F9E-800A50C1708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37C4AEE7-FD81-4BD0-B90F-501A8484FD5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C860FC74-4178-4704-A474-385D8704478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B1F9144-6A68-4547-AEF2-E690FB9CC7D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228D833-EAAB-4240-BB61-C5908EC81B0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5F26CC1C-5432-400C-BE44-CE18A8AB3E9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EED1BEE-A5BB-4DB4-A908-48F0BE0779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7AE1C06B-527F-4CA0-BFE3-98F25995AF4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92DC026-E366-4869-B1A3-FC67890969C5}"/>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3ADE08CC-7BD7-4227-A01C-F0AD5070487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5A39141-7EE5-48C2-83D5-3DB1AED3712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DF785BE2-DDE3-401C-AED7-7B7EFFE5FDD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108F29E-F4A7-4BAB-8472-6F28C310151F}"/>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BEBBC6-9BF2-4DF2-A409-E0A176358B9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9BE79C37-C97B-46F6-9D81-461BDEE0288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31D41E5-1FD6-4079-81D1-416BD913577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7C09F47-0A5A-49E7-B63D-40BFE820E75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10A9154-BBB7-4912-A4BF-9EEF8D2789F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FD465D64-AE71-452D-97FC-DBF8C07F1FF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F781718-CDC8-4A93-990D-67024691AC3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F4DD32C-8739-4ADF-AF10-608A2C2A58C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F0B808E-4270-4D18-8D87-65C5002DCDC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B346D8-7142-4812-9A41-4A7DB688E43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BEDCFDA-63AA-469B-910D-E144185A3FF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6DF23C8-FCC3-499D-9669-A8EACD3D9F2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0C8A46D-D80C-4944-A39D-2EFAE742207C}"/>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AA423593-4472-4E64-BC7E-4F1256F648D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52FCC36-F711-45A6-B663-80E9704083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B8494884-5131-4196-A9A1-B859517D91F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C15B4AC-DDDA-4E10-91CD-616BF25C9DC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25BF7CE-1B25-4BDB-9398-AFC7CC3ABD4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CEAA924-18F0-428F-A51C-21BB3B274A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2FDDB03-9223-42B1-A72B-ED5D23916C2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F929387-C690-4BDB-A8F4-A6F8B5A67EFE}"/>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DEB56005-3782-4EB8-B7AC-90FE735BE25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472C262-FEFA-434E-A661-6DD6FCB0076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C4F91BA-06F3-4C64-9ED7-C0D6819A3EB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E71B15B-4CDA-401F-9725-D77EC0A8CA6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15861A8-EABD-422D-BEE6-0E72DC7BFAA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CFC1CDC-605C-46A5-9D9A-AC4E94D464E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56D77A3-6CDD-4163-8004-F3147E5E83B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4ED2EB25-F4B7-4299-A94E-5982024EC66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F4A0534-55AA-4775-8D33-AFDD51A5621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35AF0F4-5051-4C4E-8A44-DE90559221F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178C0308-29AA-4CF1-8B17-97CD4DEFE2D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BB15FA8-241E-457B-8966-395F24AA17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02D4715C-845A-4C9F-B9C0-44220C24375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D421230E-389D-439A-A844-7C4246A3355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8DB2263-9195-4C9C-932B-BE2A7D439C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6000E49-44B2-40DE-B249-2AFB64BB860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B19D71C-917D-4AE0-8DFD-929B36913C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31C8E7C-D4A4-4DB2-B380-24DB664EDF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C2A05D8-F991-4302-ACA3-136A26AF1EB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A9F8C21-200D-40FA-8450-9810E18BDFB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926E0BAB-2F87-4303-8520-C8FCA10D1D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D9933BA-283E-47DD-9850-B70BCF8B65F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9617112-DD80-4D70-B161-E2AEDE5BE61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12B6CDC-70F1-45DA-BA46-9151E839997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09A4B6D-058C-445F-8FA6-FC48159FE76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B5936EEA-52B0-4059-BFFF-960BDD3CADC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5DA353FC-FE97-49F2-B0E7-A16FCEE2F49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9498B7FD-9701-41FA-9E4E-C07E7272EB6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125025FC-E1B7-4395-A20B-1515AD53EA3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78C7D1B-99D3-4E4D-AA85-913B9EFE347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6AD08AAA-F4F4-4B1E-B3B4-4F7C84AD95D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5D00DED0-E9B4-4530-B8DB-0652BCB03CC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2566572-9B4C-4F4A-A42D-FB6D252E02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3A6B8A7-FC4A-4689-8C98-D1F5CFBB25E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71DA426-DEFC-4FC8-A388-D61A30F2D9D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92056BD-1DAB-4A35-BB92-F49CC18EE3F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E80850F-3EE3-47E2-A2CD-5F0130468A7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0547B30-25F0-4A32-B4E0-3B5341B0F9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C1BF63AB-95AB-451A-899F-7B578BC2E5D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EAEBDB51-5250-45F0-A408-E092B33E6B0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A498D1F-91CB-41ED-A930-77B9A00523A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084D07-DB0C-4011-9B7F-E93F18FA4C5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451C5DEF-DA9C-41CA-9D34-37D8CE4C294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15186952-2B67-4E23-93C5-16871231745C}"/>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A5717B-190A-46A9-B75C-92F2C0B1DEC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8C3CF75-F939-4947-AAD1-AA316799465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2265C63-1D7F-4A33-B26A-A6D52362552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3FB72B12-2E50-4BE1-BE4B-12DB46E659E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551E883-73C0-48B2-B7A5-BC570F3DC3E0}"/>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202168CA-3B05-45D4-BCC1-AFE1D0181C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3C95B99-41CE-4F0F-96E5-59E06CAAEFA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A35D8C2-1CC9-4391-AA79-CE7D2FEF3FF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D136E6E7-2360-4AF0-8EDD-91C76B49B6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15CB336-B7AE-4E7F-9DAF-825E542C2F5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0272194-D4DF-46EA-A583-E8843365733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6E7DE34-F447-48F8-904A-24366A7B1DD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EC89F47-317A-4AFD-824A-EDBB3BBDB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B935C9D-32AF-419B-AB2D-B53C32EBDBC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ACDF5E4-0177-44F0-8919-C13B4BBD809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C5AB83D5-376E-4821-AF9A-7F6F6FA1E8F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05B79DE-AB8F-4CBF-9D2E-CE1F3B0832D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6EAFD96C-F84C-4450-BA1D-084875E674A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2E61C07-6DD7-4E8F-8DEA-F1C6A89BC83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00A514AF-90E7-4819-8342-1CF945D0975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7529041F-9512-4CF8-BB63-F7CB56C3DFD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2" name="Picture Placeholder 11">
            <a:extLst>
              <a:ext uri="{FF2B5EF4-FFF2-40B4-BE49-F238E27FC236}">
                <a16:creationId xmlns:a16="http://schemas.microsoft.com/office/drawing/2014/main" id="{2E0717DF-723E-47EA-8E37-6D9D8E41CC03}"/>
              </a:ext>
            </a:extLst>
          </p:cNvPr>
          <p:cNvSpPr>
            <a:spLocks noGrp="1"/>
          </p:cNvSpPr>
          <p:nvPr>
            <p:ph type="pic" sz="quarter" idx="10"/>
          </p:nvPr>
        </p:nvSpPr>
        <p:spPr>
          <a:xfrm>
            <a:off x="783422" y="2062238"/>
            <a:ext cx="10663858" cy="1775032"/>
          </a:xfrm>
          <a:custGeom>
            <a:avLst/>
            <a:gdLst>
              <a:gd name="connsiteX0" fmla="*/ 7145238 w 10663858"/>
              <a:gd name="connsiteY0" fmla="*/ 582211 h 1775032"/>
              <a:gd name="connsiteX1" fmla="*/ 7126402 w 10663858"/>
              <a:gd name="connsiteY1" fmla="*/ 582350 h 1775032"/>
              <a:gd name="connsiteX2" fmla="*/ 7071708 w 10663858"/>
              <a:gd name="connsiteY2" fmla="*/ 613604 h 1775032"/>
              <a:gd name="connsiteX3" fmla="*/ 7051616 w 10663858"/>
              <a:gd name="connsiteY3" fmla="*/ 667182 h 1775032"/>
              <a:gd name="connsiteX4" fmla="*/ 7034873 w 10663858"/>
              <a:gd name="connsiteY4" fmla="*/ 708482 h 1775032"/>
              <a:gd name="connsiteX5" fmla="*/ 7015897 w 10663858"/>
              <a:gd name="connsiteY5" fmla="*/ 739736 h 1775032"/>
              <a:gd name="connsiteX6" fmla="*/ 7006968 w 10663858"/>
              <a:gd name="connsiteY6" fmla="*/ 855822 h 1775032"/>
              <a:gd name="connsiteX7" fmla="*/ 7051616 w 10663858"/>
              <a:gd name="connsiteY7" fmla="*/ 970792 h 1775032"/>
              <a:gd name="connsiteX8" fmla="*/ 7056081 w 10663858"/>
              <a:gd name="connsiteY8" fmla="*/ 1051159 h 1775032"/>
              <a:gd name="connsiteX9" fmla="*/ 7065011 w 10663858"/>
              <a:gd name="connsiteY9" fmla="*/ 1159431 h 1775032"/>
              <a:gd name="connsiteX10" fmla="*/ 7125286 w 10663858"/>
              <a:gd name="connsiteY10" fmla="*/ 1300074 h 1775032"/>
              <a:gd name="connsiteX11" fmla="*/ 7167702 w 10663858"/>
              <a:gd name="connsiteY11" fmla="*/ 1248728 h 1775032"/>
              <a:gd name="connsiteX12" fmla="*/ 7173283 w 10663858"/>
              <a:gd name="connsiteY12" fmla="*/ 1210777 h 1775032"/>
              <a:gd name="connsiteX13" fmla="*/ 7181096 w 10663858"/>
              <a:gd name="connsiteY13" fmla="*/ 1148269 h 1775032"/>
              <a:gd name="connsiteX14" fmla="*/ 7200072 w 10663858"/>
              <a:gd name="connsiteY14" fmla="*/ 971908 h 1775032"/>
              <a:gd name="connsiteX15" fmla="*/ 7193375 w 10663858"/>
              <a:gd name="connsiteY15" fmla="*/ 884843 h 1775032"/>
              <a:gd name="connsiteX16" fmla="*/ 7192259 w 10663858"/>
              <a:gd name="connsiteY16" fmla="*/ 806709 h 1775032"/>
              <a:gd name="connsiteX17" fmla="*/ 7192259 w 10663858"/>
              <a:gd name="connsiteY17" fmla="*/ 670531 h 1775032"/>
              <a:gd name="connsiteX18" fmla="*/ 7179980 w 10663858"/>
              <a:gd name="connsiteY18" fmla="*/ 600210 h 1775032"/>
              <a:gd name="connsiteX19" fmla="*/ 7145238 w 10663858"/>
              <a:gd name="connsiteY19" fmla="*/ 582211 h 1775032"/>
              <a:gd name="connsiteX20" fmla="*/ 1525489 w 10663858"/>
              <a:gd name="connsiteY20" fmla="*/ 582211 h 1775032"/>
              <a:gd name="connsiteX21" fmla="*/ 1506653 w 10663858"/>
              <a:gd name="connsiteY21" fmla="*/ 582350 h 1775032"/>
              <a:gd name="connsiteX22" fmla="*/ 1451958 w 10663858"/>
              <a:gd name="connsiteY22" fmla="*/ 613604 h 1775032"/>
              <a:gd name="connsiteX23" fmla="*/ 1431867 w 10663858"/>
              <a:gd name="connsiteY23" fmla="*/ 667182 h 1775032"/>
              <a:gd name="connsiteX24" fmla="*/ 1415124 w 10663858"/>
              <a:gd name="connsiteY24" fmla="*/ 708482 h 1775032"/>
              <a:gd name="connsiteX25" fmla="*/ 1396148 w 10663858"/>
              <a:gd name="connsiteY25" fmla="*/ 739736 h 1775032"/>
              <a:gd name="connsiteX26" fmla="*/ 1387218 w 10663858"/>
              <a:gd name="connsiteY26" fmla="*/ 855822 h 1775032"/>
              <a:gd name="connsiteX27" fmla="*/ 1431867 w 10663858"/>
              <a:gd name="connsiteY27" fmla="*/ 970792 h 1775032"/>
              <a:gd name="connsiteX28" fmla="*/ 1436331 w 10663858"/>
              <a:gd name="connsiteY28" fmla="*/ 1051159 h 1775032"/>
              <a:gd name="connsiteX29" fmla="*/ 1445261 w 10663858"/>
              <a:gd name="connsiteY29" fmla="*/ 1159431 h 1775032"/>
              <a:gd name="connsiteX30" fmla="*/ 1505536 w 10663858"/>
              <a:gd name="connsiteY30" fmla="*/ 1300074 h 1775032"/>
              <a:gd name="connsiteX31" fmla="*/ 1547952 w 10663858"/>
              <a:gd name="connsiteY31" fmla="*/ 1248728 h 1775032"/>
              <a:gd name="connsiteX32" fmla="*/ 1553534 w 10663858"/>
              <a:gd name="connsiteY32" fmla="*/ 1210777 h 1775032"/>
              <a:gd name="connsiteX33" fmla="*/ 1561347 w 10663858"/>
              <a:gd name="connsiteY33" fmla="*/ 1148269 h 1775032"/>
              <a:gd name="connsiteX34" fmla="*/ 1580322 w 10663858"/>
              <a:gd name="connsiteY34" fmla="*/ 971908 h 1775032"/>
              <a:gd name="connsiteX35" fmla="*/ 1573625 w 10663858"/>
              <a:gd name="connsiteY35" fmla="*/ 884843 h 1775032"/>
              <a:gd name="connsiteX36" fmla="*/ 1572509 w 10663858"/>
              <a:gd name="connsiteY36" fmla="*/ 806709 h 1775032"/>
              <a:gd name="connsiteX37" fmla="*/ 1572509 w 10663858"/>
              <a:gd name="connsiteY37" fmla="*/ 670531 h 1775032"/>
              <a:gd name="connsiteX38" fmla="*/ 1560231 w 10663858"/>
              <a:gd name="connsiteY38" fmla="*/ 600210 h 1775032"/>
              <a:gd name="connsiteX39" fmla="*/ 1525489 w 10663858"/>
              <a:gd name="connsiteY39" fmla="*/ 582211 h 1775032"/>
              <a:gd name="connsiteX40" fmla="*/ 6118147 w 10663858"/>
              <a:gd name="connsiteY40" fmla="*/ 474915 h 1775032"/>
              <a:gd name="connsiteX41" fmla="*/ 6074336 w 10663858"/>
              <a:gd name="connsiteY41" fmla="*/ 484124 h 1775032"/>
              <a:gd name="connsiteX42" fmla="*/ 6020758 w 10663858"/>
              <a:gd name="connsiteY42" fmla="*/ 538818 h 1775032"/>
              <a:gd name="connsiteX43" fmla="*/ 6009596 w 10663858"/>
              <a:gd name="connsiteY43" fmla="*/ 593512 h 1775032"/>
              <a:gd name="connsiteX44" fmla="*/ 6012945 w 10663858"/>
              <a:gd name="connsiteY44" fmla="*/ 620301 h 1775032"/>
              <a:gd name="connsiteX45" fmla="*/ 6019642 w 10663858"/>
              <a:gd name="connsiteY45" fmla="*/ 638161 h 1775032"/>
              <a:gd name="connsiteX46" fmla="*/ 6027455 w 10663858"/>
              <a:gd name="connsiteY46" fmla="*/ 664950 h 1775032"/>
              <a:gd name="connsiteX47" fmla="*/ 6034153 w 10663858"/>
              <a:gd name="connsiteY47" fmla="*/ 712947 h 1775032"/>
              <a:gd name="connsiteX48" fmla="*/ 6034153 w 10663858"/>
              <a:gd name="connsiteY48" fmla="*/ 778803 h 1775032"/>
              <a:gd name="connsiteX49" fmla="*/ 6028571 w 10663858"/>
              <a:gd name="connsiteY49" fmla="*/ 842427 h 1775032"/>
              <a:gd name="connsiteX50" fmla="*/ 6046431 w 10663858"/>
              <a:gd name="connsiteY50" fmla="*/ 925027 h 1775032"/>
              <a:gd name="connsiteX51" fmla="*/ 6126798 w 10663858"/>
              <a:gd name="connsiteY51" fmla="*/ 864752 h 1775032"/>
              <a:gd name="connsiteX52" fmla="*/ 6227257 w 10663858"/>
              <a:gd name="connsiteY52" fmla="*/ 686158 h 1775032"/>
              <a:gd name="connsiteX53" fmla="*/ 6229489 w 10663858"/>
              <a:gd name="connsiteY53" fmla="*/ 603558 h 1775032"/>
              <a:gd name="connsiteX54" fmla="*/ 6198236 w 10663858"/>
              <a:gd name="connsiteY54" fmla="*/ 523191 h 1775032"/>
              <a:gd name="connsiteX55" fmla="*/ 6198236 w 10663858"/>
              <a:gd name="connsiteY55" fmla="*/ 512029 h 1775032"/>
              <a:gd name="connsiteX56" fmla="*/ 6187073 w 10663858"/>
              <a:gd name="connsiteY56" fmla="*/ 499750 h 1775032"/>
              <a:gd name="connsiteX57" fmla="*/ 6166982 w 10663858"/>
              <a:gd name="connsiteY57" fmla="*/ 485240 h 1775032"/>
              <a:gd name="connsiteX58" fmla="*/ 6118147 w 10663858"/>
              <a:gd name="connsiteY58" fmla="*/ 474915 h 1775032"/>
              <a:gd name="connsiteX59" fmla="*/ 5761797 w 10663858"/>
              <a:gd name="connsiteY59" fmla="*/ 55499 h 1775032"/>
              <a:gd name="connsiteX60" fmla="*/ 5816491 w 10663858"/>
              <a:gd name="connsiteY60" fmla="*/ 56615 h 1775032"/>
              <a:gd name="connsiteX61" fmla="*/ 5909137 w 10663858"/>
              <a:gd name="connsiteY61" fmla="*/ 76707 h 1775032"/>
              <a:gd name="connsiteX62" fmla="*/ 5961599 w 10663858"/>
              <a:gd name="connsiteY62" fmla="*/ 96798 h 1775032"/>
              <a:gd name="connsiteX63" fmla="*/ 6020758 w 10663858"/>
              <a:gd name="connsiteY63" fmla="*/ 102379 h 1775032"/>
              <a:gd name="connsiteX64" fmla="*/ 6077685 w 10663858"/>
              <a:gd name="connsiteY64" fmla="*/ 102379 h 1775032"/>
              <a:gd name="connsiteX65" fmla="*/ 6125682 w 10663858"/>
              <a:gd name="connsiteY65" fmla="*/ 101263 h 1775032"/>
              <a:gd name="connsiteX66" fmla="*/ 6153587 w 10663858"/>
              <a:gd name="connsiteY66" fmla="*/ 105728 h 1775032"/>
              <a:gd name="connsiteX67" fmla="*/ 6199352 w 10663858"/>
              <a:gd name="connsiteY67" fmla="*/ 114658 h 1775032"/>
              <a:gd name="connsiteX68" fmla="*/ 6236187 w 10663858"/>
              <a:gd name="connsiteY68" fmla="*/ 131401 h 1775032"/>
              <a:gd name="connsiteX69" fmla="*/ 6260743 w 10663858"/>
              <a:gd name="connsiteY69" fmla="*/ 160422 h 1775032"/>
              <a:gd name="connsiteX70" fmla="*/ 6304276 w 10663858"/>
              <a:gd name="connsiteY70" fmla="*/ 174933 h 1775032"/>
              <a:gd name="connsiteX71" fmla="*/ 6365667 w 10663858"/>
              <a:gd name="connsiteY71" fmla="*/ 182747 h 1775032"/>
              <a:gd name="connsiteX72" fmla="*/ 6414780 w 10663858"/>
              <a:gd name="connsiteY72" fmla="*/ 203955 h 1775032"/>
              <a:gd name="connsiteX73" fmla="*/ 6454964 w 10663858"/>
              <a:gd name="connsiteY73" fmla="*/ 226279 h 1775032"/>
              <a:gd name="connsiteX74" fmla="*/ 6489567 w 10663858"/>
              <a:gd name="connsiteY74" fmla="*/ 255300 h 1775032"/>
              <a:gd name="connsiteX75" fmla="*/ 6515239 w 10663858"/>
              <a:gd name="connsiteY75" fmla="*/ 291019 h 1775032"/>
              <a:gd name="connsiteX76" fmla="*/ 6524169 w 10663858"/>
              <a:gd name="connsiteY76" fmla="*/ 328970 h 1775032"/>
              <a:gd name="connsiteX77" fmla="*/ 6555423 w 10663858"/>
              <a:gd name="connsiteY77" fmla="*/ 420500 h 1775032"/>
              <a:gd name="connsiteX78" fmla="*/ 6587793 w 10663858"/>
              <a:gd name="connsiteY78" fmla="*/ 476310 h 1775032"/>
              <a:gd name="connsiteX79" fmla="*/ 6593374 w 10663858"/>
              <a:gd name="connsiteY79" fmla="*/ 538818 h 1775032"/>
              <a:gd name="connsiteX80" fmla="*/ 6601188 w 10663858"/>
              <a:gd name="connsiteY80" fmla="*/ 626999 h 1775032"/>
              <a:gd name="connsiteX81" fmla="*/ 6578863 w 10663858"/>
              <a:gd name="connsiteY81" fmla="*/ 743085 h 1775032"/>
              <a:gd name="connsiteX82" fmla="*/ 6523053 w 10663858"/>
              <a:gd name="connsiteY82" fmla="*/ 831265 h 1775032"/>
              <a:gd name="connsiteX83" fmla="*/ 6477288 w 10663858"/>
              <a:gd name="connsiteY83" fmla="*/ 890424 h 1775032"/>
              <a:gd name="connsiteX84" fmla="*/ 6451615 w 10663858"/>
              <a:gd name="connsiteY84" fmla="*/ 968559 h 1775032"/>
              <a:gd name="connsiteX85" fmla="*/ 6403618 w 10663858"/>
              <a:gd name="connsiteY85" fmla="*/ 1056740 h 1775032"/>
              <a:gd name="connsiteX86" fmla="*/ 6364551 w 10663858"/>
              <a:gd name="connsiteY86" fmla="*/ 1094691 h 1775032"/>
              <a:gd name="connsiteX87" fmla="*/ 6336646 w 10663858"/>
              <a:gd name="connsiteY87" fmla="*/ 1109202 h 1775032"/>
              <a:gd name="connsiteX88" fmla="*/ 6305392 w 10663858"/>
              <a:gd name="connsiteY88" fmla="*/ 1129294 h 1775032"/>
              <a:gd name="connsiteX89" fmla="*/ 6265208 w 10663858"/>
              <a:gd name="connsiteY89" fmla="*/ 1150502 h 1775032"/>
              <a:gd name="connsiteX90" fmla="*/ 6169214 w 10663858"/>
              <a:gd name="connsiteY90" fmla="*/ 1161664 h 1775032"/>
              <a:gd name="connsiteX91" fmla="*/ 6121217 w 10663858"/>
              <a:gd name="connsiteY91" fmla="*/ 1176174 h 1775032"/>
              <a:gd name="connsiteX92" fmla="*/ 6073220 w 10663858"/>
              <a:gd name="connsiteY92" fmla="*/ 1186220 h 1775032"/>
              <a:gd name="connsiteX93" fmla="*/ 6016293 w 10663858"/>
              <a:gd name="connsiteY93" fmla="*/ 1246496 h 1775032"/>
              <a:gd name="connsiteX94" fmla="*/ 6025223 w 10663858"/>
              <a:gd name="connsiteY94" fmla="*/ 1333560 h 1775032"/>
              <a:gd name="connsiteX95" fmla="*/ 6041966 w 10663858"/>
              <a:gd name="connsiteY95" fmla="*/ 1409463 h 1775032"/>
              <a:gd name="connsiteX96" fmla="*/ 5992853 w 10663858"/>
              <a:gd name="connsiteY96" fmla="*/ 1583591 h 1775032"/>
              <a:gd name="connsiteX97" fmla="*/ 5943739 w 10663858"/>
              <a:gd name="connsiteY97" fmla="*/ 1678469 h 1775032"/>
              <a:gd name="connsiteX98" fmla="*/ 5903556 w 10663858"/>
              <a:gd name="connsiteY98" fmla="*/ 1746558 h 1775032"/>
              <a:gd name="connsiteX99" fmla="*/ 5809794 w 10663858"/>
              <a:gd name="connsiteY99" fmla="*/ 1726466 h 1775032"/>
              <a:gd name="connsiteX100" fmla="*/ 5780773 w 10663858"/>
              <a:gd name="connsiteY100" fmla="*/ 1708607 h 1775032"/>
              <a:gd name="connsiteX101" fmla="*/ 5741705 w 10663858"/>
              <a:gd name="connsiteY101" fmla="*/ 1651680 h 1775032"/>
              <a:gd name="connsiteX102" fmla="*/ 5733892 w 10663858"/>
              <a:gd name="connsiteY102" fmla="*/ 1572429 h 1775032"/>
              <a:gd name="connsiteX103" fmla="*/ 5727195 w 10663858"/>
              <a:gd name="connsiteY103" fmla="*/ 1496527 h 1775032"/>
              <a:gd name="connsiteX104" fmla="*/ 5711568 w 10663858"/>
              <a:gd name="connsiteY104" fmla="*/ 1420625 h 1775032"/>
              <a:gd name="connsiteX105" fmla="*/ 5691476 w 10663858"/>
              <a:gd name="connsiteY105" fmla="*/ 1271052 h 1775032"/>
              <a:gd name="connsiteX106" fmla="*/ 5690360 w 10663858"/>
              <a:gd name="connsiteY106" fmla="*/ 1188453 h 1775032"/>
              <a:gd name="connsiteX107" fmla="*/ 5701522 w 10663858"/>
              <a:gd name="connsiteY107" fmla="*/ 1112550 h 1775032"/>
              <a:gd name="connsiteX108" fmla="*/ 5711568 w 10663858"/>
              <a:gd name="connsiteY108" fmla="*/ 1067902 h 1775032"/>
              <a:gd name="connsiteX109" fmla="*/ 5716032 w 10663858"/>
              <a:gd name="connsiteY109" fmla="*/ 1042229 h 1775032"/>
              <a:gd name="connsiteX110" fmla="*/ 5731659 w 10663858"/>
              <a:gd name="connsiteY110" fmla="*/ 1006510 h 1775032"/>
              <a:gd name="connsiteX111" fmla="*/ 5745054 w 10663858"/>
              <a:gd name="connsiteY111" fmla="*/ 962978 h 1775032"/>
              <a:gd name="connsiteX112" fmla="*/ 5718265 w 10663858"/>
              <a:gd name="connsiteY112" fmla="*/ 882611 h 1775032"/>
              <a:gd name="connsiteX113" fmla="*/ 5678081 w 10663858"/>
              <a:gd name="connsiteY113" fmla="*/ 802244 h 1775032"/>
              <a:gd name="connsiteX114" fmla="*/ 5678081 w 10663858"/>
              <a:gd name="connsiteY114" fmla="*/ 788849 h 1775032"/>
              <a:gd name="connsiteX115" fmla="*/ 5680314 w 10663858"/>
              <a:gd name="connsiteY115" fmla="*/ 686158 h 1775032"/>
              <a:gd name="connsiteX116" fmla="*/ 5662454 w 10663858"/>
              <a:gd name="connsiteY116" fmla="*/ 536586 h 1775032"/>
              <a:gd name="connsiteX117" fmla="*/ 5651292 w 10663858"/>
              <a:gd name="connsiteY117" fmla="*/ 351294 h 1775032"/>
              <a:gd name="connsiteX118" fmla="*/ 5649060 w 10663858"/>
              <a:gd name="connsiteY118" fmla="*/ 250835 h 1775032"/>
              <a:gd name="connsiteX119" fmla="*/ 5666919 w 10663858"/>
              <a:gd name="connsiteY119" fmla="*/ 101263 h 1775032"/>
              <a:gd name="connsiteX120" fmla="*/ 5701522 w 10663858"/>
              <a:gd name="connsiteY120" fmla="*/ 72242 h 1775032"/>
              <a:gd name="connsiteX121" fmla="*/ 5723846 w 10663858"/>
              <a:gd name="connsiteY121" fmla="*/ 56615 h 1775032"/>
              <a:gd name="connsiteX122" fmla="*/ 5761797 w 10663858"/>
              <a:gd name="connsiteY122" fmla="*/ 55499 h 1775032"/>
              <a:gd name="connsiteX123" fmla="*/ 9570700 w 10663858"/>
              <a:gd name="connsiteY123" fmla="*/ 50127 h 1775032"/>
              <a:gd name="connsiteX124" fmla="*/ 9620092 w 10663858"/>
              <a:gd name="connsiteY124" fmla="*/ 59963 h 1775032"/>
              <a:gd name="connsiteX125" fmla="*/ 9646881 w 10663858"/>
              <a:gd name="connsiteY125" fmla="*/ 85636 h 1775032"/>
              <a:gd name="connsiteX126" fmla="*/ 9662508 w 10663858"/>
              <a:gd name="connsiteY126" fmla="*/ 123587 h 1775032"/>
              <a:gd name="connsiteX127" fmla="*/ 9671438 w 10663858"/>
              <a:gd name="connsiteY127" fmla="*/ 299949 h 1775032"/>
              <a:gd name="connsiteX128" fmla="*/ 9675903 w 10663858"/>
              <a:gd name="connsiteY128" fmla="*/ 650439 h 1775032"/>
              <a:gd name="connsiteX129" fmla="*/ 9675903 w 10663858"/>
              <a:gd name="connsiteY129" fmla="*/ 873681 h 1775032"/>
              <a:gd name="connsiteX130" fmla="*/ 9670322 w 10663858"/>
              <a:gd name="connsiteY130" fmla="*/ 1014324 h 1775032"/>
              <a:gd name="connsiteX131" fmla="*/ 9658043 w 10663858"/>
              <a:gd name="connsiteY131" fmla="*/ 1137107 h 1775032"/>
              <a:gd name="connsiteX132" fmla="*/ 9630138 w 10663858"/>
              <a:gd name="connsiteY132" fmla="*/ 1248728 h 1775032"/>
              <a:gd name="connsiteX133" fmla="*/ 9606698 w 10663858"/>
              <a:gd name="connsiteY133" fmla="*/ 1331328 h 1775032"/>
              <a:gd name="connsiteX134" fmla="*/ 9584373 w 10663858"/>
              <a:gd name="connsiteY134" fmla="*/ 1387138 h 1775032"/>
              <a:gd name="connsiteX135" fmla="*/ 9550887 w 10663858"/>
              <a:gd name="connsiteY135" fmla="*/ 1514386 h 1775032"/>
              <a:gd name="connsiteX136" fmla="*/ 9486147 w 10663858"/>
              <a:gd name="connsiteY136" fmla="*/ 1639402 h 1775032"/>
              <a:gd name="connsiteX137" fmla="*/ 9437034 w 10663858"/>
              <a:gd name="connsiteY137" fmla="*/ 1658378 h 1775032"/>
              <a:gd name="connsiteX138" fmla="*/ 9396850 w 10663858"/>
              <a:gd name="connsiteY138" fmla="*/ 1667307 h 1775032"/>
              <a:gd name="connsiteX139" fmla="*/ 9370061 w 10663858"/>
              <a:gd name="connsiteY139" fmla="*/ 1687399 h 1775032"/>
              <a:gd name="connsiteX140" fmla="*/ 9341039 w 10663858"/>
              <a:gd name="connsiteY140" fmla="*/ 1713072 h 1775032"/>
              <a:gd name="connsiteX141" fmla="*/ 9284113 w 10663858"/>
              <a:gd name="connsiteY141" fmla="*/ 1739861 h 1775032"/>
              <a:gd name="connsiteX142" fmla="*/ 9256207 w 10663858"/>
              <a:gd name="connsiteY142" fmla="*/ 1722002 h 1775032"/>
              <a:gd name="connsiteX143" fmla="*/ 9236116 w 10663858"/>
              <a:gd name="connsiteY143" fmla="*/ 1692980 h 1775032"/>
              <a:gd name="connsiteX144" fmla="*/ 9200397 w 10663858"/>
              <a:gd name="connsiteY144" fmla="*/ 1648332 h 1775032"/>
              <a:gd name="connsiteX145" fmla="*/ 9165794 w 10663858"/>
              <a:gd name="connsiteY145" fmla="*/ 1652796 h 1775032"/>
              <a:gd name="connsiteX146" fmla="*/ 9111100 w 10663858"/>
              <a:gd name="connsiteY146" fmla="*/ 1666191 h 1775032"/>
              <a:gd name="connsiteX147" fmla="*/ 8878927 w 10663858"/>
              <a:gd name="connsiteY147" fmla="*/ 1592521 h 1775032"/>
              <a:gd name="connsiteX148" fmla="*/ 8785166 w 10663858"/>
              <a:gd name="connsiteY148" fmla="*/ 1378209 h 1775032"/>
              <a:gd name="connsiteX149" fmla="*/ 8761725 w 10663858"/>
              <a:gd name="connsiteY149" fmla="*/ 1255425 h 1775032"/>
              <a:gd name="connsiteX150" fmla="*/ 8728239 w 10663858"/>
              <a:gd name="connsiteY150" fmla="*/ 1138223 h 1775032"/>
              <a:gd name="connsiteX151" fmla="*/ 8700334 w 10663858"/>
              <a:gd name="connsiteY151" fmla="*/ 1054507 h 1775032"/>
              <a:gd name="connsiteX152" fmla="*/ 8699218 w 10663858"/>
              <a:gd name="connsiteY152" fmla="*/ 989767 h 1775032"/>
              <a:gd name="connsiteX153" fmla="*/ 8711496 w 10663858"/>
              <a:gd name="connsiteY153" fmla="*/ 920562 h 1775032"/>
              <a:gd name="connsiteX154" fmla="*/ 8721542 w 10663858"/>
              <a:gd name="connsiteY154" fmla="*/ 746433 h 1775032"/>
              <a:gd name="connsiteX155" fmla="*/ 8703682 w 10663858"/>
              <a:gd name="connsiteY155" fmla="*/ 640393 h 1775032"/>
              <a:gd name="connsiteX156" fmla="*/ 8691404 w 10663858"/>
              <a:gd name="connsiteY156" fmla="*/ 558910 h 1775032"/>
              <a:gd name="connsiteX157" fmla="*/ 8695869 w 10663858"/>
              <a:gd name="connsiteY157" fmla="*/ 366921 h 1775032"/>
              <a:gd name="connsiteX158" fmla="*/ 8708147 w 10663858"/>
              <a:gd name="connsiteY158" fmla="*/ 258649 h 1775032"/>
              <a:gd name="connsiteX159" fmla="*/ 8715961 w 10663858"/>
              <a:gd name="connsiteY159" fmla="*/ 174933 h 1775032"/>
              <a:gd name="connsiteX160" fmla="*/ 8807490 w 10663858"/>
              <a:gd name="connsiteY160" fmla="*/ 56615 h 1775032"/>
              <a:gd name="connsiteX161" fmla="*/ 8893438 w 10663858"/>
              <a:gd name="connsiteY161" fmla="*/ 56615 h 1775032"/>
              <a:gd name="connsiteX162" fmla="*/ 8957062 w 10663858"/>
              <a:gd name="connsiteY162" fmla="*/ 58847 h 1775032"/>
              <a:gd name="connsiteX163" fmla="*/ 9026267 w 10663858"/>
              <a:gd name="connsiteY163" fmla="*/ 52150 h 1775032"/>
              <a:gd name="connsiteX164" fmla="*/ 9099938 w 10663858"/>
              <a:gd name="connsiteY164" fmla="*/ 83404 h 1775032"/>
              <a:gd name="connsiteX165" fmla="*/ 9142354 w 10663858"/>
              <a:gd name="connsiteY165" fmla="*/ 293251 h 1775032"/>
              <a:gd name="connsiteX166" fmla="*/ 9133424 w 10663858"/>
              <a:gd name="connsiteY166" fmla="*/ 534353 h 1775032"/>
              <a:gd name="connsiteX167" fmla="*/ 9136773 w 10663858"/>
              <a:gd name="connsiteY167" fmla="*/ 600210 h 1775032"/>
              <a:gd name="connsiteX168" fmla="*/ 9142354 w 10663858"/>
              <a:gd name="connsiteY168" fmla="*/ 643742 h 1775032"/>
              <a:gd name="connsiteX169" fmla="*/ 9128959 w 10663858"/>
              <a:gd name="connsiteY169" fmla="*/ 805592 h 1775032"/>
              <a:gd name="connsiteX170" fmla="*/ 9120030 w 10663858"/>
              <a:gd name="connsiteY170" fmla="*/ 980838 h 1775032"/>
              <a:gd name="connsiteX171" fmla="*/ 9126727 w 10663858"/>
              <a:gd name="connsiteY171" fmla="*/ 1005394 h 1775032"/>
              <a:gd name="connsiteX172" fmla="*/ 9133424 w 10663858"/>
              <a:gd name="connsiteY172" fmla="*/ 1018789 h 1775032"/>
              <a:gd name="connsiteX173" fmla="*/ 9145702 w 10663858"/>
              <a:gd name="connsiteY173" fmla="*/ 1070134 h 1775032"/>
              <a:gd name="connsiteX174" fmla="*/ 9169143 w 10663858"/>
              <a:gd name="connsiteY174" fmla="*/ 1137107 h 1775032"/>
              <a:gd name="connsiteX175" fmla="*/ 9223837 w 10663858"/>
              <a:gd name="connsiteY175" fmla="*/ 1169477 h 1775032"/>
              <a:gd name="connsiteX176" fmla="*/ 9277415 w 10663858"/>
              <a:gd name="connsiteY176" fmla="*/ 1103621 h 1775032"/>
              <a:gd name="connsiteX177" fmla="*/ 9288577 w 10663858"/>
              <a:gd name="connsiteY177" fmla="*/ 933957 h 1775032"/>
              <a:gd name="connsiteX178" fmla="*/ 9275183 w 10663858"/>
              <a:gd name="connsiteY178" fmla="*/ 770990 h 1775032"/>
              <a:gd name="connsiteX179" fmla="*/ 9271834 w 10663858"/>
              <a:gd name="connsiteY179" fmla="*/ 670531 h 1775032"/>
              <a:gd name="connsiteX180" fmla="*/ 9278532 w 10663858"/>
              <a:gd name="connsiteY180" fmla="*/ 514261 h 1775032"/>
              <a:gd name="connsiteX181" fmla="*/ 9285229 w 10663858"/>
              <a:gd name="connsiteY181" fmla="*/ 237441 h 1775032"/>
              <a:gd name="connsiteX182" fmla="*/ 9276299 w 10663858"/>
              <a:gd name="connsiteY182" fmla="*/ 147028 h 1775032"/>
              <a:gd name="connsiteX183" fmla="*/ 9298623 w 10663858"/>
              <a:gd name="connsiteY183" fmla="*/ 72242 h 1775032"/>
              <a:gd name="connsiteX184" fmla="*/ 9354434 w 10663858"/>
              <a:gd name="connsiteY184" fmla="*/ 51034 h 1775032"/>
              <a:gd name="connsiteX185" fmla="*/ 9425871 w 10663858"/>
              <a:gd name="connsiteY185" fmla="*/ 58847 h 1775032"/>
              <a:gd name="connsiteX186" fmla="*/ 9495077 w 10663858"/>
              <a:gd name="connsiteY186" fmla="*/ 59963 h 1775032"/>
              <a:gd name="connsiteX187" fmla="*/ 9544190 w 10663858"/>
              <a:gd name="connsiteY187" fmla="*/ 52150 h 1775032"/>
              <a:gd name="connsiteX188" fmla="*/ 9570700 w 10663858"/>
              <a:gd name="connsiteY188" fmla="*/ 50127 h 1775032"/>
              <a:gd name="connsiteX189" fmla="*/ 3950950 w 10663858"/>
              <a:gd name="connsiteY189" fmla="*/ 50127 h 1775032"/>
              <a:gd name="connsiteX190" fmla="*/ 4000342 w 10663858"/>
              <a:gd name="connsiteY190" fmla="*/ 59963 h 1775032"/>
              <a:gd name="connsiteX191" fmla="*/ 4027132 w 10663858"/>
              <a:gd name="connsiteY191" fmla="*/ 85636 h 1775032"/>
              <a:gd name="connsiteX192" fmla="*/ 4042758 w 10663858"/>
              <a:gd name="connsiteY192" fmla="*/ 123587 h 1775032"/>
              <a:gd name="connsiteX193" fmla="*/ 4051688 w 10663858"/>
              <a:gd name="connsiteY193" fmla="*/ 299949 h 1775032"/>
              <a:gd name="connsiteX194" fmla="*/ 4056153 w 10663858"/>
              <a:gd name="connsiteY194" fmla="*/ 650439 h 1775032"/>
              <a:gd name="connsiteX195" fmla="*/ 4056153 w 10663858"/>
              <a:gd name="connsiteY195" fmla="*/ 873681 h 1775032"/>
              <a:gd name="connsiteX196" fmla="*/ 4050572 w 10663858"/>
              <a:gd name="connsiteY196" fmla="*/ 1014324 h 1775032"/>
              <a:gd name="connsiteX197" fmla="*/ 4038294 w 10663858"/>
              <a:gd name="connsiteY197" fmla="*/ 1137107 h 1775032"/>
              <a:gd name="connsiteX198" fmla="*/ 4010389 w 10663858"/>
              <a:gd name="connsiteY198" fmla="*/ 1248728 h 1775032"/>
              <a:gd name="connsiteX199" fmla="*/ 3986948 w 10663858"/>
              <a:gd name="connsiteY199" fmla="*/ 1331328 h 1775032"/>
              <a:gd name="connsiteX200" fmla="*/ 3964624 w 10663858"/>
              <a:gd name="connsiteY200" fmla="*/ 1387138 h 1775032"/>
              <a:gd name="connsiteX201" fmla="*/ 3931137 w 10663858"/>
              <a:gd name="connsiteY201" fmla="*/ 1514386 h 1775032"/>
              <a:gd name="connsiteX202" fmla="*/ 3866397 w 10663858"/>
              <a:gd name="connsiteY202" fmla="*/ 1639402 h 1775032"/>
              <a:gd name="connsiteX203" fmla="*/ 3817283 w 10663858"/>
              <a:gd name="connsiteY203" fmla="*/ 1658378 h 1775032"/>
              <a:gd name="connsiteX204" fmla="*/ 3777100 w 10663858"/>
              <a:gd name="connsiteY204" fmla="*/ 1667307 h 1775032"/>
              <a:gd name="connsiteX205" fmla="*/ 3750312 w 10663858"/>
              <a:gd name="connsiteY205" fmla="*/ 1687399 h 1775032"/>
              <a:gd name="connsiteX206" fmla="*/ 3721289 w 10663858"/>
              <a:gd name="connsiteY206" fmla="*/ 1713072 h 1775032"/>
              <a:gd name="connsiteX207" fmla="*/ 3664363 w 10663858"/>
              <a:gd name="connsiteY207" fmla="*/ 1739861 h 1775032"/>
              <a:gd name="connsiteX208" fmla="*/ 3636457 w 10663858"/>
              <a:gd name="connsiteY208" fmla="*/ 1722002 h 1775032"/>
              <a:gd name="connsiteX209" fmla="*/ 3616366 w 10663858"/>
              <a:gd name="connsiteY209" fmla="*/ 1692980 h 1775032"/>
              <a:gd name="connsiteX210" fmla="*/ 3580647 w 10663858"/>
              <a:gd name="connsiteY210" fmla="*/ 1648332 h 1775032"/>
              <a:gd name="connsiteX211" fmla="*/ 3546044 w 10663858"/>
              <a:gd name="connsiteY211" fmla="*/ 1652796 h 1775032"/>
              <a:gd name="connsiteX212" fmla="*/ 3491351 w 10663858"/>
              <a:gd name="connsiteY212" fmla="*/ 1666191 h 1775032"/>
              <a:gd name="connsiteX213" fmla="*/ 3259178 w 10663858"/>
              <a:gd name="connsiteY213" fmla="*/ 1592521 h 1775032"/>
              <a:gd name="connsiteX214" fmla="*/ 3165416 w 10663858"/>
              <a:gd name="connsiteY214" fmla="*/ 1378209 h 1775032"/>
              <a:gd name="connsiteX215" fmla="*/ 3141976 w 10663858"/>
              <a:gd name="connsiteY215" fmla="*/ 1255425 h 1775032"/>
              <a:gd name="connsiteX216" fmla="*/ 3108490 w 10663858"/>
              <a:gd name="connsiteY216" fmla="*/ 1138223 h 1775032"/>
              <a:gd name="connsiteX217" fmla="*/ 3080585 w 10663858"/>
              <a:gd name="connsiteY217" fmla="*/ 1054507 h 1775032"/>
              <a:gd name="connsiteX218" fmla="*/ 3079468 w 10663858"/>
              <a:gd name="connsiteY218" fmla="*/ 989767 h 1775032"/>
              <a:gd name="connsiteX219" fmla="*/ 3091746 w 10663858"/>
              <a:gd name="connsiteY219" fmla="*/ 920562 h 1775032"/>
              <a:gd name="connsiteX220" fmla="*/ 3101792 w 10663858"/>
              <a:gd name="connsiteY220" fmla="*/ 746433 h 1775032"/>
              <a:gd name="connsiteX221" fmla="*/ 3083933 w 10663858"/>
              <a:gd name="connsiteY221" fmla="*/ 640393 h 1775032"/>
              <a:gd name="connsiteX222" fmla="*/ 3071655 w 10663858"/>
              <a:gd name="connsiteY222" fmla="*/ 558910 h 1775032"/>
              <a:gd name="connsiteX223" fmla="*/ 3076120 w 10663858"/>
              <a:gd name="connsiteY223" fmla="*/ 366921 h 1775032"/>
              <a:gd name="connsiteX224" fmla="*/ 3088398 w 10663858"/>
              <a:gd name="connsiteY224" fmla="*/ 258649 h 1775032"/>
              <a:gd name="connsiteX225" fmla="*/ 3096211 w 10663858"/>
              <a:gd name="connsiteY225" fmla="*/ 174933 h 1775032"/>
              <a:gd name="connsiteX226" fmla="*/ 3187741 w 10663858"/>
              <a:gd name="connsiteY226" fmla="*/ 56615 h 1775032"/>
              <a:gd name="connsiteX227" fmla="*/ 3273689 w 10663858"/>
              <a:gd name="connsiteY227" fmla="*/ 56615 h 1775032"/>
              <a:gd name="connsiteX228" fmla="*/ 3337313 w 10663858"/>
              <a:gd name="connsiteY228" fmla="*/ 58847 h 1775032"/>
              <a:gd name="connsiteX229" fmla="*/ 3406518 w 10663858"/>
              <a:gd name="connsiteY229" fmla="*/ 52150 h 1775032"/>
              <a:gd name="connsiteX230" fmla="*/ 3480188 w 10663858"/>
              <a:gd name="connsiteY230" fmla="*/ 83404 h 1775032"/>
              <a:gd name="connsiteX231" fmla="*/ 3522604 w 10663858"/>
              <a:gd name="connsiteY231" fmla="*/ 293251 h 1775032"/>
              <a:gd name="connsiteX232" fmla="*/ 3513675 w 10663858"/>
              <a:gd name="connsiteY232" fmla="*/ 534353 h 1775032"/>
              <a:gd name="connsiteX233" fmla="*/ 3517023 w 10663858"/>
              <a:gd name="connsiteY233" fmla="*/ 600210 h 1775032"/>
              <a:gd name="connsiteX234" fmla="*/ 3522604 w 10663858"/>
              <a:gd name="connsiteY234" fmla="*/ 643742 h 1775032"/>
              <a:gd name="connsiteX235" fmla="*/ 3509209 w 10663858"/>
              <a:gd name="connsiteY235" fmla="*/ 805592 h 1775032"/>
              <a:gd name="connsiteX236" fmla="*/ 3500280 w 10663858"/>
              <a:gd name="connsiteY236" fmla="*/ 980838 h 1775032"/>
              <a:gd name="connsiteX237" fmla="*/ 3506977 w 10663858"/>
              <a:gd name="connsiteY237" fmla="*/ 1005394 h 1775032"/>
              <a:gd name="connsiteX238" fmla="*/ 3513675 w 10663858"/>
              <a:gd name="connsiteY238" fmla="*/ 1018789 h 1775032"/>
              <a:gd name="connsiteX239" fmla="*/ 3525953 w 10663858"/>
              <a:gd name="connsiteY239" fmla="*/ 1070134 h 1775032"/>
              <a:gd name="connsiteX240" fmla="*/ 3549393 w 10663858"/>
              <a:gd name="connsiteY240" fmla="*/ 1137107 h 1775032"/>
              <a:gd name="connsiteX241" fmla="*/ 3604088 w 10663858"/>
              <a:gd name="connsiteY241" fmla="*/ 1169477 h 1775032"/>
              <a:gd name="connsiteX242" fmla="*/ 3657665 w 10663858"/>
              <a:gd name="connsiteY242" fmla="*/ 1103621 h 1775032"/>
              <a:gd name="connsiteX243" fmla="*/ 3668828 w 10663858"/>
              <a:gd name="connsiteY243" fmla="*/ 933957 h 1775032"/>
              <a:gd name="connsiteX244" fmla="*/ 3655433 w 10663858"/>
              <a:gd name="connsiteY244" fmla="*/ 770990 h 1775032"/>
              <a:gd name="connsiteX245" fmla="*/ 3652084 w 10663858"/>
              <a:gd name="connsiteY245" fmla="*/ 670531 h 1775032"/>
              <a:gd name="connsiteX246" fmla="*/ 3658782 w 10663858"/>
              <a:gd name="connsiteY246" fmla="*/ 514261 h 1775032"/>
              <a:gd name="connsiteX247" fmla="*/ 3665479 w 10663858"/>
              <a:gd name="connsiteY247" fmla="*/ 237441 h 1775032"/>
              <a:gd name="connsiteX248" fmla="*/ 3656549 w 10663858"/>
              <a:gd name="connsiteY248" fmla="*/ 147028 h 1775032"/>
              <a:gd name="connsiteX249" fmla="*/ 3678874 w 10663858"/>
              <a:gd name="connsiteY249" fmla="*/ 72242 h 1775032"/>
              <a:gd name="connsiteX250" fmla="*/ 3734684 w 10663858"/>
              <a:gd name="connsiteY250" fmla="*/ 51034 h 1775032"/>
              <a:gd name="connsiteX251" fmla="*/ 3806122 w 10663858"/>
              <a:gd name="connsiteY251" fmla="*/ 58847 h 1775032"/>
              <a:gd name="connsiteX252" fmla="*/ 3875326 w 10663858"/>
              <a:gd name="connsiteY252" fmla="*/ 59963 h 1775032"/>
              <a:gd name="connsiteX253" fmla="*/ 3924440 w 10663858"/>
              <a:gd name="connsiteY253" fmla="*/ 52150 h 1775032"/>
              <a:gd name="connsiteX254" fmla="*/ 3950950 w 10663858"/>
              <a:gd name="connsiteY254" fmla="*/ 50127 h 1775032"/>
              <a:gd name="connsiteX255" fmla="*/ 7141611 w 10663858"/>
              <a:gd name="connsiteY255" fmla="*/ 18315 h 1775032"/>
              <a:gd name="connsiteX256" fmla="*/ 7185561 w 10663858"/>
              <a:gd name="connsiteY256" fmla="*/ 20896 h 1775032"/>
              <a:gd name="connsiteX257" fmla="*/ 7341831 w 10663858"/>
              <a:gd name="connsiteY257" fmla="*/ 74474 h 1775032"/>
              <a:gd name="connsiteX258" fmla="*/ 7411036 w 10663858"/>
              <a:gd name="connsiteY258" fmla="*/ 155958 h 1775032"/>
              <a:gd name="connsiteX259" fmla="*/ 7451220 w 10663858"/>
              <a:gd name="connsiteY259" fmla="*/ 237441 h 1775032"/>
              <a:gd name="connsiteX260" fmla="*/ 7480241 w 10663858"/>
              <a:gd name="connsiteY260" fmla="*/ 269811 h 1775032"/>
              <a:gd name="connsiteX261" fmla="*/ 7512611 w 10663858"/>
              <a:gd name="connsiteY261" fmla="*/ 297716 h 1775032"/>
              <a:gd name="connsiteX262" fmla="*/ 7543865 w 10663858"/>
              <a:gd name="connsiteY262" fmla="*/ 354643 h 1775032"/>
              <a:gd name="connsiteX263" fmla="*/ 7574003 w 10663858"/>
              <a:gd name="connsiteY263" fmla="*/ 445056 h 1775032"/>
              <a:gd name="connsiteX264" fmla="*/ 7605256 w 10663858"/>
              <a:gd name="connsiteY264" fmla="*/ 643742 h 1775032"/>
              <a:gd name="connsiteX265" fmla="*/ 7598559 w 10663858"/>
              <a:gd name="connsiteY265" fmla="*/ 806709 h 1775032"/>
              <a:gd name="connsiteX266" fmla="*/ 7569538 w 10663858"/>
              <a:gd name="connsiteY266" fmla="*/ 1018789 h 1775032"/>
              <a:gd name="connsiteX267" fmla="*/ 7532703 w 10663858"/>
              <a:gd name="connsiteY267" fmla="*/ 1127061 h 1775032"/>
              <a:gd name="connsiteX268" fmla="*/ 7518192 w 10663858"/>
              <a:gd name="connsiteY268" fmla="*/ 1206312 h 1775032"/>
              <a:gd name="connsiteX269" fmla="*/ 7515960 w 10663858"/>
              <a:gd name="connsiteY269" fmla="*/ 1275517 h 1775032"/>
              <a:gd name="connsiteX270" fmla="*/ 7503681 w 10663858"/>
              <a:gd name="connsiteY270" fmla="*/ 1382673 h 1775032"/>
              <a:gd name="connsiteX271" fmla="*/ 7478009 w 10663858"/>
              <a:gd name="connsiteY271" fmla="*/ 1418392 h 1775032"/>
              <a:gd name="connsiteX272" fmla="*/ 7438941 w 10663858"/>
              <a:gd name="connsiteY272" fmla="*/ 1452995 h 1775032"/>
              <a:gd name="connsiteX273" fmla="*/ 7397641 w 10663858"/>
              <a:gd name="connsiteY273" fmla="*/ 1485365 h 1775032"/>
              <a:gd name="connsiteX274" fmla="*/ 7368620 w 10663858"/>
              <a:gd name="connsiteY274" fmla="*/ 1511038 h 1775032"/>
              <a:gd name="connsiteX275" fmla="*/ 7347412 w 10663858"/>
              <a:gd name="connsiteY275" fmla="*/ 1538943 h 1775032"/>
              <a:gd name="connsiteX276" fmla="*/ 7322855 w 10663858"/>
              <a:gd name="connsiteY276" fmla="*/ 1576894 h 1775032"/>
              <a:gd name="connsiteX277" fmla="*/ 7300531 w 10663858"/>
              <a:gd name="connsiteY277" fmla="*/ 1613729 h 1775032"/>
              <a:gd name="connsiteX278" fmla="*/ 7286020 w 10663858"/>
              <a:gd name="connsiteY278" fmla="*/ 1638286 h 1775032"/>
              <a:gd name="connsiteX279" fmla="*/ 7270393 w 10663858"/>
              <a:gd name="connsiteY279" fmla="*/ 1666191 h 1775032"/>
              <a:gd name="connsiteX280" fmla="*/ 7243604 w 10663858"/>
              <a:gd name="connsiteY280" fmla="*/ 1708607 h 1775032"/>
              <a:gd name="connsiteX281" fmla="*/ 7078405 w 10663858"/>
              <a:gd name="connsiteY281" fmla="*/ 1717537 h 1775032"/>
              <a:gd name="connsiteX282" fmla="*/ 7057197 w 10663858"/>
              <a:gd name="connsiteY282" fmla="*/ 1706375 h 1775032"/>
              <a:gd name="connsiteX283" fmla="*/ 7023711 w 10663858"/>
              <a:gd name="connsiteY283" fmla="*/ 1716420 h 1775032"/>
              <a:gd name="connsiteX284" fmla="*/ 6971249 w 10663858"/>
              <a:gd name="connsiteY284" fmla="*/ 1715304 h 1775032"/>
              <a:gd name="connsiteX285" fmla="*/ 6918787 w 10663858"/>
              <a:gd name="connsiteY285" fmla="*/ 1678469 h 1775032"/>
              <a:gd name="connsiteX286" fmla="*/ 6883068 w 10663858"/>
              <a:gd name="connsiteY286" fmla="*/ 1637169 h 1775032"/>
              <a:gd name="connsiteX287" fmla="*/ 6850698 w 10663858"/>
              <a:gd name="connsiteY287" fmla="*/ 1612613 h 1775032"/>
              <a:gd name="connsiteX288" fmla="*/ 6819444 w 10663858"/>
              <a:gd name="connsiteY288" fmla="*/ 1596986 h 1775032"/>
              <a:gd name="connsiteX289" fmla="*/ 6774796 w 10663858"/>
              <a:gd name="connsiteY289" fmla="*/ 1560151 h 1775032"/>
              <a:gd name="connsiteX290" fmla="*/ 6771447 w 10663858"/>
              <a:gd name="connsiteY290" fmla="*/ 1532246 h 1775032"/>
              <a:gd name="connsiteX291" fmla="*/ 6765866 w 10663858"/>
              <a:gd name="connsiteY291" fmla="*/ 1498759 h 1775032"/>
              <a:gd name="connsiteX292" fmla="*/ 6678802 w 10663858"/>
              <a:gd name="connsiteY292" fmla="*/ 1195150 h 1775032"/>
              <a:gd name="connsiteX293" fmla="*/ 6649780 w 10663858"/>
              <a:gd name="connsiteY293" fmla="*/ 889308 h 1775032"/>
              <a:gd name="connsiteX294" fmla="*/ 6683266 w 10663858"/>
              <a:gd name="connsiteY294" fmla="*/ 695088 h 1775032"/>
              <a:gd name="connsiteX295" fmla="*/ 6702242 w 10663858"/>
              <a:gd name="connsiteY295" fmla="*/ 529888 h 1775032"/>
              <a:gd name="connsiteX296" fmla="*/ 6693312 w 10663858"/>
              <a:gd name="connsiteY296" fmla="*/ 455102 h 1775032"/>
              <a:gd name="connsiteX297" fmla="*/ 6689964 w 10663858"/>
              <a:gd name="connsiteY297" fmla="*/ 398175 h 1775032"/>
              <a:gd name="connsiteX298" fmla="*/ 6698893 w 10663858"/>
              <a:gd name="connsiteY298" fmla="*/ 330087 h 1775032"/>
              <a:gd name="connsiteX299" fmla="*/ 6744658 w 10663858"/>
              <a:gd name="connsiteY299" fmla="*/ 258649 h 1775032"/>
              <a:gd name="connsiteX300" fmla="*/ 6808282 w 10663858"/>
              <a:gd name="connsiteY300" fmla="*/ 193909 h 1775032"/>
              <a:gd name="connsiteX301" fmla="*/ 6855163 w 10663858"/>
              <a:gd name="connsiteY301" fmla="*/ 128052 h 1775032"/>
              <a:gd name="connsiteX302" fmla="*/ 6904276 w 10663858"/>
              <a:gd name="connsiteY302" fmla="*/ 74474 h 1775032"/>
              <a:gd name="connsiteX303" fmla="*/ 7141611 w 10663858"/>
              <a:gd name="connsiteY303" fmla="*/ 18315 h 1775032"/>
              <a:gd name="connsiteX304" fmla="*/ 1521861 w 10663858"/>
              <a:gd name="connsiteY304" fmla="*/ 18315 h 1775032"/>
              <a:gd name="connsiteX305" fmla="*/ 1565812 w 10663858"/>
              <a:gd name="connsiteY305" fmla="*/ 20896 h 1775032"/>
              <a:gd name="connsiteX306" fmla="*/ 1722081 w 10663858"/>
              <a:gd name="connsiteY306" fmla="*/ 74474 h 1775032"/>
              <a:gd name="connsiteX307" fmla="*/ 1791286 w 10663858"/>
              <a:gd name="connsiteY307" fmla="*/ 155958 h 1775032"/>
              <a:gd name="connsiteX308" fmla="*/ 1831470 w 10663858"/>
              <a:gd name="connsiteY308" fmla="*/ 237441 h 1775032"/>
              <a:gd name="connsiteX309" fmla="*/ 1860492 w 10663858"/>
              <a:gd name="connsiteY309" fmla="*/ 269811 h 1775032"/>
              <a:gd name="connsiteX310" fmla="*/ 1892861 w 10663858"/>
              <a:gd name="connsiteY310" fmla="*/ 297716 h 1775032"/>
              <a:gd name="connsiteX311" fmla="*/ 1924115 w 10663858"/>
              <a:gd name="connsiteY311" fmla="*/ 354643 h 1775032"/>
              <a:gd name="connsiteX312" fmla="*/ 1954253 w 10663858"/>
              <a:gd name="connsiteY312" fmla="*/ 445056 h 1775032"/>
              <a:gd name="connsiteX313" fmla="*/ 1985507 w 10663858"/>
              <a:gd name="connsiteY313" fmla="*/ 643742 h 1775032"/>
              <a:gd name="connsiteX314" fmla="*/ 1978810 w 10663858"/>
              <a:gd name="connsiteY314" fmla="*/ 806709 h 1775032"/>
              <a:gd name="connsiteX315" fmla="*/ 1949788 w 10663858"/>
              <a:gd name="connsiteY315" fmla="*/ 1018789 h 1775032"/>
              <a:gd name="connsiteX316" fmla="*/ 1912954 w 10663858"/>
              <a:gd name="connsiteY316" fmla="*/ 1127061 h 1775032"/>
              <a:gd name="connsiteX317" fmla="*/ 1898443 w 10663858"/>
              <a:gd name="connsiteY317" fmla="*/ 1206312 h 1775032"/>
              <a:gd name="connsiteX318" fmla="*/ 1896210 w 10663858"/>
              <a:gd name="connsiteY318" fmla="*/ 1275517 h 1775032"/>
              <a:gd name="connsiteX319" fmla="*/ 1883932 w 10663858"/>
              <a:gd name="connsiteY319" fmla="*/ 1382673 h 1775032"/>
              <a:gd name="connsiteX320" fmla="*/ 1858259 w 10663858"/>
              <a:gd name="connsiteY320" fmla="*/ 1418392 h 1775032"/>
              <a:gd name="connsiteX321" fmla="*/ 1819192 w 10663858"/>
              <a:gd name="connsiteY321" fmla="*/ 1452995 h 1775032"/>
              <a:gd name="connsiteX322" fmla="*/ 1777892 w 10663858"/>
              <a:gd name="connsiteY322" fmla="*/ 1485365 h 1775032"/>
              <a:gd name="connsiteX323" fmla="*/ 1748870 w 10663858"/>
              <a:gd name="connsiteY323" fmla="*/ 1511038 h 1775032"/>
              <a:gd name="connsiteX324" fmla="*/ 1727662 w 10663858"/>
              <a:gd name="connsiteY324" fmla="*/ 1538943 h 1775032"/>
              <a:gd name="connsiteX325" fmla="*/ 1703106 w 10663858"/>
              <a:gd name="connsiteY325" fmla="*/ 1576894 h 1775032"/>
              <a:gd name="connsiteX326" fmla="*/ 1680782 w 10663858"/>
              <a:gd name="connsiteY326" fmla="*/ 1613729 h 1775032"/>
              <a:gd name="connsiteX327" fmla="*/ 1666271 w 10663858"/>
              <a:gd name="connsiteY327" fmla="*/ 1638286 h 1775032"/>
              <a:gd name="connsiteX328" fmla="*/ 1650644 w 10663858"/>
              <a:gd name="connsiteY328" fmla="*/ 1666191 h 1775032"/>
              <a:gd name="connsiteX329" fmla="*/ 1623855 w 10663858"/>
              <a:gd name="connsiteY329" fmla="*/ 1708607 h 1775032"/>
              <a:gd name="connsiteX330" fmla="*/ 1458656 w 10663858"/>
              <a:gd name="connsiteY330" fmla="*/ 1717537 h 1775032"/>
              <a:gd name="connsiteX331" fmla="*/ 1437448 w 10663858"/>
              <a:gd name="connsiteY331" fmla="*/ 1706375 h 1775032"/>
              <a:gd name="connsiteX332" fmla="*/ 1403961 w 10663858"/>
              <a:gd name="connsiteY332" fmla="*/ 1716420 h 1775032"/>
              <a:gd name="connsiteX333" fmla="*/ 1351499 w 10663858"/>
              <a:gd name="connsiteY333" fmla="*/ 1715304 h 1775032"/>
              <a:gd name="connsiteX334" fmla="*/ 1299037 w 10663858"/>
              <a:gd name="connsiteY334" fmla="*/ 1678469 h 1775032"/>
              <a:gd name="connsiteX335" fmla="*/ 1263319 w 10663858"/>
              <a:gd name="connsiteY335" fmla="*/ 1637169 h 1775032"/>
              <a:gd name="connsiteX336" fmla="*/ 1230948 w 10663858"/>
              <a:gd name="connsiteY336" fmla="*/ 1612613 h 1775032"/>
              <a:gd name="connsiteX337" fmla="*/ 1199695 w 10663858"/>
              <a:gd name="connsiteY337" fmla="*/ 1596986 h 1775032"/>
              <a:gd name="connsiteX338" fmla="*/ 1155046 w 10663858"/>
              <a:gd name="connsiteY338" fmla="*/ 1560151 h 1775032"/>
              <a:gd name="connsiteX339" fmla="*/ 1151697 w 10663858"/>
              <a:gd name="connsiteY339" fmla="*/ 1532246 h 1775032"/>
              <a:gd name="connsiteX340" fmla="*/ 1146117 w 10663858"/>
              <a:gd name="connsiteY340" fmla="*/ 1498759 h 1775032"/>
              <a:gd name="connsiteX341" fmla="*/ 1059052 w 10663858"/>
              <a:gd name="connsiteY341" fmla="*/ 1195150 h 1775032"/>
              <a:gd name="connsiteX342" fmla="*/ 1030030 w 10663858"/>
              <a:gd name="connsiteY342" fmla="*/ 889308 h 1775032"/>
              <a:gd name="connsiteX343" fmla="*/ 1063517 w 10663858"/>
              <a:gd name="connsiteY343" fmla="*/ 695088 h 1775032"/>
              <a:gd name="connsiteX344" fmla="*/ 1082492 w 10663858"/>
              <a:gd name="connsiteY344" fmla="*/ 529888 h 1775032"/>
              <a:gd name="connsiteX345" fmla="*/ 1073563 w 10663858"/>
              <a:gd name="connsiteY345" fmla="*/ 455102 h 1775032"/>
              <a:gd name="connsiteX346" fmla="*/ 1070214 w 10663858"/>
              <a:gd name="connsiteY346" fmla="*/ 398175 h 1775032"/>
              <a:gd name="connsiteX347" fmla="*/ 1079144 w 10663858"/>
              <a:gd name="connsiteY347" fmla="*/ 330087 h 1775032"/>
              <a:gd name="connsiteX348" fmla="*/ 1124908 w 10663858"/>
              <a:gd name="connsiteY348" fmla="*/ 258649 h 1775032"/>
              <a:gd name="connsiteX349" fmla="*/ 1188532 w 10663858"/>
              <a:gd name="connsiteY349" fmla="*/ 193909 h 1775032"/>
              <a:gd name="connsiteX350" fmla="*/ 1235413 w 10663858"/>
              <a:gd name="connsiteY350" fmla="*/ 128052 h 1775032"/>
              <a:gd name="connsiteX351" fmla="*/ 1284527 w 10663858"/>
              <a:gd name="connsiteY351" fmla="*/ 74474 h 1775032"/>
              <a:gd name="connsiteX352" fmla="*/ 1521861 w 10663858"/>
              <a:gd name="connsiteY352" fmla="*/ 18315 h 1775032"/>
              <a:gd name="connsiteX353" fmla="*/ 10201489 w 10663858"/>
              <a:gd name="connsiteY353" fmla="*/ 16431 h 1775032"/>
              <a:gd name="connsiteX354" fmla="*/ 10241673 w 10663858"/>
              <a:gd name="connsiteY354" fmla="*/ 20896 h 1775032"/>
              <a:gd name="connsiteX355" fmla="*/ 10275159 w 10663858"/>
              <a:gd name="connsiteY355" fmla="*/ 27593 h 1775032"/>
              <a:gd name="connsiteX356" fmla="*/ 10315343 w 10663858"/>
              <a:gd name="connsiteY356" fmla="*/ 29826 h 1775032"/>
              <a:gd name="connsiteX357" fmla="*/ 10363340 w 10663858"/>
              <a:gd name="connsiteY357" fmla="*/ 34291 h 1775032"/>
              <a:gd name="connsiteX358" fmla="*/ 10541934 w 10663858"/>
              <a:gd name="connsiteY358" fmla="*/ 145912 h 1775032"/>
              <a:gd name="connsiteX359" fmla="*/ 10616720 w 10663858"/>
              <a:gd name="connsiteY359" fmla="*/ 279857 h 1775032"/>
              <a:gd name="connsiteX360" fmla="*/ 10628998 w 10663858"/>
              <a:gd name="connsiteY360" fmla="*/ 416035 h 1775032"/>
              <a:gd name="connsiteX361" fmla="*/ 10642393 w 10663858"/>
              <a:gd name="connsiteY361" fmla="*/ 558910 h 1775032"/>
              <a:gd name="connsiteX362" fmla="*/ 10662484 w 10663858"/>
              <a:gd name="connsiteY362" fmla="*/ 630347 h 1775032"/>
              <a:gd name="connsiteX363" fmla="*/ 10656903 w 10663858"/>
              <a:gd name="connsiteY363" fmla="*/ 698436 h 1775032"/>
              <a:gd name="connsiteX364" fmla="*/ 10624533 w 10663858"/>
              <a:gd name="connsiteY364" fmla="*/ 759828 h 1775032"/>
              <a:gd name="connsiteX365" fmla="*/ 10575420 w 10663858"/>
              <a:gd name="connsiteY365" fmla="*/ 782152 h 1775032"/>
              <a:gd name="connsiteX366" fmla="*/ 10524074 w 10663858"/>
              <a:gd name="connsiteY366" fmla="*/ 784384 h 1775032"/>
              <a:gd name="connsiteX367" fmla="*/ 10483891 w 10663858"/>
              <a:gd name="connsiteY367" fmla="*/ 782152 h 1775032"/>
              <a:gd name="connsiteX368" fmla="*/ 10462683 w 10663858"/>
              <a:gd name="connsiteY368" fmla="*/ 789965 h 1775032"/>
              <a:gd name="connsiteX369" fmla="*/ 10450404 w 10663858"/>
              <a:gd name="connsiteY369" fmla="*/ 806709 h 1775032"/>
              <a:gd name="connsiteX370" fmla="*/ 10390129 w 10663858"/>
              <a:gd name="connsiteY370" fmla="*/ 808941 h 1775032"/>
              <a:gd name="connsiteX371" fmla="*/ 10316459 w 10663858"/>
              <a:gd name="connsiteY371" fmla="*/ 752014 h 1775032"/>
              <a:gd name="connsiteX372" fmla="*/ 10309762 w 10663858"/>
              <a:gd name="connsiteY372" fmla="*/ 639277 h 1775032"/>
              <a:gd name="connsiteX373" fmla="*/ 10323156 w 10663858"/>
              <a:gd name="connsiteY373" fmla="*/ 597977 h 1775032"/>
              <a:gd name="connsiteX374" fmla="*/ 10325389 w 10663858"/>
              <a:gd name="connsiteY374" fmla="*/ 565607 h 1775032"/>
              <a:gd name="connsiteX375" fmla="*/ 10282973 w 10663858"/>
              <a:gd name="connsiteY375" fmla="*/ 532121 h 1775032"/>
              <a:gd name="connsiteX376" fmla="*/ 10224930 w 10663858"/>
              <a:gd name="connsiteY376" fmla="*/ 549980 h 1775032"/>
              <a:gd name="connsiteX377" fmla="*/ 10181397 w 10663858"/>
              <a:gd name="connsiteY377" fmla="*/ 626999 h 1775032"/>
              <a:gd name="connsiteX378" fmla="*/ 10174700 w 10663858"/>
              <a:gd name="connsiteY378" fmla="*/ 692855 h 1775032"/>
              <a:gd name="connsiteX379" fmla="*/ 10178049 w 10663858"/>
              <a:gd name="connsiteY379" fmla="*/ 735271 h 1775032"/>
              <a:gd name="connsiteX380" fmla="*/ 10180281 w 10663858"/>
              <a:gd name="connsiteY380" fmla="*/ 782152 h 1775032"/>
              <a:gd name="connsiteX381" fmla="*/ 10208186 w 10663858"/>
              <a:gd name="connsiteY381" fmla="*/ 860287 h 1775032"/>
              <a:gd name="connsiteX382" fmla="*/ 10240557 w 10663858"/>
              <a:gd name="connsiteY382" fmla="*/ 882611 h 1775032"/>
              <a:gd name="connsiteX383" fmla="*/ 10266229 w 10663858"/>
              <a:gd name="connsiteY383" fmla="*/ 883727 h 1775032"/>
              <a:gd name="connsiteX384" fmla="*/ 10291902 w 10663858"/>
              <a:gd name="connsiteY384" fmla="*/ 882611 h 1775032"/>
              <a:gd name="connsiteX385" fmla="*/ 10329853 w 10663858"/>
              <a:gd name="connsiteY385" fmla="*/ 893773 h 1775032"/>
              <a:gd name="connsiteX386" fmla="*/ 10380083 w 10663858"/>
              <a:gd name="connsiteY386" fmla="*/ 916097 h 1775032"/>
              <a:gd name="connsiteX387" fmla="*/ 10425848 w 10663858"/>
              <a:gd name="connsiteY387" fmla="*/ 951816 h 1775032"/>
              <a:gd name="connsiteX388" fmla="*/ 10460450 w 10663858"/>
              <a:gd name="connsiteY388" fmla="*/ 983070 h 1775032"/>
              <a:gd name="connsiteX389" fmla="*/ 10486123 w 10663858"/>
              <a:gd name="connsiteY389" fmla="*/ 995348 h 1775032"/>
              <a:gd name="connsiteX390" fmla="*/ 10507331 w 10663858"/>
              <a:gd name="connsiteY390" fmla="*/ 1005394 h 1775032"/>
              <a:gd name="connsiteX391" fmla="*/ 10524074 w 10663858"/>
              <a:gd name="connsiteY391" fmla="*/ 1027718 h 1775032"/>
              <a:gd name="connsiteX392" fmla="*/ 10537469 w 10663858"/>
              <a:gd name="connsiteY392" fmla="*/ 1208545 h 1775032"/>
              <a:gd name="connsiteX393" fmla="*/ 10529655 w 10663858"/>
              <a:gd name="connsiteY393" fmla="*/ 1268820 h 1775032"/>
              <a:gd name="connsiteX394" fmla="*/ 10524074 w 10663858"/>
              <a:gd name="connsiteY394" fmla="*/ 1307887 h 1775032"/>
              <a:gd name="connsiteX395" fmla="*/ 10519609 w 10663858"/>
              <a:gd name="connsiteY395" fmla="*/ 1336909 h 1775032"/>
              <a:gd name="connsiteX396" fmla="*/ 10517377 w 10663858"/>
              <a:gd name="connsiteY396" fmla="*/ 1373744 h 1775032"/>
              <a:gd name="connsiteX397" fmla="*/ 10487239 w 10663858"/>
              <a:gd name="connsiteY397" fmla="*/ 1514386 h 1775032"/>
              <a:gd name="connsiteX398" fmla="*/ 10425848 w 10663858"/>
              <a:gd name="connsiteY398" fmla="*/ 1581359 h 1775032"/>
              <a:gd name="connsiteX399" fmla="*/ 10385664 w 10663858"/>
              <a:gd name="connsiteY399" fmla="*/ 1608148 h 1775032"/>
              <a:gd name="connsiteX400" fmla="*/ 10371153 w 10663858"/>
              <a:gd name="connsiteY400" fmla="*/ 1630472 h 1775032"/>
              <a:gd name="connsiteX401" fmla="*/ 10354410 w 10663858"/>
              <a:gd name="connsiteY401" fmla="*/ 1659494 h 1775032"/>
              <a:gd name="connsiteX402" fmla="*/ 10276275 w 10663858"/>
              <a:gd name="connsiteY402" fmla="*/ 1713072 h 1775032"/>
              <a:gd name="connsiteX403" fmla="*/ 10152376 w 10663858"/>
              <a:gd name="connsiteY403" fmla="*/ 1729815 h 1775032"/>
              <a:gd name="connsiteX404" fmla="*/ 10050801 w 10663858"/>
              <a:gd name="connsiteY404" fmla="*/ 1722002 h 1775032"/>
              <a:gd name="connsiteX405" fmla="*/ 9984944 w 10663858"/>
              <a:gd name="connsiteY405" fmla="*/ 1688515 h 1775032"/>
              <a:gd name="connsiteX406" fmla="*/ 9935831 w 10663858"/>
              <a:gd name="connsiteY406" fmla="*/ 1629356 h 1775032"/>
              <a:gd name="connsiteX407" fmla="*/ 9905693 w 10663858"/>
              <a:gd name="connsiteY407" fmla="*/ 1593637 h 1775032"/>
              <a:gd name="connsiteX408" fmla="*/ 9881137 w 10663858"/>
              <a:gd name="connsiteY408" fmla="*/ 1590289 h 1775032"/>
              <a:gd name="connsiteX409" fmla="*/ 9854348 w 10663858"/>
              <a:gd name="connsiteY409" fmla="*/ 1590289 h 1775032"/>
              <a:gd name="connsiteX410" fmla="*/ 9806351 w 10663858"/>
              <a:gd name="connsiteY410" fmla="*/ 1569081 h 1775032"/>
              <a:gd name="connsiteX411" fmla="*/ 9797421 w 10663858"/>
              <a:gd name="connsiteY411" fmla="*/ 1528897 h 1775032"/>
              <a:gd name="connsiteX412" fmla="*/ 9798537 w 10663858"/>
              <a:gd name="connsiteY412" fmla="*/ 1474203 h 1775032"/>
              <a:gd name="connsiteX413" fmla="*/ 9799653 w 10663858"/>
              <a:gd name="connsiteY413" fmla="*/ 1407230 h 1775032"/>
              <a:gd name="connsiteX414" fmla="*/ 9825326 w 10663858"/>
              <a:gd name="connsiteY414" fmla="*/ 1353652 h 1775032"/>
              <a:gd name="connsiteX415" fmla="*/ 9919088 w 10663858"/>
              <a:gd name="connsiteY415" fmla="*/ 1309004 h 1775032"/>
              <a:gd name="connsiteX416" fmla="*/ 9972666 w 10663858"/>
              <a:gd name="connsiteY416" fmla="*/ 1293377 h 1775032"/>
              <a:gd name="connsiteX417" fmla="*/ 9993874 w 10663858"/>
              <a:gd name="connsiteY417" fmla="*/ 1268820 h 1775032"/>
              <a:gd name="connsiteX418" fmla="*/ 10016198 w 10663858"/>
              <a:gd name="connsiteY418" fmla="*/ 1255425 h 1775032"/>
              <a:gd name="connsiteX419" fmla="*/ 10046336 w 10663858"/>
              <a:gd name="connsiteY419" fmla="*/ 1257658 h 1775032"/>
              <a:gd name="connsiteX420" fmla="*/ 10084287 w 10663858"/>
              <a:gd name="connsiteY420" fmla="*/ 1302306 h 1775032"/>
              <a:gd name="connsiteX421" fmla="*/ 10085403 w 10663858"/>
              <a:gd name="connsiteY421" fmla="*/ 1363698 h 1775032"/>
              <a:gd name="connsiteX422" fmla="*/ 10093217 w 10663858"/>
              <a:gd name="connsiteY422" fmla="*/ 1413927 h 1775032"/>
              <a:gd name="connsiteX423" fmla="*/ 10151260 w 10663858"/>
              <a:gd name="connsiteY423" fmla="*/ 1467505 h 1775032"/>
              <a:gd name="connsiteX424" fmla="*/ 10202605 w 10663858"/>
              <a:gd name="connsiteY424" fmla="*/ 1373744 h 1775032"/>
              <a:gd name="connsiteX425" fmla="*/ 10202605 w 10663858"/>
              <a:gd name="connsiteY425" fmla="*/ 1326863 h 1775032"/>
              <a:gd name="connsiteX426" fmla="*/ 10202605 w 10663858"/>
              <a:gd name="connsiteY426" fmla="*/ 1277750 h 1775032"/>
              <a:gd name="connsiteX427" fmla="*/ 10102146 w 10663858"/>
              <a:gd name="connsiteY427" fmla="*/ 1117015 h 1775032"/>
              <a:gd name="connsiteX428" fmla="*/ 10024012 w 10663858"/>
              <a:gd name="connsiteY428" fmla="*/ 1074599 h 1775032"/>
              <a:gd name="connsiteX429" fmla="*/ 9952574 w 10663858"/>
              <a:gd name="connsiteY429" fmla="*/ 1025486 h 1775032"/>
              <a:gd name="connsiteX430" fmla="*/ 9856580 w 10663858"/>
              <a:gd name="connsiteY430" fmla="*/ 871449 h 1775032"/>
              <a:gd name="connsiteX431" fmla="*/ 9827559 w 10663858"/>
              <a:gd name="connsiteY431" fmla="*/ 758712 h 1775032"/>
              <a:gd name="connsiteX432" fmla="*/ 9810815 w 10663858"/>
              <a:gd name="connsiteY432" fmla="*/ 724109 h 1775032"/>
              <a:gd name="connsiteX433" fmla="*/ 9794072 w 10663858"/>
              <a:gd name="connsiteY433" fmla="*/ 710714 h 1775032"/>
              <a:gd name="connsiteX434" fmla="*/ 9769516 w 10663858"/>
              <a:gd name="connsiteY434" fmla="*/ 683925 h 1775032"/>
              <a:gd name="connsiteX435" fmla="*/ 9758353 w 10663858"/>
              <a:gd name="connsiteY435" fmla="*/ 605791 h 1775032"/>
              <a:gd name="connsiteX436" fmla="*/ 9780678 w 10663858"/>
              <a:gd name="connsiteY436" fmla="*/ 531005 h 1775032"/>
              <a:gd name="connsiteX437" fmla="*/ 9789607 w 10663858"/>
              <a:gd name="connsiteY437" fmla="*/ 465148 h 1775032"/>
              <a:gd name="connsiteX438" fmla="*/ 9786259 w 10663858"/>
              <a:gd name="connsiteY438" fmla="*/ 394827 h 1775032"/>
              <a:gd name="connsiteX439" fmla="*/ 9782910 w 10663858"/>
              <a:gd name="connsiteY439" fmla="*/ 324505 h 1775032"/>
              <a:gd name="connsiteX440" fmla="*/ 9843185 w 10663858"/>
              <a:gd name="connsiteY440" fmla="*/ 177166 h 1775032"/>
              <a:gd name="connsiteX441" fmla="*/ 9972666 w 10663858"/>
              <a:gd name="connsiteY441" fmla="*/ 96798 h 1775032"/>
              <a:gd name="connsiteX442" fmla="*/ 10039639 w 10663858"/>
              <a:gd name="connsiteY442" fmla="*/ 81171 h 1775032"/>
              <a:gd name="connsiteX443" fmla="*/ 10108844 w 10663858"/>
              <a:gd name="connsiteY443" fmla="*/ 54382 h 1775032"/>
              <a:gd name="connsiteX444" fmla="*/ 10201489 w 10663858"/>
              <a:gd name="connsiteY444" fmla="*/ 16431 h 1775032"/>
              <a:gd name="connsiteX445" fmla="*/ 4581740 w 10663858"/>
              <a:gd name="connsiteY445" fmla="*/ 16431 h 1775032"/>
              <a:gd name="connsiteX446" fmla="*/ 4621923 w 10663858"/>
              <a:gd name="connsiteY446" fmla="*/ 20896 h 1775032"/>
              <a:gd name="connsiteX447" fmla="*/ 4655409 w 10663858"/>
              <a:gd name="connsiteY447" fmla="*/ 27593 h 1775032"/>
              <a:gd name="connsiteX448" fmla="*/ 4695593 w 10663858"/>
              <a:gd name="connsiteY448" fmla="*/ 29826 h 1775032"/>
              <a:gd name="connsiteX449" fmla="*/ 4743589 w 10663858"/>
              <a:gd name="connsiteY449" fmla="*/ 34291 h 1775032"/>
              <a:gd name="connsiteX450" fmla="*/ 4922183 w 10663858"/>
              <a:gd name="connsiteY450" fmla="*/ 145912 h 1775032"/>
              <a:gd name="connsiteX451" fmla="*/ 4996970 w 10663858"/>
              <a:gd name="connsiteY451" fmla="*/ 279857 h 1775032"/>
              <a:gd name="connsiteX452" fmla="*/ 5009248 w 10663858"/>
              <a:gd name="connsiteY452" fmla="*/ 416035 h 1775032"/>
              <a:gd name="connsiteX453" fmla="*/ 5022642 w 10663858"/>
              <a:gd name="connsiteY453" fmla="*/ 558910 h 1775032"/>
              <a:gd name="connsiteX454" fmla="*/ 5042734 w 10663858"/>
              <a:gd name="connsiteY454" fmla="*/ 630347 h 1775032"/>
              <a:gd name="connsiteX455" fmla="*/ 5037153 w 10663858"/>
              <a:gd name="connsiteY455" fmla="*/ 698436 h 1775032"/>
              <a:gd name="connsiteX456" fmla="*/ 5004783 w 10663858"/>
              <a:gd name="connsiteY456" fmla="*/ 759828 h 1775032"/>
              <a:gd name="connsiteX457" fmla="*/ 4955670 w 10663858"/>
              <a:gd name="connsiteY457" fmla="*/ 782152 h 1775032"/>
              <a:gd name="connsiteX458" fmla="*/ 4904324 w 10663858"/>
              <a:gd name="connsiteY458" fmla="*/ 784384 h 1775032"/>
              <a:gd name="connsiteX459" fmla="*/ 4864140 w 10663858"/>
              <a:gd name="connsiteY459" fmla="*/ 782152 h 1775032"/>
              <a:gd name="connsiteX460" fmla="*/ 4842932 w 10663858"/>
              <a:gd name="connsiteY460" fmla="*/ 789965 h 1775032"/>
              <a:gd name="connsiteX461" fmla="*/ 4830654 w 10663858"/>
              <a:gd name="connsiteY461" fmla="*/ 806709 h 1775032"/>
              <a:gd name="connsiteX462" fmla="*/ 4770379 w 10663858"/>
              <a:gd name="connsiteY462" fmla="*/ 808941 h 1775032"/>
              <a:gd name="connsiteX463" fmla="*/ 4696709 w 10663858"/>
              <a:gd name="connsiteY463" fmla="*/ 752014 h 1775032"/>
              <a:gd name="connsiteX464" fmla="*/ 4690012 w 10663858"/>
              <a:gd name="connsiteY464" fmla="*/ 639277 h 1775032"/>
              <a:gd name="connsiteX465" fmla="*/ 4703406 w 10663858"/>
              <a:gd name="connsiteY465" fmla="*/ 597977 h 1775032"/>
              <a:gd name="connsiteX466" fmla="*/ 4705639 w 10663858"/>
              <a:gd name="connsiteY466" fmla="*/ 565607 h 1775032"/>
              <a:gd name="connsiteX467" fmla="*/ 4663224 w 10663858"/>
              <a:gd name="connsiteY467" fmla="*/ 532121 h 1775032"/>
              <a:gd name="connsiteX468" fmla="*/ 4605180 w 10663858"/>
              <a:gd name="connsiteY468" fmla="*/ 549980 h 1775032"/>
              <a:gd name="connsiteX469" fmla="*/ 4561647 w 10663858"/>
              <a:gd name="connsiteY469" fmla="*/ 626999 h 1775032"/>
              <a:gd name="connsiteX470" fmla="*/ 4554950 w 10663858"/>
              <a:gd name="connsiteY470" fmla="*/ 692855 h 1775032"/>
              <a:gd name="connsiteX471" fmla="*/ 4558299 w 10663858"/>
              <a:gd name="connsiteY471" fmla="*/ 735271 h 1775032"/>
              <a:gd name="connsiteX472" fmla="*/ 4560532 w 10663858"/>
              <a:gd name="connsiteY472" fmla="*/ 782152 h 1775032"/>
              <a:gd name="connsiteX473" fmla="*/ 4588437 w 10663858"/>
              <a:gd name="connsiteY473" fmla="*/ 860287 h 1775032"/>
              <a:gd name="connsiteX474" fmla="*/ 4620807 w 10663858"/>
              <a:gd name="connsiteY474" fmla="*/ 882611 h 1775032"/>
              <a:gd name="connsiteX475" fmla="*/ 4646480 w 10663858"/>
              <a:gd name="connsiteY475" fmla="*/ 883727 h 1775032"/>
              <a:gd name="connsiteX476" fmla="*/ 4672152 w 10663858"/>
              <a:gd name="connsiteY476" fmla="*/ 882611 h 1775032"/>
              <a:gd name="connsiteX477" fmla="*/ 4710103 w 10663858"/>
              <a:gd name="connsiteY477" fmla="*/ 893773 h 1775032"/>
              <a:gd name="connsiteX478" fmla="*/ 4760333 w 10663858"/>
              <a:gd name="connsiteY478" fmla="*/ 916097 h 1775032"/>
              <a:gd name="connsiteX479" fmla="*/ 4806098 w 10663858"/>
              <a:gd name="connsiteY479" fmla="*/ 951816 h 1775032"/>
              <a:gd name="connsiteX480" fmla="*/ 4840700 w 10663858"/>
              <a:gd name="connsiteY480" fmla="*/ 983070 h 1775032"/>
              <a:gd name="connsiteX481" fmla="*/ 4866374 w 10663858"/>
              <a:gd name="connsiteY481" fmla="*/ 995348 h 1775032"/>
              <a:gd name="connsiteX482" fmla="*/ 4887581 w 10663858"/>
              <a:gd name="connsiteY482" fmla="*/ 1005394 h 1775032"/>
              <a:gd name="connsiteX483" fmla="*/ 4904324 w 10663858"/>
              <a:gd name="connsiteY483" fmla="*/ 1027718 h 1775032"/>
              <a:gd name="connsiteX484" fmla="*/ 4917718 w 10663858"/>
              <a:gd name="connsiteY484" fmla="*/ 1208545 h 1775032"/>
              <a:gd name="connsiteX485" fmla="*/ 4909905 w 10663858"/>
              <a:gd name="connsiteY485" fmla="*/ 1268820 h 1775032"/>
              <a:gd name="connsiteX486" fmla="*/ 4904324 w 10663858"/>
              <a:gd name="connsiteY486" fmla="*/ 1307887 h 1775032"/>
              <a:gd name="connsiteX487" fmla="*/ 4899859 w 10663858"/>
              <a:gd name="connsiteY487" fmla="*/ 1336909 h 1775032"/>
              <a:gd name="connsiteX488" fmla="*/ 4897627 w 10663858"/>
              <a:gd name="connsiteY488" fmla="*/ 1373744 h 1775032"/>
              <a:gd name="connsiteX489" fmla="*/ 4867489 w 10663858"/>
              <a:gd name="connsiteY489" fmla="*/ 1514386 h 1775032"/>
              <a:gd name="connsiteX490" fmla="*/ 4806098 w 10663858"/>
              <a:gd name="connsiteY490" fmla="*/ 1581359 h 1775032"/>
              <a:gd name="connsiteX491" fmla="*/ 4765914 w 10663858"/>
              <a:gd name="connsiteY491" fmla="*/ 1608148 h 1775032"/>
              <a:gd name="connsiteX492" fmla="*/ 4751405 w 10663858"/>
              <a:gd name="connsiteY492" fmla="*/ 1630472 h 1775032"/>
              <a:gd name="connsiteX493" fmla="*/ 4734660 w 10663858"/>
              <a:gd name="connsiteY493" fmla="*/ 1659494 h 1775032"/>
              <a:gd name="connsiteX494" fmla="*/ 4656527 w 10663858"/>
              <a:gd name="connsiteY494" fmla="*/ 1713072 h 1775032"/>
              <a:gd name="connsiteX495" fmla="*/ 4532626 w 10663858"/>
              <a:gd name="connsiteY495" fmla="*/ 1729815 h 1775032"/>
              <a:gd name="connsiteX496" fmla="*/ 4431051 w 10663858"/>
              <a:gd name="connsiteY496" fmla="*/ 1722002 h 1775032"/>
              <a:gd name="connsiteX497" fmla="*/ 4365196 w 10663858"/>
              <a:gd name="connsiteY497" fmla="*/ 1688515 h 1775032"/>
              <a:gd name="connsiteX498" fmla="*/ 4316081 w 10663858"/>
              <a:gd name="connsiteY498" fmla="*/ 1629356 h 1775032"/>
              <a:gd name="connsiteX499" fmla="*/ 4285944 w 10663858"/>
              <a:gd name="connsiteY499" fmla="*/ 1593637 h 1775032"/>
              <a:gd name="connsiteX500" fmla="*/ 4261387 w 10663858"/>
              <a:gd name="connsiteY500" fmla="*/ 1590289 h 1775032"/>
              <a:gd name="connsiteX501" fmla="*/ 4234598 w 10663858"/>
              <a:gd name="connsiteY501" fmla="*/ 1590289 h 1775032"/>
              <a:gd name="connsiteX502" fmla="*/ 4186601 w 10663858"/>
              <a:gd name="connsiteY502" fmla="*/ 1569081 h 1775032"/>
              <a:gd name="connsiteX503" fmla="*/ 4177671 w 10663858"/>
              <a:gd name="connsiteY503" fmla="*/ 1528897 h 1775032"/>
              <a:gd name="connsiteX504" fmla="*/ 4178788 w 10663858"/>
              <a:gd name="connsiteY504" fmla="*/ 1474203 h 1775032"/>
              <a:gd name="connsiteX505" fmla="*/ 4179903 w 10663858"/>
              <a:gd name="connsiteY505" fmla="*/ 1407230 h 1775032"/>
              <a:gd name="connsiteX506" fmla="*/ 4205576 w 10663858"/>
              <a:gd name="connsiteY506" fmla="*/ 1353652 h 1775032"/>
              <a:gd name="connsiteX507" fmla="*/ 4299338 w 10663858"/>
              <a:gd name="connsiteY507" fmla="*/ 1309004 h 1775032"/>
              <a:gd name="connsiteX508" fmla="*/ 4352916 w 10663858"/>
              <a:gd name="connsiteY508" fmla="*/ 1293377 h 1775032"/>
              <a:gd name="connsiteX509" fmla="*/ 4374124 w 10663858"/>
              <a:gd name="connsiteY509" fmla="*/ 1268820 h 1775032"/>
              <a:gd name="connsiteX510" fmla="*/ 4396448 w 10663858"/>
              <a:gd name="connsiteY510" fmla="*/ 1255425 h 1775032"/>
              <a:gd name="connsiteX511" fmla="*/ 4426586 w 10663858"/>
              <a:gd name="connsiteY511" fmla="*/ 1257658 h 1775032"/>
              <a:gd name="connsiteX512" fmla="*/ 4464537 w 10663858"/>
              <a:gd name="connsiteY512" fmla="*/ 1302306 h 1775032"/>
              <a:gd name="connsiteX513" fmla="*/ 4465654 w 10663858"/>
              <a:gd name="connsiteY513" fmla="*/ 1363698 h 1775032"/>
              <a:gd name="connsiteX514" fmla="*/ 4473468 w 10663858"/>
              <a:gd name="connsiteY514" fmla="*/ 1413927 h 1775032"/>
              <a:gd name="connsiteX515" fmla="*/ 4531510 w 10663858"/>
              <a:gd name="connsiteY515" fmla="*/ 1467505 h 1775032"/>
              <a:gd name="connsiteX516" fmla="*/ 4582857 w 10663858"/>
              <a:gd name="connsiteY516" fmla="*/ 1373744 h 1775032"/>
              <a:gd name="connsiteX517" fmla="*/ 4582857 w 10663858"/>
              <a:gd name="connsiteY517" fmla="*/ 1326863 h 1775032"/>
              <a:gd name="connsiteX518" fmla="*/ 4582857 w 10663858"/>
              <a:gd name="connsiteY518" fmla="*/ 1277750 h 1775032"/>
              <a:gd name="connsiteX519" fmla="*/ 4482396 w 10663858"/>
              <a:gd name="connsiteY519" fmla="*/ 1117015 h 1775032"/>
              <a:gd name="connsiteX520" fmla="*/ 4404262 w 10663858"/>
              <a:gd name="connsiteY520" fmla="*/ 1074599 h 1775032"/>
              <a:gd name="connsiteX521" fmla="*/ 4332825 w 10663858"/>
              <a:gd name="connsiteY521" fmla="*/ 1025486 h 1775032"/>
              <a:gd name="connsiteX522" fmla="*/ 4236830 w 10663858"/>
              <a:gd name="connsiteY522" fmla="*/ 871449 h 1775032"/>
              <a:gd name="connsiteX523" fmla="*/ 4207809 w 10663858"/>
              <a:gd name="connsiteY523" fmla="*/ 758712 h 1775032"/>
              <a:gd name="connsiteX524" fmla="*/ 4191066 w 10663858"/>
              <a:gd name="connsiteY524" fmla="*/ 724109 h 1775032"/>
              <a:gd name="connsiteX525" fmla="*/ 4174322 w 10663858"/>
              <a:gd name="connsiteY525" fmla="*/ 710714 h 1775032"/>
              <a:gd name="connsiteX526" fmla="*/ 4149766 w 10663858"/>
              <a:gd name="connsiteY526" fmla="*/ 683925 h 1775032"/>
              <a:gd name="connsiteX527" fmla="*/ 4138604 w 10663858"/>
              <a:gd name="connsiteY527" fmla="*/ 605791 h 1775032"/>
              <a:gd name="connsiteX528" fmla="*/ 4160928 w 10663858"/>
              <a:gd name="connsiteY528" fmla="*/ 531005 h 1775032"/>
              <a:gd name="connsiteX529" fmla="*/ 4169857 w 10663858"/>
              <a:gd name="connsiteY529" fmla="*/ 465148 h 1775032"/>
              <a:gd name="connsiteX530" fmla="*/ 4166509 w 10663858"/>
              <a:gd name="connsiteY530" fmla="*/ 394827 h 1775032"/>
              <a:gd name="connsiteX531" fmla="*/ 4163160 w 10663858"/>
              <a:gd name="connsiteY531" fmla="*/ 324505 h 1775032"/>
              <a:gd name="connsiteX532" fmla="*/ 4223436 w 10663858"/>
              <a:gd name="connsiteY532" fmla="*/ 177166 h 1775032"/>
              <a:gd name="connsiteX533" fmla="*/ 4352916 w 10663858"/>
              <a:gd name="connsiteY533" fmla="*/ 96798 h 1775032"/>
              <a:gd name="connsiteX534" fmla="*/ 4419889 w 10663858"/>
              <a:gd name="connsiteY534" fmla="*/ 81171 h 1775032"/>
              <a:gd name="connsiteX535" fmla="*/ 4489094 w 10663858"/>
              <a:gd name="connsiteY535" fmla="*/ 54382 h 1775032"/>
              <a:gd name="connsiteX536" fmla="*/ 4581740 w 10663858"/>
              <a:gd name="connsiteY536" fmla="*/ 16431 h 1775032"/>
              <a:gd name="connsiteX537" fmla="*/ 8210496 w 10663858"/>
              <a:gd name="connsiteY537" fmla="*/ 15838 h 1775032"/>
              <a:gd name="connsiteX538" fmla="*/ 8243878 w 10663858"/>
              <a:gd name="connsiteY538" fmla="*/ 32058 h 1775032"/>
              <a:gd name="connsiteX539" fmla="*/ 8306386 w 10663858"/>
              <a:gd name="connsiteY539" fmla="*/ 94566 h 1775032"/>
              <a:gd name="connsiteX540" fmla="*/ 8420239 w 10663858"/>
              <a:gd name="connsiteY540" fmla="*/ 128052 h 1775032"/>
              <a:gd name="connsiteX541" fmla="*/ 8536325 w 10663858"/>
              <a:gd name="connsiteY541" fmla="*/ 195025 h 1775032"/>
              <a:gd name="connsiteX542" fmla="*/ 8554185 w 10663858"/>
              <a:gd name="connsiteY542" fmla="*/ 220698 h 1775032"/>
              <a:gd name="connsiteX543" fmla="*/ 8567579 w 10663858"/>
              <a:gd name="connsiteY543" fmla="*/ 248603 h 1775032"/>
              <a:gd name="connsiteX544" fmla="*/ 8576509 w 10663858"/>
              <a:gd name="connsiteY544" fmla="*/ 344597 h 1775032"/>
              <a:gd name="connsiteX545" fmla="*/ 8583206 w 10663858"/>
              <a:gd name="connsiteY545" fmla="*/ 446172 h 1775032"/>
              <a:gd name="connsiteX546" fmla="*/ 8605530 w 10663858"/>
              <a:gd name="connsiteY546" fmla="*/ 520959 h 1775032"/>
              <a:gd name="connsiteX547" fmla="*/ 8580974 w 10663858"/>
              <a:gd name="connsiteY547" fmla="*/ 688390 h 1775032"/>
              <a:gd name="connsiteX548" fmla="*/ 8498374 w 10663858"/>
              <a:gd name="connsiteY548" fmla="*/ 802244 h 1775032"/>
              <a:gd name="connsiteX549" fmla="*/ 8458190 w 10663858"/>
              <a:gd name="connsiteY549" fmla="*/ 815638 h 1775032"/>
              <a:gd name="connsiteX550" fmla="*/ 8358848 w 10663858"/>
              <a:gd name="connsiteY550" fmla="*/ 830149 h 1775032"/>
              <a:gd name="connsiteX551" fmla="*/ 8301921 w 10663858"/>
              <a:gd name="connsiteY551" fmla="*/ 806709 h 1775032"/>
              <a:gd name="connsiteX552" fmla="*/ 8279597 w 10663858"/>
              <a:gd name="connsiteY552" fmla="*/ 672763 h 1775032"/>
              <a:gd name="connsiteX553" fmla="*/ 8279597 w 10663858"/>
              <a:gd name="connsiteY553" fmla="*/ 623650 h 1775032"/>
              <a:gd name="connsiteX554" fmla="*/ 8241645 w 10663858"/>
              <a:gd name="connsiteY554" fmla="*/ 581234 h 1775032"/>
              <a:gd name="connsiteX555" fmla="*/ 8218205 w 10663858"/>
              <a:gd name="connsiteY555" fmla="*/ 565607 h 1775032"/>
              <a:gd name="connsiteX556" fmla="*/ 8209275 w 10663858"/>
              <a:gd name="connsiteY556" fmla="*/ 546632 h 1775032"/>
              <a:gd name="connsiteX557" fmla="*/ 8202578 w 10663858"/>
              <a:gd name="connsiteY557" fmla="*/ 535469 h 1775032"/>
              <a:gd name="connsiteX558" fmla="*/ 8181370 w 10663858"/>
              <a:gd name="connsiteY558" fmla="*/ 545515 h 1775032"/>
              <a:gd name="connsiteX559" fmla="*/ 8161278 w 10663858"/>
              <a:gd name="connsiteY559" fmla="*/ 560026 h 1775032"/>
              <a:gd name="connsiteX560" fmla="*/ 8146768 w 10663858"/>
              <a:gd name="connsiteY560" fmla="*/ 556677 h 1775032"/>
              <a:gd name="connsiteX561" fmla="*/ 8123327 w 10663858"/>
              <a:gd name="connsiteY561" fmla="*/ 558910 h 1775032"/>
              <a:gd name="connsiteX562" fmla="*/ 8101003 w 10663858"/>
              <a:gd name="connsiteY562" fmla="*/ 583466 h 1775032"/>
              <a:gd name="connsiteX563" fmla="*/ 8085376 w 10663858"/>
              <a:gd name="connsiteY563" fmla="*/ 808941 h 1775032"/>
              <a:gd name="connsiteX564" fmla="*/ 8103236 w 10663858"/>
              <a:gd name="connsiteY564" fmla="*/ 896005 h 1775032"/>
              <a:gd name="connsiteX565" fmla="*/ 8119978 w 10663858"/>
              <a:gd name="connsiteY565" fmla="*/ 1029951 h 1775032"/>
              <a:gd name="connsiteX566" fmla="*/ 8106584 w 10663858"/>
              <a:gd name="connsiteY566" fmla="*/ 1100272 h 1775032"/>
              <a:gd name="connsiteX567" fmla="*/ 8085376 w 10663858"/>
              <a:gd name="connsiteY567" fmla="*/ 1172826 h 1775032"/>
              <a:gd name="connsiteX568" fmla="*/ 8092073 w 10663858"/>
              <a:gd name="connsiteY568" fmla="*/ 1329095 h 1775032"/>
              <a:gd name="connsiteX569" fmla="*/ 8143419 w 10663858"/>
              <a:gd name="connsiteY569" fmla="*/ 1422857 h 1775032"/>
              <a:gd name="connsiteX570" fmla="*/ 8192532 w 10663858"/>
              <a:gd name="connsiteY570" fmla="*/ 1439600 h 1775032"/>
              <a:gd name="connsiteX571" fmla="*/ 8237181 w 10663858"/>
              <a:gd name="connsiteY571" fmla="*/ 1410579 h 1775032"/>
              <a:gd name="connsiteX572" fmla="*/ 8266202 w 10663858"/>
              <a:gd name="connsiteY572" fmla="*/ 1354768 h 1775032"/>
              <a:gd name="connsiteX573" fmla="*/ 8295224 w 10663858"/>
              <a:gd name="connsiteY573" fmla="*/ 1297841 h 1775032"/>
              <a:gd name="connsiteX574" fmla="*/ 8332059 w 10663858"/>
              <a:gd name="connsiteY574" fmla="*/ 1266588 h 1775032"/>
              <a:gd name="connsiteX575" fmla="*/ 8386753 w 10663858"/>
              <a:gd name="connsiteY575" fmla="*/ 1265471 h 1775032"/>
              <a:gd name="connsiteX576" fmla="*/ 8432518 w 10663858"/>
              <a:gd name="connsiteY576" fmla="*/ 1268820 h 1775032"/>
              <a:gd name="connsiteX577" fmla="*/ 8462655 w 10663858"/>
              <a:gd name="connsiteY577" fmla="*/ 1283331 h 1775032"/>
              <a:gd name="connsiteX578" fmla="*/ 8481631 w 10663858"/>
              <a:gd name="connsiteY578" fmla="*/ 1348071 h 1775032"/>
              <a:gd name="connsiteX579" fmla="*/ 8484979 w 10663858"/>
              <a:gd name="connsiteY579" fmla="*/ 1428438 h 1775032"/>
              <a:gd name="connsiteX580" fmla="*/ 8469352 w 10663858"/>
              <a:gd name="connsiteY580" fmla="*/ 1482016 h 1775032"/>
              <a:gd name="connsiteX581" fmla="*/ 8445912 w 10663858"/>
              <a:gd name="connsiteY581" fmla="*/ 1524432 h 1775032"/>
              <a:gd name="connsiteX582" fmla="*/ 8438099 w 10663858"/>
              <a:gd name="connsiteY582" fmla="*/ 1561267 h 1775032"/>
              <a:gd name="connsiteX583" fmla="*/ 8421355 w 10663858"/>
              <a:gd name="connsiteY583" fmla="*/ 1630472 h 1775032"/>
              <a:gd name="connsiteX584" fmla="*/ 8394566 w 10663858"/>
              <a:gd name="connsiteY584" fmla="*/ 1667307 h 1775032"/>
              <a:gd name="connsiteX585" fmla="*/ 8329826 w 10663858"/>
              <a:gd name="connsiteY585" fmla="*/ 1681818 h 1775032"/>
              <a:gd name="connsiteX586" fmla="*/ 8234948 w 10663858"/>
              <a:gd name="connsiteY586" fmla="*/ 1730931 h 1775032"/>
              <a:gd name="connsiteX587" fmla="*/ 8154581 w 10663858"/>
              <a:gd name="connsiteY587" fmla="*/ 1774463 h 1775032"/>
              <a:gd name="connsiteX588" fmla="*/ 8101003 w 10663858"/>
              <a:gd name="connsiteY588" fmla="*/ 1728699 h 1775032"/>
              <a:gd name="connsiteX589" fmla="*/ 8031798 w 10663858"/>
              <a:gd name="connsiteY589" fmla="*/ 1690748 h 1775032"/>
              <a:gd name="connsiteX590" fmla="*/ 8002776 w 10663858"/>
              <a:gd name="connsiteY590" fmla="*/ 1682934 h 1775032"/>
              <a:gd name="connsiteX591" fmla="*/ 7971522 w 10663858"/>
              <a:gd name="connsiteY591" fmla="*/ 1674004 h 1775032"/>
              <a:gd name="connsiteX592" fmla="*/ 7935804 w 10663858"/>
              <a:gd name="connsiteY592" fmla="*/ 1659494 h 1775032"/>
              <a:gd name="connsiteX593" fmla="*/ 7862134 w 10663858"/>
              <a:gd name="connsiteY593" fmla="*/ 1581359 h 1775032"/>
              <a:gd name="connsiteX594" fmla="*/ 7827531 w 10663858"/>
              <a:gd name="connsiteY594" fmla="*/ 1525548 h 1775032"/>
              <a:gd name="connsiteX595" fmla="*/ 7799626 w 10663858"/>
              <a:gd name="connsiteY595" fmla="*/ 1483132 h 1775032"/>
              <a:gd name="connsiteX596" fmla="*/ 7777302 w 10663858"/>
              <a:gd name="connsiteY596" fmla="*/ 1398300 h 1775032"/>
              <a:gd name="connsiteX597" fmla="*/ 7748280 w 10663858"/>
              <a:gd name="connsiteY597" fmla="*/ 1257658 h 1775032"/>
              <a:gd name="connsiteX598" fmla="*/ 7723724 w 10663858"/>
              <a:gd name="connsiteY598" fmla="*/ 1233101 h 1775032"/>
              <a:gd name="connsiteX599" fmla="*/ 7714794 w 10663858"/>
              <a:gd name="connsiteY599" fmla="*/ 1195150 h 1775032"/>
              <a:gd name="connsiteX600" fmla="*/ 7715910 w 10663858"/>
              <a:gd name="connsiteY600" fmla="*/ 1101388 h 1775032"/>
              <a:gd name="connsiteX601" fmla="*/ 7725956 w 10663858"/>
              <a:gd name="connsiteY601" fmla="*/ 1013208 h 1775032"/>
              <a:gd name="connsiteX602" fmla="*/ 7714794 w 10663858"/>
              <a:gd name="connsiteY602" fmla="*/ 940654 h 1775032"/>
              <a:gd name="connsiteX603" fmla="*/ 7712562 w 10663858"/>
              <a:gd name="connsiteY603" fmla="*/ 811173 h 1775032"/>
              <a:gd name="connsiteX604" fmla="*/ 7718142 w 10663858"/>
              <a:gd name="connsiteY604" fmla="*/ 721877 h 1775032"/>
              <a:gd name="connsiteX605" fmla="*/ 7712562 w 10663858"/>
              <a:gd name="connsiteY605" fmla="*/ 626999 h 1775032"/>
              <a:gd name="connsiteX606" fmla="*/ 7706980 w 10663858"/>
              <a:gd name="connsiteY606" fmla="*/ 529888 h 1775032"/>
              <a:gd name="connsiteX607" fmla="*/ 7705864 w 10663858"/>
              <a:gd name="connsiteY607" fmla="*/ 400408 h 1775032"/>
              <a:gd name="connsiteX608" fmla="*/ 7824182 w 10663858"/>
              <a:gd name="connsiteY608" fmla="*/ 161539 h 1775032"/>
              <a:gd name="connsiteX609" fmla="*/ 8020636 w 10663858"/>
              <a:gd name="connsiteY609" fmla="*/ 74474 h 1775032"/>
              <a:gd name="connsiteX610" fmla="*/ 8053006 w 10663858"/>
              <a:gd name="connsiteY610" fmla="*/ 77823 h 1775032"/>
              <a:gd name="connsiteX611" fmla="*/ 8089841 w 10663858"/>
              <a:gd name="connsiteY611" fmla="*/ 76707 h 1775032"/>
              <a:gd name="connsiteX612" fmla="*/ 8121094 w 10663858"/>
              <a:gd name="connsiteY612" fmla="*/ 63312 h 1775032"/>
              <a:gd name="connsiteX613" fmla="*/ 8147884 w 10663858"/>
              <a:gd name="connsiteY613" fmla="*/ 43220 h 1775032"/>
              <a:gd name="connsiteX614" fmla="*/ 8210496 w 10663858"/>
              <a:gd name="connsiteY614" fmla="*/ 15838 h 1775032"/>
              <a:gd name="connsiteX615" fmla="*/ 2590747 w 10663858"/>
              <a:gd name="connsiteY615" fmla="*/ 15838 h 1775032"/>
              <a:gd name="connsiteX616" fmla="*/ 2624129 w 10663858"/>
              <a:gd name="connsiteY616" fmla="*/ 32058 h 1775032"/>
              <a:gd name="connsiteX617" fmla="*/ 2686636 w 10663858"/>
              <a:gd name="connsiteY617" fmla="*/ 94566 h 1775032"/>
              <a:gd name="connsiteX618" fmla="*/ 2800490 w 10663858"/>
              <a:gd name="connsiteY618" fmla="*/ 128052 h 1775032"/>
              <a:gd name="connsiteX619" fmla="*/ 2916576 w 10663858"/>
              <a:gd name="connsiteY619" fmla="*/ 195025 h 1775032"/>
              <a:gd name="connsiteX620" fmla="*/ 2934435 w 10663858"/>
              <a:gd name="connsiteY620" fmla="*/ 220698 h 1775032"/>
              <a:gd name="connsiteX621" fmla="*/ 2947830 w 10663858"/>
              <a:gd name="connsiteY621" fmla="*/ 248603 h 1775032"/>
              <a:gd name="connsiteX622" fmla="*/ 2956759 w 10663858"/>
              <a:gd name="connsiteY622" fmla="*/ 344597 h 1775032"/>
              <a:gd name="connsiteX623" fmla="*/ 2963457 w 10663858"/>
              <a:gd name="connsiteY623" fmla="*/ 446172 h 1775032"/>
              <a:gd name="connsiteX624" fmla="*/ 2985781 w 10663858"/>
              <a:gd name="connsiteY624" fmla="*/ 520959 h 1775032"/>
              <a:gd name="connsiteX625" fmla="*/ 2961225 w 10663858"/>
              <a:gd name="connsiteY625" fmla="*/ 688390 h 1775032"/>
              <a:gd name="connsiteX626" fmla="*/ 2878625 w 10663858"/>
              <a:gd name="connsiteY626" fmla="*/ 802244 h 1775032"/>
              <a:gd name="connsiteX627" fmla="*/ 2838441 w 10663858"/>
              <a:gd name="connsiteY627" fmla="*/ 815638 h 1775032"/>
              <a:gd name="connsiteX628" fmla="*/ 2739099 w 10663858"/>
              <a:gd name="connsiteY628" fmla="*/ 830149 h 1775032"/>
              <a:gd name="connsiteX629" fmla="*/ 2682172 w 10663858"/>
              <a:gd name="connsiteY629" fmla="*/ 806709 h 1775032"/>
              <a:gd name="connsiteX630" fmla="*/ 2659848 w 10663858"/>
              <a:gd name="connsiteY630" fmla="*/ 672763 h 1775032"/>
              <a:gd name="connsiteX631" fmla="*/ 2659848 w 10663858"/>
              <a:gd name="connsiteY631" fmla="*/ 623650 h 1775032"/>
              <a:gd name="connsiteX632" fmla="*/ 2621896 w 10663858"/>
              <a:gd name="connsiteY632" fmla="*/ 581234 h 1775032"/>
              <a:gd name="connsiteX633" fmla="*/ 2598456 w 10663858"/>
              <a:gd name="connsiteY633" fmla="*/ 565607 h 1775032"/>
              <a:gd name="connsiteX634" fmla="*/ 2589526 w 10663858"/>
              <a:gd name="connsiteY634" fmla="*/ 546632 h 1775032"/>
              <a:gd name="connsiteX635" fmla="*/ 2582829 w 10663858"/>
              <a:gd name="connsiteY635" fmla="*/ 535469 h 1775032"/>
              <a:gd name="connsiteX636" fmla="*/ 2561621 w 10663858"/>
              <a:gd name="connsiteY636" fmla="*/ 545515 h 1775032"/>
              <a:gd name="connsiteX637" fmla="*/ 2541529 w 10663858"/>
              <a:gd name="connsiteY637" fmla="*/ 560026 h 1775032"/>
              <a:gd name="connsiteX638" fmla="*/ 2527018 w 10663858"/>
              <a:gd name="connsiteY638" fmla="*/ 556677 h 1775032"/>
              <a:gd name="connsiteX639" fmla="*/ 2503578 w 10663858"/>
              <a:gd name="connsiteY639" fmla="*/ 558910 h 1775032"/>
              <a:gd name="connsiteX640" fmla="*/ 2481254 w 10663858"/>
              <a:gd name="connsiteY640" fmla="*/ 583466 h 1775032"/>
              <a:gd name="connsiteX641" fmla="*/ 2465627 w 10663858"/>
              <a:gd name="connsiteY641" fmla="*/ 808941 h 1775032"/>
              <a:gd name="connsiteX642" fmla="*/ 2483486 w 10663858"/>
              <a:gd name="connsiteY642" fmla="*/ 896005 h 1775032"/>
              <a:gd name="connsiteX643" fmla="*/ 2500229 w 10663858"/>
              <a:gd name="connsiteY643" fmla="*/ 1029951 h 1775032"/>
              <a:gd name="connsiteX644" fmla="*/ 2486834 w 10663858"/>
              <a:gd name="connsiteY644" fmla="*/ 1100272 h 1775032"/>
              <a:gd name="connsiteX645" fmla="*/ 2465627 w 10663858"/>
              <a:gd name="connsiteY645" fmla="*/ 1172826 h 1775032"/>
              <a:gd name="connsiteX646" fmla="*/ 2472324 w 10663858"/>
              <a:gd name="connsiteY646" fmla="*/ 1329095 h 1775032"/>
              <a:gd name="connsiteX647" fmla="*/ 2523670 w 10663858"/>
              <a:gd name="connsiteY647" fmla="*/ 1422857 h 1775032"/>
              <a:gd name="connsiteX648" fmla="*/ 2572783 w 10663858"/>
              <a:gd name="connsiteY648" fmla="*/ 1439600 h 1775032"/>
              <a:gd name="connsiteX649" fmla="*/ 2617432 w 10663858"/>
              <a:gd name="connsiteY649" fmla="*/ 1410579 h 1775032"/>
              <a:gd name="connsiteX650" fmla="*/ 2646453 w 10663858"/>
              <a:gd name="connsiteY650" fmla="*/ 1354768 h 1775032"/>
              <a:gd name="connsiteX651" fmla="*/ 2675475 w 10663858"/>
              <a:gd name="connsiteY651" fmla="*/ 1297841 h 1775032"/>
              <a:gd name="connsiteX652" fmla="*/ 2712309 w 10663858"/>
              <a:gd name="connsiteY652" fmla="*/ 1266588 h 1775032"/>
              <a:gd name="connsiteX653" fmla="*/ 2767004 w 10663858"/>
              <a:gd name="connsiteY653" fmla="*/ 1265471 h 1775032"/>
              <a:gd name="connsiteX654" fmla="*/ 2812768 w 10663858"/>
              <a:gd name="connsiteY654" fmla="*/ 1268820 h 1775032"/>
              <a:gd name="connsiteX655" fmla="*/ 2842906 w 10663858"/>
              <a:gd name="connsiteY655" fmla="*/ 1283331 h 1775032"/>
              <a:gd name="connsiteX656" fmla="*/ 2861882 w 10663858"/>
              <a:gd name="connsiteY656" fmla="*/ 1348071 h 1775032"/>
              <a:gd name="connsiteX657" fmla="*/ 2865230 w 10663858"/>
              <a:gd name="connsiteY657" fmla="*/ 1428438 h 1775032"/>
              <a:gd name="connsiteX658" fmla="*/ 2849603 w 10663858"/>
              <a:gd name="connsiteY658" fmla="*/ 1482016 h 1775032"/>
              <a:gd name="connsiteX659" fmla="*/ 2826163 w 10663858"/>
              <a:gd name="connsiteY659" fmla="*/ 1524432 h 1775032"/>
              <a:gd name="connsiteX660" fmla="*/ 2818349 w 10663858"/>
              <a:gd name="connsiteY660" fmla="*/ 1561267 h 1775032"/>
              <a:gd name="connsiteX661" fmla="*/ 2801606 w 10663858"/>
              <a:gd name="connsiteY661" fmla="*/ 1630472 h 1775032"/>
              <a:gd name="connsiteX662" fmla="*/ 2774817 w 10663858"/>
              <a:gd name="connsiteY662" fmla="*/ 1667307 h 1775032"/>
              <a:gd name="connsiteX663" fmla="*/ 2710077 w 10663858"/>
              <a:gd name="connsiteY663" fmla="*/ 1681818 h 1775032"/>
              <a:gd name="connsiteX664" fmla="*/ 2615199 w 10663858"/>
              <a:gd name="connsiteY664" fmla="*/ 1730931 h 1775032"/>
              <a:gd name="connsiteX665" fmla="*/ 2534832 w 10663858"/>
              <a:gd name="connsiteY665" fmla="*/ 1774463 h 1775032"/>
              <a:gd name="connsiteX666" fmla="*/ 2481254 w 10663858"/>
              <a:gd name="connsiteY666" fmla="*/ 1728699 h 1775032"/>
              <a:gd name="connsiteX667" fmla="*/ 2412049 w 10663858"/>
              <a:gd name="connsiteY667" fmla="*/ 1690748 h 1775032"/>
              <a:gd name="connsiteX668" fmla="*/ 2383027 w 10663858"/>
              <a:gd name="connsiteY668" fmla="*/ 1682934 h 1775032"/>
              <a:gd name="connsiteX669" fmla="*/ 2351773 w 10663858"/>
              <a:gd name="connsiteY669" fmla="*/ 1674004 h 1775032"/>
              <a:gd name="connsiteX670" fmla="*/ 2316054 w 10663858"/>
              <a:gd name="connsiteY670" fmla="*/ 1659494 h 1775032"/>
              <a:gd name="connsiteX671" fmla="*/ 2242384 w 10663858"/>
              <a:gd name="connsiteY671" fmla="*/ 1581359 h 1775032"/>
              <a:gd name="connsiteX672" fmla="*/ 2207782 w 10663858"/>
              <a:gd name="connsiteY672" fmla="*/ 1525548 h 1775032"/>
              <a:gd name="connsiteX673" fmla="*/ 2179877 w 10663858"/>
              <a:gd name="connsiteY673" fmla="*/ 1483132 h 1775032"/>
              <a:gd name="connsiteX674" fmla="*/ 2157552 w 10663858"/>
              <a:gd name="connsiteY674" fmla="*/ 1398300 h 1775032"/>
              <a:gd name="connsiteX675" fmla="*/ 2128531 w 10663858"/>
              <a:gd name="connsiteY675" fmla="*/ 1257658 h 1775032"/>
              <a:gd name="connsiteX676" fmla="*/ 2103974 w 10663858"/>
              <a:gd name="connsiteY676" fmla="*/ 1233101 h 1775032"/>
              <a:gd name="connsiteX677" fmla="*/ 2095044 w 10663858"/>
              <a:gd name="connsiteY677" fmla="*/ 1195150 h 1775032"/>
              <a:gd name="connsiteX678" fmla="*/ 2096161 w 10663858"/>
              <a:gd name="connsiteY678" fmla="*/ 1101388 h 1775032"/>
              <a:gd name="connsiteX679" fmla="*/ 2106207 w 10663858"/>
              <a:gd name="connsiteY679" fmla="*/ 1013208 h 1775032"/>
              <a:gd name="connsiteX680" fmla="*/ 2095044 w 10663858"/>
              <a:gd name="connsiteY680" fmla="*/ 940654 h 1775032"/>
              <a:gd name="connsiteX681" fmla="*/ 2092812 w 10663858"/>
              <a:gd name="connsiteY681" fmla="*/ 811173 h 1775032"/>
              <a:gd name="connsiteX682" fmla="*/ 2098393 w 10663858"/>
              <a:gd name="connsiteY682" fmla="*/ 721877 h 1775032"/>
              <a:gd name="connsiteX683" fmla="*/ 2092812 w 10663858"/>
              <a:gd name="connsiteY683" fmla="*/ 626999 h 1775032"/>
              <a:gd name="connsiteX684" fmla="*/ 2087231 w 10663858"/>
              <a:gd name="connsiteY684" fmla="*/ 529888 h 1775032"/>
              <a:gd name="connsiteX685" fmla="*/ 2086115 w 10663858"/>
              <a:gd name="connsiteY685" fmla="*/ 400408 h 1775032"/>
              <a:gd name="connsiteX686" fmla="*/ 2204433 w 10663858"/>
              <a:gd name="connsiteY686" fmla="*/ 161539 h 1775032"/>
              <a:gd name="connsiteX687" fmla="*/ 2400886 w 10663858"/>
              <a:gd name="connsiteY687" fmla="*/ 74474 h 1775032"/>
              <a:gd name="connsiteX688" fmla="*/ 2433257 w 10663858"/>
              <a:gd name="connsiteY688" fmla="*/ 77823 h 1775032"/>
              <a:gd name="connsiteX689" fmla="*/ 2470091 w 10663858"/>
              <a:gd name="connsiteY689" fmla="*/ 76707 h 1775032"/>
              <a:gd name="connsiteX690" fmla="*/ 2501345 w 10663858"/>
              <a:gd name="connsiteY690" fmla="*/ 63312 h 1775032"/>
              <a:gd name="connsiteX691" fmla="*/ 2528135 w 10663858"/>
              <a:gd name="connsiteY691" fmla="*/ 43220 h 1775032"/>
              <a:gd name="connsiteX692" fmla="*/ 2590747 w 10663858"/>
              <a:gd name="connsiteY692" fmla="*/ 15838 h 1775032"/>
              <a:gd name="connsiteX693" fmla="*/ 128504 w 10663858"/>
              <a:gd name="connsiteY693" fmla="*/ 804 h 1775032"/>
              <a:gd name="connsiteX694" fmla="*/ 216685 w 10663858"/>
              <a:gd name="connsiteY694" fmla="*/ 43220 h 1775032"/>
              <a:gd name="connsiteX695" fmla="*/ 399743 w 10663858"/>
              <a:gd name="connsiteY695" fmla="*/ 101263 h 1775032"/>
              <a:gd name="connsiteX696" fmla="*/ 404208 w 10663858"/>
              <a:gd name="connsiteY696" fmla="*/ 163771 h 1775032"/>
              <a:gd name="connsiteX697" fmla="*/ 399743 w 10663858"/>
              <a:gd name="connsiteY697" fmla="*/ 217349 h 1775032"/>
              <a:gd name="connsiteX698" fmla="*/ 399743 w 10663858"/>
              <a:gd name="connsiteY698" fmla="*/ 284322 h 1775032"/>
              <a:gd name="connsiteX699" fmla="*/ 393046 w 10663858"/>
              <a:gd name="connsiteY699" fmla="*/ 412686 h 1775032"/>
              <a:gd name="connsiteX700" fmla="*/ 390814 w 10663858"/>
              <a:gd name="connsiteY700" fmla="*/ 498634 h 1775032"/>
              <a:gd name="connsiteX701" fmla="*/ 387465 w 10663858"/>
              <a:gd name="connsiteY701" fmla="*/ 592396 h 1775032"/>
              <a:gd name="connsiteX702" fmla="*/ 388581 w 10663858"/>
              <a:gd name="connsiteY702" fmla="*/ 652672 h 1775032"/>
              <a:gd name="connsiteX703" fmla="*/ 410906 w 10663858"/>
              <a:gd name="connsiteY703" fmla="*/ 677228 h 1775032"/>
              <a:gd name="connsiteX704" fmla="*/ 457786 w 10663858"/>
              <a:gd name="connsiteY704" fmla="*/ 690623 h 1775032"/>
              <a:gd name="connsiteX705" fmla="*/ 522527 w 10663858"/>
              <a:gd name="connsiteY705" fmla="*/ 645974 h 1775032"/>
              <a:gd name="connsiteX706" fmla="*/ 523643 w 10663858"/>
              <a:gd name="connsiteY706" fmla="*/ 577885 h 1775032"/>
              <a:gd name="connsiteX707" fmla="*/ 522527 w 10663858"/>
              <a:gd name="connsiteY707" fmla="*/ 483007 h 1775032"/>
              <a:gd name="connsiteX708" fmla="*/ 521410 w 10663858"/>
              <a:gd name="connsiteY708" fmla="*/ 397059 h 1775032"/>
              <a:gd name="connsiteX709" fmla="*/ 512481 w 10663858"/>
              <a:gd name="connsiteY709" fmla="*/ 313343 h 1775032"/>
              <a:gd name="connsiteX710" fmla="*/ 509132 w 10663858"/>
              <a:gd name="connsiteY710" fmla="*/ 221814 h 1775032"/>
              <a:gd name="connsiteX711" fmla="*/ 533689 w 10663858"/>
              <a:gd name="connsiteY711" fmla="*/ 83404 h 1775032"/>
              <a:gd name="connsiteX712" fmla="*/ 610707 w 10663858"/>
              <a:gd name="connsiteY712" fmla="*/ 39872 h 1775032"/>
              <a:gd name="connsiteX713" fmla="*/ 723445 w 10663858"/>
              <a:gd name="connsiteY713" fmla="*/ 25361 h 1775032"/>
              <a:gd name="connsiteX714" fmla="*/ 908736 w 10663858"/>
              <a:gd name="connsiteY714" fmla="*/ 87869 h 1775032"/>
              <a:gd name="connsiteX715" fmla="*/ 928827 w 10663858"/>
              <a:gd name="connsiteY715" fmla="*/ 141447 h 1775032"/>
              <a:gd name="connsiteX716" fmla="*/ 926595 w 10663858"/>
              <a:gd name="connsiteY716" fmla="*/ 182747 h 1775032"/>
              <a:gd name="connsiteX717" fmla="*/ 926595 w 10663858"/>
              <a:gd name="connsiteY717" fmla="*/ 217349 h 1775032"/>
              <a:gd name="connsiteX718" fmla="*/ 919898 w 10663858"/>
              <a:gd name="connsiteY718" fmla="*/ 324505 h 1775032"/>
              <a:gd name="connsiteX719" fmla="*/ 900922 w 10663858"/>
              <a:gd name="connsiteY719" fmla="*/ 429429 h 1775032"/>
              <a:gd name="connsiteX720" fmla="*/ 893109 w 10663858"/>
              <a:gd name="connsiteY720" fmla="*/ 541050 h 1775032"/>
              <a:gd name="connsiteX721" fmla="*/ 886412 w 10663858"/>
              <a:gd name="connsiteY721" fmla="*/ 755363 h 1775032"/>
              <a:gd name="connsiteX722" fmla="*/ 870784 w 10663858"/>
              <a:gd name="connsiteY722" fmla="*/ 1012091 h 1775032"/>
              <a:gd name="connsiteX723" fmla="*/ 857390 w 10663858"/>
              <a:gd name="connsiteY723" fmla="*/ 1183988 h 1775032"/>
              <a:gd name="connsiteX724" fmla="*/ 862971 w 10663858"/>
              <a:gd name="connsiteY724" fmla="*/ 1220823 h 1775032"/>
              <a:gd name="connsiteX725" fmla="*/ 860739 w 10663858"/>
              <a:gd name="connsiteY725" fmla="*/ 1265471 h 1775032"/>
              <a:gd name="connsiteX726" fmla="*/ 859622 w 10663858"/>
              <a:gd name="connsiteY726" fmla="*/ 1311236 h 1775032"/>
              <a:gd name="connsiteX727" fmla="*/ 870784 w 10663858"/>
              <a:gd name="connsiteY727" fmla="*/ 1362582 h 1775032"/>
              <a:gd name="connsiteX728" fmla="*/ 832833 w 10663858"/>
              <a:gd name="connsiteY728" fmla="*/ 1489830 h 1775032"/>
              <a:gd name="connsiteX729" fmla="*/ 814974 w 10663858"/>
              <a:gd name="connsiteY729" fmla="*/ 1566848 h 1775032"/>
              <a:gd name="connsiteX730" fmla="*/ 817206 w 10663858"/>
              <a:gd name="connsiteY730" fmla="*/ 1647215 h 1775032"/>
              <a:gd name="connsiteX731" fmla="*/ 804928 w 10663858"/>
              <a:gd name="connsiteY731" fmla="*/ 1685167 h 1775032"/>
              <a:gd name="connsiteX732" fmla="*/ 753582 w 10663858"/>
              <a:gd name="connsiteY732" fmla="*/ 1710839 h 1775032"/>
              <a:gd name="connsiteX733" fmla="*/ 667634 w 10663858"/>
              <a:gd name="connsiteY733" fmla="*/ 1728699 h 1775032"/>
              <a:gd name="connsiteX734" fmla="*/ 518062 w 10663858"/>
              <a:gd name="connsiteY734" fmla="*/ 1681818 h 1775032"/>
              <a:gd name="connsiteX735" fmla="*/ 505784 w 10663858"/>
              <a:gd name="connsiteY735" fmla="*/ 1486481 h 1775032"/>
              <a:gd name="connsiteX736" fmla="*/ 525875 w 10663858"/>
              <a:gd name="connsiteY736" fmla="*/ 1266588 h 1775032"/>
              <a:gd name="connsiteX737" fmla="*/ 522527 w 10663858"/>
              <a:gd name="connsiteY737" fmla="*/ 1163896 h 1775032"/>
              <a:gd name="connsiteX738" fmla="*/ 493505 w 10663858"/>
              <a:gd name="connsiteY738" fmla="*/ 1128177 h 1775032"/>
              <a:gd name="connsiteX739" fmla="*/ 451089 w 10663858"/>
              <a:gd name="connsiteY739" fmla="*/ 1123713 h 1775032"/>
              <a:gd name="connsiteX740" fmla="*/ 384117 w 10663858"/>
              <a:gd name="connsiteY740" fmla="*/ 1152734 h 1775032"/>
              <a:gd name="connsiteX741" fmla="*/ 386349 w 10663858"/>
              <a:gd name="connsiteY741" fmla="*/ 1294493 h 1775032"/>
              <a:gd name="connsiteX742" fmla="*/ 384117 w 10663858"/>
              <a:gd name="connsiteY742" fmla="*/ 1476435 h 1775032"/>
              <a:gd name="connsiteX743" fmla="*/ 367373 w 10663858"/>
              <a:gd name="connsiteY743" fmla="*/ 1716420 h 1775032"/>
              <a:gd name="connsiteX744" fmla="*/ 330538 w 10663858"/>
              <a:gd name="connsiteY744" fmla="*/ 1737628 h 1775032"/>
              <a:gd name="connsiteX745" fmla="*/ 272495 w 10663858"/>
              <a:gd name="connsiteY745" fmla="*/ 1744326 h 1775032"/>
              <a:gd name="connsiteX746" fmla="*/ 178734 w 10663858"/>
              <a:gd name="connsiteY746" fmla="*/ 1720885 h 1775032"/>
              <a:gd name="connsiteX747" fmla="*/ 143015 w 10663858"/>
              <a:gd name="connsiteY747" fmla="*/ 1677353 h 1775032"/>
              <a:gd name="connsiteX748" fmla="*/ 106180 w 10663858"/>
              <a:gd name="connsiteY748" fmla="*/ 1653913 h 1775032"/>
              <a:gd name="connsiteX749" fmla="*/ 78275 w 10663858"/>
              <a:gd name="connsiteY749" fmla="*/ 1628240 h 1775032"/>
              <a:gd name="connsiteX750" fmla="*/ 69345 w 10663858"/>
              <a:gd name="connsiteY750" fmla="*/ 1583591 h 1775032"/>
              <a:gd name="connsiteX751" fmla="*/ 69345 w 10663858"/>
              <a:gd name="connsiteY751" fmla="*/ 1504340 h 1775032"/>
              <a:gd name="connsiteX752" fmla="*/ 81623 w 10663858"/>
              <a:gd name="connsiteY752" fmla="*/ 1458576 h 1775032"/>
              <a:gd name="connsiteX753" fmla="*/ 73810 w 10663858"/>
              <a:gd name="connsiteY753" fmla="*/ 1421741 h 1775032"/>
              <a:gd name="connsiteX754" fmla="*/ 57066 w 10663858"/>
              <a:gd name="connsiteY754" fmla="*/ 1358117 h 1775032"/>
              <a:gd name="connsiteX755" fmla="*/ 44788 w 10663858"/>
              <a:gd name="connsiteY755" fmla="*/ 1233101 h 1775032"/>
              <a:gd name="connsiteX756" fmla="*/ 40324 w 10663858"/>
              <a:gd name="connsiteY756" fmla="*/ 1100272 h 1775032"/>
              <a:gd name="connsiteX757" fmla="*/ 53718 w 10663858"/>
              <a:gd name="connsiteY757" fmla="*/ 1005394 h 1775032"/>
              <a:gd name="connsiteX758" fmla="*/ 59299 w 10663858"/>
              <a:gd name="connsiteY758" fmla="*/ 866984 h 1775032"/>
              <a:gd name="connsiteX759" fmla="*/ 29161 w 10663858"/>
              <a:gd name="connsiteY759" fmla="*/ 760944 h 1775032"/>
              <a:gd name="connsiteX760" fmla="*/ 22464 w 10663858"/>
              <a:gd name="connsiteY760" fmla="*/ 690623 h 1775032"/>
              <a:gd name="connsiteX761" fmla="*/ 13534 w 10663858"/>
              <a:gd name="connsiteY761" fmla="*/ 585699 h 1775032"/>
              <a:gd name="connsiteX762" fmla="*/ 4605 w 10663858"/>
              <a:gd name="connsiteY762" fmla="*/ 524307 h 1775032"/>
              <a:gd name="connsiteX763" fmla="*/ 2372 w 10663858"/>
              <a:gd name="connsiteY763" fmla="*/ 440591 h 1775032"/>
              <a:gd name="connsiteX764" fmla="*/ 3488 w 10663858"/>
              <a:gd name="connsiteY764" fmla="*/ 349062 h 1775032"/>
              <a:gd name="connsiteX765" fmla="*/ 1256 w 10663858"/>
              <a:gd name="connsiteY765" fmla="*/ 244138 h 1775032"/>
              <a:gd name="connsiteX766" fmla="*/ 3488 w 10663858"/>
              <a:gd name="connsiteY766" fmla="*/ 128052 h 1775032"/>
              <a:gd name="connsiteX767" fmla="*/ 43672 w 10663858"/>
              <a:gd name="connsiteY767" fmla="*/ 38755 h 1775032"/>
              <a:gd name="connsiteX768" fmla="*/ 128504 w 10663858"/>
              <a:gd name="connsiteY768" fmla="*/ 804 h 177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2"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2"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4"/>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2"/>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69"/>
                  <a:pt x="6186701" y="116146"/>
                  <a:pt x="6199352" y="114658"/>
                </a:cubicBezTo>
                <a:cubicBezTo>
                  <a:pt x="6212002" y="113169"/>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1"/>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6"/>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6"/>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8" y="69637"/>
                  <a:pt x="4021179" y="78195"/>
                  <a:pt x="4027132"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6" y="748666"/>
                  <a:pt x="4062106" y="823080"/>
                  <a:pt x="4056153" y="873681"/>
                </a:cubicBezTo>
                <a:cubicBezTo>
                  <a:pt x="4050200" y="924283"/>
                  <a:pt x="4048339" y="971164"/>
                  <a:pt x="4050572" y="1014324"/>
                </a:cubicBezTo>
                <a:cubicBezTo>
                  <a:pt x="4052805" y="1057484"/>
                  <a:pt x="4048711" y="1098412"/>
                  <a:pt x="4038294" y="1137107"/>
                </a:cubicBezTo>
                <a:cubicBezTo>
                  <a:pt x="4027876" y="1175802"/>
                  <a:pt x="4018574" y="1213009"/>
                  <a:pt x="4010389" y="1248728"/>
                </a:cubicBezTo>
                <a:cubicBezTo>
                  <a:pt x="4002202" y="1284447"/>
                  <a:pt x="3994389" y="1311980"/>
                  <a:pt x="3986948" y="1331328"/>
                </a:cubicBezTo>
                <a:cubicBezTo>
                  <a:pt x="3979506" y="1350675"/>
                  <a:pt x="3972065" y="1369279"/>
                  <a:pt x="3964624" y="1387138"/>
                </a:cubicBezTo>
                <a:cubicBezTo>
                  <a:pt x="3948254" y="1431787"/>
                  <a:pt x="3937090" y="1474203"/>
                  <a:pt x="3931137" y="1514386"/>
                </a:cubicBezTo>
                <a:cubicBezTo>
                  <a:pt x="3920719" y="1576894"/>
                  <a:pt x="3899139" y="1618566"/>
                  <a:pt x="3866397" y="1639402"/>
                </a:cubicBezTo>
                <a:cubicBezTo>
                  <a:pt x="3851514" y="1651308"/>
                  <a:pt x="3835143" y="1657633"/>
                  <a:pt x="3817283" y="1658378"/>
                </a:cubicBezTo>
                <a:cubicBezTo>
                  <a:pt x="3799424" y="1659122"/>
                  <a:pt x="3786029" y="1662098"/>
                  <a:pt x="3777100" y="1667307"/>
                </a:cubicBezTo>
                <a:cubicBezTo>
                  <a:pt x="3768171" y="1672516"/>
                  <a:pt x="3759240" y="1679213"/>
                  <a:pt x="3750312" y="1687399"/>
                </a:cubicBezTo>
                <a:cubicBezTo>
                  <a:pt x="3741381" y="1695585"/>
                  <a:pt x="3731707" y="1704142"/>
                  <a:pt x="3721289" y="1713072"/>
                </a:cubicBezTo>
                <a:cubicBezTo>
                  <a:pt x="3694501" y="1733908"/>
                  <a:pt x="3675525" y="1742837"/>
                  <a:pt x="3664363" y="1739861"/>
                </a:cubicBezTo>
                <a:cubicBezTo>
                  <a:pt x="3653202"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1"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6"/>
                  <a:pt x="3076120" y="366921"/>
                </a:cubicBezTo>
                <a:cubicBezTo>
                  <a:pt x="3082073" y="326738"/>
                  <a:pt x="3086165" y="290647"/>
                  <a:pt x="3088398" y="258649"/>
                </a:cubicBezTo>
                <a:cubicBezTo>
                  <a:pt x="3090631" y="226651"/>
                  <a:pt x="3093235" y="198746"/>
                  <a:pt x="3096211" y="174933"/>
                </a:cubicBezTo>
                <a:cubicBezTo>
                  <a:pt x="3105141" y="100519"/>
                  <a:pt x="3135651" y="61080"/>
                  <a:pt x="3187741" y="56615"/>
                </a:cubicBezTo>
                <a:cubicBezTo>
                  <a:pt x="3214530" y="53638"/>
                  <a:pt x="3243179" y="53638"/>
                  <a:pt x="3273689" y="56615"/>
                </a:cubicBezTo>
                <a:cubicBezTo>
                  <a:pt x="3304199" y="59591"/>
                  <a:pt x="3325406" y="60335"/>
                  <a:pt x="3337313" y="58847"/>
                </a:cubicBezTo>
                <a:lnTo>
                  <a:pt x="3406518" y="52150"/>
                </a:lnTo>
                <a:cubicBezTo>
                  <a:pt x="3442237" y="52150"/>
                  <a:pt x="3466793" y="62568"/>
                  <a:pt x="3480188" y="83404"/>
                </a:cubicBezTo>
                <a:cubicBezTo>
                  <a:pt x="3508465" y="119123"/>
                  <a:pt x="3522604" y="189072"/>
                  <a:pt x="3522604" y="293251"/>
                </a:cubicBezTo>
                <a:lnTo>
                  <a:pt x="3513675" y="534353"/>
                </a:lnTo>
                <a:cubicBezTo>
                  <a:pt x="3513675" y="561142"/>
                  <a:pt x="3514791" y="583094"/>
                  <a:pt x="3517023" y="600210"/>
                </a:cubicBezTo>
                <a:cubicBezTo>
                  <a:pt x="3519256" y="617325"/>
                  <a:pt x="3521116" y="631836"/>
                  <a:pt x="3522604" y="643742"/>
                </a:cubicBezTo>
                <a:cubicBezTo>
                  <a:pt x="3528557" y="686902"/>
                  <a:pt x="3524092" y="740852"/>
                  <a:pt x="3509209" y="805592"/>
                </a:cubicBezTo>
                <a:cubicBezTo>
                  <a:pt x="3494327" y="870333"/>
                  <a:pt x="3491351" y="928748"/>
                  <a:pt x="3500280" y="980838"/>
                </a:cubicBezTo>
                <a:cubicBezTo>
                  <a:pt x="3501768" y="992744"/>
                  <a:pt x="3504000" y="1000929"/>
                  <a:pt x="3506977" y="1005394"/>
                </a:cubicBezTo>
                <a:cubicBezTo>
                  <a:pt x="3509954" y="1009859"/>
                  <a:pt x="3512186" y="1014324"/>
                  <a:pt x="3513675" y="1018789"/>
                </a:cubicBezTo>
                <a:cubicBezTo>
                  <a:pt x="3521116" y="1032183"/>
                  <a:pt x="3525209" y="1049298"/>
                  <a:pt x="3525953" y="1070134"/>
                </a:cubicBezTo>
                <a:cubicBezTo>
                  <a:pt x="3526696" y="1090970"/>
                  <a:pt x="3534510" y="1113295"/>
                  <a:pt x="3549393" y="1137107"/>
                </a:cubicBezTo>
                <a:cubicBezTo>
                  <a:pt x="3564277" y="1160920"/>
                  <a:pt x="3582508"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2" y="733783"/>
                  <a:pt x="3652084" y="700297"/>
                  <a:pt x="3652084" y="670531"/>
                </a:cubicBezTo>
                <a:cubicBezTo>
                  <a:pt x="3650596" y="618441"/>
                  <a:pt x="3652829" y="566351"/>
                  <a:pt x="3658782" y="514261"/>
                </a:cubicBezTo>
                <a:cubicBezTo>
                  <a:pt x="3672176" y="404128"/>
                  <a:pt x="3674410"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8"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7"/>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2" y="269811"/>
                </a:cubicBezTo>
                <a:cubicBezTo>
                  <a:pt x="1872398" y="276508"/>
                  <a:pt x="1883188" y="285810"/>
                  <a:pt x="1892861" y="297716"/>
                </a:cubicBezTo>
                <a:cubicBezTo>
                  <a:pt x="1902535" y="309623"/>
                  <a:pt x="1912954" y="328598"/>
                  <a:pt x="1924115" y="354643"/>
                </a:cubicBezTo>
                <a:cubicBezTo>
                  <a:pt x="1935278" y="380688"/>
                  <a:pt x="1945324" y="410826"/>
                  <a:pt x="1954253" y="445056"/>
                </a:cubicBezTo>
                <a:cubicBezTo>
                  <a:pt x="1978066" y="523935"/>
                  <a:pt x="1988484" y="590164"/>
                  <a:pt x="1985507" y="643742"/>
                </a:cubicBezTo>
                <a:cubicBezTo>
                  <a:pt x="1982531" y="697320"/>
                  <a:pt x="1980298" y="751642"/>
                  <a:pt x="1978810" y="806709"/>
                </a:cubicBezTo>
                <a:cubicBezTo>
                  <a:pt x="1975833" y="904935"/>
                  <a:pt x="1966160" y="975629"/>
                  <a:pt x="1949788" y="1018789"/>
                </a:cubicBezTo>
                <a:cubicBezTo>
                  <a:pt x="1933417" y="1061949"/>
                  <a:pt x="1921139" y="1098040"/>
                  <a:pt x="1912954"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4"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6" y="1626752"/>
                  <a:pt x="1241367" y="1618566"/>
                  <a:pt x="1230948" y="1612613"/>
                </a:cubicBezTo>
                <a:cubicBezTo>
                  <a:pt x="1220531" y="1606660"/>
                  <a:pt x="1210113"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7"/>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6"/>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5"/>
                </a:cubicBezTo>
                <a:cubicBezTo>
                  <a:pt x="9786631" y="510913"/>
                  <a:pt x="9789607" y="488961"/>
                  <a:pt x="9789607" y="465148"/>
                </a:cubicBezTo>
                <a:cubicBezTo>
                  <a:pt x="9789607" y="441336"/>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40" y="16431"/>
                </a:moveTo>
                <a:cubicBezTo>
                  <a:pt x="4598854" y="16431"/>
                  <a:pt x="4612249" y="17919"/>
                  <a:pt x="4621923" y="20896"/>
                </a:cubicBezTo>
                <a:cubicBezTo>
                  <a:pt x="4631598" y="23873"/>
                  <a:pt x="4642759" y="26105"/>
                  <a:pt x="4655409" y="27593"/>
                </a:cubicBezTo>
                <a:cubicBezTo>
                  <a:pt x="4668059" y="29082"/>
                  <a:pt x="4681454" y="29826"/>
                  <a:pt x="4695593" y="29826"/>
                </a:cubicBezTo>
                <a:cubicBezTo>
                  <a:pt x="4709732" y="29826"/>
                  <a:pt x="4725730" y="31314"/>
                  <a:pt x="4743589" y="34291"/>
                </a:cubicBezTo>
                <a:cubicBezTo>
                  <a:pt x="4800146" y="41732"/>
                  <a:pt x="4859675" y="78939"/>
                  <a:pt x="4922183" y="145912"/>
                </a:cubicBezTo>
                <a:cubicBezTo>
                  <a:pt x="4962367" y="189072"/>
                  <a:pt x="4987296" y="233720"/>
                  <a:pt x="4996970" y="279857"/>
                </a:cubicBezTo>
                <a:cubicBezTo>
                  <a:pt x="5006643" y="325994"/>
                  <a:pt x="5010736" y="371386"/>
                  <a:pt x="5009248" y="416035"/>
                </a:cubicBezTo>
                <a:cubicBezTo>
                  <a:pt x="5007759" y="480031"/>
                  <a:pt x="5012224" y="527656"/>
                  <a:pt x="5022642" y="558910"/>
                </a:cubicBezTo>
                <a:cubicBezTo>
                  <a:pt x="5033061"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1" y="785129"/>
                  <a:pt x="4920695" y="785873"/>
                  <a:pt x="4904324" y="784384"/>
                </a:cubicBezTo>
                <a:cubicBezTo>
                  <a:pt x="4887953" y="782896"/>
                  <a:pt x="4874558" y="782152"/>
                  <a:pt x="4864140" y="782152"/>
                </a:cubicBezTo>
                <a:cubicBezTo>
                  <a:pt x="4853722" y="782152"/>
                  <a:pt x="4846653" y="784756"/>
                  <a:pt x="4842932" y="789965"/>
                </a:cubicBezTo>
                <a:cubicBezTo>
                  <a:pt x="4839212" y="795174"/>
                  <a:pt x="4835119" y="800755"/>
                  <a:pt x="4830654" y="806709"/>
                </a:cubicBezTo>
                <a:cubicBezTo>
                  <a:pt x="4820237" y="817127"/>
                  <a:pt x="4800146" y="817871"/>
                  <a:pt x="4770379" y="808941"/>
                </a:cubicBezTo>
                <a:cubicBezTo>
                  <a:pt x="4740613" y="800011"/>
                  <a:pt x="4716056" y="781036"/>
                  <a:pt x="4696709" y="752014"/>
                </a:cubicBezTo>
                <a:cubicBezTo>
                  <a:pt x="4677362" y="722993"/>
                  <a:pt x="4675129" y="685414"/>
                  <a:pt x="4690012" y="639277"/>
                </a:cubicBezTo>
                <a:cubicBezTo>
                  <a:pt x="4694477" y="624394"/>
                  <a:pt x="4698942" y="610628"/>
                  <a:pt x="4703406" y="597977"/>
                </a:cubicBezTo>
                <a:cubicBezTo>
                  <a:pt x="4707871" y="585327"/>
                  <a:pt x="4708615" y="574537"/>
                  <a:pt x="4705639" y="565607"/>
                </a:cubicBezTo>
                <a:cubicBezTo>
                  <a:pt x="4699686" y="544771"/>
                  <a:pt x="4685547" y="533609"/>
                  <a:pt x="4663224" y="532121"/>
                </a:cubicBezTo>
                <a:cubicBezTo>
                  <a:pt x="4640899" y="530632"/>
                  <a:pt x="4621551" y="536586"/>
                  <a:pt x="4605180" y="549980"/>
                </a:cubicBezTo>
                <a:cubicBezTo>
                  <a:pt x="4582857" y="570816"/>
                  <a:pt x="4568346"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2" y="782152"/>
                </a:cubicBezTo>
                <a:cubicBezTo>
                  <a:pt x="4566484" y="820847"/>
                  <a:pt x="4575786" y="846892"/>
                  <a:pt x="4588437" y="860287"/>
                </a:cubicBezTo>
                <a:cubicBezTo>
                  <a:pt x="4601087" y="873681"/>
                  <a:pt x="4611877" y="881123"/>
                  <a:pt x="4620807" y="882611"/>
                </a:cubicBezTo>
                <a:cubicBezTo>
                  <a:pt x="4629737" y="884099"/>
                  <a:pt x="4638295" y="884471"/>
                  <a:pt x="4646480" y="883727"/>
                </a:cubicBezTo>
                <a:cubicBezTo>
                  <a:pt x="4654665" y="882983"/>
                  <a:pt x="4663224"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8" y="951816"/>
                </a:cubicBezTo>
                <a:cubicBezTo>
                  <a:pt x="4819492" y="968187"/>
                  <a:pt x="4831026" y="978605"/>
                  <a:pt x="4840700" y="983070"/>
                </a:cubicBezTo>
                <a:cubicBezTo>
                  <a:pt x="4850374" y="987535"/>
                  <a:pt x="4858931" y="991628"/>
                  <a:pt x="4866374"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4" y="1569453"/>
                  <a:pt x="4806098" y="1581359"/>
                </a:cubicBezTo>
                <a:cubicBezTo>
                  <a:pt x="4785261" y="1593265"/>
                  <a:pt x="4771867" y="1602195"/>
                  <a:pt x="4765914" y="1608148"/>
                </a:cubicBezTo>
                <a:cubicBezTo>
                  <a:pt x="4759961" y="1614101"/>
                  <a:pt x="4755124" y="1621543"/>
                  <a:pt x="4751405" y="1630472"/>
                </a:cubicBezTo>
                <a:cubicBezTo>
                  <a:pt x="4747683" y="1639402"/>
                  <a:pt x="4742102" y="1649076"/>
                  <a:pt x="4734660" y="1659494"/>
                </a:cubicBezTo>
                <a:cubicBezTo>
                  <a:pt x="4716801" y="1684794"/>
                  <a:pt x="4690755" y="1702654"/>
                  <a:pt x="4656527" y="1713072"/>
                </a:cubicBezTo>
                <a:cubicBezTo>
                  <a:pt x="4617830" y="1724978"/>
                  <a:pt x="4576530" y="1730559"/>
                  <a:pt x="4532626" y="1729815"/>
                </a:cubicBezTo>
                <a:cubicBezTo>
                  <a:pt x="4488722" y="1729071"/>
                  <a:pt x="4454863" y="1726466"/>
                  <a:pt x="4431051" y="1722002"/>
                </a:cubicBezTo>
                <a:cubicBezTo>
                  <a:pt x="4407238" y="1717537"/>
                  <a:pt x="4385287" y="1706375"/>
                  <a:pt x="4365196" y="1688515"/>
                </a:cubicBezTo>
                <a:cubicBezTo>
                  <a:pt x="4345103" y="1670656"/>
                  <a:pt x="4328732" y="1650936"/>
                  <a:pt x="4316081" y="1629356"/>
                </a:cubicBezTo>
                <a:cubicBezTo>
                  <a:pt x="4303431" y="1607776"/>
                  <a:pt x="4293385" y="1595870"/>
                  <a:pt x="4285944" y="1593637"/>
                </a:cubicBezTo>
                <a:cubicBezTo>
                  <a:pt x="4278502" y="1591405"/>
                  <a:pt x="4270316" y="1590289"/>
                  <a:pt x="4261387" y="1590289"/>
                </a:cubicBezTo>
                <a:lnTo>
                  <a:pt x="4234598" y="1590289"/>
                </a:lnTo>
                <a:cubicBezTo>
                  <a:pt x="4210785" y="1590289"/>
                  <a:pt x="4194786" y="1583219"/>
                  <a:pt x="4186601" y="1569081"/>
                </a:cubicBezTo>
                <a:cubicBezTo>
                  <a:pt x="4178416" y="1554942"/>
                  <a:pt x="4175439" y="1541547"/>
                  <a:pt x="4177671" y="1528897"/>
                </a:cubicBezTo>
                <a:cubicBezTo>
                  <a:pt x="4179903" y="1516247"/>
                  <a:pt x="4180276" y="1498015"/>
                  <a:pt x="4178788" y="1474203"/>
                </a:cubicBezTo>
                <a:cubicBezTo>
                  <a:pt x="4178788" y="1450390"/>
                  <a:pt x="4179159" y="1428066"/>
                  <a:pt x="4179903" y="1407230"/>
                </a:cubicBezTo>
                <a:cubicBezTo>
                  <a:pt x="4180648"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4"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8" y="1413927"/>
                </a:cubicBezTo>
                <a:cubicBezTo>
                  <a:pt x="4483885" y="1452623"/>
                  <a:pt x="4503233" y="1470482"/>
                  <a:pt x="4531510" y="1467505"/>
                </a:cubicBezTo>
                <a:cubicBezTo>
                  <a:pt x="4562764" y="1464529"/>
                  <a:pt x="4579879" y="1433275"/>
                  <a:pt x="4582857" y="1373744"/>
                </a:cubicBezTo>
                <a:cubicBezTo>
                  <a:pt x="4582857" y="1357373"/>
                  <a:pt x="4582857" y="1341746"/>
                  <a:pt x="4582857" y="1326863"/>
                </a:cubicBezTo>
                <a:lnTo>
                  <a:pt x="4582857" y="1277750"/>
                </a:lnTo>
                <a:cubicBezTo>
                  <a:pt x="4582857" y="1207800"/>
                  <a:pt x="4549369" y="1154222"/>
                  <a:pt x="4482396" y="1117015"/>
                </a:cubicBezTo>
                <a:cubicBezTo>
                  <a:pt x="4455608" y="1102132"/>
                  <a:pt x="4429563" y="1087994"/>
                  <a:pt x="4404262" y="1074599"/>
                </a:cubicBezTo>
                <a:cubicBezTo>
                  <a:pt x="4378961" y="1061205"/>
                  <a:pt x="4355149" y="1044834"/>
                  <a:pt x="4332825"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5" y="635556"/>
                  <a:pt x="4138604" y="605791"/>
                </a:cubicBezTo>
                <a:cubicBezTo>
                  <a:pt x="4147534" y="576025"/>
                  <a:pt x="4154975" y="551096"/>
                  <a:pt x="4160928" y="531005"/>
                </a:cubicBezTo>
                <a:cubicBezTo>
                  <a:pt x="4166881" y="510913"/>
                  <a:pt x="4169857" y="488961"/>
                  <a:pt x="4169857" y="465148"/>
                </a:cubicBezTo>
                <a:cubicBezTo>
                  <a:pt x="4169857" y="441336"/>
                  <a:pt x="4168741" y="417895"/>
                  <a:pt x="4166509" y="394827"/>
                </a:cubicBezTo>
                <a:cubicBezTo>
                  <a:pt x="4164276" y="371758"/>
                  <a:pt x="4163160" y="348318"/>
                  <a:pt x="4163160" y="324505"/>
                </a:cubicBezTo>
                <a:cubicBezTo>
                  <a:pt x="4166137" y="270927"/>
                  <a:pt x="4186230"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5" y="16431"/>
                  <a:pt x="4581740"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9"/>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2"/>
                </a:cubicBezTo>
                <a:cubicBezTo>
                  <a:pt x="8207043" y="541423"/>
                  <a:pt x="8204810" y="537702"/>
                  <a:pt x="8202578" y="535469"/>
                </a:cubicBezTo>
                <a:cubicBezTo>
                  <a:pt x="8200346" y="533237"/>
                  <a:pt x="8193276" y="536586"/>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8" y="125076"/>
                  <a:pt x="2800490" y="128052"/>
                </a:cubicBezTo>
                <a:cubicBezTo>
                  <a:pt x="2843650" y="131029"/>
                  <a:pt x="2882346" y="153353"/>
                  <a:pt x="2916576" y="195025"/>
                </a:cubicBezTo>
                <a:cubicBezTo>
                  <a:pt x="2922529" y="203955"/>
                  <a:pt x="2928482" y="212512"/>
                  <a:pt x="2934435" y="220698"/>
                </a:cubicBezTo>
                <a:cubicBezTo>
                  <a:pt x="2940389"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9"/>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2"/>
                </a:cubicBezTo>
                <a:cubicBezTo>
                  <a:pt x="2587294" y="541423"/>
                  <a:pt x="2585061" y="537702"/>
                  <a:pt x="2582829" y="535469"/>
                </a:cubicBezTo>
                <a:cubicBezTo>
                  <a:pt x="2580596" y="533237"/>
                  <a:pt x="2573527" y="536586"/>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0"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1"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8" y="1314585"/>
                  <a:pt x="2861882" y="1348071"/>
                </a:cubicBezTo>
                <a:cubicBezTo>
                  <a:pt x="2862626" y="1381557"/>
                  <a:pt x="2863742" y="1408346"/>
                  <a:pt x="2865230" y="1428438"/>
                </a:cubicBezTo>
                <a:cubicBezTo>
                  <a:pt x="2866718"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1" y="1681818"/>
                  <a:pt x="2710077" y="1681818"/>
                </a:cubicBezTo>
                <a:cubicBezTo>
                  <a:pt x="2675102" y="1681818"/>
                  <a:pt x="2643476" y="1698189"/>
                  <a:pt x="2615199" y="1730931"/>
                </a:cubicBezTo>
                <a:cubicBezTo>
                  <a:pt x="2586922" y="1763673"/>
                  <a:pt x="2560133" y="1778184"/>
                  <a:pt x="2534832"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8"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7" y="1483132"/>
                </a:cubicBezTo>
                <a:cubicBezTo>
                  <a:pt x="2160529" y="1453367"/>
                  <a:pt x="2153088" y="1425089"/>
                  <a:pt x="2157552" y="1398300"/>
                </a:cubicBezTo>
                <a:cubicBezTo>
                  <a:pt x="2166482" y="1326863"/>
                  <a:pt x="2156808" y="1279982"/>
                  <a:pt x="2128531" y="1257658"/>
                </a:cubicBezTo>
                <a:cubicBezTo>
                  <a:pt x="2112160" y="1247240"/>
                  <a:pt x="2103974" y="1239054"/>
                  <a:pt x="2103974" y="1233101"/>
                </a:cubicBezTo>
                <a:cubicBezTo>
                  <a:pt x="2103974" y="1227148"/>
                  <a:pt x="2100998" y="1214498"/>
                  <a:pt x="2095044" y="1195150"/>
                </a:cubicBezTo>
                <a:cubicBezTo>
                  <a:pt x="2086115" y="1168361"/>
                  <a:pt x="2086487" y="1137107"/>
                  <a:pt x="2096161" y="1101388"/>
                </a:cubicBezTo>
                <a:cubicBezTo>
                  <a:pt x="2105835" y="1065670"/>
                  <a:pt x="2109183" y="1036276"/>
                  <a:pt x="2106207" y="1013208"/>
                </a:cubicBezTo>
                <a:cubicBezTo>
                  <a:pt x="2103230" y="990139"/>
                  <a:pt x="2099510" y="965955"/>
                  <a:pt x="2095044" y="940654"/>
                </a:cubicBezTo>
                <a:cubicBezTo>
                  <a:pt x="2086115" y="875170"/>
                  <a:pt x="2085371" y="832009"/>
                  <a:pt x="2092812" y="811173"/>
                </a:cubicBezTo>
                <a:cubicBezTo>
                  <a:pt x="2100254"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5"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30" y="13629"/>
                  <a:pt x="2590747" y="15838"/>
                </a:cubicBezTo>
                <a:close/>
                <a:moveTo>
                  <a:pt x="128504" y="804"/>
                </a:moveTo>
                <a:cubicBezTo>
                  <a:pt x="161991" y="-3661"/>
                  <a:pt x="191384" y="10478"/>
                  <a:pt x="216685" y="43220"/>
                </a:cubicBezTo>
                <a:cubicBezTo>
                  <a:pt x="322353" y="11966"/>
                  <a:pt x="383372" y="31314"/>
                  <a:pt x="399743" y="101263"/>
                </a:cubicBezTo>
                <a:cubicBezTo>
                  <a:pt x="405697"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5"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0"/>
                  <a:pt x="925107" y="203955"/>
                  <a:pt x="926595" y="217349"/>
                </a:cubicBezTo>
                <a:cubicBezTo>
                  <a:pt x="931060" y="253068"/>
                  <a:pt x="928827" y="288787"/>
                  <a:pt x="919898" y="324505"/>
                </a:cubicBezTo>
                <a:cubicBezTo>
                  <a:pt x="910968" y="360224"/>
                  <a:pt x="904643" y="395199"/>
                  <a:pt x="900922" y="429429"/>
                </a:cubicBezTo>
                <a:cubicBezTo>
                  <a:pt x="897201" y="463660"/>
                  <a:pt x="894597" y="500867"/>
                  <a:pt x="893109" y="541050"/>
                </a:cubicBezTo>
                <a:cubicBezTo>
                  <a:pt x="888644" y="608023"/>
                  <a:pt x="886412" y="679461"/>
                  <a:pt x="886412" y="755363"/>
                </a:cubicBezTo>
                <a:cubicBezTo>
                  <a:pt x="886412" y="890797"/>
                  <a:pt x="881202" y="976373"/>
                  <a:pt x="870784"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5" y="1281098"/>
                  <a:pt x="859622" y="1296353"/>
                  <a:pt x="859622" y="1311236"/>
                </a:cubicBezTo>
                <a:cubicBezTo>
                  <a:pt x="859622" y="1326119"/>
                  <a:pt x="863343" y="1343234"/>
                  <a:pt x="870784" y="1362582"/>
                </a:cubicBezTo>
                <a:cubicBezTo>
                  <a:pt x="884179" y="1402765"/>
                  <a:pt x="871529" y="1445181"/>
                  <a:pt x="832833" y="1489830"/>
                </a:cubicBezTo>
                <a:cubicBezTo>
                  <a:pt x="819439" y="1504713"/>
                  <a:pt x="813486" y="1530385"/>
                  <a:pt x="814974" y="1566848"/>
                </a:cubicBezTo>
                <a:cubicBezTo>
                  <a:pt x="816462" y="1603311"/>
                  <a:pt x="817206" y="1630100"/>
                  <a:pt x="817206" y="1647215"/>
                </a:cubicBezTo>
                <a:cubicBezTo>
                  <a:pt x="817206" y="1664331"/>
                  <a:pt x="813113"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4"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7" y="1152734"/>
                </a:cubicBezTo>
                <a:cubicBezTo>
                  <a:pt x="385605" y="1186964"/>
                  <a:pt x="386349" y="1234217"/>
                  <a:pt x="386349" y="1294493"/>
                </a:cubicBezTo>
                <a:cubicBezTo>
                  <a:pt x="386349" y="1354768"/>
                  <a:pt x="385605" y="1415416"/>
                  <a:pt x="384117" y="1476435"/>
                </a:cubicBezTo>
                <a:cubicBezTo>
                  <a:pt x="379652" y="1626752"/>
                  <a:pt x="374070" y="1706747"/>
                  <a:pt x="367373" y="1716420"/>
                </a:cubicBezTo>
                <a:cubicBezTo>
                  <a:pt x="360676" y="1726094"/>
                  <a:pt x="348398" y="1733164"/>
                  <a:pt x="330538" y="1737628"/>
                </a:cubicBezTo>
                <a:cubicBezTo>
                  <a:pt x="312679" y="1742093"/>
                  <a:pt x="293331" y="1744326"/>
                  <a:pt x="272495" y="1744326"/>
                </a:cubicBezTo>
                <a:cubicBezTo>
                  <a:pt x="224870" y="1747302"/>
                  <a:pt x="193616" y="1739489"/>
                  <a:pt x="178734" y="1720885"/>
                </a:cubicBezTo>
                <a:cubicBezTo>
                  <a:pt x="163851" y="1702282"/>
                  <a:pt x="151945" y="1687771"/>
                  <a:pt x="143015" y="1677353"/>
                </a:cubicBezTo>
                <a:cubicBezTo>
                  <a:pt x="134085" y="1666935"/>
                  <a:pt x="121807" y="1659122"/>
                  <a:pt x="106180" y="1653913"/>
                </a:cubicBezTo>
                <a:cubicBezTo>
                  <a:pt x="90553" y="1648704"/>
                  <a:pt x="81251" y="1640146"/>
                  <a:pt x="78275"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6"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D73625D4-0672-4E91-A450-32B50A7912D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807BA63B-F566-47F4-942C-44CAAA34829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1142644"/>
            <a:ext cx="12192000" cy="5715356"/>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7" name="Picture Placeholder 16">
            <a:extLst>
              <a:ext uri="{FF2B5EF4-FFF2-40B4-BE49-F238E27FC236}">
                <a16:creationId xmlns:a16="http://schemas.microsoft.com/office/drawing/2014/main" id="{28697AAB-F7FC-435D-BED1-D2A403CACA9F}"/>
              </a:ext>
            </a:extLst>
          </p:cNvPr>
          <p:cNvSpPr>
            <a:spLocks noGrp="1"/>
          </p:cNvSpPr>
          <p:nvPr>
            <p:ph type="pic" sz="quarter" idx="10"/>
          </p:nvPr>
        </p:nvSpPr>
        <p:spPr>
          <a:xfrm>
            <a:off x="0" y="256676"/>
            <a:ext cx="4717557" cy="6601325"/>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6 w 4717557"/>
              <a:gd name="connsiteY10" fmla="*/ 6601325 h 6601325"/>
              <a:gd name="connsiteX11" fmla="*/ 2168168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5" y="6501416"/>
                  <a:pt x="3416279" y="6535763"/>
                  <a:pt x="3385786" y="6569138"/>
                </a:cubicBezTo>
                <a:lnTo>
                  <a:pt x="3354196" y="6601325"/>
                </a:lnTo>
                <a:lnTo>
                  <a:pt x="2168168" y="6601325"/>
                </a:lnTo>
                <a:lnTo>
                  <a:pt x="2158645" y="6582806"/>
                </a:lnTo>
                <a:cubicBezTo>
                  <a:pt x="2136282" y="6530589"/>
                  <a:pt x="2116377" y="6477200"/>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2"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0"/>
                  <a:pt x="606918"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blipFill>
            <a:blip r:embed="rId2"/>
            <a:stretch>
              <a:fillRect/>
            </a:stretch>
          </a:blipFill>
        </p:spPr>
        <p:txBody>
          <a:bodyPr wrap="square">
            <a:noAutofit/>
          </a:bodyPr>
          <a:lstStyle/>
          <a:p>
            <a:endParaRPr lang="en-US"/>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5562071" y="181152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5475366" y="189628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5" name="Group 114">
            <a:extLst>
              <a:ext uri="{FF2B5EF4-FFF2-40B4-BE49-F238E27FC236}">
                <a16:creationId xmlns:a16="http://schemas.microsoft.com/office/drawing/2014/main" id="{34F3E814-081E-47D9-8B6A-B9579835F8AE}"/>
              </a:ext>
            </a:extLst>
          </p:cNvPr>
          <p:cNvGrpSpPr/>
          <p:nvPr userDrawn="1"/>
        </p:nvGrpSpPr>
        <p:grpSpPr>
          <a:xfrm>
            <a:off x="0" y="1142644"/>
            <a:ext cx="12192000" cy="5715356"/>
            <a:chOff x="0" y="1142644"/>
            <a:chExt cx="12192000" cy="5715356"/>
          </a:xfrm>
        </p:grpSpPr>
        <p:sp>
          <p:nvSpPr>
            <p:cNvPr id="116" name="Freeform: Shape 115">
              <a:extLst>
                <a:ext uri="{FF2B5EF4-FFF2-40B4-BE49-F238E27FC236}">
                  <a16:creationId xmlns:a16="http://schemas.microsoft.com/office/drawing/2014/main" id="{FAC67D1A-8E75-4CF0-AA47-2FF06D167E3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9935E35F-0B84-4170-844E-DDBFAE9B1B5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E745FCEB-6830-4404-B135-03EE0A70BAD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7564C1B3-F941-4718-9554-EDA68CD7553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FDA87B51-9C43-49C0-8099-C66D3B202C7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1" name="Freeform: Shape 120">
              <a:extLst>
                <a:ext uri="{FF2B5EF4-FFF2-40B4-BE49-F238E27FC236}">
                  <a16:creationId xmlns:a16="http://schemas.microsoft.com/office/drawing/2014/main" id="{2F2AFFAF-166E-4E56-B1B0-FE191D0B20F9}"/>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C6A875E-B397-48E4-B481-742E97D275C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12FADF5-31DA-472A-A9DB-03E5DF6EABA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2032962C-2593-4C48-AE17-EA077F2059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FD3D2BCB-F6BA-4B71-A66E-861CA57BE75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25FDC588-0E81-4011-B3DB-425DC6BA9CD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7CE9F56-EE3D-43CF-9E64-80ECCC0E11C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5A7FB09F-3A1E-47F4-9A11-3E42E36CE0B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9058B002-A7A3-48D0-82D0-B939F4175C6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0186D5C8-A5F1-4839-BC90-AF2AEFB2F59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4B03123-C153-47F3-B265-5C05D65A524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9061AF3-4734-4FE4-96C1-88F9322576EB}"/>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82BE75-EB02-451C-8593-1871E38EA01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EEBC5B2-CE85-4C8F-8550-4C6E6789525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1A1AA32B-AC0F-46A0-A129-15AD5BB9E4E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005EF074-C573-45EF-AE5C-36EC0E0718B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78E8AA74-039F-48C2-8F55-4E0A43A82CB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BDC6A4B-91A6-4129-96E5-975D326783C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279CE8BB-38EF-4230-9CD7-8AF9A13671D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54E92A95-26EC-4200-9936-99F9FDD122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1FEB8A52-381B-4E27-8636-858DC58F006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FE9B3E3B-842B-44DD-8561-4E3281B91F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D60EE250-5D49-4B77-B149-0E80A7AD641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02DEE70C-0FA4-4628-9A39-0D966A294A5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700FB980-A64B-4BCD-91E1-66C1735CD6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CD98E2F7-B258-4206-85A5-EA597AEA863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C411917D-C14F-4214-A79B-1B012756F0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B77CF10-95CF-4989-A2D9-3CACD2135F5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9A47D698-FB9A-46F5-BDD9-31AD42FF63E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8825711E-E316-4225-B369-3C7102E0D57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F5B29484-E8E3-4918-B90E-3505E625AC1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D5166258-4326-4D04-AA33-1527A1486B8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DE2B33B-80F5-4C5A-8A08-4614BA622D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0E80A878-7C2D-47E5-B1D2-DF743FFE959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AFF651B-DAAD-4FBF-81EC-C0AB031FFCB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253042EE-E97A-4722-B30C-F0DA0B116D2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CB01CA-1302-49CC-99A0-9633DA5267E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865E4F2-B6D1-453D-91BD-7C98D9E14D0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362F2CC-071E-481F-A239-3F55E31E058F}"/>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01CF1048-F39B-4481-BFEB-51E9D7F3996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522F00F4-D2BF-4F92-9E70-2641E1EC397F}"/>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92ED22BD-42C8-4AC0-BFB3-5FCFAB58EA1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AAA8DC5-AB79-4359-B1A2-5C866A487E9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AC0026ED-CCA2-43DF-BFBC-32132C1837F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9CCA20C9-790A-4584-B17F-2D493B55F17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3B1C8B67-99FE-4A98-915C-CF4A999D323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2C967EE4-25D4-484F-8292-054C4CBAB15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A17B1B40-3B2A-410C-B454-52B4BCBC643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4E666CA-3CBE-4616-9D99-2CC2180AC9A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87A50B4C-1979-4073-B2F6-6A28B43ACB6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48F8B32E-186F-4D03-A759-0E1FD685E52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6598D0A8-7DE8-4495-BB31-BE977329ABF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71DC844-2316-457A-AF2C-9C343007ED6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00EC69FA-F9B9-48C5-B3CA-676C6934CAD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719BD1AB-7458-46BE-A5B8-568D405FE3F2}"/>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B3FA178E-19FF-45EC-B7A2-22CB2A46156C}"/>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558C93A9-841B-41F2-877D-01E4000CA5D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CCB1B2B-054A-4AE4-B738-5F86812D22F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3150894-CA0F-47EE-B71E-9BA0E3C1846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40C13254-E488-49AB-B83D-E150ADA15BC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C77FDED0-2AC8-4C06-8735-264BAF4058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72E0D42F-40CC-4440-BF5A-3879C412CB6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C9C45143-B6E6-46B9-9185-953897BB06F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D3E51266-C2BB-4CB9-88A7-1F86D52498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4A1609BE-A5D8-4347-A7DE-CD5B28072C7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B0F0283-7D0F-4DF0-9482-1E1BB052EF0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FAF69680-3AED-432F-9677-102FF9DF17C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37AB81B-FE35-4DE6-98E1-9DE06A8A3F0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7F9D134-2E13-44F2-87B5-59E266B0A8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CB45BCA-167C-4802-8703-CC846F6E0E7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4F495DF-BA30-413E-8920-8A2BBC5C4B8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60FAC12A-8C1B-4902-A305-54ED49F4E8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82BCFEE-8D1F-49B6-A5FA-B6727971E7F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2B5AC11C-5E7A-424D-9277-D23834007F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BAAD367B-1DB8-4F63-B5ED-C26DF48E743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51D75FE-2B29-415C-9225-A35C257F8E3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87B131F-BE9F-47BD-BF04-04B777D1D1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E64EC6CD-32A1-4FCB-B5A6-410E00EE652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93E89168-A584-40FA-BBFF-2153AE871DD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3B1197E3-00C3-4290-BFBD-B8DBDF675E5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772AABC-A118-4EFF-A24B-8BA77EC6E15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D8B3A121-6ED5-454F-9AF3-E5B3EB6F001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6AE8C7D8-B1CE-4CEC-B961-692F75E3836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7ECFD746-2687-427E-8B2B-2E935EBD23F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521F322-44AC-4BF1-BB59-4632009F90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F333754-9AC4-4F13-8C99-4AFFC5EF3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539DEA4A-BA43-4DC0-94BB-7934F518C2A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0ACB2512-656E-4196-9C39-6B16DB1A112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B22493A-8A0E-4E6D-AD6E-55F2F5CAD8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1886D06-85C3-4BDA-96F7-F92B30527E3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69A9CBC3-AF05-4F72-8025-0263857D9001}"/>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6374AE-8C24-4F99-B262-E64B6200EB6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648CC78E-9B12-423A-A7FF-07AE5700C65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D2E595B9-B26F-4EDF-8434-970E3E210A9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768CD55-F23C-48B4-9099-864ADF1C7E1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8D9DCF4-D519-47DC-99DF-BA8469AF4E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F0E28AEE-B882-402D-A2A1-BC3043D0CAC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53538D2B-5219-4299-984D-E3E2DAF0D3F7}"/>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856F8330-CFEE-452E-943B-102BACC469CE}"/>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C590A556-7543-41E4-AEFD-47618EB6EFF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1CB25A14-CD6D-4809-BE43-1BB50A1AA6EE}"/>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1173E2DA-C25F-4177-AD0B-59A5FFF2EE5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E12710B-27AC-477C-9CAD-EBA29F5A0D6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665807A-5500-4C1F-848F-C1184459BCB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2B275DE-ADDF-4064-B316-548AC123BD8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A6DFDE9-BF35-4FDE-B54D-D9C383095F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4925B0EB-9D0B-4C39-B298-E9ED0DB871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244A41-D83A-4CF1-8031-96C2CA9C472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F04C6C8E-E142-415E-90C0-A72941749E3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8613BDEC-70D4-4A76-895F-1381EC4E6A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EEA679-F720-4273-8BAB-16B9CB8C5B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8DC978A-6FAB-4290-BB65-DB8B3695259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04670177-0F27-4EE2-9AD8-32914CBC45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1715A79D-E4DA-46BF-91E1-920FB3BD0D1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D4A346-DF14-4037-91A4-17FD55F197D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FE5AA94-5748-49BF-BFF6-DB98E4EE5BD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708AD84-3BFB-42D4-8D54-B7CABEC9437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F727B403-0A6F-4C66-9723-A27F163FDBF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D192EAD-7350-4E28-9D0E-F5230C76C2D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0A064F6-CF31-4C9C-95B9-BDE6C236D7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75CEB27-B0E1-4D92-96D3-6554FD7385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666000-5D18-46A7-A0D6-14F45C1F003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A61AC50-4A56-4809-A966-F80B63DADDA6}"/>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45CAD4BA-1A7E-455C-BC94-5271D01D164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6414822E-6D3C-492B-B95A-C6E7A7B6BB0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76CE66D-5852-4E2A-81B1-FCC4FB57ADC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62E5A3C-DCB4-40BE-A767-C1210729D5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728B110-4D56-4D5A-9093-666EB5A490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9649A4-79A0-4750-9F60-FB9F7B93E91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377F4F0-7B98-48C7-AF90-C01792CE7C0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EAEA0D49-4990-4C4C-888D-BBE7487F93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DE16D24-5DBA-4483-88BC-2A889E9292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86541E6-AF2B-4BFD-A697-BE7757F9812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BDDF611-1307-4374-BE12-D938F4D93E4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DF74E4B-1518-43A4-80BA-5551BC57D23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A36D70E-F511-4827-A4A3-615B4AF3F0D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5D4AD9F-6755-4DE1-97ED-D50DB3FDBD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6DA5656D-863C-4029-AB10-6FB2D067E98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7C1F3571-D51B-4D5D-957D-7FF0E7494DA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60206E2-9915-45BE-8F7C-A0FE39B889C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3644839-CC92-4B3E-875B-390E51BBABE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5856B0DC-E37E-4BE7-BD54-D80D4873F71F}"/>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597EAD3-5899-40A8-AA8D-E77BFDC2639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5D80587-135D-4F01-AD62-65B4596C8FE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58B3F8B-3430-40D5-AF6F-7E285095581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BF72EFF-BAB2-4C06-9B55-43E6FF28CD7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4083C9D-6522-41F5-A285-D028756D92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AA36DA1-2263-496A-BC6F-E67FEFC8879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D4829AA-FAFD-465A-9FF7-FC60FBCD93A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A4D3B025-0A4F-4650-A0A9-B89EA44E68E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856B045-3D8A-4148-A6AA-4C1C7EA34B3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D0C1C12-4953-4DF6-9031-9E181460A08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084CD60-B660-4999-9AAB-60DFB56294F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5D2563D-BBE8-401D-A555-3B37034065E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C8D4337-6F49-49D3-A81B-2291951768C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2204839-6090-46E5-AB36-61B653FCFEF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32337CC-E87E-44B5-9565-C44D0AA8475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40295F6-69FB-4EAB-8B87-F2029E7187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9DBD0E5-FE7C-4193-896A-C12BD307021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26D6EB9-0032-4C84-8AD0-C7DDF0E81F2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E5029239-8595-4698-8FBA-419D57F3BBB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D1F04FE-D870-43D7-92DF-083F77632A39}"/>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703C39F-146D-4778-A880-79CBD9B499C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CDCF10A-E3DD-41D9-B13C-33E32ED9359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BF478F08-8CE9-4BDF-A2EE-84DE87888EA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456F4A2-026C-4B7A-A128-342F3E7A31B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23DC65D-182D-4BF4-9AAE-4662F513668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8F34DDE-0749-4EA4-B50F-BD360C280A9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9E4430D6-F43E-4C0A-92DC-98432A3AC5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C2BC6B6-292E-4671-863E-FFB4EBF3A77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C8E99D-0CBD-47FA-96B1-11D0E878D0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FDC3EB0-EB99-4928-9325-2B934024053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291A89D-0905-4C2E-B0CF-943DEBA1C62A}"/>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FCC806-56B6-4E30-BB5C-A12E5823E2A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5006434B-5504-4849-BE3B-D1C0B474551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040FDCBB-EA99-4F87-B700-1645EEE28F9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577976-696E-4EE5-BAA4-E50B6515D10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0FB3A4F-09E6-4346-9F0A-42FC88BF10B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C0F932A4-C391-42F5-BFF3-E48299BA24B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6DF97935-D93A-4511-BCEC-C55CA8C126D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0F68E0-E136-4804-A873-E31D5527533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ADC10119-0560-45DB-8082-32CF9A2B8E7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25DC0AAF-A8D4-4945-A382-6088D4F7155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0B2B11B-FEB9-4403-92D5-518588569AF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B0B20796-493C-4F4B-B312-7845BE554BF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182E23E-8785-4D25-8F45-37AA5C9898E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182C8A58-88AE-40FC-A199-4975BFB416D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52152662-79BE-40F9-884A-F84133E5F88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D7972CF-F555-427B-AC69-C28CC808A4D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FC434D7-F5C1-4D63-AE55-CAECEB9350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F7B56B96-31E2-4DA9-96BD-DDB7552F8B70}"/>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13A6285-CEEF-426D-BF43-33670B72E3B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6E66FE3B-BB1A-42D3-BF82-980A8F75A07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CD657C7-B269-4E53-BB94-5A3C9042AE8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8E43573-BD69-4ED3-B3EB-33FAB38C65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090CE1-BD9C-4891-8561-4D125AD89DF7}"/>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09ADDC38-F487-4BA0-99B2-50DF94C2E2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80C7FE3-01B1-495E-B638-D418E79A05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0B075AD-E374-4F5E-BEF8-383EFBA7FBB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1ABB8D-9C67-4547-9405-4E7F62D005E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3F428EF-29FD-443A-9536-177FC3CD43F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18F68B-87DE-4AC9-BFBF-EF914FDC338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6CEBC12-A4D7-4B8C-B237-C3847D52672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AF807215-0E2F-48BC-9FC4-7D02B25770A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5" name="Picture Placeholder 4">
            <a:extLst>
              <a:ext uri="{FF2B5EF4-FFF2-40B4-BE49-F238E27FC236}">
                <a16:creationId xmlns:a16="http://schemas.microsoft.com/office/drawing/2014/main" id="{7400E2F0-7284-4B16-900C-2E7D1D76FEAD}"/>
              </a:ext>
            </a:extLst>
          </p:cNvPr>
          <p:cNvSpPr>
            <a:spLocks noGrp="1"/>
          </p:cNvSpPr>
          <p:nvPr>
            <p:ph type="pic" sz="quarter" idx="10"/>
          </p:nvPr>
        </p:nvSpPr>
        <p:spPr>
          <a:xfrm>
            <a:off x="1940108"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3" name="Picture Placeholder 4">
            <a:extLst>
              <a:ext uri="{FF2B5EF4-FFF2-40B4-BE49-F238E27FC236}">
                <a16:creationId xmlns:a16="http://schemas.microsoft.com/office/drawing/2014/main" id="{0C7A4AD2-CB1F-4B8E-87F9-B643F00FD675}"/>
              </a:ext>
            </a:extLst>
          </p:cNvPr>
          <p:cNvSpPr>
            <a:spLocks noGrp="1"/>
          </p:cNvSpPr>
          <p:nvPr>
            <p:ph type="pic" sz="quarter" idx="11"/>
          </p:nvPr>
        </p:nvSpPr>
        <p:spPr>
          <a:xfrm>
            <a:off x="5604462"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4" name="Picture Placeholder 4">
            <a:extLst>
              <a:ext uri="{FF2B5EF4-FFF2-40B4-BE49-F238E27FC236}">
                <a16:creationId xmlns:a16="http://schemas.microsoft.com/office/drawing/2014/main" id="{77E715FE-0D80-4AB1-85C0-848DD8AE1F12}"/>
              </a:ext>
            </a:extLst>
          </p:cNvPr>
          <p:cNvSpPr>
            <a:spLocks noGrp="1"/>
          </p:cNvSpPr>
          <p:nvPr>
            <p:ph type="pic" sz="quarter" idx="12"/>
          </p:nvPr>
        </p:nvSpPr>
        <p:spPr>
          <a:xfrm>
            <a:off x="9251320"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7BE8E997-1557-4A36-98E1-E35DB9193C6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8" name="Rectangle 7">
            <a:extLst>
              <a:ext uri="{FF2B5EF4-FFF2-40B4-BE49-F238E27FC236}">
                <a16:creationId xmlns:a16="http://schemas.microsoft.com/office/drawing/2014/main" id="{163FA048-C949-4DEC-86B6-FD87D0E8A02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F21A0C7-0EB5-47FA-951C-C1E31AB12706}"/>
              </a:ext>
            </a:extLst>
          </p:cNvPr>
          <p:cNvGrpSpPr/>
          <p:nvPr userDrawn="1"/>
        </p:nvGrpSpPr>
        <p:grpSpPr>
          <a:xfrm>
            <a:off x="0" y="1142644"/>
            <a:ext cx="12192000" cy="5715356"/>
            <a:chOff x="0" y="1142644"/>
            <a:chExt cx="12192000" cy="5715356"/>
          </a:xfrm>
        </p:grpSpPr>
        <p:sp>
          <p:nvSpPr>
            <p:cNvPr id="11" name="Freeform: Shape 10">
              <a:extLst>
                <a:ext uri="{FF2B5EF4-FFF2-40B4-BE49-F238E27FC236}">
                  <a16:creationId xmlns:a16="http://schemas.microsoft.com/office/drawing/2014/main" id="{927EB28F-3B15-4373-BAF0-05315117379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C0FF6F2-2A8C-404D-9E2D-F1DF6E93C8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DDDC871-926D-4CAF-8E6F-EEE9A61FFF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8DD1F9C-C2CF-47F3-B265-E21F1D76499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C3AF78BD-008D-4E67-9D6D-1E47578FBB1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9A84039E-8233-4E24-BF7C-5816B864764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7E47DDB-1F16-4BC0-979D-6CAD55BA0D7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8FDC8738-F487-496F-BDBF-4CAB8FE9370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C236C356-328B-4679-BC73-5AD6F843A3C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083C03-0E05-41A3-A85E-B8486B00A9FB}"/>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75D7F87-9C25-4704-828F-6C5FD4DE91E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BED0C8D6-72D6-496B-B2DE-6F94345248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1EBFEDC-59CC-432F-A642-03221566A1A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A7540CA-BEC9-41E9-9766-CF7AA40EED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CD991D6-7E09-4283-9921-57C93F6029C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555B08A-7AD4-413C-9C38-F8B2A9DCEC3E}"/>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E58E0FCD-83F9-4A21-9EF6-EA1F2C63160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6ED9412-1231-447D-9F9F-CB9522CFDE7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46E62D4-F391-4A31-B3BA-5601927FB46B}"/>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028F7759-89A1-4585-AEE6-8ACCFE0142B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B9F3B2B-99D3-40ED-9630-5A22BE598BF3}"/>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CBDDA6F0-C460-47A9-9A1D-DCB381B49E6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48B7024-77AC-4530-B9DE-4C525C7FF43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FE33A33-F0C5-450E-A3B7-0C7E73C37AC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D4C0037-D22C-43EB-BD11-6A69F61216D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C0BD19B-0B47-4DCA-A8E6-D72D658AD4A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DDED557-54A1-477D-92C0-75EB54501C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FF0EE11-5B58-471D-A29B-FE5512E073C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8A84CA3-CD9C-454C-8D28-D9DC5123917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F8C5548-9A70-4B9A-BF3F-D3254C20825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86E74B1E-5391-49A7-8407-7A6386719A1F}"/>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0C19CEA-D0BA-4915-BB68-0274B28FEA1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AD78553-2F90-4F2F-830F-9A26E80E564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335BF7D2-7DBA-4F7E-8B60-92E8F41426B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E9F308D-576D-4704-B8E0-2CAFE0B5AF56}"/>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9DED92E8-84F9-4765-8CD5-D403531B861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00CF410-09C4-41F2-843E-60353D3D041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A4A1106C-45C3-435D-9C88-0EAEB751D4A3}"/>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D0BACF21-1D41-41C5-B6C3-D3D246A6D47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F47F12-7031-40C3-A5A4-ED2E1FED70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C63ED0C-FA20-47A1-85BE-D880D9EDC5D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6EB6A48-0810-483B-B083-5A643898E55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8CC2263-93B5-45DC-978E-15493ECAEF7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77D8DA4-AA68-4C9D-82E5-935944E9326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303EC5A4-D514-44BA-8B1D-DD47DBB0F76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9D54074-88C6-4650-A4EE-9EE57B0D476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BC08420-2A48-4FA6-9F26-0882753F55E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31D9502-39C0-41AB-B110-D02374542E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189D4E6D-ADF2-47CC-857B-F025BA2BD59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CDDCF2F5-1481-4763-8400-58871FC8A5C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BFD5CCC-87AC-4190-A5B0-4492A4A681C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867E833-7376-4B97-B51E-EAA2EF63E1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60DD879-4FDA-4C57-B0B7-08E7164B2A6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BE2F131-98DD-4670-8944-24F28477400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8E4E1C6-45B0-4480-98EB-9B7F979D06D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2E89936-E9F8-4C24-89F0-63278985E4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2E0BF78-17A5-42CD-857C-C6F02D26C08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334EC235-3513-44C7-AB1F-0A6B0376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FE817E8-A86B-423A-8B5B-9E98362E01A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F43D6300-3E9B-4956-A75B-5AE38D0E06A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150CCDF-84DE-48DE-9C74-7C5E965C2F0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F442722-A2DB-408C-8389-18CDC2DF05D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DFC76F4-F38D-4D94-A2AC-3AB108A0C64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6E1BB0A-DDD2-464A-A879-304D7012C83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6F3B6A8-A6B3-4BFE-AADD-237F2926C2F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97D06342-4651-4D54-A756-5C9588E1B6F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4AEDFDF-2805-4669-88FA-C82B4545294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5134908-E27A-4936-8662-252C77449FD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9B7A785B-4B8F-4ADA-97D6-EB991DF78E4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3ED9C5-12D5-48A9-A154-3FD9BF13D9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1404196-B2BE-409D-BAC3-2B6F6010ED3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F2C8648-48DE-4785-BE68-2B841B92E5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38A10AD-AD0F-4B1C-AA57-8F906D5C0F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180599B9-A887-44AC-9DC5-07D9F2D26F0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505CB176-34FF-48AC-BECB-7AE3E08E587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129BA10-C5B5-4270-8FCE-00A4F670605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D46F1AD-39D5-4FA7-AE3F-60134B6BF43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6956AF-6BDE-494D-A886-C1733CB4937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7531CEA2-4367-4A5C-9209-5ABA2D38F3D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FB7CCB6-3EEA-4FE8-9AEA-799E2005B86B}"/>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F1FFCA6-4E64-4F15-A5D7-05BC5BA7F9D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00F25E3-84B2-441F-898D-D450D2420E9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E81E7A2-217A-446A-9732-A4FB0A406B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F07CD075-78B9-4DBD-B421-161FB88AD53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6DC3890-63D8-490A-86DF-873CF98F045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E5EAF92-D38C-454E-8107-285B7BEAC66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2D59F8D-143E-4056-841F-FB14C0D0DBB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E2E36B0-4B5A-4920-9D82-221DF663DDE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B52839D8-3C4D-4E73-B718-07048B7305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42F59531-E1A3-4C3F-AE95-FF371A2BBD1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B36A9A6E-09D5-4842-87A6-96B3D1571B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2CEC06E-3655-427E-B2CF-25C02BD9DC5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3AD0AD0-1060-4A1F-814B-E9137763F25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F7F2B7E-927D-48A5-9C7B-158B1E7C7C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561E9FF-15A9-4D40-A7F4-97C08C19C2A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B1E6B6B-1B56-4DEA-9211-14D4DB5EB11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FCA86FB5-6323-406E-AA67-3D82110B197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7E5D8A0F-0552-4D35-AEA3-C6F4DC0A944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D2267BC-940A-4958-8CE1-D8B65862E7A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07D1420-9244-4740-866F-2E99A2CA87D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4F7A2D9-8090-4D67-9C3A-4DD8D9B5235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86E3665C-48EF-487E-A656-E38F82D1A8C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1F6F22C-75E2-4263-980B-2F5C12BCDA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B53ACBCA-F9A2-48F5-AD6F-84C55A445AEA}"/>
              </a:ext>
            </a:extLst>
          </p:cNvPr>
          <p:cNvSpPr>
            <a:spLocks noGrp="1"/>
          </p:cNvSpPr>
          <p:nvPr>
            <p:ph type="pic" sz="quarter" idx="10"/>
          </p:nvPr>
        </p:nvSpPr>
        <p:spPr>
          <a:xfrm>
            <a:off x="925034" y="364796"/>
            <a:ext cx="4348637" cy="6128409"/>
          </a:xfrm>
          <a:custGeom>
            <a:avLst/>
            <a:gdLst>
              <a:gd name="connsiteX0" fmla="*/ 927998 w 4348637"/>
              <a:gd name="connsiteY0" fmla="*/ 5448193 h 6128409"/>
              <a:gd name="connsiteX1" fmla="*/ 929675 w 4348637"/>
              <a:gd name="connsiteY1" fmla="*/ 5479766 h 6128409"/>
              <a:gd name="connsiteX2" fmla="*/ 944333 w 4348637"/>
              <a:gd name="connsiteY2" fmla="*/ 5479766 h 6128409"/>
              <a:gd name="connsiteX3" fmla="*/ 610035 w 4348637"/>
              <a:gd name="connsiteY3" fmla="*/ 5311622 h 6128409"/>
              <a:gd name="connsiteX4" fmla="*/ 560080 w 4348637"/>
              <a:gd name="connsiteY4" fmla="*/ 5317712 h 6128409"/>
              <a:gd name="connsiteX5" fmla="*/ 510530 w 4348637"/>
              <a:gd name="connsiteY5" fmla="*/ 5324619 h 6128409"/>
              <a:gd name="connsiteX6" fmla="*/ 510530 w 4348637"/>
              <a:gd name="connsiteY6" fmla="*/ 5372137 h 6128409"/>
              <a:gd name="connsiteX7" fmla="*/ 514998 w 4348637"/>
              <a:gd name="connsiteY7" fmla="*/ 5478955 h 6128409"/>
              <a:gd name="connsiteX8" fmla="*/ 610035 w 4348637"/>
              <a:gd name="connsiteY8" fmla="*/ 5479361 h 6128409"/>
              <a:gd name="connsiteX9" fmla="*/ 610035 w 4348637"/>
              <a:gd name="connsiteY9" fmla="*/ 5311622 h 6128409"/>
              <a:gd name="connsiteX10" fmla="*/ 788335 w 4348637"/>
              <a:gd name="connsiteY10" fmla="*/ 5287659 h 6128409"/>
              <a:gd name="connsiteX11" fmla="*/ 727005 w 4348637"/>
              <a:gd name="connsiteY11" fmla="*/ 5296596 h 6128409"/>
              <a:gd name="connsiteX12" fmla="*/ 710354 w 4348637"/>
              <a:gd name="connsiteY12" fmla="*/ 5299030 h 6128409"/>
              <a:gd name="connsiteX13" fmla="*/ 710354 w 4348637"/>
              <a:gd name="connsiteY13" fmla="*/ 5369698 h 6128409"/>
              <a:gd name="connsiteX14" fmla="*/ 715228 w 4348637"/>
              <a:gd name="connsiteY14" fmla="*/ 5480986 h 6128409"/>
              <a:gd name="connsiteX15" fmla="*/ 819611 w 4348637"/>
              <a:gd name="connsiteY15" fmla="*/ 5484234 h 6128409"/>
              <a:gd name="connsiteX16" fmla="*/ 819611 w 4348637"/>
              <a:gd name="connsiteY16" fmla="*/ 5390413 h 6128409"/>
              <a:gd name="connsiteX17" fmla="*/ 796457 w 4348637"/>
              <a:gd name="connsiteY17" fmla="*/ 5287659 h 6128409"/>
              <a:gd name="connsiteX18" fmla="*/ 341571 w 4348637"/>
              <a:gd name="connsiteY18" fmla="*/ 4421343 h 6128409"/>
              <a:gd name="connsiteX19" fmla="*/ 341571 w 4348637"/>
              <a:gd name="connsiteY19" fmla="*/ 4424592 h 6128409"/>
              <a:gd name="connsiteX20" fmla="*/ 367160 w 4348637"/>
              <a:gd name="connsiteY20" fmla="*/ 4577709 h 6128409"/>
              <a:gd name="connsiteX21" fmla="*/ 363502 w 4348637"/>
              <a:gd name="connsiteY21" fmla="*/ 4577709 h 6128409"/>
              <a:gd name="connsiteX22" fmla="*/ 389904 w 4348637"/>
              <a:gd name="connsiteY22" fmla="*/ 4708896 h 6128409"/>
              <a:gd name="connsiteX23" fmla="*/ 454078 w 4348637"/>
              <a:gd name="connsiteY23" fmla="*/ 5141850 h 6128409"/>
              <a:gd name="connsiteX24" fmla="*/ 460167 w 4348637"/>
              <a:gd name="connsiteY24" fmla="*/ 5143884 h 6128409"/>
              <a:gd name="connsiteX25" fmla="*/ 482910 w 4348637"/>
              <a:gd name="connsiteY25" fmla="*/ 5168252 h 6128409"/>
              <a:gd name="connsiteX26" fmla="*/ 504030 w 4348637"/>
              <a:gd name="connsiteY26" fmla="*/ 5236076 h 6128409"/>
              <a:gd name="connsiteX27" fmla="*/ 510935 w 4348637"/>
              <a:gd name="connsiteY27" fmla="*/ 5301875 h 6128409"/>
              <a:gd name="connsiteX28" fmla="*/ 599477 w 4348637"/>
              <a:gd name="connsiteY28" fmla="*/ 5290502 h 6128409"/>
              <a:gd name="connsiteX29" fmla="*/ 612065 w 4348637"/>
              <a:gd name="connsiteY29" fmla="*/ 5290502 h 6128409"/>
              <a:gd name="connsiteX30" fmla="*/ 619377 w 4348637"/>
              <a:gd name="connsiteY30" fmla="*/ 5173936 h 6128409"/>
              <a:gd name="connsiteX31" fmla="*/ 628720 w 4348637"/>
              <a:gd name="connsiteY31" fmla="*/ 5146318 h 6128409"/>
              <a:gd name="connsiteX32" fmla="*/ 659991 w 4348637"/>
              <a:gd name="connsiteY32" fmla="*/ 5143069 h 6128409"/>
              <a:gd name="connsiteX33" fmla="*/ 682737 w 4348637"/>
              <a:gd name="connsiteY33" fmla="*/ 5167438 h 6128409"/>
              <a:gd name="connsiteX34" fmla="*/ 703855 w 4348637"/>
              <a:gd name="connsiteY34" fmla="*/ 5235266 h 6128409"/>
              <a:gd name="connsiteX35" fmla="*/ 708729 w 4348637"/>
              <a:gd name="connsiteY35" fmla="*/ 5275881 h 6128409"/>
              <a:gd name="connsiteX36" fmla="*/ 741221 w 4348637"/>
              <a:gd name="connsiteY36" fmla="*/ 5271413 h 6128409"/>
              <a:gd name="connsiteX37" fmla="*/ 791583 w 4348637"/>
              <a:gd name="connsiteY37" fmla="*/ 5264100 h 6128409"/>
              <a:gd name="connsiteX38" fmla="*/ 643745 w 4348637"/>
              <a:gd name="connsiteY38" fmla="*/ 4426622 h 6128409"/>
              <a:gd name="connsiteX39" fmla="*/ 341571 w 4348637"/>
              <a:gd name="connsiteY39" fmla="*/ 4421343 h 6128409"/>
              <a:gd name="connsiteX40" fmla="*/ 2472636 w 4348637"/>
              <a:gd name="connsiteY40" fmla="*/ 0 h 6128409"/>
              <a:gd name="connsiteX41" fmla="*/ 2513252 w 4348637"/>
              <a:gd name="connsiteY41" fmla="*/ 22340 h 6128409"/>
              <a:gd name="connsiteX42" fmla="*/ 2984385 w 4348637"/>
              <a:gd name="connsiteY42" fmla="*/ 656337 h 6128409"/>
              <a:gd name="connsiteX43" fmla="*/ 2740695 w 4348637"/>
              <a:gd name="connsiteY43" fmla="*/ 577137 h 6128409"/>
              <a:gd name="connsiteX44" fmla="*/ 2702516 w 4348637"/>
              <a:gd name="connsiteY44" fmla="*/ 851289 h 6128409"/>
              <a:gd name="connsiteX45" fmla="*/ 2924679 w 4348637"/>
              <a:gd name="connsiteY45" fmla="*/ 895968 h 6128409"/>
              <a:gd name="connsiteX46" fmla="*/ 3026624 w 4348637"/>
              <a:gd name="connsiteY46" fmla="*/ 1410965 h 6128409"/>
              <a:gd name="connsiteX47" fmla="*/ 3154563 w 4348637"/>
              <a:gd name="connsiteY47" fmla="*/ 1710296 h 6128409"/>
              <a:gd name="connsiteX48" fmla="*/ 2850758 w 4348637"/>
              <a:gd name="connsiteY48" fmla="*/ 1761468 h 6128409"/>
              <a:gd name="connsiteX49" fmla="*/ 2844670 w 4348637"/>
              <a:gd name="connsiteY49" fmla="*/ 2019783 h 6128409"/>
              <a:gd name="connsiteX50" fmla="*/ 3372663 w 4348637"/>
              <a:gd name="connsiteY50" fmla="*/ 1691205 h 6128409"/>
              <a:gd name="connsiteX51" fmla="*/ 3439272 w 4348637"/>
              <a:gd name="connsiteY51" fmla="*/ 1675368 h 6128409"/>
              <a:gd name="connsiteX52" fmla="*/ 3495318 w 4348637"/>
              <a:gd name="connsiteY52" fmla="*/ 1733039 h 6128409"/>
              <a:gd name="connsiteX53" fmla="*/ 4002193 w 4348637"/>
              <a:gd name="connsiteY53" fmla="*/ 2678150 h 6128409"/>
              <a:gd name="connsiteX54" fmla="*/ 4260504 w 4348637"/>
              <a:gd name="connsiteY54" fmla="*/ 3160250 h 6128409"/>
              <a:gd name="connsiteX55" fmla="*/ 4281219 w 4348637"/>
              <a:gd name="connsiteY55" fmla="*/ 3293463 h 6128409"/>
              <a:gd name="connsiteX56" fmla="*/ 4020878 w 4348637"/>
              <a:gd name="connsiteY56" fmla="*/ 3311742 h 6128409"/>
              <a:gd name="connsiteX57" fmla="*/ 4004631 w 4348637"/>
              <a:gd name="connsiteY57" fmla="*/ 3825926 h 6128409"/>
              <a:gd name="connsiteX58" fmla="*/ 4348637 w 4348637"/>
              <a:gd name="connsiteY58" fmla="*/ 4338894 h 6128409"/>
              <a:gd name="connsiteX59" fmla="*/ 3980668 w 4348637"/>
              <a:gd name="connsiteY59" fmla="*/ 4329956 h 6128409"/>
              <a:gd name="connsiteX60" fmla="*/ 3897409 w 4348637"/>
              <a:gd name="connsiteY60" fmla="*/ 5417626 h 6128409"/>
              <a:gd name="connsiteX61" fmla="*/ 3883192 w 4348637"/>
              <a:gd name="connsiteY61" fmla="*/ 5515507 h 6128409"/>
              <a:gd name="connsiteX62" fmla="*/ 3942897 w 4348637"/>
              <a:gd name="connsiteY62" fmla="*/ 5567903 h 6128409"/>
              <a:gd name="connsiteX63" fmla="*/ 4158559 w 4348637"/>
              <a:gd name="connsiteY63" fmla="*/ 5811184 h 6128409"/>
              <a:gd name="connsiteX64" fmla="*/ 4233700 w 4348637"/>
              <a:gd name="connsiteY64" fmla="*/ 6002481 h 6128409"/>
              <a:gd name="connsiteX65" fmla="*/ 4189431 w 4348637"/>
              <a:gd name="connsiteY65" fmla="*/ 6032538 h 6128409"/>
              <a:gd name="connsiteX66" fmla="*/ 2940111 w 4348637"/>
              <a:gd name="connsiteY66" fmla="*/ 6064621 h 6128409"/>
              <a:gd name="connsiteX67" fmla="*/ 2295556 w 4348637"/>
              <a:gd name="connsiteY67" fmla="*/ 6115797 h 6128409"/>
              <a:gd name="connsiteX68" fmla="*/ 1437359 w 4348637"/>
              <a:gd name="connsiteY68" fmla="*/ 6117828 h 6128409"/>
              <a:gd name="connsiteX69" fmla="*/ 0 w 4348637"/>
              <a:gd name="connsiteY69" fmla="*/ 6051624 h 6128409"/>
              <a:gd name="connsiteX70" fmla="*/ 365535 w 4348637"/>
              <a:gd name="connsiteY70" fmla="*/ 5533787 h 6128409"/>
              <a:gd name="connsiteX71" fmla="*/ 392338 w 4348637"/>
              <a:gd name="connsiteY71" fmla="*/ 5486265 h 6128409"/>
              <a:gd name="connsiteX72" fmla="*/ 406960 w 4348637"/>
              <a:gd name="connsiteY72" fmla="*/ 5480986 h 6128409"/>
              <a:gd name="connsiteX73" fmla="*/ 406960 w 4348637"/>
              <a:gd name="connsiteY73" fmla="*/ 5342489 h 6128409"/>
              <a:gd name="connsiteX74" fmla="*/ 391528 w 4348637"/>
              <a:gd name="connsiteY74" fmla="*/ 5342489 h 6128409"/>
              <a:gd name="connsiteX75" fmla="*/ 387427 w 4348637"/>
              <a:gd name="connsiteY75" fmla="*/ 5340703 h 6128409"/>
              <a:gd name="connsiteX76" fmla="*/ 378532 w 4348637"/>
              <a:gd name="connsiteY76" fmla="*/ 5309183 h 6128409"/>
              <a:gd name="connsiteX77" fmla="*/ 407773 w 4348637"/>
              <a:gd name="connsiteY77" fmla="*/ 5309183 h 6128409"/>
              <a:gd name="connsiteX78" fmla="*/ 413462 w 4348637"/>
              <a:gd name="connsiteY78" fmla="*/ 5214147 h 6128409"/>
              <a:gd name="connsiteX79" fmla="*/ 336697 w 4348637"/>
              <a:gd name="connsiteY79" fmla="*/ 4682088 h 6128409"/>
              <a:gd name="connsiteX80" fmla="*/ 316797 w 4348637"/>
              <a:gd name="connsiteY80" fmla="*/ 4529376 h 6128409"/>
              <a:gd name="connsiteX81" fmla="*/ 300142 w 4348637"/>
              <a:gd name="connsiteY81" fmla="*/ 4416469 h 6128409"/>
              <a:gd name="connsiteX82" fmla="*/ 88133 w 4348637"/>
              <a:gd name="connsiteY82" fmla="*/ 4368541 h 6128409"/>
              <a:gd name="connsiteX83" fmla="*/ 267244 w 4348637"/>
              <a:gd name="connsiteY83" fmla="*/ 4134194 h 6128409"/>
              <a:gd name="connsiteX84" fmla="*/ 514184 w 4348637"/>
              <a:gd name="connsiteY84" fmla="*/ 3945741 h 6128409"/>
              <a:gd name="connsiteX85" fmla="*/ 494692 w 4348637"/>
              <a:gd name="connsiteY85" fmla="*/ 3555027 h 6128409"/>
              <a:gd name="connsiteX86" fmla="*/ 474788 w 4348637"/>
              <a:gd name="connsiteY86" fmla="*/ 3489229 h 6128409"/>
              <a:gd name="connsiteX87" fmla="*/ 411019 w 4348637"/>
              <a:gd name="connsiteY87" fmla="*/ 3468924 h 6128409"/>
              <a:gd name="connsiteX88" fmla="*/ 138092 w 4348637"/>
              <a:gd name="connsiteY88" fmla="*/ 3449833 h 6128409"/>
              <a:gd name="connsiteX89" fmla="*/ 649838 w 4348637"/>
              <a:gd name="connsiteY89" fmla="*/ 2174524 h 6128409"/>
              <a:gd name="connsiteX90" fmla="*/ 1146151 w 4348637"/>
              <a:gd name="connsiteY90" fmla="*/ 2658654 h 6128409"/>
              <a:gd name="connsiteX91" fmla="*/ 1068171 w 4348637"/>
              <a:gd name="connsiteY91" fmla="*/ 1927587 h 6128409"/>
              <a:gd name="connsiteX92" fmla="*/ 772495 w 4348637"/>
              <a:gd name="connsiteY92" fmla="*/ 1910120 h 6128409"/>
              <a:gd name="connsiteX93" fmla="*/ 1031619 w 4348637"/>
              <a:gd name="connsiteY93" fmla="*/ 1488945 h 6128409"/>
              <a:gd name="connsiteX94" fmla="*/ 1203826 w 4348637"/>
              <a:gd name="connsiteY94" fmla="*/ 1089700 h 6128409"/>
              <a:gd name="connsiteX95" fmla="*/ 1379283 w 4348637"/>
              <a:gd name="connsiteY95" fmla="*/ 1075889 h 6128409"/>
              <a:gd name="connsiteX96" fmla="*/ 1367911 w 4348637"/>
              <a:gd name="connsiteY96" fmla="*/ 930084 h 6128409"/>
              <a:gd name="connsiteX97" fmla="*/ 1223726 w 4348637"/>
              <a:gd name="connsiteY97" fmla="*/ 912214 h 6128409"/>
              <a:gd name="connsiteX98" fmla="*/ 1477974 w 4348637"/>
              <a:gd name="connsiteY98" fmla="*/ 324919 h 6128409"/>
              <a:gd name="connsiteX99" fmla="*/ 2416181 w 4348637"/>
              <a:gd name="connsiteY99" fmla="*/ 25183 h 6128409"/>
              <a:gd name="connsiteX100" fmla="*/ 2472636 w 4348637"/>
              <a:gd name="connsiteY100" fmla="*/ 0 h 612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348637" h="6128409">
                <a:moveTo>
                  <a:pt x="927998" y="5448193"/>
                </a:moveTo>
                <a:lnTo>
                  <a:pt x="929675" y="5479766"/>
                </a:lnTo>
                <a:lnTo>
                  <a:pt x="944333" y="5479766"/>
                </a:lnTo>
                <a:close/>
                <a:moveTo>
                  <a:pt x="610035" y="5311622"/>
                </a:moveTo>
                <a:lnTo>
                  <a:pt x="560080" y="5317712"/>
                </a:lnTo>
                <a:lnTo>
                  <a:pt x="510530" y="5324619"/>
                </a:lnTo>
                <a:cubicBezTo>
                  <a:pt x="510530" y="5340455"/>
                  <a:pt x="510530" y="5356296"/>
                  <a:pt x="510530" y="5372137"/>
                </a:cubicBezTo>
                <a:cubicBezTo>
                  <a:pt x="510935" y="5407879"/>
                  <a:pt x="512964" y="5443620"/>
                  <a:pt x="514998" y="5478955"/>
                </a:cubicBezTo>
                <a:lnTo>
                  <a:pt x="610035" y="5479361"/>
                </a:lnTo>
                <a:cubicBezTo>
                  <a:pt x="607192" y="5423720"/>
                  <a:pt x="610035" y="5367668"/>
                  <a:pt x="610035" y="5311622"/>
                </a:cubicBezTo>
                <a:close/>
                <a:moveTo>
                  <a:pt x="788335" y="5287659"/>
                </a:moveTo>
                <a:lnTo>
                  <a:pt x="727005" y="5296596"/>
                </a:lnTo>
                <a:lnTo>
                  <a:pt x="710354" y="5299030"/>
                </a:lnTo>
                <a:cubicBezTo>
                  <a:pt x="710354" y="5322585"/>
                  <a:pt x="710354" y="5346143"/>
                  <a:pt x="710354" y="5369698"/>
                </a:cubicBezTo>
                <a:cubicBezTo>
                  <a:pt x="710759" y="5407068"/>
                  <a:pt x="712793" y="5444025"/>
                  <a:pt x="715228" y="5480986"/>
                </a:cubicBezTo>
                <a:lnTo>
                  <a:pt x="819611" y="5484234"/>
                </a:lnTo>
                <a:cubicBezTo>
                  <a:pt x="819611" y="5452962"/>
                  <a:pt x="819611" y="5421685"/>
                  <a:pt x="819611" y="5390413"/>
                </a:cubicBezTo>
                <a:cubicBezTo>
                  <a:pt x="811894" y="5356296"/>
                  <a:pt x="803770" y="5322180"/>
                  <a:pt x="796457" y="5287659"/>
                </a:cubicBezTo>
                <a:close/>
                <a:moveTo>
                  <a:pt x="341571" y="4421343"/>
                </a:moveTo>
                <a:lnTo>
                  <a:pt x="341571" y="4424592"/>
                </a:lnTo>
                <a:lnTo>
                  <a:pt x="367160" y="4577709"/>
                </a:lnTo>
                <a:lnTo>
                  <a:pt x="363502" y="4577709"/>
                </a:lnTo>
                <a:cubicBezTo>
                  <a:pt x="371219" y="4621574"/>
                  <a:pt x="378532" y="4665843"/>
                  <a:pt x="389904" y="4708896"/>
                </a:cubicBezTo>
                <a:cubicBezTo>
                  <a:pt x="413462" y="4852671"/>
                  <a:pt x="434173" y="4997261"/>
                  <a:pt x="454078" y="5141850"/>
                </a:cubicBezTo>
                <a:lnTo>
                  <a:pt x="460167" y="5143884"/>
                </a:lnTo>
                <a:cubicBezTo>
                  <a:pt x="469914" y="5149691"/>
                  <a:pt x="477793" y="5158138"/>
                  <a:pt x="482910" y="5168252"/>
                </a:cubicBezTo>
                <a:cubicBezTo>
                  <a:pt x="493835" y="5189453"/>
                  <a:pt x="500986" y="5212398"/>
                  <a:pt x="504030" y="5236076"/>
                </a:cubicBezTo>
                <a:cubicBezTo>
                  <a:pt x="507522" y="5257849"/>
                  <a:pt x="509838" y="5279821"/>
                  <a:pt x="510935" y="5301875"/>
                </a:cubicBezTo>
                <a:cubicBezTo>
                  <a:pt x="540177" y="5298625"/>
                  <a:pt x="569829" y="5294971"/>
                  <a:pt x="599477" y="5290502"/>
                </a:cubicBezTo>
                <a:lnTo>
                  <a:pt x="612065" y="5290502"/>
                </a:lnTo>
                <a:cubicBezTo>
                  <a:pt x="613693" y="5251512"/>
                  <a:pt x="616129" y="5214551"/>
                  <a:pt x="619377" y="5173936"/>
                </a:cubicBezTo>
                <a:cubicBezTo>
                  <a:pt x="619134" y="5163903"/>
                  <a:pt x="622465" y="5154156"/>
                  <a:pt x="628720" y="5146318"/>
                </a:cubicBezTo>
                <a:cubicBezTo>
                  <a:pt x="637448" y="5138843"/>
                  <a:pt x="649921" y="5137547"/>
                  <a:pt x="659991" y="5143069"/>
                </a:cubicBezTo>
                <a:cubicBezTo>
                  <a:pt x="669739" y="5148877"/>
                  <a:pt x="677621" y="5157324"/>
                  <a:pt x="682737" y="5167438"/>
                </a:cubicBezTo>
                <a:cubicBezTo>
                  <a:pt x="693661" y="5188639"/>
                  <a:pt x="700768" y="5211588"/>
                  <a:pt x="703855" y="5235266"/>
                </a:cubicBezTo>
                <a:cubicBezTo>
                  <a:pt x="706291" y="5248263"/>
                  <a:pt x="708729" y="5262070"/>
                  <a:pt x="708729" y="5275881"/>
                </a:cubicBezTo>
                <a:lnTo>
                  <a:pt x="741221" y="5271413"/>
                </a:lnTo>
                <a:lnTo>
                  <a:pt x="791583" y="5264100"/>
                </a:lnTo>
                <a:cubicBezTo>
                  <a:pt x="732288" y="4987108"/>
                  <a:pt x="682331" y="4707678"/>
                  <a:pt x="643745" y="4426622"/>
                </a:cubicBezTo>
                <a:cubicBezTo>
                  <a:pt x="543103" y="4435436"/>
                  <a:pt x="441848" y="4433649"/>
                  <a:pt x="341571" y="4421343"/>
                </a:cubicBezTo>
                <a:close/>
                <a:moveTo>
                  <a:pt x="2472636" y="0"/>
                </a:moveTo>
                <a:cubicBezTo>
                  <a:pt x="2488149" y="3049"/>
                  <a:pt x="2502366" y="10843"/>
                  <a:pt x="2513252" y="22340"/>
                </a:cubicBezTo>
                <a:cubicBezTo>
                  <a:pt x="2712182" y="199053"/>
                  <a:pt x="2872573" y="414881"/>
                  <a:pt x="2984385" y="656337"/>
                </a:cubicBezTo>
                <a:lnTo>
                  <a:pt x="2740695" y="577137"/>
                </a:lnTo>
                <a:cubicBezTo>
                  <a:pt x="2727985" y="668643"/>
                  <a:pt x="2715231" y="760030"/>
                  <a:pt x="2702516" y="851289"/>
                </a:cubicBezTo>
                <a:lnTo>
                  <a:pt x="2924679" y="895968"/>
                </a:lnTo>
                <a:cubicBezTo>
                  <a:pt x="2924275" y="1074673"/>
                  <a:pt x="2988853" y="1236724"/>
                  <a:pt x="3026624" y="1410965"/>
                </a:cubicBezTo>
                <a:cubicBezTo>
                  <a:pt x="3058020" y="1515182"/>
                  <a:pt x="3100951" y="1615582"/>
                  <a:pt x="3154563" y="1710296"/>
                </a:cubicBezTo>
                <a:cubicBezTo>
                  <a:pt x="3154563" y="1710296"/>
                  <a:pt x="2968139" y="1737509"/>
                  <a:pt x="2850758" y="1761468"/>
                </a:cubicBezTo>
                <a:lnTo>
                  <a:pt x="2844670" y="2019783"/>
                </a:lnTo>
                <a:cubicBezTo>
                  <a:pt x="3011760" y="1896557"/>
                  <a:pt x="3188313" y="1786694"/>
                  <a:pt x="3372663" y="1691205"/>
                </a:cubicBezTo>
                <a:cubicBezTo>
                  <a:pt x="3392278" y="1678169"/>
                  <a:pt x="3415876" y="1672563"/>
                  <a:pt x="3439272" y="1675368"/>
                </a:cubicBezTo>
                <a:cubicBezTo>
                  <a:pt x="3466076" y="1681867"/>
                  <a:pt x="3482326" y="1708671"/>
                  <a:pt x="3495318" y="1733039"/>
                </a:cubicBezTo>
                <a:cubicBezTo>
                  <a:pt x="3663466" y="2048211"/>
                  <a:pt x="3833235" y="2362978"/>
                  <a:pt x="4002193" y="2678150"/>
                </a:cubicBezTo>
                <a:cubicBezTo>
                  <a:pt x="4088296" y="2838575"/>
                  <a:pt x="4175620" y="2997790"/>
                  <a:pt x="4260504" y="3160250"/>
                </a:cubicBezTo>
                <a:cubicBezTo>
                  <a:pt x="4289341" y="3214267"/>
                  <a:pt x="4329552" y="3254882"/>
                  <a:pt x="4281219" y="3293463"/>
                </a:cubicBezTo>
                <a:cubicBezTo>
                  <a:pt x="4241008" y="3325145"/>
                  <a:pt x="4073679" y="3308084"/>
                  <a:pt x="4020878" y="3311742"/>
                </a:cubicBezTo>
                <a:cubicBezTo>
                  <a:pt x="3985137" y="3443335"/>
                  <a:pt x="4004631" y="3825926"/>
                  <a:pt x="4004631" y="3825926"/>
                </a:cubicBezTo>
                <a:cubicBezTo>
                  <a:pt x="4004631" y="3825926"/>
                  <a:pt x="4254820" y="4217049"/>
                  <a:pt x="4348637" y="4338894"/>
                </a:cubicBezTo>
                <a:cubicBezTo>
                  <a:pt x="4227244" y="4316435"/>
                  <a:pt x="4103042" y="4313429"/>
                  <a:pt x="3980668" y="4329956"/>
                </a:cubicBezTo>
                <a:cubicBezTo>
                  <a:pt x="3952235" y="4692246"/>
                  <a:pt x="3924498" y="5054812"/>
                  <a:pt x="3897409" y="5417626"/>
                </a:cubicBezTo>
                <a:cubicBezTo>
                  <a:pt x="3895703" y="5450604"/>
                  <a:pt x="3890948" y="5483382"/>
                  <a:pt x="3883192" y="5515507"/>
                </a:cubicBezTo>
                <a:cubicBezTo>
                  <a:pt x="3905894" y="5529480"/>
                  <a:pt x="3926080" y="5547189"/>
                  <a:pt x="3942897" y="5567903"/>
                </a:cubicBezTo>
                <a:cubicBezTo>
                  <a:pt x="4011130" y="5642631"/>
                  <a:pt x="4109421" y="5721831"/>
                  <a:pt x="4158559" y="5811184"/>
                </a:cubicBezTo>
                <a:cubicBezTo>
                  <a:pt x="4177245" y="5845301"/>
                  <a:pt x="4247916" y="5976083"/>
                  <a:pt x="4233700" y="6002481"/>
                </a:cubicBezTo>
                <a:cubicBezTo>
                  <a:pt x="4223058" y="6017550"/>
                  <a:pt x="4207340" y="6028231"/>
                  <a:pt x="4189431" y="6032538"/>
                </a:cubicBezTo>
                <a:cubicBezTo>
                  <a:pt x="3793024" y="6173063"/>
                  <a:pt x="3359667" y="6060562"/>
                  <a:pt x="2940111" y="6064621"/>
                </a:cubicBezTo>
                <a:cubicBezTo>
                  <a:pt x="2724450" y="6066655"/>
                  <a:pt x="2510813" y="6099957"/>
                  <a:pt x="2295556" y="6115797"/>
                </a:cubicBezTo>
                <a:cubicBezTo>
                  <a:pt x="2009746" y="6131920"/>
                  <a:pt x="1723249" y="6132572"/>
                  <a:pt x="1437359" y="6117828"/>
                </a:cubicBezTo>
                <a:cubicBezTo>
                  <a:pt x="958107" y="6101987"/>
                  <a:pt x="478442" y="6086150"/>
                  <a:pt x="0" y="6051624"/>
                </a:cubicBezTo>
                <a:cubicBezTo>
                  <a:pt x="6499" y="5835552"/>
                  <a:pt x="297707" y="5736861"/>
                  <a:pt x="365535" y="5533787"/>
                </a:cubicBezTo>
                <a:cubicBezTo>
                  <a:pt x="368741" y="5515345"/>
                  <a:pt x="378203" y="5498532"/>
                  <a:pt x="392338" y="5486265"/>
                </a:cubicBezTo>
                <a:cubicBezTo>
                  <a:pt x="396889" y="5483748"/>
                  <a:pt x="401843" y="5481962"/>
                  <a:pt x="406960" y="5480986"/>
                </a:cubicBezTo>
                <a:cubicBezTo>
                  <a:pt x="406960" y="5434687"/>
                  <a:pt x="406960" y="5388788"/>
                  <a:pt x="406960" y="5342489"/>
                </a:cubicBezTo>
                <a:cubicBezTo>
                  <a:pt x="401886" y="5343709"/>
                  <a:pt x="396603" y="5343709"/>
                  <a:pt x="391528" y="5342489"/>
                </a:cubicBezTo>
                <a:cubicBezTo>
                  <a:pt x="390109" y="5342042"/>
                  <a:pt x="388726" y="5341432"/>
                  <a:pt x="387427" y="5340703"/>
                </a:cubicBezTo>
                <a:cubicBezTo>
                  <a:pt x="376254" y="5334448"/>
                  <a:pt x="372277" y="5320355"/>
                  <a:pt x="378532" y="5309183"/>
                </a:cubicBezTo>
                <a:lnTo>
                  <a:pt x="407773" y="5309183"/>
                </a:lnTo>
                <a:cubicBezTo>
                  <a:pt x="408989" y="5277505"/>
                  <a:pt x="411019" y="5245823"/>
                  <a:pt x="413462" y="5214147"/>
                </a:cubicBezTo>
                <a:cubicBezTo>
                  <a:pt x="386370" y="5037065"/>
                  <a:pt x="360780" y="4859698"/>
                  <a:pt x="336697" y="4682088"/>
                </a:cubicBezTo>
                <a:cubicBezTo>
                  <a:pt x="330198" y="4630916"/>
                  <a:pt x="323294" y="4580144"/>
                  <a:pt x="316797" y="4529376"/>
                </a:cubicBezTo>
                <a:cubicBezTo>
                  <a:pt x="308470" y="4492215"/>
                  <a:pt x="302904" y="4454444"/>
                  <a:pt x="300142" y="4416469"/>
                </a:cubicBezTo>
                <a:cubicBezTo>
                  <a:pt x="228416" y="4405625"/>
                  <a:pt x="157545" y="4389580"/>
                  <a:pt x="88133" y="4368541"/>
                </a:cubicBezTo>
                <a:cubicBezTo>
                  <a:pt x="137115" y="4282804"/>
                  <a:pt x="197348" y="4203971"/>
                  <a:pt x="267244" y="4134194"/>
                </a:cubicBezTo>
                <a:cubicBezTo>
                  <a:pt x="343925" y="4064298"/>
                  <a:pt x="426536" y="4001220"/>
                  <a:pt x="514184" y="3945741"/>
                </a:cubicBezTo>
                <a:lnTo>
                  <a:pt x="494692" y="3555027"/>
                </a:lnTo>
                <a:cubicBezTo>
                  <a:pt x="496475" y="3531387"/>
                  <a:pt x="489409" y="3507910"/>
                  <a:pt x="474788" y="3489229"/>
                </a:cubicBezTo>
                <a:cubicBezTo>
                  <a:pt x="456632" y="3475055"/>
                  <a:pt x="434010" y="3467866"/>
                  <a:pt x="411019" y="3468924"/>
                </a:cubicBezTo>
                <a:lnTo>
                  <a:pt x="138092" y="3449833"/>
                </a:lnTo>
                <a:cubicBezTo>
                  <a:pt x="267531" y="3009363"/>
                  <a:pt x="438884" y="2582299"/>
                  <a:pt x="649838" y="2174524"/>
                </a:cubicBezTo>
                <a:cubicBezTo>
                  <a:pt x="808763" y="2342387"/>
                  <a:pt x="974229" y="2503789"/>
                  <a:pt x="1146151" y="2658654"/>
                </a:cubicBezTo>
                <a:lnTo>
                  <a:pt x="1068171" y="1927587"/>
                </a:lnTo>
                <a:cubicBezTo>
                  <a:pt x="989785" y="1925961"/>
                  <a:pt x="772495" y="1910120"/>
                  <a:pt x="772495" y="1910120"/>
                </a:cubicBezTo>
                <a:cubicBezTo>
                  <a:pt x="772090" y="1884941"/>
                  <a:pt x="956482" y="1566926"/>
                  <a:pt x="1031619" y="1488945"/>
                </a:cubicBezTo>
                <a:cubicBezTo>
                  <a:pt x="1134902" y="1380707"/>
                  <a:pt x="1195985" y="1239081"/>
                  <a:pt x="1203826" y="1089700"/>
                </a:cubicBezTo>
                <a:lnTo>
                  <a:pt x="1379283" y="1075889"/>
                </a:lnTo>
                <a:cubicBezTo>
                  <a:pt x="1375219" y="1027560"/>
                  <a:pt x="1371565" y="978822"/>
                  <a:pt x="1367911" y="930084"/>
                </a:cubicBezTo>
                <a:lnTo>
                  <a:pt x="1223726" y="912214"/>
                </a:lnTo>
                <a:lnTo>
                  <a:pt x="1477974" y="324919"/>
                </a:lnTo>
                <a:cubicBezTo>
                  <a:pt x="1816909" y="343523"/>
                  <a:pt x="2150843" y="236867"/>
                  <a:pt x="2416181" y="25183"/>
                </a:cubicBezTo>
                <a:cubicBezTo>
                  <a:pt x="2430964" y="9667"/>
                  <a:pt x="2451231" y="609"/>
                  <a:pt x="2472636"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6349283" y="8183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6262578" y="9031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6" name="Freeform: Shape 5">
            <a:extLst>
              <a:ext uri="{FF2B5EF4-FFF2-40B4-BE49-F238E27FC236}">
                <a16:creationId xmlns:a16="http://schemas.microsoft.com/office/drawing/2014/main" id="{CE60EAAC-A268-4989-B8EE-36D7CA3FBED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0" name="Rectangle 9">
            <a:extLst>
              <a:ext uri="{FF2B5EF4-FFF2-40B4-BE49-F238E27FC236}">
                <a16:creationId xmlns:a16="http://schemas.microsoft.com/office/drawing/2014/main" id="{7E081927-D653-4441-A78C-0A7126F530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B99D4863-FB76-474B-9646-F1A1A961DD4E}"/>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834CC79E-3017-471C-99F1-04FB61F4816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3AA697AB-CFF4-47A0-B682-789A74F7849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3CDE423D-B54D-4267-BB4D-65CF70935338}"/>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47E571C2-3F82-4E4D-B588-9A3207741F7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F0CA22F-644F-4AF4-BF66-62A7C2171D8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0DC611D3-B88D-4466-A524-FC6BB8CE6EC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5AC1B34-F120-480C-B2FF-2EDBB5A89537}"/>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1E60104-3002-46B5-8250-CCC243201E8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27D50245-7BF2-4448-8BA8-C2BE451F343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4834FC2-96AE-46D8-B6BF-F32258CED44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8392825A-1F59-49FC-B4A4-188A130E672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64DB48E8-1BDF-487F-8DE4-7446229317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2B7E3982-FA3F-4EDE-9FD5-F6F03A758A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5255E74-5375-47C8-BBDC-D70C70972A1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7AD85698-8E3A-40AB-99C6-D9EB970187A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662CDD60-FFE6-4ED3-8DB8-53780797B34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EF59CFEA-4241-41DF-BB0E-5E1AED72418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502E111-8F8D-4E40-BB74-408971682DB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FD8AE3A1-F33E-48C1-AA3F-6EE9BD5B651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1146EBC-CAE0-4F48-9DC5-3C8E4BF3A9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051FFD5-F0B0-4C91-8131-AC207A99E5E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AF82D19-DA2E-470D-9476-43FA02FA802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F7543B94-2D67-410A-AC48-DD0FAA742F1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CD72A0CC-B4BA-46C6-A821-7466870EBE5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3AF1070F-5789-4698-8B4D-A5D7313ADF0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E8BC9-4777-411D-BA5A-530B86A8AB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665773B1-870D-4EF6-A9E2-0BD467A65195}"/>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9E576467-B402-408D-B87D-22388CCA5E2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577DAE1-4520-4B27-A05F-980E16CBD1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7838FD6-36C5-4996-AF88-63A8BFCF61A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0E4CF8FF-6D87-476C-9BFE-A5DC378CF4B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78168B16-9A15-4E2B-BBD5-E39307853C4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30481AA-2A1F-4D3D-B051-22F54CF241E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D3DFBB7-1C00-43F1-800A-92561D551B7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ECFB1545-1084-4D73-A7B1-64BCFB317AF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7E00FAD-2F0F-4BC5-BEAB-6E32CE3D6C8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F74F48F-4B56-482F-8800-1192FC82CE2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295D31CC-1D9E-4D04-A287-A0C7133B071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004049A0-BC23-460F-A404-FEF6FCB4212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78D4A29-C367-4406-AE74-27E5D9AB7D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D82E2D73-C436-4A73-8D57-78E6C4A6531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D3C65EBC-2696-4DC5-812F-C22AFE5DFF7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F18E936E-E3BA-4A34-AC5F-F1C8F6E13892}"/>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5F31F306-3B01-4150-B77C-26FEEB14249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78D1AD52-4D71-4929-93DA-E24AB7D640C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A8C30E47-284F-485F-85C3-76A235FBEB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DD149D3C-51C1-4D24-9F81-B0E7DA7419E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D3B0E7F-80D6-4295-9D45-6ABB86083A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62D05085-D640-4DD0-90BF-446ACA62BF8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ADB9E25-A457-435C-B22B-6C197A65E28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90A0435-E885-4772-9E69-4148A2374F9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2AD96CD5-6DE6-4BB7-AAB3-8BB434ECC52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C826493-1B19-40CA-9F05-35E91D4B17D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F1CC1B00-31D9-40EB-B8F2-22A47E03D2E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200B33B-3A8F-4C11-9D26-F65FD856515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7D428E4F-74B2-47C6-84E6-8B376D8AFBA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7554D89-121D-44D6-9517-48D9E6FDE37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31B0D8D-0C83-4BDA-BCB8-BAF595B213F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F4553011-9089-4F4B-8874-7E6299E69ECC}"/>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454E094B-95F2-42C4-A8A6-750044CB39B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F922E1B-9057-4786-BF62-8CE6A79FCA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ACB47894-E5F5-48E3-ACC9-FEE909ACFF6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A9AE0933-C623-412C-BFBB-031D1DB1CD7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4896543A-C050-44D0-8D75-EF07627D5EA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98CA56FC-B86F-4FFE-B6D2-DAC69B72393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23DD609F-3F07-451F-92CA-195D3E3F1DA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8C0A2932-6F3E-45BF-88B6-9639489048D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20BB6E-503E-4406-B375-B5E89508D8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6FCE11BF-C9EC-4B59-BAF1-8630E52ECA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877C6D77-27B5-4361-B05D-C13DCC2CB35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42863576-A1D8-4B8F-84AD-8F79369968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7156B5F6-7F5C-4817-B095-442468F63C9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D31B37F0-665E-4AB1-BE52-2BECFB9B2C2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35C56C6F-D50F-4015-B356-73CAA1B4FEF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76AE5AEE-CF4F-4648-A924-A4BBAE92ED4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F42BB52F-EA43-4FBC-88EA-31C8253FAA1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B3D5BBA7-6631-4606-BCCE-B52D00BBB4D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0E33482-1A26-4E66-B325-4A7558DFDC2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20801B9-E99A-4ACF-AE6B-56F792E8410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B6D76CB-4DF6-4F53-A2ED-E0895FA5A01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043666D-2F55-4CFF-AFD7-6184279272E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91FF6B01-F859-4394-B013-23BCC9406BB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CF56CC7D-F90F-4CAB-B05E-0C70CE68F28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BD502436-D5B3-4590-B2D1-559E563BCEB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A1F85529-4943-4281-B411-3C5C758066A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A05D744-50D8-40FF-AB80-751FCDECB07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D93EBF0A-786A-464B-93A7-987A84C63AD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E8B65AAA-EFBB-4E83-BF82-EFA05D9D41A9}"/>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B4E86A1-82B6-4CE6-B127-304158E21A6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87C5DDF9-50C7-4DA0-8E77-30FE9FDF491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B51BA567-AC4A-4392-9593-F42936A9A8F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83C95424-9979-4699-A1F8-9EE0D05B666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CC0A5D42-0995-4A8C-B04A-CB5C996423B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D71236D2-206B-4BE0-B352-3EAE127AC4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0173F683-14DD-483B-BB70-68A6498C527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E63C341-8795-4CA4-859E-BF858F1DFC2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9ECE0BB-B2F4-4438-80CC-29902E8E003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7B7F7AA-430A-4E76-BA06-FEEB68A1CF8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D7AC72C7-440E-4059-B718-7ED733684E6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9378E4E4-ABD0-4B48-ABCC-15FAACDA9A4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D301986-FEFF-429E-AA25-9FF35E899CB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979EC5AE-1E06-4C5F-A3B4-94B2AF4A22D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FEA5D12F-806F-4EE2-A98C-4F5CB7E87134}"/>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DAEB8E1B-D991-439A-884B-4F6F8C8C874C}"/>
              </a:ext>
            </a:extLst>
          </p:cNvPr>
          <p:cNvSpPr>
            <a:spLocks noGrp="1"/>
          </p:cNvSpPr>
          <p:nvPr>
            <p:ph type="pic" sz="quarter" idx="10"/>
          </p:nvPr>
        </p:nvSpPr>
        <p:spPr>
          <a:xfrm>
            <a:off x="0" y="-1"/>
            <a:ext cx="12192000" cy="3132084"/>
          </a:xfrm>
          <a:custGeom>
            <a:avLst/>
            <a:gdLst>
              <a:gd name="connsiteX0" fmla="*/ 0 w 12192000"/>
              <a:gd name="connsiteY0" fmla="*/ 0 h 2966485"/>
              <a:gd name="connsiteX1" fmla="*/ 12192000 w 12192000"/>
              <a:gd name="connsiteY1" fmla="*/ 0 h 2966485"/>
              <a:gd name="connsiteX2" fmla="*/ 12192000 w 12192000"/>
              <a:gd name="connsiteY2" fmla="*/ 2296409 h 2966485"/>
              <a:gd name="connsiteX3" fmla="*/ 9164094 w 12192000"/>
              <a:gd name="connsiteY3" fmla="*/ 2203448 h 2966485"/>
              <a:gd name="connsiteX4" fmla="*/ 6233220 w 12192000"/>
              <a:gd name="connsiteY4" fmla="*/ 2801758 h 2966485"/>
              <a:gd name="connsiteX5" fmla="*/ 2362843 w 12192000"/>
              <a:gd name="connsiteY5" fmla="*/ 2552687 h 2966485"/>
              <a:gd name="connsiteX6" fmla="*/ 0 w 12192000"/>
              <a:gd name="connsiteY6" fmla="*/ 2966485 h 296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966485">
                <a:moveTo>
                  <a:pt x="0" y="0"/>
                </a:moveTo>
                <a:lnTo>
                  <a:pt x="12192000" y="0"/>
                </a:lnTo>
                <a:lnTo>
                  <a:pt x="12192000" y="2296409"/>
                </a:lnTo>
                <a:cubicBezTo>
                  <a:pt x="11189022" y="2319673"/>
                  <a:pt x="10156304" y="2123140"/>
                  <a:pt x="9164094" y="2203448"/>
                </a:cubicBezTo>
                <a:cubicBezTo>
                  <a:pt x="8048748" y="2293709"/>
                  <a:pt x="7343525" y="2704431"/>
                  <a:pt x="6233220" y="2801758"/>
                </a:cubicBezTo>
                <a:cubicBezTo>
                  <a:pt x="4946181" y="2914582"/>
                  <a:pt x="3690031" y="2569260"/>
                  <a:pt x="2362843" y="2552687"/>
                </a:cubicBezTo>
                <a:cubicBezTo>
                  <a:pt x="1440794" y="2541184"/>
                  <a:pt x="518609" y="2704454"/>
                  <a:pt x="0" y="29664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1622E170-A071-4F62-8AED-2275B2EE7DE4}"/>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49D8B405-58D3-4DF3-9F5B-DE1E827FD08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pSp>
        <p:nvGrpSpPr>
          <p:cNvPr id="116" name="Group 115">
            <a:extLst>
              <a:ext uri="{FF2B5EF4-FFF2-40B4-BE49-F238E27FC236}">
                <a16:creationId xmlns:a16="http://schemas.microsoft.com/office/drawing/2014/main" id="{7FEDAF61-F65A-467F-AE3A-BDDFCF148180}"/>
              </a:ext>
            </a:extLst>
          </p:cNvPr>
          <p:cNvGrpSpPr/>
          <p:nvPr userDrawn="1"/>
        </p:nvGrpSpPr>
        <p:grpSpPr>
          <a:xfrm>
            <a:off x="0" y="1142644"/>
            <a:ext cx="12192000" cy="5715356"/>
            <a:chOff x="0" y="1142644"/>
            <a:chExt cx="12192000" cy="5715356"/>
          </a:xfrm>
        </p:grpSpPr>
        <p:sp>
          <p:nvSpPr>
            <p:cNvPr id="117" name="Freeform: Shape 116">
              <a:extLst>
                <a:ext uri="{FF2B5EF4-FFF2-40B4-BE49-F238E27FC236}">
                  <a16:creationId xmlns:a16="http://schemas.microsoft.com/office/drawing/2014/main" id="{00586313-6571-441D-8502-00D232B5D2B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16298C6-5088-4E55-965B-C7168F19734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60CDAD4C-6453-4B48-B34F-704438708E6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CCEEED9-BF12-46A2-8A12-121F38D5502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A5E541A-FF8F-4F17-84B5-95B6EA785B9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2" name="Freeform: Shape 121">
              <a:extLst>
                <a:ext uri="{FF2B5EF4-FFF2-40B4-BE49-F238E27FC236}">
                  <a16:creationId xmlns:a16="http://schemas.microsoft.com/office/drawing/2014/main" id="{D0D34187-B226-43D0-8631-659BEF4F5C76}"/>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271F7CFA-2095-443B-A84B-2C85AA96F4D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5CF62BBA-DF61-476C-8E4B-13645E05B0B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C2909DEF-A1BE-4274-94B2-18D9E60A8074}"/>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FD7B8AE9-A7B5-4B71-BE4D-E14CAA613A8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4BDE30F2-FA76-41D6-8860-2939A090326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C7A5F095-2BD5-466C-AD9F-F2EF2404A1A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F914E8B0-04E3-4DF9-9DBB-6529D22B3C5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59263A0A-76D4-4208-A9C9-E7D3999DB4C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D3C0218-2940-477B-9991-25082BDB0CA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9F3B33A5-8920-4A72-A424-0AB9B9ECE63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9726E71-8007-48FD-B34F-A8E4F2DBFD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3F5EC5D-332E-4D94-BCF7-63EEDE7BE2D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E91AAE84-BBEB-4516-8912-E3F7C691008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119F818E-D8B7-422F-8122-F0D7B629AA5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01510A03-83F4-4D25-AADA-A742078E8E3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A1679121-C1FB-44BD-83BF-F765A8C9645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1ED261B1-D0EC-4BC6-BE2E-1C0CF814B4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DF932800-9BC9-4112-9E30-41BDABD3ECD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D2CB62B7-C70F-4B51-A130-768BD2AB363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4C7B7E-1ECA-4CED-A90D-8655196851D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0E7B387-72E5-4929-B5E5-7E27AC4CBEF7}"/>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F5B60EDD-A24F-4EC5-8267-D99A7B0256A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43842784-D7A1-4C3A-907F-81BD58481C5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F524582B-6B41-435E-A48B-916CE6F51B2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FCFBC6A0-6272-4BB4-B103-205DAE6F23A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AC1B286A-F5B2-4D50-8652-735B360E3B7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3BEE414-5692-4EBE-B26D-9A4C1498F38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146A01BA-1642-435B-8E28-48FFFBB8434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C4447B1B-87FC-45E4-A354-15861F83FB3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8AF353B7-3350-4380-9F42-46D51AA8A09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7088C226-7F18-47FF-A20E-B72E91F4E7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BDB01AA6-068E-4311-A4B4-056235EC7DE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ACA32508-BF07-4033-86D9-416093481D9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0785FFC9-A436-4FFF-9430-8918DBD4BB1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F5521268-0001-4F50-B115-C4079E25ABA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AC40C41-89A9-4063-A62A-CF7824281B6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CBEF98E1-0819-4D37-9EB7-EB5E56F9B49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5FC2C2C-9813-43EA-B875-64127B40D6B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86E50E5C-02EB-45FF-8A7F-6DD2714D3C0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74A9BC95-8B03-4EC9-8077-FB51EC565C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5DE9F81F-2D2E-47D5-8C24-5F225C758C5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9C58BD15-7319-4AD6-9934-450E1A149859}"/>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00114B4D-D964-41F0-8D9C-926FEB0BA28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DB1E2BA6-51D3-4A58-85D8-E656690B2EC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3974C7D5-9545-424D-8810-E2BBFCAA601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E7AB1E5F-E5D7-444E-A1F0-06F3FA01D75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26ED56AE-DE24-45AC-B030-6D10268337E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17B36971-ADC1-4C25-B33B-33904D01750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A795AC28-BEB6-41D6-9ECC-2B445912A71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5C5E67-9D0A-4F85-BE12-A0643C0E63A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F6309AD1-5843-485F-A412-462EB0743B5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49A54A1F-8848-43B0-B2B5-EE28A0F7F27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EEC86E39-194C-4E5E-8AB8-24DBED2A68D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18965833-1AA9-418B-827F-42162561AA1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00AEE5A-7D4F-45A0-ACB4-E2394307AFE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700AC41-5BFC-4686-85A2-F1DDFE5575CF}"/>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71935BDE-D2E3-4CF8-A4B9-DB4C1E15139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3137EAE-CC6B-42D4-982C-421D981E8EB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B772BF4A-2B14-4A41-ACDF-D05485B3329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6487D878-CF20-4AAE-9D6C-EDF67D1BA1D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20CD5AE-6632-4F70-9EC1-E001D8B0CC0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0B0203DC-2EE1-4489-9555-DE3E11C0ABA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0D5E3D27-18AF-4D81-9822-B04A7183B32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95391E7-F1CF-4A9C-B408-47BD6185C6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398B11F8-D211-4878-905D-006D28DF6AE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4AEC291A-22DA-47D2-95FD-E882FF58AB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D2993659-B740-4E9B-9550-F1A977FF7A2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9B78963-6343-40F1-9EC1-0C9199F0CAF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77D1DCE-EF55-431B-9613-B184657491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802F0C30-FEF9-4191-80D8-E46CB15FFBA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1545F92-1A91-4B21-8EAE-9DE44ED1574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1A49619D-D5AD-438D-A7E8-0551AD9B720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74D88261-C39A-429C-A5BE-6B3B14A017A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13117FDD-3A82-4003-985F-A1029F9FEDC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B1C68C4-2281-4112-B028-4BABE86E671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F27AA9A-ED49-43CE-836B-1A0DDAD4B46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539FCB4B-51D1-4B77-9F69-D8D5D58F10C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45499F78-40AD-4817-96D5-1A9CB6E8BFE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1F6B9D1-64B0-4E3F-86AC-7555EAC209D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619DDC1-6479-4D5D-A443-C82847B0ADE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0881BF0B-A97D-4C0F-96C9-5C1B1A7EE87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3FDFFFA9-ABCB-4C00-961A-E6E57D34D07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ECC985BD-3F86-4BFF-A347-D73E4392C06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E0F27FBC-F31E-4E82-B1D9-CD4B6BC2E9B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6EED735A-F772-4DF0-A374-DA708885AA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929B859F-0EE2-4058-B548-C35EE39CAD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61B01A65-35C7-4DC1-A6DE-E444472DC55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0ED4C6C6-D89E-44BA-BC1C-86F5D9193D1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7B855F5F-CCD7-496E-AB6B-9598AA12A26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01D9B4-E448-4C17-ACF1-FCC4B100C9E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8C14267-8937-464C-A008-405EC055D81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D02A5DB-0AA1-41CA-A012-7104D0BE492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DE75C8F-0165-4A9C-8A3E-DD18FC1C1753}"/>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1A0EC2B-9550-4A45-8DD9-E47768B23A9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B016B66E-8FD5-4A41-A113-1008197469D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C591E9FF-3369-470D-B4D7-3DE18959F4A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9" name="Freeform: Shape 218">
              <a:extLst>
                <a:ext uri="{FF2B5EF4-FFF2-40B4-BE49-F238E27FC236}">
                  <a16:creationId xmlns:a16="http://schemas.microsoft.com/office/drawing/2014/main" id="{C8253200-7A0F-4467-A905-ED3188D23B0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0" name="Picture Placeholder 19">
            <a:extLst>
              <a:ext uri="{FF2B5EF4-FFF2-40B4-BE49-F238E27FC236}">
                <a16:creationId xmlns:a16="http://schemas.microsoft.com/office/drawing/2014/main" id="{A90421D3-65A0-4B4A-ACA6-3039413AA26B}"/>
              </a:ext>
            </a:extLst>
          </p:cNvPr>
          <p:cNvSpPr>
            <a:spLocks noGrp="1"/>
          </p:cNvSpPr>
          <p:nvPr>
            <p:ph type="pic" sz="quarter" idx="11"/>
          </p:nvPr>
        </p:nvSpPr>
        <p:spPr>
          <a:xfrm>
            <a:off x="6788340" y="296664"/>
            <a:ext cx="4517473" cy="6032321"/>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Picture Placeholder 15">
            <a:extLst>
              <a:ext uri="{FF2B5EF4-FFF2-40B4-BE49-F238E27FC236}">
                <a16:creationId xmlns:a16="http://schemas.microsoft.com/office/drawing/2014/main" id="{D8433B30-7713-47C2-9BD5-7C14BEF1BF7A}"/>
              </a:ext>
            </a:extLst>
          </p:cNvPr>
          <p:cNvSpPr>
            <a:spLocks noGrp="1"/>
          </p:cNvSpPr>
          <p:nvPr>
            <p:ph type="pic" sz="quarter" idx="10"/>
          </p:nvPr>
        </p:nvSpPr>
        <p:spPr>
          <a:xfrm>
            <a:off x="219543" y="205704"/>
            <a:ext cx="2529373" cy="2512386"/>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2" name="Freeform: Shape 11">
            <a:extLst>
              <a:ext uri="{FF2B5EF4-FFF2-40B4-BE49-F238E27FC236}">
                <a16:creationId xmlns:a16="http://schemas.microsoft.com/office/drawing/2014/main" id="{D755E3F0-6E47-4881-AA64-AD620798C0A0}"/>
              </a:ext>
            </a:extLst>
          </p:cNvPr>
          <p:cNvSpPr/>
          <p:nvPr userDrawn="1"/>
        </p:nvSpPr>
        <p:spPr>
          <a:xfrm>
            <a:off x="2032539" y="275703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945834" y="284179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7C87B55-0986-44DA-85DD-46BD82BD7A4F}"/>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01BF2430-D56F-4E5A-9C17-8772E0D44F4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854FEB2E-FB90-418D-A6DF-A3FCE6D90D50}"/>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E19D6AD6-4164-4AB7-ACF0-6F487087DBDB}"/>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5D91183-08BF-4D9C-97E0-2B49F0F659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B5FDCBAA-62CB-4B72-9D40-1BA9C4C068F0}"/>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35405214-B110-476F-8600-C113B269A731}"/>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911F843-C644-4746-A2FB-F1185564A038}"/>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7548F0E3-F309-4510-A96C-AF0340E9501B}"/>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E8DFD05-AF0E-42F3-BE82-00C70482439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5BACEDC2-1937-4367-BE89-4D5112150A4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103BA602-E82D-4885-B4D1-DF986F0BC6D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AA3BCB9B-6A57-43B0-9040-26CEE137F93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DBFC5D0-6410-49AC-BF0E-36F7813DDBB2}"/>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614A6436-5D17-4BE3-B36C-1DDEE64B4D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CA441FC-45E8-4147-A780-97B74E5778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4C6DCF44-55AE-4A15-8382-3F5AF5F22C0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AAA67601-3A8D-4322-826E-479E28E1F4F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606F7980-FE95-4F5C-BD25-EE8AA31A1DA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85ED351-04E7-4B04-9470-8CA87B5C6FC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E5481E01-A2A3-4482-A1F0-D62EE862792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8809F711-8D68-4714-8D9F-C65B2DCBD05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7ADCA90B-D0D3-4952-8B24-295A1F3D0CF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50B622DE-99DC-46F9-804F-D115F8207B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C604CCE-B393-4279-A83A-6F4875FE1F71}"/>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29E6919E-6AB0-442F-81A0-AF8B80175A1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4A10D63-2615-454F-92DC-53902DAD80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DAD87D5E-730A-47C0-8E3A-5D0767E1B42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69456D7D-E736-4ACA-A6E0-97D0F96CBF4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22874F5A-D7D0-40B2-BF9E-2F3456DCB01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4985AC4B-1CAB-47E6-84D9-E41C282402C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F6730E4-7E6B-4032-AC86-5AE8EE00705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441DBD2C-FA30-4EF4-8899-360A4777FC0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CC5B0FF-18D6-4AFD-9D10-4AD9957E7038}"/>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7822828E-A073-4D74-B677-96FDAA7AECF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51210E57-BEB4-4705-9F22-C2DBE4E7E2E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6EA8824-EB34-4C83-B97C-EFA203A1488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29ECF87D-07CD-4F1F-ADCC-66788BAEB6B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BDEDFCB-5549-470A-9FB6-EDA0027E503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2446A178-1303-4BF8-A5D8-B26D9B767AE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48C46C57-2778-4E19-88E9-2E647675A49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03C1951-E08E-470D-9C88-D7CE979A1FD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381A6BBA-7459-44BB-BA63-2EA296C867E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B658BF60-ABE6-4D21-B3A8-63114B49A6A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F0093EEE-304A-46F0-9617-B51A48ED0FE0}"/>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1FAC1D48-B7D7-4BC8-A833-145DFA5E382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64728E07-17A7-4686-9F66-A880174702F3}"/>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AE1700E4-F9CC-44E6-ADD7-A358F78FA2C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59A57B8-6401-45F8-BA31-2A2F48D761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DC654C25-3257-4A37-ACAE-B0A0114BAA9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A18A62D-735A-4AB5-BCD3-B7B773AF745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91D61B51-A3B0-4C9B-9512-B7B41ECAB58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0B5223E-9002-453D-83A3-DF12A099A02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F2D6EBA-C65E-48B5-95F4-E72C6D6D5AE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A03C4F0A-7BDC-4854-89AD-CAE796C43BF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7DBBC3B9-EC87-4880-BD82-23EA1022EC4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CA1A3DC3-9E0D-444E-8DA0-A4A9196A1CD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C7359A88-BA4D-4892-88FF-DD4E7C25A27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3F501F70-3058-4395-A584-1B5B6226A7C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5B612C3-CE8F-4AFB-9784-9956890E830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FD832195-6C6B-4CAD-9D54-8051FC6382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7130F66F-8221-4D37-80DF-23F2D71767F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E39D5CCA-5DF3-47A0-8E9E-A65BA6E8683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4576BF49-E479-43D6-9E4F-B965BAF1B0F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27E92544-5126-4AEF-AE28-E9B8E1E9A5C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A8B30BA9-4E0A-4DD5-A55D-4BA9866810D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7A6326C-E2FE-43C1-AA98-5CAC18E83A5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B610941D-A07A-4BD3-A333-767597B57C5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9E73FF-C8DC-4122-8677-1AB9124722E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3BA2A23F-103C-453A-B219-9620EA504F3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B88FE41A-D9C9-4B39-9683-E31AE2BE863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24EBD97D-8809-4A56-80F0-2639EE89495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AFD11786-766A-4B0A-ACCB-511DFDDC6C1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C2006701-761F-4901-8D8A-EE0EC79C4871}"/>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62B92B9F-4D35-4F54-8BB5-30F5DE65CB7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D6E3CD58-7D57-4618-975A-A0E4D3EEADA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53033E6-925D-4521-93E4-CE486E1F630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706F8A3F-595A-49ED-96CC-1F06C909FEE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F690CBC-8BE3-4F9D-9D62-088A12A3A2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C064FDB-B5E7-4973-A990-584CD295AB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D14A4AFF-2823-4F7F-8E04-B848A7F9D067}"/>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52C1D3E-CD36-455E-9E5B-5CE2360343A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DD3D7F98-7F4F-41AC-8F01-762C5E82D523}"/>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3A30A51-011E-4D13-9180-2A54C96BBDF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D68BB7D5-B39F-4134-B99C-492F204891B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BBFE2301-1399-4212-8301-27515B25B40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5163D409-160B-4AA0-A33E-A01C1DD4535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2990B1-BED0-442B-BAF5-42748C0A117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2DAB2F53-6565-4021-BE45-3F154C35F70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187BBDDA-1829-466C-9D19-A8164906D73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A75A6EC-94C6-4DB8-82D7-8B1F328F719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FE84ED18-7079-4555-80AE-78D6427A2BF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A133069-6F59-45C6-A7EB-FA12BF96840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2DF05CA-244D-42D4-8EDF-5BCD21454FD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605957B1-E76D-4D8F-A978-72E845D3B40F}"/>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FD187CFC-D4EA-4339-9A81-55C6B3A33BF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157BEC8F-D81F-408A-8E45-F921204024B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4C14245-9ECB-4039-BEDA-78F90CE7D88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DC6A4C05-522C-4E70-97E3-A8E15B79335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EA9CCC21-1946-4B17-94A4-2E808BB6383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4897D6E-C5A2-434A-8215-5FF4E331AAC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37EE4EAF-6D9B-4AA1-B9FA-4ADA9CDCBA2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BB52763-ED6E-4BB9-AF2F-078CB657B380}"/>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81C18F2-533D-458C-AC5C-C88C8119E94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8204DCD-9884-4FAE-B41C-7B04F982865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9F6D427C-165C-4690-B2D1-A4C96E34FD7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1" name="Picture Placeholder 20">
            <a:extLst>
              <a:ext uri="{FF2B5EF4-FFF2-40B4-BE49-F238E27FC236}">
                <a16:creationId xmlns:a16="http://schemas.microsoft.com/office/drawing/2014/main" id="{F96AE289-5477-4EE6-BABE-10C8FED414DF}"/>
              </a:ext>
            </a:extLst>
          </p:cNvPr>
          <p:cNvSpPr>
            <a:spLocks noGrp="1"/>
          </p:cNvSpPr>
          <p:nvPr>
            <p:ph type="pic" sz="quarter" idx="10"/>
          </p:nvPr>
        </p:nvSpPr>
        <p:spPr>
          <a:xfrm>
            <a:off x="619301" y="829197"/>
            <a:ext cx="4629779" cy="5279207"/>
          </a:xfrm>
          <a:custGeom>
            <a:avLst/>
            <a:gdLst>
              <a:gd name="connsiteX0" fmla="*/ 2744365 w 4629779"/>
              <a:gd name="connsiteY0" fmla="*/ 0 h 5279207"/>
              <a:gd name="connsiteX1" fmla="*/ 2773646 w 4629779"/>
              <a:gd name="connsiteY1" fmla="*/ 0 h 5279207"/>
              <a:gd name="connsiteX2" fmla="*/ 4629779 w 4629779"/>
              <a:gd name="connsiteY2" fmla="*/ 1930042 h 5279207"/>
              <a:gd name="connsiteX3" fmla="*/ 4629779 w 4629779"/>
              <a:gd name="connsiteY3" fmla="*/ 3770869 h 5279207"/>
              <a:gd name="connsiteX4" fmla="*/ 4529570 w 4629779"/>
              <a:gd name="connsiteY4" fmla="*/ 4201793 h 5279207"/>
              <a:gd name="connsiteX5" fmla="*/ 2225837 w 4629779"/>
              <a:gd name="connsiteY5" fmla="*/ 5279207 h 5279207"/>
              <a:gd name="connsiteX6" fmla="*/ 0 w 4629779"/>
              <a:gd name="connsiteY6" fmla="*/ 4361936 h 5279207"/>
              <a:gd name="connsiteX7" fmla="*/ 712704 w 4629779"/>
              <a:gd name="connsiteY7" fmla="*/ 3993641 h 5279207"/>
              <a:gd name="connsiteX8" fmla="*/ 858910 w 4629779"/>
              <a:gd name="connsiteY8" fmla="*/ 3422068 h 5279207"/>
              <a:gd name="connsiteX9" fmla="*/ 858910 w 4629779"/>
              <a:gd name="connsiteY9" fmla="*/ 1885414 h 5279207"/>
              <a:gd name="connsiteX10" fmla="*/ 2744365 w 4629779"/>
              <a:gd name="connsiteY10" fmla="*/ 0 h 527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29779" h="5279207">
                <a:moveTo>
                  <a:pt x="2744365" y="0"/>
                </a:moveTo>
                <a:lnTo>
                  <a:pt x="2773646" y="0"/>
                </a:lnTo>
                <a:cubicBezTo>
                  <a:pt x="3796968" y="15668"/>
                  <a:pt x="4629779" y="881344"/>
                  <a:pt x="4629779" y="1930042"/>
                </a:cubicBezTo>
                <a:lnTo>
                  <a:pt x="4629779" y="3770869"/>
                </a:lnTo>
                <a:cubicBezTo>
                  <a:pt x="4628934" y="3920175"/>
                  <a:pt x="4594698" y="4067429"/>
                  <a:pt x="4529570" y="4201793"/>
                </a:cubicBezTo>
                <a:cubicBezTo>
                  <a:pt x="4225638" y="4836118"/>
                  <a:pt x="3278319" y="5279207"/>
                  <a:pt x="2225837" y="5279207"/>
                </a:cubicBezTo>
                <a:cubicBezTo>
                  <a:pt x="1186888" y="5279207"/>
                  <a:pt x="388876" y="4947364"/>
                  <a:pt x="0" y="4361936"/>
                </a:cubicBezTo>
                <a:cubicBezTo>
                  <a:pt x="288707" y="4386867"/>
                  <a:pt x="566055" y="4243561"/>
                  <a:pt x="712704" y="3993641"/>
                </a:cubicBezTo>
                <a:cubicBezTo>
                  <a:pt x="810980" y="3819322"/>
                  <a:pt x="861448" y="3622125"/>
                  <a:pt x="858910" y="3422068"/>
                </a:cubicBezTo>
                <a:lnTo>
                  <a:pt x="858910" y="1885414"/>
                </a:lnTo>
                <a:cubicBezTo>
                  <a:pt x="858910" y="844129"/>
                  <a:pt x="1703039" y="0"/>
                  <a:pt x="2744365"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6182705" y="135147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6096000" y="143624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3E25D9D-A716-47E9-A32D-057126FB900C}"/>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5A3D440-7CE0-477F-9A90-7362E9F202F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C29CDF74-A19F-4F41-82C6-4DC1E5C3D24B}"/>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AB9D56CB-2171-4D50-9DCA-D668835CCD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22F2000D-8F7E-4969-BF88-3E9BBFC49A5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A90DCD4C-CEB6-4E97-B502-17386145EAF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7C258BDD-5314-493C-9195-F6BD366DDE5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A29BA93-AECE-4F37-9F0E-DE8B62BD5DF4}"/>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12FAFE82-7A4C-4E60-8F64-CF42D9AD19C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35C6D354-C184-4E5A-94DF-8E8FA37DAEE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A7214C4A-99C5-4ECA-A8F8-243AFB224AB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DF58475-6F07-4CD2-9E6A-64F1CA8495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F4F0FDE4-A43A-411D-800D-4ED24D5077B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8613794-7DBE-45AC-A96B-03EDF2F7765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3AB5B6E3-724A-4923-80BA-939483BF76F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3709BCA-6BA9-4C1A-8872-19A4FFFAC36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8C92C24B-A5C8-42B7-B39D-87BD9A2538A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446B514F-CF0A-41A4-9152-E80B690CA4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209ECFAC-87B0-4069-8C44-1F1BF9FCDAB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0AD10CE2-AAC2-42A6-A9C8-AE0B00F4AA4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4A2A67D4-7689-4065-AFD3-06E15902FC7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5CE761-EDE1-4ED0-9D82-AEABE374AAF9}"/>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C0BAF651-EEC1-4A63-A7D0-2F5452A84910}"/>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7A29EB35-1537-45D1-83EB-4F579927349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B732871-852E-4C75-A6E6-13742FCB3E2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B15E5CBB-23B7-4227-A168-394B6C5D8E8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5E01A36C-0EE4-47B0-AFA9-DE4989E5318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0607457-0E7B-4946-97B2-9B11453062B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FEA9D7E9-466A-4078-8639-886C7102FD9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C2BA0E57-854F-4B87-AD2E-D0BADB11581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2FD8DC9A-484E-45B0-AA23-DE10F84CA99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13805AA-6C2A-41C7-84A4-1F33CAC2C93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724117F-4CA9-4076-8185-C029C2C6139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A87AF3CC-E5D2-42DD-A692-688F1E0DAAF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438F2B93-48EC-495F-AD18-E5D7191E0F73}"/>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8E3B5BA8-85CF-499E-A330-0CD00C38A6F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3827EEB-065B-4F66-9606-0D868CC9ACA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80E01E27-C78A-4CFD-9FF9-8BF14FD4928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97469707-472C-416A-9870-0E352E11336F}"/>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BE69F1B1-2173-4BC9-8639-16B8A8E5D6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12518286-BF7E-40AA-ADE4-5E9A8E83570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4A03E6A8-02BC-49BD-93FC-6EFC7AB5AEE2}"/>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EC4593A4-CE1E-465B-AB0B-1696FDD5F39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C9888094-2684-4A11-B54F-BB7B9A42AC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8121D7D1-ABAC-4D3F-8368-462CD336C3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450667-8D55-410D-8E54-B93C60F3BCE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0F19D34E-818A-4B2B-A256-29CCDCF54190}"/>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E974207-DBB5-4DEA-BC08-0B11CC7C64B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120EFD2-8336-4879-9F90-2BFE4E30420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90B27453-A5AC-4FBF-8C6B-AE9FF92763B8}"/>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5ED8D3B6-88B7-4791-A2DA-566AA6D00B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9538BCB-D800-4380-8D14-8EFD2501430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60B9096-7E5E-451B-B7FF-E640ADA1A03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6BDB15F6-92F8-4506-B57D-F4B96646CD2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BD51B455-9B94-4315-8AA4-7ED64D89B26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02D7324F-666E-4729-A59B-4515766A23A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BE9290C5-8FB7-4388-9909-5E62D9CCB35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8AE794BB-CBF6-43F4-8781-9E49BAE90A1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85B4FE9-0C07-42EC-B420-0F60465B27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7C8A7B5B-9047-4C79-A1A4-9D4E1DF0BF5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291F56-5E5C-4762-BA69-07189F35A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899BBC4A-EA58-4597-B893-78EFE386808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944D85A3-00D9-4DEC-8DEA-5897DDB18B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1E2A06AD-43C4-48BE-99AD-8943BBD62D7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F3018FD-F54C-4F01-9583-B5AE43D53DF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FF40AE0-45FC-424F-8604-96D3D0714A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5B836EE-7D23-4296-ADB6-316B6FDAEF2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95FD1370-52D1-467C-9691-9D3404A08CF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4E2F619-D055-41D8-B420-53D63043BD1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A163366-84F6-4004-8EE6-04A6CA1CEAD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EF2FDFB9-BD83-468E-8829-D5AEE48E64A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94EC8E3A-CB0B-47BE-973E-72BFE3A6E1C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550D7F16-3DC3-429B-837A-6214E078E3A0}"/>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A4050623-C36A-4BEE-8377-8F702C7D9EE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2D0DEDB9-031D-4D5E-84F0-24EFA4291C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0706CBF6-23C8-4D34-858F-44E8076E5B1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EA1E84A-8769-4486-AB44-C7908CDEEE8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47FE1258-D1AA-4837-966D-33C20E09704C}"/>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AEF4182B-112D-4A4C-9122-67447CA80C1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D8CFA0E-5399-4FA5-A446-9B9C9F45A04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093C3721-0F48-4DE5-9F7E-EB8A9D7202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DC1EA61B-446C-4581-A9A3-0D9AB33A227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B4283C6-D88E-40C1-905C-911183C352C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7A63392-B0F2-4EF7-AC3E-2BB49C9033C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047A679-14C5-472F-B230-BA93B06BF2D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7C9E3CB8-69C5-48AB-AB61-17D08224056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5717563-16B7-4CBD-BBFE-65691E2445F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C7B7C1DD-FDA8-437E-8339-DFB9A80B912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7C7ADE57-1E7C-410F-9C82-1255A11ED9A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FD942B8A-6C94-4CE6-9C5E-A367EB55FFB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7059BE1E-B948-4D6B-90DD-1E3B4A90722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3E9A3213-5A29-42EB-9FBA-CD4726C8090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2491E2B6-E4F0-4B1A-8BF7-6F9E28BEEE6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105F2094-E61D-40A1-A421-67D7C37AEF5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5729A845-FFD4-420D-ABFA-C3AF508068D1}"/>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4A911D07-E953-49BF-BDDD-6D715CCB3B9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5A0A770E-1E45-4FA5-9228-B030AC32239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5AAEC210-9A70-40B3-ACCD-FBD0DD3C26D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F5B17BB9-03E9-4B47-AB93-12741AF5F82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0D21002A-0143-469B-843B-C5366F62D5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88D9AEF-0F24-4DDA-B1A1-00B8FAFAFD6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0AB4BA4-4DAE-4E14-BA08-1F7C80B4944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315279F1-2C25-4A7F-9EBB-A0040ACF098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9F47481-FE53-466C-BAAA-71AE01546A41}"/>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B00FAA3-EB2A-4A1D-9C15-DD7DE1DCAE0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022C1B5D-A2A4-4F35-BE34-C8A8F92FC01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494CBD44-CE2D-4B15-B27C-A2BEE5F7BAD1}"/>
              </a:ext>
            </a:extLst>
          </p:cNvPr>
          <p:cNvSpPr>
            <a:spLocks noGrp="1"/>
          </p:cNvSpPr>
          <p:nvPr>
            <p:ph type="pic" sz="quarter" idx="10"/>
          </p:nvPr>
        </p:nvSpPr>
        <p:spPr>
          <a:xfrm>
            <a:off x="6849628" y="515847"/>
            <a:ext cx="4672138" cy="5580549"/>
          </a:xfrm>
          <a:custGeom>
            <a:avLst/>
            <a:gdLst>
              <a:gd name="connsiteX0" fmla="*/ 2294290 w 4672138"/>
              <a:gd name="connsiteY0" fmla="*/ 147 h 5580549"/>
              <a:gd name="connsiteX1" fmla="*/ 2518329 w 4672138"/>
              <a:gd name="connsiteY1" fmla="*/ 21396 h 5580549"/>
              <a:gd name="connsiteX2" fmla="*/ 4005796 w 4672138"/>
              <a:gd name="connsiteY2" fmla="*/ 1570569 h 5580549"/>
              <a:gd name="connsiteX3" fmla="*/ 3338398 w 4672138"/>
              <a:gd name="connsiteY3" fmla="*/ 3655964 h 5580549"/>
              <a:gd name="connsiteX4" fmla="*/ 4218197 w 4672138"/>
              <a:gd name="connsiteY4" fmla="*/ 3855892 h 5580549"/>
              <a:gd name="connsiteX5" fmla="*/ 4208679 w 4672138"/>
              <a:gd name="connsiteY5" fmla="*/ 4804619 h 5580549"/>
              <a:gd name="connsiteX6" fmla="*/ 4669641 w 4672138"/>
              <a:gd name="connsiteY6" fmla="*/ 5182362 h 5580549"/>
              <a:gd name="connsiteX7" fmla="*/ 4326795 w 4672138"/>
              <a:gd name="connsiteY7" fmla="*/ 5579869 h 5580549"/>
              <a:gd name="connsiteX8" fmla="*/ 4416614 w 4672138"/>
              <a:gd name="connsiteY8" fmla="*/ 5177832 h 5580549"/>
              <a:gd name="connsiteX9" fmla="*/ 3860231 w 4672138"/>
              <a:gd name="connsiteY9" fmla="*/ 4920131 h 5580549"/>
              <a:gd name="connsiteX10" fmla="*/ 3864026 w 4672138"/>
              <a:gd name="connsiteY10" fmla="*/ 4295714 h 5580549"/>
              <a:gd name="connsiteX11" fmla="*/ 1336327 w 4672138"/>
              <a:gd name="connsiteY11" fmla="*/ 4668766 h 5580549"/>
              <a:gd name="connsiteX12" fmla="*/ 335088 w 4672138"/>
              <a:gd name="connsiteY12" fmla="*/ 1745971 h 5580549"/>
              <a:gd name="connsiteX13" fmla="*/ 2294290 w 4672138"/>
              <a:gd name="connsiteY13" fmla="*/ 147 h 558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72138" h="5580549">
                <a:moveTo>
                  <a:pt x="2294290" y="147"/>
                </a:moveTo>
                <a:cubicBezTo>
                  <a:pt x="2374691" y="-1164"/>
                  <a:pt x="2449855" y="6331"/>
                  <a:pt x="2518329" y="21396"/>
                </a:cubicBezTo>
                <a:cubicBezTo>
                  <a:pt x="3066118" y="141923"/>
                  <a:pt x="4148285" y="530959"/>
                  <a:pt x="4005796" y="1570569"/>
                </a:cubicBezTo>
                <a:cubicBezTo>
                  <a:pt x="3863293" y="2610188"/>
                  <a:pt x="3022237" y="3481727"/>
                  <a:pt x="3338398" y="3655964"/>
                </a:cubicBezTo>
                <a:cubicBezTo>
                  <a:pt x="3654261" y="3831311"/>
                  <a:pt x="3932235" y="3582331"/>
                  <a:pt x="4218197" y="3855892"/>
                </a:cubicBezTo>
                <a:cubicBezTo>
                  <a:pt x="4585615" y="4208570"/>
                  <a:pt x="4054977" y="4647661"/>
                  <a:pt x="4208679" y="4804619"/>
                </a:cubicBezTo>
                <a:cubicBezTo>
                  <a:pt x="4365116" y="4964703"/>
                  <a:pt x="4632778" y="4945711"/>
                  <a:pt x="4669641" y="5182362"/>
                </a:cubicBezTo>
                <a:cubicBezTo>
                  <a:pt x="4701827" y="5396293"/>
                  <a:pt x="4413817" y="5593638"/>
                  <a:pt x="4326795" y="5579869"/>
                </a:cubicBezTo>
                <a:cubicBezTo>
                  <a:pt x="4276602" y="5571194"/>
                  <a:pt x="4547478" y="5295250"/>
                  <a:pt x="4416614" y="5177832"/>
                </a:cubicBezTo>
                <a:cubicBezTo>
                  <a:pt x="4285753" y="5060402"/>
                  <a:pt x="3939402" y="5168131"/>
                  <a:pt x="3860231" y="4920131"/>
                </a:cubicBezTo>
                <a:cubicBezTo>
                  <a:pt x="3782178" y="4672444"/>
                  <a:pt x="4099771" y="4395886"/>
                  <a:pt x="3864026" y="4295714"/>
                </a:cubicBezTo>
                <a:cubicBezTo>
                  <a:pt x="3627979" y="4196664"/>
                  <a:pt x="2693253" y="5150521"/>
                  <a:pt x="1336327" y="4668766"/>
                </a:cubicBezTo>
                <a:cubicBezTo>
                  <a:pt x="-20588" y="4187015"/>
                  <a:pt x="-324366" y="3227146"/>
                  <a:pt x="335088" y="1745971"/>
                </a:cubicBezTo>
                <a:cubicBezTo>
                  <a:pt x="912130" y="449949"/>
                  <a:pt x="1731489" y="9318"/>
                  <a:pt x="2294290" y="14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8B1E481-19FD-4556-91D7-79D9F9B573E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EA28C536-9D5B-424F-B18E-A65DE5A86B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643DCB48-5A18-484E-A4C0-F9FD7943AFA9}"/>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9BEFBB2D-4555-4EF3-906F-41484C2D273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337368AD-F701-4B78-A01C-B7178D255B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1268AE51-C849-4281-94A8-90B12E72E43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5AD1634-A213-4288-AAD8-8853A3D2A55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D8CED0D-07DE-4B7C-8BBE-D3E740BE39C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4E11F05A-7AFB-4F8E-A064-1A483CB2E41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FC84A1A-5F0A-468F-AE03-610090BBE7D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7C1F2EF-E3B3-40FA-BFD6-45F6D031F38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05F72F61-C7CA-4E9C-8864-CE53AE4457E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ED9F7E2C-C713-42F7-B5E3-0C97874E5E8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36A6108C-8FDC-4E59-9B9E-593F1A6D9E8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D16C3927-3B88-4991-ADD1-19A44D0D2D8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BF922E7-A1A4-4192-8F65-FE3A9E1937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5D13F37-218A-4746-9FAF-2FC180C91E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232BCEE3-228E-48D7-A14F-DFCA7F9E1AC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CD212293-2EBF-4755-B25D-6D984D7DCCF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351F84A0-518B-4310-86AD-5CA2937FE2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AF619176-43C1-48E0-8A0D-C225706157F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3867743F-FE4E-4910-B5C7-53E3314FA16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22A62024-AAD0-4256-A312-8A0DF8A64A4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25C6494D-D285-4CF6-8527-463F09E1659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2D7E79EC-0C61-4920-B2BE-9E6B9FEBF9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C15D654A-6B37-4578-BE35-8D927A8077E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B3918777-3FD2-4275-AB9F-9C8D0DCC009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C69D95BC-ECBA-4FC7-9DC7-FCAFCEF505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E4CB6590-6C4D-4248-9509-60F8373D43B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6F3E5A8-23BF-4FF4-B53B-618B430D29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164C44-8467-44FF-984F-C508599F45D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2D79FC64-D0DC-452C-9DF0-6DBF221B70A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5B2227F-272B-476A-B758-43A79E6CF5A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3AAA33E9-65CA-4407-8989-8475AC6A992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912F019-638D-4D34-98A3-8958FCCC37E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AAAC7B63-A7AF-4E2D-A3D0-940A66D055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8898693C-5AB0-4451-81EF-93465B568C7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30B7574E-DD23-4E9A-99D0-DEA814BCA1F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90C6492-8EF5-4E09-9582-D20C59A963B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3BC1D5EA-1F7B-4ED6-BB50-8ACBF57B92B7}"/>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522891F2-31BA-42B7-8800-C1AB41C6C4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E551800-1F34-459B-8543-D872B7499B2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A4A494CB-9E52-4E0E-BA84-D1A816F6486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31AD577-B2FC-46B0-8772-81D525CA2B8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11F3BF62-6B16-4C20-BF54-0D1CAD1EBF4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627148D-F251-4181-A3E1-3EC13396F80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83C19E3-0E76-4B20-B497-A7376D7D536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E3594902-E845-4280-B84C-98D52B1F6AD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04609AA-1DE6-4B09-91D0-692759080F4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1A2E688C-FAF4-4412-B0F6-DD5B05D9758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57DA4CD-43C0-4A9F-8DB3-7B4F98087FF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4D63CD60-9394-4B70-B0C7-E7474F63CB3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526E89FC-B4E8-463A-806E-680DE7DE29A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DCD1E10-289D-4690-9FE6-462DC3D6517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9A0E22C0-AC60-472B-BC85-814CCECF73B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4264046-20AD-48E1-B2C3-37231E10161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00F9A859-708E-4353-9A1F-1918911C52A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E82AA16-39C4-4676-A69A-D893CA701FA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9A70F278-E3F3-4190-B6FA-C102A8B1B95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A4D2678-EE51-4DE3-8BF5-FBCF35585B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C5BC13BB-EB4B-49A3-ADE6-22BCAA35AE2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C69FBBEA-7C39-4BD8-B82A-AAD24D39E27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FD4A3F51-44E0-4A4D-AA9A-CBBA7784ECC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57406AC1-3DD6-43DF-B168-B731ECA822F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39387130-C6E7-4054-9B2A-864E700A309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6ECC5F8C-AF94-4E2C-8E86-504276E35C9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F307A733-A1E8-4199-B30E-1EE5ACBD7BD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DD348D49-92D5-48EA-A18F-0973CE03F19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9DBA0DF1-A60F-443D-A904-5413CB14DB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6157C62-F909-49D2-A992-14602D50FCFE}"/>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1F54FA09-2B75-4DF0-8D9F-B2034864A76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CAE0C4B-8348-4EED-9DBA-DA270ECE1AB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1A2B25C8-F19C-4602-9172-5D695021E0B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6EFBF648-B787-444E-8B7E-A23454A9A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889BB8F9-BA01-4308-8F8D-A941A05227E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CE9D6A96-B818-4A08-8FAF-83657E808B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EE9008F6-C120-490E-B9FA-C2898FCD569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A6BBD19-39E0-40D7-9567-F1135B14792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603DAE30-F5C7-492D-B638-37029592999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8C9EC03-A304-4A17-95EB-67060FAF883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AAD63705-D8C1-45E3-ADC3-B791DD1D0A3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E371D57C-AC97-413F-8724-34B36975D85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787B56C-7813-4463-B005-186D09BAB78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11EF9CCB-18F5-4DC4-BF93-161950D6132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32FF1157-977B-4C07-AEE4-762F65B4BA5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33F7F3DE-8B45-44A3-B1A5-70AFCE54128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78FB5A4-E4AA-40EB-901A-7BE7989031F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164C38-C735-4B43-B9E8-40E86C5A046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AEA554CC-15D2-42B0-AF12-3E2C3282298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CB54B77-D1F8-4A87-9ACF-B8C43858093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23C6624B-65EA-4CA6-ADB9-DA26CEC452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8109E276-62E3-4A73-98B4-3A37A6D342B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BD547E18-590F-4730-B012-7A4069CA891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D96A0EDD-8672-4F62-9035-CB5FF608339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9886326-3CF6-451E-B6FF-91F646CD3B8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885EC23C-2889-41D7-88FD-0CDACC997E2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E335F5A5-620F-41EF-82CB-37B9FBE3ED5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02D067F-B7B3-4629-A453-FD257BD2264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B796F282-9B87-486D-920B-B818CFC078A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039D98C-53A6-4106-8614-188B431F943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C2094F4F-51CD-4A44-BA22-CD8D14FB795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AC1CF83-B6BB-49B4-96AB-1A0B244DC4B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F9534548-8198-47F4-9144-82A74EF999B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64113E4C-611D-4C98-BD6D-D321903A3E2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8AF6A238-7047-4DD5-9CD5-A9D63289F8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28F2EB38-1F20-42D6-A934-7819ED4A56FF}"/>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DBF05C51-9F41-4CBD-B97A-6EF5C8A3A556}"/>
              </a:ext>
            </a:extLst>
          </p:cNvPr>
          <p:cNvSpPr>
            <a:spLocks noGrp="1"/>
          </p:cNvSpPr>
          <p:nvPr>
            <p:ph type="pic" sz="quarter" idx="10"/>
          </p:nvPr>
        </p:nvSpPr>
        <p:spPr>
          <a:xfrm>
            <a:off x="5848115" y="841938"/>
            <a:ext cx="5851660" cy="5286240"/>
          </a:xfrm>
          <a:custGeom>
            <a:avLst/>
            <a:gdLst>
              <a:gd name="connsiteX0" fmla="*/ 2838946 w 5334168"/>
              <a:gd name="connsiteY0" fmla="*/ 312 h 4818751"/>
              <a:gd name="connsiteX1" fmla="*/ 2976077 w 5334168"/>
              <a:gd name="connsiteY1" fmla="*/ 3009 h 4818751"/>
              <a:gd name="connsiteX2" fmla="*/ 3958065 w 5334168"/>
              <a:gd name="connsiteY2" fmla="*/ 654069 h 4818751"/>
              <a:gd name="connsiteX3" fmla="*/ 4171154 w 5334168"/>
              <a:gd name="connsiteY3" fmla="*/ 2300861 h 4818751"/>
              <a:gd name="connsiteX4" fmla="*/ 4724016 w 5334168"/>
              <a:gd name="connsiteY4" fmla="*/ 3675645 h 4818751"/>
              <a:gd name="connsiteX5" fmla="*/ 5329900 w 5334168"/>
              <a:gd name="connsiteY5" fmla="*/ 4027192 h 4818751"/>
              <a:gd name="connsiteX6" fmla="*/ 4845782 w 5334168"/>
              <a:gd name="connsiteY6" fmla="*/ 4478906 h 4818751"/>
              <a:gd name="connsiteX7" fmla="*/ 4185886 w 5334168"/>
              <a:gd name="connsiteY7" fmla="*/ 4510330 h 4818751"/>
              <a:gd name="connsiteX8" fmla="*/ 3891290 w 5334168"/>
              <a:gd name="connsiteY8" fmla="*/ 4755832 h 4818751"/>
              <a:gd name="connsiteX9" fmla="*/ 3528939 w 5334168"/>
              <a:gd name="connsiteY9" fmla="*/ 4606570 h 4818751"/>
              <a:gd name="connsiteX10" fmla="*/ 2816990 w 5334168"/>
              <a:gd name="connsiteY10" fmla="*/ 4704769 h 4818751"/>
              <a:gd name="connsiteX11" fmla="*/ 2220920 w 5334168"/>
              <a:gd name="connsiteY11" fmla="*/ 4598714 h 4818751"/>
              <a:gd name="connsiteX12" fmla="*/ 955140 w 5334168"/>
              <a:gd name="connsiteY12" fmla="*/ 4598714 h 4818751"/>
              <a:gd name="connsiteX13" fmla="*/ 380679 w 5334168"/>
              <a:gd name="connsiteY13" fmla="*/ 4481855 h 4818751"/>
              <a:gd name="connsiteX14" fmla="*/ 145981 w 5334168"/>
              <a:gd name="connsiteY14" fmla="*/ 3949622 h 4818751"/>
              <a:gd name="connsiteX15" fmla="*/ 891313 w 5334168"/>
              <a:gd name="connsiteY15" fmla="*/ 3449793 h 4818751"/>
              <a:gd name="connsiteX16" fmla="*/ 1199652 w 5334168"/>
              <a:gd name="connsiteY16" fmla="*/ 2694636 h 4818751"/>
              <a:gd name="connsiteX17" fmla="*/ 2838946 w 5334168"/>
              <a:gd name="connsiteY17" fmla="*/ 312 h 4818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8" h="4818751">
                <a:moveTo>
                  <a:pt x="2838946" y="312"/>
                </a:moveTo>
                <a:cubicBezTo>
                  <a:pt x="2883189" y="-534"/>
                  <a:pt x="2928880" y="339"/>
                  <a:pt x="2976077" y="3009"/>
                </a:cubicBezTo>
                <a:cubicBezTo>
                  <a:pt x="3458225" y="12834"/>
                  <a:pt x="3906012" y="484177"/>
                  <a:pt x="3958065" y="654069"/>
                </a:cubicBezTo>
                <a:cubicBezTo>
                  <a:pt x="4138751" y="1247190"/>
                  <a:pt x="4160350" y="1768618"/>
                  <a:pt x="4171154" y="2300861"/>
                </a:cubicBezTo>
                <a:cubicBezTo>
                  <a:pt x="4180968" y="2856661"/>
                  <a:pt x="4149555" y="3399709"/>
                  <a:pt x="4724016" y="3675645"/>
                </a:cubicBezTo>
                <a:cubicBezTo>
                  <a:pt x="4915496" y="3761080"/>
                  <a:pt x="5287672" y="3771885"/>
                  <a:pt x="5329900" y="4027192"/>
                </a:cubicBezTo>
                <a:cubicBezTo>
                  <a:pt x="5373108" y="4282509"/>
                  <a:pt x="5079490" y="4468112"/>
                  <a:pt x="4845782" y="4478906"/>
                </a:cubicBezTo>
                <a:cubicBezTo>
                  <a:pt x="4612064" y="4489711"/>
                  <a:pt x="4398975" y="4318850"/>
                  <a:pt x="4185886" y="4510330"/>
                </a:cubicBezTo>
                <a:cubicBezTo>
                  <a:pt x="4071976" y="4617374"/>
                  <a:pt x="4071976" y="4724409"/>
                  <a:pt x="3891290" y="4755832"/>
                </a:cubicBezTo>
                <a:cubicBezTo>
                  <a:pt x="3710604" y="4787256"/>
                  <a:pt x="3656592" y="4704769"/>
                  <a:pt x="3528939" y="4606570"/>
                </a:cubicBezTo>
                <a:cubicBezTo>
                  <a:pt x="3231394" y="4396419"/>
                  <a:pt x="3083111" y="4523104"/>
                  <a:pt x="2816990" y="4704769"/>
                </a:cubicBezTo>
                <a:cubicBezTo>
                  <a:pt x="2550878" y="4886434"/>
                  <a:pt x="2454638" y="4737172"/>
                  <a:pt x="2220920" y="4598714"/>
                </a:cubicBezTo>
                <a:cubicBezTo>
                  <a:pt x="1805547" y="4364996"/>
                  <a:pt x="1284108" y="5194784"/>
                  <a:pt x="955140" y="4598714"/>
                </a:cubicBezTo>
                <a:cubicBezTo>
                  <a:pt x="784279" y="4279570"/>
                  <a:pt x="689018" y="4449452"/>
                  <a:pt x="380679" y="4481855"/>
                </a:cubicBezTo>
                <a:cubicBezTo>
                  <a:pt x="39927" y="4524083"/>
                  <a:pt x="-148615" y="4173516"/>
                  <a:pt x="145981" y="3949622"/>
                </a:cubicBezTo>
                <a:cubicBezTo>
                  <a:pt x="390494" y="3768936"/>
                  <a:pt x="689018" y="3705099"/>
                  <a:pt x="891313" y="3449793"/>
                </a:cubicBezTo>
                <a:cubicBezTo>
                  <a:pt x="1050390" y="3247498"/>
                  <a:pt x="1125021" y="2939149"/>
                  <a:pt x="1199652" y="2694636"/>
                </a:cubicBezTo>
                <a:cubicBezTo>
                  <a:pt x="1487899" y="1704334"/>
                  <a:pt x="1467417" y="26533"/>
                  <a:pt x="2838946" y="31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94309B0C-F8C1-4B69-A38F-A4F8D62EA9A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9A4179BB-8E86-4E10-AABB-5766CB4AAD66}"/>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2130AACF-FE33-45DF-AD79-3F6664851B9B}"/>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1BA10A48-8203-46A9-91D0-0A3F3361F1F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0992C7CD-1A43-4857-B8ED-98BD9FF671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8F491531-AD57-408A-9F18-56A0B526D97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14BE1136-A0D8-4B7B-A6DD-BCC45676F0D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C8BEABA-EE44-4377-B0B8-86DB0701175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5708B8BC-2AE2-4971-B319-6127004EC75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D01001E9-BBD9-428E-88A6-F458C89905B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B21BB35C-1688-4417-A239-F4386D3B74C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758AF950-BBE2-4189-B306-E8DEAD9BAC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438A970-873F-43B9-BB79-D4D622785A4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9CA1D18-8B2C-448A-990B-9B864FE78668}"/>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9E9487C4-C1BB-485C-A2C3-7B589EE9586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9BAB4117-789D-48E8-8F63-7AB2A926A66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94A7EF37-B1C6-4D63-9493-5D76BD87896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D45BA65-27B5-4992-AE7B-C5969BC6964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FAE80DB3-DD41-480E-80A9-AEDB2FAFC57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333C7906-FF11-4996-9D58-09EB6055F7E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C6B8C8C-1533-4BA5-8DAE-133CA21B278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683519B-1A5B-445C-AD07-D094C4DB8932}"/>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09DBE265-BD33-46E2-865B-8A7FBD9E2B1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792C1E1A-1732-40D2-BFC3-A42E873D98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EB02B62-C7C0-4DEA-B2C9-F6AE4B5C148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B5553675-31CC-42E4-88E4-042C21561F0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82294884-A9E6-4B64-ABD6-B1857111D17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861F56C4-2AB0-4164-83CB-D173919CFA1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AE31F-A559-4D0C-AFEB-A999EEEF5EC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AF920D1-97E8-42A9-AAF5-402D1615F3E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837A7D96-02CC-4B35-AD97-434B72807A0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8DD89BB6-BDE4-488C-B940-E03BC0A2767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740C6942-233B-4625-9C99-B485DDBD63E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B797B7BF-FA1D-4076-9CF0-14669A53B7B6}"/>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3274BD9-52A1-4490-92EF-81A7208D54A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0335C9EC-D441-4B13-B02F-37221B4AC53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76232C5-F75A-4DAC-80A7-D2B577E7A5FF}"/>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94796AE-2906-430F-8FD2-C308DB1A1168}"/>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9F6D175-6121-468A-852F-9CDCEB17CF3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C563AF17-0C92-421A-82DC-5DE5C4CA04E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300D3D86-0A83-4D26-9665-AD97C1BB4D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E6810A7C-FCA8-4D63-AF3D-CE1078FF88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88BF66C-27A6-486B-A835-4D2A8C8B75B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159EB50-AAEE-41D9-9A78-D4326803FF0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7FF35424-EEF3-42B4-A013-4DB7424A8D2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9D50005B-AC4D-4EE0-86FA-3E60A622E1E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C126246C-8408-47C9-9AC8-54684632FE0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E7F3F74-60B2-448E-B053-70C77AD186E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69E9201-F5CA-4EF8-9A81-0F67412E5F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7E4C2795-57B1-487E-89FF-4EBA729F40D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1E82F68-64FC-4253-9805-E722A4B247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2505892A-12E4-4FE7-9C69-D864CB749E9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FDB381F-03E0-4238-A698-F8DC9F2CA48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38697A0-4FB3-4C53-AFF8-25E722EE54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6EE624DB-779F-4ACF-BB96-41226DE416A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83C8DE8-EFD2-483D-A1BC-F78DB4D217F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65327DE6-B2D7-4AC5-8DE2-CD00BB3F490A}"/>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11B82FC2-B085-496F-A752-F22B99D86E9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6A4EA4C2-605E-46FD-9FB5-C90C7721C47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17DD134-5196-48D3-9D0F-7AD41DACBAD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F84ED9C2-FC5D-4B9D-BC5A-2C5B7A9DFE15}"/>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6466FBCD-FB34-4B3D-93CE-A1C4C00D994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EAA8A0D4-D299-4E9D-8C6C-D29E82A7D04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52670168-2085-4AE3-B1F8-2E32BE3BCC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1725AB5D-EC90-4C25-B4F1-09575DCC83C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8242B175-2D47-4F90-8D2B-DA2995DEDD25}"/>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217233B-4E1E-478C-B1F7-338A785E27C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2AFA0442-A1F9-458E-9EAA-CDAD4BEE885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390F0F88-4DFF-4547-A13F-39033A382A0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B494FD4-B073-47A2-AB38-F2D376D3499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1E1DC0FA-E350-4B45-9F63-917D1EBE14E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119221D2-9ADA-449C-B163-3F2D99F87FB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FC8B6D88-A34D-4674-BBF5-8E44A4DA22D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8B99A7EE-2A43-475C-8A98-7DBDF0491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B9045D5F-E6C6-42E2-ABAA-0D80F68045F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22159E1C-560F-4097-93F6-74C259CE2D7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12591E61-59B0-4C4D-B2B3-E03A2817699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235984C2-0793-4042-98CC-852FF2B2AD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0FF73A65-FDCB-4D2C-A3EF-98BC67D3FDD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0B02B1FE-006E-46AF-B143-C0FA4A12FA2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8BBDE2A-6529-4B13-B8E6-08C04B4D5EB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43B9D3A-527A-4F64-AC2A-231B8956AC2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D6CCFED-DDE5-4300-B5A8-009BDBDC016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108F1ED4-A59B-4AA4-8F92-2D846B5C368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C6654242-A47F-4FC1-B8E0-53F806407D5F}"/>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E96132E4-7B36-4920-8A04-14A150E7D46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00ACE9A5-6193-4978-92D3-1475553E1B8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6E1C8FB2-129D-4FC1-AEEC-65354FFDBB6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B7C0BC12-C547-48AC-88C1-C43F0F5B69A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6942A30D-E7B2-4755-A08E-42BFD002BD1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B9FE276B-B6C3-416F-BC78-5573170F4B6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A4704D76-1BDB-4BED-B2F2-113F152441F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34413963-C3CD-42BC-8FED-1CC5852EEA7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7D7FADFE-9BC6-4AD5-BBE4-25F4936D8E3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CEEFAC2-BEAE-4770-A7D9-DD2DB1169FB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56B31403-C0E6-4B3F-9597-F85D3DB872D3}"/>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A3767DF9-440D-4EBB-BEE1-73BC6B0E7AC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ED246B2E-C47F-4BA4-99E8-BE2242B5BEC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AEFE936-EF1E-423F-A0EC-DAD8F81BA65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39080C22-3CE6-4E07-9A81-B405E13843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85564F74-0DE6-45E1-8EDB-0EE51A51E88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B3587A9-8D30-4130-ACFE-C7CE681AA82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7C2451F5-0F07-46E1-A966-1D16184FC6D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B3E5CAF5-4BE3-400E-BFCD-19A11344B47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24FAC288-102E-41F2-B18A-8B4C19AA45C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724F012-104B-4B42-8F42-19EEBCA4C44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37720804-A331-4412-96B5-242748B4B4E3}"/>
              </a:ext>
            </a:extLst>
          </p:cNvPr>
          <p:cNvSpPr>
            <a:spLocks noGrp="1"/>
          </p:cNvSpPr>
          <p:nvPr>
            <p:ph type="pic" sz="quarter" idx="10"/>
          </p:nvPr>
        </p:nvSpPr>
        <p:spPr>
          <a:xfrm>
            <a:off x="6283680" y="716713"/>
            <a:ext cx="5114689" cy="5670484"/>
          </a:xfrm>
          <a:custGeom>
            <a:avLst/>
            <a:gdLst>
              <a:gd name="connsiteX0" fmla="*/ 2672241 w 5114689"/>
              <a:gd name="connsiteY0" fmla="*/ 33 h 5670484"/>
              <a:gd name="connsiteX1" fmla="*/ 2691427 w 5114689"/>
              <a:gd name="connsiteY1" fmla="*/ 33 h 5670484"/>
              <a:gd name="connsiteX2" fmla="*/ 2706771 w 5114689"/>
              <a:gd name="connsiteY2" fmla="*/ 33 h 5670484"/>
              <a:gd name="connsiteX3" fmla="*/ 3470139 w 5114689"/>
              <a:gd name="connsiteY3" fmla="*/ 851641 h 5670484"/>
              <a:gd name="connsiteX4" fmla="*/ 4894081 w 5114689"/>
              <a:gd name="connsiteY4" fmla="*/ 841669 h 5670484"/>
              <a:gd name="connsiteX5" fmla="*/ 4850352 w 5114689"/>
              <a:gd name="connsiteY5" fmla="*/ 2350000 h 5670484"/>
              <a:gd name="connsiteX6" fmla="*/ 4653181 w 5114689"/>
              <a:gd name="connsiteY6" fmla="*/ 1889674 h 5670484"/>
              <a:gd name="connsiteX7" fmla="*/ 4436059 w 5114689"/>
              <a:gd name="connsiteY7" fmla="*/ 3342773 h 5670484"/>
              <a:gd name="connsiteX8" fmla="*/ 3998753 w 5114689"/>
              <a:gd name="connsiteY8" fmla="*/ 3442507 h 5670484"/>
              <a:gd name="connsiteX9" fmla="*/ 3763217 w 5114689"/>
              <a:gd name="connsiteY9" fmla="*/ 2794216 h 5670484"/>
              <a:gd name="connsiteX10" fmla="*/ 3525378 w 5114689"/>
              <a:gd name="connsiteY10" fmla="*/ 3153270 h 5670484"/>
              <a:gd name="connsiteX11" fmla="*/ 2412928 w 5114689"/>
              <a:gd name="connsiteY11" fmla="*/ 5670484 h 5670484"/>
              <a:gd name="connsiteX12" fmla="*/ 2040833 w 5114689"/>
              <a:gd name="connsiteY12" fmla="*/ 4879489 h 5670484"/>
              <a:gd name="connsiteX13" fmla="*/ 1492276 w 5114689"/>
              <a:gd name="connsiteY13" fmla="*/ 3075784 h 5670484"/>
              <a:gd name="connsiteX14" fmla="*/ 1276692 w 5114689"/>
              <a:gd name="connsiteY14" fmla="*/ 2748184 h 5670484"/>
              <a:gd name="connsiteX15" fmla="*/ 1002026 w 5114689"/>
              <a:gd name="connsiteY15" fmla="*/ 3384199 h 5670484"/>
              <a:gd name="connsiteX16" fmla="*/ 570858 w 5114689"/>
              <a:gd name="connsiteY16" fmla="*/ 3263749 h 5670484"/>
              <a:gd name="connsiteX17" fmla="*/ 443497 w 5114689"/>
              <a:gd name="connsiteY17" fmla="*/ 1806050 h 5670484"/>
              <a:gd name="connsiteX18" fmla="*/ 218707 w 5114689"/>
              <a:gd name="connsiteY18" fmla="*/ 2253335 h 5670484"/>
              <a:gd name="connsiteX19" fmla="*/ 267043 w 5114689"/>
              <a:gd name="connsiteY19" fmla="*/ 748830 h 5670484"/>
              <a:gd name="connsiteX20" fmla="*/ 1687916 w 5114689"/>
              <a:gd name="connsiteY20" fmla="*/ 825551 h 5670484"/>
              <a:gd name="connsiteX21" fmla="*/ 2672241 w 5114689"/>
              <a:gd name="connsiteY21" fmla="*/ 33 h 567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9" h="5670484">
                <a:moveTo>
                  <a:pt x="2672241" y="33"/>
                </a:moveTo>
                <a:lnTo>
                  <a:pt x="2691427" y="33"/>
                </a:lnTo>
                <a:lnTo>
                  <a:pt x="2706771" y="33"/>
                </a:lnTo>
                <a:cubicBezTo>
                  <a:pt x="3316697" y="112815"/>
                  <a:pt x="3320539" y="680551"/>
                  <a:pt x="3470139" y="851641"/>
                </a:cubicBezTo>
                <a:cubicBezTo>
                  <a:pt x="3635857" y="1040370"/>
                  <a:pt x="4538869" y="712778"/>
                  <a:pt x="4894081" y="841669"/>
                </a:cubicBezTo>
                <a:cubicBezTo>
                  <a:pt x="5248536" y="970560"/>
                  <a:pt x="5132685" y="2383757"/>
                  <a:pt x="4850352" y="2350000"/>
                </a:cubicBezTo>
                <a:cubicBezTo>
                  <a:pt x="4568019" y="2316242"/>
                  <a:pt x="4850352" y="2036978"/>
                  <a:pt x="4653181" y="1889674"/>
                </a:cubicBezTo>
                <a:cubicBezTo>
                  <a:pt x="4456010" y="1742369"/>
                  <a:pt x="4413046" y="2945355"/>
                  <a:pt x="4436059" y="3342773"/>
                </a:cubicBezTo>
                <a:cubicBezTo>
                  <a:pt x="4459079" y="3740184"/>
                  <a:pt x="3935072" y="4162154"/>
                  <a:pt x="3998753" y="3442507"/>
                </a:cubicBezTo>
                <a:cubicBezTo>
                  <a:pt x="4062425" y="2722868"/>
                  <a:pt x="3763217" y="2794216"/>
                  <a:pt x="3763217" y="2794216"/>
                </a:cubicBezTo>
                <a:cubicBezTo>
                  <a:pt x="3532289" y="2723633"/>
                  <a:pt x="3525378" y="3153270"/>
                  <a:pt x="3525378" y="3153270"/>
                </a:cubicBezTo>
                <a:cubicBezTo>
                  <a:pt x="3580617" y="4005643"/>
                  <a:pt x="2412928" y="5670484"/>
                  <a:pt x="2412928" y="5670484"/>
                </a:cubicBezTo>
                <a:cubicBezTo>
                  <a:pt x="2648463" y="5214766"/>
                  <a:pt x="2040833" y="4879489"/>
                  <a:pt x="2040833" y="4879489"/>
                </a:cubicBezTo>
                <a:cubicBezTo>
                  <a:pt x="1292801" y="4273397"/>
                  <a:pt x="1486903" y="3346607"/>
                  <a:pt x="1492276" y="3075784"/>
                </a:cubicBezTo>
                <a:cubicBezTo>
                  <a:pt x="1489972" y="2968375"/>
                  <a:pt x="1465421" y="2699847"/>
                  <a:pt x="1276692" y="2748184"/>
                </a:cubicBezTo>
                <a:cubicBezTo>
                  <a:pt x="1276692" y="2748184"/>
                  <a:pt x="982083" y="2660726"/>
                  <a:pt x="1002026" y="3384199"/>
                </a:cubicBezTo>
                <a:cubicBezTo>
                  <a:pt x="1021978" y="4107680"/>
                  <a:pt x="521757" y="3655795"/>
                  <a:pt x="570858" y="3263749"/>
                </a:cubicBezTo>
                <a:cubicBezTo>
                  <a:pt x="619960" y="2871702"/>
                  <a:pt x="649110" y="1665648"/>
                  <a:pt x="443497" y="1806050"/>
                </a:cubicBezTo>
                <a:cubicBezTo>
                  <a:pt x="237885" y="1946451"/>
                  <a:pt x="503344" y="2236453"/>
                  <a:pt x="218707" y="2253335"/>
                </a:cubicBezTo>
                <a:cubicBezTo>
                  <a:pt x="-65930" y="2270210"/>
                  <a:pt x="-95853" y="861612"/>
                  <a:pt x="267043" y="748830"/>
                </a:cubicBezTo>
                <a:cubicBezTo>
                  <a:pt x="629931" y="636057"/>
                  <a:pt x="1513757" y="1003552"/>
                  <a:pt x="1687916" y="825551"/>
                </a:cubicBezTo>
                <a:cubicBezTo>
                  <a:pt x="1862067" y="647559"/>
                  <a:pt x="1893528" y="-5331"/>
                  <a:pt x="2672241" y="3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382539E4-6BAD-4CBF-8E29-5CE657B97E3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3D77A30-6394-4499-B39B-5FDBF33082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374B3143-6053-4192-9AFD-6C908BF56B55}"/>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C30DE95B-4481-405E-BB2F-3D027B236AF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0368BEC3-7979-4A78-822D-836CDF83409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03B7214-0353-488C-AFF3-A20287C4758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DBE6909-2BB1-47EC-A47A-BB19DA0DF3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3B426BA5-210A-474B-A5EA-CF1EBCE2299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934D1C5B-E759-4A02-81E2-65DF983A191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A50797D-8110-4E19-A418-0BC9B88C46B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27D65B52-EA07-4EFC-B9D7-DF167C02DA6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CBA8933-692C-48DD-9153-EAFF3B8C7A5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BE6B766-9D84-4641-955D-2D686EBBFDC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F275B96-1E8F-467E-A912-AB776D57A71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B4077150-EF19-430F-AD9F-7C26108CB7D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431E416E-7360-48C8-BDA9-A39EF59A371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D3D8A25-E2CD-424D-92AB-4539057984F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5ACE3B53-0E22-49A2-8D23-2C797A39576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BDB4B9E-48E5-4A22-BBBF-16A428AEA93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FF093AE-A0BD-4D81-B9F2-14C23701625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F64664-AB12-4C48-AB22-C72FD619547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BAD2D87-D266-48A3-934B-8960747A11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BA7328B5-F8AF-4410-BD4F-EE8E117C1F4E}"/>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9D39CA2D-CCCC-44A8-BC98-241805DAC9F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C33BC56-8730-42FD-91C3-EF3325B705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7B7F6F4-8303-456C-BBE1-EB90DC445C3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4874F87-C6A9-4824-A232-88491FC041F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954B239-3553-47B4-87B0-4A27C901AE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A6C31745-41FC-4F90-B4A3-336FED8B762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475B16A-B861-47AC-BCD2-8A07B667577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A846C70-7AEE-4092-B3FB-3C4B599CF47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E57A353-7FEE-41E0-9E7D-D06E98787B4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4817691-C5D3-4C74-90AA-0387856CD3F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037CA36-2E7A-440A-92DA-CCD6C8818A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C4B43CD-0549-40E5-B5FB-D95837BE802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6B884865-8BF2-4CB8-800A-E82AB065790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D6624BF-3FDE-494E-9151-8F03A91CB0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B14A10A-CF5C-47E3-984B-2160269D8B8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FF208C-AFBF-4C84-B24D-85256A2BC0F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8608757-3509-4D6D-AF6F-5E24DA4666D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95DF32D-EE72-484A-BA8C-94ED7E027A1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FDCD337-7608-4F7D-8D4C-5BA220002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2C50AE7-965F-42B8-B5D1-C582FEFF634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8A5C5C3-A8D9-4D59-AD02-18089B20FF7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6B72B38-021A-4A72-A027-E9C11179A6B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F0CF04E-E392-4E6C-8098-51737210A4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316623E-9DC8-4C44-97F0-6E622CDDE179}"/>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5A8AA3B-DA47-483A-809D-B2F1FE18A77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165076-EFCB-40D9-AB65-71AC8F6267B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1B11CEF-BDFC-4A81-8751-26D20DE923F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94399D7-8E9B-4352-987C-DDC4BE6F254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C3A52EE6-2F19-4241-92A3-D8E8BD8B443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0894CE7-8E79-4BBB-AC76-F9E8D82AF4B5}"/>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5C6A478-F90F-4CB6-AEDE-526B6C22D90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DEA84B0-97C5-4D43-8296-74F602E7A28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A7C5546F-AD92-416C-A3DF-3C2D1A5A756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CA484C3-95D1-4F36-8911-FDE7515B9D4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306B177-40F8-4B3E-8A55-8A05DA8ED84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7B8F633-E70F-4EA2-B760-7C3FB2ABA26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5C99D39-26E7-4313-816B-B4263DFF587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F8F8427-126F-4A9E-B6AB-0724AC9981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FF7C4423-DD73-4A71-B2E2-65C8A65343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B36AAFC-5FDF-4648-89FF-B134DC29FC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E642DA2-E0C6-44E8-BE0F-1E60DE897A4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B9B4972-0133-4F49-8A8C-C662D18A3EA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B01760-CA16-4CD2-A4A3-8326088401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4AF7D7B-5634-4ACF-8574-6BD252F437B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25191ED-8D0B-4AFB-BEA7-25CB1C7A14A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58E6C5BB-4795-4365-B911-EB83CB2BCDB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93838C1-BD7E-48BE-BD9E-079F4E55940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1D064871-08C1-4DD2-8111-FEF0B3D4CD2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65ED34BB-A858-4677-83C4-5A422A1D38E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D8878C0-B608-47FE-A87A-5BCECCB95B0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0F62B8D-7D46-4F07-AE6A-4EB5E1FC6D8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7CE3559-A040-4CE0-B5E6-BE55A271C6FE}"/>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6AAD57A-0646-4EF3-88E1-8B598397C1C3}"/>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B7A5DF6-D578-49F4-B9B0-86F7195E245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521E200-E9F8-4E81-A90C-C23BFF15B49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5345FCC9-F7EF-4949-931A-EA58626830F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8F5DE0-2B21-429B-874E-62DE49DFF3D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72E4B20-8286-4C35-8BD4-624D99E841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4E8A622-7997-4E87-AC9F-323972E0E26F}"/>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65C7DFE-EB2D-48EF-92FC-4321EA73DCAF}"/>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0ECA217-A86B-4B9D-B512-A0BBBF1CD46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8003C64E-A826-4813-8129-683F7A27DF1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9669EA8-3D9A-43F2-ABC1-64B04CA2FA7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479F6EB3-A633-4343-BC62-755AC3C1E53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CDB7769-2967-4034-A866-0AD7F70847B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079086F-48A2-4F70-9B4B-2AEBF9E0F74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96077DE7-DC92-4156-B639-A97ADE8487C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04B385-E013-480D-8C1B-138CB93813E2}"/>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7EF4886-C328-40B0-A589-08B3CE2096EC}"/>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D652C05-9EC1-425A-917C-3BEF9812402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5040264-C0D5-4C1D-924E-E01220D8C14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9255C79-F6FF-49D1-8D66-E4FCA09237F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0138984D-0442-4DE7-A8B0-F16B5718D95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2CF64E6-7CCD-4D41-8196-C71E57485A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F1FE1075-67BF-4EE1-A359-B810064C314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B9E50D6A-D2A0-4CA9-A426-B7268FD6433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ED09056-223D-4A0E-B345-F87036E9C06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31E89-5782-4F1A-B28B-30D88F330CF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4DC11D0-791C-48E9-A97E-7913C97F607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0DBE9FC0-D4CF-4BBD-88B2-2C2E15DDC8F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7096026-6F56-4A03-A935-0B16612112F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4179B82-9E6B-44DE-9651-B0B832098C3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7C9E75E-11C0-484E-8D2A-54CC482284F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F3D08F98-E952-42AC-9A43-F7EFDA2C2DD2}"/>
              </a:ext>
            </a:extLst>
          </p:cNvPr>
          <p:cNvSpPr>
            <a:spLocks noGrp="1"/>
          </p:cNvSpPr>
          <p:nvPr>
            <p:ph type="pic" sz="quarter" idx="10"/>
          </p:nvPr>
        </p:nvSpPr>
        <p:spPr>
          <a:xfrm>
            <a:off x="-1" y="1"/>
            <a:ext cx="6177517" cy="6858001"/>
          </a:xfrm>
          <a:custGeom>
            <a:avLst/>
            <a:gdLst>
              <a:gd name="connsiteX0" fmla="*/ 1266111 w 6177517"/>
              <a:gd name="connsiteY0" fmla="*/ 0 h 6858001"/>
              <a:gd name="connsiteX1" fmla="*/ 6177517 w 6177517"/>
              <a:gd name="connsiteY1" fmla="*/ 0 h 6858001"/>
              <a:gd name="connsiteX2" fmla="*/ 5492420 w 6177517"/>
              <a:gd name="connsiteY2" fmla="*/ 1329100 h 6858001"/>
              <a:gd name="connsiteX3" fmla="*/ 5904791 w 6177517"/>
              <a:gd name="connsiteY3" fmla="*/ 3506186 h 6858001"/>
              <a:gd name="connsiteX4" fmla="*/ 4914210 w 6177517"/>
              <a:gd name="connsiteY4" fmla="*/ 5154803 h 6858001"/>
              <a:gd name="connsiteX5" fmla="*/ 5068119 w 6177517"/>
              <a:gd name="connsiteY5" fmla="*/ 6858000 h 6858001"/>
              <a:gd name="connsiteX6" fmla="*/ 2693684 w 6177517"/>
              <a:gd name="connsiteY6" fmla="*/ 6858000 h 6858001"/>
              <a:gd name="connsiteX7" fmla="*/ 2693684 w 6177517"/>
              <a:gd name="connsiteY7" fmla="*/ 6858001 h 6858001"/>
              <a:gd name="connsiteX8" fmla="*/ 0 w 6177517"/>
              <a:gd name="connsiteY8" fmla="*/ 6858001 h 6858001"/>
              <a:gd name="connsiteX9" fmla="*/ 0 w 6177517"/>
              <a:gd name="connsiteY9" fmla="*/ 1 h 6858001"/>
              <a:gd name="connsiteX10" fmla="*/ 1266111 w 6177517"/>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77517" h="6858001">
                <a:moveTo>
                  <a:pt x="1266111" y="0"/>
                </a:moveTo>
                <a:lnTo>
                  <a:pt x="6177517" y="0"/>
                </a:lnTo>
                <a:cubicBezTo>
                  <a:pt x="5743692" y="291718"/>
                  <a:pt x="5473377" y="810447"/>
                  <a:pt x="5492420" y="1329100"/>
                </a:cubicBezTo>
                <a:cubicBezTo>
                  <a:pt x="5519860" y="2075643"/>
                  <a:pt x="6091586" y="2782227"/>
                  <a:pt x="5904791" y="3506186"/>
                </a:cubicBezTo>
                <a:cubicBezTo>
                  <a:pt x="5743653" y="4130733"/>
                  <a:pt x="5063649" y="4527421"/>
                  <a:pt x="4914210" y="5154803"/>
                </a:cubicBezTo>
                <a:cubicBezTo>
                  <a:pt x="4781249" y="5712921"/>
                  <a:pt x="5106636" y="6293825"/>
                  <a:pt x="5068119" y="6858000"/>
                </a:cubicBezTo>
                <a:lnTo>
                  <a:pt x="2693684" y="6858000"/>
                </a:lnTo>
                <a:lnTo>
                  <a:pt x="2693684" y="6858001"/>
                </a:lnTo>
                <a:lnTo>
                  <a:pt x="0" y="6858001"/>
                </a:lnTo>
                <a:lnTo>
                  <a:pt x="0" y="1"/>
                </a:lnTo>
                <a:lnTo>
                  <a:pt x="1266111" y="1"/>
                </a:ln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0B0BC14-B745-46AF-B682-D3B579C4AF5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BB0B1B14-F2FF-43E5-8364-87379E87F180}"/>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g"/><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chart" Target="../charts/chart2.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pHolder1">
            <a:extLst>
              <a:ext uri="{FF2B5EF4-FFF2-40B4-BE49-F238E27FC236}">
                <a16:creationId xmlns:a16="http://schemas.microsoft.com/office/drawing/2014/main" id="{42C735F0-8436-496C-9A77-03115E13295A}"/>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7" name="Rectangle 6">
            <a:extLst>
              <a:ext uri="{FF2B5EF4-FFF2-40B4-BE49-F238E27FC236}">
                <a16:creationId xmlns:a16="http://schemas.microsoft.com/office/drawing/2014/main" id="{45876814-ED83-4947-8A10-FB9DB65AD38E}"/>
              </a:ext>
            </a:extLst>
          </p:cNvPr>
          <p:cNvSpPr/>
          <p:nvPr/>
        </p:nvSpPr>
        <p:spPr>
          <a:xfrm>
            <a:off x="0" y="0"/>
            <a:ext cx="12192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131BD0CD-864A-4835-A044-BB98EE04DE5A}"/>
              </a:ext>
            </a:extLst>
          </p:cNvPr>
          <p:cNvSpPr/>
          <p:nvPr/>
        </p:nvSpPr>
        <p:spPr>
          <a:xfrm>
            <a:off x="4717199" y="1923929"/>
            <a:ext cx="2757602" cy="2716861"/>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TextBox 7">
            <a:extLst>
              <a:ext uri="{FF2B5EF4-FFF2-40B4-BE49-F238E27FC236}">
                <a16:creationId xmlns:a16="http://schemas.microsoft.com/office/drawing/2014/main" id="{AEFDAA57-93B9-421E-A6D0-95E5E3BB8412}"/>
              </a:ext>
            </a:extLst>
          </p:cNvPr>
          <p:cNvSpPr txBox="1"/>
          <p:nvPr/>
        </p:nvSpPr>
        <p:spPr>
          <a:xfrm>
            <a:off x="3458099" y="2420669"/>
            <a:ext cx="5275804" cy="1569660"/>
          </a:xfrm>
          <a:prstGeom prst="rect">
            <a:avLst/>
          </a:prstGeom>
          <a:noFill/>
        </p:spPr>
        <p:txBody>
          <a:bodyPr wrap="none" rtlCol="0">
            <a:spAutoFit/>
          </a:bodyPr>
          <a:lstStyle/>
          <a:p>
            <a:pPr algn="ctr"/>
            <a:r>
              <a:rPr lang="en-US" sz="96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5037857" y="3770646"/>
            <a:ext cx="2116285" cy="307777"/>
          </a:xfrm>
          <a:prstGeom prst="rect">
            <a:avLst/>
          </a:prstGeom>
          <a:noFill/>
        </p:spPr>
        <p:txBody>
          <a:bodyPr wrap="none" rtlCol="0">
            <a:spAutoFit/>
          </a:bodyPr>
          <a:lstStyle/>
          <a:p>
            <a:pPr algn="ctr"/>
            <a:r>
              <a:rPr lang="en-US" sz="1400" dirty="0">
                <a:solidFill>
                  <a:schemeClr val="bg2"/>
                </a:solidFill>
              </a:rPr>
              <a:t>Spooky </a:t>
            </a:r>
            <a:r>
              <a:rPr lang="en-US" sz="1400" dirty="0" err="1">
                <a:solidFill>
                  <a:schemeClr val="bg2"/>
                </a:solidFill>
              </a:rPr>
              <a:t>PresentationTemplate</a:t>
            </a:r>
            <a:endParaRPr lang="en-US" sz="1400" dirty="0">
              <a:solidFill>
                <a:schemeClr val="bg2"/>
              </a:solidFill>
            </a:endParaRP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48677" y="-148677"/>
            <a:ext cx="2258033" cy="2555387"/>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10593108" y="5259107"/>
            <a:ext cx="1500119" cy="1697665"/>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779287" y="2120383"/>
            <a:ext cx="1130143" cy="45670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494061" y="2942627"/>
            <a:ext cx="1567263" cy="63335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893251" y="4369072"/>
            <a:ext cx="930700" cy="37610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2596059" y="3351770"/>
            <a:ext cx="527921" cy="21334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4529844" y="2088877"/>
            <a:ext cx="1005385" cy="40629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7704625" y="2310347"/>
            <a:ext cx="522183" cy="21102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8863391" y="1646101"/>
            <a:ext cx="1375001" cy="55565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10200047" y="2785290"/>
            <a:ext cx="1110560" cy="44879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8394175" y="4136347"/>
            <a:ext cx="1706319" cy="68954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509753" y="816610"/>
            <a:ext cx="2391053" cy="360780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7244028" y="243948"/>
            <a:ext cx="1848459" cy="278909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Freeform: Shape 27">
            <a:extLst>
              <a:ext uri="{FF2B5EF4-FFF2-40B4-BE49-F238E27FC236}">
                <a16:creationId xmlns:a16="http://schemas.microsoft.com/office/drawing/2014/main" id="{BC94036B-1404-4699-B41E-AFA23460F9C8}"/>
              </a:ext>
            </a:extLst>
          </p:cNvPr>
          <p:cNvSpPr/>
          <p:nvPr/>
        </p:nvSpPr>
        <p:spPr>
          <a:xfrm>
            <a:off x="4922927" y="906066"/>
            <a:ext cx="1641875" cy="247738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Freeform: Shape 28">
            <a:extLst>
              <a:ext uri="{FF2B5EF4-FFF2-40B4-BE49-F238E27FC236}">
                <a16:creationId xmlns:a16="http://schemas.microsoft.com/office/drawing/2014/main" id="{57EE0AD9-0445-42AD-8C35-12C4B3400F0E}"/>
              </a:ext>
            </a:extLst>
          </p:cNvPr>
          <p:cNvSpPr/>
          <p:nvPr/>
        </p:nvSpPr>
        <p:spPr>
          <a:xfrm>
            <a:off x="9664995" y="1986759"/>
            <a:ext cx="2017252" cy="304378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816712" y="2863371"/>
            <a:ext cx="2106215" cy="317801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3" name="TextBox 32">
            <a:extLst>
              <a:ext uri="{FF2B5EF4-FFF2-40B4-BE49-F238E27FC236}">
                <a16:creationId xmlns:a16="http://schemas.microsoft.com/office/drawing/2014/main" id="{70EFD0CB-AE02-44AA-884F-A588BCC2AD5A}"/>
              </a:ext>
            </a:extLst>
          </p:cNvPr>
          <p:cNvSpPr txBox="1"/>
          <p:nvPr/>
        </p:nvSpPr>
        <p:spPr>
          <a:xfrm>
            <a:off x="5295015" y="4778356"/>
            <a:ext cx="5104425"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a:t>
            </a:r>
            <a:endParaRPr lang="en-US" sz="1200"/>
          </a:p>
        </p:txBody>
      </p:sp>
      <p:pic>
        <p:nvPicPr>
          <p:cNvPr id="51" name="PpHolder7">
            <a:extLst>
              <a:ext uri="{FF2B5EF4-FFF2-40B4-BE49-F238E27FC236}">
                <a16:creationId xmlns:a16="http://schemas.microsoft.com/office/drawing/2014/main" id="{BA338A16-49C3-48BD-AC02-4C42D5036CC6}"/>
              </a:ext>
            </a:extLst>
          </p:cNvPr>
          <p:cNvPicPr>
            <a:picLocks/>
          </p:cNvPicPr>
          <p:nvPr/>
        </p:nvPicPr>
        <p:blipFill>
          <a:blip r:embed="rId2">
            <a:extLst>
              <a:ext uri="{28A0092B-C50C-407E-A947-70E740481C1C}">
                <a14:useLocalDpi xmlns:a14="http://schemas.microsoft.com/office/drawing/2010/main" val="0"/>
              </a:ext>
            </a:extLst>
          </a:blip>
          <a:srcRect l="4181" t="11907" r="76207" b="35485"/>
          <a:stretch>
            <a:fillRect/>
          </a:stretch>
        </p:blipFill>
        <p:spPr>
          <a:xfrm>
            <a:off x="509752" y="816613"/>
            <a:ext cx="2391058" cy="3607813"/>
          </a:xfrm>
          <a:custGeom>
            <a:avLst/>
            <a:gdLst>
              <a:gd name="connsiteX0" fmla="*/ 1133811 w 2391058"/>
              <a:gd name="connsiteY0" fmla="*/ 13 h 3607813"/>
              <a:gd name="connsiteX1" fmla="*/ 2379622 w 2391058"/>
              <a:gd name="connsiteY1" fmla="*/ 1787416 h 3607813"/>
              <a:gd name="connsiteX2" fmla="*/ 1310304 w 2391058"/>
              <a:gd name="connsiteY2" fmla="*/ 3605340 h 3607813"/>
              <a:gd name="connsiteX3" fmla="*/ 1310304 w 2391058"/>
              <a:gd name="connsiteY3" fmla="*/ 3002384 h 3607813"/>
              <a:gd name="connsiteX4" fmla="*/ 111188 w 2391058"/>
              <a:gd name="connsiteY4" fmla="*/ 1773084 h 3607813"/>
              <a:gd name="connsiteX5" fmla="*/ 630378 w 2391058"/>
              <a:gd name="connsiteY5" fmla="*/ 123444 h 3607813"/>
              <a:gd name="connsiteX6" fmla="*/ 1133811 w 2391058"/>
              <a:gd name="connsiteY6" fmla="*/ 13 h 360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058" h="3607813">
                <a:moveTo>
                  <a:pt x="1133811" y="13"/>
                </a:moveTo>
                <a:cubicBezTo>
                  <a:pt x="1852513" y="3482"/>
                  <a:pt x="2484471" y="757954"/>
                  <a:pt x="2379622" y="1787416"/>
                </a:cubicBezTo>
                <a:cubicBezTo>
                  <a:pt x="2249824" y="3055204"/>
                  <a:pt x="1371427" y="3651371"/>
                  <a:pt x="1310304" y="3605340"/>
                </a:cubicBezTo>
                <a:cubicBezTo>
                  <a:pt x="1249172" y="3560062"/>
                  <a:pt x="1462736" y="3414411"/>
                  <a:pt x="1310304" y="3002384"/>
                </a:cubicBezTo>
                <a:cubicBezTo>
                  <a:pt x="1157110" y="2590348"/>
                  <a:pt x="416814" y="2453008"/>
                  <a:pt x="111188" y="1773084"/>
                </a:cubicBezTo>
                <a:cubicBezTo>
                  <a:pt x="-194446" y="1093149"/>
                  <a:pt x="179855" y="352853"/>
                  <a:pt x="630378" y="123444"/>
                </a:cubicBezTo>
                <a:cubicBezTo>
                  <a:pt x="797483" y="38406"/>
                  <a:pt x="967957" y="-788"/>
                  <a:pt x="1133811" y="13"/>
                </a:cubicBezTo>
                <a:close/>
              </a:path>
            </a:pathLst>
          </a:custGeom>
        </p:spPr>
      </p:pic>
      <p:pic>
        <p:nvPicPr>
          <p:cNvPr id="49" name="PpHolder8">
            <a:extLst>
              <a:ext uri="{FF2B5EF4-FFF2-40B4-BE49-F238E27FC236}">
                <a16:creationId xmlns:a16="http://schemas.microsoft.com/office/drawing/2014/main" id="{51E88E79-F1CB-4502-8861-7C16324BB907}"/>
              </a:ext>
            </a:extLst>
          </p:cNvPr>
          <p:cNvPicPr>
            <a:picLocks/>
          </p:cNvPicPr>
          <p:nvPr/>
        </p:nvPicPr>
        <p:blipFill>
          <a:blip r:embed="rId2">
            <a:extLst>
              <a:ext uri="{28A0092B-C50C-407E-A947-70E740481C1C}">
                <a14:useLocalDpi xmlns:a14="http://schemas.microsoft.com/office/drawing/2010/main" val="0"/>
              </a:ext>
            </a:extLst>
          </a:blip>
          <a:srcRect l="23103" t="41752" r="59622" b="11907"/>
          <a:stretch>
            <a:fillRect/>
          </a:stretch>
        </p:blipFill>
        <p:spPr>
          <a:xfrm>
            <a:off x="2816712" y="2863373"/>
            <a:ext cx="2106217" cy="3178026"/>
          </a:xfrm>
          <a:custGeom>
            <a:avLst/>
            <a:gdLst>
              <a:gd name="connsiteX0" fmla="*/ 1107474 w 2106217"/>
              <a:gd name="connsiteY0" fmla="*/ 11 h 3178026"/>
              <a:gd name="connsiteX1" fmla="*/ 1550936 w 2106217"/>
              <a:gd name="connsiteY1" fmla="*/ 108737 h 3178026"/>
              <a:gd name="connsiteX2" fmla="*/ 2008276 w 2106217"/>
              <a:gd name="connsiteY2" fmla="*/ 1561861 h 3178026"/>
              <a:gd name="connsiteX3" fmla="*/ 952008 w 2106217"/>
              <a:gd name="connsiteY3" fmla="*/ 2644719 h 3178026"/>
              <a:gd name="connsiteX4" fmla="*/ 952008 w 2106217"/>
              <a:gd name="connsiteY4" fmla="*/ 3175848 h 3178026"/>
              <a:gd name="connsiteX5" fmla="*/ 10074 w 2106217"/>
              <a:gd name="connsiteY5" fmla="*/ 1574486 h 3178026"/>
              <a:gd name="connsiteX6" fmla="*/ 1107474 w 2106217"/>
              <a:gd name="connsiteY6" fmla="*/ 11 h 3178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6217" h="3178026">
                <a:moveTo>
                  <a:pt x="1107474" y="11"/>
                </a:moveTo>
                <a:cubicBezTo>
                  <a:pt x="1253572" y="-694"/>
                  <a:pt x="1403738" y="33830"/>
                  <a:pt x="1550936" y="108737"/>
                </a:cubicBezTo>
                <a:cubicBezTo>
                  <a:pt x="1947789" y="310818"/>
                  <a:pt x="2277501" y="962925"/>
                  <a:pt x="2008276" y="1561861"/>
                </a:cubicBezTo>
                <a:cubicBezTo>
                  <a:pt x="1739058" y="2160789"/>
                  <a:pt x="1086950" y="2281768"/>
                  <a:pt x="952008" y="2644719"/>
                </a:cubicBezTo>
                <a:cubicBezTo>
                  <a:pt x="817733" y="3007663"/>
                  <a:pt x="1005857" y="3135963"/>
                  <a:pt x="952008" y="3175848"/>
                </a:cubicBezTo>
                <a:cubicBezTo>
                  <a:pt x="898164" y="3216395"/>
                  <a:pt x="124409" y="2691248"/>
                  <a:pt x="10074" y="1574486"/>
                </a:cubicBezTo>
                <a:cubicBezTo>
                  <a:pt x="-82285" y="667661"/>
                  <a:pt x="474389" y="3067"/>
                  <a:pt x="1107474" y="11"/>
                </a:cubicBezTo>
                <a:close/>
              </a:path>
            </a:pathLst>
          </a:custGeom>
        </p:spPr>
      </p:pic>
      <p:pic>
        <p:nvPicPr>
          <p:cNvPr id="45" name="PpHolder9">
            <a:extLst>
              <a:ext uri="{FF2B5EF4-FFF2-40B4-BE49-F238E27FC236}">
                <a16:creationId xmlns:a16="http://schemas.microsoft.com/office/drawing/2014/main" id="{1076738E-23FC-4B51-9F16-D300AA61646E}"/>
              </a:ext>
            </a:extLst>
          </p:cNvPr>
          <p:cNvPicPr>
            <a:picLocks/>
          </p:cNvPicPr>
          <p:nvPr/>
        </p:nvPicPr>
        <p:blipFill>
          <a:blip r:embed="rId2">
            <a:extLst>
              <a:ext uri="{28A0092B-C50C-407E-A947-70E740481C1C}">
                <a14:useLocalDpi xmlns:a14="http://schemas.microsoft.com/office/drawing/2010/main" val="0"/>
              </a:ext>
            </a:extLst>
          </a:blip>
          <a:srcRect l="40378" t="13212" r="46155" b="50664"/>
          <a:stretch>
            <a:fillRect/>
          </a:stretch>
        </p:blipFill>
        <p:spPr>
          <a:xfrm>
            <a:off x="4922928" y="906069"/>
            <a:ext cx="1641876" cy="2477393"/>
          </a:xfrm>
          <a:custGeom>
            <a:avLst/>
            <a:gdLst>
              <a:gd name="connsiteX0" fmla="*/ 778559 w 1641876"/>
              <a:gd name="connsiteY0" fmla="*/ 9 h 2477393"/>
              <a:gd name="connsiteX1" fmla="*/ 1634024 w 1641876"/>
              <a:gd name="connsiteY1" fmla="*/ 1227373 h 2477393"/>
              <a:gd name="connsiteX2" fmla="*/ 899752 w 1641876"/>
              <a:gd name="connsiteY2" fmla="*/ 2475695 h 2477393"/>
              <a:gd name="connsiteX3" fmla="*/ 899752 w 1641876"/>
              <a:gd name="connsiteY3" fmla="*/ 2061661 h 2477393"/>
              <a:gd name="connsiteX4" fmla="*/ 76350 w 1641876"/>
              <a:gd name="connsiteY4" fmla="*/ 1217531 h 2477393"/>
              <a:gd name="connsiteX5" fmla="*/ 432863 w 1641876"/>
              <a:gd name="connsiteY5" fmla="*/ 84766 h 2477393"/>
              <a:gd name="connsiteX6" fmla="*/ 778559 w 1641876"/>
              <a:gd name="connsiteY6" fmla="*/ 9 h 2477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1876" h="2477393">
                <a:moveTo>
                  <a:pt x="778559" y="9"/>
                </a:moveTo>
                <a:cubicBezTo>
                  <a:pt x="1272072" y="2391"/>
                  <a:pt x="1706021" y="520468"/>
                  <a:pt x="1634024" y="1227373"/>
                </a:cubicBezTo>
                <a:cubicBezTo>
                  <a:pt x="1544895" y="2097931"/>
                  <a:pt x="941724" y="2507303"/>
                  <a:pt x="899752" y="2475695"/>
                </a:cubicBezTo>
                <a:cubicBezTo>
                  <a:pt x="857773" y="2444605"/>
                  <a:pt x="1004423" y="2344590"/>
                  <a:pt x="899752" y="2061661"/>
                </a:cubicBezTo>
                <a:cubicBezTo>
                  <a:pt x="794558" y="1778726"/>
                  <a:pt x="286215" y="1684418"/>
                  <a:pt x="76350" y="1217531"/>
                </a:cubicBezTo>
                <a:cubicBezTo>
                  <a:pt x="-133521" y="750638"/>
                  <a:pt x="123500" y="242295"/>
                  <a:pt x="432863" y="84766"/>
                </a:cubicBezTo>
                <a:cubicBezTo>
                  <a:pt x="547610" y="26372"/>
                  <a:pt x="664671" y="-541"/>
                  <a:pt x="778559" y="9"/>
                </a:cubicBezTo>
                <a:close/>
              </a:path>
            </a:pathLst>
          </a:custGeom>
        </p:spPr>
      </p:pic>
      <p:pic>
        <p:nvPicPr>
          <p:cNvPr id="42" name="PpHolder10">
            <a:extLst>
              <a:ext uri="{FF2B5EF4-FFF2-40B4-BE49-F238E27FC236}">
                <a16:creationId xmlns:a16="http://schemas.microsoft.com/office/drawing/2014/main" id="{8BA56C0D-327A-4D9B-B418-7361595C2A06}"/>
              </a:ext>
            </a:extLst>
          </p:cNvPr>
          <p:cNvPicPr>
            <a:picLocks/>
          </p:cNvPicPr>
          <p:nvPr/>
        </p:nvPicPr>
        <p:blipFill>
          <a:blip r:embed="rId2">
            <a:extLst>
              <a:ext uri="{28A0092B-C50C-407E-A947-70E740481C1C}">
                <a14:useLocalDpi xmlns:a14="http://schemas.microsoft.com/office/drawing/2010/main" val="0"/>
              </a:ext>
            </a:extLst>
          </a:blip>
          <a:srcRect l="59416" t="3557" r="25423" b="55774"/>
          <a:stretch>
            <a:fillRect/>
          </a:stretch>
        </p:blipFill>
        <p:spPr>
          <a:xfrm>
            <a:off x="7244027" y="243948"/>
            <a:ext cx="1848461" cy="2789104"/>
          </a:xfrm>
          <a:custGeom>
            <a:avLst/>
            <a:gdLst>
              <a:gd name="connsiteX0" fmla="*/ 971944 w 1848461"/>
              <a:gd name="connsiteY0" fmla="*/ 10 h 2789104"/>
              <a:gd name="connsiteX1" fmla="*/ 1361134 w 1848461"/>
              <a:gd name="connsiteY1" fmla="*/ 95431 h 2789104"/>
              <a:gd name="connsiteX2" fmla="*/ 1762506 w 1848461"/>
              <a:gd name="connsiteY2" fmla="*/ 1370723 h 2789104"/>
              <a:gd name="connsiteX3" fmla="*/ 835502 w 1848461"/>
              <a:gd name="connsiteY3" fmla="*/ 2321063 h 2789104"/>
              <a:gd name="connsiteX4" fmla="*/ 835502 w 1848461"/>
              <a:gd name="connsiteY4" fmla="*/ 2787192 h 2789104"/>
              <a:gd name="connsiteX5" fmla="*/ 8841 w 1848461"/>
              <a:gd name="connsiteY5" fmla="*/ 1381803 h 2789104"/>
              <a:gd name="connsiteX6" fmla="*/ 971944 w 1848461"/>
              <a:gd name="connsiteY6" fmla="*/ 10 h 278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8461" h="2789104">
                <a:moveTo>
                  <a:pt x="971944" y="10"/>
                </a:moveTo>
                <a:cubicBezTo>
                  <a:pt x="1100162" y="-609"/>
                  <a:pt x="1231950" y="29691"/>
                  <a:pt x="1361134" y="95431"/>
                </a:cubicBezTo>
                <a:cubicBezTo>
                  <a:pt x="1709422" y="272781"/>
                  <a:pt x="1998783" y="845085"/>
                  <a:pt x="1762506" y="1370723"/>
                </a:cubicBezTo>
                <a:cubicBezTo>
                  <a:pt x="1526235" y="1896355"/>
                  <a:pt x="953932" y="2002529"/>
                  <a:pt x="835502" y="2321063"/>
                </a:cubicBezTo>
                <a:cubicBezTo>
                  <a:pt x="717661" y="2639590"/>
                  <a:pt x="882762" y="2752189"/>
                  <a:pt x="835502" y="2787192"/>
                </a:cubicBezTo>
                <a:cubicBezTo>
                  <a:pt x="788249" y="2822778"/>
                  <a:pt x="109184" y="2361897"/>
                  <a:pt x="8841" y="1381803"/>
                </a:cubicBezTo>
                <a:cubicBezTo>
                  <a:pt x="-72215" y="585954"/>
                  <a:pt x="416335" y="2692"/>
                  <a:pt x="971944" y="10"/>
                </a:cubicBezTo>
                <a:close/>
              </a:path>
            </a:pathLst>
          </a:custGeom>
        </p:spPr>
      </p:pic>
      <p:pic>
        <p:nvPicPr>
          <p:cNvPr id="40" name="PpHolder11">
            <a:extLst>
              <a:ext uri="{FF2B5EF4-FFF2-40B4-BE49-F238E27FC236}">
                <a16:creationId xmlns:a16="http://schemas.microsoft.com/office/drawing/2014/main" id="{62F58FE0-D36F-427A-9C64-C07F898530DF}"/>
              </a:ext>
            </a:extLst>
          </p:cNvPr>
          <p:cNvPicPr>
            <a:picLocks/>
          </p:cNvPicPr>
          <p:nvPr/>
        </p:nvPicPr>
        <p:blipFill>
          <a:blip r:embed="rId2">
            <a:extLst>
              <a:ext uri="{28A0092B-C50C-407E-A947-70E740481C1C}">
                <a14:useLocalDpi xmlns:a14="http://schemas.microsoft.com/office/drawing/2010/main" val="0"/>
              </a:ext>
            </a:extLst>
          </a:blip>
          <a:srcRect l="79273" t="28970" r="4181" b="26647"/>
          <a:stretch>
            <a:fillRect/>
          </a:stretch>
        </p:blipFill>
        <p:spPr>
          <a:xfrm>
            <a:off x="9664997" y="1986759"/>
            <a:ext cx="2017255" cy="3043792"/>
          </a:xfrm>
          <a:custGeom>
            <a:avLst/>
            <a:gdLst>
              <a:gd name="connsiteX0" fmla="*/ 956557 w 2017255"/>
              <a:gd name="connsiteY0" fmla="*/ 11 h 3043792"/>
              <a:gd name="connsiteX1" fmla="*/ 2007607 w 2017255"/>
              <a:gd name="connsiteY1" fmla="*/ 1507983 h 3043792"/>
              <a:gd name="connsiteX2" fmla="*/ 1105459 w 2017255"/>
              <a:gd name="connsiteY2" fmla="*/ 3041706 h 3043792"/>
              <a:gd name="connsiteX3" fmla="*/ 1105459 w 2017255"/>
              <a:gd name="connsiteY3" fmla="*/ 2533012 h 3043792"/>
              <a:gd name="connsiteX4" fmla="*/ 93805 w 2017255"/>
              <a:gd name="connsiteY4" fmla="*/ 1495891 h 3043792"/>
              <a:gd name="connsiteX5" fmla="*/ 531828 w 2017255"/>
              <a:gd name="connsiteY5" fmla="*/ 104145 h 3043792"/>
              <a:gd name="connsiteX6" fmla="*/ 956557 w 2017255"/>
              <a:gd name="connsiteY6" fmla="*/ 11 h 3043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7255" h="3043792">
                <a:moveTo>
                  <a:pt x="956557" y="11"/>
                </a:moveTo>
                <a:cubicBezTo>
                  <a:pt x="1562903" y="2938"/>
                  <a:pt x="2096065" y="639461"/>
                  <a:pt x="2007607" y="1507983"/>
                </a:cubicBezTo>
                <a:cubicBezTo>
                  <a:pt x="1898101" y="2577575"/>
                  <a:pt x="1157027" y="3080541"/>
                  <a:pt x="1105459" y="3041706"/>
                </a:cubicBezTo>
                <a:cubicBezTo>
                  <a:pt x="1053884" y="3003507"/>
                  <a:pt x="1234061" y="2880626"/>
                  <a:pt x="1105459" y="2533012"/>
                </a:cubicBezTo>
                <a:cubicBezTo>
                  <a:pt x="976215" y="2185391"/>
                  <a:pt x="351651" y="2069522"/>
                  <a:pt x="93805" y="1495891"/>
                </a:cubicBezTo>
                <a:cubicBezTo>
                  <a:pt x="-164048" y="922254"/>
                  <a:pt x="151736" y="297691"/>
                  <a:pt x="531828" y="104145"/>
                </a:cubicBezTo>
                <a:cubicBezTo>
                  <a:pt x="672809" y="32402"/>
                  <a:pt x="816632" y="-665"/>
                  <a:pt x="956557" y="11"/>
                </a:cubicBezTo>
                <a:close/>
              </a:path>
            </a:pathLst>
          </a:custGeom>
        </p:spPr>
      </p:pic>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291777"/>
            <a:ext cx="1945758" cy="1566223"/>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3707175" y="520994"/>
            <a:ext cx="741657" cy="111906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58" name="Freeform: Shape 57">
            <a:extLst>
              <a:ext uri="{FF2B5EF4-FFF2-40B4-BE49-F238E27FC236}">
                <a16:creationId xmlns:a16="http://schemas.microsoft.com/office/drawing/2014/main" id="{4C5BD5BC-5020-44ED-83F1-2B688DD1FBD2}"/>
              </a:ext>
            </a:extLst>
          </p:cNvPr>
          <p:cNvSpPr/>
          <p:nvPr/>
        </p:nvSpPr>
        <p:spPr>
          <a:xfrm>
            <a:off x="8704636" y="2651429"/>
            <a:ext cx="589919" cy="89011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1038758"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E6548AD0-EAED-4512-B5A6-05D6F6D9A40E}"/>
              </a:ext>
            </a:extLst>
          </p:cNvPr>
          <p:cNvSpPr/>
          <p:nvPr/>
        </p:nvSpPr>
        <p:spPr>
          <a:xfrm>
            <a:off x="4812717"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Shape 25">
            <a:extLst>
              <a:ext uri="{FF2B5EF4-FFF2-40B4-BE49-F238E27FC236}">
                <a16:creationId xmlns:a16="http://schemas.microsoft.com/office/drawing/2014/main" id="{FE93A331-698D-49B7-9056-DCA4F51AB869}"/>
              </a:ext>
            </a:extLst>
          </p:cNvPr>
          <p:cNvSpPr/>
          <p:nvPr/>
        </p:nvSpPr>
        <p:spPr>
          <a:xfrm>
            <a:off x="8586679"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7" name="PpHolder4">
            <a:extLst>
              <a:ext uri="{FF2B5EF4-FFF2-40B4-BE49-F238E27FC236}">
                <a16:creationId xmlns:a16="http://schemas.microsoft.com/office/drawing/2014/main" id="{54DB2F8F-9664-4957-941F-93B9F945FADA}"/>
              </a:ext>
            </a:extLst>
          </p:cNvPr>
          <p:cNvPicPr>
            <a:picLocks/>
          </p:cNvPicPr>
          <p:nvPr/>
        </p:nvPicPr>
        <p:blipFill>
          <a:blip r:embed="rId2">
            <a:extLst>
              <a:ext uri="{28A0092B-C50C-407E-A947-70E740481C1C}">
                <a14:useLocalDpi xmlns:a14="http://schemas.microsoft.com/office/drawing/2010/main" val="0"/>
              </a:ext>
            </a:extLst>
          </a:blip>
          <a:srcRect l="8520" t="33096" r="70429" b="33096"/>
          <a:stretch>
            <a:fillRect/>
          </a:stretch>
        </p:blipFill>
        <p:spPr>
          <a:xfrm>
            <a:off x="1038757" y="2269718"/>
            <a:ext cx="2566564" cy="2318569"/>
          </a:xfrm>
          <a:custGeom>
            <a:avLst/>
            <a:gdLst>
              <a:gd name="connsiteX0" fmla="*/ 1431957 w 2566564"/>
              <a:gd name="connsiteY0" fmla="*/ 1448 h 2318569"/>
              <a:gd name="connsiteX1" fmla="*/ 1904445 w 2566564"/>
              <a:gd name="connsiteY1" fmla="*/ 314711 h 2318569"/>
              <a:gd name="connsiteX2" fmla="*/ 2006975 w 2566564"/>
              <a:gd name="connsiteY2" fmla="*/ 1107074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4 w 2566564"/>
              <a:gd name="connsiteY6" fmla="*/ 2170171 h 2318569"/>
              <a:gd name="connsiteX7" fmla="*/ 1872317 w 2566564"/>
              <a:gd name="connsiteY7" fmla="*/ 2288296 h 2318569"/>
              <a:gd name="connsiteX8" fmla="*/ 1697968 w 2566564"/>
              <a:gd name="connsiteY8" fmla="*/ 2216478 h 2318569"/>
              <a:gd name="connsiteX9" fmla="*/ 1355411 w 2566564"/>
              <a:gd name="connsiteY9" fmla="*/ 2263726 h 2318569"/>
              <a:gd name="connsiteX10" fmla="*/ 1068609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7"/>
                  <a:pt x="1904445" y="314711"/>
                </a:cubicBezTo>
                <a:cubicBezTo>
                  <a:pt x="1991383" y="600094"/>
                  <a:pt x="2001777" y="850982"/>
                  <a:pt x="2006975" y="1107074"/>
                </a:cubicBezTo>
                <a:cubicBezTo>
                  <a:pt x="2011696" y="1374500"/>
                  <a:pt x="1996583" y="1635790"/>
                  <a:pt x="2272986" y="1768558"/>
                </a:cubicBezTo>
                <a:cubicBezTo>
                  <a:pt x="2365118" y="1809666"/>
                  <a:pt x="2544194" y="1814864"/>
                  <a:pt x="2564511" y="1937706"/>
                </a:cubicBezTo>
                <a:cubicBezTo>
                  <a:pt x="2585301" y="2060554"/>
                  <a:pt x="2444026" y="2149858"/>
                  <a:pt x="2331576" y="2155052"/>
                </a:cubicBezTo>
                <a:cubicBezTo>
                  <a:pt x="2219121" y="2160251"/>
                  <a:pt x="2116591" y="2078039"/>
                  <a:pt x="2014064" y="2170171"/>
                </a:cubicBezTo>
                <a:cubicBezTo>
                  <a:pt x="1959255" y="2221677"/>
                  <a:pt x="1959255" y="2273176"/>
                  <a:pt x="1872317" y="2288296"/>
                </a:cubicBezTo>
                <a:cubicBezTo>
                  <a:pt x="1785379" y="2303415"/>
                  <a:pt x="1759392" y="2263726"/>
                  <a:pt x="1697968" y="2216478"/>
                </a:cubicBezTo>
                <a:cubicBezTo>
                  <a:pt x="1554805" y="2115363"/>
                  <a:pt x="1483456" y="2176317"/>
                  <a:pt x="1355411" y="2263726"/>
                </a:cubicBezTo>
                <a:cubicBezTo>
                  <a:pt x="1227370" y="2351136"/>
                  <a:pt x="1181064" y="2279318"/>
                  <a:pt x="1068609" y="2212698"/>
                </a:cubicBezTo>
                <a:cubicBezTo>
                  <a:pt x="868750" y="2100243"/>
                  <a:pt x="617857" y="2499500"/>
                  <a:pt x="459571" y="2212698"/>
                </a:cubicBezTo>
                <a:cubicBezTo>
                  <a:pt x="377361" y="2059140"/>
                  <a:pt x="331525" y="2140879"/>
                  <a:pt x="183166" y="2156471"/>
                </a:cubicBezTo>
                <a:cubicBezTo>
                  <a:pt x="19211" y="2176789"/>
                  <a:pt x="-71507" y="2008111"/>
                  <a:pt x="70240" y="1900384"/>
                </a:cubicBezTo>
                <a:cubicBezTo>
                  <a:pt x="187888" y="1813445"/>
                  <a:pt x="331525" y="1782730"/>
                  <a:pt x="428860" y="1659888"/>
                </a:cubicBezTo>
                <a:cubicBezTo>
                  <a:pt x="505403" y="1562553"/>
                  <a:pt x="541311" y="1414189"/>
                  <a:pt x="577219" y="1296540"/>
                </a:cubicBezTo>
                <a:cubicBezTo>
                  <a:pt x="720385" y="804682"/>
                  <a:pt x="705266" y="-39659"/>
                  <a:pt x="1431957" y="1448"/>
                </a:cubicBezTo>
                <a:close/>
              </a:path>
            </a:pathLst>
          </a:custGeom>
        </p:spPr>
      </p:pic>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pic>
        <p:nvPicPr>
          <p:cNvPr id="35" name="PpHolder6">
            <a:extLst>
              <a:ext uri="{FF2B5EF4-FFF2-40B4-BE49-F238E27FC236}">
                <a16:creationId xmlns:a16="http://schemas.microsoft.com/office/drawing/2014/main" id="{83C54444-8CFB-49EE-937A-547A173DC844}"/>
              </a:ext>
            </a:extLst>
          </p:cNvPr>
          <p:cNvPicPr>
            <a:picLocks/>
          </p:cNvPicPr>
          <p:nvPr/>
        </p:nvPicPr>
        <p:blipFill>
          <a:blip r:embed="rId2">
            <a:extLst>
              <a:ext uri="{28A0092B-C50C-407E-A947-70E740481C1C}">
                <a14:useLocalDpi xmlns:a14="http://schemas.microsoft.com/office/drawing/2010/main" val="0"/>
              </a:ext>
            </a:extLst>
          </a:blip>
          <a:srcRect l="70429" t="33096" r="8520" b="33096"/>
          <a:stretch>
            <a:fillRect/>
          </a:stretch>
        </p:blipFill>
        <p:spPr>
          <a:xfrm>
            <a:off x="8586678" y="2269716"/>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4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2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5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6"/>
                  <a:pt x="1879400" y="232966"/>
                  <a:pt x="1904445" y="314710"/>
                </a:cubicBezTo>
                <a:cubicBezTo>
                  <a:pt x="1991383" y="600095"/>
                  <a:pt x="2001776" y="850982"/>
                  <a:pt x="2006975" y="1107074"/>
                </a:cubicBezTo>
                <a:cubicBezTo>
                  <a:pt x="2011696" y="1374500"/>
                  <a:pt x="1996582" y="1635790"/>
                  <a:pt x="2272986" y="1768558"/>
                </a:cubicBezTo>
                <a:cubicBezTo>
                  <a:pt x="2365118" y="1809666"/>
                  <a:pt x="2544193" y="1814864"/>
                  <a:pt x="2564511" y="1937706"/>
                </a:cubicBezTo>
                <a:cubicBezTo>
                  <a:pt x="2585300" y="2060554"/>
                  <a:pt x="2444025" y="2149858"/>
                  <a:pt x="2331576" y="2155052"/>
                </a:cubicBezTo>
                <a:cubicBezTo>
                  <a:pt x="2219121" y="2160251"/>
                  <a:pt x="2116591" y="2078039"/>
                  <a:pt x="2014062" y="2170171"/>
                </a:cubicBezTo>
                <a:cubicBezTo>
                  <a:pt x="1959254" y="2221677"/>
                  <a:pt x="1959254" y="2273176"/>
                  <a:pt x="1872316" y="2288296"/>
                </a:cubicBezTo>
                <a:cubicBezTo>
                  <a:pt x="1785378" y="2303415"/>
                  <a:pt x="1759390" y="2263726"/>
                  <a:pt x="1697968" y="2216478"/>
                </a:cubicBezTo>
                <a:cubicBezTo>
                  <a:pt x="1554804" y="2115363"/>
                  <a:pt x="1483456" y="2176317"/>
                  <a:pt x="1355411" y="2263726"/>
                </a:cubicBezTo>
                <a:cubicBezTo>
                  <a:pt x="1227370" y="2351136"/>
                  <a:pt x="1181063" y="2279318"/>
                  <a:pt x="1068608" y="2212698"/>
                </a:cubicBezTo>
                <a:cubicBezTo>
                  <a:pt x="868749" y="2100243"/>
                  <a:pt x="617856" y="2499500"/>
                  <a:pt x="459571" y="2212698"/>
                </a:cubicBezTo>
                <a:cubicBezTo>
                  <a:pt x="377360" y="2059140"/>
                  <a:pt x="331525" y="2140879"/>
                  <a:pt x="183165" y="2156471"/>
                </a:cubicBezTo>
                <a:cubicBezTo>
                  <a:pt x="19211" y="2176789"/>
                  <a:pt x="-71507" y="2008111"/>
                  <a:pt x="70240" y="1900384"/>
                </a:cubicBezTo>
                <a:cubicBezTo>
                  <a:pt x="187888" y="1813445"/>
                  <a:pt x="331525" y="1782730"/>
                  <a:pt x="428860" y="1659888"/>
                </a:cubicBezTo>
                <a:cubicBezTo>
                  <a:pt x="505401" y="1562553"/>
                  <a:pt x="541310" y="1414189"/>
                  <a:pt x="577219" y="1296540"/>
                </a:cubicBezTo>
                <a:cubicBezTo>
                  <a:pt x="720385" y="804681"/>
                  <a:pt x="705265" y="-39658"/>
                  <a:pt x="1431957" y="1448"/>
                </a:cubicBezTo>
                <a:close/>
              </a:path>
            </a:pathLst>
          </a:custGeom>
        </p:spPr>
      </p:pic>
      <p:sp>
        <p:nvSpPr>
          <p:cNvPr id="10" name="TextBox 9">
            <a:extLst>
              <a:ext uri="{FF2B5EF4-FFF2-40B4-BE49-F238E27FC236}">
                <a16:creationId xmlns:a16="http://schemas.microsoft.com/office/drawing/2014/main" id="{F796A1DB-0DA7-4726-967C-1A44FFA3B155}"/>
              </a:ext>
            </a:extLst>
          </p:cNvPr>
          <p:cNvSpPr txBox="1"/>
          <p:nvPr/>
        </p:nvSpPr>
        <p:spPr>
          <a:xfrm>
            <a:off x="1688951" y="4838223"/>
            <a:ext cx="1266180" cy="369332"/>
          </a:xfrm>
          <a:prstGeom prst="rect">
            <a:avLst/>
          </a:prstGeom>
          <a:noFill/>
        </p:spPr>
        <p:txBody>
          <a:bodyPr wrap="none" rtlCol="0">
            <a:spAutoFit/>
          </a:bodyPr>
          <a:lstStyle/>
          <a:p>
            <a:pPr algn="ctr"/>
            <a:r>
              <a:rPr lang="en-US">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1196250"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5265583" y="4838223"/>
            <a:ext cx="1660840" cy="369332"/>
          </a:xfrm>
          <a:prstGeom prst="rect">
            <a:avLst/>
          </a:prstGeom>
          <a:noFill/>
        </p:spPr>
        <p:txBody>
          <a:bodyPr wrap="none" rtlCol="0">
            <a:spAutoFit/>
          </a:bodyPr>
          <a:lstStyle/>
          <a:p>
            <a:pPr algn="ctr"/>
            <a:r>
              <a:rPr lang="en-US">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497021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9152457" y="4838223"/>
            <a:ext cx="1435009" cy="369332"/>
          </a:xfrm>
          <a:prstGeom prst="rect">
            <a:avLst/>
          </a:prstGeom>
          <a:noFill/>
        </p:spPr>
        <p:txBody>
          <a:bodyPr wrap="none" rtlCol="0">
            <a:spAutoFit/>
          </a:bodyPr>
          <a:lstStyle/>
          <a:p>
            <a:pPr algn="ctr"/>
            <a:r>
              <a:rPr lang="en-US">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874417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pic>
        <p:nvPicPr>
          <p:cNvPr id="31" name="PpHolder13">
            <a:extLst>
              <a:ext uri="{FF2B5EF4-FFF2-40B4-BE49-F238E27FC236}">
                <a16:creationId xmlns:a16="http://schemas.microsoft.com/office/drawing/2014/main" id="{D7B9D2CC-A2B5-4030-8D53-4FE744535A99}"/>
              </a:ext>
            </a:extLst>
          </p:cNvPr>
          <p:cNvPicPr>
            <a:picLocks/>
          </p:cNvPicPr>
          <p:nvPr/>
        </p:nvPicPr>
        <p:blipFill>
          <a:blip r:embed="rId2">
            <a:extLst>
              <a:ext uri="{28A0092B-C50C-407E-A947-70E740481C1C}">
                <a14:useLocalDpi xmlns:a14="http://schemas.microsoft.com/office/drawing/2010/main" val="0"/>
              </a:ext>
            </a:extLst>
          </a:blip>
          <a:srcRect l="39474" t="33096" r="39474" b="33096"/>
          <a:stretch>
            <a:fillRect/>
          </a:stretch>
        </p:blipFill>
        <p:spPr>
          <a:xfrm>
            <a:off x="4812721" y="2269717"/>
            <a:ext cx="2566562" cy="2318569"/>
          </a:xfrm>
          <a:custGeom>
            <a:avLst/>
            <a:gdLst>
              <a:gd name="connsiteX0" fmla="*/ 1431955 w 2566562"/>
              <a:gd name="connsiteY0" fmla="*/ 1448 h 2318569"/>
              <a:gd name="connsiteX1" fmla="*/ 1904443 w 2566562"/>
              <a:gd name="connsiteY1" fmla="*/ 314710 h 2318569"/>
              <a:gd name="connsiteX2" fmla="*/ 2006973 w 2566562"/>
              <a:gd name="connsiteY2" fmla="*/ 1107073 h 2318569"/>
              <a:gd name="connsiteX3" fmla="*/ 2272984 w 2566562"/>
              <a:gd name="connsiteY3" fmla="*/ 1768558 h 2318569"/>
              <a:gd name="connsiteX4" fmla="*/ 2564509 w 2566562"/>
              <a:gd name="connsiteY4" fmla="*/ 1937706 h 2318569"/>
              <a:gd name="connsiteX5" fmla="*/ 2331574 w 2566562"/>
              <a:gd name="connsiteY5" fmla="*/ 2155052 h 2318569"/>
              <a:gd name="connsiteX6" fmla="*/ 2014061 w 2566562"/>
              <a:gd name="connsiteY6" fmla="*/ 2170171 h 2318569"/>
              <a:gd name="connsiteX7" fmla="*/ 1872314 w 2566562"/>
              <a:gd name="connsiteY7" fmla="*/ 2288296 h 2318569"/>
              <a:gd name="connsiteX8" fmla="*/ 1697966 w 2566562"/>
              <a:gd name="connsiteY8" fmla="*/ 2216478 h 2318569"/>
              <a:gd name="connsiteX9" fmla="*/ 1355409 w 2566562"/>
              <a:gd name="connsiteY9" fmla="*/ 2263726 h 2318569"/>
              <a:gd name="connsiteX10" fmla="*/ 1068606 w 2566562"/>
              <a:gd name="connsiteY10" fmla="*/ 2212698 h 2318569"/>
              <a:gd name="connsiteX11" fmla="*/ 459570 w 2566562"/>
              <a:gd name="connsiteY11" fmla="*/ 2212698 h 2318569"/>
              <a:gd name="connsiteX12" fmla="*/ 183165 w 2566562"/>
              <a:gd name="connsiteY12" fmla="*/ 2156471 h 2318569"/>
              <a:gd name="connsiteX13" fmla="*/ 70239 w 2566562"/>
              <a:gd name="connsiteY13" fmla="*/ 1900384 h 2318569"/>
              <a:gd name="connsiteX14" fmla="*/ 428859 w 2566562"/>
              <a:gd name="connsiteY14" fmla="*/ 1659888 h 2318569"/>
              <a:gd name="connsiteX15" fmla="*/ 577218 w 2566562"/>
              <a:gd name="connsiteY15" fmla="*/ 1296540 h 2318569"/>
              <a:gd name="connsiteX16" fmla="*/ 1431955 w 2566562"/>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2" h="2318569">
                <a:moveTo>
                  <a:pt x="1431955" y="1448"/>
                </a:moveTo>
                <a:cubicBezTo>
                  <a:pt x="1663942" y="6175"/>
                  <a:pt x="1879398" y="232966"/>
                  <a:pt x="1904443" y="314710"/>
                </a:cubicBezTo>
                <a:cubicBezTo>
                  <a:pt x="1991381" y="600094"/>
                  <a:pt x="2001774" y="850983"/>
                  <a:pt x="2006973" y="1107073"/>
                </a:cubicBezTo>
                <a:cubicBezTo>
                  <a:pt x="2011694" y="1374500"/>
                  <a:pt x="1996580" y="1635790"/>
                  <a:pt x="2272984" y="1768558"/>
                </a:cubicBezTo>
                <a:cubicBezTo>
                  <a:pt x="2365116" y="1809666"/>
                  <a:pt x="2544191" y="1814864"/>
                  <a:pt x="2564509" y="1937706"/>
                </a:cubicBezTo>
                <a:cubicBezTo>
                  <a:pt x="2585299" y="2060554"/>
                  <a:pt x="2444023" y="2149858"/>
                  <a:pt x="2331574" y="2155052"/>
                </a:cubicBezTo>
                <a:cubicBezTo>
                  <a:pt x="2219119" y="2160251"/>
                  <a:pt x="2116589" y="2078039"/>
                  <a:pt x="2014061" y="2170171"/>
                </a:cubicBezTo>
                <a:cubicBezTo>
                  <a:pt x="1959252" y="2221677"/>
                  <a:pt x="1959252" y="2273176"/>
                  <a:pt x="1872314" y="2288296"/>
                </a:cubicBezTo>
                <a:cubicBezTo>
                  <a:pt x="1785376" y="2303415"/>
                  <a:pt x="1759389" y="2263726"/>
                  <a:pt x="1697966" y="2216478"/>
                </a:cubicBezTo>
                <a:cubicBezTo>
                  <a:pt x="1554802" y="2115363"/>
                  <a:pt x="1483454" y="2176317"/>
                  <a:pt x="1355409" y="2263726"/>
                </a:cubicBezTo>
                <a:cubicBezTo>
                  <a:pt x="1227370" y="2351136"/>
                  <a:pt x="1181063" y="2279318"/>
                  <a:pt x="1068606" y="2212698"/>
                </a:cubicBezTo>
                <a:cubicBezTo>
                  <a:pt x="868748" y="2100243"/>
                  <a:pt x="617854" y="2499500"/>
                  <a:pt x="459570" y="2212698"/>
                </a:cubicBezTo>
                <a:cubicBezTo>
                  <a:pt x="377360" y="2059140"/>
                  <a:pt x="331524" y="2140879"/>
                  <a:pt x="183165" y="2156471"/>
                </a:cubicBezTo>
                <a:cubicBezTo>
                  <a:pt x="19211" y="2176789"/>
                  <a:pt x="-71507" y="2008111"/>
                  <a:pt x="70239" y="1900384"/>
                </a:cubicBezTo>
                <a:cubicBezTo>
                  <a:pt x="187887" y="1813445"/>
                  <a:pt x="331524" y="1782730"/>
                  <a:pt x="428859" y="1659888"/>
                </a:cubicBezTo>
                <a:cubicBezTo>
                  <a:pt x="505400" y="1562553"/>
                  <a:pt x="541308" y="1414189"/>
                  <a:pt x="577218" y="1296540"/>
                </a:cubicBezTo>
                <a:cubicBezTo>
                  <a:pt x="720384" y="804681"/>
                  <a:pt x="705264" y="-39659"/>
                  <a:pt x="1431955" y="1448"/>
                </a:cubicBezTo>
                <a:close/>
              </a:path>
            </a:pathLst>
          </a:custGeom>
        </p:spPr>
      </p:pic>
      <p:sp>
        <p:nvSpPr>
          <p:cNvPr id="38" name="Freeform: Shape 37">
            <a:extLst>
              <a:ext uri="{FF2B5EF4-FFF2-40B4-BE49-F238E27FC236}">
                <a16:creationId xmlns:a16="http://schemas.microsoft.com/office/drawing/2014/main" id="{4EDC1FF5-D124-4B24-B687-33BCAF97FB7F}"/>
              </a:ext>
            </a:extLst>
          </p:cNvPr>
          <p:cNvSpPr/>
          <p:nvPr/>
        </p:nvSpPr>
        <p:spPr>
          <a:xfrm>
            <a:off x="0" y="5988835"/>
            <a:ext cx="2764465" cy="86916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7857460" y="-2"/>
            <a:ext cx="4334540" cy="1362808"/>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680182" y="618053"/>
            <a:ext cx="5069177" cy="5876889"/>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9" name="PpHolder2">
            <a:extLst>
              <a:ext uri="{FF2B5EF4-FFF2-40B4-BE49-F238E27FC236}">
                <a16:creationId xmlns:a16="http://schemas.microsoft.com/office/drawing/2014/main" id="{EFF81779-8B90-47CD-B0E8-77323D80DC61}"/>
              </a:ext>
            </a:extLst>
          </p:cNvPr>
          <p:cNvPicPr>
            <a:picLocks/>
          </p:cNvPicPr>
          <p:nvPr/>
        </p:nvPicPr>
        <p:blipFill>
          <a:blip r:embed="rId2">
            <a:extLst>
              <a:ext uri="{28A0092B-C50C-407E-A947-70E740481C1C}">
                <a14:useLocalDpi xmlns:a14="http://schemas.microsoft.com/office/drawing/2010/main" val="0"/>
              </a:ext>
            </a:extLst>
          </a:blip>
          <a:srcRect l="6261" t="7327" r="54329" b="5804"/>
          <a:stretch>
            <a:fillRect/>
          </a:stretch>
        </p:blipFill>
        <p:spPr>
          <a:xfrm>
            <a:off x="763370" y="502454"/>
            <a:ext cx="4804876" cy="5957519"/>
          </a:xfrm>
          <a:custGeom>
            <a:avLst/>
            <a:gdLst>
              <a:gd name="connsiteX0" fmla="*/ 3531579 w 4804876"/>
              <a:gd name="connsiteY0" fmla="*/ 687 h 5957519"/>
              <a:gd name="connsiteX1" fmla="*/ 3927878 w 4804876"/>
              <a:gd name="connsiteY1" fmla="*/ 88522 h 5957519"/>
              <a:gd name="connsiteX2" fmla="*/ 4676316 w 4804876"/>
              <a:gd name="connsiteY2" fmla="*/ 1095643 h 5957519"/>
              <a:gd name="connsiteX3" fmla="*/ 4700607 w 4804876"/>
              <a:gd name="connsiteY3" fmla="*/ 3104670 h 5957519"/>
              <a:gd name="connsiteX4" fmla="*/ 4377824 w 4804876"/>
              <a:gd name="connsiteY4" fmla="*/ 3990014 h 5957519"/>
              <a:gd name="connsiteX5" fmla="*/ 3771251 w 4804876"/>
              <a:gd name="connsiteY5" fmla="*/ 4800276 h 5957519"/>
              <a:gd name="connsiteX6" fmla="*/ 2817872 w 4804876"/>
              <a:gd name="connsiteY6" fmla="*/ 5705569 h 5957519"/>
              <a:gd name="connsiteX7" fmla="*/ 1912302 w 4804876"/>
              <a:gd name="connsiteY7" fmla="*/ 5844893 h 5957519"/>
              <a:gd name="connsiteX8" fmla="*/ 1870938 w 4804876"/>
              <a:gd name="connsiteY8" fmla="*/ 5445959 h 5957519"/>
              <a:gd name="connsiteX9" fmla="*/ 1553600 w 4804876"/>
              <a:gd name="connsiteY9" fmla="*/ 5606074 h 5957519"/>
              <a:gd name="connsiteX10" fmla="*/ 1103306 w 4804876"/>
              <a:gd name="connsiteY10" fmla="*/ 5710693 h 5957519"/>
              <a:gd name="connsiteX11" fmla="*/ 1218014 w 4804876"/>
              <a:gd name="connsiteY11" fmla="*/ 5261496 h 5957519"/>
              <a:gd name="connsiteX12" fmla="*/ 605011 w 4804876"/>
              <a:gd name="connsiteY12" fmla="*/ 5231921 h 5957519"/>
              <a:gd name="connsiteX13" fmla="*/ 191980 w 4804876"/>
              <a:gd name="connsiteY13" fmla="*/ 5137313 h 5957519"/>
              <a:gd name="connsiteX14" fmla="*/ 355100 w 4804876"/>
              <a:gd name="connsiteY14" fmla="*/ 4705813 h 5957519"/>
              <a:gd name="connsiteX15" fmla="*/ 991326 w 4804876"/>
              <a:gd name="connsiteY15" fmla="*/ 4071934 h 5957519"/>
              <a:gd name="connsiteX16" fmla="*/ 190717 w 4804876"/>
              <a:gd name="connsiteY16" fmla="*/ 4204931 h 5957519"/>
              <a:gd name="connsiteX17" fmla="*/ 325751 w 4804876"/>
              <a:gd name="connsiteY17" fmla="*/ 3316335 h 5957519"/>
              <a:gd name="connsiteX18" fmla="*/ 1247241 w 4804876"/>
              <a:gd name="connsiteY18" fmla="*/ 2760785 h 5957519"/>
              <a:gd name="connsiteX19" fmla="*/ 1922290 w 4804876"/>
              <a:gd name="connsiteY19" fmla="*/ 1953646 h 5957519"/>
              <a:gd name="connsiteX20" fmla="*/ 2331374 w 4804876"/>
              <a:gd name="connsiteY20" fmla="*/ 564130 h 5957519"/>
              <a:gd name="connsiteX21" fmla="*/ 3386098 w 4804876"/>
              <a:gd name="connsiteY21" fmla="*/ 3713 h 5957519"/>
              <a:gd name="connsiteX22" fmla="*/ 3531579 w 4804876"/>
              <a:gd name="connsiteY22" fmla="*/ 687 h 59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804876" h="5957519">
                <a:moveTo>
                  <a:pt x="3531579" y="687"/>
                </a:moveTo>
                <a:cubicBezTo>
                  <a:pt x="3675112" y="5294"/>
                  <a:pt x="3811402" y="33246"/>
                  <a:pt x="3927878" y="88522"/>
                </a:cubicBezTo>
                <a:cubicBezTo>
                  <a:pt x="4284416" y="329605"/>
                  <a:pt x="4548300" y="684789"/>
                  <a:pt x="4676316" y="1095643"/>
                </a:cubicBezTo>
                <a:cubicBezTo>
                  <a:pt x="4863577" y="1674801"/>
                  <a:pt x="4823587" y="2516051"/>
                  <a:pt x="4700607" y="3104670"/>
                </a:cubicBezTo>
                <a:cubicBezTo>
                  <a:pt x="4630150" y="3422066"/>
                  <a:pt x="4512986" y="3727229"/>
                  <a:pt x="4377824" y="3990014"/>
                </a:cubicBezTo>
                <a:cubicBezTo>
                  <a:pt x="4222933" y="4272615"/>
                  <a:pt x="4031242" y="4514350"/>
                  <a:pt x="3771251" y="4800276"/>
                </a:cubicBezTo>
                <a:cubicBezTo>
                  <a:pt x="3513026" y="5159165"/>
                  <a:pt x="3189574" y="5466205"/>
                  <a:pt x="2817872" y="5705569"/>
                </a:cubicBezTo>
                <a:cubicBezTo>
                  <a:pt x="2612713" y="5830192"/>
                  <a:pt x="2077750" y="6115101"/>
                  <a:pt x="1912302" y="5844893"/>
                </a:cubicBezTo>
                <a:cubicBezTo>
                  <a:pt x="1854579" y="5737295"/>
                  <a:pt x="1936559" y="5531156"/>
                  <a:pt x="1870938" y="5445959"/>
                </a:cubicBezTo>
                <a:cubicBezTo>
                  <a:pt x="1764687" y="5319544"/>
                  <a:pt x="1637526" y="5528091"/>
                  <a:pt x="1553600" y="5606074"/>
                </a:cubicBezTo>
                <a:cubicBezTo>
                  <a:pt x="1425945" y="5711310"/>
                  <a:pt x="1237681" y="5845545"/>
                  <a:pt x="1103306" y="5710693"/>
                </a:cubicBezTo>
                <a:cubicBezTo>
                  <a:pt x="938382" y="5555146"/>
                  <a:pt x="1141093" y="5406915"/>
                  <a:pt x="1218014" y="5261496"/>
                </a:cubicBezTo>
                <a:cubicBezTo>
                  <a:pt x="1495272" y="4714811"/>
                  <a:pt x="804834" y="5154406"/>
                  <a:pt x="605011" y="5231921"/>
                </a:cubicBezTo>
                <a:cubicBezTo>
                  <a:pt x="438977" y="5295703"/>
                  <a:pt x="274993" y="5335421"/>
                  <a:pt x="191980" y="5137313"/>
                </a:cubicBezTo>
                <a:cubicBezTo>
                  <a:pt x="129319" y="4971164"/>
                  <a:pt x="263440" y="4818681"/>
                  <a:pt x="355100" y="4705813"/>
                </a:cubicBezTo>
                <a:cubicBezTo>
                  <a:pt x="465625" y="4555789"/>
                  <a:pt x="1061399" y="4298655"/>
                  <a:pt x="991326" y="4071934"/>
                </a:cubicBezTo>
                <a:cubicBezTo>
                  <a:pt x="902466" y="3751762"/>
                  <a:pt x="367470" y="4244523"/>
                  <a:pt x="190717" y="4204931"/>
                </a:cubicBezTo>
                <a:cubicBezTo>
                  <a:pt x="-233663" y="4110354"/>
                  <a:pt x="158885" y="3459717"/>
                  <a:pt x="325751" y="3316335"/>
                </a:cubicBezTo>
                <a:cubicBezTo>
                  <a:pt x="589984" y="3082212"/>
                  <a:pt x="981152" y="2987900"/>
                  <a:pt x="1247241" y="2760785"/>
                </a:cubicBezTo>
                <a:cubicBezTo>
                  <a:pt x="1513331" y="2533671"/>
                  <a:pt x="1695177" y="2324568"/>
                  <a:pt x="1922290" y="1953646"/>
                </a:cubicBezTo>
                <a:cubicBezTo>
                  <a:pt x="2125698" y="1426335"/>
                  <a:pt x="2089511" y="1014002"/>
                  <a:pt x="2331374" y="564130"/>
                </a:cubicBezTo>
                <a:cubicBezTo>
                  <a:pt x="2497647" y="254844"/>
                  <a:pt x="2955001" y="34553"/>
                  <a:pt x="3386098" y="3713"/>
                </a:cubicBezTo>
                <a:cubicBezTo>
                  <a:pt x="3435085" y="209"/>
                  <a:pt x="3483735" y="-849"/>
                  <a:pt x="3531579" y="687"/>
                </a:cubicBezTo>
                <a:close/>
              </a:path>
            </a:pathLst>
          </a:custGeom>
        </p:spPr>
      </p:pic>
      <p:sp>
        <p:nvSpPr>
          <p:cNvPr id="16" name="Freeform: Shape 15">
            <a:extLst>
              <a:ext uri="{FF2B5EF4-FFF2-40B4-BE49-F238E27FC236}">
                <a16:creationId xmlns:a16="http://schemas.microsoft.com/office/drawing/2014/main" id="{09653828-AB81-4FA8-9CAD-741CE08F7F8E}"/>
              </a:ext>
            </a:extLst>
          </p:cNvPr>
          <p:cNvSpPr/>
          <p:nvPr/>
        </p:nvSpPr>
        <p:spPr>
          <a:xfrm rot="7139183">
            <a:off x="1078854" y="2520979"/>
            <a:ext cx="1174136" cy="601781"/>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5188100" y="405548"/>
            <a:ext cx="303722" cy="288687"/>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21" name="TextBox 20">
            <a:extLst>
              <a:ext uri="{FF2B5EF4-FFF2-40B4-BE49-F238E27FC236}">
                <a16:creationId xmlns:a16="http://schemas.microsoft.com/office/drawing/2014/main" id="{43C790BA-11E1-404F-AD44-C84CAB955768}"/>
              </a:ext>
            </a:extLst>
          </p:cNvPr>
          <p:cNvSpPr txBox="1"/>
          <p:nvPr/>
        </p:nvSpPr>
        <p:spPr>
          <a:xfrm>
            <a:off x="6325169" y="2490382"/>
            <a:ext cx="3067058" cy="461665"/>
          </a:xfrm>
          <a:prstGeom prst="rect">
            <a:avLst/>
          </a:prstGeom>
          <a:noFill/>
        </p:spPr>
        <p:txBody>
          <a:bodyPr wrap="none" rtlCol="0">
            <a:spAutoFit/>
          </a:bodyPr>
          <a:lstStyle/>
          <a:p>
            <a:r>
              <a:rPr lang="en-US" sz="2400" b="0" i="0">
                <a:effectLst/>
                <a:latin typeface="+mj-lt"/>
              </a:rPr>
              <a:t>Ghosts have real spirit!</a:t>
            </a:r>
            <a:endParaRPr lang="en-US" sz="2400">
              <a:latin typeface="+mj-lt"/>
            </a:endParaRPr>
          </a:p>
        </p:txBody>
      </p:sp>
      <p:sp>
        <p:nvSpPr>
          <p:cNvPr id="22" name="TextBox 21">
            <a:extLst>
              <a:ext uri="{FF2B5EF4-FFF2-40B4-BE49-F238E27FC236}">
                <a16:creationId xmlns:a16="http://schemas.microsoft.com/office/drawing/2014/main" id="{E70FA201-801B-4A00-B310-E1333B41CC62}"/>
              </a:ext>
            </a:extLst>
          </p:cNvPr>
          <p:cNvSpPr txBox="1"/>
          <p:nvPr/>
        </p:nvSpPr>
        <p:spPr>
          <a:xfrm>
            <a:off x="6325169" y="2952047"/>
            <a:ext cx="5103462" cy="890115"/>
          </a:xfrm>
          <a:prstGeom prst="rect">
            <a:avLst/>
          </a:prstGeom>
          <a:noFill/>
        </p:spPr>
        <p:txBody>
          <a:bodyPr wrap="square" rtlCol="0">
            <a:spAutoFit/>
          </a:bodyPr>
          <a:lstStyle/>
          <a:p>
            <a:pPr algn="just">
              <a:lnSpc>
                <a:spcPct val="150000"/>
              </a:lnSpc>
            </a:pPr>
            <a:r>
              <a:rPr lang="en-US" sz="1200" b="0" i="0">
                <a:effectLst/>
              </a:rPr>
              <a:t>But I must explain to you how all this mistaken idea of denouncing pleasure and praising pain was born and I will give you a complete account of the system, and expound the actual teachings of the great explorer of the truth, the master-builder</a:t>
            </a:r>
            <a:endParaRPr lang="en-US" sz="1200"/>
          </a:p>
        </p:txBody>
      </p:sp>
      <p:sp>
        <p:nvSpPr>
          <p:cNvPr id="26" name="Oval 25">
            <a:extLst>
              <a:ext uri="{FF2B5EF4-FFF2-40B4-BE49-F238E27FC236}">
                <a16:creationId xmlns:a16="http://schemas.microsoft.com/office/drawing/2014/main" id="{A10EC2DC-7FE9-450C-808C-91AD265DDD24}"/>
              </a:ext>
            </a:extLst>
          </p:cNvPr>
          <p:cNvSpPr/>
          <p:nvPr/>
        </p:nvSpPr>
        <p:spPr>
          <a:xfrm>
            <a:off x="641159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7" name="Oval 26">
            <a:extLst>
              <a:ext uri="{FF2B5EF4-FFF2-40B4-BE49-F238E27FC236}">
                <a16:creationId xmlns:a16="http://schemas.microsoft.com/office/drawing/2014/main" id="{51837A3F-6140-4A80-A8B0-FBBFFCCAB431}"/>
              </a:ext>
            </a:extLst>
          </p:cNvPr>
          <p:cNvSpPr/>
          <p:nvPr/>
        </p:nvSpPr>
        <p:spPr>
          <a:xfrm>
            <a:off x="771016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8" name="Oval 27">
            <a:extLst>
              <a:ext uri="{FF2B5EF4-FFF2-40B4-BE49-F238E27FC236}">
                <a16:creationId xmlns:a16="http://schemas.microsoft.com/office/drawing/2014/main" id="{59598D80-78CF-4B63-AFCB-A3B88135F95E}"/>
              </a:ext>
            </a:extLst>
          </p:cNvPr>
          <p:cNvSpPr/>
          <p:nvPr/>
        </p:nvSpPr>
        <p:spPr>
          <a:xfrm>
            <a:off x="900873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6D363E64-1677-4C4F-BB6F-DB984805124A}"/>
              </a:ext>
            </a:extLst>
          </p:cNvPr>
          <p:cNvSpPr/>
          <p:nvPr/>
        </p:nvSpPr>
        <p:spPr>
          <a:xfrm>
            <a:off x="10307307"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0" name="TextBox 29">
            <a:extLst>
              <a:ext uri="{FF2B5EF4-FFF2-40B4-BE49-F238E27FC236}">
                <a16:creationId xmlns:a16="http://schemas.microsoft.com/office/drawing/2014/main" id="{77723C21-72DD-4F96-877C-8AE0C54A493F}"/>
              </a:ext>
            </a:extLst>
          </p:cNvPr>
          <p:cNvSpPr txBox="1"/>
          <p:nvPr/>
        </p:nvSpPr>
        <p:spPr>
          <a:xfrm>
            <a:off x="6467901" y="5096194"/>
            <a:ext cx="787395" cy="338554"/>
          </a:xfrm>
          <a:prstGeom prst="rect">
            <a:avLst/>
          </a:prstGeom>
          <a:noFill/>
        </p:spPr>
        <p:txBody>
          <a:bodyPr wrap="none" rtlCol="0">
            <a:spAutoFit/>
          </a:bodyPr>
          <a:lstStyle/>
          <a:p>
            <a:pPr algn="ctr"/>
            <a:r>
              <a:rPr lang="en-US" sz="1600" b="0" i="0">
                <a:effectLst/>
                <a:latin typeface="+mj-lt"/>
              </a:rPr>
              <a:t>SKILL 01</a:t>
            </a:r>
            <a:endParaRPr lang="en-US" sz="1600">
              <a:latin typeface="+mj-lt"/>
            </a:endParaRPr>
          </a:p>
        </p:txBody>
      </p:sp>
      <p:sp>
        <p:nvSpPr>
          <p:cNvPr id="31" name="TextBox 30">
            <a:extLst>
              <a:ext uri="{FF2B5EF4-FFF2-40B4-BE49-F238E27FC236}">
                <a16:creationId xmlns:a16="http://schemas.microsoft.com/office/drawing/2014/main" id="{46D441E7-DA1C-42EE-8C3F-71896A0EA431}"/>
              </a:ext>
            </a:extLst>
          </p:cNvPr>
          <p:cNvSpPr txBox="1"/>
          <p:nvPr/>
        </p:nvSpPr>
        <p:spPr>
          <a:xfrm>
            <a:off x="7753646" y="5096194"/>
            <a:ext cx="813044" cy="338554"/>
          </a:xfrm>
          <a:prstGeom prst="rect">
            <a:avLst/>
          </a:prstGeom>
          <a:noFill/>
        </p:spPr>
        <p:txBody>
          <a:bodyPr wrap="none" rtlCol="0">
            <a:spAutoFit/>
          </a:bodyPr>
          <a:lstStyle/>
          <a:p>
            <a:pPr algn="ctr"/>
            <a:r>
              <a:rPr lang="en-US" sz="1600" b="0" i="0">
                <a:effectLst/>
                <a:latin typeface="+mj-lt"/>
              </a:rPr>
              <a:t>SKILL 02</a:t>
            </a:r>
            <a:endParaRPr lang="en-US" sz="1600">
              <a:latin typeface="+mj-lt"/>
            </a:endParaRPr>
          </a:p>
        </p:txBody>
      </p:sp>
      <p:sp>
        <p:nvSpPr>
          <p:cNvPr id="32" name="TextBox 31">
            <a:extLst>
              <a:ext uri="{FF2B5EF4-FFF2-40B4-BE49-F238E27FC236}">
                <a16:creationId xmlns:a16="http://schemas.microsoft.com/office/drawing/2014/main" id="{2344C1A4-78E3-410D-8DAD-285E59305ABA}"/>
              </a:ext>
            </a:extLst>
          </p:cNvPr>
          <p:cNvSpPr txBox="1"/>
          <p:nvPr/>
        </p:nvSpPr>
        <p:spPr>
          <a:xfrm>
            <a:off x="9053017" y="5096193"/>
            <a:ext cx="811441" cy="338554"/>
          </a:xfrm>
          <a:prstGeom prst="rect">
            <a:avLst/>
          </a:prstGeom>
          <a:noFill/>
        </p:spPr>
        <p:txBody>
          <a:bodyPr wrap="none" rtlCol="0">
            <a:spAutoFit/>
          </a:bodyPr>
          <a:lstStyle/>
          <a:p>
            <a:pPr algn="ctr"/>
            <a:r>
              <a:rPr lang="en-US" sz="1600" b="0" i="0">
                <a:effectLst/>
                <a:latin typeface="+mj-lt"/>
              </a:rPr>
              <a:t>SKILL 03</a:t>
            </a:r>
            <a:endParaRPr lang="en-US" sz="1600">
              <a:latin typeface="+mj-lt"/>
            </a:endParaRPr>
          </a:p>
        </p:txBody>
      </p:sp>
      <p:sp>
        <p:nvSpPr>
          <p:cNvPr id="33" name="TextBox 32">
            <a:extLst>
              <a:ext uri="{FF2B5EF4-FFF2-40B4-BE49-F238E27FC236}">
                <a16:creationId xmlns:a16="http://schemas.microsoft.com/office/drawing/2014/main" id="{C9EB266F-C7AD-4C4D-8130-6D2707CD7898}"/>
              </a:ext>
            </a:extLst>
          </p:cNvPr>
          <p:cNvSpPr txBox="1"/>
          <p:nvPr/>
        </p:nvSpPr>
        <p:spPr>
          <a:xfrm>
            <a:off x="10352389" y="5096193"/>
            <a:ext cx="809838" cy="338554"/>
          </a:xfrm>
          <a:prstGeom prst="rect">
            <a:avLst/>
          </a:prstGeom>
          <a:noFill/>
        </p:spPr>
        <p:txBody>
          <a:bodyPr wrap="none" rtlCol="0">
            <a:spAutoFit/>
          </a:bodyPr>
          <a:lstStyle/>
          <a:p>
            <a:pPr algn="ctr"/>
            <a:r>
              <a:rPr lang="en-US" sz="1600" b="0" i="0">
                <a:effectLst/>
                <a:latin typeface="+mj-lt"/>
              </a:rPr>
              <a:t>SKILL 04</a:t>
            </a:r>
            <a:endParaRPr lang="en-US" sz="1600">
              <a:latin typeface="+mj-lt"/>
            </a:endParaRP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7935413" y="4348221"/>
            <a:ext cx="449510" cy="448966"/>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6638601" y="4348221"/>
            <a:ext cx="445994" cy="448966"/>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9234442" y="4346976"/>
            <a:ext cx="448593" cy="451456"/>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10531351" y="4347599"/>
            <a:ext cx="451913" cy="450211"/>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a:xfrm>
            <a:off x="6325169" y="1323731"/>
            <a:ext cx="6249689" cy="735756"/>
          </a:xfrm>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5254491" y="3382558"/>
            <a:ext cx="2187621" cy="3843125"/>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7240441" y="367499"/>
            <a:ext cx="4447951" cy="5115946"/>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991888" y="4063757"/>
            <a:ext cx="1895655" cy="2886808"/>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a:p>
          </p:txBody>
        </p:sp>
      </p:grpSp>
      <p:pic>
        <p:nvPicPr>
          <p:cNvPr id="36" name="PpHolder4">
            <a:extLst>
              <a:ext uri="{FF2B5EF4-FFF2-40B4-BE49-F238E27FC236}">
                <a16:creationId xmlns:a16="http://schemas.microsoft.com/office/drawing/2014/main" id="{C872EE19-C366-43CD-8548-13B359FDD7AD}"/>
              </a:ext>
            </a:extLst>
          </p:cNvPr>
          <p:cNvPicPr>
            <a:picLocks/>
          </p:cNvPicPr>
          <p:nvPr/>
        </p:nvPicPr>
        <p:blipFill>
          <a:blip r:embed="rId2">
            <a:extLst>
              <a:ext uri="{28A0092B-C50C-407E-A947-70E740481C1C}">
                <a14:useLocalDpi xmlns:a14="http://schemas.microsoft.com/office/drawing/2010/main" val="0"/>
              </a:ext>
            </a:extLst>
          </a:blip>
          <a:srcRect l="36856" t="60991" r="32864" b="3837"/>
          <a:stretch>
            <a:fillRect/>
          </a:stretch>
        </p:blipFill>
        <p:spPr>
          <a:xfrm>
            <a:off x="4493542" y="4182787"/>
            <a:ext cx="3691672" cy="2412088"/>
          </a:xfrm>
          <a:custGeom>
            <a:avLst/>
            <a:gdLst>
              <a:gd name="connsiteX0" fmla="*/ 1377008 w 3691672"/>
              <a:gd name="connsiteY0" fmla="*/ 5 h 2412088"/>
              <a:gd name="connsiteX1" fmla="*/ 3408672 w 3691672"/>
              <a:gd name="connsiteY1" fmla="*/ 787436 h 2412088"/>
              <a:gd name="connsiteX2" fmla="*/ 3392228 w 3691672"/>
              <a:gd name="connsiteY2" fmla="*/ 2411968 h 2412088"/>
              <a:gd name="connsiteX3" fmla="*/ 3126530 w 3691672"/>
              <a:gd name="connsiteY3" fmla="*/ 1645350 h 2412088"/>
              <a:gd name="connsiteX4" fmla="*/ 1733907 w 3691672"/>
              <a:gd name="connsiteY4" fmla="*/ 1795576 h 2412088"/>
              <a:gd name="connsiteX5" fmla="*/ 40016 w 3691672"/>
              <a:gd name="connsiteY5" fmla="*/ 1311939 h 2412088"/>
              <a:gd name="connsiteX6" fmla="*/ 618454 w 3691672"/>
              <a:gd name="connsiteY6" fmla="*/ 190780 h 2412088"/>
              <a:gd name="connsiteX7" fmla="*/ 1066931 w 3691672"/>
              <a:gd name="connsiteY7" fmla="*/ 29884 h 2412088"/>
              <a:gd name="connsiteX8" fmla="*/ 1377008 w 3691672"/>
              <a:gd name="connsiteY8" fmla="*/ 5 h 241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91672" h="2412088">
                <a:moveTo>
                  <a:pt x="1377008" y="5"/>
                </a:moveTo>
                <a:cubicBezTo>
                  <a:pt x="2131114" y="-1656"/>
                  <a:pt x="3063026" y="446561"/>
                  <a:pt x="3408672" y="787436"/>
                </a:cubicBezTo>
                <a:cubicBezTo>
                  <a:pt x="4030765" y="1400942"/>
                  <a:pt x="3440316" y="2424853"/>
                  <a:pt x="3392228" y="2411968"/>
                </a:cubicBezTo>
                <a:cubicBezTo>
                  <a:pt x="3343463" y="2398901"/>
                  <a:pt x="3468020" y="1961156"/>
                  <a:pt x="3126530" y="1645350"/>
                </a:cubicBezTo>
                <a:cubicBezTo>
                  <a:pt x="2785041" y="1329537"/>
                  <a:pt x="2547643" y="1408212"/>
                  <a:pt x="1733907" y="1795576"/>
                </a:cubicBezTo>
                <a:cubicBezTo>
                  <a:pt x="920177" y="2182949"/>
                  <a:pt x="271286" y="1941564"/>
                  <a:pt x="40016" y="1311939"/>
                </a:cubicBezTo>
                <a:cubicBezTo>
                  <a:pt x="-90582" y="956821"/>
                  <a:pt x="97538" y="460613"/>
                  <a:pt x="618454" y="190780"/>
                </a:cubicBezTo>
                <a:cubicBezTo>
                  <a:pt x="887940" y="59529"/>
                  <a:pt x="920377" y="60866"/>
                  <a:pt x="1066931" y="29884"/>
                </a:cubicBezTo>
                <a:cubicBezTo>
                  <a:pt x="1165177" y="9660"/>
                  <a:pt x="1269277" y="242"/>
                  <a:pt x="1377008" y="5"/>
                </a:cubicBezTo>
                <a:close/>
              </a:path>
            </a:pathLst>
          </a:custGeom>
        </p:spPr>
      </p:pic>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859809" y="2082308"/>
            <a:ext cx="3472617" cy="461665"/>
          </a:xfrm>
          <a:prstGeom prst="rect">
            <a:avLst/>
          </a:prstGeom>
          <a:noFill/>
        </p:spPr>
        <p:txBody>
          <a:bodyPr wrap="none" rtlCol="0">
            <a:spAutoFit/>
          </a:bodyPr>
          <a:lstStyle/>
          <a:p>
            <a:r>
              <a:rPr lang="en-US" sz="2400" b="0" i="0">
                <a:effectLst/>
                <a:latin typeface="+mj-lt"/>
              </a:rPr>
              <a:t>REMEMBER THE GH’OUL TIMES.</a:t>
            </a:r>
            <a:endParaRPr lang="en-US" sz="2400">
              <a:latin typeface="+mj-lt"/>
            </a:endParaRPr>
          </a:p>
        </p:txBody>
      </p:sp>
      <p:sp>
        <p:nvSpPr>
          <p:cNvPr id="30" name="TextBox 29">
            <a:extLst>
              <a:ext uri="{FF2B5EF4-FFF2-40B4-BE49-F238E27FC236}">
                <a16:creationId xmlns:a16="http://schemas.microsoft.com/office/drawing/2014/main" id="{BFBAE019-E719-4E1C-BB25-3EC595787BAB}"/>
              </a:ext>
            </a:extLst>
          </p:cNvPr>
          <p:cNvSpPr txBox="1"/>
          <p:nvPr/>
        </p:nvSpPr>
        <p:spPr>
          <a:xfrm>
            <a:off x="859809" y="2463671"/>
            <a:ext cx="5073157" cy="1167114"/>
          </a:xfrm>
          <a:prstGeom prst="rect">
            <a:avLst/>
          </a:prstGeom>
          <a:noFill/>
        </p:spPr>
        <p:txBody>
          <a:bodyPr wrap="square" rtlCol="0">
            <a:spAutoFit/>
          </a:bodyPr>
          <a:lstStyle/>
          <a:p>
            <a:pPr algn="just">
              <a:lnSpc>
                <a:spcPct val="150000"/>
              </a:lnSpc>
            </a:pPr>
            <a:r>
              <a:rPr lang="en-US" sz="1200" b="0" i="0">
                <a:effectLst/>
              </a:rPr>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endParaRPr lang="en-US" sz="1200"/>
          </a:p>
        </p:txBody>
      </p:sp>
      <p:pic>
        <p:nvPicPr>
          <p:cNvPr id="33" name="PpHolder8">
            <a:extLst>
              <a:ext uri="{FF2B5EF4-FFF2-40B4-BE49-F238E27FC236}">
                <a16:creationId xmlns:a16="http://schemas.microsoft.com/office/drawing/2014/main" id="{939BCD05-1060-464A-855C-AB21DD3E5D48}"/>
              </a:ext>
            </a:extLst>
          </p:cNvPr>
          <p:cNvPicPr>
            <a:picLocks/>
          </p:cNvPicPr>
          <p:nvPr/>
        </p:nvPicPr>
        <p:blipFill>
          <a:blip r:embed="rId2">
            <a:extLst>
              <a:ext uri="{28A0092B-C50C-407E-A947-70E740481C1C}">
                <a14:useLocalDpi xmlns:a14="http://schemas.microsoft.com/office/drawing/2010/main" val="0"/>
              </a:ext>
            </a:extLst>
          </a:blip>
          <a:srcRect l="59054" t="6455" r="3495" b="21962"/>
          <a:stretch>
            <a:fillRect/>
          </a:stretch>
        </p:blipFill>
        <p:spPr>
          <a:xfrm>
            <a:off x="7199923" y="442713"/>
            <a:ext cx="4565976" cy="4909107"/>
          </a:xfrm>
          <a:custGeom>
            <a:avLst/>
            <a:gdLst>
              <a:gd name="connsiteX0" fmla="*/ 1626328 w 4565976"/>
              <a:gd name="connsiteY0" fmla="*/ 85 h 4909107"/>
              <a:gd name="connsiteX1" fmla="*/ 3137878 w 4565976"/>
              <a:gd name="connsiteY1" fmla="*/ 1008012 h 4909107"/>
              <a:gd name="connsiteX2" fmla="*/ 3278400 w 4565976"/>
              <a:gd name="connsiteY2" fmla="*/ 2061813 h 4909107"/>
              <a:gd name="connsiteX3" fmla="*/ 3227791 w 4565976"/>
              <a:gd name="connsiteY3" fmla="*/ 3022252 h 4909107"/>
              <a:gd name="connsiteX4" fmla="*/ 4119685 w 4565976"/>
              <a:gd name="connsiteY4" fmla="*/ 2562078 h 4909107"/>
              <a:gd name="connsiteX5" fmla="*/ 3720337 w 4565976"/>
              <a:gd name="connsiteY5" fmla="*/ 2537545 h 4909107"/>
              <a:gd name="connsiteX6" fmla="*/ 3806710 w 4565976"/>
              <a:gd name="connsiteY6" fmla="*/ 2201404 h 4909107"/>
              <a:gd name="connsiteX7" fmla="*/ 4452940 w 4565976"/>
              <a:gd name="connsiteY7" fmla="*/ 2537520 h 4909107"/>
              <a:gd name="connsiteX8" fmla="*/ 4145766 w 4565976"/>
              <a:gd name="connsiteY8" fmla="*/ 4164285 h 4909107"/>
              <a:gd name="connsiteX9" fmla="*/ 2268726 w 4565976"/>
              <a:gd name="connsiteY9" fmla="*/ 4826752 h 4909107"/>
              <a:gd name="connsiteX10" fmla="*/ 1617834 w 4565976"/>
              <a:gd name="connsiteY10" fmla="*/ 4114504 h 4909107"/>
              <a:gd name="connsiteX11" fmla="*/ 1216749 w 4565976"/>
              <a:gd name="connsiteY11" fmla="*/ 3384165 h 4909107"/>
              <a:gd name="connsiteX12" fmla="*/ 430642 w 4565976"/>
              <a:gd name="connsiteY12" fmla="*/ 2834414 h 4909107"/>
              <a:gd name="connsiteX13" fmla="*/ 43587 w 4565976"/>
              <a:gd name="connsiteY13" fmla="*/ 1976485 h 4909107"/>
              <a:gd name="connsiteX14" fmla="*/ 652700 w 4565976"/>
              <a:gd name="connsiteY14" fmla="*/ 242427 h 4909107"/>
              <a:gd name="connsiteX15" fmla="*/ 1302147 w 4565976"/>
              <a:gd name="connsiteY15" fmla="*/ 25976 h 4909107"/>
              <a:gd name="connsiteX16" fmla="*/ 1626328 w 4565976"/>
              <a:gd name="connsiteY16" fmla="*/ 85 h 4909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65976" h="4909107">
                <a:moveTo>
                  <a:pt x="1626328" y="85"/>
                </a:moveTo>
                <a:cubicBezTo>
                  <a:pt x="2357537" y="7240"/>
                  <a:pt x="2905887" y="469345"/>
                  <a:pt x="3137878" y="1008012"/>
                </a:cubicBezTo>
                <a:cubicBezTo>
                  <a:pt x="3285850" y="1338200"/>
                  <a:pt x="3334684" y="1704330"/>
                  <a:pt x="3278400" y="2061813"/>
                </a:cubicBezTo>
                <a:cubicBezTo>
                  <a:pt x="3223490" y="2378083"/>
                  <a:pt x="3073608" y="2700829"/>
                  <a:pt x="3227791" y="3022252"/>
                </a:cubicBezTo>
                <a:cubicBezTo>
                  <a:pt x="3548736" y="3733765"/>
                  <a:pt x="4416597" y="3087719"/>
                  <a:pt x="4119685" y="2562078"/>
                </a:cubicBezTo>
                <a:cubicBezTo>
                  <a:pt x="3951104" y="2269996"/>
                  <a:pt x="3866422" y="2524933"/>
                  <a:pt x="3720337" y="2537545"/>
                </a:cubicBezTo>
                <a:cubicBezTo>
                  <a:pt x="3462232" y="2558690"/>
                  <a:pt x="3703673" y="2251648"/>
                  <a:pt x="3806710" y="2201404"/>
                </a:cubicBezTo>
                <a:cubicBezTo>
                  <a:pt x="4066638" y="2082260"/>
                  <a:pt x="4338248" y="2324101"/>
                  <a:pt x="4452940" y="2537520"/>
                </a:cubicBezTo>
                <a:cubicBezTo>
                  <a:pt x="4707026" y="3066266"/>
                  <a:pt x="4501616" y="3737956"/>
                  <a:pt x="4145766" y="4164285"/>
                </a:cubicBezTo>
                <a:cubicBezTo>
                  <a:pt x="3719325" y="4698083"/>
                  <a:pt x="2959987" y="5085702"/>
                  <a:pt x="2268726" y="4826752"/>
                </a:cubicBezTo>
                <a:cubicBezTo>
                  <a:pt x="1972329" y="4717458"/>
                  <a:pt x="1663290" y="4439072"/>
                  <a:pt x="1617834" y="4114504"/>
                </a:cubicBezTo>
                <a:cubicBezTo>
                  <a:pt x="1566467" y="3768034"/>
                  <a:pt x="1551312" y="3566358"/>
                  <a:pt x="1216749" y="3384165"/>
                </a:cubicBezTo>
                <a:cubicBezTo>
                  <a:pt x="916251" y="3229288"/>
                  <a:pt x="634319" y="3125176"/>
                  <a:pt x="430642" y="2834414"/>
                </a:cubicBezTo>
                <a:cubicBezTo>
                  <a:pt x="245345" y="2577321"/>
                  <a:pt x="113618" y="2285571"/>
                  <a:pt x="43587" y="1976485"/>
                </a:cubicBezTo>
                <a:cubicBezTo>
                  <a:pt x="-94393" y="1430402"/>
                  <a:pt x="91655" y="508338"/>
                  <a:pt x="652700" y="242427"/>
                </a:cubicBezTo>
                <a:cubicBezTo>
                  <a:pt x="878942" y="130245"/>
                  <a:pt x="1096242" y="60408"/>
                  <a:pt x="1302147" y="25976"/>
                </a:cubicBezTo>
                <a:cubicBezTo>
                  <a:pt x="1413680" y="7326"/>
                  <a:pt x="1521870" y="-937"/>
                  <a:pt x="1626328" y="85"/>
                </a:cubicBezTo>
                <a:close/>
              </a:path>
            </a:pathLst>
          </a:custGeom>
        </p:spPr>
      </p:pic>
      <p:pic>
        <p:nvPicPr>
          <p:cNvPr id="31" name="PpHolder9">
            <a:extLst>
              <a:ext uri="{FF2B5EF4-FFF2-40B4-BE49-F238E27FC236}">
                <a16:creationId xmlns:a16="http://schemas.microsoft.com/office/drawing/2014/main" id="{E4174359-8935-4613-8AF0-4DAE548B6C11}"/>
              </a:ext>
            </a:extLst>
          </p:cNvPr>
          <p:cNvPicPr>
            <a:picLocks/>
          </p:cNvPicPr>
          <p:nvPr/>
        </p:nvPicPr>
        <p:blipFill>
          <a:blip r:embed="rId2">
            <a:extLst>
              <a:ext uri="{28A0092B-C50C-407E-A947-70E740481C1C}">
                <a14:useLocalDpi xmlns:a14="http://schemas.microsoft.com/office/drawing/2010/main" val="0"/>
              </a:ext>
            </a:extLst>
          </a:blip>
          <a:srcRect l="5313" t="61195" r="74542" b="7596"/>
          <a:stretch>
            <a:fillRect/>
          </a:stretch>
        </p:blipFill>
        <p:spPr>
          <a:xfrm>
            <a:off x="647710" y="4196773"/>
            <a:ext cx="2456175" cy="2140260"/>
          </a:xfrm>
          <a:custGeom>
            <a:avLst/>
            <a:gdLst>
              <a:gd name="connsiteX0" fmla="*/ 1716972 w 2456175"/>
              <a:gd name="connsiteY0" fmla="*/ 1105 h 2140260"/>
              <a:gd name="connsiteX1" fmla="*/ 1932871 w 2456175"/>
              <a:gd name="connsiteY1" fmla="*/ 32539 h 2140260"/>
              <a:gd name="connsiteX2" fmla="*/ 2417642 w 2456175"/>
              <a:gd name="connsiteY2" fmla="*/ 1049125 h 2140260"/>
              <a:gd name="connsiteX3" fmla="*/ 2235575 w 2456175"/>
              <a:gd name="connsiteY3" fmla="*/ 1440466 h 2140260"/>
              <a:gd name="connsiteX4" fmla="*/ 1788097 w 2456175"/>
              <a:gd name="connsiteY4" fmla="*/ 1816922 h 2140260"/>
              <a:gd name="connsiteX5" fmla="*/ 1281154 w 2456175"/>
              <a:gd name="connsiteY5" fmla="*/ 1924102 h 2140260"/>
              <a:gd name="connsiteX6" fmla="*/ 336094 w 2456175"/>
              <a:gd name="connsiteY6" fmla="*/ 1693891 h 2140260"/>
              <a:gd name="connsiteX7" fmla="*/ 279803 w 2456175"/>
              <a:gd name="connsiteY7" fmla="*/ 2072914 h 2140260"/>
              <a:gd name="connsiteX8" fmla="*/ 95412 w 2456175"/>
              <a:gd name="connsiteY8" fmla="*/ 2112754 h 2140260"/>
              <a:gd name="connsiteX9" fmla="*/ 178253 w 2456175"/>
              <a:gd name="connsiteY9" fmla="*/ 2047944 h 2140260"/>
              <a:gd name="connsiteX10" fmla="*/ 21682 w 2456175"/>
              <a:gd name="connsiteY10" fmla="*/ 1561758 h 2140260"/>
              <a:gd name="connsiteX11" fmla="*/ 637298 w 2456175"/>
              <a:gd name="connsiteY11" fmla="*/ 1194396 h 2140260"/>
              <a:gd name="connsiteX12" fmla="*/ 1109479 w 2456175"/>
              <a:gd name="connsiteY12" fmla="*/ 434226 h 2140260"/>
              <a:gd name="connsiteX13" fmla="*/ 1716972 w 2456175"/>
              <a:gd name="connsiteY13" fmla="*/ 1105 h 214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56175" h="2140260">
                <a:moveTo>
                  <a:pt x="1716972" y="1105"/>
                </a:moveTo>
                <a:cubicBezTo>
                  <a:pt x="1790235" y="-3601"/>
                  <a:pt x="1863006" y="6699"/>
                  <a:pt x="1932871" y="32539"/>
                </a:cubicBezTo>
                <a:cubicBezTo>
                  <a:pt x="2473005" y="231709"/>
                  <a:pt x="2508351" y="697985"/>
                  <a:pt x="2417642" y="1049125"/>
                </a:cubicBezTo>
                <a:cubicBezTo>
                  <a:pt x="2372714" y="1223591"/>
                  <a:pt x="2296566" y="1369463"/>
                  <a:pt x="2235575" y="1440466"/>
                </a:cubicBezTo>
                <a:cubicBezTo>
                  <a:pt x="2127402" y="1567649"/>
                  <a:pt x="1989161" y="1717989"/>
                  <a:pt x="1788097" y="1816922"/>
                </a:cubicBezTo>
                <a:cubicBezTo>
                  <a:pt x="1651475" y="1884347"/>
                  <a:pt x="1486057" y="1928007"/>
                  <a:pt x="1281154" y="1924102"/>
                </a:cubicBezTo>
                <a:cubicBezTo>
                  <a:pt x="775471" y="1915226"/>
                  <a:pt x="497652" y="1592370"/>
                  <a:pt x="336094" y="1693891"/>
                </a:cubicBezTo>
                <a:cubicBezTo>
                  <a:pt x="170594" y="1797297"/>
                  <a:pt x="323163" y="1960541"/>
                  <a:pt x="279803" y="2072914"/>
                </a:cubicBezTo>
                <a:cubicBezTo>
                  <a:pt x="242749" y="2168440"/>
                  <a:pt x="98534" y="2143264"/>
                  <a:pt x="95412" y="2112754"/>
                </a:cubicBezTo>
                <a:cubicBezTo>
                  <a:pt x="92676" y="2082488"/>
                  <a:pt x="165531" y="2111186"/>
                  <a:pt x="178253" y="2047944"/>
                </a:cubicBezTo>
                <a:cubicBezTo>
                  <a:pt x="201042" y="1935131"/>
                  <a:pt x="-78264" y="1844489"/>
                  <a:pt x="21682" y="1561758"/>
                </a:cubicBezTo>
                <a:cubicBezTo>
                  <a:pt x="121623" y="1279029"/>
                  <a:pt x="426684" y="1331708"/>
                  <a:pt x="637298" y="1194396"/>
                </a:cubicBezTo>
                <a:cubicBezTo>
                  <a:pt x="847519" y="1056841"/>
                  <a:pt x="891893" y="794238"/>
                  <a:pt x="1109479" y="434226"/>
                </a:cubicBezTo>
                <a:cubicBezTo>
                  <a:pt x="1272963" y="164402"/>
                  <a:pt x="1497182" y="15225"/>
                  <a:pt x="1716972" y="1105"/>
                </a:cubicBezTo>
                <a:close/>
              </a:path>
            </a:pathLst>
          </a:custGeom>
        </p:spPr>
      </p:pic>
      <p:sp>
        <p:nvSpPr>
          <p:cNvPr id="73" name="Freeform: Shape 72">
            <a:extLst>
              <a:ext uri="{FF2B5EF4-FFF2-40B4-BE49-F238E27FC236}">
                <a16:creationId xmlns:a16="http://schemas.microsoft.com/office/drawing/2014/main" id="{B4BA4899-93A7-4CBD-91FA-71EFFCF5DB31}"/>
              </a:ext>
            </a:extLst>
          </p:cNvPr>
          <p:cNvSpPr/>
          <p:nvPr/>
        </p:nvSpPr>
        <p:spPr>
          <a:xfrm rot="6725663">
            <a:off x="686028" y="4724371"/>
            <a:ext cx="710530" cy="36416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8722413" y="5573954"/>
            <a:ext cx="831886" cy="616328"/>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C40921D9-3B0E-488B-A806-8A0B85F34A81}"/>
              </a:ext>
            </a:extLst>
          </p:cNvPr>
          <p:cNvSpPr/>
          <p:nvPr/>
        </p:nvSpPr>
        <p:spPr>
          <a:xfrm>
            <a:off x="6065219" y="0"/>
            <a:ext cx="2157471" cy="1537143"/>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8067868" y="2445284"/>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795671"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4431769"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pic>
        <p:nvPicPr>
          <p:cNvPr id="49" name="PpHolder4">
            <a:extLst>
              <a:ext uri="{FF2B5EF4-FFF2-40B4-BE49-F238E27FC236}">
                <a16:creationId xmlns:a16="http://schemas.microsoft.com/office/drawing/2014/main" id="{C5890F17-1875-4A71-BF6E-9BF5460944F6}"/>
              </a:ext>
            </a:extLst>
          </p:cNvPr>
          <p:cNvPicPr>
            <a:picLocks/>
          </p:cNvPicPr>
          <p:nvPr/>
        </p:nvPicPr>
        <p:blipFill>
          <a:blip r:embed="rId2">
            <a:extLst>
              <a:ext uri="{28A0092B-C50C-407E-A947-70E740481C1C}">
                <a14:useLocalDpi xmlns:a14="http://schemas.microsoft.com/office/drawing/2010/main" val="0"/>
              </a:ext>
            </a:extLst>
          </a:blip>
          <a:srcRect l="66173" t="35658" r="6530" b="35660"/>
          <a:stretch>
            <a:fillRect/>
          </a:stretch>
        </p:blipFill>
        <p:spPr>
          <a:xfrm>
            <a:off x="8067871" y="2445434"/>
            <a:ext cx="3327991" cy="1967022"/>
          </a:xfrm>
          <a:custGeom>
            <a:avLst/>
            <a:gdLst>
              <a:gd name="connsiteX0" fmla="*/ 191214 w 3327991"/>
              <a:gd name="connsiteY0" fmla="*/ 0 h 1967022"/>
              <a:gd name="connsiteX1" fmla="*/ 3136777 w 3327991"/>
              <a:gd name="connsiteY1" fmla="*/ 0 h 1967022"/>
              <a:gd name="connsiteX2" fmla="*/ 3327991 w 3327991"/>
              <a:gd name="connsiteY2" fmla="*/ 191213 h 1967022"/>
              <a:gd name="connsiteX3" fmla="*/ 3327991 w 3327991"/>
              <a:gd name="connsiteY3" fmla="*/ 1775808 h 1967022"/>
              <a:gd name="connsiteX4" fmla="*/ 3136777 w 3327991"/>
              <a:gd name="connsiteY4" fmla="*/ 1967022 h 1967022"/>
              <a:gd name="connsiteX5" fmla="*/ 191214 w 3327991"/>
              <a:gd name="connsiteY5" fmla="*/ 1967022 h 1967022"/>
              <a:gd name="connsiteX6" fmla="*/ 0 w 3327991"/>
              <a:gd name="connsiteY6" fmla="*/ 1775808 h 1967022"/>
              <a:gd name="connsiteX7" fmla="*/ 0 w 3327991"/>
              <a:gd name="connsiteY7" fmla="*/ 191213 h 1967022"/>
              <a:gd name="connsiteX8" fmla="*/ 191214 w 3327991"/>
              <a:gd name="connsiteY8" fmla="*/ 0 h 196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7991" h="1967022">
                <a:moveTo>
                  <a:pt x="191214" y="0"/>
                </a:moveTo>
                <a:lnTo>
                  <a:pt x="3136777" y="0"/>
                </a:lnTo>
                <a:cubicBezTo>
                  <a:pt x="3242382" y="0"/>
                  <a:pt x="3327991" y="85609"/>
                  <a:pt x="3327991" y="191213"/>
                </a:cubicBezTo>
                <a:lnTo>
                  <a:pt x="3327991" y="1775808"/>
                </a:lnTo>
                <a:cubicBezTo>
                  <a:pt x="3327991" y="1881413"/>
                  <a:pt x="3242382" y="1967022"/>
                  <a:pt x="3136777" y="1967022"/>
                </a:cubicBezTo>
                <a:lnTo>
                  <a:pt x="191214" y="1967022"/>
                </a:lnTo>
                <a:cubicBezTo>
                  <a:pt x="85609" y="1967022"/>
                  <a:pt x="0" y="1881413"/>
                  <a:pt x="0" y="1775808"/>
                </a:cubicBezTo>
                <a:lnTo>
                  <a:pt x="0" y="191213"/>
                </a:lnTo>
                <a:cubicBezTo>
                  <a:pt x="0" y="85609"/>
                  <a:pt x="85609" y="0"/>
                  <a:pt x="191214" y="0"/>
                </a:cubicBezTo>
                <a:close/>
              </a:path>
            </a:pathLst>
          </a:custGeom>
        </p:spPr>
      </p:pic>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pic>
        <p:nvPicPr>
          <p:cNvPr id="48" name="PpHolder6">
            <a:extLst>
              <a:ext uri="{FF2B5EF4-FFF2-40B4-BE49-F238E27FC236}">
                <a16:creationId xmlns:a16="http://schemas.microsoft.com/office/drawing/2014/main" id="{4F6BD1F8-2ACE-410C-A737-B6521839BDA5}"/>
              </a:ext>
            </a:extLst>
          </p:cNvPr>
          <p:cNvPicPr>
            <a:picLocks/>
          </p:cNvPicPr>
          <p:nvPr/>
        </p:nvPicPr>
        <p:blipFill>
          <a:blip r:embed="rId2">
            <a:extLst>
              <a:ext uri="{28A0092B-C50C-407E-A947-70E740481C1C}">
                <a14:useLocalDpi xmlns:a14="http://schemas.microsoft.com/office/drawing/2010/main" val="0"/>
              </a:ext>
            </a:extLst>
          </a:blip>
          <a:srcRect l="6526" t="35658" r="66177" b="35660"/>
          <a:stretch>
            <a:fillRect/>
          </a:stretch>
        </p:blipFill>
        <p:spPr>
          <a:xfrm>
            <a:off x="795673" y="2445434"/>
            <a:ext cx="3327991" cy="1967022"/>
          </a:xfrm>
          <a:custGeom>
            <a:avLst/>
            <a:gdLst>
              <a:gd name="connsiteX0" fmla="*/ 191214 w 3327991"/>
              <a:gd name="connsiteY0" fmla="*/ 0 h 1967022"/>
              <a:gd name="connsiteX1" fmla="*/ 3136778 w 3327991"/>
              <a:gd name="connsiteY1" fmla="*/ 0 h 1967022"/>
              <a:gd name="connsiteX2" fmla="*/ 3327991 w 3327991"/>
              <a:gd name="connsiteY2" fmla="*/ 191213 h 1967022"/>
              <a:gd name="connsiteX3" fmla="*/ 3327991 w 3327991"/>
              <a:gd name="connsiteY3" fmla="*/ 1775808 h 1967022"/>
              <a:gd name="connsiteX4" fmla="*/ 3136778 w 3327991"/>
              <a:gd name="connsiteY4" fmla="*/ 1967022 h 1967022"/>
              <a:gd name="connsiteX5" fmla="*/ 191214 w 3327991"/>
              <a:gd name="connsiteY5" fmla="*/ 1967022 h 1967022"/>
              <a:gd name="connsiteX6" fmla="*/ 0 w 3327991"/>
              <a:gd name="connsiteY6" fmla="*/ 1775808 h 1967022"/>
              <a:gd name="connsiteX7" fmla="*/ 0 w 3327991"/>
              <a:gd name="connsiteY7" fmla="*/ 191213 h 1967022"/>
              <a:gd name="connsiteX8" fmla="*/ 191214 w 3327991"/>
              <a:gd name="connsiteY8" fmla="*/ 0 h 196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7991" h="1967022">
                <a:moveTo>
                  <a:pt x="191214" y="0"/>
                </a:moveTo>
                <a:lnTo>
                  <a:pt x="3136778" y="0"/>
                </a:lnTo>
                <a:cubicBezTo>
                  <a:pt x="3242382" y="0"/>
                  <a:pt x="3327991" y="85609"/>
                  <a:pt x="3327991" y="191213"/>
                </a:cubicBezTo>
                <a:lnTo>
                  <a:pt x="3327991" y="1775808"/>
                </a:lnTo>
                <a:cubicBezTo>
                  <a:pt x="3327991" y="1881413"/>
                  <a:pt x="3242382" y="1967022"/>
                  <a:pt x="3136778" y="1967022"/>
                </a:cubicBezTo>
                <a:lnTo>
                  <a:pt x="191214" y="1967022"/>
                </a:lnTo>
                <a:cubicBezTo>
                  <a:pt x="85609" y="1967022"/>
                  <a:pt x="0" y="1881413"/>
                  <a:pt x="0" y="1775808"/>
                </a:cubicBezTo>
                <a:lnTo>
                  <a:pt x="0" y="191213"/>
                </a:lnTo>
                <a:cubicBezTo>
                  <a:pt x="0" y="85609"/>
                  <a:pt x="85609" y="0"/>
                  <a:pt x="191214" y="0"/>
                </a:cubicBezTo>
                <a:close/>
              </a:path>
            </a:pathLst>
          </a:custGeom>
        </p:spPr>
      </p:pic>
      <p:pic>
        <p:nvPicPr>
          <p:cNvPr id="47" name="PpHolder7">
            <a:extLst>
              <a:ext uri="{FF2B5EF4-FFF2-40B4-BE49-F238E27FC236}">
                <a16:creationId xmlns:a16="http://schemas.microsoft.com/office/drawing/2014/main" id="{C638E7AE-D46A-4828-9F76-912BC7330E95}"/>
              </a:ext>
            </a:extLst>
          </p:cNvPr>
          <p:cNvPicPr>
            <a:picLocks/>
          </p:cNvPicPr>
          <p:nvPr/>
        </p:nvPicPr>
        <p:blipFill>
          <a:blip r:embed="rId2">
            <a:extLst>
              <a:ext uri="{28A0092B-C50C-407E-A947-70E740481C1C}">
                <a14:useLocalDpi xmlns:a14="http://schemas.microsoft.com/office/drawing/2010/main" val="0"/>
              </a:ext>
            </a:extLst>
          </a:blip>
          <a:srcRect l="36350" t="35658" r="36354" b="35660"/>
          <a:stretch>
            <a:fillRect/>
          </a:stretch>
        </p:blipFill>
        <p:spPr>
          <a:xfrm>
            <a:off x="4431771" y="2445434"/>
            <a:ext cx="3327990" cy="1967022"/>
          </a:xfrm>
          <a:custGeom>
            <a:avLst/>
            <a:gdLst>
              <a:gd name="connsiteX0" fmla="*/ 191215 w 3327990"/>
              <a:gd name="connsiteY0" fmla="*/ 0 h 1967022"/>
              <a:gd name="connsiteX1" fmla="*/ 3136776 w 3327990"/>
              <a:gd name="connsiteY1" fmla="*/ 0 h 1967022"/>
              <a:gd name="connsiteX2" fmla="*/ 3327990 w 3327990"/>
              <a:gd name="connsiteY2" fmla="*/ 191213 h 1967022"/>
              <a:gd name="connsiteX3" fmla="*/ 3327990 w 3327990"/>
              <a:gd name="connsiteY3" fmla="*/ 1775808 h 1967022"/>
              <a:gd name="connsiteX4" fmla="*/ 3136776 w 3327990"/>
              <a:gd name="connsiteY4" fmla="*/ 1967022 h 1967022"/>
              <a:gd name="connsiteX5" fmla="*/ 191215 w 3327990"/>
              <a:gd name="connsiteY5" fmla="*/ 1967022 h 1967022"/>
              <a:gd name="connsiteX6" fmla="*/ 0 w 3327990"/>
              <a:gd name="connsiteY6" fmla="*/ 1775808 h 1967022"/>
              <a:gd name="connsiteX7" fmla="*/ 0 w 3327990"/>
              <a:gd name="connsiteY7" fmla="*/ 191213 h 1967022"/>
              <a:gd name="connsiteX8" fmla="*/ 191215 w 3327990"/>
              <a:gd name="connsiteY8" fmla="*/ 0 h 196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7990" h="1967022">
                <a:moveTo>
                  <a:pt x="191215" y="0"/>
                </a:moveTo>
                <a:lnTo>
                  <a:pt x="3136776" y="0"/>
                </a:lnTo>
                <a:cubicBezTo>
                  <a:pt x="3242381" y="0"/>
                  <a:pt x="3327990" y="85609"/>
                  <a:pt x="3327990" y="191213"/>
                </a:cubicBezTo>
                <a:lnTo>
                  <a:pt x="3327990" y="1775808"/>
                </a:lnTo>
                <a:cubicBezTo>
                  <a:pt x="3327990" y="1881413"/>
                  <a:pt x="3242381" y="1967022"/>
                  <a:pt x="3136776" y="1967022"/>
                </a:cubicBezTo>
                <a:lnTo>
                  <a:pt x="191215" y="1967022"/>
                </a:lnTo>
                <a:cubicBezTo>
                  <a:pt x="85609" y="1967022"/>
                  <a:pt x="0" y="1881413"/>
                  <a:pt x="0" y="1775808"/>
                </a:cubicBezTo>
                <a:lnTo>
                  <a:pt x="0" y="191213"/>
                </a:lnTo>
                <a:cubicBezTo>
                  <a:pt x="0" y="85609"/>
                  <a:pt x="85609" y="0"/>
                  <a:pt x="191215" y="0"/>
                </a:cubicBezTo>
                <a:close/>
              </a:path>
            </a:pathLst>
          </a:custGeom>
        </p:spPr>
      </p:pic>
      <p:sp>
        <p:nvSpPr>
          <p:cNvPr id="24" name="Oval 23">
            <a:extLst>
              <a:ext uri="{FF2B5EF4-FFF2-40B4-BE49-F238E27FC236}">
                <a16:creationId xmlns:a16="http://schemas.microsoft.com/office/drawing/2014/main" id="{354BF23A-CFBC-47C2-BB16-66060ECBFEC7}"/>
              </a:ext>
            </a:extLst>
          </p:cNvPr>
          <p:cNvSpPr/>
          <p:nvPr/>
        </p:nvSpPr>
        <p:spPr>
          <a:xfrm>
            <a:off x="8274408"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E6E890B9-ABF5-4B30-A6DF-96AB7FAC6F90}"/>
              </a:ext>
            </a:extLst>
          </p:cNvPr>
          <p:cNvSpPr txBox="1"/>
          <p:nvPr/>
        </p:nvSpPr>
        <p:spPr>
          <a:xfrm>
            <a:off x="8405820" y="2214303"/>
            <a:ext cx="457177" cy="461665"/>
          </a:xfrm>
          <a:prstGeom prst="rect">
            <a:avLst/>
          </a:prstGeom>
          <a:noFill/>
        </p:spPr>
        <p:txBody>
          <a:bodyPr wrap="none" rtlCol="0">
            <a:spAutoFit/>
          </a:bodyPr>
          <a:lstStyle/>
          <a:p>
            <a:pPr algn="ctr"/>
            <a:r>
              <a:rPr lang="en-US" sz="2400">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4638310"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6" name="TextBox 35">
            <a:extLst>
              <a:ext uri="{FF2B5EF4-FFF2-40B4-BE49-F238E27FC236}">
                <a16:creationId xmlns:a16="http://schemas.microsoft.com/office/drawing/2014/main" id="{EF3D8B15-408C-4291-9B38-1B8E60B75E92}"/>
              </a:ext>
            </a:extLst>
          </p:cNvPr>
          <p:cNvSpPr txBox="1"/>
          <p:nvPr/>
        </p:nvSpPr>
        <p:spPr>
          <a:xfrm>
            <a:off x="4768119" y="2214303"/>
            <a:ext cx="460383" cy="461665"/>
          </a:xfrm>
          <a:prstGeom prst="rect">
            <a:avLst/>
          </a:prstGeom>
          <a:noFill/>
        </p:spPr>
        <p:txBody>
          <a:bodyPr wrap="none" rtlCol="0">
            <a:spAutoFit/>
          </a:bodyPr>
          <a:lstStyle/>
          <a:p>
            <a:pPr algn="ctr"/>
            <a:r>
              <a:rPr lang="en-US" sz="2400">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1002211"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8" name="TextBox 37">
            <a:extLst>
              <a:ext uri="{FF2B5EF4-FFF2-40B4-BE49-F238E27FC236}">
                <a16:creationId xmlns:a16="http://schemas.microsoft.com/office/drawing/2014/main" id="{06B3E852-A660-4A65-BCE3-D3477372F688}"/>
              </a:ext>
            </a:extLst>
          </p:cNvPr>
          <p:cNvSpPr txBox="1"/>
          <p:nvPr/>
        </p:nvSpPr>
        <p:spPr>
          <a:xfrm>
            <a:off x="1151256" y="2214303"/>
            <a:ext cx="421911" cy="461665"/>
          </a:xfrm>
          <a:prstGeom prst="rect">
            <a:avLst/>
          </a:prstGeom>
          <a:noFill/>
        </p:spPr>
        <p:txBody>
          <a:bodyPr wrap="none" rtlCol="0">
            <a:spAutoFit/>
          </a:bodyPr>
          <a:lstStyle/>
          <a:p>
            <a:pPr algn="ctr"/>
            <a:r>
              <a:rPr lang="en-US" sz="2400">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795338"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798312" y="4894443"/>
            <a:ext cx="3325350" cy="890115"/>
          </a:xfrm>
          <a:prstGeom prst="rect">
            <a:avLst/>
          </a:prstGeom>
          <a:noFill/>
        </p:spPr>
        <p:txBody>
          <a:bodyPr wrap="square" rtlCol="0">
            <a:spAutoFit/>
          </a:bodyPr>
          <a:lstStyle/>
          <a:p>
            <a:pPr algn="just">
              <a:lnSpc>
                <a:spcPct val="150000"/>
              </a:lnSpc>
            </a:pPr>
            <a:r>
              <a:rPr lang="en-US" sz="1200" b="0" i="0">
                <a:effectLst/>
              </a:rPr>
              <a:t>One morning, when Gregor Samsa woke from troubled dreams, he found himself transformed in his bed into a horrible vermin. He lay on his armour-like back</a:t>
            </a:r>
            <a:endParaRPr lang="en-US" sz="1200"/>
          </a:p>
        </p:txBody>
      </p:sp>
      <p:sp>
        <p:nvSpPr>
          <p:cNvPr id="43" name="TextBox 42">
            <a:extLst>
              <a:ext uri="{FF2B5EF4-FFF2-40B4-BE49-F238E27FC236}">
                <a16:creationId xmlns:a16="http://schemas.microsoft.com/office/drawing/2014/main" id="{41A283AE-4BB6-48A5-8E10-CA64E302A17E}"/>
              </a:ext>
            </a:extLst>
          </p:cNvPr>
          <p:cNvSpPr txBox="1"/>
          <p:nvPr/>
        </p:nvSpPr>
        <p:spPr>
          <a:xfrm>
            <a:off x="4431769"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4434743" y="4894443"/>
            <a:ext cx="3325350" cy="890115"/>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a:t>
            </a:r>
            <a:endParaRPr lang="en-US" sz="1200"/>
          </a:p>
        </p:txBody>
      </p:sp>
      <p:sp>
        <p:nvSpPr>
          <p:cNvPr id="45" name="TextBox 44">
            <a:extLst>
              <a:ext uri="{FF2B5EF4-FFF2-40B4-BE49-F238E27FC236}">
                <a16:creationId xmlns:a16="http://schemas.microsoft.com/office/drawing/2014/main" id="{3FAD64C6-666C-4DC1-AB4C-E95C250B4622}"/>
              </a:ext>
            </a:extLst>
          </p:cNvPr>
          <p:cNvSpPr txBox="1"/>
          <p:nvPr/>
        </p:nvSpPr>
        <p:spPr>
          <a:xfrm>
            <a:off x="8065364" y="4613812"/>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8068338" y="4888568"/>
            <a:ext cx="3325350"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a:t>
            </a:r>
            <a:endParaRPr lang="en-US" sz="1200"/>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8750595" y="-1"/>
            <a:ext cx="3441405" cy="905978"/>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4665920" y="-668079"/>
            <a:ext cx="2860159"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pic>
        <p:nvPicPr>
          <p:cNvPr id="19" name="PpHolder3">
            <a:extLst>
              <a:ext uri="{FF2B5EF4-FFF2-40B4-BE49-F238E27FC236}">
                <a16:creationId xmlns:a16="http://schemas.microsoft.com/office/drawing/2014/main" id="{9555CA75-DC78-453A-9672-6A75459E520B}"/>
              </a:ext>
            </a:extLst>
          </p:cNvPr>
          <p:cNvPicPr>
            <a:picLocks/>
          </p:cNvPicPr>
          <p:nvPr/>
        </p:nvPicPr>
        <p:blipFill>
          <a:blip r:embed="rId2">
            <a:extLst>
              <a:ext uri="{28A0092B-C50C-407E-A947-70E740481C1C}">
                <a14:useLocalDpi xmlns:a14="http://schemas.microsoft.com/office/drawing/2010/main" val="0"/>
              </a:ext>
            </a:extLst>
          </a:blip>
          <a:srcRect t="59690"/>
          <a:stretch>
            <a:fillRect/>
          </a:stretch>
        </p:blipFill>
        <p:spPr>
          <a:xfrm>
            <a:off x="0" y="4093536"/>
            <a:ext cx="12192000" cy="2764465"/>
          </a:xfrm>
          <a:custGeom>
            <a:avLst/>
            <a:gdLst>
              <a:gd name="connsiteX0" fmla="*/ 12192000 w 12192000"/>
              <a:gd name="connsiteY0" fmla="*/ 0 h 2764465"/>
              <a:gd name="connsiteX1" fmla="*/ 12192000 w 12192000"/>
              <a:gd name="connsiteY1" fmla="*/ 2764465 h 2764465"/>
              <a:gd name="connsiteX2" fmla="*/ 0 w 12192000"/>
              <a:gd name="connsiteY2" fmla="*/ 2764465 h 2764465"/>
              <a:gd name="connsiteX3" fmla="*/ 0 w 12192000"/>
              <a:gd name="connsiteY3" fmla="*/ 624443 h 2764465"/>
              <a:gd name="connsiteX4" fmla="*/ 3027906 w 12192000"/>
              <a:gd name="connsiteY4" fmla="*/ 711074 h 2764465"/>
              <a:gd name="connsiteX5" fmla="*/ 5958782 w 12192000"/>
              <a:gd name="connsiteY5" fmla="*/ 153509 h 2764465"/>
              <a:gd name="connsiteX6" fmla="*/ 9829157 w 12192000"/>
              <a:gd name="connsiteY6" fmla="*/ 385619 h 2764465"/>
              <a:gd name="connsiteX7" fmla="*/ 12192000 w 12192000"/>
              <a:gd name="connsiteY7" fmla="*/ 0 h 2764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2764465">
                <a:moveTo>
                  <a:pt x="12192000" y="0"/>
                </a:moveTo>
                <a:lnTo>
                  <a:pt x="12192000" y="2764465"/>
                </a:lnTo>
                <a:lnTo>
                  <a:pt x="0" y="2764465"/>
                </a:lnTo>
                <a:lnTo>
                  <a:pt x="0" y="624443"/>
                </a:lnTo>
                <a:cubicBezTo>
                  <a:pt x="1002978" y="602763"/>
                  <a:pt x="2035696" y="785913"/>
                  <a:pt x="3027906" y="711074"/>
                </a:cubicBezTo>
                <a:cubicBezTo>
                  <a:pt x="4143253" y="626960"/>
                  <a:pt x="4848476" y="244208"/>
                  <a:pt x="5958782" y="153509"/>
                </a:cubicBezTo>
                <a:cubicBezTo>
                  <a:pt x="7245819" y="48368"/>
                  <a:pt x="8501969" y="370173"/>
                  <a:pt x="9829157" y="385619"/>
                </a:cubicBezTo>
                <a:cubicBezTo>
                  <a:pt x="10751206" y="396338"/>
                  <a:pt x="11673390" y="244187"/>
                  <a:pt x="12192000" y="0"/>
                </a:cubicBezTo>
                <a:close/>
              </a:path>
            </a:pathLst>
          </a:custGeom>
        </p:spPr>
      </p:pic>
      <p:sp>
        <p:nvSpPr>
          <p:cNvPr id="21" name="TextBox 20">
            <a:extLst>
              <a:ext uri="{FF2B5EF4-FFF2-40B4-BE49-F238E27FC236}">
                <a16:creationId xmlns:a16="http://schemas.microsoft.com/office/drawing/2014/main" id="{901112AB-3F72-4846-B729-E47C39A760B4}"/>
              </a:ext>
            </a:extLst>
          </p:cNvPr>
          <p:cNvSpPr txBox="1"/>
          <p:nvPr/>
        </p:nvSpPr>
        <p:spPr>
          <a:xfrm>
            <a:off x="859809" y="2216476"/>
            <a:ext cx="4052713" cy="461665"/>
          </a:xfrm>
          <a:prstGeom prst="rect">
            <a:avLst/>
          </a:prstGeom>
          <a:noFill/>
        </p:spPr>
        <p:txBody>
          <a:bodyPr wrap="none" rtlCol="0">
            <a:spAutoFit/>
          </a:bodyPr>
          <a:lstStyle/>
          <a:p>
            <a:r>
              <a:rPr lang="en-US" sz="2400" b="0" i="0">
                <a:effectLst/>
                <a:latin typeface="+mj-lt"/>
              </a:rPr>
              <a:t>FREE BROOM WITH FLYING LESSONS!</a:t>
            </a:r>
            <a:endParaRPr lang="en-US" sz="2400">
              <a:latin typeface="+mj-lt"/>
            </a:endParaRPr>
          </a:p>
        </p:txBody>
      </p:sp>
      <p:sp>
        <p:nvSpPr>
          <p:cNvPr id="22" name="TextBox 21">
            <a:extLst>
              <a:ext uri="{FF2B5EF4-FFF2-40B4-BE49-F238E27FC236}">
                <a16:creationId xmlns:a16="http://schemas.microsoft.com/office/drawing/2014/main" id="{F87F2B61-B182-4958-BFC7-7FC475078053}"/>
              </a:ext>
            </a:extLst>
          </p:cNvPr>
          <p:cNvSpPr txBox="1"/>
          <p:nvPr/>
        </p:nvSpPr>
        <p:spPr>
          <a:xfrm>
            <a:off x="859809" y="2678141"/>
            <a:ext cx="5236191"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p>
        </p:txBody>
      </p:sp>
      <p:sp>
        <p:nvSpPr>
          <p:cNvPr id="28" name="Oval 27">
            <a:extLst>
              <a:ext uri="{FF2B5EF4-FFF2-40B4-BE49-F238E27FC236}">
                <a16:creationId xmlns:a16="http://schemas.microsoft.com/office/drawing/2014/main" id="{0B0986F7-FA6A-4D67-AA6A-BB70E5CE8CB2}"/>
              </a:ext>
            </a:extLst>
          </p:cNvPr>
          <p:cNvSpPr/>
          <p:nvPr/>
        </p:nvSpPr>
        <p:spPr>
          <a:xfrm>
            <a:off x="6818498"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7CCCD89E-76A6-4D78-8CA2-7F21E6A5E5A8}"/>
              </a:ext>
            </a:extLst>
          </p:cNvPr>
          <p:cNvSpPr/>
          <p:nvPr/>
        </p:nvSpPr>
        <p:spPr>
          <a:xfrm>
            <a:off x="9190307"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4" name="TextBox 33">
            <a:extLst>
              <a:ext uri="{FF2B5EF4-FFF2-40B4-BE49-F238E27FC236}">
                <a16:creationId xmlns:a16="http://schemas.microsoft.com/office/drawing/2014/main" id="{B4CB42E2-E7E8-447F-A873-F3D3ADDEDE1D}"/>
              </a:ext>
            </a:extLst>
          </p:cNvPr>
          <p:cNvSpPr txBox="1"/>
          <p:nvPr/>
        </p:nvSpPr>
        <p:spPr>
          <a:xfrm>
            <a:off x="7203123" y="2388366"/>
            <a:ext cx="1085554" cy="338554"/>
          </a:xfrm>
          <a:prstGeom prst="rect">
            <a:avLst/>
          </a:prstGeom>
          <a:noFill/>
        </p:spPr>
        <p:txBody>
          <a:bodyPr wrap="none" rtlCol="0">
            <a:spAutoFit/>
          </a:bodyPr>
          <a:lstStyle/>
          <a:p>
            <a:pPr algn="ctr"/>
            <a:r>
              <a:rPr lang="en-US" sz="16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6866573"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9562107" y="2388366"/>
            <a:ext cx="1111203" cy="338554"/>
          </a:xfrm>
          <a:prstGeom prst="rect">
            <a:avLst/>
          </a:prstGeom>
          <a:noFill/>
        </p:spPr>
        <p:txBody>
          <a:bodyPr wrap="none" rtlCol="0">
            <a:spAutoFit/>
          </a:bodyPr>
          <a:lstStyle/>
          <a:p>
            <a:pPr algn="ctr"/>
            <a:r>
              <a:rPr lang="en-US" sz="16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9238382"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7660150" cy="6198782"/>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191FA45A-2587-4D1F-A3B8-5EF1E8C03CBE}"/>
              </a:ext>
            </a:extLst>
          </p:cNvPr>
          <p:cNvSpPr txBox="1"/>
          <p:nvPr/>
        </p:nvSpPr>
        <p:spPr>
          <a:xfrm>
            <a:off x="5677327" y="3458823"/>
            <a:ext cx="2889252" cy="461665"/>
          </a:xfrm>
          <a:prstGeom prst="rect">
            <a:avLst/>
          </a:prstGeom>
          <a:noFill/>
        </p:spPr>
        <p:txBody>
          <a:bodyPr wrap="none" rtlCol="0">
            <a:spAutoFit/>
          </a:bodyPr>
          <a:lstStyle/>
          <a:p>
            <a:r>
              <a:rPr lang="en-US" sz="2400">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5677326" y="3871986"/>
            <a:ext cx="5730431" cy="1167114"/>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endParaRPr lang="en-US" sz="1200"/>
          </a:p>
        </p:txBody>
      </p:sp>
      <p:pic>
        <p:nvPicPr>
          <p:cNvPr id="23" name="PpHolder4">
            <a:extLst>
              <a:ext uri="{FF2B5EF4-FFF2-40B4-BE49-F238E27FC236}">
                <a16:creationId xmlns:a16="http://schemas.microsoft.com/office/drawing/2014/main" id="{F6364561-B3C3-4FB8-92F0-76C177EA3CAF}"/>
              </a:ext>
            </a:extLst>
          </p:cNvPr>
          <p:cNvPicPr>
            <a:picLocks/>
          </p:cNvPicPr>
          <p:nvPr/>
        </p:nvPicPr>
        <p:blipFill>
          <a:blip r:embed="rId2">
            <a:extLst>
              <a:ext uri="{28A0092B-C50C-407E-A947-70E740481C1C}">
                <a14:useLocalDpi xmlns:a14="http://schemas.microsoft.com/office/drawing/2010/main" val="0"/>
              </a:ext>
            </a:extLst>
          </a:blip>
          <a:srcRect r="38462" b="11938"/>
          <a:stretch>
            <a:fillRect/>
          </a:stretch>
        </p:blipFill>
        <p:spPr>
          <a:xfrm>
            <a:off x="3" y="1"/>
            <a:ext cx="7502771" cy="6039301"/>
          </a:xfrm>
          <a:custGeom>
            <a:avLst/>
            <a:gdLst>
              <a:gd name="connsiteX0" fmla="*/ 0 w 7502771"/>
              <a:gd name="connsiteY0" fmla="*/ 0 h 6039301"/>
              <a:gd name="connsiteX1" fmla="*/ 7502771 w 7502771"/>
              <a:gd name="connsiteY1" fmla="*/ 0 h 6039301"/>
              <a:gd name="connsiteX2" fmla="*/ 7435972 w 7502771"/>
              <a:gd name="connsiteY2" fmla="*/ 241027 h 6039301"/>
              <a:gd name="connsiteX3" fmla="*/ 6391531 w 7502771"/>
              <a:gd name="connsiteY3" fmla="*/ 1602952 h 6039301"/>
              <a:gd name="connsiteX4" fmla="*/ 4550184 w 7502771"/>
              <a:gd name="connsiteY4" fmla="*/ 2456292 h 6039301"/>
              <a:gd name="connsiteX5" fmla="*/ 2518380 w 7502771"/>
              <a:gd name="connsiteY5" fmla="*/ 4803159 h 6039301"/>
              <a:gd name="connsiteX6" fmla="*/ 0 w 7502771"/>
              <a:gd name="connsiteY6" fmla="*/ 6039301 h 6039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2771" h="6039301">
                <a:moveTo>
                  <a:pt x="0" y="0"/>
                </a:moveTo>
                <a:lnTo>
                  <a:pt x="7502771" y="0"/>
                </a:lnTo>
                <a:lnTo>
                  <a:pt x="7435972" y="241027"/>
                </a:lnTo>
                <a:cubicBezTo>
                  <a:pt x="7253420" y="795851"/>
                  <a:pt x="6886717" y="1291669"/>
                  <a:pt x="6391531" y="1602952"/>
                </a:cubicBezTo>
                <a:cubicBezTo>
                  <a:pt x="5817720" y="1963731"/>
                  <a:pt x="5115834" y="2082767"/>
                  <a:pt x="4550184" y="2456292"/>
                </a:cubicBezTo>
                <a:cubicBezTo>
                  <a:pt x="3682540" y="3029146"/>
                  <a:pt x="3279116" y="4094448"/>
                  <a:pt x="2518380" y="4803159"/>
                </a:cubicBezTo>
                <a:cubicBezTo>
                  <a:pt x="1831186" y="5443364"/>
                  <a:pt x="894640" y="5753290"/>
                  <a:pt x="0" y="6039301"/>
                </a:cubicBezTo>
                <a:close/>
              </a:path>
            </a:pathLst>
          </a:custGeom>
        </p:spPr>
      </p:pic>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690297" y="4041758"/>
            <a:ext cx="1711842" cy="171184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5718731" y="5282699"/>
            <a:ext cx="1244617" cy="353943"/>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1F2E044-C21F-43CA-AD85-C082979E694A}"/>
              </a:ext>
            </a:extLst>
          </p:cNvPr>
          <p:cNvSpPr txBox="1"/>
          <p:nvPr/>
        </p:nvSpPr>
        <p:spPr>
          <a:xfrm>
            <a:off x="5940128" y="5305782"/>
            <a:ext cx="801823" cy="307777"/>
          </a:xfrm>
          <a:prstGeom prst="rect">
            <a:avLst/>
          </a:prstGeom>
          <a:noFill/>
        </p:spPr>
        <p:txBody>
          <a:bodyPr wrap="none" rtlCol="0">
            <a:spAutoFit/>
          </a:bodyPr>
          <a:lstStyle/>
          <a:p>
            <a:pPr algn="ctr"/>
            <a:r>
              <a:rPr lang="en-US" sz="140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2104431" y="4338075"/>
            <a:ext cx="883575" cy="830997"/>
          </a:xfrm>
          <a:prstGeom prst="rect">
            <a:avLst/>
          </a:prstGeom>
          <a:noFill/>
        </p:spPr>
        <p:txBody>
          <a:bodyPr wrap="none" rtlCol="0">
            <a:spAutoFit/>
          </a:bodyPr>
          <a:lstStyle/>
          <a:p>
            <a:pPr algn="ctr"/>
            <a:r>
              <a:rPr lang="en-US" sz="2400">
                <a:solidFill>
                  <a:schemeClr val="bg2"/>
                </a:solidFill>
                <a:latin typeface="+mj-lt"/>
              </a:rPr>
              <a:t>31 OCT</a:t>
            </a:r>
          </a:p>
          <a:p>
            <a:pPr algn="ctr"/>
            <a:r>
              <a:rPr lang="en-US" sz="2400">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973785" y="5169072"/>
            <a:ext cx="1144865" cy="338554"/>
          </a:xfrm>
          <a:prstGeom prst="rect">
            <a:avLst/>
          </a:prstGeom>
          <a:noFill/>
        </p:spPr>
        <p:txBody>
          <a:bodyPr wrap="none" rtlCol="0">
            <a:spAutoFit/>
          </a:bodyPr>
          <a:lstStyle/>
          <a:p>
            <a:pPr algn="ctr"/>
            <a:r>
              <a:rPr lang="en-US" sz="16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7769443" y="505164"/>
            <a:ext cx="603759" cy="4652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9161199" y="1477826"/>
            <a:ext cx="4508627" cy="1552973"/>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pic>
        <p:nvPicPr>
          <p:cNvPr id="24" name="PpHolder3">
            <a:extLst>
              <a:ext uri="{FF2B5EF4-FFF2-40B4-BE49-F238E27FC236}">
                <a16:creationId xmlns:a16="http://schemas.microsoft.com/office/drawing/2014/main" id="{35E6370E-DFA9-43CE-8905-9B46D2CDF755}"/>
              </a:ext>
            </a:extLst>
          </p:cNvPr>
          <p:cNvPicPr>
            <a:picLocks/>
          </p:cNvPicPr>
          <p:nvPr/>
        </p:nvPicPr>
        <p:blipFill>
          <a:blip r:embed="rId2">
            <a:extLst>
              <a:ext uri="{28A0092B-C50C-407E-A947-70E740481C1C}">
                <a14:useLocalDpi xmlns:a14="http://schemas.microsoft.com/office/drawing/2010/main" val="0"/>
              </a:ext>
            </a:extLst>
          </a:blip>
          <a:srcRect l="75423" t="20344" r="7422" b="13913"/>
          <a:stretch>
            <a:fillRect/>
          </a:stretch>
        </p:blipFill>
        <p:spPr>
          <a:xfrm>
            <a:off x="9195530" y="1395188"/>
            <a:ext cx="2091559" cy="4508628"/>
          </a:xfrm>
          <a:custGeom>
            <a:avLst/>
            <a:gdLst>
              <a:gd name="connsiteX0" fmla="*/ 148898 w 2091559"/>
              <a:gd name="connsiteY0" fmla="*/ 0 h 4508628"/>
              <a:gd name="connsiteX1" fmla="*/ 1942661 w 2091559"/>
              <a:gd name="connsiteY1" fmla="*/ 0 h 4508628"/>
              <a:gd name="connsiteX2" fmla="*/ 2091559 w 2091559"/>
              <a:gd name="connsiteY2" fmla="*/ 148898 h 4508628"/>
              <a:gd name="connsiteX3" fmla="*/ 2091559 w 2091559"/>
              <a:gd name="connsiteY3" fmla="*/ 4359730 h 4508628"/>
              <a:gd name="connsiteX4" fmla="*/ 1942661 w 2091559"/>
              <a:gd name="connsiteY4" fmla="*/ 4508628 h 4508628"/>
              <a:gd name="connsiteX5" fmla="*/ 148898 w 2091559"/>
              <a:gd name="connsiteY5" fmla="*/ 4508628 h 4508628"/>
              <a:gd name="connsiteX6" fmla="*/ 0 w 2091559"/>
              <a:gd name="connsiteY6" fmla="*/ 4359730 h 4508628"/>
              <a:gd name="connsiteX7" fmla="*/ 0 w 2091559"/>
              <a:gd name="connsiteY7" fmla="*/ 148898 h 4508628"/>
              <a:gd name="connsiteX8" fmla="*/ 148898 w 2091559"/>
              <a:gd name="connsiteY8" fmla="*/ 0 h 450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1559" h="4508628">
                <a:moveTo>
                  <a:pt x="148898" y="0"/>
                </a:moveTo>
                <a:lnTo>
                  <a:pt x="1942661" y="0"/>
                </a:lnTo>
                <a:cubicBezTo>
                  <a:pt x="2024895" y="0"/>
                  <a:pt x="2091559" y="66664"/>
                  <a:pt x="2091559" y="148898"/>
                </a:cubicBezTo>
                <a:lnTo>
                  <a:pt x="2091559" y="4359730"/>
                </a:lnTo>
                <a:cubicBezTo>
                  <a:pt x="2091559" y="4441964"/>
                  <a:pt x="2024895" y="4508628"/>
                  <a:pt x="1942661" y="4508628"/>
                </a:cubicBezTo>
                <a:lnTo>
                  <a:pt x="148898" y="4508628"/>
                </a:lnTo>
                <a:cubicBezTo>
                  <a:pt x="66664" y="4508628"/>
                  <a:pt x="0" y="4441964"/>
                  <a:pt x="0" y="4359730"/>
                </a:cubicBezTo>
                <a:lnTo>
                  <a:pt x="0" y="148898"/>
                </a:lnTo>
                <a:cubicBezTo>
                  <a:pt x="0" y="66664"/>
                  <a:pt x="66664" y="0"/>
                  <a:pt x="148898" y="0"/>
                </a:cubicBezTo>
                <a:close/>
              </a:path>
            </a:pathLst>
          </a:custGeom>
        </p:spPr>
      </p:pic>
      <p:sp>
        <p:nvSpPr>
          <p:cNvPr id="10" name="TextBox 9">
            <a:extLst>
              <a:ext uri="{FF2B5EF4-FFF2-40B4-BE49-F238E27FC236}">
                <a16:creationId xmlns:a16="http://schemas.microsoft.com/office/drawing/2014/main" id="{2353BA02-ED45-4CDF-A68B-97B0ED94B985}"/>
              </a:ext>
            </a:extLst>
          </p:cNvPr>
          <p:cNvSpPr txBox="1"/>
          <p:nvPr/>
        </p:nvSpPr>
        <p:spPr>
          <a:xfrm>
            <a:off x="859809" y="2200941"/>
            <a:ext cx="2294218" cy="461665"/>
          </a:xfrm>
          <a:prstGeom prst="rect">
            <a:avLst/>
          </a:prstGeom>
          <a:noFill/>
        </p:spPr>
        <p:txBody>
          <a:bodyPr wrap="none" rtlCol="0">
            <a:spAutoFit/>
          </a:bodyPr>
          <a:lstStyle/>
          <a:p>
            <a:r>
              <a:rPr lang="en-US" sz="2400" b="0" i="0">
                <a:effectLst/>
                <a:latin typeface="+mj-lt"/>
              </a:rPr>
              <a:t>KEEP ON THINKING.</a:t>
            </a:r>
            <a:endParaRPr lang="en-US" sz="2400">
              <a:latin typeface="+mj-lt"/>
            </a:endParaRPr>
          </a:p>
        </p:txBody>
      </p:sp>
      <p:sp>
        <p:nvSpPr>
          <p:cNvPr id="11" name="TextBox 10">
            <a:extLst>
              <a:ext uri="{FF2B5EF4-FFF2-40B4-BE49-F238E27FC236}">
                <a16:creationId xmlns:a16="http://schemas.microsoft.com/office/drawing/2014/main" id="{2CCC7237-FAF8-4F76-88AC-C0735D968CD5}"/>
              </a:ext>
            </a:extLst>
          </p:cNvPr>
          <p:cNvSpPr txBox="1"/>
          <p:nvPr/>
        </p:nvSpPr>
        <p:spPr>
          <a:xfrm>
            <a:off x="859810" y="2598808"/>
            <a:ext cx="5094423"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a:t>
            </a:r>
            <a:endParaRPr lang="en-US" sz="1200"/>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430510389"/>
              </p:ext>
            </p:extLst>
          </p:nvPr>
        </p:nvGraphicFramePr>
        <p:xfrm>
          <a:off x="859809" y="3697150"/>
          <a:ext cx="5094423" cy="2131239"/>
        </p:xfrm>
        <a:graphic>
          <a:graphicData uri="http://schemas.openxmlformats.org/drawingml/2006/chart">
            <c:chart xmlns:c="http://schemas.openxmlformats.org/drawingml/2006/chart" xmlns:r="http://schemas.openxmlformats.org/officeDocument/2006/relationships" r:id="rId3"/>
          </a:graphicData>
        </a:graphic>
      </p:graphicFrame>
      <p:pic>
        <p:nvPicPr>
          <p:cNvPr id="21" name="PpHolder7">
            <a:extLst>
              <a:ext uri="{FF2B5EF4-FFF2-40B4-BE49-F238E27FC236}">
                <a16:creationId xmlns:a16="http://schemas.microsoft.com/office/drawing/2014/main" id="{CDAB2DD2-7872-43FE-80D0-061B776CC8EB}"/>
              </a:ext>
            </a:extLst>
          </p:cNvPr>
          <p:cNvPicPr>
            <a:picLocks/>
          </p:cNvPicPr>
          <p:nvPr/>
        </p:nvPicPr>
        <p:blipFill>
          <a:blip r:embed="rId2">
            <a:extLst>
              <a:ext uri="{28A0092B-C50C-407E-A947-70E740481C1C}">
                <a14:useLocalDpi xmlns:a14="http://schemas.microsoft.com/office/drawing/2010/main" val="0"/>
              </a:ext>
            </a:extLst>
          </a:blip>
          <a:srcRect l="54157" t="20344" r="28688" b="13913"/>
          <a:stretch>
            <a:fillRect/>
          </a:stretch>
        </p:blipFill>
        <p:spPr>
          <a:xfrm>
            <a:off x="6602829" y="1395188"/>
            <a:ext cx="2091559" cy="4508628"/>
          </a:xfrm>
          <a:custGeom>
            <a:avLst/>
            <a:gdLst>
              <a:gd name="connsiteX0" fmla="*/ 148898 w 2091559"/>
              <a:gd name="connsiteY0" fmla="*/ 0 h 4508628"/>
              <a:gd name="connsiteX1" fmla="*/ 1942661 w 2091559"/>
              <a:gd name="connsiteY1" fmla="*/ 0 h 4508628"/>
              <a:gd name="connsiteX2" fmla="*/ 2091559 w 2091559"/>
              <a:gd name="connsiteY2" fmla="*/ 148898 h 4508628"/>
              <a:gd name="connsiteX3" fmla="*/ 2091559 w 2091559"/>
              <a:gd name="connsiteY3" fmla="*/ 4359730 h 4508628"/>
              <a:gd name="connsiteX4" fmla="*/ 1942661 w 2091559"/>
              <a:gd name="connsiteY4" fmla="*/ 4508628 h 4508628"/>
              <a:gd name="connsiteX5" fmla="*/ 148898 w 2091559"/>
              <a:gd name="connsiteY5" fmla="*/ 4508628 h 4508628"/>
              <a:gd name="connsiteX6" fmla="*/ 0 w 2091559"/>
              <a:gd name="connsiteY6" fmla="*/ 4359730 h 4508628"/>
              <a:gd name="connsiteX7" fmla="*/ 0 w 2091559"/>
              <a:gd name="connsiteY7" fmla="*/ 148898 h 4508628"/>
              <a:gd name="connsiteX8" fmla="*/ 148898 w 2091559"/>
              <a:gd name="connsiteY8" fmla="*/ 0 h 450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1559" h="4508628">
                <a:moveTo>
                  <a:pt x="148898" y="0"/>
                </a:moveTo>
                <a:lnTo>
                  <a:pt x="1942661" y="0"/>
                </a:lnTo>
                <a:cubicBezTo>
                  <a:pt x="2024895" y="0"/>
                  <a:pt x="2091559" y="66664"/>
                  <a:pt x="2091559" y="148898"/>
                </a:cubicBezTo>
                <a:lnTo>
                  <a:pt x="2091559" y="4359730"/>
                </a:lnTo>
                <a:cubicBezTo>
                  <a:pt x="2091559" y="4441964"/>
                  <a:pt x="2024895" y="4508628"/>
                  <a:pt x="1942661" y="4508628"/>
                </a:cubicBezTo>
                <a:lnTo>
                  <a:pt x="148898" y="4508628"/>
                </a:lnTo>
                <a:cubicBezTo>
                  <a:pt x="66664" y="4508628"/>
                  <a:pt x="0" y="4441964"/>
                  <a:pt x="0" y="4359730"/>
                </a:cubicBezTo>
                <a:lnTo>
                  <a:pt x="0" y="148898"/>
                </a:lnTo>
                <a:cubicBezTo>
                  <a:pt x="0" y="66664"/>
                  <a:pt x="66664" y="0"/>
                  <a:pt x="148898" y="0"/>
                </a:cubicBezTo>
                <a:close/>
              </a:path>
            </a:pathLst>
          </a:custGeom>
        </p:spPr>
      </p:pic>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4345" y="1280979"/>
            <a:ext cx="2368523" cy="4737046"/>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57047" y="1280979"/>
            <a:ext cx="2368523" cy="4737046"/>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343BD3D6-821E-47D1-A6E4-8C14E320D3BD}"/>
              </a:ext>
            </a:extLst>
          </p:cNvPr>
          <p:cNvSpPr/>
          <p:nvPr/>
        </p:nvSpPr>
        <p:spPr>
          <a:xfrm flipH="1">
            <a:off x="0" y="0"/>
            <a:ext cx="587708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11" name="TextBox 10">
            <a:extLst>
              <a:ext uri="{FF2B5EF4-FFF2-40B4-BE49-F238E27FC236}">
                <a16:creationId xmlns:a16="http://schemas.microsoft.com/office/drawing/2014/main" id="{B45D2DB6-DDFF-4EE3-9926-5B4228EB0124}"/>
              </a:ext>
            </a:extLst>
          </p:cNvPr>
          <p:cNvSpPr txBox="1"/>
          <p:nvPr/>
        </p:nvSpPr>
        <p:spPr>
          <a:xfrm>
            <a:off x="6400799" y="2336867"/>
            <a:ext cx="5094515" cy="890115"/>
          </a:xfrm>
          <a:prstGeom prst="rect">
            <a:avLst/>
          </a:prstGeom>
          <a:noFill/>
        </p:spPr>
        <p:txBody>
          <a:bodyPr wrap="square" rtlCol="0">
            <a:spAutoFit/>
          </a:bodyPr>
          <a:lstStyle/>
          <a:p>
            <a:pPr algn="just">
              <a:lnSpc>
                <a:spcPct val="150000"/>
              </a:lnSpc>
            </a:pPr>
            <a:r>
              <a:rPr lang="en-US" sz="1200" b="0" i="0">
                <a:effectLst/>
              </a:rPr>
              <a:t>To take a trivial example, which of us ever undertakes laborious physical exercise, except to obtain some advantage from it? But who has any right to find fault with a man who chooses to enjoy a pleasure that has no annoying consequences, or one who avoids</a:t>
            </a:r>
            <a:endParaRPr lang="en-US" sz="1200"/>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2895109685"/>
              </p:ext>
            </p:extLst>
          </p:nvPr>
        </p:nvGraphicFramePr>
        <p:xfrm>
          <a:off x="6400800" y="3530008"/>
          <a:ext cx="5094514" cy="2158411"/>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pic>
        <p:nvPicPr>
          <p:cNvPr id="16" name="PpHolder5">
            <a:extLst>
              <a:ext uri="{FF2B5EF4-FFF2-40B4-BE49-F238E27FC236}">
                <a16:creationId xmlns:a16="http://schemas.microsoft.com/office/drawing/2014/main" id="{DD3B3FD3-617D-4B6B-9776-D214B4016127}"/>
              </a:ext>
            </a:extLst>
          </p:cNvPr>
          <p:cNvPicPr>
            <a:picLocks/>
          </p:cNvPicPr>
          <p:nvPr/>
        </p:nvPicPr>
        <p:blipFill>
          <a:blip r:embed="rId3">
            <a:extLst>
              <a:ext uri="{28A0092B-C50C-407E-A947-70E740481C1C}">
                <a14:useLocalDpi xmlns:a14="http://schemas.microsoft.com/office/drawing/2010/main" val="0"/>
              </a:ext>
            </a:extLst>
          </a:blip>
          <a:srcRect t="23750" r="59161" b="24745"/>
          <a:stretch>
            <a:fillRect/>
          </a:stretch>
        </p:blipFill>
        <p:spPr>
          <a:xfrm>
            <a:off x="0" y="1628775"/>
            <a:ext cx="4979114" cy="3532188"/>
          </a:xfrm>
          <a:custGeom>
            <a:avLst/>
            <a:gdLst>
              <a:gd name="connsiteX0" fmla="*/ 0 w 4979114"/>
              <a:gd name="connsiteY0" fmla="*/ 0 h 3532188"/>
              <a:gd name="connsiteX1" fmla="*/ 4979114 w 4979114"/>
              <a:gd name="connsiteY1" fmla="*/ 0 h 3532188"/>
              <a:gd name="connsiteX2" fmla="*/ 4979114 w 4979114"/>
              <a:gd name="connsiteY2" fmla="*/ 3532188 h 3532188"/>
              <a:gd name="connsiteX3" fmla="*/ 0 w 4979114"/>
              <a:gd name="connsiteY3" fmla="*/ 3532188 h 3532188"/>
            </a:gdLst>
            <a:ahLst/>
            <a:cxnLst>
              <a:cxn ang="0">
                <a:pos x="connsiteX0" y="connsiteY0"/>
              </a:cxn>
              <a:cxn ang="0">
                <a:pos x="connsiteX1" y="connsiteY1"/>
              </a:cxn>
              <a:cxn ang="0">
                <a:pos x="connsiteX2" y="connsiteY2"/>
              </a:cxn>
              <a:cxn ang="0">
                <a:pos x="connsiteX3" y="connsiteY3"/>
              </a:cxn>
            </a:cxnLst>
            <a:rect l="l" t="t" r="r" b="b"/>
            <a:pathLst>
              <a:path w="4979114" h="3532188">
                <a:moveTo>
                  <a:pt x="0" y="0"/>
                </a:moveTo>
                <a:lnTo>
                  <a:pt x="4979114" y="0"/>
                </a:lnTo>
                <a:lnTo>
                  <a:pt x="4979114" y="3532188"/>
                </a:lnTo>
                <a:lnTo>
                  <a:pt x="0" y="3532188"/>
                </a:lnTo>
                <a:close/>
              </a:path>
            </a:pathLst>
          </a:custGeom>
        </p:spPr>
      </p:pic>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6402" y="1374748"/>
            <a:ext cx="7493490" cy="4526068"/>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500"/>
                                        <p:tgtEl>
                                          <p:spTgt spid="11"/>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5" dur="500"/>
                                        <p:tgtEl>
                                          <p:spTgt spid="14">
                                            <p:graphicEl>
                                              <a:chart seriesIdx="-3" categoryIdx="-3" bldStep="gridLegend"/>
                                            </p:graphicEl>
                                          </p:spTgt>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9"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764070" y="2035455"/>
            <a:ext cx="10663858" cy="1775032"/>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5" name="PpHolder2">
            <a:extLst>
              <a:ext uri="{FF2B5EF4-FFF2-40B4-BE49-F238E27FC236}">
                <a16:creationId xmlns:a16="http://schemas.microsoft.com/office/drawing/2014/main" id="{28A094CC-9601-421A-AC5E-23564EAC69BC}"/>
              </a:ext>
            </a:extLst>
          </p:cNvPr>
          <p:cNvPicPr>
            <a:picLocks/>
          </p:cNvPicPr>
          <p:nvPr/>
        </p:nvPicPr>
        <p:blipFill>
          <a:blip r:embed="rId2">
            <a:extLst>
              <a:ext uri="{28A0092B-C50C-407E-A947-70E740481C1C}">
                <a14:useLocalDpi xmlns:a14="http://schemas.microsoft.com/office/drawing/2010/main" val="0"/>
              </a:ext>
            </a:extLst>
          </a:blip>
          <a:srcRect l="6426" t="30071" r="6108" b="44047"/>
          <a:stretch>
            <a:fillRect/>
          </a:stretch>
        </p:blipFill>
        <p:spPr>
          <a:xfrm>
            <a:off x="783422" y="2062238"/>
            <a:ext cx="10663858" cy="1775032"/>
          </a:xfrm>
          <a:custGeom>
            <a:avLst/>
            <a:gdLst>
              <a:gd name="connsiteX0" fmla="*/ 7145238 w 10663858"/>
              <a:gd name="connsiteY0" fmla="*/ 582211 h 1775032"/>
              <a:gd name="connsiteX1" fmla="*/ 7126402 w 10663858"/>
              <a:gd name="connsiteY1" fmla="*/ 582350 h 1775032"/>
              <a:gd name="connsiteX2" fmla="*/ 7071708 w 10663858"/>
              <a:gd name="connsiteY2" fmla="*/ 613604 h 1775032"/>
              <a:gd name="connsiteX3" fmla="*/ 7051616 w 10663858"/>
              <a:gd name="connsiteY3" fmla="*/ 667182 h 1775032"/>
              <a:gd name="connsiteX4" fmla="*/ 7034873 w 10663858"/>
              <a:gd name="connsiteY4" fmla="*/ 708483 h 1775032"/>
              <a:gd name="connsiteX5" fmla="*/ 7015897 w 10663858"/>
              <a:gd name="connsiteY5" fmla="*/ 739737 h 1775032"/>
              <a:gd name="connsiteX6" fmla="*/ 7006968 w 10663858"/>
              <a:gd name="connsiteY6" fmla="*/ 855822 h 1775032"/>
              <a:gd name="connsiteX7" fmla="*/ 7051616 w 10663858"/>
              <a:gd name="connsiteY7" fmla="*/ 970792 h 1775032"/>
              <a:gd name="connsiteX8" fmla="*/ 7056081 w 10663858"/>
              <a:gd name="connsiteY8" fmla="*/ 1051159 h 1775032"/>
              <a:gd name="connsiteX9" fmla="*/ 7065011 w 10663858"/>
              <a:gd name="connsiteY9" fmla="*/ 1159431 h 1775032"/>
              <a:gd name="connsiteX10" fmla="*/ 7125286 w 10663858"/>
              <a:gd name="connsiteY10" fmla="*/ 1300074 h 1775032"/>
              <a:gd name="connsiteX11" fmla="*/ 7167702 w 10663858"/>
              <a:gd name="connsiteY11" fmla="*/ 1248728 h 1775032"/>
              <a:gd name="connsiteX12" fmla="*/ 7173283 w 10663858"/>
              <a:gd name="connsiteY12" fmla="*/ 1210777 h 1775032"/>
              <a:gd name="connsiteX13" fmla="*/ 7181096 w 10663858"/>
              <a:gd name="connsiteY13" fmla="*/ 1148269 h 1775032"/>
              <a:gd name="connsiteX14" fmla="*/ 7200072 w 10663858"/>
              <a:gd name="connsiteY14" fmla="*/ 971908 h 1775032"/>
              <a:gd name="connsiteX15" fmla="*/ 7193375 w 10663858"/>
              <a:gd name="connsiteY15" fmla="*/ 884843 h 1775032"/>
              <a:gd name="connsiteX16" fmla="*/ 7192259 w 10663858"/>
              <a:gd name="connsiteY16" fmla="*/ 806709 h 1775032"/>
              <a:gd name="connsiteX17" fmla="*/ 7192259 w 10663858"/>
              <a:gd name="connsiteY17" fmla="*/ 670531 h 1775032"/>
              <a:gd name="connsiteX18" fmla="*/ 7179980 w 10663858"/>
              <a:gd name="connsiteY18" fmla="*/ 600211 h 1775032"/>
              <a:gd name="connsiteX19" fmla="*/ 7145238 w 10663858"/>
              <a:gd name="connsiteY19" fmla="*/ 582211 h 1775032"/>
              <a:gd name="connsiteX20" fmla="*/ 1525489 w 10663858"/>
              <a:gd name="connsiteY20" fmla="*/ 582211 h 1775032"/>
              <a:gd name="connsiteX21" fmla="*/ 1506653 w 10663858"/>
              <a:gd name="connsiteY21" fmla="*/ 582350 h 1775032"/>
              <a:gd name="connsiteX22" fmla="*/ 1451958 w 10663858"/>
              <a:gd name="connsiteY22" fmla="*/ 613604 h 1775032"/>
              <a:gd name="connsiteX23" fmla="*/ 1431867 w 10663858"/>
              <a:gd name="connsiteY23" fmla="*/ 667182 h 1775032"/>
              <a:gd name="connsiteX24" fmla="*/ 1415125 w 10663858"/>
              <a:gd name="connsiteY24" fmla="*/ 708483 h 1775032"/>
              <a:gd name="connsiteX25" fmla="*/ 1396149 w 10663858"/>
              <a:gd name="connsiteY25" fmla="*/ 739737 h 1775032"/>
              <a:gd name="connsiteX26" fmla="*/ 1387218 w 10663858"/>
              <a:gd name="connsiteY26" fmla="*/ 855822 h 1775032"/>
              <a:gd name="connsiteX27" fmla="*/ 1431867 w 10663858"/>
              <a:gd name="connsiteY27" fmla="*/ 970792 h 1775032"/>
              <a:gd name="connsiteX28" fmla="*/ 1436332 w 10663858"/>
              <a:gd name="connsiteY28" fmla="*/ 1051159 h 1775032"/>
              <a:gd name="connsiteX29" fmla="*/ 1445261 w 10663858"/>
              <a:gd name="connsiteY29" fmla="*/ 1159431 h 1775032"/>
              <a:gd name="connsiteX30" fmla="*/ 1505537 w 10663858"/>
              <a:gd name="connsiteY30" fmla="*/ 1300074 h 1775032"/>
              <a:gd name="connsiteX31" fmla="*/ 1547952 w 10663858"/>
              <a:gd name="connsiteY31" fmla="*/ 1248728 h 1775032"/>
              <a:gd name="connsiteX32" fmla="*/ 1553534 w 10663858"/>
              <a:gd name="connsiteY32" fmla="*/ 1210777 h 1775032"/>
              <a:gd name="connsiteX33" fmla="*/ 1561347 w 10663858"/>
              <a:gd name="connsiteY33" fmla="*/ 1148269 h 1775032"/>
              <a:gd name="connsiteX34" fmla="*/ 1580323 w 10663858"/>
              <a:gd name="connsiteY34" fmla="*/ 971908 h 1775032"/>
              <a:gd name="connsiteX35" fmla="*/ 1573626 w 10663858"/>
              <a:gd name="connsiteY35" fmla="*/ 884843 h 1775032"/>
              <a:gd name="connsiteX36" fmla="*/ 1572509 w 10663858"/>
              <a:gd name="connsiteY36" fmla="*/ 806709 h 1775032"/>
              <a:gd name="connsiteX37" fmla="*/ 1572509 w 10663858"/>
              <a:gd name="connsiteY37" fmla="*/ 670531 h 1775032"/>
              <a:gd name="connsiteX38" fmla="*/ 1560232 w 10663858"/>
              <a:gd name="connsiteY38" fmla="*/ 600211 h 1775032"/>
              <a:gd name="connsiteX39" fmla="*/ 1525489 w 10663858"/>
              <a:gd name="connsiteY39" fmla="*/ 582211 h 1775032"/>
              <a:gd name="connsiteX40" fmla="*/ 6118147 w 10663858"/>
              <a:gd name="connsiteY40" fmla="*/ 474915 h 1775032"/>
              <a:gd name="connsiteX41" fmla="*/ 6074336 w 10663858"/>
              <a:gd name="connsiteY41" fmla="*/ 484125 h 1775032"/>
              <a:gd name="connsiteX42" fmla="*/ 6020758 w 10663858"/>
              <a:gd name="connsiteY42" fmla="*/ 538818 h 1775032"/>
              <a:gd name="connsiteX43" fmla="*/ 6009596 w 10663858"/>
              <a:gd name="connsiteY43" fmla="*/ 593512 h 1775032"/>
              <a:gd name="connsiteX44" fmla="*/ 6012945 w 10663858"/>
              <a:gd name="connsiteY44" fmla="*/ 620301 h 1775032"/>
              <a:gd name="connsiteX45" fmla="*/ 6019642 w 10663858"/>
              <a:gd name="connsiteY45" fmla="*/ 638161 h 1775032"/>
              <a:gd name="connsiteX46" fmla="*/ 6027455 w 10663858"/>
              <a:gd name="connsiteY46" fmla="*/ 664950 h 1775032"/>
              <a:gd name="connsiteX47" fmla="*/ 6034153 w 10663858"/>
              <a:gd name="connsiteY47" fmla="*/ 712947 h 1775032"/>
              <a:gd name="connsiteX48" fmla="*/ 6034153 w 10663858"/>
              <a:gd name="connsiteY48" fmla="*/ 778803 h 1775032"/>
              <a:gd name="connsiteX49" fmla="*/ 6028571 w 10663858"/>
              <a:gd name="connsiteY49" fmla="*/ 842428 h 1775032"/>
              <a:gd name="connsiteX50" fmla="*/ 6046431 w 10663858"/>
              <a:gd name="connsiteY50" fmla="*/ 925027 h 1775032"/>
              <a:gd name="connsiteX51" fmla="*/ 6126798 w 10663858"/>
              <a:gd name="connsiteY51" fmla="*/ 864752 h 1775032"/>
              <a:gd name="connsiteX52" fmla="*/ 6227257 w 10663858"/>
              <a:gd name="connsiteY52" fmla="*/ 686158 h 1775032"/>
              <a:gd name="connsiteX53" fmla="*/ 6229489 w 10663858"/>
              <a:gd name="connsiteY53" fmla="*/ 603558 h 1775032"/>
              <a:gd name="connsiteX54" fmla="*/ 6198236 w 10663858"/>
              <a:gd name="connsiteY54" fmla="*/ 523191 h 1775032"/>
              <a:gd name="connsiteX55" fmla="*/ 6198236 w 10663858"/>
              <a:gd name="connsiteY55" fmla="*/ 512029 h 1775032"/>
              <a:gd name="connsiteX56" fmla="*/ 6187073 w 10663858"/>
              <a:gd name="connsiteY56" fmla="*/ 499750 h 1775032"/>
              <a:gd name="connsiteX57" fmla="*/ 6166982 w 10663858"/>
              <a:gd name="connsiteY57" fmla="*/ 485240 h 1775032"/>
              <a:gd name="connsiteX58" fmla="*/ 6118147 w 10663858"/>
              <a:gd name="connsiteY58" fmla="*/ 474915 h 1775032"/>
              <a:gd name="connsiteX59" fmla="*/ 5761797 w 10663858"/>
              <a:gd name="connsiteY59" fmla="*/ 55500 h 1775032"/>
              <a:gd name="connsiteX60" fmla="*/ 5816491 w 10663858"/>
              <a:gd name="connsiteY60" fmla="*/ 56615 h 1775032"/>
              <a:gd name="connsiteX61" fmla="*/ 5909137 w 10663858"/>
              <a:gd name="connsiteY61" fmla="*/ 76707 h 1775032"/>
              <a:gd name="connsiteX62" fmla="*/ 5961599 w 10663858"/>
              <a:gd name="connsiteY62" fmla="*/ 96798 h 1775032"/>
              <a:gd name="connsiteX63" fmla="*/ 6020758 w 10663858"/>
              <a:gd name="connsiteY63" fmla="*/ 102379 h 1775032"/>
              <a:gd name="connsiteX64" fmla="*/ 6077685 w 10663858"/>
              <a:gd name="connsiteY64" fmla="*/ 102379 h 1775032"/>
              <a:gd name="connsiteX65" fmla="*/ 6125682 w 10663858"/>
              <a:gd name="connsiteY65" fmla="*/ 101264 h 1775032"/>
              <a:gd name="connsiteX66" fmla="*/ 6153587 w 10663858"/>
              <a:gd name="connsiteY66" fmla="*/ 105728 h 1775032"/>
              <a:gd name="connsiteX67" fmla="*/ 6199352 w 10663858"/>
              <a:gd name="connsiteY67" fmla="*/ 114658 h 1775032"/>
              <a:gd name="connsiteX68" fmla="*/ 6236187 w 10663858"/>
              <a:gd name="connsiteY68" fmla="*/ 131401 h 1775032"/>
              <a:gd name="connsiteX69" fmla="*/ 6260743 w 10663858"/>
              <a:gd name="connsiteY69" fmla="*/ 160422 h 1775032"/>
              <a:gd name="connsiteX70" fmla="*/ 6304276 w 10663858"/>
              <a:gd name="connsiteY70" fmla="*/ 174933 h 1775032"/>
              <a:gd name="connsiteX71" fmla="*/ 6365667 w 10663858"/>
              <a:gd name="connsiteY71" fmla="*/ 182747 h 1775032"/>
              <a:gd name="connsiteX72" fmla="*/ 6414780 w 10663858"/>
              <a:gd name="connsiteY72" fmla="*/ 203955 h 1775032"/>
              <a:gd name="connsiteX73" fmla="*/ 6454964 w 10663858"/>
              <a:gd name="connsiteY73" fmla="*/ 226280 h 1775032"/>
              <a:gd name="connsiteX74" fmla="*/ 6489567 w 10663858"/>
              <a:gd name="connsiteY74" fmla="*/ 255300 h 1775032"/>
              <a:gd name="connsiteX75" fmla="*/ 6515239 w 10663858"/>
              <a:gd name="connsiteY75" fmla="*/ 291019 h 1775032"/>
              <a:gd name="connsiteX76" fmla="*/ 6524169 w 10663858"/>
              <a:gd name="connsiteY76" fmla="*/ 328971 h 1775032"/>
              <a:gd name="connsiteX77" fmla="*/ 6555423 w 10663858"/>
              <a:gd name="connsiteY77" fmla="*/ 420500 h 1775032"/>
              <a:gd name="connsiteX78" fmla="*/ 6587793 w 10663858"/>
              <a:gd name="connsiteY78" fmla="*/ 476311 h 1775032"/>
              <a:gd name="connsiteX79" fmla="*/ 6593374 w 10663858"/>
              <a:gd name="connsiteY79" fmla="*/ 538818 h 1775032"/>
              <a:gd name="connsiteX80" fmla="*/ 6601188 w 10663858"/>
              <a:gd name="connsiteY80" fmla="*/ 626999 h 1775032"/>
              <a:gd name="connsiteX81" fmla="*/ 6578863 w 10663858"/>
              <a:gd name="connsiteY81" fmla="*/ 743085 h 1775032"/>
              <a:gd name="connsiteX82" fmla="*/ 6523053 w 10663858"/>
              <a:gd name="connsiteY82" fmla="*/ 831266 h 1775032"/>
              <a:gd name="connsiteX83" fmla="*/ 6477288 w 10663858"/>
              <a:gd name="connsiteY83" fmla="*/ 890424 h 1775032"/>
              <a:gd name="connsiteX84" fmla="*/ 6451615 w 10663858"/>
              <a:gd name="connsiteY84" fmla="*/ 968559 h 1775032"/>
              <a:gd name="connsiteX85" fmla="*/ 6403618 w 10663858"/>
              <a:gd name="connsiteY85" fmla="*/ 1056740 h 1775032"/>
              <a:gd name="connsiteX86" fmla="*/ 6364551 w 10663858"/>
              <a:gd name="connsiteY86" fmla="*/ 1094692 h 1775032"/>
              <a:gd name="connsiteX87" fmla="*/ 6336646 w 10663858"/>
              <a:gd name="connsiteY87" fmla="*/ 1109202 h 1775032"/>
              <a:gd name="connsiteX88" fmla="*/ 6305392 w 10663858"/>
              <a:gd name="connsiteY88" fmla="*/ 1129294 h 1775032"/>
              <a:gd name="connsiteX89" fmla="*/ 6265208 w 10663858"/>
              <a:gd name="connsiteY89" fmla="*/ 1150502 h 1775032"/>
              <a:gd name="connsiteX90" fmla="*/ 6169214 w 10663858"/>
              <a:gd name="connsiteY90" fmla="*/ 1161664 h 1775032"/>
              <a:gd name="connsiteX91" fmla="*/ 6121217 w 10663858"/>
              <a:gd name="connsiteY91" fmla="*/ 1176174 h 1775032"/>
              <a:gd name="connsiteX92" fmla="*/ 6073220 w 10663858"/>
              <a:gd name="connsiteY92" fmla="*/ 1186221 h 1775032"/>
              <a:gd name="connsiteX93" fmla="*/ 6016293 w 10663858"/>
              <a:gd name="connsiteY93" fmla="*/ 1246496 h 1775032"/>
              <a:gd name="connsiteX94" fmla="*/ 6025223 w 10663858"/>
              <a:gd name="connsiteY94" fmla="*/ 1333561 h 1775032"/>
              <a:gd name="connsiteX95" fmla="*/ 6041966 w 10663858"/>
              <a:gd name="connsiteY95" fmla="*/ 1409463 h 1775032"/>
              <a:gd name="connsiteX96" fmla="*/ 5992853 w 10663858"/>
              <a:gd name="connsiteY96" fmla="*/ 1583591 h 1775032"/>
              <a:gd name="connsiteX97" fmla="*/ 5943739 w 10663858"/>
              <a:gd name="connsiteY97" fmla="*/ 1678469 h 1775032"/>
              <a:gd name="connsiteX98" fmla="*/ 5903556 w 10663858"/>
              <a:gd name="connsiteY98" fmla="*/ 1746558 h 1775032"/>
              <a:gd name="connsiteX99" fmla="*/ 5809794 w 10663858"/>
              <a:gd name="connsiteY99" fmla="*/ 1726466 h 1775032"/>
              <a:gd name="connsiteX100" fmla="*/ 5780773 w 10663858"/>
              <a:gd name="connsiteY100" fmla="*/ 1708607 h 1775032"/>
              <a:gd name="connsiteX101" fmla="*/ 5741705 w 10663858"/>
              <a:gd name="connsiteY101" fmla="*/ 1651680 h 1775032"/>
              <a:gd name="connsiteX102" fmla="*/ 5733892 w 10663858"/>
              <a:gd name="connsiteY102" fmla="*/ 1572429 h 1775032"/>
              <a:gd name="connsiteX103" fmla="*/ 5727195 w 10663858"/>
              <a:gd name="connsiteY103" fmla="*/ 1496527 h 1775032"/>
              <a:gd name="connsiteX104" fmla="*/ 5711568 w 10663858"/>
              <a:gd name="connsiteY104" fmla="*/ 1420625 h 1775032"/>
              <a:gd name="connsiteX105" fmla="*/ 5691476 w 10663858"/>
              <a:gd name="connsiteY105" fmla="*/ 1271053 h 1775032"/>
              <a:gd name="connsiteX106" fmla="*/ 5690360 w 10663858"/>
              <a:gd name="connsiteY106" fmla="*/ 1188454 h 1775032"/>
              <a:gd name="connsiteX107" fmla="*/ 5701522 w 10663858"/>
              <a:gd name="connsiteY107" fmla="*/ 1112551 h 1775032"/>
              <a:gd name="connsiteX108" fmla="*/ 5711568 w 10663858"/>
              <a:gd name="connsiteY108" fmla="*/ 1067902 h 1775032"/>
              <a:gd name="connsiteX109" fmla="*/ 5716032 w 10663858"/>
              <a:gd name="connsiteY109" fmla="*/ 1042229 h 1775032"/>
              <a:gd name="connsiteX110" fmla="*/ 5731659 w 10663858"/>
              <a:gd name="connsiteY110" fmla="*/ 1006510 h 1775032"/>
              <a:gd name="connsiteX111" fmla="*/ 5745054 w 10663858"/>
              <a:gd name="connsiteY111" fmla="*/ 962978 h 1775032"/>
              <a:gd name="connsiteX112" fmla="*/ 5718265 w 10663858"/>
              <a:gd name="connsiteY112" fmla="*/ 882611 h 1775032"/>
              <a:gd name="connsiteX113" fmla="*/ 5678081 w 10663858"/>
              <a:gd name="connsiteY113" fmla="*/ 802245 h 1775032"/>
              <a:gd name="connsiteX114" fmla="*/ 5678081 w 10663858"/>
              <a:gd name="connsiteY114" fmla="*/ 788849 h 1775032"/>
              <a:gd name="connsiteX115" fmla="*/ 5680314 w 10663858"/>
              <a:gd name="connsiteY115" fmla="*/ 686158 h 1775032"/>
              <a:gd name="connsiteX116" fmla="*/ 5662454 w 10663858"/>
              <a:gd name="connsiteY116" fmla="*/ 536586 h 1775032"/>
              <a:gd name="connsiteX117" fmla="*/ 5651292 w 10663858"/>
              <a:gd name="connsiteY117" fmla="*/ 351294 h 1775032"/>
              <a:gd name="connsiteX118" fmla="*/ 5649060 w 10663858"/>
              <a:gd name="connsiteY118" fmla="*/ 250835 h 1775032"/>
              <a:gd name="connsiteX119" fmla="*/ 5666919 w 10663858"/>
              <a:gd name="connsiteY119" fmla="*/ 101264 h 1775032"/>
              <a:gd name="connsiteX120" fmla="*/ 5701522 w 10663858"/>
              <a:gd name="connsiteY120" fmla="*/ 72243 h 1775032"/>
              <a:gd name="connsiteX121" fmla="*/ 5723846 w 10663858"/>
              <a:gd name="connsiteY121" fmla="*/ 56615 h 1775032"/>
              <a:gd name="connsiteX122" fmla="*/ 5761797 w 10663858"/>
              <a:gd name="connsiteY122" fmla="*/ 55500 h 1775032"/>
              <a:gd name="connsiteX123" fmla="*/ 9570700 w 10663858"/>
              <a:gd name="connsiteY123" fmla="*/ 50127 h 1775032"/>
              <a:gd name="connsiteX124" fmla="*/ 9620092 w 10663858"/>
              <a:gd name="connsiteY124" fmla="*/ 59963 h 1775032"/>
              <a:gd name="connsiteX125" fmla="*/ 9646881 w 10663858"/>
              <a:gd name="connsiteY125" fmla="*/ 85636 h 1775032"/>
              <a:gd name="connsiteX126" fmla="*/ 9662508 w 10663858"/>
              <a:gd name="connsiteY126" fmla="*/ 123587 h 1775032"/>
              <a:gd name="connsiteX127" fmla="*/ 9671438 w 10663858"/>
              <a:gd name="connsiteY127" fmla="*/ 299950 h 1775032"/>
              <a:gd name="connsiteX128" fmla="*/ 9675903 w 10663858"/>
              <a:gd name="connsiteY128" fmla="*/ 650439 h 1775032"/>
              <a:gd name="connsiteX129" fmla="*/ 9675903 w 10663858"/>
              <a:gd name="connsiteY129" fmla="*/ 873682 h 1775032"/>
              <a:gd name="connsiteX130" fmla="*/ 9670322 w 10663858"/>
              <a:gd name="connsiteY130" fmla="*/ 1014324 h 1775032"/>
              <a:gd name="connsiteX131" fmla="*/ 9658043 w 10663858"/>
              <a:gd name="connsiteY131" fmla="*/ 1137107 h 1775032"/>
              <a:gd name="connsiteX132" fmla="*/ 9630138 w 10663858"/>
              <a:gd name="connsiteY132" fmla="*/ 1248728 h 1775032"/>
              <a:gd name="connsiteX133" fmla="*/ 9606698 w 10663858"/>
              <a:gd name="connsiteY133" fmla="*/ 1331328 h 1775032"/>
              <a:gd name="connsiteX134" fmla="*/ 9584373 w 10663858"/>
              <a:gd name="connsiteY134" fmla="*/ 1387138 h 1775032"/>
              <a:gd name="connsiteX135" fmla="*/ 9550887 w 10663858"/>
              <a:gd name="connsiteY135" fmla="*/ 1514386 h 1775032"/>
              <a:gd name="connsiteX136" fmla="*/ 9486147 w 10663858"/>
              <a:gd name="connsiteY136" fmla="*/ 1639402 h 1775032"/>
              <a:gd name="connsiteX137" fmla="*/ 9437034 w 10663858"/>
              <a:gd name="connsiteY137" fmla="*/ 1658378 h 1775032"/>
              <a:gd name="connsiteX138" fmla="*/ 9396850 w 10663858"/>
              <a:gd name="connsiteY138" fmla="*/ 1667307 h 1775032"/>
              <a:gd name="connsiteX139" fmla="*/ 9370061 w 10663858"/>
              <a:gd name="connsiteY139" fmla="*/ 1687399 h 1775032"/>
              <a:gd name="connsiteX140" fmla="*/ 9341039 w 10663858"/>
              <a:gd name="connsiteY140" fmla="*/ 1713072 h 1775032"/>
              <a:gd name="connsiteX141" fmla="*/ 9284113 w 10663858"/>
              <a:gd name="connsiteY141" fmla="*/ 1739861 h 1775032"/>
              <a:gd name="connsiteX142" fmla="*/ 9256207 w 10663858"/>
              <a:gd name="connsiteY142" fmla="*/ 1722002 h 1775032"/>
              <a:gd name="connsiteX143" fmla="*/ 9236116 w 10663858"/>
              <a:gd name="connsiteY143" fmla="*/ 1692980 h 1775032"/>
              <a:gd name="connsiteX144" fmla="*/ 9200397 w 10663858"/>
              <a:gd name="connsiteY144" fmla="*/ 1648332 h 1775032"/>
              <a:gd name="connsiteX145" fmla="*/ 9165794 w 10663858"/>
              <a:gd name="connsiteY145" fmla="*/ 1652796 h 1775032"/>
              <a:gd name="connsiteX146" fmla="*/ 9111100 w 10663858"/>
              <a:gd name="connsiteY146" fmla="*/ 1666191 h 1775032"/>
              <a:gd name="connsiteX147" fmla="*/ 8878927 w 10663858"/>
              <a:gd name="connsiteY147" fmla="*/ 1592521 h 1775032"/>
              <a:gd name="connsiteX148" fmla="*/ 8785166 w 10663858"/>
              <a:gd name="connsiteY148" fmla="*/ 1378209 h 1775032"/>
              <a:gd name="connsiteX149" fmla="*/ 8761725 w 10663858"/>
              <a:gd name="connsiteY149" fmla="*/ 1255425 h 1775032"/>
              <a:gd name="connsiteX150" fmla="*/ 8728239 w 10663858"/>
              <a:gd name="connsiteY150" fmla="*/ 1138223 h 1775032"/>
              <a:gd name="connsiteX151" fmla="*/ 8700334 w 10663858"/>
              <a:gd name="connsiteY151" fmla="*/ 1054507 h 1775032"/>
              <a:gd name="connsiteX152" fmla="*/ 8699218 w 10663858"/>
              <a:gd name="connsiteY152" fmla="*/ 989768 h 1775032"/>
              <a:gd name="connsiteX153" fmla="*/ 8711496 w 10663858"/>
              <a:gd name="connsiteY153" fmla="*/ 920562 h 1775032"/>
              <a:gd name="connsiteX154" fmla="*/ 8721542 w 10663858"/>
              <a:gd name="connsiteY154" fmla="*/ 746433 h 1775032"/>
              <a:gd name="connsiteX155" fmla="*/ 8703682 w 10663858"/>
              <a:gd name="connsiteY155" fmla="*/ 640393 h 1775032"/>
              <a:gd name="connsiteX156" fmla="*/ 8691404 w 10663858"/>
              <a:gd name="connsiteY156" fmla="*/ 558910 h 1775032"/>
              <a:gd name="connsiteX157" fmla="*/ 8695869 w 10663858"/>
              <a:gd name="connsiteY157" fmla="*/ 366921 h 1775032"/>
              <a:gd name="connsiteX158" fmla="*/ 8708147 w 10663858"/>
              <a:gd name="connsiteY158" fmla="*/ 258649 h 1775032"/>
              <a:gd name="connsiteX159" fmla="*/ 8715961 w 10663858"/>
              <a:gd name="connsiteY159" fmla="*/ 174933 h 1775032"/>
              <a:gd name="connsiteX160" fmla="*/ 8807490 w 10663858"/>
              <a:gd name="connsiteY160" fmla="*/ 56615 h 1775032"/>
              <a:gd name="connsiteX161" fmla="*/ 8893438 w 10663858"/>
              <a:gd name="connsiteY161" fmla="*/ 56615 h 1775032"/>
              <a:gd name="connsiteX162" fmla="*/ 8957062 w 10663858"/>
              <a:gd name="connsiteY162" fmla="*/ 58848 h 1775032"/>
              <a:gd name="connsiteX163" fmla="*/ 9026267 w 10663858"/>
              <a:gd name="connsiteY163" fmla="*/ 52150 h 1775032"/>
              <a:gd name="connsiteX164" fmla="*/ 9099938 w 10663858"/>
              <a:gd name="connsiteY164" fmla="*/ 83404 h 1775032"/>
              <a:gd name="connsiteX165" fmla="*/ 9142354 w 10663858"/>
              <a:gd name="connsiteY165" fmla="*/ 293251 h 1775032"/>
              <a:gd name="connsiteX166" fmla="*/ 9133424 w 10663858"/>
              <a:gd name="connsiteY166" fmla="*/ 534353 h 1775032"/>
              <a:gd name="connsiteX167" fmla="*/ 9136773 w 10663858"/>
              <a:gd name="connsiteY167" fmla="*/ 600211 h 1775032"/>
              <a:gd name="connsiteX168" fmla="*/ 9142354 w 10663858"/>
              <a:gd name="connsiteY168" fmla="*/ 643742 h 1775032"/>
              <a:gd name="connsiteX169" fmla="*/ 9128959 w 10663858"/>
              <a:gd name="connsiteY169" fmla="*/ 805593 h 1775032"/>
              <a:gd name="connsiteX170" fmla="*/ 9120030 w 10663858"/>
              <a:gd name="connsiteY170" fmla="*/ 980839 h 1775032"/>
              <a:gd name="connsiteX171" fmla="*/ 9126727 w 10663858"/>
              <a:gd name="connsiteY171" fmla="*/ 1005394 h 1775032"/>
              <a:gd name="connsiteX172" fmla="*/ 9133424 w 10663858"/>
              <a:gd name="connsiteY172" fmla="*/ 1018789 h 1775032"/>
              <a:gd name="connsiteX173" fmla="*/ 9145702 w 10663858"/>
              <a:gd name="connsiteY173" fmla="*/ 1070134 h 1775032"/>
              <a:gd name="connsiteX174" fmla="*/ 9169143 w 10663858"/>
              <a:gd name="connsiteY174" fmla="*/ 1137107 h 1775032"/>
              <a:gd name="connsiteX175" fmla="*/ 9223837 w 10663858"/>
              <a:gd name="connsiteY175" fmla="*/ 1169477 h 1775032"/>
              <a:gd name="connsiteX176" fmla="*/ 9277415 w 10663858"/>
              <a:gd name="connsiteY176" fmla="*/ 1103621 h 1775032"/>
              <a:gd name="connsiteX177" fmla="*/ 9288577 w 10663858"/>
              <a:gd name="connsiteY177" fmla="*/ 933957 h 1775032"/>
              <a:gd name="connsiteX178" fmla="*/ 9275183 w 10663858"/>
              <a:gd name="connsiteY178" fmla="*/ 770991 h 1775032"/>
              <a:gd name="connsiteX179" fmla="*/ 9271834 w 10663858"/>
              <a:gd name="connsiteY179" fmla="*/ 670531 h 1775032"/>
              <a:gd name="connsiteX180" fmla="*/ 9278532 w 10663858"/>
              <a:gd name="connsiteY180" fmla="*/ 514261 h 1775032"/>
              <a:gd name="connsiteX181" fmla="*/ 9285229 w 10663858"/>
              <a:gd name="connsiteY181" fmla="*/ 237442 h 1775032"/>
              <a:gd name="connsiteX182" fmla="*/ 9276299 w 10663858"/>
              <a:gd name="connsiteY182" fmla="*/ 147028 h 1775032"/>
              <a:gd name="connsiteX183" fmla="*/ 9298623 w 10663858"/>
              <a:gd name="connsiteY183" fmla="*/ 72243 h 1775032"/>
              <a:gd name="connsiteX184" fmla="*/ 9354434 w 10663858"/>
              <a:gd name="connsiteY184" fmla="*/ 51034 h 1775032"/>
              <a:gd name="connsiteX185" fmla="*/ 9425871 w 10663858"/>
              <a:gd name="connsiteY185" fmla="*/ 58848 h 1775032"/>
              <a:gd name="connsiteX186" fmla="*/ 9495077 w 10663858"/>
              <a:gd name="connsiteY186" fmla="*/ 59963 h 1775032"/>
              <a:gd name="connsiteX187" fmla="*/ 9544190 w 10663858"/>
              <a:gd name="connsiteY187" fmla="*/ 52150 h 1775032"/>
              <a:gd name="connsiteX188" fmla="*/ 9570700 w 10663858"/>
              <a:gd name="connsiteY188" fmla="*/ 50127 h 1775032"/>
              <a:gd name="connsiteX189" fmla="*/ 3950952 w 10663858"/>
              <a:gd name="connsiteY189" fmla="*/ 50127 h 1775032"/>
              <a:gd name="connsiteX190" fmla="*/ 4000343 w 10663858"/>
              <a:gd name="connsiteY190" fmla="*/ 59963 h 1775032"/>
              <a:gd name="connsiteX191" fmla="*/ 4027133 w 10663858"/>
              <a:gd name="connsiteY191" fmla="*/ 85636 h 1775032"/>
              <a:gd name="connsiteX192" fmla="*/ 4042758 w 10663858"/>
              <a:gd name="connsiteY192" fmla="*/ 123587 h 1775032"/>
              <a:gd name="connsiteX193" fmla="*/ 4051689 w 10663858"/>
              <a:gd name="connsiteY193" fmla="*/ 299950 h 1775032"/>
              <a:gd name="connsiteX194" fmla="*/ 4056153 w 10663858"/>
              <a:gd name="connsiteY194" fmla="*/ 650439 h 1775032"/>
              <a:gd name="connsiteX195" fmla="*/ 4056153 w 10663858"/>
              <a:gd name="connsiteY195" fmla="*/ 873682 h 1775032"/>
              <a:gd name="connsiteX196" fmla="*/ 4050573 w 10663858"/>
              <a:gd name="connsiteY196" fmla="*/ 1014324 h 1775032"/>
              <a:gd name="connsiteX197" fmla="*/ 4038295 w 10663858"/>
              <a:gd name="connsiteY197" fmla="*/ 1137107 h 1775032"/>
              <a:gd name="connsiteX198" fmla="*/ 4010390 w 10663858"/>
              <a:gd name="connsiteY198" fmla="*/ 1248728 h 1775032"/>
              <a:gd name="connsiteX199" fmla="*/ 3986949 w 10663858"/>
              <a:gd name="connsiteY199" fmla="*/ 1331328 h 1775032"/>
              <a:gd name="connsiteX200" fmla="*/ 3964625 w 10663858"/>
              <a:gd name="connsiteY200" fmla="*/ 1387138 h 1775032"/>
              <a:gd name="connsiteX201" fmla="*/ 3931138 w 10663858"/>
              <a:gd name="connsiteY201" fmla="*/ 1514386 h 1775032"/>
              <a:gd name="connsiteX202" fmla="*/ 3866398 w 10663858"/>
              <a:gd name="connsiteY202" fmla="*/ 1639402 h 1775032"/>
              <a:gd name="connsiteX203" fmla="*/ 3817284 w 10663858"/>
              <a:gd name="connsiteY203" fmla="*/ 1658378 h 1775032"/>
              <a:gd name="connsiteX204" fmla="*/ 3777101 w 10663858"/>
              <a:gd name="connsiteY204" fmla="*/ 1667307 h 1775032"/>
              <a:gd name="connsiteX205" fmla="*/ 3750314 w 10663858"/>
              <a:gd name="connsiteY205" fmla="*/ 1687399 h 1775032"/>
              <a:gd name="connsiteX206" fmla="*/ 3721290 w 10663858"/>
              <a:gd name="connsiteY206" fmla="*/ 1713072 h 1775032"/>
              <a:gd name="connsiteX207" fmla="*/ 3664364 w 10663858"/>
              <a:gd name="connsiteY207" fmla="*/ 1739861 h 1775032"/>
              <a:gd name="connsiteX208" fmla="*/ 3636457 w 10663858"/>
              <a:gd name="connsiteY208" fmla="*/ 1722002 h 1775032"/>
              <a:gd name="connsiteX209" fmla="*/ 3616367 w 10663858"/>
              <a:gd name="connsiteY209" fmla="*/ 1692980 h 1775032"/>
              <a:gd name="connsiteX210" fmla="*/ 3580648 w 10663858"/>
              <a:gd name="connsiteY210" fmla="*/ 1648332 h 1775032"/>
              <a:gd name="connsiteX211" fmla="*/ 3546045 w 10663858"/>
              <a:gd name="connsiteY211" fmla="*/ 1652796 h 1775032"/>
              <a:gd name="connsiteX212" fmla="*/ 3491352 w 10663858"/>
              <a:gd name="connsiteY212" fmla="*/ 1666191 h 1775032"/>
              <a:gd name="connsiteX213" fmla="*/ 3259179 w 10663858"/>
              <a:gd name="connsiteY213" fmla="*/ 1592521 h 1775032"/>
              <a:gd name="connsiteX214" fmla="*/ 3165416 w 10663858"/>
              <a:gd name="connsiteY214" fmla="*/ 1378209 h 1775032"/>
              <a:gd name="connsiteX215" fmla="*/ 3141976 w 10663858"/>
              <a:gd name="connsiteY215" fmla="*/ 1255425 h 1775032"/>
              <a:gd name="connsiteX216" fmla="*/ 3108491 w 10663858"/>
              <a:gd name="connsiteY216" fmla="*/ 1138223 h 1775032"/>
              <a:gd name="connsiteX217" fmla="*/ 3080586 w 10663858"/>
              <a:gd name="connsiteY217" fmla="*/ 1054507 h 1775032"/>
              <a:gd name="connsiteX218" fmla="*/ 3079468 w 10663858"/>
              <a:gd name="connsiteY218" fmla="*/ 989768 h 1775032"/>
              <a:gd name="connsiteX219" fmla="*/ 3091747 w 10663858"/>
              <a:gd name="connsiteY219" fmla="*/ 920562 h 1775032"/>
              <a:gd name="connsiteX220" fmla="*/ 3101793 w 10663858"/>
              <a:gd name="connsiteY220" fmla="*/ 746433 h 1775032"/>
              <a:gd name="connsiteX221" fmla="*/ 3083933 w 10663858"/>
              <a:gd name="connsiteY221" fmla="*/ 640393 h 1775032"/>
              <a:gd name="connsiteX222" fmla="*/ 3071656 w 10663858"/>
              <a:gd name="connsiteY222" fmla="*/ 558910 h 1775032"/>
              <a:gd name="connsiteX223" fmla="*/ 3076120 w 10663858"/>
              <a:gd name="connsiteY223" fmla="*/ 366921 h 1775032"/>
              <a:gd name="connsiteX224" fmla="*/ 3088399 w 10663858"/>
              <a:gd name="connsiteY224" fmla="*/ 258649 h 1775032"/>
              <a:gd name="connsiteX225" fmla="*/ 3096212 w 10663858"/>
              <a:gd name="connsiteY225" fmla="*/ 174933 h 1775032"/>
              <a:gd name="connsiteX226" fmla="*/ 3187742 w 10663858"/>
              <a:gd name="connsiteY226" fmla="*/ 56615 h 1775032"/>
              <a:gd name="connsiteX227" fmla="*/ 3273689 w 10663858"/>
              <a:gd name="connsiteY227" fmla="*/ 56615 h 1775032"/>
              <a:gd name="connsiteX228" fmla="*/ 3337314 w 10663858"/>
              <a:gd name="connsiteY228" fmla="*/ 58848 h 1775032"/>
              <a:gd name="connsiteX229" fmla="*/ 3406519 w 10663858"/>
              <a:gd name="connsiteY229" fmla="*/ 52150 h 1775032"/>
              <a:gd name="connsiteX230" fmla="*/ 3480189 w 10663858"/>
              <a:gd name="connsiteY230" fmla="*/ 83404 h 1775032"/>
              <a:gd name="connsiteX231" fmla="*/ 3522605 w 10663858"/>
              <a:gd name="connsiteY231" fmla="*/ 293251 h 1775032"/>
              <a:gd name="connsiteX232" fmla="*/ 3513676 w 10663858"/>
              <a:gd name="connsiteY232" fmla="*/ 534353 h 1775032"/>
              <a:gd name="connsiteX233" fmla="*/ 3517025 w 10663858"/>
              <a:gd name="connsiteY233" fmla="*/ 600211 h 1775032"/>
              <a:gd name="connsiteX234" fmla="*/ 3522605 w 10663858"/>
              <a:gd name="connsiteY234" fmla="*/ 643742 h 1775032"/>
              <a:gd name="connsiteX235" fmla="*/ 3509210 w 10663858"/>
              <a:gd name="connsiteY235" fmla="*/ 805593 h 1775032"/>
              <a:gd name="connsiteX236" fmla="*/ 3500281 w 10663858"/>
              <a:gd name="connsiteY236" fmla="*/ 980839 h 1775032"/>
              <a:gd name="connsiteX237" fmla="*/ 3506978 w 10663858"/>
              <a:gd name="connsiteY237" fmla="*/ 1005394 h 1775032"/>
              <a:gd name="connsiteX238" fmla="*/ 3513676 w 10663858"/>
              <a:gd name="connsiteY238" fmla="*/ 1018789 h 1775032"/>
              <a:gd name="connsiteX239" fmla="*/ 3525954 w 10663858"/>
              <a:gd name="connsiteY239" fmla="*/ 1070134 h 1775032"/>
              <a:gd name="connsiteX240" fmla="*/ 3549394 w 10663858"/>
              <a:gd name="connsiteY240" fmla="*/ 1137107 h 1775032"/>
              <a:gd name="connsiteX241" fmla="*/ 3604090 w 10663858"/>
              <a:gd name="connsiteY241" fmla="*/ 1169477 h 1775032"/>
              <a:gd name="connsiteX242" fmla="*/ 3657666 w 10663858"/>
              <a:gd name="connsiteY242" fmla="*/ 1103621 h 1775032"/>
              <a:gd name="connsiteX243" fmla="*/ 3668829 w 10663858"/>
              <a:gd name="connsiteY243" fmla="*/ 933957 h 1775032"/>
              <a:gd name="connsiteX244" fmla="*/ 3655434 w 10663858"/>
              <a:gd name="connsiteY244" fmla="*/ 770991 h 1775032"/>
              <a:gd name="connsiteX245" fmla="*/ 3652085 w 10663858"/>
              <a:gd name="connsiteY245" fmla="*/ 670531 h 1775032"/>
              <a:gd name="connsiteX246" fmla="*/ 3658783 w 10663858"/>
              <a:gd name="connsiteY246" fmla="*/ 514261 h 1775032"/>
              <a:gd name="connsiteX247" fmla="*/ 3665480 w 10663858"/>
              <a:gd name="connsiteY247" fmla="*/ 237442 h 1775032"/>
              <a:gd name="connsiteX248" fmla="*/ 3656551 w 10663858"/>
              <a:gd name="connsiteY248" fmla="*/ 147028 h 1775032"/>
              <a:gd name="connsiteX249" fmla="*/ 3678875 w 10663858"/>
              <a:gd name="connsiteY249" fmla="*/ 72243 h 1775032"/>
              <a:gd name="connsiteX250" fmla="*/ 3734685 w 10663858"/>
              <a:gd name="connsiteY250" fmla="*/ 51034 h 1775032"/>
              <a:gd name="connsiteX251" fmla="*/ 3806124 w 10663858"/>
              <a:gd name="connsiteY251" fmla="*/ 58848 h 1775032"/>
              <a:gd name="connsiteX252" fmla="*/ 3875327 w 10663858"/>
              <a:gd name="connsiteY252" fmla="*/ 59963 h 1775032"/>
              <a:gd name="connsiteX253" fmla="*/ 3924442 w 10663858"/>
              <a:gd name="connsiteY253" fmla="*/ 52150 h 1775032"/>
              <a:gd name="connsiteX254" fmla="*/ 3950952 w 10663858"/>
              <a:gd name="connsiteY254" fmla="*/ 50127 h 1775032"/>
              <a:gd name="connsiteX255" fmla="*/ 7141611 w 10663858"/>
              <a:gd name="connsiteY255" fmla="*/ 18315 h 1775032"/>
              <a:gd name="connsiteX256" fmla="*/ 7185561 w 10663858"/>
              <a:gd name="connsiteY256" fmla="*/ 20896 h 1775032"/>
              <a:gd name="connsiteX257" fmla="*/ 7341831 w 10663858"/>
              <a:gd name="connsiteY257" fmla="*/ 74474 h 1775032"/>
              <a:gd name="connsiteX258" fmla="*/ 7411036 w 10663858"/>
              <a:gd name="connsiteY258" fmla="*/ 155958 h 1775032"/>
              <a:gd name="connsiteX259" fmla="*/ 7451220 w 10663858"/>
              <a:gd name="connsiteY259" fmla="*/ 237442 h 1775032"/>
              <a:gd name="connsiteX260" fmla="*/ 7480241 w 10663858"/>
              <a:gd name="connsiteY260" fmla="*/ 269811 h 1775032"/>
              <a:gd name="connsiteX261" fmla="*/ 7512611 w 10663858"/>
              <a:gd name="connsiteY261" fmla="*/ 297717 h 1775032"/>
              <a:gd name="connsiteX262" fmla="*/ 7543865 w 10663858"/>
              <a:gd name="connsiteY262" fmla="*/ 354643 h 1775032"/>
              <a:gd name="connsiteX263" fmla="*/ 7574003 w 10663858"/>
              <a:gd name="connsiteY263" fmla="*/ 445057 h 1775032"/>
              <a:gd name="connsiteX264" fmla="*/ 7605256 w 10663858"/>
              <a:gd name="connsiteY264" fmla="*/ 643742 h 1775032"/>
              <a:gd name="connsiteX265" fmla="*/ 7598559 w 10663858"/>
              <a:gd name="connsiteY265" fmla="*/ 806709 h 1775032"/>
              <a:gd name="connsiteX266" fmla="*/ 7569538 w 10663858"/>
              <a:gd name="connsiteY266" fmla="*/ 1018789 h 1775032"/>
              <a:gd name="connsiteX267" fmla="*/ 7532703 w 10663858"/>
              <a:gd name="connsiteY267" fmla="*/ 1127061 h 1775032"/>
              <a:gd name="connsiteX268" fmla="*/ 7518192 w 10663858"/>
              <a:gd name="connsiteY268" fmla="*/ 1206312 h 1775032"/>
              <a:gd name="connsiteX269" fmla="*/ 7515960 w 10663858"/>
              <a:gd name="connsiteY269" fmla="*/ 1275517 h 1775032"/>
              <a:gd name="connsiteX270" fmla="*/ 7503681 w 10663858"/>
              <a:gd name="connsiteY270" fmla="*/ 1382673 h 1775032"/>
              <a:gd name="connsiteX271" fmla="*/ 7478009 w 10663858"/>
              <a:gd name="connsiteY271" fmla="*/ 1418392 h 1775032"/>
              <a:gd name="connsiteX272" fmla="*/ 7438941 w 10663858"/>
              <a:gd name="connsiteY272" fmla="*/ 1452995 h 1775032"/>
              <a:gd name="connsiteX273" fmla="*/ 7397641 w 10663858"/>
              <a:gd name="connsiteY273" fmla="*/ 1485365 h 1775032"/>
              <a:gd name="connsiteX274" fmla="*/ 7368620 w 10663858"/>
              <a:gd name="connsiteY274" fmla="*/ 1511038 h 1775032"/>
              <a:gd name="connsiteX275" fmla="*/ 7347412 w 10663858"/>
              <a:gd name="connsiteY275" fmla="*/ 1538943 h 1775032"/>
              <a:gd name="connsiteX276" fmla="*/ 7322855 w 10663858"/>
              <a:gd name="connsiteY276" fmla="*/ 1576894 h 1775032"/>
              <a:gd name="connsiteX277" fmla="*/ 7300531 w 10663858"/>
              <a:gd name="connsiteY277" fmla="*/ 1613729 h 1775032"/>
              <a:gd name="connsiteX278" fmla="*/ 7286020 w 10663858"/>
              <a:gd name="connsiteY278" fmla="*/ 1638286 h 1775032"/>
              <a:gd name="connsiteX279" fmla="*/ 7270393 w 10663858"/>
              <a:gd name="connsiteY279" fmla="*/ 1666191 h 1775032"/>
              <a:gd name="connsiteX280" fmla="*/ 7243604 w 10663858"/>
              <a:gd name="connsiteY280" fmla="*/ 1708607 h 1775032"/>
              <a:gd name="connsiteX281" fmla="*/ 7078405 w 10663858"/>
              <a:gd name="connsiteY281" fmla="*/ 1717537 h 1775032"/>
              <a:gd name="connsiteX282" fmla="*/ 7057197 w 10663858"/>
              <a:gd name="connsiteY282" fmla="*/ 1706375 h 1775032"/>
              <a:gd name="connsiteX283" fmla="*/ 7023711 w 10663858"/>
              <a:gd name="connsiteY283" fmla="*/ 1716420 h 1775032"/>
              <a:gd name="connsiteX284" fmla="*/ 6971249 w 10663858"/>
              <a:gd name="connsiteY284" fmla="*/ 1715304 h 1775032"/>
              <a:gd name="connsiteX285" fmla="*/ 6918787 w 10663858"/>
              <a:gd name="connsiteY285" fmla="*/ 1678469 h 1775032"/>
              <a:gd name="connsiteX286" fmla="*/ 6883068 w 10663858"/>
              <a:gd name="connsiteY286" fmla="*/ 1637169 h 1775032"/>
              <a:gd name="connsiteX287" fmla="*/ 6850698 w 10663858"/>
              <a:gd name="connsiteY287" fmla="*/ 1612613 h 1775032"/>
              <a:gd name="connsiteX288" fmla="*/ 6819444 w 10663858"/>
              <a:gd name="connsiteY288" fmla="*/ 1596986 h 1775032"/>
              <a:gd name="connsiteX289" fmla="*/ 6774796 w 10663858"/>
              <a:gd name="connsiteY289" fmla="*/ 1560151 h 1775032"/>
              <a:gd name="connsiteX290" fmla="*/ 6771447 w 10663858"/>
              <a:gd name="connsiteY290" fmla="*/ 1532246 h 1775032"/>
              <a:gd name="connsiteX291" fmla="*/ 6765866 w 10663858"/>
              <a:gd name="connsiteY291" fmla="*/ 1498759 h 1775032"/>
              <a:gd name="connsiteX292" fmla="*/ 6678802 w 10663858"/>
              <a:gd name="connsiteY292" fmla="*/ 1195150 h 1775032"/>
              <a:gd name="connsiteX293" fmla="*/ 6649780 w 10663858"/>
              <a:gd name="connsiteY293" fmla="*/ 889308 h 1775032"/>
              <a:gd name="connsiteX294" fmla="*/ 6683266 w 10663858"/>
              <a:gd name="connsiteY294" fmla="*/ 695088 h 1775032"/>
              <a:gd name="connsiteX295" fmla="*/ 6702242 w 10663858"/>
              <a:gd name="connsiteY295" fmla="*/ 529888 h 1775032"/>
              <a:gd name="connsiteX296" fmla="*/ 6693312 w 10663858"/>
              <a:gd name="connsiteY296" fmla="*/ 455102 h 1775032"/>
              <a:gd name="connsiteX297" fmla="*/ 6689964 w 10663858"/>
              <a:gd name="connsiteY297" fmla="*/ 398175 h 1775032"/>
              <a:gd name="connsiteX298" fmla="*/ 6698893 w 10663858"/>
              <a:gd name="connsiteY298" fmla="*/ 330087 h 1775032"/>
              <a:gd name="connsiteX299" fmla="*/ 6744658 w 10663858"/>
              <a:gd name="connsiteY299" fmla="*/ 258649 h 1775032"/>
              <a:gd name="connsiteX300" fmla="*/ 6808282 w 10663858"/>
              <a:gd name="connsiteY300" fmla="*/ 193909 h 1775032"/>
              <a:gd name="connsiteX301" fmla="*/ 6855163 w 10663858"/>
              <a:gd name="connsiteY301" fmla="*/ 128052 h 1775032"/>
              <a:gd name="connsiteX302" fmla="*/ 6904276 w 10663858"/>
              <a:gd name="connsiteY302" fmla="*/ 74474 h 1775032"/>
              <a:gd name="connsiteX303" fmla="*/ 7141611 w 10663858"/>
              <a:gd name="connsiteY303" fmla="*/ 18315 h 1775032"/>
              <a:gd name="connsiteX304" fmla="*/ 1521862 w 10663858"/>
              <a:gd name="connsiteY304" fmla="*/ 18315 h 1775032"/>
              <a:gd name="connsiteX305" fmla="*/ 1565813 w 10663858"/>
              <a:gd name="connsiteY305" fmla="*/ 20896 h 1775032"/>
              <a:gd name="connsiteX306" fmla="*/ 1722081 w 10663858"/>
              <a:gd name="connsiteY306" fmla="*/ 74474 h 1775032"/>
              <a:gd name="connsiteX307" fmla="*/ 1791286 w 10663858"/>
              <a:gd name="connsiteY307" fmla="*/ 155958 h 1775032"/>
              <a:gd name="connsiteX308" fmla="*/ 1831470 w 10663858"/>
              <a:gd name="connsiteY308" fmla="*/ 237442 h 1775032"/>
              <a:gd name="connsiteX309" fmla="*/ 1860493 w 10663858"/>
              <a:gd name="connsiteY309" fmla="*/ 269811 h 1775032"/>
              <a:gd name="connsiteX310" fmla="*/ 1892861 w 10663858"/>
              <a:gd name="connsiteY310" fmla="*/ 297717 h 1775032"/>
              <a:gd name="connsiteX311" fmla="*/ 1924115 w 10663858"/>
              <a:gd name="connsiteY311" fmla="*/ 354643 h 1775032"/>
              <a:gd name="connsiteX312" fmla="*/ 1954253 w 10663858"/>
              <a:gd name="connsiteY312" fmla="*/ 445057 h 1775032"/>
              <a:gd name="connsiteX313" fmla="*/ 1985507 w 10663858"/>
              <a:gd name="connsiteY313" fmla="*/ 643742 h 1775032"/>
              <a:gd name="connsiteX314" fmla="*/ 1978810 w 10663858"/>
              <a:gd name="connsiteY314" fmla="*/ 806709 h 1775032"/>
              <a:gd name="connsiteX315" fmla="*/ 1949789 w 10663858"/>
              <a:gd name="connsiteY315" fmla="*/ 1018789 h 1775032"/>
              <a:gd name="connsiteX316" fmla="*/ 1912954 w 10663858"/>
              <a:gd name="connsiteY316" fmla="*/ 1127061 h 1775032"/>
              <a:gd name="connsiteX317" fmla="*/ 1898443 w 10663858"/>
              <a:gd name="connsiteY317" fmla="*/ 1206312 h 1775032"/>
              <a:gd name="connsiteX318" fmla="*/ 1896210 w 10663858"/>
              <a:gd name="connsiteY318" fmla="*/ 1275517 h 1775032"/>
              <a:gd name="connsiteX319" fmla="*/ 1883933 w 10663858"/>
              <a:gd name="connsiteY319" fmla="*/ 1382673 h 1775032"/>
              <a:gd name="connsiteX320" fmla="*/ 1858259 w 10663858"/>
              <a:gd name="connsiteY320" fmla="*/ 1418392 h 1775032"/>
              <a:gd name="connsiteX321" fmla="*/ 1819193 w 10663858"/>
              <a:gd name="connsiteY321" fmla="*/ 1452995 h 1775032"/>
              <a:gd name="connsiteX322" fmla="*/ 1777893 w 10663858"/>
              <a:gd name="connsiteY322" fmla="*/ 1485365 h 1775032"/>
              <a:gd name="connsiteX323" fmla="*/ 1748870 w 10663858"/>
              <a:gd name="connsiteY323" fmla="*/ 1511038 h 1775032"/>
              <a:gd name="connsiteX324" fmla="*/ 1727663 w 10663858"/>
              <a:gd name="connsiteY324" fmla="*/ 1538943 h 1775032"/>
              <a:gd name="connsiteX325" fmla="*/ 1703107 w 10663858"/>
              <a:gd name="connsiteY325" fmla="*/ 1576894 h 1775032"/>
              <a:gd name="connsiteX326" fmla="*/ 1680782 w 10663858"/>
              <a:gd name="connsiteY326" fmla="*/ 1613729 h 1775032"/>
              <a:gd name="connsiteX327" fmla="*/ 1666271 w 10663858"/>
              <a:gd name="connsiteY327" fmla="*/ 1638286 h 1775032"/>
              <a:gd name="connsiteX328" fmla="*/ 1650644 w 10663858"/>
              <a:gd name="connsiteY328" fmla="*/ 1666191 h 1775032"/>
              <a:gd name="connsiteX329" fmla="*/ 1623856 w 10663858"/>
              <a:gd name="connsiteY329" fmla="*/ 1708607 h 1775032"/>
              <a:gd name="connsiteX330" fmla="*/ 1458656 w 10663858"/>
              <a:gd name="connsiteY330" fmla="*/ 1717537 h 1775032"/>
              <a:gd name="connsiteX331" fmla="*/ 1437448 w 10663858"/>
              <a:gd name="connsiteY331" fmla="*/ 1706375 h 1775032"/>
              <a:gd name="connsiteX332" fmla="*/ 1403961 w 10663858"/>
              <a:gd name="connsiteY332" fmla="*/ 1716420 h 1775032"/>
              <a:gd name="connsiteX333" fmla="*/ 1351500 w 10663858"/>
              <a:gd name="connsiteY333" fmla="*/ 1715304 h 1775032"/>
              <a:gd name="connsiteX334" fmla="*/ 1299037 w 10663858"/>
              <a:gd name="connsiteY334" fmla="*/ 1678469 h 1775032"/>
              <a:gd name="connsiteX335" fmla="*/ 1263319 w 10663858"/>
              <a:gd name="connsiteY335" fmla="*/ 1637169 h 1775032"/>
              <a:gd name="connsiteX336" fmla="*/ 1230948 w 10663858"/>
              <a:gd name="connsiteY336" fmla="*/ 1612613 h 1775032"/>
              <a:gd name="connsiteX337" fmla="*/ 1199695 w 10663858"/>
              <a:gd name="connsiteY337" fmla="*/ 1596986 h 1775032"/>
              <a:gd name="connsiteX338" fmla="*/ 1155046 w 10663858"/>
              <a:gd name="connsiteY338" fmla="*/ 1560151 h 1775032"/>
              <a:gd name="connsiteX339" fmla="*/ 1151697 w 10663858"/>
              <a:gd name="connsiteY339" fmla="*/ 1532246 h 1775032"/>
              <a:gd name="connsiteX340" fmla="*/ 1146118 w 10663858"/>
              <a:gd name="connsiteY340" fmla="*/ 1498759 h 1775032"/>
              <a:gd name="connsiteX341" fmla="*/ 1059052 w 10663858"/>
              <a:gd name="connsiteY341" fmla="*/ 1195150 h 1775032"/>
              <a:gd name="connsiteX342" fmla="*/ 1030030 w 10663858"/>
              <a:gd name="connsiteY342" fmla="*/ 889308 h 1775032"/>
              <a:gd name="connsiteX343" fmla="*/ 1063517 w 10663858"/>
              <a:gd name="connsiteY343" fmla="*/ 695088 h 1775032"/>
              <a:gd name="connsiteX344" fmla="*/ 1082493 w 10663858"/>
              <a:gd name="connsiteY344" fmla="*/ 529888 h 1775032"/>
              <a:gd name="connsiteX345" fmla="*/ 1073563 w 10663858"/>
              <a:gd name="connsiteY345" fmla="*/ 455102 h 1775032"/>
              <a:gd name="connsiteX346" fmla="*/ 1070214 w 10663858"/>
              <a:gd name="connsiteY346" fmla="*/ 398175 h 1775032"/>
              <a:gd name="connsiteX347" fmla="*/ 1079144 w 10663858"/>
              <a:gd name="connsiteY347" fmla="*/ 330087 h 1775032"/>
              <a:gd name="connsiteX348" fmla="*/ 1124908 w 10663858"/>
              <a:gd name="connsiteY348" fmla="*/ 258649 h 1775032"/>
              <a:gd name="connsiteX349" fmla="*/ 1188533 w 10663858"/>
              <a:gd name="connsiteY349" fmla="*/ 193909 h 1775032"/>
              <a:gd name="connsiteX350" fmla="*/ 1235414 w 10663858"/>
              <a:gd name="connsiteY350" fmla="*/ 128052 h 1775032"/>
              <a:gd name="connsiteX351" fmla="*/ 1284527 w 10663858"/>
              <a:gd name="connsiteY351" fmla="*/ 74474 h 1775032"/>
              <a:gd name="connsiteX352" fmla="*/ 1521862 w 10663858"/>
              <a:gd name="connsiteY352" fmla="*/ 18315 h 1775032"/>
              <a:gd name="connsiteX353" fmla="*/ 10201489 w 10663858"/>
              <a:gd name="connsiteY353" fmla="*/ 16431 h 1775032"/>
              <a:gd name="connsiteX354" fmla="*/ 10241673 w 10663858"/>
              <a:gd name="connsiteY354" fmla="*/ 20896 h 1775032"/>
              <a:gd name="connsiteX355" fmla="*/ 10275159 w 10663858"/>
              <a:gd name="connsiteY355" fmla="*/ 27593 h 1775032"/>
              <a:gd name="connsiteX356" fmla="*/ 10315343 w 10663858"/>
              <a:gd name="connsiteY356" fmla="*/ 29826 h 1775032"/>
              <a:gd name="connsiteX357" fmla="*/ 10363340 w 10663858"/>
              <a:gd name="connsiteY357" fmla="*/ 34291 h 1775032"/>
              <a:gd name="connsiteX358" fmla="*/ 10541934 w 10663858"/>
              <a:gd name="connsiteY358" fmla="*/ 145912 h 1775032"/>
              <a:gd name="connsiteX359" fmla="*/ 10616720 w 10663858"/>
              <a:gd name="connsiteY359" fmla="*/ 279858 h 1775032"/>
              <a:gd name="connsiteX360" fmla="*/ 10628998 w 10663858"/>
              <a:gd name="connsiteY360" fmla="*/ 416036 h 1775032"/>
              <a:gd name="connsiteX361" fmla="*/ 10642393 w 10663858"/>
              <a:gd name="connsiteY361" fmla="*/ 558910 h 1775032"/>
              <a:gd name="connsiteX362" fmla="*/ 10662484 w 10663858"/>
              <a:gd name="connsiteY362" fmla="*/ 630347 h 1775032"/>
              <a:gd name="connsiteX363" fmla="*/ 10656903 w 10663858"/>
              <a:gd name="connsiteY363" fmla="*/ 698436 h 1775032"/>
              <a:gd name="connsiteX364" fmla="*/ 10624533 w 10663858"/>
              <a:gd name="connsiteY364" fmla="*/ 759828 h 1775032"/>
              <a:gd name="connsiteX365" fmla="*/ 10575420 w 10663858"/>
              <a:gd name="connsiteY365" fmla="*/ 782152 h 1775032"/>
              <a:gd name="connsiteX366" fmla="*/ 10524074 w 10663858"/>
              <a:gd name="connsiteY366" fmla="*/ 784384 h 1775032"/>
              <a:gd name="connsiteX367" fmla="*/ 10483891 w 10663858"/>
              <a:gd name="connsiteY367" fmla="*/ 782152 h 1775032"/>
              <a:gd name="connsiteX368" fmla="*/ 10462683 w 10663858"/>
              <a:gd name="connsiteY368" fmla="*/ 789965 h 1775032"/>
              <a:gd name="connsiteX369" fmla="*/ 10450404 w 10663858"/>
              <a:gd name="connsiteY369" fmla="*/ 806709 h 1775032"/>
              <a:gd name="connsiteX370" fmla="*/ 10390129 w 10663858"/>
              <a:gd name="connsiteY370" fmla="*/ 808941 h 1775032"/>
              <a:gd name="connsiteX371" fmla="*/ 10316459 w 10663858"/>
              <a:gd name="connsiteY371" fmla="*/ 752014 h 1775032"/>
              <a:gd name="connsiteX372" fmla="*/ 10309762 w 10663858"/>
              <a:gd name="connsiteY372" fmla="*/ 639277 h 1775032"/>
              <a:gd name="connsiteX373" fmla="*/ 10323156 w 10663858"/>
              <a:gd name="connsiteY373" fmla="*/ 597978 h 1775032"/>
              <a:gd name="connsiteX374" fmla="*/ 10325389 w 10663858"/>
              <a:gd name="connsiteY374" fmla="*/ 565607 h 1775032"/>
              <a:gd name="connsiteX375" fmla="*/ 10282973 w 10663858"/>
              <a:gd name="connsiteY375" fmla="*/ 532122 h 1775032"/>
              <a:gd name="connsiteX376" fmla="*/ 10224930 w 10663858"/>
              <a:gd name="connsiteY376" fmla="*/ 549981 h 1775032"/>
              <a:gd name="connsiteX377" fmla="*/ 10181397 w 10663858"/>
              <a:gd name="connsiteY377" fmla="*/ 626999 h 1775032"/>
              <a:gd name="connsiteX378" fmla="*/ 10174700 w 10663858"/>
              <a:gd name="connsiteY378" fmla="*/ 692855 h 1775032"/>
              <a:gd name="connsiteX379" fmla="*/ 10178049 w 10663858"/>
              <a:gd name="connsiteY379" fmla="*/ 735271 h 1775032"/>
              <a:gd name="connsiteX380" fmla="*/ 10180281 w 10663858"/>
              <a:gd name="connsiteY380" fmla="*/ 782152 h 1775032"/>
              <a:gd name="connsiteX381" fmla="*/ 10208186 w 10663858"/>
              <a:gd name="connsiteY381" fmla="*/ 860287 h 1775032"/>
              <a:gd name="connsiteX382" fmla="*/ 10240557 w 10663858"/>
              <a:gd name="connsiteY382" fmla="*/ 882611 h 1775032"/>
              <a:gd name="connsiteX383" fmla="*/ 10266229 w 10663858"/>
              <a:gd name="connsiteY383" fmla="*/ 883727 h 1775032"/>
              <a:gd name="connsiteX384" fmla="*/ 10291902 w 10663858"/>
              <a:gd name="connsiteY384" fmla="*/ 882611 h 1775032"/>
              <a:gd name="connsiteX385" fmla="*/ 10329853 w 10663858"/>
              <a:gd name="connsiteY385" fmla="*/ 893773 h 1775032"/>
              <a:gd name="connsiteX386" fmla="*/ 10380083 w 10663858"/>
              <a:gd name="connsiteY386" fmla="*/ 916098 h 1775032"/>
              <a:gd name="connsiteX387" fmla="*/ 10425848 w 10663858"/>
              <a:gd name="connsiteY387" fmla="*/ 951816 h 1775032"/>
              <a:gd name="connsiteX388" fmla="*/ 10460450 w 10663858"/>
              <a:gd name="connsiteY388" fmla="*/ 983070 h 1775032"/>
              <a:gd name="connsiteX389" fmla="*/ 10486123 w 10663858"/>
              <a:gd name="connsiteY389" fmla="*/ 995348 h 1775032"/>
              <a:gd name="connsiteX390" fmla="*/ 10507331 w 10663858"/>
              <a:gd name="connsiteY390" fmla="*/ 1005394 h 1775032"/>
              <a:gd name="connsiteX391" fmla="*/ 10524074 w 10663858"/>
              <a:gd name="connsiteY391" fmla="*/ 1027718 h 1775032"/>
              <a:gd name="connsiteX392" fmla="*/ 10537469 w 10663858"/>
              <a:gd name="connsiteY392" fmla="*/ 1208545 h 1775032"/>
              <a:gd name="connsiteX393" fmla="*/ 10529655 w 10663858"/>
              <a:gd name="connsiteY393" fmla="*/ 1268820 h 1775032"/>
              <a:gd name="connsiteX394" fmla="*/ 10524074 w 10663858"/>
              <a:gd name="connsiteY394" fmla="*/ 1307888 h 1775032"/>
              <a:gd name="connsiteX395" fmla="*/ 10519609 w 10663858"/>
              <a:gd name="connsiteY395" fmla="*/ 1336909 h 1775032"/>
              <a:gd name="connsiteX396" fmla="*/ 10517377 w 10663858"/>
              <a:gd name="connsiteY396" fmla="*/ 1373744 h 1775032"/>
              <a:gd name="connsiteX397" fmla="*/ 10487239 w 10663858"/>
              <a:gd name="connsiteY397" fmla="*/ 1514386 h 1775032"/>
              <a:gd name="connsiteX398" fmla="*/ 10425848 w 10663858"/>
              <a:gd name="connsiteY398" fmla="*/ 1581359 h 1775032"/>
              <a:gd name="connsiteX399" fmla="*/ 10385664 w 10663858"/>
              <a:gd name="connsiteY399" fmla="*/ 1608148 h 1775032"/>
              <a:gd name="connsiteX400" fmla="*/ 10371153 w 10663858"/>
              <a:gd name="connsiteY400" fmla="*/ 1630472 h 1775032"/>
              <a:gd name="connsiteX401" fmla="*/ 10354410 w 10663858"/>
              <a:gd name="connsiteY401" fmla="*/ 1659494 h 1775032"/>
              <a:gd name="connsiteX402" fmla="*/ 10276275 w 10663858"/>
              <a:gd name="connsiteY402" fmla="*/ 1713072 h 1775032"/>
              <a:gd name="connsiteX403" fmla="*/ 10152376 w 10663858"/>
              <a:gd name="connsiteY403" fmla="*/ 1729815 h 1775032"/>
              <a:gd name="connsiteX404" fmla="*/ 10050801 w 10663858"/>
              <a:gd name="connsiteY404" fmla="*/ 1722002 h 1775032"/>
              <a:gd name="connsiteX405" fmla="*/ 9984944 w 10663858"/>
              <a:gd name="connsiteY405" fmla="*/ 1688515 h 1775032"/>
              <a:gd name="connsiteX406" fmla="*/ 9935831 w 10663858"/>
              <a:gd name="connsiteY406" fmla="*/ 1629356 h 1775032"/>
              <a:gd name="connsiteX407" fmla="*/ 9905693 w 10663858"/>
              <a:gd name="connsiteY407" fmla="*/ 1593637 h 1775032"/>
              <a:gd name="connsiteX408" fmla="*/ 9881137 w 10663858"/>
              <a:gd name="connsiteY408" fmla="*/ 1590289 h 1775032"/>
              <a:gd name="connsiteX409" fmla="*/ 9854348 w 10663858"/>
              <a:gd name="connsiteY409" fmla="*/ 1590289 h 1775032"/>
              <a:gd name="connsiteX410" fmla="*/ 9806351 w 10663858"/>
              <a:gd name="connsiteY410" fmla="*/ 1569081 h 1775032"/>
              <a:gd name="connsiteX411" fmla="*/ 9797421 w 10663858"/>
              <a:gd name="connsiteY411" fmla="*/ 1528897 h 1775032"/>
              <a:gd name="connsiteX412" fmla="*/ 9798537 w 10663858"/>
              <a:gd name="connsiteY412" fmla="*/ 1474203 h 1775032"/>
              <a:gd name="connsiteX413" fmla="*/ 9799653 w 10663858"/>
              <a:gd name="connsiteY413" fmla="*/ 1407230 h 1775032"/>
              <a:gd name="connsiteX414" fmla="*/ 9825326 w 10663858"/>
              <a:gd name="connsiteY414" fmla="*/ 1353652 h 1775032"/>
              <a:gd name="connsiteX415" fmla="*/ 9919088 w 10663858"/>
              <a:gd name="connsiteY415" fmla="*/ 1309004 h 1775032"/>
              <a:gd name="connsiteX416" fmla="*/ 9972666 w 10663858"/>
              <a:gd name="connsiteY416" fmla="*/ 1293377 h 1775032"/>
              <a:gd name="connsiteX417" fmla="*/ 9993874 w 10663858"/>
              <a:gd name="connsiteY417" fmla="*/ 1268820 h 1775032"/>
              <a:gd name="connsiteX418" fmla="*/ 10016198 w 10663858"/>
              <a:gd name="connsiteY418" fmla="*/ 1255425 h 1775032"/>
              <a:gd name="connsiteX419" fmla="*/ 10046336 w 10663858"/>
              <a:gd name="connsiteY419" fmla="*/ 1257658 h 1775032"/>
              <a:gd name="connsiteX420" fmla="*/ 10084287 w 10663858"/>
              <a:gd name="connsiteY420" fmla="*/ 1302307 h 1775032"/>
              <a:gd name="connsiteX421" fmla="*/ 10085403 w 10663858"/>
              <a:gd name="connsiteY421" fmla="*/ 1363698 h 1775032"/>
              <a:gd name="connsiteX422" fmla="*/ 10093217 w 10663858"/>
              <a:gd name="connsiteY422" fmla="*/ 1413927 h 1775032"/>
              <a:gd name="connsiteX423" fmla="*/ 10151260 w 10663858"/>
              <a:gd name="connsiteY423" fmla="*/ 1467505 h 1775032"/>
              <a:gd name="connsiteX424" fmla="*/ 10202605 w 10663858"/>
              <a:gd name="connsiteY424" fmla="*/ 1373744 h 1775032"/>
              <a:gd name="connsiteX425" fmla="*/ 10202605 w 10663858"/>
              <a:gd name="connsiteY425" fmla="*/ 1326863 h 1775032"/>
              <a:gd name="connsiteX426" fmla="*/ 10202605 w 10663858"/>
              <a:gd name="connsiteY426" fmla="*/ 1277750 h 1775032"/>
              <a:gd name="connsiteX427" fmla="*/ 10102146 w 10663858"/>
              <a:gd name="connsiteY427" fmla="*/ 1117015 h 1775032"/>
              <a:gd name="connsiteX428" fmla="*/ 10024012 w 10663858"/>
              <a:gd name="connsiteY428" fmla="*/ 1074599 h 1775032"/>
              <a:gd name="connsiteX429" fmla="*/ 9952574 w 10663858"/>
              <a:gd name="connsiteY429" fmla="*/ 1025486 h 1775032"/>
              <a:gd name="connsiteX430" fmla="*/ 9856580 w 10663858"/>
              <a:gd name="connsiteY430" fmla="*/ 871449 h 1775032"/>
              <a:gd name="connsiteX431" fmla="*/ 9827559 w 10663858"/>
              <a:gd name="connsiteY431" fmla="*/ 758712 h 1775032"/>
              <a:gd name="connsiteX432" fmla="*/ 9810815 w 10663858"/>
              <a:gd name="connsiteY432" fmla="*/ 724109 h 1775032"/>
              <a:gd name="connsiteX433" fmla="*/ 9794072 w 10663858"/>
              <a:gd name="connsiteY433" fmla="*/ 710714 h 1775032"/>
              <a:gd name="connsiteX434" fmla="*/ 9769516 w 10663858"/>
              <a:gd name="connsiteY434" fmla="*/ 683926 h 1775032"/>
              <a:gd name="connsiteX435" fmla="*/ 9758353 w 10663858"/>
              <a:gd name="connsiteY435" fmla="*/ 605792 h 1775032"/>
              <a:gd name="connsiteX436" fmla="*/ 9780678 w 10663858"/>
              <a:gd name="connsiteY436" fmla="*/ 531005 h 1775032"/>
              <a:gd name="connsiteX437" fmla="*/ 9789607 w 10663858"/>
              <a:gd name="connsiteY437" fmla="*/ 465148 h 1775032"/>
              <a:gd name="connsiteX438" fmla="*/ 9786259 w 10663858"/>
              <a:gd name="connsiteY438" fmla="*/ 394827 h 1775032"/>
              <a:gd name="connsiteX439" fmla="*/ 9782910 w 10663858"/>
              <a:gd name="connsiteY439" fmla="*/ 324505 h 1775032"/>
              <a:gd name="connsiteX440" fmla="*/ 9843185 w 10663858"/>
              <a:gd name="connsiteY440" fmla="*/ 177167 h 1775032"/>
              <a:gd name="connsiteX441" fmla="*/ 9972666 w 10663858"/>
              <a:gd name="connsiteY441" fmla="*/ 96798 h 1775032"/>
              <a:gd name="connsiteX442" fmla="*/ 10039639 w 10663858"/>
              <a:gd name="connsiteY442" fmla="*/ 81171 h 1775032"/>
              <a:gd name="connsiteX443" fmla="*/ 10108844 w 10663858"/>
              <a:gd name="connsiteY443" fmla="*/ 54382 h 1775032"/>
              <a:gd name="connsiteX444" fmla="*/ 10201489 w 10663858"/>
              <a:gd name="connsiteY444" fmla="*/ 16431 h 1775032"/>
              <a:gd name="connsiteX445" fmla="*/ 4581742 w 10663858"/>
              <a:gd name="connsiteY445" fmla="*/ 16431 h 1775032"/>
              <a:gd name="connsiteX446" fmla="*/ 4621924 w 10663858"/>
              <a:gd name="connsiteY446" fmla="*/ 20896 h 1775032"/>
              <a:gd name="connsiteX447" fmla="*/ 4655409 w 10663858"/>
              <a:gd name="connsiteY447" fmla="*/ 27593 h 1775032"/>
              <a:gd name="connsiteX448" fmla="*/ 4695593 w 10663858"/>
              <a:gd name="connsiteY448" fmla="*/ 29826 h 1775032"/>
              <a:gd name="connsiteX449" fmla="*/ 4743590 w 10663858"/>
              <a:gd name="connsiteY449" fmla="*/ 34291 h 1775032"/>
              <a:gd name="connsiteX450" fmla="*/ 4922183 w 10663858"/>
              <a:gd name="connsiteY450" fmla="*/ 145912 h 1775032"/>
              <a:gd name="connsiteX451" fmla="*/ 4996971 w 10663858"/>
              <a:gd name="connsiteY451" fmla="*/ 279858 h 1775032"/>
              <a:gd name="connsiteX452" fmla="*/ 5009249 w 10663858"/>
              <a:gd name="connsiteY452" fmla="*/ 416036 h 1775032"/>
              <a:gd name="connsiteX453" fmla="*/ 5022643 w 10663858"/>
              <a:gd name="connsiteY453" fmla="*/ 558910 h 1775032"/>
              <a:gd name="connsiteX454" fmla="*/ 5042735 w 10663858"/>
              <a:gd name="connsiteY454" fmla="*/ 630347 h 1775032"/>
              <a:gd name="connsiteX455" fmla="*/ 5037154 w 10663858"/>
              <a:gd name="connsiteY455" fmla="*/ 698436 h 1775032"/>
              <a:gd name="connsiteX456" fmla="*/ 5004784 w 10663858"/>
              <a:gd name="connsiteY456" fmla="*/ 759828 h 1775032"/>
              <a:gd name="connsiteX457" fmla="*/ 4955670 w 10663858"/>
              <a:gd name="connsiteY457" fmla="*/ 782152 h 1775032"/>
              <a:gd name="connsiteX458" fmla="*/ 4904325 w 10663858"/>
              <a:gd name="connsiteY458" fmla="*/ 784384 h 1775032"/>
              <a:gd name="connsiteX459" fmla="*/ 4864141 w 10663858"/>
              <a:gd name="connsiteY459" fmla="*/ 782152 h 1775032"/>
              <a:gd name="connsiteX460" fmla="*/ 4842933 w 10663858"/>
              <a:gd name="connsiteY460" fmla="*/ 789965 h 1775032"/>
              <a:gd name="connsiteX461" fmla="*/ 4830655 w 10663858"/>
              <a:gd name="connsiteY461" fmla="*/ 806709 h 1775032"/>
              <a:gd name="connsiteX462" fmla="*/ 4770380 w 10663858"/>
              <a:gd name="connsiteY462" fmla="*/ 808941 h 1775032"/>
              <a:gd name="connsiteX463" fmla="*/ 4696711 w 10663858"/>
              <a:gd name="connsiteY463" fmla="*/ 752014 h 1775032"/>
              <a:gd name="connsiteX464" fmla="*/ 4690013 w 10663858"/>
              <a:gd name="connsiteY464" fmla="*/ 639277 h 1775032"/>
              <a:gd name="connsiteX465" fmla="*/ 4703406 w 10663858"/>
              <a:gd name="connsiteY465" fmla="*/ 597978 h 1775032"/>
              <a:gd name="connsiteX466" fmla="*/ 4705640 w 10663858"/>
              <a:gd name="connsiteY466" fmla="*/ 565607 h 1775032"/>
              <a:gd name="connsiteX467" fmla="*/ 4663225 w 10663858"/>
              <a:gd name="connsiteY467" fmla="*/ 532122 h 1775032"/>
              <a:gd name="connsiteX468" fmla="*/ 4605181 w 10663858"/>
              <a:gd name="connsiteY468" fmla="*/ 549981 h 1775032"/>
              <a:gd name="connsiteX469" fmla="*/ 4561648 w 10663858"/>
              <a:gd name="connsiteY469" fmla="*/ 626999 h 1775032"/>
              <a:gd name="connsiteX470" fmla="*/ 4554951 w 10663858"/>
              <a:gd name="connsiteY470" fmla="*/ 692855 h 1775032"/>
              <a:gd name="connsiteX471" fmla="*/ 4558300 w 10663858"/>
              <a:gd name="connsiteY471" fmla="*/ 735271 h 1775032"/>
              <a:gd name="connsiteX472" fmla="*/ 4560533 w 10663858"/>
              <a:gd name="connsiteY472" fmla="*/ 782152 h 1775032"/>
              <a:gd name="connsiteX473" fmla="*/ 4588438 w 10663858"/>
              <a:gd name="connsiteY473" fmla="*/ 860287 h 1775032"/>
              <a:gd name="connsiteX474" fmla="*/ 4620807 w 10663858"/>
              <a:gd name="connsiteY474" fmla="*/ 882611 h 1775032"/>
              <a:gd name="connsiteX475" fmla="*/ 4646481 w 10663858"/>
              <a:gd name="connsiteY475" fmla="*/ 883727 h 1775032"/>
              <a:gd name="connsiteX476" fmla="*/ 4672153 w 10663858"/>
              <a:gd name="connsiteY476" fmla="*/ 882611 h 1775032"/>
              <a:gd name="connsiteX477" fmla="*/ 4710103 w 10663858"/>
              <a:gd name="connsiteY477" fmla="*/ 893773 h 1775032"/>
              <a:gd name="connsiteX478" fmla="*/ 4760334 w 10663858"/>
              <a:gd name="connsiteY478" fmla="*/ 916098 h 1775032"/>
              <a:gd name="connsiteX479" fmla="*/ 4806099 w 10663858"/>
              <a:gd name="connsiteY479" fmla="*/ 951816 h 1775032"/>
              <a:gd name="connsiteX480" fmla="*/ 4840701 w 10663858"/>
              <a:gd name="connsiteY480" fmla="*/ 983070 h 1775032"/>
              <a:gd name="connsiteX481" fmla="*/ 4866375 w 10663858"/>
              <a:gd name="connsiteY481" fmla="*/ 995348 h 1775032"/>
              <a:gd name="connsiteX482" fmla="*/ 4887581 w 10663858"/>
              <a:gd name="connsiteY482" fmla="*/ 1005394 h 1775032"/>
              <a:gd name="connsiteX483" fmla="*/ 4904325 w 10663858"/>
              <a:gd name="connsiteY483" fmla="*/ 1027718 h 1775032"/>
              <a:gd name="connsiteX484" fmla="*/ 4917719 w 10663858"/>
              <a:gd name="connsiteY484" fmla="*/ 1208545 h 1775032"/>
              <a:gd name="connsiteX485" fmla="*/ 4909906 w 10663858"/>
              <a:gd name="connsiteY485" fmla="*/ 1268820 h 1775032"/>
              <a:gd name="connsiteX486" fmla="*/ 4904325 w 10663858"/>
              <a:gd name="connsiteY486" fmla="*/ 1307888 h 1775032"/>
              <a:gd name="connsiteX487" fmla="*/ 4899860 w 10663858"/>
              <a:gd name="connsiteY487" fmla="*/ 1336909 h 1775032"/>
              <a:gd name="connsiteX488" fmla="*/ 4897627 w 10663858"/>
              <a:gd name="connsiteY488" fmla="*/ 1373744 h 1775032"/>
              <a:gd name="connsiteX489" fmla="*/ 4867490 w 10663858"/>
              <a:gd name="connsiteY489" fmla="*/ 1514386 h 1775032"/>
              <a:gd name="connsiteX490" fmla="*/ 4806099 w 10663858"/>
              <a:gd name="connsiteY490" fmla="*/ 1581359 h 1775032"/>
              <a:gd name="connsiteX491" fmla="*/ 4765915 w 10663858"/>
              <a:gd name="connsiteY491" fmla="*/ 1608148 h 1775032"/>
              <a:gd name="connsiteX492" fmla="*/ 4751406 w 10663858"/>
              <a:gd name="connsiteY492" fmla="*/ 1630472 h 1775032"/>
              <a:gd name="connsiteX493" fmla="*/ 4734661 w 10663858"/>
              <a:gd name="connsiteY493" fmla="*/ 1659494 h 1775032"/>
              <a:gd name="connsiteX494" fmla="*/ 4656527 w 10663858"/>
              <a:gd name="connsiteY494" fmla="*/ 1713072 h 1775032"/>
              <a:gd name="connsiteX495" fmla="*/ 4532627 w 10663858"/>
              <a:gd name="connsiteY495" fmla="*/ 1729815 h 1775032"/>
              <a:gd name="connsiteX496" fmla="*/ 4431052 w 10663858"/>
              <a:gd name="connsiteY496" fmla="*/ 1722002 h 1775032"/>
              <a:gd name="connsiteX497" fmla="*/ 4365197 w 10663858"/>
              <a:gd name="connsiteY497" fmla="*/ 1688515 h 1775032"/>
              <a:gd name="connsiteX498" fmla="*/ 4316082 w 10663858"/>
              <a:gd name="connsiteY498" fmla="*/ 1629356 h 1775032"/>
              <a:gd name="connsiteX499" fmla="*/ 4285945 w 10663858"/>
              <a:gd name="connsiteY499" fmla="*/ 1593637 h 1775032"/>
              <a:gd name="connsiteX500" fmla="*/ 4261388 w 10663858"/>
              <a:gd name="connsiteY500" fmla="*/ 1590289 h 1775032"/>
              <a:gd name="connsiteX501" fmla="*/ 4234598 w 10663858"/>
              <a:gd name="connsiteY501" fmla="*/ 1590289 h 1775032"/>
              <a:gd name="connsiteX502" fmla="*/ 4186601 w 10663858"/>
              <a:gd name="connsiteY502" fmla="*/ 1569081 h 1775032"/>
              <a:gd name="connsiteX503" fmla="*/ 4177672 w 10663858"/>
              <a:gd name="connsiteY503" fmla="*/ 1528897 h 1775032"/>
              <a:gd name="connsiteX504" fmla="*/ 4178789 w 10663858"/>
              <a:gd name="connsiteY504" fmla="*/ 1474203 h 1775032"/>
              <a:gd name="connsiteX505" fmla="*/ 4179904 w 10663858"/>
              <a:gd name="connsiteY505" fmla="*/ 1407230 h 1775032"/>
              <a:gd name="connsiteX506" fmla="*/ 4205578 w 10663858"/>
              <a:gd name="connsiteY506" fmla="*/ 1353652 h 1775032"/>
              <a:gd name="connsiteX507" fmla="*/ 4299338 w 10663858"/>
              <a:gd name="connsiteY507" fmla="*/ 1309004 h 1775032"/>
              <a:gd name="connsiteX508" fmla="*/ 4352917 w 10663858"/>
              <a:gd name="connsiteY508" fmla="*/ 1293377 h 1775032"/>
              <a:gd name="connsiteX509" fmla="*/ 4374125 w 10663858"/>
              <a:gd name="connsiteY509" fmla="*/ 1268820 h 1775032"/>
              <a:gd name="connsiteX510" fmla="*/ 4396449 w 10663858"/>
              <a:gd name="connsiteY510" fmla="*/ 1255425 h 1775032"/>
              <a:gd name="connsiteX511" fmla="*/ 4426587 w 10663858"/>
              <a:gd name="connsiteY511" fmla="*/ 1257658 h 1775032"/>
              <a:gd name="connsiteX512" fmla="*/ 4464538 w 10663858"/>
              <a:gd name="connsiteY512" fmla="*/ 1302307 h 1775032"/>
              <a:gd name="connsiteX513" fmla="*/ 4465655 w 10663858"/>
              <a:gd name="connsiteY513" fmla="*/ 1363698 h 1775032"/>
              <a:gd name="connsiteX514" fmla="*/ 4473469 w 10663858"/>
              <a:gd name="connsiteY514" fmla="*/ 1413927 h 1775032"/>
              <a:gd name="connsiteX515" fmla="*/ 4531511 w 10663858"/>
              <a:gd name="connsiteY515" fmla="*/ 1467505 h 1775032"/>
              <a:gd name="connsiteX516" fmla="*/ 4582858 w 10663858"/>
              <a:gd name="connsiteY516" fmla="*/ 1373744 h 1775032"/>
              <a:gd name="connsiteX517" fmla="*/ 4582858 w 10663858"/>
              <a:gd name="connsiteY517" fmla="*/ 1326863 h 1775032"/>
              <a:gd name="connsiteX518" fmla="*/ 4582858 w 10663858"/>
              <a:gd name="connsiteY518" fmla="*/ 1277750 h 1775032"/>
              <a:gd name="connsiteX519" fmla="*/ 4482397 w 10663858"/>
              <a:gd name="connsiteY519" fmla="*/ 1117015 h 1775032"/>
              <a:gd name="connsiteX520" fmla="*/ 4404263 w 10663858"/>
              <a:gd name="connsiteY520" fmla="*/ 1074599 h 1775032"/>
              <a:gd name="connsiteX521" fmla="*/ 4332825 w 10663858"/>
              <a:gd name="connsiteY521" fmla="*/ 1025486 h 1775032"/>
              <a:gd name="connsiteX522" fmla="*/ 4236831 w 10663858"/>
              <a:gd name="connsiteY522" fmla="*/ 871449 h 1775032"/>
              <a:gd name="connsiteX523" fmla="*/ 4207810 w 10663858"/>
              <a:gd name="connsiteY523" fmla="*/ 758712 h 1775032"/>
              <a:gd name="connsiteX524" fmla="*/ 4191067 w 10663858"/>
              <a:gd name="connsiteY524" fmla="*/ 724109 h 1775032"/>
              <a:gd name="connsiteX525" fmla="*/ 4174323 w 10663858"/>
              <a:gd name="connsiteY525" fmla="*/ 710714 h 1775032"/>
              <a:gd name="connsiteX526" fmla="*/ 4149768 w 10663858"/>
              <a:gd name="connsiteY526" fmla="*/ 683926 h 1775032"/>
              <a:gd name="connsiteX527" fmla="*/ 4138604 w 10663858"/>
              <a:gd name="connsiteY527" fmla="*/ 605792 h 1775032"/>
              <a:gd name="connsiteX528" fmla="*/ 4160929 w 10663858"/>
              <a:gd name="connsiteY528" fmla="*/ 531005 h 1775032"/>
              <a:gd name="connsiteX529" fmla="*/ 4169858 w 10663858"/>
              <a:gd name="connsiteY529" fmla="*/ 465148 h 1775032"/>
              <a:gd name="connsiteX530" fmla="*/ 4166509 w 10663858"/>
              <a:gd name="connsiteY530" fmla="*/ 394827 h 1775032"/>
              <a:gd name="connsiteX531" fmla="*/ 4163160 w 10663858"/>
              <a:gd name="connsiteY531" fmla="*/ 324505 h 1775032"/>
              <a:gd name="connsiteX532" fmla="*/ 4223437 w 10663858"/>
              <a:gd name="connsiteY532" fmla="*/ 177167 h 1775032"/>
              <a:gd name="connsiteX533" fmla="*/ 4352917 w 10663858"/>
              <a:gd name="connsiteY533" fmla="*/ 96798 h 1775032"/>
              <a:gd name="connsiteX534" fmla="*/ 4419890 w 10663858"/>
              <a:gd name="connsiteY534" fmla="*/ 81171 h 1775032"/>
              <a:gd name="connsiteX535" fmla="*/ 4489095 w 10663858"/>
              <a:gd name="connsiteY535" fmla="*/ 54382 h 1775032"/>
              <a:gd name="connsiteX536" fmla="*/ 4581742 w 10663858"/>
              <a:gd name="connsiteY536" fmla="*/ 16431 h 1775032"/>
              <a:gd name="connsiteX537" fmla="*/ 8210496 w 10663858"/>
              <a:gd name="connsiteY537" fmla="*/ 15838 h 1775032"/>
              <a:gd name="connsiteX538" fmla="*/ 8243878 w 10663858"/>
              <a:gd name="connsiteY538" fmla="*/ 32058 h 1775032"/>
              <a:gd name="connsiteX539" fmla="*/ 8306386 w 10663858"/>
              <a:gd name="connsiteY539" fmla="*/ 94566 h 1775032"/>
              <a:gd name="connsiteX540" fmla="*/ 8420239 w 10663858"/>
              <a:gd name="connsiteY540" fmla="*/ 128052 h 1775032"/>
              <a:gd name="connsiteX541" fmla="*/ 8536325 w 10663858"/>
              <a:gd name="connsiteY541" fmla="*/ 195026 h 1775032"/>
              <a:gd name="connsiteX542" fmla="*/ 8554185 w 10663858"/>
              <a:gd name="connsiteY542" fmla="*/ 220698 h 1775032"/>
              <a:gd name="connsiteX543" fmla="*/ 8567579 w 10663858"/>
              <a:gd name="connsiteY543" fmla="*/ 248603 h 1775032"/>
              <a:gd name="connsiteX544" fmla="*/ 8576509 w 10663858"/>
              <a:gd name="connsiteY544" fmla="*/ 344597 h 1775032"/>
              <a:gd name="connsiteX545" fmla="*/ 8583206 w 10663858"/>
              <a:gd name="connsiteY545" fmla="*/ 446172 h 1775032"/>
              <a:gd name="connsiteX546" fmla="*/ 8605530 w 10663858"/>
              <a:gd name="connsiteY546" fmla="*/ 520960 h 1775032"/>
              <a:gd name="connsiteX547" fmla="*/ 8580974 w 10663858"/>
              <a:gd name="connsiteY547" fmla="*/ 688390 h 1775032"/>
              <a:gd name="connsiteX548" fmla="*/ 8498374 w 10663858"/>
              <a:gd name="connsiteY548" fmla="*/ 802245 h 1775032"/>
              <a:gd name="connsiteX549" fmla="*/ 8458190 w 10663858"/>
              <a:gd name="connsiteY549" fmla="*/ 815638 h 1775032"/>
              <a:gd name="connsiteX550" fmla="*/ 8358848 w 10663858"/>
              <a:gd name="connsiteY550" fmla="*/ 830149 h 1775032"/>
              <a:gd name="connsiteX551" fmla="*/ 8301921 w 10663858"/>
              <a:gd name="connsiteY551" fmla="*/ 806709 h 1775032"/>
              <a:gd name="connsiteX552" fmla="*/ 8279597 w 10663858"/>
              <a:gd name="connsiteY552" fmla="*/ 672763 h 1775032"/>
              <a:gd name="connsiteX553" fmla="*/ 8279597 w 10663858"/>
              <a:gd name="connsiteY553" fmla="*/ 623651 h 1775032"/>
              <a:gd name="connsiteX554" fmla="*/ 8241645 w 10663858"/>
              <a:gd name="connsiteY554" fmla="*/ 581235 h 1775032"/>
              <a:gd name="connsiteX555" fmla="*/ 8218205 w 10663858"/>
              <a:gd name="connsiteY555" fmla="*/ 565607 h 1775032"/>
              <a:gd name="connsiteX556" fmla="*/ 8209275 w 10663858"/>
              <a:gd name="connsiteY556" fmla="*/ 546632 h 1775032"/>
              <a:gd name="connsiteX557" fmla="*/ 8202578 w 10663858"/>
              <a:gd name="connsiteY557" fmla="*/ 535469 h 1775032"/>
              <a:gd name="connsiteX558" fmla="*/ 8181370 w 10663858"/>
              <a:gd name="connsiteY558" fmla="*/ 545515 h 1775032"/>
              <a:gd name="connsiteX559" fmla="*/ 8161278 w 10663858"/>
              <a:gd name="connsiteY559" fmla="*/ 560026 h 1775032"/>
              <a:gd name="connsiteX560" fmla="*/ 8146768 w 10663858"/>
              <a:gd name="connsiteY560" fmla="*/ 556677 h 1775032"/>
              <a:gd name="connsiteX561" fmla="*/ 8123327 w 10663858"/>
              <a:gd name="connsiteY561" fmla="*/ 558910 h 1775032"/>
              <a:gd name="connsiteX562" fmla="*/ 8101003 w 10663858"/>
              <a:gd name="connsiteY562" fmla="*/ 583466 h 1775032"/>
              <a:gd name="connsiteX563" fmla="*/ 8085376 w 10663858"/>
              <a:gd name="connsiteY563" fmla="*/ 808941 h 1775032"/>
              <a:gd name="connsiteX564" fmla="*/ 8103236 w 10663858"/>
              <a:gd name="connsiteY564" fmla="*/ 896005 h 1775032"/>
              <a:gd name="connsiteX565" fmla="*/ 8119978 w 10663858"/>
              <a:gd name="connsiteY565" fmla="*/ 1029951 h 1775032"/>
              <a:gd name="connsiteX566" fmla="*/ 8106584 w 10663858"/>
              <a:gd name="connsiteY566" fmla="*/ 1100272 h 1775032"/>
              <a:gd name="connsiteX567" fmla="*/ 8085376 w 10663858"/>
              <a:gd name="connsiteY567" fmla="*/ 1172826 h 1775032"/>
              <a:gd name="connsiteX568" fmla="*/ 8092073 w 10663858"/>
              <a:gd name="connsiteY568" fmla="*/ 1329095 h 1775032"/>
              <a:gd name="connsiteX569" fmla="*/ 8143419 w 10663858"/>
              <a:gd name="connsiteY569" fmla="*/ 1422857 h 1775032"/>
              <a:gd name="connsiteX570" fmla="*/ 8192532 w 10663858"/>
              <a:gd name="connsiteY570" fmla="*/ 1439600 h 1775032"/>
              <a:gd name="connsiteX571" fmla="*/ 8237181 w 10663858"/>
              <a:gd name="connsiteY571" fmla="*/ 1410579 h 1775032"/>
              <a:gd name="connsiteX572" fmla="*/ 8266202 w 10663858"/>
              <a:gd name="connsiteY572" fmla="*/ 1354768 h 1775032"/>
              <a:gd name="connsiteX573" fmla="*/ 8295224 w 10663858"/>
              <a:gd name="connsiteY573" fmla="*/ 1297841 h 1775032"/>
              <a:gd name="connsiteX574" fmla="*/ 8332059 w 10663858"/>
              <a:gd name="connsiteY574" fmla="*/ 1266588 h 1775032"/>
              <a:gd name="connsiteX575" fmla="*/ 8386753 w 10663858"/>
              <a:gd name="connsiteY575" fmla="*/ 1265472 h 1775032"/>
              <a:gd name="connsiteX576" fmla="*/ 8432518 w 10663858"/>
              <a:gd name="connsiteY576" fmla="*/ 1268820 h 1775032"/>
              <a:gd name="connsiteX577" fmla="*/ 8462655 w 10663858"/>
              <a:gd name="connsiteY577" fmla="*/ 1283331 h 1775032"/>
              <a:gd name="connsiteX578" fmla="*/ 8481631 w 10663858"/>
              <a:gd name="connsiteY578" fmla="*/ 1348071 h 1775032"/>
              <a:gd name="connsiteX579" fmla="*/ 8484979 w 10663858"/>
              <a:gd name="connsiteY579" fmla="*/ 1428438 h 1775032"/>
              <a:gd name="connsiteX580" fmla="*/ 8469352 w 10663858"/>
              <a:gd name="connsiteY580" fmla="*/ 1482016 h 1775032"/>
              <a:gd name="connsiteX581" fmla="*/ 8445912 w 10663858"/>
              <a:gd name="connsiteY581" fmla="*/ 1524432 h 1775032"/>
              <a:gd name="connsiteX582" fmla="*/ 8438099 w 10663858"/>
              <a:gd name="connsiteY582" fmla="*/ 1561267 h 1775032"/>
              <a:gd name="connsiteX583" fmla="*/ 8421355 w 10663858"/>
              <a:gd name="connsiteY583" fmla="*/ 1630472 h 1775032"/>
              <a:gd name="connsiteX584" fmla="*/ 8394566 w 10663858"/>
              <a:gd name="connsiteY584" fmla="*/ 1667307 h 1775032"/>
              <a:gd name="connsiteX585" fmla="*/ 8329826 w 10663858"/>
              <a:gd name="connsiteY585" fmla="*/ 1681818 h 1775032"/>
              <a:gd name="connsiteX586" fmla="*/ 8234948 w 10663858"/>
              <a:gd name="connsiteY586" fmla="*/ 1730931 h 1775032"/>
              <a:gd name="connsiteX587" fmla="*/ 8154581 w 10663858"/>
              <a:gd name="connsiteY587" fmla="*/ 1774463 h 1775032"/>
              <a:gd name="connsiteX588" fmla="*/ 8101003 w 10663858"/>
              <a:gd name="connsiteY588" fmla="*/ 1728699 h 1775032"/>
              <a:gd name="connsiteX589" fmla="*/ 8031798 w 10663858"/>
              <a:gd name="connsiteY589" fmla="*/ 1690748 h 1775032"/>
              <a:gd name="connsiteX590" fmla="*/ 8002776 w 10663858"/>
              <a:gd name="connsiteY590" fmla="*/ 1682934 h 1775032"/>
              <a:gd name="connsiteX591" fmla="*/ 7971522 w 10663858"/>
              <a:gd name="connsiteY591" fmla="*/ 1674004 h 1775032"/>
              <a:gd name="connsiteX592" fmla="*/ 7935804 w 10663858"/>
              <a:gd name="connsiteY592" fmla="*/ 1659494 h 1775032"/>
              <a:gd name="connsiteX593" fmla="*/ 7862134 w 10663858"/>
              <a:gd name="connsiteY593" fmla="*/ 1581359 h 1775032"/>
              <a:gd name="connsiteX594" fmla="*/ 7827531 w 10663858"/>
              <a:gd name="connsiteY594" fmla="*/ 1525548 h 1775032"/>
              <a:gd name="connsiteX595" fmla="*/ 7799626 w 10663858"/>
              <a:gd name="connsiteY595" fmla="*/ 1483132 h 1775032"/>
              <a:gd name="connsiteX596" fmla="*/ 7777302 w 10663858"/>
              <a:gd name="connsiteY596" fmla="*/ 1398300 h 1775032"/>
              <a:gd name="connsiteX597" fmla="*/ 7748280 w 10663858"/>
              <a:gd name="connsiteY597" fmla="*/ 1257658 h 1775032"/>
              <a:gd name="connsiteX598" fmla="*/ 7723724 w 10663858"/>
              <a:gd name="connsiteY598" fmla="*/ 1233101 h 1775032"/>
              <a:gd name="connsiteX599" fmla="*/ 7714794 w 10663858"/>
              <a:gd name="connsiteY599" fmla="*/ 1195150 h 1775032"/>
              <a:gd name="connsiteX600" fmla="*/ 7715910 w 10663858"/>
              <a:gd name="connsiteY600" fmla="*/ 1101388 h 1775032"/>
              <a:gd name="connsiteX601" fmla="*/ 7725956 w 10663858"/>
              <a:gd name="connsiteY601" fmla="*/ 1013208 h 1775032"/>
              <a:gd name="connsiteX602" fmla="*/ 7714794 w 10663858"/>
              <a:gd name="connsiteY602" fmla="*/ 940654 h 1775032"/>
              <a:gd name="connsiteX603" fmla="*/ 7712562 w 10663858"/>
              <a:gd name="connsiteY603" fmla="*/ 811173 h 1775032"/>
              <a:gd name="connsiteX604" fmla="*/ 7718142 w 10663858"/>
              <a:gd name="connsiteY604" fmla="*/ 721877 h 1775032"/>
              <a:gd name="connsiteX605" fmla="*/ 7712562 w 10663858"/>
              <a:gd name="connsiteY605" fmla="*/ 626999 h 1775032"/>
              <a:gd name="connsiteX606" fmla="*/ 7706980 w 10663858"/>
              <a:gd name="connsiteY606" fmla="*/ 529888 h 1775032"/>
              <a:gd name="connsiteX607" fmla="*/ 7705864 w 10663858"/>
              <a:gd name="connsiteY607" fmla="*/ 400408 h 1775032"/>
              <a:gd name="connsiteX608" fmla="*/ 7824182 w 10663858"/>
              <a:gd name="connsiteY608" fmla="*/ 161539 h 1775032"/>
              <a:gd name="connsiteX609" fmla="*/ 8020636 w 10663858"/>
              <a:gd name="connsiteY609" fmla="*/ 74474 h 1775032"/>
              <a:gd name="connsiteX610" fmla="*/ 8053006 w 10663858"/>
              <a:gd name="connsiteY610" fmla="*/ 77823 h 1775032"/>
              <a:gd name="connsiteX611" fmla="*/ 8089841 w 10663858"/>
              <a:gd name="connsiteY611" fmla="*/ 76707 h 1775032"/>
              <a:gd name="connsiteX612" fmla="*/ 8121094 w 10663858"/>
              <a:gd name="connsiteY612" fmla="*/ 63312 h 1775032"/>
              <a:gd name="connsiteX613" fmla="*/ 8147884 w 10663858"/>
              <a:gd name="connsiteY613" fmla="*/ 43220 h 1775032"/>
              <a:gd name="connsiteX614" fmla="*/ 8210496 w 10663858"/>
              <a:gd name="connsiteY614" fmla="*/ 15838 h 1775032"/>
              <a:gd name="connsiteX615" fmla="*/ 2590748 w 10663858"/>
              <a:gd name="connsiteY615" fmla="*/ 15838 h 1775032"/>
              <a:gd name="connsiteX616" fmla="*/ 2624130 w 10663858"/>
              <a:gd name="connsiteY616" fmla="*/ 32058 h 1775032"/>
              <a:gd name="connsiteX617" fmla="*/ 2686637 w 10663858"/>
              <a:gd name="connsiteY617" fmla="*/ 94566 h 1775032"/>
              <a:gd name="connsiteX618" fmla="*/ 2800490 w 10663858"/>
              <a:gd name="connsiteY618" fmla="*/ 128052 h 1775032"/>
              <a:gd name="connsiteX619" fmla="*/ 2916576 w 10663858"/>
              <a:gd name="connsiteY619" fmla="*/ 195026 h 1775032"/>
              <a:gd name="connsiteX620" fmla="*/ 2934435 w 10663858"/>
              <a:gd name="connsiteY620" fmla="*/ 220698 h 1775032"/>
              <a:gd name="connsiteX621" fmla="*/ 2947830 w 10663858"/>
              <a:gd name="connsiteY621" fmla="*/ 248603 h 1775032"/>
              <a:gd name="connsiteX622" fmla="*/ 2956760 w 10663858"/>
              <a:gd name="connsiteY622" fmla="*/ 344597 h 1775032"/>
              <a:gd name="connsiteX623" fmla="*/ 2963458 w 10663858"/>
              <a:gd name="connsiteY623" fmla="*/ 446172 h 1775032"/>
              <a:gd name="connsiteX624" fmla="*/ 2985781 w 10663858"/>
              <a:gd name="connsiteY624" fmla="*/ 520960 h 1775032"/>
              <a:gd name="connsiteX625" fmla="*/ 2961225 w 10663858"/>
              <a:gd name="connsiteY625" fmla="*/ 688390 h 1775032"/>
              <a:gd name="connsiteX626" fmla="*/ 2878625 w 10663858"/>
              <a:gd name="connsiteY626" fmla="*/ 802245 h 1775032"/>
              <a:gd name="connsiteX627" fmla="*/ 2838441 w 10663858"/>
              <a:gd name="connsiteY627" fmla="*/ 815638 h 1775032"/>
              <a:gd name="connsiteX628" fmla="*/ 2739099 w 10663858"/>
              <a:gd name="connsiteY628" fmla="*/ 830149 h 1775032"/>
              <a:gd name="connsiteX629" fmla="*/ 2682173 w 10663858"/>
              <a:gd name="connsiteY629" fmla="*/ 806709 h 1775032"/>
              <a:gd name="connsiteX630" fmla="*/ 2659848 w 10663858"/>
              <a:gd name="connsiteY630" fmla="*/ 672763 h 1775032"/>
              <a:gd name="connsiteX631" fmla="*/ 2659848 w 10663858"/>
              <a:gd name="connsiteY631" fmla="*/ 623651 h 1775032"/>
              <a:gd name="connsiteX632" fmla="*/ 2621897 w 10663858"/>
              <a:gd name="connsiteY632" fmla="*/ 581235 h 1775032"/>
              <a:gd name="connsiteX633" fmla="*/ 2598456 w 10663858"/>
              <a:gd name="connsiteY633" fmla="*/ 565607 h 1775032"/>
              <a:gd name="connsiteX634" fmla="*/ 2589526 w 10663858"/>
              <a:gd name="connsiteY634" fmla="*/ 546632 h 1775032"/>
              <a:gd name="connsiteX635" fmla="*/ 2582829 w 10663858"/>
              <a:gd name="connsiteY635" fmla="*/ 535469 h 1775032"/>
              <a:gd name="connsiteX636" fmla="*/ 2561621 w 10663858"/>
              <a:gd name="connsiteY636" fmla="*/ 545515 h 1775032"/>
              <a:gd name="connsiteX637" fmla="*/ 2541529 w 10663858"/>
              <a:gd name="connsiteY637" fmla="*/ 560026 h 1775032"/>
              <a:gd name="connsiteX638" fmla="*/ 2527018 w 10663858"/>
              <a:gd name="connsiteY638" fmla="*/ 556677 h 1775032"/>
              <a:gd name="connsiteX639" fmla="*/ 2503578 w 10663858"/>
              <a:gd name="connsiteY639" fmla="*/ 558910 h 1775032"/>
              <a:gd name="connsiteX640" fmla="*/ 2481255 w 10663858"/>
              <a:gd name="connsiteY640" fmla="*/ 583466 h 1775032"/>
              <a:gd name="connsiteX641" fmla="*/ 2465627 w 10663858"/>
              <a:gd name="connsiteY641" fmla="*/ 808941 h 1775032"/>
              <a:gd name="connsiteX642" fmla="*/ 2483486 w 10663858"/>
              <a:gd name="connsiteY642" fmla="*/ 896005 h 1775032"/>
              <a:gd name="connsiteX643" fmla="*/ 2500229 w 10663858"/>
              <a:gd name="connsiteY643" fmla="*/ 1029951 h 1775032"/>
              <a:gd name="connsiteX644" fmla="*/ 2486834 w 10663858"/>
              <a:gd name="connsiteY644" fmla="*/ 1100272 h 1775032"/>
              <a:gd name="connsiteX645" fmla="*/ 2465627 w 10663858"/>
              <a:gd name="connsiteY645" fmla="*/ 1172826 h 1775032"/>
              <a:gd name="connsiteX646" fmla="*/ 2472324 w 10663858"/>
              <a:gd name="connsiteY646" fmla="*/ 1329095 h 1775032"/>
              <a:gd name="connsiteX647" fmla="*/ 2523670 w 10663858"/>
              <a:gd name="connsiteY647" fmla="*/ 1422857 h 1775032"/>
              <a:gd name="connsiteX648" fmla="*/ 2572783 w 10663858"/>
              <a:gd name="connsiteY648" fmla="*/ 1439600 h 1775032"/>
              <a:gd name="connsiteX649" fmla="*/ 2617433 w 10663858"/>
              <a:gd name="connsiteY649" fmla="*/ 1410579 h 1775032"/>
              <a:gd name="connsiteX650" fmla="*/ 2646453 w 10663858"/>
              <a:gd name="connsiteY650" fmla="*/ 1354768 h 1775032"/>
              <a:gd name="connsiteX651" fmla="*/ 2675476 w 10663858"/>
              <a:gd name="connsiteY651" fmla="*/ 1297841 h 1775032"/>
              <a:gd name="connsiteX652" fmla="*/ 2712309 w 10663858"/>
              <a:gd name="connsiteY652" fmla="*/ 1266588 h 1775032"/>
              <a:gd name="connsiteX653" fmla="*/ 2767004 w 10663858"/>
              <a:gd name="connsiteY653" fmla="*/ 1265472 h 1775032"/>
              <a:gd name="connsiteX654" fmla="*/ 2812769 w 10663858"/>
              <a:gd name="connsiteY654" fmla="*/ 1268820 h 1775032"/>
              <a:gd name="connsiteX655" fmla="*/ 2842907 w 10663858"/>
              <a:gd name="connsiteY655" fmla="*/ 1283331 h 1775032"/>
              <a:gd name="connsiteX656" fmla="*/ 2861882 w 10663858"/>
              <a:gd name="connsiteY656" fmla="*/ 1348071 h 1775032"/>
              <a:gd name="connsiteX657" fmla="*/ 2865230 w 10663858"/>
              <a:gd name="connsiteY657" fmla="*/ 1428438 h 1775032"/>
              <a:gd name="connsiteX658" fmla="*/ 2849603 w 10663858"/>
              <a:gd name="connsiteY658" fmla="*/ 1482016 h 1775032"/>
              <a:gd name="connsiteX659" fmla="*/ 2826164 w 10663858"/>
              <a:gd name="connsiteY659" fmla="*/ 1524432 h 1775032"/>
              <a:gd name="connsiteX660" fmla="*/ 2818349 w 10663858"/>
              <a:gd name="connsiteY660" fmla="*/ 1561267 h 1775032"/>
              <a:gd name="connsiteX661" fmla="*/ 2801606 w 10663858"/>
              <a:gd name="connsiteY661" fmla="*/ 1630472 h 1775032"/>
              <a:gd name="connsiteX662" fmla="*/ 2774818 w 10663858"/>
              <a:gd name="connsiteY662" fmla="*/ 1667307 h 1775032"/>
              <a:gd name="connsiteX663" fmla="*/ 2710078 w 10663858"/>
              <a:gd name="connsiteY663" fmla="*/ 1681818 h 1775032"/>
              <a:gd name="connsiteX664" fmla="*/ 2615200 w 10663858"/>
              <a:gd name="connsiteY664" fmla="*/ 1730931 h 1775032"/>
              <a:gd name="connsiteX665" fmla="*/ 2534832 w 10663858"/>
              <a:gd name="connsiteY665" fmla="*/ 1774463 h 1775032"/>
              <a:gd name="connsiteX666" fmla="*/ 2481255 w 10663858"/>
              <a:gd name="connsiteY666" fmla="*/ 1728699 h 1775032"/>
              <a:gd name="connsiteX667" fmla="*/ 2412050 w 10663858"/>
              <a:gd name="connsiteY667" fmla="*/ 1690748 h 1775032"/>
              <a:gd name="connsiteX668" fmla="*/ 2383028 w 10663858"/>
              <a:gd name="connsiteY668" fmla="*/ 1682934 h 1775032"/>
              <a:gd name="connsiteX669" fmla="*/ 2351774 w 10663858"/>
              <a:gd name="connsiteY669" fmla="*/ 1674004 h 1775032"/>
              <a:gd name="connsiteX670" fmla="*/ 2316054 w 10663858"/>
              <a:gd name="connsiteY670" fmla="*/ 1659494 h 1775032"/>
              <a:gd name="connsiteX671" fmla="*/ 2242385 w 10663858"/>
              <a:gd name="connsiteY671" fmla="*/ 1581359 h 1775032"/>
              <a:gd name="connsiteX672" fmla="*/ 2207783 w 10663858"/>
              <a:gd name="connsiteY672" fmla="*/ 1525548 h 1775032"/>
              <a:gd name="connsiteX673" fmla="*/ 2179878 w 10663858"/>
              <a:gd name="connsiteY673" fmla="*/ 1483132 h 1775032"/>
              <a:gd name="connsiteX674" fmla="*/ 2157553 w 10663858"/>
              <a:gd name="connsiteY674" fmla="*/ 1398300 h 1775032"/>
              <a:gd name="connsiteX675" fmla="*/ 2128531 w 10663858"/>
              <a:gd name="connsiteY675" fmla="*/ 1257658 h 1775032"/>
              <a:gd name="connsiteX676" fmla="*/ 2103974 w 10663858"/>
              <a:gd name="connsiteY676" fmla="*/ 1233101 h 1775032"/>
              <a:gd name="connsiteX677" fmla="*/ 2095044 w 10663858"/>
              <a:gd name="connsiteY677" fmla="*/ 1195150 h 1775032"/>
              <a:gd name="connsiteX678" fmla="*/ 2096161 w 10663858"/>
              <a:gd name="connsiteY678" fmla="*/ 1101388 h 1775032"/>
              <a:gd name="connsiteX679" fmla="*/ 2106207 w 10663858"/>
              <a:gd name="connsiteY679" fmla="*/ 1013208 h 1775032"/>
              <a:gd name="connsiteX680" fmla="*/ 2095044 w 10663858"/>
              <a:gd name="connsiteY680" fmla="*/ 940654 h 1775032"/>
              <a:gd name="connsiteX681" fmla="*/ 2092813 w 10663858"/>
              <a:gd name="connsiteY681" fmla="*/ 811173 h 1775032"/>
              <a:gd name="connsiteX682" fmla="*/ 2098394 w 10663858"/>
              <a:gd name="connsiteY682" fmla="*/ 721877 h 1775032"/>
              <a:gd name="connsiteX683" fmla="*/ 2092813 w 10663858"/>
              <a:gd name="connsiteY683" fmla="*/ 626999 h 1775032"/>
              <a:gd name="connsiteX684" fmla="*/ 2087231 w 10663858"/>
              <a:gd name="connsiteY684" fmla="*/ 529888 h 1775032"/>
              <a:gd name="connsiteX685" fmla="*/ 2086115 w 10663858"/>
              <a:gd name="connsiteY685" fmla="*/ 400408 h 1775032"/>
              <a:gd name="connsiteX686" fmla="*/ 2204434 w 10663858"/>
              <a:gd name="connsiteY686" fmla="*/ 161539 h 1775032"/>
              <a:gd name="connsiteX687" fmla="*/ 2400886 w 10663858"/>
              <a:gd name="connsiteY687" fmla="*/ 74474 h 1775032"/>
              <a:gd name="connsiteX688" fmla="*/ 2433258 w 10663858"/>
              <a:gd name="connsiteY688" fmla="*/ 77823 h 1775032"/>
              <a:gd name="connsiteX689" fmla="*/ 2470091 w 10663858"/>
              <a:gd name="connsiteY689" fmla="*/ 76707 h 1775032"/>
              <a:gd name="connsiteX690" fmla="*/ 2501345 w 10663858"/>
              <a:gd name="connsiteY690" fmla="*/ 63312 h 1775032"/>
              <a:gd name="connsiteX691" fmla="*/ 2528136 w 10663858"/>
              <a:gd name="connsiteY691" fmla="*/ 43220 h 1775032"/>
              <a:gd name="connsiteX692" fmla="*/ 2590748 w 10663858"/>
              <a:gd name="connsiteY692" fmla="*/ 15838 h 1775032"/>
              <a:gd name="connsiteX693" fmla="*/ 128505 w 10663858"/>
              <a:gd name="connsiteY693" fmla="*/ 804 h 1775032"/>
              <a:gd name="connsiteX694" fmla="*/ 216685 w 10663858"/>
              <a:gd name="connsiteY694" fmla="*/ 43220 h 1775032"/>
              <a:gd name="connsiteX695" fmla="*/ 399743 w 10663858"/>
              <a:gd name="connsiteY695" fmla="*/ 101264 h 1775032"/>
              <a:gd name="connsiteX696" fmla="*/ 404208 w 10663858"/>
              <a:gd name="connsiteY696" fmla="*/ 163772 h 1775032"/>
              <a:gd name="connsiteX697" fmla="*/ 399743 w 10663858"/>
              <a:gd name="connsiteY697" fmla="*/ 217349 h 1775032"/>
              <a:gd name="connsiteX698" fmla="*/ 399743 w 10663858"/>
              <a:gd name="connsiteY698" fmla="*/ 284322 h 1775032"/>
              <a:gd name="connsiteX699" fmla="*/ 393046 w 10663858"/>
              <a:gd name="connsiteY699" fmla="*/ 412686 h 1775032"/>
              <a:gd name="connsiteX700" fmla="*/ 390815 w 10663858"/>
              <a:gd name="connsiteY700" fmla="*/ 498634 h 1775032"/>
              <a:gd name="connsiteX701" fmla="*/ 387465 w 10663858"/>
              <a:gd name="connsiteY701" fmla="*/ 592397 h 1775032"/>
              <a:gd name="connsiteX702" fmla="*/ 388582 w 10663858"/>
              <a:gd name="connsiteY702" fmla="*/ 652672 h 1775032"/>
              <a:gd name="connsiteX703" fmla="*/ 410906 w 10663858"/>
              <a:gd name="connsiteY703" fmla="*/ 677228 h 1775032"/>
              <a:gd name="connsiteX704" fmla="*/ 457786 w 10663858"/>
              <a:gd name="connsiteY704" fmla="*/ 690623 h 1775032"/>
              <a:gd name="connsiteX705" fmla="*/ 522527 w 10663858"/>
              <a:gd name="connsiteY705" fmla="*/ 645974 h 1775032"/>
              <a:gd name="connsiteX706" fmla="*/ 523643 w 10663858"/>
              <a:gd name="connsiteY706" fmla="*/ 577885 h 1775032"/>
              <a:gd name="connsiteX707" fmla="*/ 522527 w 10663858"/>
              <a:gd name="connsiteY707" fmla="*/ 483007 h 1775032"/>
              <a:gd name="connsiteX708" fmla="*/ 521411 w 10663858"/>
              <a:gd name="connsiteY708" fmla="*/ 397059 h 1775032"/>
              <a:gd name="connsiteX709" fmla="*/ 512481 w 10663858"/>
              <a:gd name="connsiteY709" fmla="*/ 313343 h 1775032"/>
              <a:gd name="connsiteX710" fmla="*/ 509132 w 10663858"/>
              <a:gd name="connsiteY710" fmla="*/ 221814 h 1775032"/>
              <a:gd name="connsiteX711" fmla="*/ 533689 w 10663858"/>
              <a:gd name="connsiteY711" fmla="*/ 83404 h 1775032"/>
              <a:gd name="connsiteX712" fmla="*/ 610708 w 10663858"/>
              <a:gd name="connsiteY712" fmla="*/ 39872 h 1775032"/>
              <a:gd name="connsiteX713" fmla="*/ 723445 w 10663858"/>
              <a:gd name="connsiteY713" fmla="*/ 25361 h 1775032"/>
              <a:gd name="connsiteX714" fmla="*/ 908736 w 10663858"/>
              <a:gd name="connsiteY714" fmla="*/ 87869 h 1775032"/>
              <a:gd name="connsiteX715" fmla="*/ 928828 w 10663858"/>
              <a:gd name="connsiteY715" fmla="*/ 141447 h 1775032"/>
              <a:gd name="connsiteX716" fmla="*/ 926595 w 10663858"/>
              <a:gd name="connsiteY716" fmla="*/ 182747 h 1775032"/>
              <a:gd name="connsiteX717" fmla="*/ 926595 w 10663858"/>
              <a:gd name="connsiteY717" fmla="*/ 217349 h 1775032"/>
              <a:gd name="connsiteX718" fmla="*/ 919898 w 10663858"/>
              <a:gd name="connsiteY718" fmla="*/ 324505 h 1775032"/>
              <a:gd name="connsiteX719" fmla="*/ 900923 w 10663858"/>
              <a:gd name="connsiteY719" fmla="*/ 429429 h 1775032"/>
              <a:gd name="connsiteX720" fmla="*/ 893110 w 10663858"/>
              <a:gd name="connsiteY720" fmla="*/ 541050 h 1775032"/>
              <a:gd name="connsiteX721" fmla="*/ 886413 w 10663858"/>
              <a:gd name="connsiteY721" fmla="*/ 755363 h 1775032"/>
              <a:gd name="connsiteX722" fmla="*/ 870785 w 10663858"/>
              <a:gd name="connsiteY722" fmla="*/ 1012091 h 1775032"/>
              <a:gd name="connsiteX723" fmla="*/ 857390 w 10663858"/>
              <a:gd name="connsiteY723" fmla="*/ 1183988 h 1775032"/>
              <a:gd name="connsiteX724" fmla="*/ 862972 w 10663858"/>
              <a:gd name="connsiteY724" fmla="*/ 1220823 h 1775032"/>
              <a:gd name="connsiteX725" fmla="*/ 860739 w 10663858"/>
              <a:gd name="connsiteY725" fmla="*/ 1265472 h 1775032"/>
              <a:gd name="connsiteX726" fmla="*/ 859623 w 10663858"/>
              <a:gd name="connsiteY726" fmla="*/ 1311236 h 1775032"/>
              <a:gd name="connsiteX727" fmla="*/ 870785 w 10663858"/>
              <a:gd name="connsiteY727" fmla="*/ 1362582 h 1775032"/>
              <a:gd name="connsiteX728" fmla="*/ 832834 w 10663858"/>
              <a:gd name="connsiteY728" fmla="*/ 1489830 h 1775032"/>
              <a:gd name="connsiteX729" fmla="*/ 814975 w 10663858"/>
              <a:gd name="connsiteY729" fmla="*/ 1566848 h 1775032"/>
              <a:gd name="connsiteX730" fmla="*/ 817206 w 10663858"/>
              <a:gd name="connsiteY730" fmla="*/ 1647215 h 1775032"/>
              <a:gd name="connsiteX731" fmla="*/ 804929 w 10663858"/>
              <a:gd name="connsiteY731" fmla="*/ 1685167 h 1775032"/>
              <a:gd name="connsiteX732" fmla="*/ 753583 w 10663858"/>
              <a:gd name="connsiteY732" fmla="*/ 1710839 h 1775032"/>
              <a:gd name="connsiteX733" fmla="*/ 667634 w 10663858"/>
              <a:gd name="connsiteY733" fmla="*/ 1728699 h 1775032"/>
              <a:gd name="connsiteX734" fmla="*/ 518063 w 10663858"/>
              <a:gd name="connsiteY734" fmla="*/ 1681818 h 1775032"/>
              <a:gd name="connsiteX735" fmla="*/ 505784 w 10663858"/>
              <a:gd name="connsiteY735" fmla="*/ 1486481 h 1775032"/>
              <a:gd name="connsiteX736" fmla="*/ 525875 w 10663858"/>
              <a:gd name="connsiteY736" fmla="*/ 1266588 h 1775032"/>
              <a:gd name="connsiteX737" fmla="*/ 522527 w 10663858"/>
              <a:gd name="connsiteY737" fmla="*/ 1163896 h 1775032"/>
              <a:gd name="connsiteX738" fmla="*/ 493505 w 10663858"/>
              <a:gd name="connsiteY738" fmla="*/ 1128177 h 1775032"/>
              <a:gd name="connsiteX739" fmla="*/ 451089 w 10663858"/>
              <a:gd name="connsiteY739" fmla="*/ 1123713 h 1775032"/>
              <a:gd name="connsiteX740" fmla="*/ 384118 w 10663858"/>
              <a:gd name="connsiteY740" fmla="*/ 1152734 h 1775032"/>
              <a:gd name="connsiteX741" fmla="*/ 386349 w 10663858"/>
              <a:gd name="connsiteY741" fmla="*/ 1294493 h 1775032"/>
              <a:gd name="connsiteX742" fmla="*/ 384118 w 10663858"/>
              <a:gd name="connsiteY742" fmla="*/ 1476435 h 1775032"/>
              <a:gd name="connsiteX743" fmla="*/ 367374 w 10663858"/>
              <a:gd name="connsiteY743" fmla="*/ 1716420 h 1775032"/>
              <a:gd name="connsiteX744" fmla="*/ 330539 w 10663858"/>
              <a:gd name="connsiteY744" fmla="*/ 1737628 h 1775032"/>
              <a:gd name="connsiteX745" fmla="*/ 272496 w 10663858"/>
              <a:gd name="connsiteY745" fmla="*/ 1744326 h 1775032"/>
              <a:gd name="connsiteX746" fmla="*/ 178734 w 10663858"/>
              <a:gd name="connsiteY746" fmla="*/ 1720885 h 1775032"/>
              <a:gd name="connsiteX747" fmla="*/ 143015 w 10663858"/>
              <a:gd name="connsiteY747" fmla="*/ 1677353 h 1775032"/>
              <a:gd name="connsiteX748" fmla="*/ 106180 w 10663858"/>
              <a:gd name="connsiteY748" fmla="*/ 1653913 h 1775032"/>
              <a:gd name="connsiteX749" fmla="*/ 78275 w 10663858"/>
              <a:gd name="connsiteY749" fmla="*/ 1628240 h 1775032"/>
              <a:gd name="connsiteX750" fmla="*/ 69345 w 10663858"/>
              <a:gd name="connsiteY750" fmla="*/ 1583591 h 1775032"/>
              <a:gd name="connsiteX751" fmla="*/ 69345 w 10663858"/>
              <a:gd name="connsiteY751" fmla="*/ 1504340 h 1775032"/>
              <a:gd name="connsiteX752" fmla="*/ 81623 w 10663858"/>
              <a:gd name="connsiteY752" fmla="*/ 1458576 h 1775032"/>
              <a:gd name="connsiteX753" fmla="*/ 73811 w 10663858"/>
              <a:gd name="connsiteY753" fmla="*/ 1421741 h 1775032"/>
              <a:gd name="connsiteX754" fmla="*/ 57067 w 10663858"/>
              <a:gd name="connsiteY754" fmla="*/ 1358117 h 1775032"/>
              <a:gd name="connsiteX755" fmla="*/ 44788 w 10663858"/>
              <a:gd name="connsiteY755" fmla="*/ 1233101 h 1775032"/>
              <a:gd name="connsiteX756" fmla="*/ 40324 w 10663858"/>
              <a:gd name="connsiteY756" fmla="*/ 1100272 h 1775032"/>
              <a:gd name="connsiteX757" fmla="*/ 53719 w 10663858"/>
              <a:gd name="connsiteY757" fmla="*/ 1005394 h 1775032"/>
              <a:gd name="connsiteX758" fmla="*/ 59299 w 10663858"/>
              <a:gd name="connsiteY758" fmla="*/ 866984 h 1775032"/>
              <a:gd name="connsiteX759" fmla="*/ 29161 w 10663858"/>
              <a:gd name="connsiteY759" fmla="*/ 760944 h 1775032"/>
              <a:gd name="connsiteX760" fmla="*/ 22465 w 10663858"/>
              <a:gd name="connsiteY760" fmla="*/ 690623 h 1775032"/>
              <a:gd name="connsiteX761" fmla="*/ 13534 w 10663858"/>
              <a:gd name="connsiteY761" fmla="*/ 585699 h 1775032"/>
              <a:gd name="connsiteX762" fmla="*/ 4605 w 10663858"/>
              <a:gd name="connsiteY762" fmla="*/ 524308 h 1775032"/>
              <a:gd name="connsiteX763" fmla="*/ 2373 w 10663858"/>
              <a:gd name="connsiteY763" fmla="*/ 440591 h 1775032"/>
              <a:gd name="connsiteX764" fmla="*/ 3488 w 10663858"/>
              <a:gd name="connsiteY764" fmla="*/ 349062 h 1775032"/>
              <a:gd name="connsiteX765" fmla="*/ 1256 w 10663858"/>
              <a:gd name="connsiteY765" fmla="*/ 244138 h 1775032"/>
              <a:gd name="connsiteX766" fmla="*/ 3488 w 10663858"/>
              <a:gd name="connsiteY766" fmla="*/ 128052 h 1775032"/>
              <a:gd name="connsiteX767" fmla="*/ 43672 w 10663858"/>
              <a:gd name="connsiteY767" fmla="*/ 38755 h 1775032"/>
              <a:gd name="connsiteX768" fmla="*/ 128505 w 10663858"/>
              <a:gd name="connsiteY768" fmla="*/ 804 h 177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10663858" h="1775032">
                <a:moveTo>
                  <a:pt x="7145238" y="582211"/>
                </a:moveTo>
                <a:cubicBezTo>
                  <a:pt x="7139564" y="581747"/>
                  <a:pt x="7133285" y="581792"/>
                  <a:pt x="7126402" y="582350"/>
                </a:cubicBezTo>
                <a:cubicBezTo>
                  <a:pt x="7098869" y="584583"/>
                  <a:pt x="7080638" y="595001"/>
                  <a:pt x="7071708" y="613604"/>
                </a:cubicBezTo>
                <a:cubicBezTo>
                  <a:pt x="7062778" y="632208"/>
                  <a:pt x="7056081" y="650068"/>
                  <a:pt x="7051616" y="667182"/>
                </a:cubicBezTo>
                <a:cubicBezTo>
                  <a:pt x="7047151" y="684297"/>
                  <a:pt x="7041570" y="698064"/>
                  <a:pt x="7034873" y="708483"/>
                </a:cubicBezTo>
                <a:cubicBezTo>
                  <a:pt x="7028176" y="718901"/>
                  <a:pt x="7021850" y="729319"/>
                  <a:pt x="7015897" y="739737"/>
                </a:cubicBezTo>
                <a:cubicBezTo>
                  <a:pt x="6990596" y="776943"/>
                  <a:pt x="6987620" y="815638"/>
                  <a:pt x="7006968" y="855822"/>
                </a:cubicBezTo>
                <a:cubicBezTo>
                  <a:pt x="7035245" y="913865"/>
                  <a:pt x="7050128" y="952189"/>
                  <a:pt x="7051616" y="970792"/>
                </a:cubicBezTo>
                <a:cubicBezTo>
                  <a:pt x="7053104" y="989395"/>
                  <a:pt x="7054593" y="1016184"/>
                  <a:pt x="7056081" y="1051159"/>
                </a:cubicBezTo>
                <a:cubicBezTo>
                  <a:pt x="7057569" y="1086134"/>
                  <a:pt x="7060546" y="1122224"/>
                  <a:pt x="7065011" y="1159431"/>
                </a:cubicBezTo>
                <a:cubicBezTo>
                  <a:pt x="7078405" y="1253193"/>
                  <a:pt x="7098497" y="1300074"/>
                  <a:pt x="7125286" y="1300074"/>
                </a:cubicBezTo>
                <a:cubicBezTo>
                  <a:pt x="7140169" y="1300074"/>
                  <a:pt x="7154307" y="1282960"/>
                  <a:pt x="7167702" y="1248728"/>
                </a:cubicBezTo>
                <a:cubicBezTo>
                  <a:pt x="7170679" y="1241288"/>
                  <a:pt x="7172539" y="1228637"/>
                  <a:pt x="7173283" y="1210777"/>
                </a:cubicBezTo>
                <a:cubicBezTo>
                  <a:pt x="7174027" y="1192918"/>
                  <a:pt x="7176632" y="1172082"/>
                  <a:pt x="7181096" y="1148269"/>
                </a:cubicBezTo>
                <a:cubicBezTo>
                  <a:pt x="7197468" y="1063437"/>
                  <a:pt x="7203793" y="1004650"/>
                  <a:pt x="7200072" y="971908"/>
                </a:cubicBezTo>
                <a:cubicBezTo>
                  <a:pt x="7196351" y="939167"/>
                  <a:pt x="7194119" y="910144"/>
                  <a:pt x="7193375" y="884843"/>
                </a:cubicBezTo>
                <a:cubicBezTo>
                  <a:pt x="7192631" y="859543"/>
                  <a:pt x="7192259" y="833499"/>
                  <a:pt x="7192259" y="806709"/>
                </a:cubicBezTo>
                <a:lnTo>
                  <a:pt x="7192259" y="670531"/>
                </a:lnTo>
                <a:cubicBezTo>
                  <a:pt x="7192259" y="637789"/>
                  <a:pt x="7188166" y="614348"/>
                  <a:pt x="7179980" y="600211"/>
                </a:cubicBezTo>
                <a:cubicBezTo>
                  <a:pt x="7173841" y="589606"/>
                  <a:pt x="7162260" y="583607"/>
                  <a:pt x="7145238" y="582211"/>
                </a:cubicBezTo>
                <a:close/>
                <a:moveTo>
                  <a:pt x="1525489" y="582211"/>
                </a:moveTo>
                <a:cubicBezTo>
                  <a:pt x="1519816" y="581747"/>
                  <a:pt x="1513537" y="581792"/>
                  <a:pt x="1506653" y="582350"/>
                </a:cubicBezTo>
                <a:cubicBezTo>
                  <a:pt x="1479119" y="584583"/>
                  <a:pt x="1460889" y="595001"/>
                  <a:pt x="1451958" y="613604"/>
                </a:cubicBezTo>
                <a:cubicBezTo>
                  <a:pt x="1443030" y="632208"/>
                  <a:pt x="1436332" y="650068"/>
                  <a:pt x="1431867" y="667182"/>
                </a:cubicBezTo>
                <a:cubicBezTo>
                  <a:pt x="1427402" y="684297"/>
                  <a:pt x="1421822" y="698064"/>
                  <a:pt x="1415125" y="708483"/>
                </a:cubicBezTo>
                <a:cubicBezTo>
                  <a:pt x="1408426" y="718901"/>
                  <a:pt x="1402102" y="729319"/>
                  <a:pt x="1396149" y="739737"/>
                </a:cubicBezTo>
                <a:cubicBezTo>
                  <a:pt x="1370847" y="776943"/>
                  <a:pt x="1367870" y="815638"/>
                  <a:pt x="1387218" y="855822"/>
                </a:cubicBezTo>
                <a:cubicBezTo>
                  <a:pt x="1415495" y="913865"/>
                  <a:pt x="1430379" y="952189"/>
                  <a:pt x="1431867" y="970792"/>
                </a:cubicBezTo>
                <a:cubicBezTo>
                  <a:pt x="1433356" y="989395"/>
                  <a:pt x="1434843" y="1016184"/>
                  <a:pt x="1436332" y="1051159"/>
                </a:cubicBezTo>
                <a:cubicBezTo>
                  <a:pt x="1437820" y="1086134"/>
                  <a:pt x="1440797" y="1122224"/>
                  <a:pt x="1445261" y="1159431"/>
                </a:cubicBezTo>
                <a:cubicBezTo>
                  <a:pt x="1458656" y="1253193"/>
                  <a:pt x="1478748" y="1300074"/>
                  <a:pt x="1505537" y="1300074"/>
                </a:cubicBezTo>
                <a:cubicBezTo>
                  <a:pt x="1520419" y="1300074"/>
                  <a:pt x="1534558" y="1282960"/>
                  <a:pt x="1547952" y="1248728"/>
                </a:cubicBezTo>
                <a:cubicBezTo>
                  <a:pt x="1550929" y="1241288"/>
                  <a:pt x="1552790" y="1228637"/>
                  <a:pt x="1553534" y="1210777"/>
                </a:cubicBezTo>
                <a:cubicBezTo>
                  <a:pt x="1554278" y="1192918"/>
                  <a:pt x="1556883" y="1172082"/>
                  <a:pt x="1561347" y="1148269"/>
                </a:cubicBezTo>
                <a:cubicBezTo>
                  <a:pt x="1577718" y="1063437"/>
                  <a:pt x="1584044" y="1004650"/>
                  <a:pt x="1580323" y="971908"/>
                </a:cubicBezTo>
                <a:cubicBezTo>
                  <a:pt x="1576603" y="939167"/>
                  <a:pt x="1574370" y="910144"/>
                  <a:pt x="1573626" y="884843"/>
                </a:cubicBezTo>
                <a:cubicBezTo>
                  <a:pt x="1572882" y="859543"/>
                  <a:pt x="1572509" y="833499"/>
                  <a:pt x="1572509" y="806709"/>
                </a:cubicBezTo>
                <a:lnTo>
                  <a:pt x="1572509" y="670531"/>
                </a:lnTo>
                <a:cubicBezTo>
                  <a:pt x="1572509" y="637789"/>
                  <a:pt x="1568416" y="614348"/>
                  <a:pt x="1560232" y="600211"/>
                </a:cubicBezTo>
                <a:cubicBezTo>
                  <a:pt x="1554093" y="589606"/>
                  <a:pt x="1542511" y="583607"/>
                  <a:pt x="1525489" y="582211"/>
                </a:cubicBezTo>
                <a:close/>
                <a:moveTo>
                  <a:pt x="6118147" y="474915"/>
                </a:moveTo>
                <a:cubicBezTo>
                  <a:pt x="6102707" y="474729"/>
                  <a:pt x="6088103" y="477798"/>
                  <a:pt x="6074336" y="484125"/>
                </a:cubicBezTo>
                <a:cubicBezTo>
                  <a:pt x="6046803" y="496774"/>
                  <a:pt x="6028944" y="515005"/>
                  <a:pt x="6020758" y="538818"/>
                </a:cubicBezTo>
                <a:cubicBezTo>
                  <a:pt x="6012572" y="562632"/>
                  <a:pt x="6008852" y="580862"/>
                  <a:pt x="6009596" y="593512"/>
                </a:cubicBezTo>
                <a:cubicBezTo>
                  <a:pt x="6010340" y="606163"/>
                  <a:pt x="6011456" y="615092"/>
                  <a:pt x="6012945" y="620301"/>
                </a:cubicBezTo>
                <a:cubicBezTo>
                  <a:pt x="6014433" y="625510"/>
                  <a:pt x="6016665" y="631465"/>
                  <a:pt x="6019642" y="638161"/>
                </a:cubicBezTo>
                <a:cubicBezTo>
                  <a:pt x="6022618" y="644858"/>
                  <a:pt x="6025223" y="653788"/>
                  <a:pt x="6027455" y="664950"/>
                </a:cubicBezTo>
                <a:cubicBezTo>
                  <a:pt x="6029688" y="676112"/>
                  <a:pt x="6031920" y="692111"/>
                  <a:pt x="6034153" y="712947"/>
                </a:cubicBezTo>
                <a:cubicBezTo>
                  <a:pt x="6036385" y="733783"/>
                  <a:pt x="6036385" y="755736"/>
                  <a:pt x="6034153" y="778803"/>
                </a:cubicBezTo>
                <a:cubicBezTo>
                  <a:pt x="6031920" y="801872"/>
                  <a:pt x="6030060" y="823081"/>
                  <a:pt x="6028571" y="842428"/>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4"/>
                  <a:pt x="6193771" y="547004"/>
                  <a:pt x="6198236" y="523191"/>
                </a:cubicBezTo>
                <a:cubicBezTo>
                  <a:pt x="6199724" y="521704"/>
                  <a:pt x="6199724" y="517982"/>
                  <a:pt x="6198236" y="512029"/>
                </a:cubicBezTo>
                <a:cubicBezTo>
                  <a:pt x="6195259" y="509052"/>
                  <a:pt x="6191538" y="504961"/>
                  <a:pt x="6187073" y="499750"/>
                </a:cubicBezTo>
                <a:cubicBezTo>
                  <a:pt x="6182609" y="494543"/>
                  <a:pt x="6175911" y="489706"/>
                  <a:pt x="6166982" y="485240"/>
                </a:cubicBezTo>
                <a:cubicBezTo>
                  <a:pt x="6149866" y="478542"/>
                  <a:pt x="6133588" y="475101"/>
                  <a:pt x="6118147" y="474915"/>
                </a:cubicBezTo>
                <a:close/>
                <a:moveTo>
                  <a:pt x="5761797" y="55500"/>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4"/>
                  <a:pt x="6125682" y="101264"/>
                </a:cubicBezTo>
                <a:cubicBezTo>
                  <a:pt x="6139821" y="101264"/>
                  <a:pt x="6149122" y="102751"/>
                  <a:pt x="6153587" y="105728"/>
                </a:cubicBezTo>
                <a:cubicBezTo>
                  <a:pt x="6171446" y="113169"/>
                  <a:pt x="6186701" y="116146"/>
                  <a:pt x="6199352" y="114658"/>
                </a:cubicBezTo>
                <a:cubicBezTo>
                  <a:pt x="6212002" y="113169"/>
                  <a:pt x="6224280" y="118752"/>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2"/>
                  <a:pt x="6444546" y="223302"/>
                  <a:pt x="6454964" y="226280"/>
                </a:cubicBezTo>
                <a:cubicBezTo>
                  <a:pt x="6465382" y="229255"/>
                  <a:pt x="6476916" y="238929"/>
                  <a:pt x="6489567" y="255300"/>
                </a:cubicBezTo>
                <a:cubicBezTo>
                  <a:pt x="6502217" y="271671"/>
                  <a:pt x="6510775" y="283578"/>
                  <a:pt x="6515239" y="291019"/>
                </a:cubicBezTo>
                <a:cubicBezTo>
                  <a:pt x="6519704" y="298461"/>
                  <a:pt x="6522681" y="311112"/>
                  <a:pt x="6524169" y="328971"/>
                </a:cubicBezTo>
                <a:cubicBezTo>
                  <a:pt x="6525657" y="370642"/>
                  <a:pt x="6536075" y="401152"/>
                  <a:pt x="6555423" y="420500"/>
                </a:cubicBezTo>
                <a:cubicBezTo>
                  <a:pt x="6574771" y="439847"/>
                  <a:pt x="6585561" y="458452"/>
                  <a:pt x="6587793" y="476311"/>
                </a:cubicBezTo>
                <a:cubicBezTo>
                  <a:pt x="6590026" y="494170"/>
                  <a:pt x="6591886" y="515005"/>
                  <a:pt x="6593374" y="538818"/>
                </a:cubicBezTo>
                <a:cubicBezTo>
                  <a:pt x="6594863" y="562632"/>
                  <a:pt x="6597467" y="592024"/>
                  <a:pt x="6601188" y="626999"/>
                </a:cubicBezTo>
                <a:cubicBezTo>
                  <a:pt x="6604908" y="661973"/>
                  <a:pt x="6597467" y="700669"/>
                  <a:pt x="6578863" y="743085"/>
                </a:cubicBezTo>
                <a:cubicBezTo>
                  <a:pt x="6560260" y="785501"/>
                  <a:pt x="6541656" y="814894"/>
                  <a:pt x="6523053" y="831266"/>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2"/>
                </a:cubicBezTo>
                <a:cubicBezTo>
                  <a:pt x="6354877" y="1099156"/>
                  <a:pt x="6345575" y="1103993"/>
                  <a:pt x="6336646" y="1109202"/>
                </a:cubicBezTo>
                <a:cubicBezTo>
                  <a:pt x="6327716" y="1114411"/>
                  <a:pt x="6317298" y="1121109"/>
                  <a:pt x="6305392" y="1129294"/>
                </a:cubicBezTo>
                <a:cubicBezTo>
                  <a:pt x="6293486" y="1137479"/>
                  <a:pt x="6280091" y="1144549"/>
                  <a:pt x="6265208" y="1150502"/>
                </a:cubicBezTo>
                <a:cubicBezTo>
                  <a:pt x="6228001" y="1168362"/>
                  <a:pt x="6196003" y="1172082"/>
                  <a:pt x="6169214" y="1161664"/>
                </a:cubicBezTo>
                <a:cubicBezTo>
                  <a:pt x="6152843" y="1169105"/>
                  <a:pt x="6136844" y="1173942"/>
                  <a:pt x="6121217" y="1176174"/>
                </a:cubicBezTo>
                <a:cubicBezTo>
                  <a:pt x="6105590" y="1178407"/>
                  <a:pt x="6089591" y="1181755"/>
                  <a:pt x="6073220" y="1186221"/>
                </a:cubicBezTo>
                <a:cubicBezTo>
                  <a:pt x="6038989" y="1198127"/>
                  <a:pt x="6020014" y="1218219"/>
                  <a:pt x="6016293" y="1246496"/>
                </a:cubicBezTo>
                <a:cubicBezTo>
                  <a:pt x="6012572" y="1274773"/>
                  <a:pt x="6015549" y="1303795"/>
                  <a:pt x="6025223" y="1333561"/>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3"/>
                </a:cubicBezTo>
                <a:cubicBezTo>
                  <a:pt x="5691476" y="1244263"/>
                  <a:pt x="5691104" y="1216730"/>
                  <a:pt x="5690360" y="1188454"/>
                </a:cubicBezTo>
                <a:cubicBezTo>
                  <a:pt x="5689615" y="1160175"/>
                  <a:pt x="5693336" y="1134875"/>
                  <a:pt x="5701522" y="1112551"/>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6"/>
                  <a:pt x="5718265" y="882611"/>
                </a:cubicBezTo>
                <a:cubicBezTo>
                  <a:pt x="5691476" y="857310"/>
                  <a:pt x="5678081" y="830521"/>
                  <a:pt x="5678081" y="802245"/>
                </a:cubicBezTo>
                <a:lnTo>
                  <a:pt x="5678081" y="788849"/>
                </a:lnTo>
                <a:cubicBezTo>
                  <a:pt x="5682546" y="738248"/>
                  <a:pt x="5683290" y="704017"/>
                  <a:pt x="5680314" y="686158"/>
                </a:cubicBezTo>
                <a:cubicBezTo>
                  <a:pt x="5668407" y="635556"/>
                  <a:pt x="5662454" y="585699"/>
                  <a:pt x="5662454" y="536586"/>
                </a:cubicBezTo>
                <a:lnTo>
                  <a:pt x="5651292" y="351294"/>
                </a:lnTo>
                <a:cubicBezTo>
                  <a:pt x="5651292" y="320041"/>
                  <a:pt x="5650548" y="286554"/>
                  <a:pt x="5649060" y="250835"/>
                </a:cubicBezTo>
                <a:cubicBezTo>
                  <a:pt x="5643107" y="161539"/>
                  <a:pt x="5649060" y="111682"/>
                  <a:pt x="5666919" y="101264"/>
                </a:cubicBezTo>
                <a:cubicBezTo>
                  <a:pt x="5683290" y="92335"/>
                  <a:pt x="5694824" y="82661"/>
                  <a:pt x="5701522" y="72243"/>
                </a:cubicBezTo>
                <a:cubicBezTo>
                  <a:pt x="5708219" y="61824"/>
                  <a:pt x="5715660" y="56615"/>
                  <a:pt x="5723846" y="56615"/>
                </a:cubicBezTo>
                <a:cubicBezTo>
                  <a:pt x="5732031" y="56615"/>
                  <a:pt x="5744682" y="56244"/>
                  <a:pt x="5761797" y="55500"/>
                </a:cubicBezTo>
                <a:close/>
                <a:moveTo>
                  <a:pt x="9570700" y="50127"/>
                </a:moveTo>
                <a:cubicBezTo>
                  <a:pt x="9594698" y="49429"/>
                  <a:pt x="9611162" y="52708"/>
                  <a:pt x="9620092" y="59963"/>
                </a:cubicBezTo>
                <a:cubicBezTo>
                  <a:pt x="9631998" y="69637"/>
                  <a:pt x="9640928" y="78195"/>
                  <a:pt x="9646881" y="85636"/>
                </a:cubicBezTo>
                <a:cubicBezTo>
                  <a:pt x="9652834" y="93079"/>
                  <a:pt x="9658043" y="105728"/>
                  <a:pt x="9662508" y="123587"/>
                </a:cubicBezTo>
                <a:cubicBezTo>
                  <a:pt x="9671438" y="159306"/>
                  <a:pt x="9674414" y="218093"/>
                  <a:pt x="9671438" y="299950"/>
                </a:cubicBezTo>
                <a:cubicBezTo>
                  <a:pt x="9668461" y="435382"/>
                  <a:pt x="9669950" y="552214"/>
                  <a:pt x="9675903" y="650439"/>
                </a:cubicBezTo>
                <a:cubicBezTo>
                  <a:pt x="9681856" y="748666"/>
                  <a:pt x="9681856" y="823081"/>
                  <a:pt x="9675903" y="873682"/>
                </a:cubicBezTo>
                <a:cubicBezTo>
                  <a:pt x="9669950" y="924283"/>
                  <a:pt x="9668089" y="971165"/>
                  <a:pt x="9670322" y="1014324"/>
                </a:cubicBezTo>
                <a:cubicBezTo>
                  <a:pt x="9672554" y="1057484"/>
                  <a:pt x="9668461" y="1098412"/>
                  <a:pt x="9658043" y="1137107"/>
                </a:cubicBezTo>
                <a:cubicBezTo>
                  <a:pt x="9647625" y="1175803"/>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4"/>
                  <a:pt x="8699218" y="989768"/>
                </a:cubicBezTo>
                <a:cubicBezTo>
                  <a:pt x="8702938" y="968931"/>
                  <a:pt x="8707031" y="945863"/>
                  <a:pt x="8711496" y="920562"/>
                </a:cubicBezTo>
                <a:cubicBezTo>
                  <a:pt x="8724890" y="847636"/>
                  <a:pt x="8728239" y="789594"/>
                  <a:pt x="8721542" y="746433"/>
                </a:cubicBezTo>
                <a:cubicBezTo>
                  <a:pt x="8714844" y="703273"/>
                  <a:pt x="8708891" y="667926"/>
                  <a:pt x="8703682" y="640393"/>
                </a:cubicBezTo>
                <a:cubicBezTo>
                  <a:pt x="8698473" y="612860"/>
                  <a:pt x="8694381" y="585699"/>
                  <a:pt x="8691404" y="558910"/>
                </a:cubicBezTo>
                <a:cubicBezTo>
                  <a:pt x="8683963" y="505332"/>
                  <a:pt x="8685451" y="441336"/>
                  <a:pt x="8695869" y="366921"/>
                </a:cubicBezTo>
                <a:cubicBezTo>
                  <a:pt x="8701822" y="326738"/>
                  <a:pt x="8705915" y="290647"/>
                  <a:pt x="8708147" y="258649"/>
                </a:cubicBezTo>
                <a:cubicBezTo>
                  <a:pt x="8710380" y="226651"/>
                  <a:pt x="8712984" y="198746"/>
                  <a:pt x="8715961" y="174933"/>
                </a:cubicBezTo>
                <a:cubicBezTo>
                  <a:pt x="8724890" y="100520"/>
                  <a:pt x="8755400" y="61081"/>
                  <a:pt x="8807490" y="56615"/>
                </a:cubicBezTo>
                <a:cubicBezTo>
                  <a:pt x="8834279" y="53638"/>
                  <a:pt x="8862928" y="53638"/>
                  <a:pt x="8893438" y="56615"/>
                </a:cubicBezTo>
                <a:cubicBezTo>
                  <a:pt x="8923948" y="59591"/>
                  <a:pt x="8945156" y="60335"/>
                  <a:pt x="8957062" y="58848"/>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3"/>
                  <a:pt x="9134540" y="583094"/>
                  <a:pt x="9136773" y="600211"/>
                </a:cubicBezTo>
                <a:cubicBezTo>
                  <a:pt x="9139005" y="617325"/>
                  <a:pt x="9140865" y="631836"/>
                  <a:pt x="9142354" y="643742"/>
                </a:cubicBezTo>
                <a:cubicBezTo>
                  <a:pt x="9148306" y="686903"/>
                  <a:pt x="9143842" y="740852"/>
                  <a:pt x="9128959" y="805593"/>
                </a:cubicBezTo>
                <a:cubicBezTo>
                  <a:pt x="9114076" y="870334"/>
                  <a:pt x="9111100" y="928749"/>
                  <a:pt x="9120030" y="980839"/>
                </a:cubicBezTo>
                <a:cubicBezTo>
                  <a:pt x="9121517" y="992744"/>
                  <a:pt x="9123750" y="1000929"/>
                  <a:pt x="9126727" y="1005394"/>
                </a:cubicBezTo>
                <a:cubicBezTo>
                  <a:pt x="9129703" y="1009860"/>
                  <a:pt x="9131935" y="1014324"/>
                  <a:pt x="9133424" y="1018789"/>
                </a:cubicBezTo>
                <a:cubicBezTo>
                  <a:pt x="9140865" y="1032183"/>
                  <a:pt x="9144958" y="1049299"/>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1"/>
                </a:cubicBezTo>
                <a:cubicBezTo>
                  <a:pt x="9272951" y="733783"/>
                  <a:pt x="9271834" y="700298"/>
                  <a:pt x="9271834" y="670531"/>
                </a:cubicBezTo>
                <a:cubicBezTo>
                  <a:pt x="9270345" y="618441"/>
                  <a:pt x="9272578" y="566351"/>
                  <a:pt x="9278532" y="514261"/>
                </a:cubicBezTo>
                <a:cubicBezTo>
                  <a:pt x="9291926" y="404128"/>
                  <a:pt x="9294159" y="311855"/>
                  <a:pt x="9285229" y="237442"/>
                </a:cubicBezTo>
                <a:cubicBezTo>
                  <a:pt x="9282252" y="210652"/>
                  <a:pt x="9279275" y="180514"/>
                  <a:pt x="9276299" y="147028"/>
                </a:cubicBezTo>
                <a:cubicBezTo>
                  <a:pt x="9273322" y="113542"/>
                  <a:pt x="9280764" y="88613"/>
                  <a:pt x="9298623" y="72243"/>
                </a:cubicBezTo>
                <a:cubicBezTo>
                  <a:pt x="9316483" y="55871"/>
                  <a:pt x="9335086" y="48801"/>
                  <a:pt x="9354434" y="51034"/>
                </a:cubicBezTo>
                <a:cubicBezTo>
                  <a:pt x="9373781" y="53267"/>
                  <a:pt x="9397594" y="55871"/>
                  <a:pt x="9425871" y="58848"/>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2" y="50127"/>
                </a:moveTo>
                <a:cubicBezTo>
                  <a:pt x="3974950" y="49429"/>
                  <a:pt x="3991414" y="52708"/>
                  <a:pt x="4000343" y="59963"/>
                </a:cubicBezTo>
                <a:cubicBezTo>
                  <a:pt x="4012248" y="69637"/>
                  <a:pt x="4021179" y="78195"/>
                  <a:pt x="4027133" y="85636"/>
                </a:cubicBezTo>
                <a:cubicBezTo>
                  <a:pt x="4033084" y="93079"/>
                  <a:pt x="4038295" y="105728"/>
                  <a:pt x="4042758" y="123587"/>
                </a:cubicBezTo>
                <a:cubicBezTo>
                  <a:pt x="4051689" y="159306"/>
                  <a:pt x="4054666" y="218093"/>
                  <a:pt x="4051689" y="299950"/>
                </a:cubicBezTo>
                <a:cubicBezTo>
                  <a:pt x="4048712" y="435382"/>
                  <a:pt x="4050201" y="552214"/>
                  <a:pt x="4056153" y="650439"/>
                </a:cubicBezTo>
                <a:cubicBezTo>
                  <a:pt x="4062108" y="748666"/>
                  <a:pt x="4062108" y="823081"/>
                  <a:pt x="4056153" y="873682"/>
                </a:cubicBezTo>
                <a:cubicBezTo>
                  <a:pt x="4050201" y="924283"/>
                  <a:pt x="4048340" y="971165"/>
                  <a:pt x="4050573" y="1014324"/>
                </a:cubicBezTo>
                <a:cubicBezTo>
                  <a:pt x="4052806" y="1057484"/>
                  <a:pt x="4048712" y="1098412"/>
                  <a:pt x="4038295" y="1137107"/>
                </a:cubicBezTo>
                <a:cubicBezTo>
                  <a:pt x="4027877" y="1175803"/>
                  <a:pt x="4018574" y="1213009"/>
                  <a:pt x="4010390" y="1248728"/>
                </a:cubicBezTo>
                <a:cubicBezTo>
                  <a:pt x="4002202" y="1284447"/>
                  <a:pt x="3994390" y="1311980"/>
                  <a:pt x="3986949" y="1331328"/>
                </a:cubicBezTo>
                <a:cubicBezTo>
                  <a:pt x="3979507" y="1350675"/>
                  <a:pt x="3972067" y="1369279"/>
                  <a:pt x="3964625" y="1387138"/>
                </a:cubicBezTo>
                <a:cubicBezTo>
                  <a:pt x="3948255" y="1431787"/>
                  <a:pt x="3937090" y="1474203"/>
                  <a:pt x="3931138" y="1514386"/>
                </a:cubicBezTo>
                <a:cubicBezTo>
                  <a:pt x="3920720" y="1576894"/>
                  <a:pt x="3899139" y="1618566"/>
                  <a:pt x="3866398" y="1639402"/>
                </a:cubicBezTo>
                <a:cubicBezTo>
                  <a:pt x="3851514" y="1651308"/>
                  <a:pt x="3835144" y="1657633"/>
                  <a:pt x="3817284" y="1658378"/>
                </a:cubicBezTo>
                <a:cubicBezTo>
                  <a:pt x="3799426" y="1659122"/>
                  <a:pt x="3786030" y="1662098"/>
                  <a:pt x="3777101" y="1667307"/>
                </a:cubicBezTo>
                <a:cubicBezTo>
                  <a:pt x="3768173" y="1672516"/>
                  <a:pt x="3759241" y="1679213"/>
                  <a:pt x="3750314" y="1687399"/>
                </a:cubicBezTo>
                <a:cubicBezTo>
                  <a:pt x="3741382" y="1695585"/>
                  <a:pt x="3731708" y="1704142"/>
                  <a:pt x="3721290" y="1713072"/>
                </a:cubicBezTo>
                <a:cubicBezTo>
                  <a:pt x="3694502" y="1733908"/>
                  <a:pt x="3675526" y="1742837"/>
                  <a:pt x="3664364" y="1739861"/>
                </a:cubicBezTo>
                <a:cubicBezTo>
                  <a:pt x="3653204" y="1736884"/>
                  <a:pt x="3643900" y="1730931"/>
                  <a:pt x="3636457" y="1722002"/>
                </a:cubicBezTo>
                <a:cubicBezTo>
                  <a:pt x="3629017" y="1713072"/>
                  <a:pt x="3622320" y="1703398"/>
                  <a:pt x="3616367" y="1692980"/>
                </a:cubicBezTo>
                <a:cubicBezTo>
                  <a:pt x="3599996" y="1664703"/>
                  <a:pt x="3588089" y="1649820"/>
                  <a:pt x="3580648" y="1648332"/>
                </a:cubicBezTo>
                <a:cubicBezTo>
                  <a:pt x="3573206" y="1646843"/>
                  <a:pt x="3561672" y="1648332"/>
                  <a:pt x="3546045" y="1652796"/>
                </a:cubicBezTo>
                <a:cubicBezTo>
                  <a:pt x="3530417" y="1657261"/>
                  <a:pt x="3512187" y="1661726"/>
                  <a:pt x="3491352" y="1666191"/>
                </a:cubicBezTo>
                <a:cubicBezTo>
                  <a:pt x="3390147" y="1687027"/>
                  <a:pt x="3312758" y="1662470"/>
                  <a:pt x="3259179" y="1592521"/>
                </a:cubicBezTo>
                <a:cubicBezTo>
                  <a:pt x="3216018" y="1535966"/>
                  <a:pt x="3184765" y="1464529"/>
                  <a:pt x="3165416" y="1378209"/>
                </a:cubicBezTo>
                <a:cubicBezTo>
                  <a:pt x="3157975" y="1341002"/>
                  <a:pt x="3150163" y="1300074"/>
                  <a:pt x="3141976" y="1255425"/>
                </a:cubicBezTo>
                <a:cubicBezTo>
                  <a:pt x="3133791" y="1210777"/>
                  <a:pt x="3122629" y="1171710"/>
                  <a:pt x="3108491" y="1138223"/>
                </a:cubicBezTo>
                <a:cubicBezTo>
                  <a:pt x="3094351" y="1104737"/>
                  <a:pt x="3085050" y="1076832"/>
                  <a:pt x="3080586" y="1054507"/>
                </a:cubicBezTo>
                <a:cubicBezTo>
                  <a:pt x="3076120" y="1032183"/>
                  <a:pt x="3075748" y="1010604"/>
                  <a:pt x="3079468" y="989768"/>
                </a:cubicBezTo>
                <a:cubicBezTo>
                  <a:pt x="3083189" y="968931"/>
                  <a:pt x="3087283" y="945863"/>
                  <a:pt x="3091747" y="920562"/>
                </a:cubicBezTo>
                <a:cubicBezTo>
                  <a:pt x="3105142" y="847636"/>
                  <a:pt x="3108491" y="789594"/>
                  <a:pt x="3101793" y="746433"/>
                </a:cubicBezTo>
                <a:cubicBezTo>
                  <a:pt x="3095096" y="703273"/>
                  <a:pt x="3089143" y="667926"/>
                  <a:pt x="3083933" y="640393"/>
                </a:cubicBezTo>
                <a:cubicBezTo>
                  <a:pt x="3078725" y="612860"/>
                  <a:pt x="3074632" y="585699"/>
                  <a:pt x="3071656" y="558910"/>
                </a:cubicBezTo>
                <a:cubicBezTo>
                  <a:pt x="3064215" y="505332"/>
                  <a:pt x="3065702" y="441336"/>
                  <a:pt x="3076120" y="366921"/>
                </a:cubicBezTo>
                <a:cubicBezTo>
                  <a:pt x="3082073" y="326738"/>
                  <a:pt x="3086166" y="290647"/>
                  <a:pt x="3088399" y="258649"/>
                </a:cubicBezTo>
                <a:cubicBezTo>
                  <a:pt x="3090632" y="226651"/>
                  <a:pt x="3093235" y="198746"/>
                  <a:pt x="3096212" y="174933"/>
                </a:cubicBezTo>
                <a:cubicBezTo>
                  <a:pt x="3105142" y="100520"/>
                  <a:pt x="3135652" y="61081"/>
                  <a:pt x="3187742" y="56615"/>
                </a:cubicBezTo>
                <a:cubicBezTo>
                  <a:pt x="3214531" y="53638"/>
                  <a:pt x="3243179" y="53638"/>
                  <a:pt x="3273689" y="56615"/>
                </a:cubicBezTo>
                <a:cubicBezTo>
                  <a:pt x="3304199" y="59591"/>
                  <a:pt x="3325407" y="60335"/>
                  <a:pt x="3337314" y="58848"/>
                </a:cubicBezTo>
                <a:lnTo>
                  <a:pt x="3406519" y="52150"/>
                </a:lnTo>
                <a:cubicBezTo>
                  <a:pt x="3442238" y="52150"/>
                  <a:pt x="3466794" y="62568"/>
                  <a:pt x="3480189" y="83404"/>
                </a:cubicBezTo>
                <a:cubicBezTo>
                  <a:pt x="3508466" y="119123"/>
                  <a:pt x="3522605" y="189072"/>
                  <a:pt x="3522605" y="293251"/>
                </a:cubicBezTo>
                <a:lnTo>
                  <a:pt x="3513676" y="534353"/>
                </a:lnTo>
                <a:cubicBezTo>
                  <a:pt x="3513676" y="561143"/>
                  <a:pt x="3514792" y="583094"/>
                  <a:pt x="3517025" y="600211"/>
                </a:cubicBezTo>
                <a:cubicBezTo>
                  <a:pt x="3519256" y="617325"/>
                  <a:pt x="3521117" y="631836"/>
                  <a:pt x="3522605" y="643742"/>
                </a:cubicBezTo>
                <a:cubicBezTo>
                  <a:pt x="3528559" y="686903"/>
                  <a:pt x="3524093" y="740852"/>
                  <a:pt x="3509210" y="805593"/>
                </a:cubicBezTo>
                <a:cubicBezTo>
                  <a:pt x="3494328" y="870334"/>
                  <a:pt x="3491352" y="928749"/>
                  <a:pt x="3500281" y="980839"/>
                </a:cubicBezTo>
                <a:cubicBezTo>
                  <a:pt x="3501769" y="992744"/>
                  <a:pt x="3504002" y="1000929"/>
                  <a:pt x="3506978" y="1005394"/>
                </a:cubicBezTo>
                <a:cubicBezTo>
                  <a:pt x="3509955" y="1009860"/>
                  <a:pt x="3512187" y="1014324"/>
                  <a:pt x="3513676" y="1018789"/>
                </a:cubicBezTo>
                <a:cubicBezTo>
                  <a:pt x="3521117" y="1032183"/>
                  <a:pt x="3525210" y="1049299"/>
                  <a:pt x="3525954" y="1070134"/>
                </a:cubicBezTo>
                <a:cubicBezTo>
                  <a:pt x="3526697" y="1090970"/>
                  <a:pt x="3534511" y="1113295"/>
                  <a:pt x="3549394" y="1137107"/>
                </a:cubicBezTo>
                <a:cubicBezTo>
                  <a:pt x="3564278" y="1160920"/>
                  <a:pt x="3582509" y="1171710"/>
                  <a:pt x="3604090" y="1169477"/>
                </a:cubicBezTo>
                <a:cubicBezTo>
                  <a:pt x="3625669" y="1167245"/>
                  <a:pt x="3643528" y="1145293"/>
                  <a:pt x="3657666" y="1103621"/>
                </a:cubicBezTo>
                <a:cubicBezTo>
                  <a:pt x="3671805" y="1061949"/>
                  <a:pt x="3675526" y="1005394"/>
                  <a:pt x="3668829" y="933957"/>
                </a:cubicBezTo>
                <a:cubicBezTo>
                  <a:pt x="3662131" y="862519"/>
                  <a:pt x="3657666" y="808197"/>
                  <a:pt x="3655434" y="770991"/>
                </a:cubicBezTo>
                <a:cubicBezTo>
                  <a:pt x="3653204" y="733783"/>
                  <a:pt x="3652085" y="700298"/>
                  <a:pt x="3652085" y="670531"/>
                </a:cubicBezTo>
                <a:cubicBezTo>
                  <a:pt x="3650597" y="618441"/>
                  <a:pt x="3652829" y="566351"/>
                  <a:pt x="3658783" y="514261"/>
                </a:cubicBezTo>
                <a:cubicBezTo>
                  <a:pt x="3672177" y="404128"/>
                  <a:pt x="3674411" y="311855"/>
                  <a:pt x="3665480" y="237442"/>
                </a:cubicBezTo>
                <a:cubicBezTo>
                  <a:pt x="3662503" y="210652"/>
                  <a:pt x="3659527" y="180514"/>
                  <a:pt x="3656551" y="147028"/>
                </a:cubicBezTo>
                <a:cubicBezTo>
                  <a:pt x="3653574" y="113542"/>
                  <a:pt x="3661015" y="88613"/>
                  <a:pt x="3678875" y="72243"/>
                </a:cubicBezTo>
                <a:cubicBezTo>
                  <a:pt x="3696734" y="55871"/>
                  <a:pt x="3715336" y="48801"/>
                  <a:pt x="3734685" y="51034"/>
                </a:cubicBezTo>
                <a:cubicBezTo>
                  <a:pt x="3754033" y="53267"/>
                  <a:pt x="3777845" y="55871"/>
                  <a:pt x="3806124" y="58848"/>
                </a:cubicBezTo>
                <a:cubicBezTo>
                  <a:pt x="3834399" y="61824"/>
                  <a:pt x="3857468" y="62196"/>
                  <a:pt x="3875327" y="59963"/>
                </a:cubicBezTo>
                <a:cubicBezTo>
                  <a:pt x="3893187" y="57731"/>
                  <a:pt x="3909557" y="55126"/>
                  <a:pt x="3924442" y="52150"/>
                </a:cubicBezTo>
                <a:cubicBezTo>
                  <a:pt x="3934116" y="51034"/>
                  <a:pt x="3942951" y="50359"/>
                  <a:pt x="3950952"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9"/>
                  <a:pt x="7411036" y="155958"/>
                </a:cubicBezTo>
                <a:cubicBezTo>
                  <a:pt x="7430384" y="195397"/>
                  <a:pt x="7443778" y="222558"/>
                  <a:pt x="7451220" y="237442"/>
                </a:cubicBezTo>
                <a:cubicBezTo>
                  <a:pt x="7458661" y="252324"/>
                  <a:pt x="7468335" y="263115"/>
                  <a:pt x="7480241" y="269811"/>
                </a:cubicBezTo>
                <a:cubicBezTo>
                  <a:pt x="7492147" y="276508"/>
                  <a:pt x="7502937" y="285810"/>
                  <a:pt x="7512611" y="297717"/>
                </a:cubicBezTo>
                <a:cubicBezTo>
                  <a:pt x="7522285" y="309623"/>
                  <a:pt x="7532703" y="328598"/>
                  <a:pt x="7543865" y="354643"/>
                </a:cubicBezTo>
                <a:cubicBezTo>
                  <a:pt x="7555027" y="380688"/>
                  <a:pt x="7565073" y="410826"/>
                  <a:pt x="7574003" y="445057"/>
                </a:cubicBezTo>
                <a:cubicBezTo>
                  <a:pt x="7597815" y="523935"/>
                  <a:pt x="7608233" y="590164"/>
                  <a:pt x="7605256" y="643742"/>
                </a:cubicBezTo>
                <a:cubicBezTo>
                  <a:pt x="7602280" y="697321"/>
                  <a:pt x="7600048" y="751642"/>
                  <a:pt x="7598559" y="806709"/>
                </a:cubicBezTo>
                <a:cubicBezTo>
                  <a:pt x="7595583" y="904936"/>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20"/>
                  <a:pt x="6678802" y="1195150"/>
                </a:cubicBezTo>
                <a:cubicBezTo>
                  <a:pt x="6643083" y="1096923"/>
                  <a:pt x="6633409" y="994976"/>
                  <a:pt x="6649780" y="889308"/>
                </a:cubicBezTo>
                <a:cubicBezTo>
                  <a:pt x="6661686" y="811918"/>
                  <a:pt x="6672848" y="747178"/>
                  <a:pt x="6683266" y="695088"/>
                </a:cubicBezTo>
                <a:cubicBezTo>
                  <a:pt x="6699638" y="616210"/>
                  <a:pt x="6705963" y="561143"/>
                  <a:pt x="6702242" y="529888"/>
                </a:cubicBezTo>
                <a:cubicBezTo>
                  <a:pt x="6698521" y="498634"/>
                  <a:pt x="6695545" y="473707"/>
                  <a:pt x="6693312" y="455102"/>
                </a:cubicBezTo>
                <a:cubicBezTo>
                  <a:pt x="6691080" y="436499"/>
                  <a:pt x="6689964" y="417523"/>
                  <a:pt x="6689964" y="398175"/>
                </a:cubicBezTo>
                <a:cubicBezTo>
                  <a:pt x="6689964" y="378828"/>
                  <a:pt x="6692940" y="356132"/>
                  <a:pt x="6698893" y="330087"/>
                </a:cubicBezTo>
                <a:cubicBezTo>
                  <a:pt x="6704846" y="304042"/>
                  <a:pt x="6720101" y="280229"/>
                  <a:pt x="6744658" y="258649"/>
                </a:cubicBezTo>
                <a:cubicBezTo>
                  <a:pt x="6769215" y="237069"/>
                  <a:pt x="6790423" y="215489"/>
                  <a:pt x="6808282" y="193909"/>
                </a:cubicBezTo>
                <a:cubicBezTo>
                  <a:pt x="6826141" y="172329"/>
                  <a:pt x="6841768" y="150377"/>
                  <a:pt x="6855163" y="128052"/>
                </a:cubicBezTo>
                <a:cubicBezTo>
                  <a:pt x="6868557" y="105728"/>
                  <a:pt x="6884929" y="87869"/>
                  <a:pt x="6904276" y="74474"/>
                </a:cubicBezTo>
                <a:cubicBezTo>
                  <a:pt x="6962877" y="34104"/>
                  <a:pt x="7041989" y="15385"/>
                  <a:pt x="7141611" y="18315"/>
                </a:cubicBezTo>
                <a:close/>
                <a:moveTo>
                  <a:pt x="1521862" y="18315"/>
                </a:moveTo>
                <a:cubicBezTo>
                  <a:pt x="1536093" y="18733"/>
                  <a:pt x="1550744" y="19594"/>
                  <a:pt x="1565813" y="20896"/>
                </a:cubicBezTo>
                <a:cubicBezTo>
                  <a:pt x="1614926" y="25361"/>
                  <a:pt x="1667015" y="43220"/>
                  <a:pt x="1722081" y="74474"/>
                </a:cubicBezTo>
                <a:cubicBezTo>
                  <a:pt x="1748870" y="89357"/>
                  <a:pt x="1771940" y="116519"/>
                  <a:pt x="1791286" y="155958"/>
                </a:cubicBezTo>
                <a:cubicBezTo>
                  <a:pt x="1810634" y="195397"/>
                  <a:pt x="1824029" y="222558"/>
                  <a:pt x="1831470" y="237442"/>
                </a:cubicBezTo>
                <a:cubicBezTo>
                  <a:pt x="1838911" y="252324"/>
                  <a:pt x="1848585" y="263115"/>
                  <a:pt x="1860493" y="269811"/>
                </a:cubicBezTo>
                <a:cubicBezTo>
                  <a:pt x="1872398" y="276508"/>
                  <a:pt x="1883189" y="285810"/>
                  <a:pt x="1892861" y="297717"/>
                </a:cubicBezTo>
                <a:cubicBezTo>
                  <a:pt x="1902536" y="309623"/>
                  <a:pt x="1912954" y="328598"/>
                  <a:pt x="1924115" y="354643"/>
                </a:cubicBezTo>
                <a:cubicBezTo>
                  <a:pt x="1935279" y="380688"/>
                  <a:pt x="1945325" y="410826"/>
                  <a:pt x="1954253" y="445057"/>
                </a:cubicBezTo>
                <a:cubicBezTo>
                  <a:pt x="1978066" y="523935"/>
                  <a:pt x="1988484" y="590164"/>
                  <a:pt x="1985507" y="643742"/>
                </a:cubicBezTo>
                <a:cubicBezTo>
                  <a:pt x="1982532" y="697321"/>
                  <a:pt x="1980299" y="751642"/>
                  <a:pt x="1978810" y="806709"/>
                </a:cubicBezTo>
                <a:cubicBezTo>
                  <a:pt x="1975833" y="904936"/>
                  <a:pt x="1966161" y="975629"/>
                  <a:pt x="1949789" y="1018789"/>
                </a:cubicBezTo>
                <a:cubicBezTo>
                  <a:pt x="1933417" y="1061949"/>
                  <a:pt x="1921140" y="1098040"/>
                  <a:pt x="1912954" y="1127061"/>
                </a:cubicBezTo>
                <a:cubicBezTo>
                  <a:pt x="1904769" y="1156083"/>
                  <a:pt x="1899931" y="1182500"/>
                  <a:pt x="1898443" y="1206312"/>
                </a:cubicBezTo>
                <a:cubicBezTo>
                  <a:pt x="1896954" y="1230125"/>
                  <a:pt x="1896210" y="1253193"/>
                  <a:pt x="1896210" y="1275517"/>
                </a:cubicBezTo>
                <a:cubicBezTo>
                  <a:pt x="1893234" y="1335048"/>
                  <a:pt x="1889141" y="1370767"/>
                  <a:pt x="1883933" y="1382673"/>
                </a:cubicBezTo>
                <a:cubicBezTo>
                  <a:pt x="1878723" y="1394580"/>
                  <a:pt x="1870166" y="1406486"/>
                  <a:pt x="1858259" y="1418392"/>
                </a:cubicBezTo>
                <a:cubicBezTo>
                  <a:pt x="1846354" y="1430298"/>
                  <a:pt x="1833331" y="1441833"/>
                  <a:pt x="1819193" y="1452995"/>
                </a:cubicBezTo>
                <a:cubicBezTo>
                  <a:pt x="1805054" y="1464157"/>
                  <a:pt x="1791286" y="1474947"/>
                  <a:pt x="1777893" y="1485365"/>
                </a:cubicBezTo>
                <a:cubicBezTo>
                  <a:pt x="1764498" y="1495783"/>
                  <a:pt x="1754824" y="1504340"/>
                  <a:pt x="1748870" y="1511038"/>
                </a:cubicBezTo>
                <a:cubicBezTo>
                  <a:pt x="1742917" y="1517735"/>
                  <a:pt x="1735848" y="1527037"/>
                  <a:pt x="1727663" y="1538943"/>
                </a:cubicBezTo>
                <a:cubicBezTo>
                  <a:pt x="1719478" y="1550849"/>
                  <a:pt x="1711291" y="1563500"/>
                  <a:pt x="1703107" y="1576894"/>
                </a:cubicBezTo>
                <a:cubicBezTo>
                  <a:pt x="1694920" y="1590289"/>
                  <a:pt x="1687479" y="1602567"/>
                  <a:pt x="1680782" y="1613729"/>
                </a:cubicBezTo>
                <a:cubicBezTo>
                  <a:pt x="1674084" y="1624891"/>
                  <a:pt x="1669248" y="1633077"/>
                  <a:pt x="1666271" y="1638286"/>
                </a:cubicBezTo>
                <a:cubicBezTo>
                  <a:pt x="1663294" y="1643495"/>
                  <a:pt x="1658085" y="1652796"/>
                  <a:pt x="1650644" y="1666191"/>
                </a:cubicBezTo>
                <a:cubicBezTo>
                  <a:pt x="1643202" y="1679586"/>
                  <a:pt x="1634274" y="1693724"/>
                  <a:pt x="1623856" y="1708607"/>
                </a:cubicBezTo>
                <a:cubicBezTo>
                  <a:pt x="1565813" y="1780044"/>
                  <a:pt x="1510745" y="1783021"/>
                  <a:pt x="1458656" y="1717537"/>
                </a:cubicBezTo>
                <a:cubicBezTo>
                  <a:pt x="1454192" y="1710095"/>
                  <a:pt x="1447122" y="1706375"/>
                  <a:pt x="1437448" y="1706375"/>
                </a:cubicBezTo>
                <a:cubicBezTo>
                  <a:pt x="1427774" y="1706375"/>
                  <a:pt x="1416612" y="1709723"/>
                  <a:pt x="1403961" y="1716420"/>
                </a:cubicBezTo>
                <a:cubicBezTo>
                  <a:pt x="1391312" y="1723118"/>
                  <a:pt x="1373824" y="1722746"/>
                  <a:pt x="1351500" y="1715304"/>
                </a:cubicBezTo>
                <a:cubicBezTo>
                  <a:pt x="1329175" y="1707863"/>
                  <a:pt x="1311688" y="1695585"/>
                  <a:pt x="1299037" y="1678469"/>
                </a:cubicBezTo>
                <a:cubicBezTo>
                  <a:pt x="1286388" y="1661354"/>
                  <a:pt x="1274481" y="1647587"/>
                  <a:pt x="1263319" y="1637169"/>
                </a:cubicBezTo>
                <a:cubicBezTo>
                  <a:pt x="1252156" y="1626752"/>
                  <a:pt x="1241368" y="1618566"/>
                  <a:pt x="1230948" y="1612613"/>
                </a:cubicBezTo>
                <a:cubicBezTo>
                  <a:pt x="1220531" y="1606660"/>
                  <a:pt x="1210113" y="1601451"/>
                  <a:pt x="1199695" y="1596986"/>
                </a:cubicBezTo>
                <a:cubicBezTo>
                  <a:pt x="1171417" y="1582103"/>
                  <a:pt x="1156534" y="1569825"/>
                  <a:pt x="1155046" y="1560151"/>
                </a:cubicBezTo>
                <a:cubicBezTo>
                  <a:pt x="1153559" y="1550477"/>
                  <a:pt x="1152442" y="1541175"/>
                  <a:pt x="1151697" y="1532246"/>
                </a:cubicBezTo>
                <a:cubicBezTo>
                  <a:pt x="1150953" y="1523316"/>
                  <a:pt x="1149093" y="1512154"/>
                  <a:pt x="1146118" y="1498759"/>
                </a:cubicBezTo>
                <a:cubicBezTo>
                  <a:pt x="1134210" y="1427322"/>
                  <a:pt x="1105190" y="1326120"/>
                  <a:pt x="1059052" y="1195150"/>
                </a:cubicBezTo>
                <a:cubicBezTo>
                  <a:pt x="1023334" y="1096923"/>
                  <a:pt x="1013660" y="994976"/>
                  <a:pt x="1030030" y="889308"/>
                </a:cubicBezTo>
                <a:cubicBezTo>
                  <a:pt x="1041937" y="811918"/>
                  <a:pt x="1053099" y="747178"/>
                  <a:pt x="1063517" y="695088"/>
                </a:cubicBezTo>
                <a:cubicBezTo>
                  <a:pt x="1079888" y="616210"/>
                  <a:pt x="1086213" y="561143"/>
                  <a:pt x="1082493" y="529888"/>
                </a:cubicBezTo>
                <a:cubicBezTo>
                  <a:pt x="1078772" y="498634"/>
                  <a:pt x="1075795" y="473707"/>
                  <a:pt x="1073563" y="455102"/>
                </a:cubicBezTo>
                <a:cubicBezTo>
                  <a:pt x="1071331" y="436499"/>
                  <a:pt x="1070214" y="417523"/>
                  <a:pt x="1070214" y="398175"/>
                </a:cubicBezTo>
                <a:cubicBezTo>
                  <a:pt x="1070214" y="378828"/>
                  <a:pt x="1073191" y="356132"/>
                  <a:pt x="1079144" y="330087"/>
                </a:cubicBezTo>
                <a:cubicBezTo>
                  <a:pt x="1085098" y="304042"/>
                  <a:pt x="1100352" y="280229"/>
                  <a:pt x="1124908" y="258649"/>
                </a:cubicBezTo>
                <a:cubicBezTo>
                  <a:pt x="1149465" y="237069"/>
                  <a:pt x="1170674" y="215489"/>
                  <a:pt x="1188533" y="193909"/>
                </a:cubicBezTo>
                <a:cubicBezTo>
                  <a:pt x="1206392" y="172329"/>
                  <a:pt x="1222020" y="150377"/>
                  <a:pt x="1235414" y="128052"/>
                </a:cubicBezTo>
                <a:cubicBezTo>
                  <a:pt x="1248809" y="105728"/>
                  <a:pt x="1265179" y="87869"/>
                  <a:pt x="1284527" y="74474"/>
                </a:cubicBezTo>
                <a:cubicBezTo>
                  <a:pt x="1343129" y="34104"/>
                  <a:pt x="1422240" y="15385"/>
                  <a:pt x="1521862"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8"/>
                </a:cubicBezTo>
                <a:cubicBezTo>
                  <a:pt x="10626394" y="325994"/>
                  <a:pt x="10630486" y="371387"/>
                  <a:pt x="10628998" y="416036"/>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6"/>
                  <a:pt x="10575420" y="782152"/>
                </a:cubicBezTo>
                <a:cubicBezTo>
                  <a:pt x="10557560" y="785129"/>
                  <a:pt x="10540445" y="785873"/>
                  <a:pt x="10524074" y="784384"/>
                </a:cubicBezTo>
                <a:cubicBezTo>
                  <a:pt x="10507703" y="782896"/>
                  <a:pt x="10494309" y="782152"/>
                  <a:pt x="10483891" y="782152"/>
                </a:cubicBezTo>
                <a:cubicBezTo>
                  <a:pt x="10473473" y="782152"/>
                  <a:pt x="10466403" y="784757"/>
                  <a:pt x="10462683" y="789965"/>
                </a:cubicBezTo>
                <a:cubicBezTo>
                  <a:pt x="10458962" y="795175"/>
                  <a:pt x="10454869" y="800755"/>
                  <a:pt x="10450404" y="806709"/>
                </a:cubicBezTo>
                <a:cubicBezTo>
                  <a:pt x="10439986" y="817127"/>
                  <a:pt x="10419894" y="817871"/>
                  <a:pt x="10390129" y="808941"/>
                </a:cubicBezTo>
                <a:cubicBezTo>
                  <a:pt x="10360363" y="800012"/>
                  <a:pt x="10335807" y="781036"/>
                  <a:pt x="10316459" y="752014"/>
                </a:cubicBezTo>
                <a:cubicBezTo>
                  <a:pt x="10297111" y="722993"/>
                  <a:pt x="10294879" y="685414"/>
                  <a:pt x="10309762" y="639277"/>
                </a:cubicBezTo>
                <a:cubicBezTo>
                  <a:pt x="10314227" y="624395"/>
                  <a:pt x="10318691" y="610629"/>
                  <a:pt x="10323156" y="597978"/>
                </a:cubicBezTo>
                <a:cubicBezTo>
                  <a:pt x="10327621" y="585327"/>
                  <a:pt x="10328365" y="574537"/>
                  <a:pt x="10325389" y="565607"/>
                </a:cubicBezTo>
                <a:cubicBezTo>
                  <a:pt x="10319435" y="544771"/>
                  <a:pt x="10305297" y="533609"/>
                  <a:pt x="10282973" y="532122"/>
                </a:cubicBezTo>
                <a:cubicBezTo>
                  <a:pt x="10260648" y="530632"/>
                  <a:pt x="10241301" y="536586"/>
                  <a:pt x="10224930" y="549981"/>
                </a:cubicBezTo>
                <a:cubicBezTo>
                  <a:pt x="10202605" y="570817"/>
                  <a:pt x="10188095" y="596489"/>
                  <a:pt x="10181397" y="626999"/>
                </a:cubicBezTo>
                <a:cubicBezTo>
                  <a:pt x="10174700" y="657508"/>
                  <a:pt x="10172468" y="679461"/>
                  <a:pt x="10174700" y="692855"/>
                </a:cubicBezTo>
                <a:cubicBezTo>
                  <a:pt x="10176933" y="706250"/>
                  <a:pt x="10178049" y="720388"/>
                  <a:pt x="10178049" y="735271"/>
                </a:cubicBezTo>
                <a:cubicBezTo>
                  <a:pt x="10178049" y="750155"/>
                  <a:pt x="10178793" y="765781"/>
                  <a:pt x="10180281" y="782152"/>
                </a:cubicBezTo>
                <a:cubicBezTo>
                  <a:pt x="10186234" y="820848"/>
                  <a:pt x="10195536" y="846892"/>
                  <a:pt x="10208186" y="860287"/>
                </a:cubicBezTo>
                <a:cubicBezTo>
                  <a:pt x="10220837" y="873682"/>
                  <a:pt x="10231627" y="881123"/>
                  <a:pt x="10240557" y="882611"/>
                </a:cubicBezTo>
                <a:cubicBezTo>
                  <a:pt x="10249486" y="884100"/>
                  <a:pt x="10258044" y="884471"/>
                  <a:pt x="10266229" y="883727"/>
                </a:cubicBezTo>
                <a:cubicBezTo>
                  <a:pt x="10274415" y="882983"/>
                  <a:pt x="10282973" y="882611"/>
                  <a:pt x="10291902" y="882611"/>
                </a:cubicBezTo>
                <a:cubicBezTo>
                  <a:pt x="10300832" y="882611"/>
                  <a:pt x="10313482" y="886333"/>
                  <a:pt x="10329853" y="893773"/>
                </a:cubicBezTo>
                <a:cubicBezTo>
                  <a:pt x="10346225" y="901214"/>
                  <a:pt x="10362968" y="908656"/>
                  <a:pt x="10380083" y="916098"/>
                </a:cubicBezTo>
                <a:cubicBezTo>
                  <a:pt x="10397198" y="923539"/>
                  <a:pt x="10412453" y="935445"/>
                  <a:pt x="10425848" y="951816"/>
                </a:cubicBezTo>
                <a:cubicBezTo>
                  <a:pt x="10439242" y="968188"/>
                  <a:pt x="10450776" y="978606"/>
                  <a:pt x="10460450" y="983070"/>
                </a:cubicBezTo>
                <a:cubicBezTo>
                  <a:pt x="10470124" y="987535"/>
                  <a:pt x="10478682" y="991628"/>
                  <a:pt x="10486123" y="995348"/>
                </a:cubicBezTo>
                <a:cubicBezTo>
                  <a:pt x="10493564" y="999069"/>
                  <a:pt x="10500634" y="1002419"/>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4"/>
                  <a:pt x="10525562" y="1296726"/>
                  <a:pt x="10524074" y="1307888"/>
                </a:cubicBezTo>
                <a:cubicBezTo>
                  <a:pt x="10522586" y="1319049"/>
                  <a:pt x="10521098" y="1328724"/>
                  <a:pt x="10519609" y="1336909"/>
                </a:cubicBezTo>
                <a:cubicBezTo>
                  <a:pt x="10518121" y="1345094"/>
                  <a:pt x="10517377" y="1357374"/>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6"/>
                  <a:pt x="9892299" y="1310492"/>
                  <a:pt x="9919088" y="1309004"/>
                </a:cubicBezTo>
                <a:cubicBezTo>
                  <a:pt x="9945877" y="1307515"/>
                  <a:pt x="9963736" y="1302307"/>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7"/>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4"/>
                  <a:pt x="10202605" y="1341746"/>
                  <a:pt x="10202605" y="1326863"/>
                </a:cubicBezTo>
                <a:lnTo>
                  <a:pt x="10202605" y="1277750"/>
                </a:lnTo>
                <a:cubicBezTo>
                  <a:pt x="10202605" y="1207801"/>
                  <a:pt x="10169119" y="1154222"/>
                  <a:pt x="10102146" y="1117015"/>
                </a:cubicBezTo>
                <a:cubicBezTo>
                  <a:pt x="10075357" y="1102133"/>
                  <a:pt x="10049312" y="1087994"/>
                  <a:pt x="10024012" y="1074599"/>
                </a:cubicBezTo>
                <a:cubicBezTo>
                  <a:pt x="9998711" y="1061205"/>
                  <a:pt x="9974898" y="1044834"/>
                  <a:pt x="9952574" y="1025486"/>
                </a:cubicBezTo>
                <a:cubicBezTo>
                  <a:pt x="9901973" y="980839"/>
                  <a:pt x="9869975" y="929492"/>
                  <a:pt x="9856580" y="871449"/>
                </a:cubicBezTo>
                <a:cubicBezTo>
                  <a:pt x="9843185" y="813407"/>
                  <a:pt x="9833512" y="775828"/>
                  <a:pt x="9827559" y="758712"/>
                </a:cubicBezTo>
                <a:cubicBezTo>
                  <a:pt x="9821605" y="741596"/>
                  <a:pt x="9816024" y="730062"/>
                  <a:pt x="9810815" y="724109"/>
                </a:cubicBezTo>
                <a:cubicBezTo>
                  <a:pt x="9805606" y="718157"/>
                  <a:pt x="9800025" y="713691"/>
                  <a:pt x="9794072" y="710714"/>
                </a:cubicBezTo>
                <a:cubicBezTo>
                  <a:pt x="9788119" y="707739"/>
                  <a:pt x="9779934" y="698808"/>
                  <a:pt x="9769516" y="683926"/>
                </a:cubicBezTo>
                <a:cubicBezTo>
                  <a:pt x="9753144" y="661601"/>
                  <a:pt x="9749424" y="635556"/>
                  <a:pt x="9758353" y="605792"/>
                </a:cubicBezTo>
                <a:cubicBezTo>
                  <a:pt x="9767283" y="576025"/>
                  <a:pt x="9774725" y="551096"/>
                  <a:pt x="9780678" y="531005"/>
                </a:cubicBezTo>
                <a:cubicBezTo>
                  <a:pt x="9786631" y="510913"/>
                  <a:pt x="9789607" y="488961"/>
                  <a:pt x="9789607" y="465148"/>
                </a:cubicBezTo>
                <a:cubicBezTo>
                  <a:pt x="9789607" y="441336"/>
                  <a:pt x="9788491" y="417895"/>
                  <a:pt x="9786259" y="394827"/>
                </a:cubicBezTo>
                <a:cubicBezTo>
                  <a:pt x="9784026" y="371758"/>
                  <a:pt x="9782910" y="348318"/>
                  <a:pt x="9782910" y="324505"/>
                </a:cubicBezTo>
                <a:cubicBezTo>
                  <a:pt x="9785887" y="270927"/>
                  <a:pt x="9805978" y="221814"/>
                  <a:pt x="9843185" y="177167"/>
                </a:cubicBezTo>
                <a:cubicBezTo>
                  <a:pt x="9878904" y="134005"/>
                  <a:pt x="9922064" y="107216"/>
                  <a:pt x="9972666" y="96798"/>
                </a:cubicBezTo>
                <a:cubicBezTo>
                  <a:pt x="9994990" y="90846"/>
                  <a:pt x="10017314" y="85636"/>
                  <a:pt x="10039639" y="81171"/>
                </a:cubicBezTo>
                <a:cubicBezTo>
                  <a:pt x="10061963" y="76707"/>
                  <a:pt x="10085031" y="67777"/>
                  <a:pt x="10108844" y="54382"/>
                </a:cubicBezTo>
                <a:cubicBezTo>
                  <a:pt x="10153492" y="29082"/>
                  <a:pt x="10184374" y="16431"/>
                  <a:pt x="10201489" y="16431"/>
                </a:cubicBezTo>
                <a:close/>
                <a:moveTo>
                  <a:pt x="4581742" y="16431"/>
                </a:moveTo>
                <a:cubicBezTo>
                  <a:pt x="4598855" y="16431"/>
                  <a:pt x="4612250" y="17919"/>
                  <a:pt x="4621924" y="20896"/>
                </a:cubicBezTo>
                <a:cubicBezTo>
                  <a:pt x="4631599" y="23873"/>
                  <a:pt x="4642760" y="26105"/>
                  <a:pt x="4655409" y="27593"/>
                </a:cubicBezTo>
                <a:cubicBezTo>
                  <a:pt x="4668060" y="29082"/>
                  <a:pt x="4681455" y="29826"/>
                  <a:pt x="4695593" y="29826"/>
                </a:cubicBezTo>
                <a:cubicBezTo>
                  <a:pt x="4709734" y="29826"/>
                  <a:pt x="4725731" y="31314"/>
                  <a:pt x="4743590" y="34291"/>
                </a:cubicBezTo>
                <a:cubicBezTo>
                  <a:pt x="4800148" y="41732"/>
                  <a:pt x="4859676" y="78939"/>
                  <a:pt x="4922183" y="145912"/>
                </a:cubicBezTo>
                <a:cubicBezTo>
                  <a:pt x="4962369" y="189072"/>
                  <a:pt x="4987297" y="233720"/>
                  <a:pt x="4996971" y="279858"/>
                </a:cubicBezTo>
                <a:cubicBezTo>
                  <a:pt x="5006644" y="325994"/>
                  <a:pt x="5010736" y="371387"/>
                  <a:pt x="5009249" y="416036"/>
                </a:cubicBezTo>
                <a:cubicBezTo>
                  <a:pt x="5007759" y="480031"/>
                  <a:pt x="5012225" y="527656"/>
                  <a:pt x="5022643" y="558910"/>
                </a:cubicBezTo>
                <a:cubicBezTo>
                  <a:pt x="5033062" y="590164"/>
                  <a:pt x="5039758" y="613976"/>
                  <a:pt x="5042735" y="630347"/>
                </a:cubicBezTo>
                <a:cubicBezTo>
                  <a:pt x="5045712" y="646718"/>
                  <a:pt x="5043851" y="669415"/>
                  <a:pt x="5037154" y="698436"/>
                </a:cubicBezTo>
                <a:cubicBezTo>
                  <a:pt x="5030457" y="727458"/>
                  <a:pt x="5019667" y="747922"/>
                  <a:pt x="5004784" y="759828"/>
                </a:cubicBezTo>
                <a:cubicBezTo>
                  <a:pt x="4989901" y="771734"/>
                  <a:pt x="4973530" y="779176"/>
                  <a:pt x="4955670" y="782152"/>
                </a:cubicBezTo>
                <a:cubicBezTo>
                  <a:pt x="4937812" y="785129"/>
                  <a:pt x="4920696" y="785873"/>
                  <a:pt x="4904325" y="784384"/>
                </a:cubicBezTo>
                <a:cubicBezTo>
                  <a:pt x="4887954" y="782896"/>
                  <a:pt x="4874558" y="782152"/>
                  <a:pt x="4864141" y="782152"/>
                </a:cubicBezTo>
                <a:cubicBezTo>
                  <a:pt x="4853722" y="782152"/>
                  <a:pt x="4846653" y="784757"/>
                  <a:pt x="4842933" y="789965"/>
                </a:cubicBezTo>
                <a:cubicBezTo>
                  <a:pt x="4839213" y="795175"/>
                  <a:pt x="4835120" y="800755"/>
                  <a:pt x="4830655" y="806709"/>
                </a:cubicBezTo>
                <a:cubicBezTo>
                  <a:pt x="4820238" y="817127"/>
                  <a:pt x="4800148" y="817871"/>
                  <a:pt x="4770380" y="808941"/>
                </a:cubicBezTo>
                <a:cubicBezTo>
                  <a:pt x="4740613" y="800012"/>
                  <a:pt x="4716057" y="781036"/>
                  <a:pt x="4696711" y="752014"/>
                </a:cubicBezTo>
                <a:cubicBezTo>
                  <a:pt x="4677363" y="722993"/>
                  <a:pt x="4675130" y="685414"/>
                  <a:pt x="4690013" y="639277"/>
                </a:cubicBezTo>
                <a:cubicBezTo>
                  <a:pt x="4694478" y="624395"/>
                  <a:pt x="4698942" y="610629"/>
                  <a:pt x="4703406" y="597978"/>
                </a:cubicBezTo>
                <a:cubicBezTo>
                  <a:pt x="4707872" y="585327"/>
                  <a:pt x="4708616" y="574537"/>
                  <a:pt x="4705640" y="565607"/>
                </a:cubicBezTo>
                <a:cubicBezTo>
                  <a:pt x="4699687" y="544771"/>
                  <a:pt x="4685547" y="533609"/>
                  <a:pt x="4663225" y="532122"/>
                </a:cubicBezTo>
                <a:cubicBezTo>
                  <a:pt x="4640899" y="530632"/>
                  <a:pt x="4621552" y="536586"/>
                  <a:pt x="4605181" y="549981"/>
                </a:cubicBezTo>
                <a:cubicBezTo>
                  <a:pt x="4582858" y="570817"/>
                  <a:pt x="4568346" y="596489"/>
                  <a:pt x="4561648" y="626999"/>
                </a:cubicBezTo>
                <a:cubicBezTo>
                  <a:pt x="4554951" y="657508"/>
                  <a:pt x="4552719" y="679461"/>
                  <a:pt x="4554951" y="692855"/>
                </a:cubicBezTo>
                <a:cubicBezTo>
                  <a:pt x="4557184" y="706250"/>
                  <a:pt x="4558300" y="720388"/>
                  <a:pt x="4558300" y="735271"/>
                </a:cubicBezTo>
                <a:cubicBezTo>
                  <a:pt x="4558300" y="750155"/>
                  <a:pt x="4559044" y="765781"/>
                  <a:pt x="4560533" y="782152"/>
                </a:cubicBezTo>
                <a:cubicBezTo>
                  <a:pt x="4566484" y="820848"/>
                  <a:pt x="4575787" y="846892"/>
                  <a:pt x="4588438" y="860287"/>
                </a:cubicBezTo>
                <a:cubicBezTo>
                  <a:pt x="4601088" y="873682"/>
                  <a:pt x="4611878" y="881123"/>
                  <a:pt x="4620807" y="882611"/>
                </a:cubicBezTo>
                <a:cubicBezTo>
                  <a:pt x="4629738" y="884100"/>
                  <a:pt x="4638296" y="884471"/>
                  <a:pt x="4646481" y="883727"/>
                </a:cubicBezTo>
                <a:cubicBezTo>
                  <a:pt x="4654666" y="882983"/>
                  <a:pt x="4663225" y="882611"/>
                  <a:pt x="4672153" y="882611"/>
                </a:cubicBezTo>
                <a:cubicBezTo>
                  <a:pt x="4681083" y="882611"/>
                  <a:pt x="4693733" y="886333"/>
                  <a:pt x="4710103" y="893773"/>
                </a:cubicBezTo>
                <a:cubicBezTo>
                  <a:pt x="4726475" y="901214"/>
                  <a:pt x="4743219" y="908656"/>
                  <a:pt x="4760334" y="916098"/>
                </a:cubicBezTo>
                <a:cubicBezTo>
                  <a:pt x="4777449" y="923539"/>
                  <a:pt x="4792704" y="935445"/>
                  <a:pt x="4806099" y="951816"/>
                </a:cubicBezTo>
                <a:cubicBezTo>
                  <a:pt x="4819492" y="968188"/>
                  <a:pt x="4831028" y="978606"/>
                  <a:pt x="4840701" y="983070"/>
                </a:cubicBezTo>
                <a:cubicBezTo>
                  <a:pt x="4850375" y="987535"/>
                  <a:pt x="4858932" y="991628"/>
                  <a:pt x="4866375" y="995348"/>
                </a:cubicBezTo>
                <a:cubicBezTo>
                  <a:pt x="4873815" y="999069"/>
                  <a:pt x="4880884" y="1002419"/>
                  <a:pt x="4887581" y="1005394"/>
                </a:cubicBezTo>
                <a:cubicBezTo>
                  <a:pt x="4894278" y="1008371"/>
                  <a:pt x="4899860" y="1015812"/>
                  <a:pt x="4904325" y="1027718"/>
                </a:cubicBezTo>
                <a:cubicBezTo>
                  <a:pt x="4923672" y="1079808"/>
                  <a:pt x="4928138" y="1140084"/>
                  <a:pt x="4917719" y="1208545"/>
                </a:cubicBezTo>
                <a:cubicBezTo>
                  <a:pt x="4914742" y="1233845"/>
                  <a:pt x="4912137" y="1253937"/>
                  <a:pt x="4909906" y="1268820"/>
                </a:cubicBezTo>
                <a:cubicBezTo>
                  <a:pt x="4907673" y="1283704"/>
                  <a:pt x="4905813" y="1296726"/>
                  <a:pt x="4904325" y="1307888"/>
                </a:cubicBezTo>
                <a:cubicBezTo>
                  <a:pt x="4902837" y="1319049"/>
                  <a:pt x="4901348" y="1328724"/>
                  <a:pt x="4899860" y="1336909"/>
                </a:cubicBezTo>
                <a:cubicBezTo>
                  <a:pt x="4898372" y="1345094"/>
                  <a:pt x="4897627" y="1357374"/>
                  <a:pt x="4897627" y="1373744"/>
                </a:cubicBezTo>
                <a:cubicBezTo>
                  <a:pt x="4897627" y="1434763"/>
                  <a:pt x="4887581" y="1481644"/>
                  <a:pt x="4867490" y="1514386"/>
                </a:cubicBezTo>
                <a:cubicBezTo>
                  <a:pt x="4847398" y="1547128"/>
                  <a:pt x="4826935" y="1569453"/>
                  <a:pt x="4806099" y="1581359"/>
                </a:cubicBezTo>
                <a:cubicBezTo>
                  <a:pt x="4785263" y="1593265"/>
                  <a:pt x="4771869" y="1602195"/>
                  <a:pt x="4765915" y="1608148"/>
                </a:cubicBezTo>
                <a:cubicBezTo>
                  <a:pt x="4759962" y="1614101"/>
                  <a:pt x="4755125" y="1621543"/>
                  <a:pt x="4751406" y="1630472"/>
                </a:cubicBezTo>
                <a:cubicBezTo>
                  <a:pt x="4747684" y="1639402"/>
                  <a:pt x="4742103" y="1649076"/>
                  <a:pt x="4734661" y="1659494"/>
                </a:cubicBezTo>
                <a:cubicBezTo>
                  <a:pt x="4716802" y="1684794"/>
                  <a:pt x="4690756" y="1702654"/>
                  <a:pt x="4656527" y="1713072"/>
                </a:cubicBezTo>
                <a:cubicBezTo>
                  <a:pt x="4617831" y="1724978"/>
                  <a:pt x="4576531" y="1730559"/>
                  <a:pt x="4532627" y="1729815"/>
                </a:cubicBezTo>
                <a:cubicBezTo>
                  <a:pt x="4488723" y="1729071"/>
                  <a:pt x="4454864" y="1726466"/>
                  <a:pt x="4431052" y="1722002"/>
                </a:cubicBezTo>
                <a:cubicBezTo>
                  <a:pt x="4407239" y="1717537"/>
                  <a:pt x="4385288" y="1706375"/>
                  <a:pt x="4365197" y="1688515"/>
                </a:cubicBezTo>
                <a:cubicBezTo>
                  <a:pt x="4345104" y="1670656"/>
                  <a:pt x="4328734" y="1650936"/>
                  <a:pt x="4316082" y="1629356"/>
                </a:cubicBezTo>
                <a:cubicBezTo>
                  <a:pt x="4303432" y="1607776"/>
                  <a:pt x="4293386" y="1595870"/>
                  <a:pt x="4285945" y="1593637"/>
                </a:cubicBezTo>
                <a:cubicBezTo>
                  <a:pt x="4278503" y="1591405"/>
                  <a:pt x="4270317" y="1590289"/>
                  <a:pt x="4261388" y="1590289"/>
                </a:cubicBezTo>
                <a:lnTo>
                  <a:pt x="4234598" y="1590289"/>
                </a:lnTo>
                <a:cubicBezTo>
                  <a:pt x="4210785" y="1590289"/>
                  <a:pt x="4194787" y="1583219"/>
                  <a:pt x="4186601" y="1569081"/>
                </a:cubicBezTo>
                <a:cubicBezTo>
                  <a:pt x="4178417" y="1554942"/>
                  <a:pt x="4175440" y="1541547"/>
                  <a:pt x="4177672" y="1528897"/>
                </a:cubicBezTo>
                <a:cubicBezTo>
                  <a:pt x="4179904" y="1516247"/>
                  <a:pt x="4180277" y="1498015"/>
                  <a:pt x="4178789" y="1474203"/>
                </a:cubicBezTo>
                <a:cubicBezTo>
                  <a:pt x="4178789" y="1450390"/>
                  <a:pt x="4179161" y="1428066"/>
                  <a:pt x="4179904" y="1407230"/>
                </a:cubicBezTo>
                <a:cubicBezTo>
                  <a:pt x="4180650" y="1386394"/>
                  <a:pt x="4189206" y="1368535"/>
                  <a:pt x="4205578" y="1353652"/>
                </a:cubicBezTo>
                <a:cubicBezTo>
                  <a:pt x="4241295" y="1325376"/>
                  <a:pt x="4272550" y="1310492"/>
                  <a:pt x="4299338" y="1309004"/>
                </a:cubicBezTo>
                <a:cubicBezTo>
                  <a:pt x="4326128" y="1307515"/>
                  <a:pt x="4343987" y="1302307"/>
                  <a:pt x="4352917" y="1293377"/>
                </a:cubicBezTo>
                <a:cubicBezTo>
                  <a:pt x="4361847" y="1284447"/>
                  <a:pt x="4368916" y="1276261"/>
                  <a:pt x="4374125" y="1268820"/>
                </a:cubicBezTo>
                <a:cubicBezTo>
                  <a:pt x="4379335" y="1261379"/>
                  <a:pt x="4386776" y="1256914"/>
                  <a:pt x="4396449" y="1255425"/>
                </a:cubicBezTo>
                <a:cubicBezTo>
                  <a:pt x="4406123" y="1253937"/>
                  <a:pt x="4416169" y="1254681"/>
                  <a:pt x="4426587" y="1257658"/>
                </a:cubicBezTo>
                <a:cubicBezTo>
                  <a:pt x="4451888" y="1265099"/>
                  <a:pt x="4464538" y="1279982"/>
                  <a:pt x="4464538" y="1302307"/>
                </a:cubicBezTo>
                <a:cubicBezTo>
                  <a:pt x="4464538" y="1324630"/>
                  <a:pt x="4464911" y="1345094"/>
                  <a:pt x="4465655" y="1363698"/>
                </a:cubicBezTo>
                <a:cubicBezTo>
                  <a:pt x="4466398" y="1382301"/>
                  <a:pt x="4469003" y="1399045"/>
                  <a:pt x="4473469" y="1413927"/>
                </a:cubicBezTo>
                <a:cubicBezTo>
                  <a:pt x="4483885" y="1452623"/>
                  <a:pt x="4503234" y="1470482"/>
                  <a:pt x="4531511" y="1467505"/>
                </a:cubicBezTo>
                <a:cubicBezTo>
                  <a:pt x="4562764" y="1464529"/>
                  <a:pt x="4579880" y="1433275"/>
                  <a:pt x="4582858" y="1373744"/>
                </a:cubicBezTo>
                <a:cubicBezTo>
                  <a:pt x="4582858" y="1357374"/>
                  <a:pt x="4582858" y="1341746"/>
                  <a:pt x="4582858" y="1326863"/>
                </a:cubicBezTo>
                <a:lnTo>
                  <a:pt x="4582858" y="1277750"/>
                </a:lnTo>
                <a:cubicBezTo>
                  <a:pt x="4582858" y="1207801"/>
                  <a:pt x="4549369" y="1154222"/>
                  <a:pt x="4482397" y="1117015"/>
                </a:cubicBezTo>
                <a:cubicBezTo>
                  <a:pt x="4455609" y="1102133"/>
                  <a:pt x="4429564" y="1087994"/>
                  <a:pt x="4404263" y="1074599"/>
                </a:cubicBezTo>
                <a:cubicBezTo>
                  <a:pt x="4378962" y="1061205"/>
                  <a:pt x="4355150" y="1044834"/>
                  <a:pt x="4332825" y="1025486"/>
                </a:cubicBezTo>
                <a:cubicBezTo>
                  <a:pt x="4282223" y="980839"/>
                  <a:pt x="4250226" y="929492"/>
                  <a:pt x="4236831" y="871449"/>
                </a:cubicBezTo>
                <a:cubicBezTo>
                  <a:pt x="4223437" y="813407"/>
                  <a:pt x="4213763" y="775828"/>
                  <a:pt x="4207810" y="758712"/>
                </a:cubicBezTo>
                <a:cubicBezTo>
                  <a:pt x="4201857" y="741596"/>
                  <a:pt x="4196276" y="730062"/>
                  <a:pt x="4191067" y="724109"/>
                </a:cubicBezTo>
                <a:cubicBezTo>
                  <a:pt x="4185857" y="718157"/>
                  <a:pt x="4180277" y="713691"/>
                  <a:pt x="4174323" y="710714"/>
                </a:cubicBezTo>
                <a:cubicBezTo>
                  <a:pt x="4168370" y="707739"/>
                  <a:pt x="4160185" y="698808"/>
                  <a:pt x="4149768" y="683926"/>
                </a:cubicBezTo>
                <a:cubicBezTo>
                  <a:pt x="4133396" y="661601"/>
                  <a:pt x="4129676" y="635556"/>
                  <a:pt x="4138604" y="605792"/>
                </a:cubicBezTo>
                <a:cubicBezTo>
                  <a:pt x="4147535" y="576025"/>
                  <a:pt x="4154976" y="551096"/>
                  <a:pt x="4160929" y="531005"/>
                </a:cubicBezTo>
                <a:cubicBezTo>
                  <a:pt x="4166882" y="510913"/>
                  <a:pt x="4169858" y="488961"/>
                  <a:pt x="4169858" y="465148"/>
                </a:cubicBezTo>
                <a:cubicBezTo>
                  <a:pt x="4169858" y="441336"/>
                  <a:pt x="4168742" y="417895"/>
                  <a:pt x="4166509" y="394827"/>
                </a:cubicBezTo>
                <a:cubicBezTo>
                  <a:pt x="4164278" y="371758"/>
                  <a:pt x="4163160" y="348318"/>
                  <a:pt x="4163160" y="324505"/>
                </a:cubicBezTo>
                <a:cubicBezTo>
                  <a:pt x="4166138" y="270927"/>
                  <a:pt x="4186231" y="221814"/>
                  <a:pt x="4223437" y="177167"/>
                </a:cubicBezTo>
                <a:cubicBezTo>
                  <a:pt x="4259154" y="134005"/>
                  <a:pt x="4302315" y="107216"/>
                  <a:pt x="4352917" y="96798"/>
                </a:cubicBezTo>
                <a:cubicBezTo>
                  <a:pt x="4375240" y="90846"/>
                  <a:pt x="4397567" y="85636"/>
                  <a:pt x="4419890" y="81171"/>
                </a:cubicBezTo>
                <a:cubicBezTo>
                  <a:pt x="4442214" y="76707"/>
                  <a:pt x="4465282" y="67777"/>
                  <a:pt x="4489095" y="54382"/>
                </a:cubicBezTo>
                <a:cubicBezTo>
                  <a:pt x="4533744" y="29082"/>
                  <a:pt x="4564626" y="16431"/>
                  <a:pt x="4581742" y="16431"/>
                </a:cubicBezTo>
                <a:close/>
                <a:moveTo>
                  <a:pt x="8210496" y="15838"/>
                </a:moveTo>
                <a:cubicBezTo>
                  <a:pt x="8222147" y="17164"/>
                  <a:pt x="8233274" y="22570"/>
                  <a:pt x="8243878" y="32058"/>
                </a:cubicBezTo>
                <a:cubicBezTo>
                  <a:pt x="8270667" y="63312"/>
                  <a:pt x="8291503" y="84148"/>
                  <a:pt x="8306386" y="94566"/>
                </a:cubicBezTo>
                <a:cubicBezTo>
                  <a:pt x="8331686" y="113915"/>
                  <a:pt x="8369638" y="125076"/>
                  <a:pt x="8420239" y="128052"/>
                </a:cubicBezTo>
                <a:cubicBezTo>
                  <a:pt x="8463399" y="131029"/>
                  <a:pt x="8502095" y="153354"/>
                  <a:pt x="8536325" y="195026"/>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7"/>
                  <a:pt x="8605530" y="520960"/>
                </a:cubicBezTo>
                <a:cubicBezTo>
                  <a:pt x="8618925" y="562632"/>
                  <a:pt x="8610739" y="618441"/>
                  <a:pt x="8580974" y="688390"/>
                </a:cubicBezTo>
                <a:cubicBezTo>
                  <a:pt x="8558649" y="752386"/>
                  <a:pt x="8531116" y="790338"/>
                  <a:pt x="8498374" y="802245"/>
                </a:cubicBezTo>
                <a:lnTo>
                  <a:pt x="8458190" y="815638"/>
                </a:lnTo>
                <a:cubicBezTo>
                  <a:pt x="8419495" y="829033"/>
                  <a:pt x="8386381" y="833870"/>
                  <a:pt x="8358848" y="830149"/>
                </a:cubicBezTo>
                <a:cubicBezTo>
                  <a:pt x="8331314" y="826429"/>
                  <a:pt x="8312339" y="818615"/>
                  <a:pt x="8301921" y="806709"/>
                </a:cubicBezTo>
                <a:cubicBezTo>
                  <a:pt x="8272155" y="768014"/>
                  <a:pt x="8264714" y="723365"/>
                  <a:pt x="8279597" y="672763"/>
                </a:cubicBezTo>
                <a:cubicBezTo>
                  <a:pt x="8282573" y="662345"/>
                  <a:pt x="8282573" y="645974"/>
                  <a:pt x="8279597" y="623651"/>
                </a:cubicBezTo>
                <a:cubicBezTo>
                  <a:pt x="8276620" y="601326"/>
                  <a:pt x="8263970" y="587187"/>
                  <a:pt x="8241645" y="581235"/>
                </a:cubicBezTo>
                <a:cubicBezTo>
                  <a:pt x="8229739" y="578257"/>
                  <a:pt x="8221926" y="573048"/>
                  <a:pt x="8218205" y="565607"/>
                </a:cubicBezTo>
                <a:cubicBezTo>
                  <a:pt x="8214484" y="558166"/>
                  <a:pt x="8211508" y="551840"/>
                  <a:pt x="8209275" y="546632"/>
                </a:cubicBezTo>
                <a:cubicBezTo>
                  <a:pt x="8207043" y="541423"/>
                  <a:pt x="8204810" y="537702"/>
                  <a:pt x="8202578" y="535469"/>
                </a:cubicBezTo>
                <a:cubicBezTo>
                  <a:pt x="8200346" y="533237"/>
                  <a:pt x="8193276" y="536586"/>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6"/>
                  <a:pt x="8108444" y="571561"/>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6"/>
                  <a:pt x="8114770" y="1075716"/>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2"/>
                </a:cubicBezTo>
                <a:cubicBezTo>
                  <a:pt x="8409077" y="1267705"/>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5"/>
                  <a:pt x="7723724" y="1233101"/>
                </a:cubicBezTo>
                <a:cubicBezTo>
                  <a:pt x="7723724" y="1227148"/>
                  <a:pt x="7720747" y="1214498"/>
                  <a:pt x="7714794" y="1195150"/>
                </a:cubicBezTo>
                <a:cubicBezTo>
                  <a:pt x="7705864" y="1168362"/>
                  <a:pt x="7706236" y="1137107"/>
                  <a:pt x="7715910" y="1101388"/>
                </a:cubicBezTo>
                <a:cubicBezTo>
                  <a:pt x="7725584" y="1065671"/>
                  <a:pt x="7728932" y="1036277"/>
                  <a:pt x="7725956" y="1013208"/>
                </a:cubicBezTo>
                <a:cubicBezTo>
                  <a:pt x="7722980" y="990139"/>
                  <a:pt x="7719258" y="965955"/>
                  <a:pt x="7714794" y="940654"/>
                </a:cubicBezTo>
                <a:cubicBezTo>
                  <a:pt x="7705864" y="875170"/>
                  <a:pt x="7705120" y="832010"/>
                  <a:pt x="7712562" y="811173"/>
                </a:cubicBezTo>
                <a:cubicBezTo>
                  <a:pt x="7720003" y="790338"/>
                  <a:pt x="7721863" y="760573"/>
                  <a:pt x="7718142" y="721877"/>
                </a:cubicBezTo>
                <a:cubicBezTo>
                  <a:pt x="7714422" y="683181"/>
                  <a:pt x="7712562" y="651555"/>
                  <a:pt x="7712562" y="626999"/>
                </a:cubicBezTo>
                <a:cubicBezTo>
                  <a:pt x="7712562" y="602442"/>
                  <a:pt x="7710701" y="570072"/>
                  <a:pt x="7706980" y="529888"/>
                </a:cubicBezTo>
                <a:cubicBezTo>
                  <a:pt x="7703260" y="489706"/>
                  <a:pt x="7702888" y="446544"/>
                  <a:pt x="7705864" y="400408"/>
                </a:cubicBezTo>
                <a:cubicBezTo>
                  <a:pt x="7716282" y="284322"/>
                  <a:pt x="7755722" y="204699"/>
                  <a:pt x="7824182" y="161539"/>
                </a:cubicBezTo>
                <a:cubicBezTo>
                  <a:pt x="7926874" y="100520"/>
                  <a:pt x="7992358" y="71499"/>
                  <a:pt x="8020636" y="74474"/>
                </a:cubicBezTo>
                <a:cubicBezTo>
                  <a:pt x="8029566" y="74474"/>
                  <a:pt x="8040356" y="75590"/>
                  <a:pt x="8053006" y="77823"/>
                </a:cubicBezTo>
                <a:cubicBezTo>
                  <a:pt x="8065656" y="80055"/>
                  <a:pt x="8077934" y="79684"/>
                  <a:pt x="8089841" y="76707"/>
                </a:cubicBezTo>
                <a:cubicBezTo>
                  <a:pt x="8101747" y="73730"/>
                  <a:pt x="8112165" y="69266"/>
                  <a:pt x="8121094" y="63312"/>
                </a:cubicBezTo>
                <a:cubicBezTo>
                  <a:pt x="8130024" y="57359"/>
                  <a:pt x="8138954" y="50663"/>
                  <a:pt x="8147884" y="43220"/>
                </a:cubicBezTo>
                <a:cubicBezTo>
                  <a:pt x="8170208" y="22756"/>
                  <a:pt x="8191079" y="13629"/>
                  <a:pt x="8210496" y="15838"/>
                </a:cubicBezTo>
                <a:close/>
                <a:moveTo>
                  <a:pt x="2590748" y="15838"/>
                </a:moveTo>
                <a:cubicBezTo>
                  <a:pt x="2602398" y="17164"/>
                  <a:pt x="2613525" y="22570"/>
                  <a:pt x="2624130" y="32058"/>
                </a:cubicBezTo>
                <a:cubicBezTo>
                  <a:pt x="2650918" y="63312"/>
                  <a:pt x="2671755" y="84148"/>
                  <a:pt x="2686637" y="94566"/>
                </a:cubicBezTo>
                <a:cubicBezTo>
                  <a:pt x="2711937" y="113915"/>
                  <a:pt x="2749888" y="125076"/>
                  <a:pt x="2800490" y="128052"/>
                </a:cubicBezTo>
                <a:cubicBezTo>
                  <a:pt x="2843651" y="131029"/>
                  <a:pt x="2882346" y="153354"/>
                  <a:pt x="2916576" y="195026"/>
                </a:cubicBezTo>
                <a:cubicBezTo>
                  <a:pt x="2922530" y="203955"/>
                  <a:pt x="2928483" y="212512"/>
                  <a:pt x="2934435" y="220698"/>
                </a:cubicBezTo>
                <a:cubicBezTo>
                  <a:pt x="2940389" y="228883"/>
                  <a:pt x="2944853" y="238185"/>
                  <a:pt x="2947830" y="248603"/>
                </a:cubicBezTo>
                <a:cubicBezTo>
                  <a:pt x="2956760" y="270927"/>
                  <a:pt x="2959737" y="302925"/>
                  <a:pt x="2956760" y="344597"/>
                </a:cubicBezTo>
                <a:cubicBezTo>
                  <a:pt x="2953783" y="386269"/>
                  <a:pt x="2956016" y="420127"/>
                  <a:pt x="2963458" y="446172"/>
                </a:cubicBezTo>
                <a:cubicBezTo>
                  <a:pt x="2970899" y="472217"/>
                  <a:pt x="2978340" y="497147"/>
                  <a:pt x="2985781" y="520960"/>
                </a:cubicBezTo>
                <a:cubicBezTo>
                  <a:pt x="2999176" y="562632"/>
                  <a:pt x="2990991" y="618441"/>
                  <a:pt x="2961225" y="688390"/>
                </a:cubicBezTo>
                <a:cubicBezTo>
                  <a:pt x="2938901" y="752386"/>
                  <a:pt x="2911368" y="790338"/>
                  <a:pt x="2878625" y="802245"/>
                </a:cubicBezTo>
                <a:lnTo>
                  <a:pt x="2838441" y="815638"/>
                </a:lnTo>
                <a:cubicBezTo>
                  <a:pt x="2799747" y="829033"/>
                  <a:pt x="2766632" y="833870"/>
                  <a:pt x="2739099" y="830149"/>
                </a:cubicBezTo>
                <a:cubicBezTo>
                  <a:pt x="2711565" y="826429"/>
                  <a:pt x="2692591" y="818615"/>
                  <a:pt x="2682173" y="806709"/>
                </a:cubicBezTo>
                <a:cubicBezTo>
                  <a:pt x="2652407" y="768014"/>
                  <a:pt x="2644964" y="723365"/>
                  <a:pt x="2659848" y="672763"/>
                </a:cubicBezTo>
                <a:cubicBezTo>
                  <a:pt x="2662825" y="662345"/>
                  <a:pt x="2662825" y="645974"/>
                  <a:pt x="2659848" y="623651"/>
                </a:cubicBezTo>
                <a:cubicBezTo>
                  <a:pt x="2656871" y="601326"/>
                  <a:pt x="2644222" y="587187"/>
                  <a:pt x="2621897" y="581235"/>
                </a:cubicBezTo>
                <a:cubicBezTo>
                  <a:pt x="2609990" y="578257"/>
                  <a:pt x="2602177" y="573048"/>
                  <a:pt x="2598456" y="565607"/>
                </a:cubicBezTo>
                <a:cubicBezTo>
                  <a:pt x="2594736" y="558166"/>
                  <a:pt x="2591759" y="551840"/>
                  <a:pt x="2589526" y="546632"/>
                </a:cubicBezTo>
                <a:cubicBezTo>
                  <a:pt x="2587295" y="541423"/>
                  <a:pt x="2585061" y="537702"/>
                  <a:pt x="2582829" y="535469"/>
                </a:cubicBezTo>
                <a:cubicBezTo>
                  <a:pt x="2580597" y="533237"/>
                  <a:pt x="2573528" y="536586"/>
                  <a:pt x="2561621" y="545515"/>
                </a:cubicBezTo>
                <a:cubicBezTo>
                  <a:pt x="2549715" y="554445"/>
                  <a:pt x="2543019" y="559282"/>
                  <a:pt x="2541529" y="560026"/>
                </a:cubicBezTo>
                <a:cubicBezTo>
                  <a:pt x="2540042" y="560770"/>
                  <a:pt x="2535205" y="559654"/>
                  <a:pt x="2527018" y="556677"/>
                </a:cubicBezTo>
                <a:cubicBezTo>
                  <a:pt x="2518834" y="553701"/>
                  <a:pt x="2511019" y="554445"/>
                  <a:pt x="2503578" y="558910"/>
                </a:cubicBezTo>
                <a:cubicBezTo>
                  <a:pt x="2496137" y="563376"/>
                  <a:pt x="2488696" y="571561"/>
                  <a:pt x="2481255" y="583466"/>
                </a:cubicBezTo>
                <a:cubicBezTo>
                  <a:pt x="2454465" y="629603"/>
                  <a:pt x="2449256" y="704761"/>
                  <a:pt x="2465627" y="808941"/>
                </a:cubicBezTo>
                <a:cubicBezTo>
                  <a:pt x="2471581" y="840195"/>
                  <a:pt x="2477534" y="869216"/>
                  <a:pt x="2483486" y="896005"/>
                </a:cubicBezTo>
                <a:cubicBezTo>
                  <a:pt x="2495393" y="962978"/>
                  <a:pt x="2500973" y="1007627"/>
                  <a:pt x="2500229" y="1029951"/>
                </a:cubicBezTo>
                <a:cubicBezTo>
                  <a:pt x="2499485" y="1052276"/>
                  <a:pt x="2495021" y="1075716"/>
                  <a:pt x="2486834" y="1100272"/>
                </a:cubicBezTo>
                <a:cubicBezTo>
                  <a:pt x="2478650" y="1124829"/>
                  <a:pt x="2471581" y="1149013"/>
                  <a:pt x="2465627" y="1172826"/>
                </a:cubicBezTo>
                <a:cubicBezTo>
                  <a:pt x="2447768" y="1233845"/>
                  <a:pt x="2450001" y="1285935"/>
                  <a:pt x="2472324" y="1329095"/>
                </a:cubicBezTo>
                <a:cubicBezTo>
                  <a:pt x="2499114" y="1382673"/>
                  <a:pt x="2516229" y="1413927"/>
                  <a:pt x="2523670" y="1422857"/>
                </a:cubicBezTo>
                <a:cubicBezTo>
                  <a:pt x="2537065" y="1436252"/>
                  <a:pt x="2553436" y="1441833"/>
                  <a:pt x="2572783" y="1439600"/>
                </a:cubicBezTo>
                <a:cubicBezTo>
                  <a:pt x="2592131" y="1437368"/>
                  <a:pt x="2607013" y="1427694"/>
                  <a:pt x="2617433" y="1410579"/>
                </a:cubicBezTo>
                <a:cubicBezTo>
                  <a:pt x="2627849" y="1393464"/>
                  <a:pt x="2637523" y="1374860"/>
                  <a:pt x="2646453" y="1354768"/>
                </a:cubicBezTo>
                <a:cubicBezTo>
                  <a:pt x="2655384" y="1334676"/>
                  <a:pt x="2665056" y="1315701"/>
                  <a:pt x="2675476" y="1297841"/>
                </a:cubicBezTo>
                <a:cubicBezTo>
                  <a:pt x="2685892" y="1279982"/>
                  <a:pt x="2698171" y="1269564"/>
                  <a:pt x="2712309" y="1266588"/>
                </a:cubicBezTo>
                <a:cubicBezTo>
                  <a:pt x="2726448" y="1263611"/>
                  <a:pt x="2744680" y="1263239"/>
                  <a:pt x="2767004" y="1265472"/>
                </a:cubicBezTo>
                <a:cubicBezTo>
                  <a:pt x="2789329" y="1267705"/>
                  <a:pt x="2804583" y="1268820"/>
                  <a:pt x="2812769" y="1268820"/>
                </a:cubicBezTo>
                <a:cubicBezTo>
                  <a:pt x="2820954" y="1268820"/>
                  <a:pt x="2831000" y="1273657"/>
                  <a:pt x="2842907" y="1283331"/>
                </a:cubicBezTo>
                <a:cubicBezTo>
                  <a:pt x="2854813" y="1293005"/>
                  <a:pt x="2861138" y="1314585"/>
                  <a:pt x="2861882" y="1348071"/>
                </a:cubicBezTo>
                <a:cubicBezTo>
                  <a:pt x="2862626" y="1381557"/>
                  <a:pt x="2863743" y="1408346"/>
                  <a:pt x="2865230" y="1428438"/>
                </a:cubicBezTo>
                <a:cubicBezTo>
                  <a:pt x="2866718" y="1448530"/>
                  <a:pt x="2861510" y="1466389"/>
                  <a:pt x="2849603" y="1482016"/>
                </a:cubicBezTo>
                <a:cubicBezTo>
                  <a:pt x="2837697" y="1497643"/>
                  <a:pt x="2829884" y="1511782"/>
                  <a:pt x="2826164" y="1524432"/>
                </a:cubicBezTo>
                <a:cubicBezTo>
                  <a:pt x="2822443" y="1537083"/>
                  <a:pt x="2819839" y="1549361"/>
                  <a:pt x="2818349" y="1561267"/>
                </a:cubicBezTo>
                <a:cubicBezTo>
                  <a:pt x="2816862" y="1592521"/>
                  <a:pt x="2811280" y="1615589"/>
                  <a:pt x="2801606" y="1630472"/>
                </a:cubicBezTo>
                <a:cubicBezTo>
                  <a:pt x="2791933" y="1645355"/>
                  <a:pt x="2783003" y="1657633"/>
                  <a:pt x="2774818" y="1667307"/>
                </a:cubicBezTo>
                <a:cubicBezTo>
                  <a:pt x="2766632" y="1676981"/>
                  <a:pt x="2745052" y="1681818"/>
                  <a:pt x="2710078" y="1681818"/>
                </a:cubicBezTo>
                <a:cubicBezTo>
                  <a:pt x="2675102" y="1681818"/>
                  <a:pt x="2643476" y="1698189"/>
                  <a:pt x="2615200" y="1730931"/>
                </a:cubicBezTo>
                <a:cubicBezTo>
                  <a:pt x="2586923" y="1763673"/>
                  <a:pt x="2560134" y="1778184"/>
                  <a:pt x="2534832" y="1774463"/>
                </a:cubicBezTo>
                <a:cubicBezTo>
                  <a:pt x="2509532" y="1770743"/>
                  <a:pt x="2491672" y="1755488"/>
                  <a:pt x="2481255" y="1728699"/>
                </a:cubicBezTo>
                <a:cubicBezTo>
                  <a:pt x="2470837" y="1704886"/>
                  <a:pt x="2447768" y="1692236"/>
                  <a:pt x="2412050" y="1690748"/>
                </a:cubicBezTo>
                <a:cubicBezTo>
                  <a:pt x="2401632" y="1689259"/>
                  <a:pt x="2391958" y="1686655"/>
                  <a:pt x="2383028" y="1682934"/>
                </a:cubicBezTo>
                <a:cubicBezTo>
                  <a:pt x="2374099" y="1679213"/>
                  <a:pt x="2363679" y="1676237"/>
                  <a:pt x="2351774" y="1674004"/>
                </a:cubicBezTo>
                <a:cubicBezTo>
                  <a:pt x="2339867" y="1671772"/>
                  <a:pt x="2327962" y="1666935"/>
                  <a:pt x="2316054" y="1659494"/>
                </a:cubicBezTo>
                <a:cubicBezTo>
                  <a:pt x="2286290" y="1643123"/>
                  <a:pt x="2261732" y="1617078"/>
                  <a:pt x="2242385" y="1581359"/>
                </a:cubicBezTo>
                <a:cubicBezTo>
                  <a:pt x="2230478" y="1559035"/>
                  <a:pt x="2218945" y="1540431"/>
                  <a:pt x="2207783" y="1525548"/>
                </a:cubicBezTo>
                <a:cubicBezTo>
                  <a:pt x="2196620" y="1510666"/>
                  <a:pt x="2187319" y="1496527"/>
                  <a:pt x="2179878" y="1483132"/>
                </a:cubicBezTo>
                <a:cubicBezTo>
                  <a:pt x="2160530" y="1453367"/>
                  <a:pt x="2153089" y="1425089"/>
                  <a:pt x="2157553" y="1398300"/>
                </a:cubicBezTo>
                <a:cubicBezTo>
                  <a:pt x="2166483" y="1326863"/>
                  <a:pt x="2156809" y="1279982"/>
                  <a:pt x="2128531" y="1257658"/>
                </a:cubicBezTo>
                <a:cubicBezTo>
                  <a:pt x="2112161" y="1247240"/>
                  <a:pt x="2103974" y="1239055"/>
                  <a:pt x="2103974" y="1233101"/>
                </a:cubicBezTo>
                <a:cubicBezTo>
                  <a:pt x="2103974" y="1227148"/>
                  <a:pt x="2100998" y="1214498"/>
                  <a:pt x="2095044" y="1195150"/>
                </a:cubicBezTo>
                <a:cubicBezTo>
                  <a:pt x="2086115" y="1168362"/>
                  <a:pt x="2086487" y="1137107"/>
                  <a:pt x="2096161" y="1101388"/>
                </a:cubicBezTo>
                <a:cubicBezTo>
                  <a:pt x="2105836" y="1065671"/>
                  <a:pt x="2109184" y="1036277"/>
                  <a:pt x="2106207" y="1013208"/>
                </a:cubicBezTo>
                <a:cubicBezTo>
                  <a:pt x="2103231" y="990139"/>
                  <a:pt x="2099510" y="965955"/>
                  <a:pt x="2095044" y="940654"/>
                </a:cubicBezTo>
                <a:cubicBezTo>
                  <a:pt x="2086115" y="875170"/>
                  <a:pt x="2085372" y="832010"/>
                  <a:pt x="2092813" y="811173"/>
                </a:cubicBezTo>
                <a:cubicBezTo>
                  <a:pt x="2100254" y="790338"/>
                  <a:pt x="2102115" y="760573"/>
                  <a:pt x="2098394" y="721877"/>
                </a:cubicBezTo>
                <a:cubicBezTo>
                  <a:pt x="2094674" y="683181"/>
                  <a:pt x="2092813" y="651555"/>
                  <a:pt x="2092813" y="626999"/>
                </a:cubicBezTo>
                <a:cubicBezTo>
                  <a:pt x="2092813" y="602442"/>
                  <a:pt x="2090952" y="570072"/>
                  <a:pt x="2087231" y="529888"/>
                </a:cubicBezTo>
                <a:cubicBezTo>
                  <a:pt x="2083510" y="489706"/>
                  <a:pt x="2083138" y="446544"/>
                  <a:pt x="2086115" y="400408"/>
                </a:cubicBezTo>
                <a:cubicBezTo>
                  <a:pt x="2096533" y="284322"/>
                  <a:pt x="2135973" y="204699"/>
                  <a:pt x="2204434" y="161539"/>
                </a:cubicBezTo>
                <a:cubicBezTo>
                  <a:pt x="2307126" y="100520"/>
                  <a:pt x="2372610" y="71499"/>
                  <a:pt x="2400886" y="74474"/>
                </a:cubicBezTo>
                <a:cubicBezTo>
                  <a:pt x="2409817" y="74474"/>
                  <a:pt x="2420607" y="75590"/>
                  <a:pt x="2433258" y="77823"/>
                </a:cubicBezTo>
                <a:cubicBezTo>
                  <a:pt x="2445907" y="80055"/>
                  <a:pt x="2458186" y="79684"/>
                  <a:pt x="2470091" y="76707"/>
                </a:cubicBezTo>
                <a:cubicBezTo>
                  <a:pt x="2481999" y="73730"/>
                  <a:pt x="2492416" y="69266"/>
                  <a:pt x="2501345" y="63312"/>
                </a:cubicBezTo>
                <a:cubicBezTo>
                  <a:pt x="2510275" y="57359"/>
                  <a:pt x="2519206" y="50663"/>
                  <a:pt x="2528136" y="43220"/>
                </a:cubicBezTo>
                <a:cubicBezTo>
                  <a:pt x="2550459" y="22756"/>
                  <a:pt x="2571331" y="13629"/>
                  <a:pt x="2590748" y="15838"/>
                </a:cubicBezTo>
                <a:close/>
                <a:moveTo>
                  <a:pt x="128505" y="804"/>
                </a:moveTo>
                <a:cubicBezTo>
                  <a:pt x="161992" y="-3661"/>
                  <a:pt x="191384" y="10478"/>
                  <a:pt x="216685" y="43220"/>
                </a:cubicBezTo>
                <a:cubicBezTo>
                  <a:pt x="322353" y="11966"/>
                  <a:pt x="383372" y="31314"/>
                  <a:pt x="399743" y="101264"/>
                </a:cubicBezTo>
                <a:cubicBezTo>
                  <a:pt x="405697" y="126564"/>
                  <a:pt x="407185" y="147400"/>
                  <a:pt x="404208" y="163772"/>
                </a:cubicBezTo>
                <a:cubicBezTo>
                  <a:pt x="401233" y="180142"/>
                  <a:pt x="399743" y="198001"/>
                  <a:pt x="399743" y="217349"/>
                </a:cubicBezTo>
                <a:lnTo>
                  <a:pt x="399743" y="284322"/>
                </a:lnTo>
                <a:cubicBezTo>
                  <a:pt x="399743" y="345341"/>
                  <a:pt x="397511" y="388129"/>
                  <a:pt x="393046" y="412686"/>
                </a:cubicBezTo>
                <a:cubicBezTo>
                  <a:pt x="388582" y="437243"/>
                  <a:pt x="387838" y="465893"/>
                  <a:pt x="390815" y="498634"/>
                </a:cubicBezTo>
                <a:cubicBezTo>
                  <a:pt x="393790" y="531378"/>
                  <a:pt x="392674" y="562632"/>
                  <a:pt x="387465" y="592397"/>
                </a:cubicBezTo>
                <a:cubicBezTo>
                  <a:pt x="382256" y="622162"/>
                  <a:pt x="382628" y="642254"/>
                  <a:pt x="388582" y="652672"/>
                </a:cubicBezTo>
                <a:cubicBezTo>
                  <a:pt x="394534" y="663090"/>
                  <a:pt x="401977" y="671275"/>
                  <a:pt x="410906" y="677228"/>
                </a:cubicBezTo>
                <a:cubicBezTo>
                  <a:pt x="422812" y="686158"/>
                  <a:pt x="438439" y="690623"/>
                  <a:pt x="457786" y="690623"/>
                </a:cubicBezTo>
                <a:cubicBezTo>
                  <a:pt x="490528" y="690623"/>
                  <a:pt x="512109" y="675740"/>
                  <a:pt x="522527" y="645974"/>
                </a:cubicBezTo>
                <a:cubicBezTo>
                  <a:pt x="526991" y="632580"/>
                  <a:pt x="527365" y="609883"/>
                  <a:pt x="523643" y="577885"/>
                </a:cubicBezTo>
                <a:cubicBezTo>
                  <a:pt x="519922" y="545887"/>
                  <a:pt x="519550" y="514261"/>
                  <a:pt x="522527" y="483007"/>
                </a:cubicBezTo>
                <a:cubicBezTo>
                  <a:pt x="525503" y="451753"/>
                  <a:pt x="525132" y="423104"/>
                  <a:pt x="521411" y="397059"/>
                </a:cubicBezTo>
                <a:cubicBezTo>
                  <a:pt x="517691" y="371014"/>
                  <a:pt x="514714" y="343109"/>
                  <a:pt x="512481" y="313343"/>
                </a:cubicBezTo>
                <a:cubicBezTo>
                  <a:pt x="510248" y="283578"/>
                  <a:pt x="509132" y="253068"/>
                  <a:pt x="509132" y="221814"/>
                </a:cubicBezTo>
                <a:cubicBezTo>
                  <a:pt x="509132" y="148888"/>
                  <a:pt x="517319" y="102751"/>
                  <a:pt x="533689" y="83404"/>
                </a:cubicBezTo>
                <a:cubicBezTo>
                  <a:pt x="550060" y="64056"/>
                  <a:pt x="575734" y="49545"/>
                  <a:pt x="610708" y="39872"/>
                </a:cubicBezTo>
                <a:cubicBezTo>
                  <a:pt x="645682" y="30198"/>
                  <a:pt x="683261" y="25361"/>
                  <a:pt x="723445" y="25361"/>
                </a:cubicBezTo>
                <a:cubicBezTo>
                  <a:pt x="817206" y="25361"/>
                  <a:pt x="878970" y="46197"/>
                  <a:pt x="908736" y="87869"/>
                </a:cubicBezTo>
                <a:cubicBezTo>
                  <a:pt x="922130" y="105728"/>
                  <a:pt x="928828" y="123587"/>
                  <a:pt x="928828" y="141447"/>
                </a:cubicBezTo>
                <a:cubicBezTo>
                  <a:pt x="928828" y="159306"/>
                  <a:pt x="928084" y="173073"/>
                  <a:pt x="926595" y="182747"/>
                </a:cubicBezTo>
                <a:cubicBezTo>
                  <a:pt x="925107" y="192420"/>
                  <a:pt x="925107" y="203955"/>
                  <a:pt x="926595" y="217349"/>
                </a:cubicBezTo>
                <a:cubicBezTo>
                  <a:pt x="931061" y="253068"/>
                  <a:pt x="928828" y="288787"/>
                  <a:pt x="919898" y="324505"/>
                </a:cubicBezTo>
                <a:cubicBezTo>
                  <a:pt x="910969" y="360224"/>
                  <a:pt x="904643" y="395200"/>
                  <a:pt x="900923" y="429429"/>
                </a:cubicBezTo>
                <a:cubicBezTo>
                  <a:pt x="897202" y="463660"/>
                  <a:pt x="894597" y="500867"/>
                  <a:pt x="893110" y="541050"/>
                </a:cubicBezTo>
                <a:cubicBezTo>
                  <a:pt x="888644" y="608023"/>
                  <a:pt x="886413" y="679461"/>
                  <a:pt x="886413" y="755363"/>
                </a:cubicBezTo>
                <a:cubicBezTo>
                  <a:pt x="886413" y="890797"/>
                  <a:pt x="881202" y="976373"/>
                  <a:pt x="870785" y="1012091"/>
                </a:cubicBezTo>
                <a:cubicBezTo>
                  <a:pt x="845485" y="1087994"/>
                  <a:pt x="841019" y="1145293"/>
                  <a:pt x="857390" y="1183988"/>
                </a:cubicBezTo>
                <a:cubicBezTo>
                  <a:pt x="861855" y="1194406"/>
                  <a:pt x="863715" y="1206684"/>
                  <a:pt x="862972" y="1220823"/>
                </a:cubicBezTo>
                <a:cubicBezTo>
                  <a:pt x="862228" y="1234962"/>
                  <a:pt x="861483" y="1249844"/>
                  <a:pt x="860739" y="1265472"/>
                </a:cubicBezTo>
                <a:cubicBezTo>
                  <a:pt x="859995" y="1281098"/>
                  <a:pt x="859623" y="1296353"/>
                  <a:pt x="859623" y="1311236"/>
                </a:cubicBezTo>
                <a:cubicBezTo>
                  <a:pt x="859623" y="1326120"/>
                  <a:pt x="863344" y="1343234"/>
                  <a:pt x="870785" y="1362582"/>
                </a:cubicBezTo>
                <a:cubicBezTo>
                  <a:pt x="884179" y="1402765"/>
                  <a:pt x="871529" y="1445181"/>
                  <a:pt x="832834" y="1489830"/>
                </a:cubicBezTo>
                <a:cubicBezTo>
                  <a:pt x="819439" y="1504713"/>
                  <a:pt x="813486" y="1530385"/>
                  <a:pt x="814975" y="1566848"/>
                </a:cubicBezTo>
                <a:cubicBezTo>
                  <a:pt x="816462" y="1603311"/>
                  <a:pt x="817206" y="1630100"/>
                  <a:pt x="817206" y="1647215"/>
                </a:cubicBezTo>
                <a:cubicBezTo>
                  <a:pt x="817206" y="1664331"/>
                  <a:pt x="813113" y="1676981"/>
                  <a:pt x="804929" y="1685167"/>
                </a:cubicBezTo>
                <a:cubicBezTo>
                  <a:pt x="796742" y="1693352"/>
                  <a:pt x="779627" y="1701910"/>
                  <a:pt x="753583" y="1710839"/>
                </a:cubicBezTo>
                <a:cubicBezTo>
                  <a:pt x="727537" y="1719769"/>
                  <a:pt x="698889" y="1725722"/>
                  <a:pt x="667634" y="1728699"/>
                </a:cubicBezTo>
                <a:cubicBezTo>
                  <a:pt x="588755" y="1736140"/>
                  <a:pt x="538898" y="1720513"/>
                  <a:pt x="518063" y="1681818"/>
                </a:cubicBezTo>
                <a:cubicBezTo>
                  <a:pt x="500202" y="1649076"/>
                  <a:pt x="496110" y="1583963"/>
                  <a:pt x="505784" y="1486481"/>
                </a:cubicBezTo>
                <a:cubicBezTo>
                  <a:pt x="515457" y="1388999"/>
                  <a:pt x="522155" y="1315701"/>
                  <a:pt x="525875" y="1266588"/>
                </a:cubicBezTo>
                <a:cubicBezTo>
                  <a:pt x="529596" y="1217475"/>
                  <a:pt x="528480" y="1183244"/>
                  <a:pt x="522527" y="1163896"/>
                </a:cubicBezTo>
                <a:cubicBezTo>
                  <a:pt x="516573" y="1144549"/>
                  <a:pt x="506901" y="1132642"/>
                  <a:pt x="493505" y="1128177"/>
                </a:cubicBezTo>
                <a:cubicBezTo>
                  <a:pt x="480112" y="1123713"/>
                  <a:pt x="465972" y="1122224"/>
                  <a:pt x="451089" y="1123713"/>
                </a:cubicBezTo>
                <a:cubicBezTo>
                  <a:pt x="418348" y="1126689"/>
                  <a:pt x="396023" y="1136364"/>
                  <a:pt x="384118" y="1152734"/>
                </a:cubicBezTo>
                <a:cubicBezTo>
                  <a:pt x="385605" y="1186965"/>
                  <a:pt x="386349" y="1234218"/>
                  <a:pt x="386349" y="1294493"/>
                </a:cubicBezTo>
                <a:cubicBezTo>
                  <a:pt x="386349" y="1354768"/>
                  <a:pt x="385605" y="1415416"/>
                  <a:pt x="384118" y="1476435"/>
                </a:cubicBezTo>
                <a:cubicBezTo>
                  <a:pt x="379652" y="1626752"/>
                  <a:pt x="374070" y="1706747"/>
                  <a:pt x="367374" y="1716420"/>
                </a:cubicBezTo>
                <a:cubicBezTo>
                  <a:pt x="360677" y="1726094"/>
                  <a:pt x="348398" y="1733164"/>
                  <a:pt x="330539" y="1737628"/>
                </a:cubicBezTo>
                <a:cubicBezTo>
                  <a:pt x="312680" y="1742093"/>
                  <a:pt x="293331" y="1744326"/>
                  <a:pt x="272496" y="1744326"/>
                </a:cubicBezTo>
                <a:cubicBezTo>
                  <a:pt x="224871" y="1747302"/>
                  <a:pt x="193617" y="1739489"/>
                  <a:pt x="178734" y="1720885"/>
                </a:cubicBezTo>
                <a:cubicBezTo>
                  <a:pt x="163851" y="1702282"/>
                  <a:pt x="151946" y="1687771"/>
                  <a:pt x="143015" y="1677353"/>
                </a:cubicBezTo>
                <a:cubicBezTo>
                  <a:pt x="134085" y="1666935"/>
                  <a:pt x="121808" y="1659122"/>
                  <a:pt x="106180" y="1653913"/>
                </a:cubicBezTo>
                <a:cubicBezTo>
                  <a:pt x="90554" y="1648704"/>
                  <a:pt x="81252" y="1640146"/>
                  <a:pt x="78275" y="1628240"/>
                </a:cubicBezTo>
                <a:cubicBezTo>
                  <a:pt x="75298" y="1616334"/>
                  <a:pt x="72321" y="1601451"/>
                  <a:pt x="69345" y="1583591"/>
                </a:cubicBezTo>
                <a:cubicBezTo>
                  <a:pt x="61904" y="1541919"/>
                  <a:pt x="61904" y="1515503"/>
                  <a:pt x="69345" y="1504340"/>
                </a:cubicBezTo>
                <a:cubicBezTo>
                  <a:pt x="76786" y="1493178"/>
                  <a:pt x="80880" y="1477923"/>
                  <a:pt x="81623" y="1458576"/>
                </a:cubicBezTo>
                <a:cubicBezTo>
                  <a:pt x="82367" y="1439228"/>
                  <a:pt x="79763" y="1426950"/>
                  <a:pt x="73811" y="1421741"/>
                </a:cubicBezTo>
                <a:cubicBezTo>
                  <a:pt x="67857" y="1416532"/>
                  <a:pt x="62276" y="1395324"/>
                  <a:pt x="57067" y="1358117"/>
                </a:cubicBezTo>
                <a:cubicBezTo>
                  <a:pt x="51858" y="1320910"/>
                  <a:pt x="47765" y="1279238"/>
                  <a:pt x="44788" y="1233101"/>
                </a:cubicBezTo>
                <a:cubicBezTo>
                  <a:pt x="41812" y="1186965"/>
                  <a:pt x="40324" y="1142688"/>
                  <a:pt x="40324" y="1100272"/>
                </a:cubicBezTo>
                <a:cubicBezTo>
                  <a:pt x="40324" y="1057857"/>
                  <a:pt x="44788" y="1026230"/>
                  <a:pt x="53719" y="1005394"/>
                </a:cubicBezTo>
                <a:cubicBezTo>
                  <a:pt x="74554" y="957770"/>
                  <a:pt x="76414" y="911632"/>
                  <a:pt x="59299" y="866984"/>
                </a:cubicBezTo>
                <a:cubicBezTo>
                  <a:pt x="42184" y="822336"/>
                  <a:pt x="32138" y="786990"/>
                  <a:pt x="29161" y="760944"/>
                </a:cubicBezTo>
                <a:cubicBezTo>
                  <a:pt x="26186" y="734899"/>
                  <a:pt x="23952" y="711459"/>
                  <a:pt x="22465" y="690623"/>
                </a:cubicBezTo>
                <a:cubicBezTo>
                  <a:pt x="20976" y="635556"/>
                  <a:pt x="17999" y="600582"/>
                  <a:pt x="13534" y="585699"/>
                </a:cubicBezTo>
                <a:cubicBezTo>
                  <a:pt x="9070" y="570817"/>
                  <a:pt x="6093" y="550352"/>
                  <a:pt x="4605" y="524308"/>
                </a:cubicBezTo>
                <a:cubicBezTo>
                  <a:pt x="3116" y="498262"/>
                  <a:pt x="2373" y="470357"/>
                  <a:pt x="2373" y="440591"/>
                </a:cubicBezTo>
                <a:cubicBezTo>
                  <a:pt x="2373" y="410826"/>
                  <a:pt x="2745" y="380316"/>
                  <a:pt x="3488" y="349062"/>
                </a:cubicBezTo>
                <a:cubicBezTo>
                  <a:pt x="4233" y="317808"/>
                  <a:pt x="3488" y="282834"/>
                  <a:pt x="1256" y="244138"/>
                </a:cubicBezTo>
                <a:cubicBezTo>
                  <a:pt x="-976" y="205444"/>
                  <a:pt x="-232" y="166749"/>
                  <a:pt x="3488" y="128052"/>
                </a:cubicBezTo>
                <a:cubicBezTo>
                  <a:pt x="7209" y="89357"/>
                  <a:pt x="20604" y="59591"/>
                  <a:pt x="43672" y="38755"/>
                </a:cubicBezTo>
                <a:cubicBezTo>
                  <a:pt x="66742" y="17919"/>
                  <a:pt x="95018" y="5269"/>
                  <a:pt x="128505" y="804"/>
                </a:cubicBezTo>
                <a:close/>
              </a:path>
            </a:pathLst>
          </a:custGeom>
        </p:spPr>
      </p:pic>
      <p:sp>
        <p:nvSpPr>
          <p:cNvPr id="40" name="Freeform: Shape 39">
            <a:extLst>
              <a:ext uri="{FF2B5EF4-FFF2-40B4-BE49-F238E27FC236}">
                <a16:creationId xmlns:a16="http://schemas.microsoft.com/office/drawing/2014/main" id="{6A894836-0D15-41BD-A8D5-C3AD173CDB4C}"/>
              </a:ext>
            </a:extLst>
          </p:cNvPr>
          <p:cNvSpPr/>
          <p:nvPr/>
        </p:nvSpPr>
        <p:spPr>
          <a:xfrm>
            <a:off x="0" y="-1"/>
            <a:ext cx="3147238" cy="1198391"/>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8282763" y="5487233"/>
            <a:ext cx="2884975" cy="1370768"/>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a:p>
        </p:txBody>
      </p:sp>
      <p:sp>
        <p:nvSpPr>
          <p:cNvPr id="43" name="TextBox 42">
            <a:extLst>
              <a:ext uri="{FF2B5EF4-FFF2-40B4-BE49-F238E27FC236}">
                <a16:creationId xmlns:a16="http://schemas.microsoft.com/office/drawing/2014/main" id="{2258E5D6-288E-41E1-A636-9C0F1A0983C6}"/>
              </a:ext>
            </a:extLst>
          </p:cNvPr>
          <p:cNvSpPr txBox="1"/>
          <p:nvPr/>
        </p:nvSpPr>
        <p:spPr>
          <a:xfrm>
            <a:off x="1501563" y="4138669"/>
            <a:ext cx="9188874" cy="699872"/>
          </a:xfrm>
          <a:prstGeom prst="rect">
            <a:avLst/>
          </a:prstGeom>
          <a:noFill/>
        </p:spPr>
        <p:txBody>
          <a:bodyPr wrap="square" rtlCol="0">
            <a:spAutoFit/>
          </a:bodyPr>
          <a:lstStyle/>
          <a:p>
            <a:pPr algn="ctr">
              <a:lnSpc>
                <a:spcPct val="150000"/>
              </a:lnSpc>
            </a:pPr>
            <a:r>
              <a:rPr lang="en-US" sz="1400" b="0" i="0">
                <a:effectLst/>
              </a:rPr>
              <a:t>The European languages are members of the same family. Their separate existence is a myth. For science, music, sport, etc, Europe uses the same vocabulary. The languages only differ in their grammar, their pronunciation and their most common words. Everyone realizes</a:t>
            </a:r>
            <a:endParaRPr lang="en-US" sz="1400"/>
          </a:p>
        </p:txBody>
      </p:sp>
      <p:sp>
        <p:nvSpPr>
          <p:cNvPr id="2" name="Freeform: Shape 1">
            <a:extLst>
              <a:ext uri="{FF2B5EF4-FFF2-40B4-BE49-F238E27FC236}">
                <a16:creationId xmlns:a16="http://schemas.microsoft.com/office/drawing/2014/main" id="{D827371F-934A-49AE-94A7-6A3C83B45178}"/>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2F844068-1171-42A9-8FD2-E1092D51543F}"/>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Shape 40">
            <a:extLst>
              <a:ext uri="{FF2B5EF4-FFF2-40B4-BE49-F238E27FC236}">
                <a16:creationId xmlns:a16="http://schemas.microsoft.com/office/drawing/2014/main" id="{4410F8F4-094E-4788-8034-8201B25F091E}"/>
              </a:ext>
            </a:extLst>
          </p:cNvPr>
          <p:cNvSpPr/>
          <p:nvPr/>
        </p:nvSpPr>
        <p:spPr>
          <a:xfrm>
            <a:off x="0" y="127591"/>
            <a:ext cx="4809806" cy="6730410"/>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5 w 4717557"/>
              <a:gd name="connsiteY10" fmla="*/ 6601325 h 6601325"/>
              <a:gd name="connsiteX11" fmla="*/ 2168169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4" y="6501416"/>
                  <a:pt x="3416278" y="6535763"/>
                  <a:pt x="3385786" y="6569138"/>
                </a:cubicBezTo>
                <a:lnTo>
                  <a:pt x="3354195" y="6601325"/>
                </a:lnTo>
                <a:lnTo>
                  <a:pt x="2168169" y="6601325"/>
                </a:lnTo>
                <a:lnTo>
                  <a:pt x="2158645" y="6582806"/>
                </a:lnTo>
                <a:cubicBezTo>
                  <a:pt x="2136282" y="6530589"/>
                  <a:pt x="2116376" y="6477199"/>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1"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1"/>
                  <a:pt x="606917"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solidFill>
            <a:schemeClr val="accent1"/>
          </a:solidFill>
          <a:ln w="9525" cap="flat">
            <a:noFill/>
            <a:prstDash val="solid"/>
            <a:miter/>
          </a:ln>
        </p:spPr>
        <p:txBody>
          <a:bodyPr rtlCol="0" anchor="ctr"/>
          <a:lstStyle/>
          <a:p>
            <a:endParaRPr lang="en-US"/>
          </a:p>
        </p:txBody>
      </p:sp>
      <p:pic>
        <p:nvPicPr>
          <p:cNvPr id="17" name="PpHolder2">
            <a:extLst>
              <a:ext uri="{FF2B5EF4-FFF2-40B4-BE49-F238E27FC236}">
                <a16:creationId xmlns:a16="http://schemas.microsoft.com/office/drawing/2014/main" id="{09B015C0-855D-490D-9C0C-AD1C9BCD16F6}"/>
              </a:ext>
            </a:extLst>
          </p:cNvPr>
          <p:cNvPicPr>
            <a:picLocks/>
          </p:cNvPicPr>
          <p:nvPr/>
        </p:nvPicPr>
        <p:blipFill>
          <a:blip r:embed="rId2">
            <a:extLst>
              <a:ext uri="{28A0092B-C50C-407E-A947-70E740481C1C}">
                <a14:useLocalDpi xmlns:a14="http://schemas.microsoft.com/office/drawing/2010/main" val="0"/>
              </a:ext>
            </a:extLst>
          </a:blip>
          <a:srcRect t="3743" r="61306"/>
          <a:stretch>
            <a:fillRect/>
          </a:stretch>
        </p:blipFill>
        <p:spPr>
          <a:xfrm>
            <a:off x="0" y="256678"/>
            <a:ext cx="4717558" cy="6601323"/>
          </a:xfrm>
          <a:custGeom>
            <a:avLst/>
            <a:gdLst>
              <a:gd name="connsiteX0" fmla="*/ 2791760 w 4717558"/>
              <a:gd name="connsiteY0" fmla="*/ 1400 h 6601323"/>
              <a:gd name="connsiteX1" fmla="*/ 3497284 w 4717558"/>
              <a:gd name="connsiteY1" fmla="*/ 126571 h 6601323"/>
              <a:gd name="connsiteX2" fmla="*/ 4242212 w 4717558"/>
              <a:gd name="connsiteY2" fmla="*/ 693648 h 6601323"/>
              <a:gd name="connsiteX3" fmla="*/ 4646149 w 4717558"/>
              <a:gd name="connsiteY3" fmla="*/ 1702941 h 6601323"/>
              <a:gd name="connsiteX4" fmla="*/ 4707790 w 4717558"/>
              <a:gd name="connsiteY4" fmla="*/ 2829619 h 6601323"/>
              <a:gd name="connsiteX5" fmla="*/ 4552970 w 4717558"/>
              <a:gd name="connsiteY5" fmla="*/ 3949278 h 6601323"/>
              <a:gd name="connsiteX6" fmla="*/ 4239880 w 4717558"/>
              <a:gd name="connsiteY6" fmla="*/ 5030472 h 6601323"/>
              <a:gd name="connsiteX7" fmla="*/ 3777994 w 4717558"/>
              <a:gd name="connsiteY7" fmla="*/ 6023604 h 6601323"/>
              <a:gd name="connsiteX8" fmla="*/ 3474016 w 4717558"/>
              <a:gd name="connsiteY8" fmla="*/ 6466516 h 6601323"/>
              <a:gd name="connsiteX9" fmla="*/ 3385786 w 4717558"/>
              <a:gd name="connsiteY9" fmla="*/ 6569138 h 6601323"/>
              <a:gd name="connsiteX10" fmla="*/ 3354199 w 4717558"/>
              <a:gd name="connsiteY10" fmla="*/ 6601323 h 6601323"/>
              <a:gd name="connsiteX11" fmla="*/ 2168168 w 4717558"/>
              <a:gd name="connsiteY11" fmla="*/ 6601323 h 6601323"/>
              <a:gd name="connsiteX12" fmla="*/ 2158646 w 4717558"/>
              <a:gd name="connsiteY12" fmla="*/ 6582806 h 6601323"/>
              <a:gd name="connsiteX13" fmla="*/ 2095676 w 4717558"/>
              <a:gd name="connsiteY13" fmla="*/ 6424636 h 6601323"/>
              <a:gd name="connsiteX14" fmla="*/ 2013364 w 4717558"/>
              <a:gd name="connsiteY14" fmla="*/ 6250115 h 6601323"/>
              <a:gd name="connsiteX15" fmla="*/ 1907602 w 4717558"/>
              <a:gd name="connsiteY15" fmla="*/ 6170042 h 6601323"/>
              <a:gd name="connsiteX16" fmla="*/ 1866566 w 4717558"/>
              <a:gd name="connsiteY16" fmla="*/ 6165201 h 6601323"/>
              <a:gd name="connsiteX17" fmla="*/ 1766187 w 4717558"/>
              <a:gd name="connsiteY17" fmla="*/ 6167015 h 6601323"/>
              <a:gd name="connsiteX18" fmla="*/ 1524397 w 4717558"/>
              <a:gd name="connsiteY18" fmla="*/ 6202814 h 6601323"/>
              <a:gd name="connsiteX19" fmla="*/ 1044623 w 4717558"/>
              <a:gd name="connsiteY19" fmla="*/ 6268907 h 6601323"/>
              <a:gd name="connsiteX20" fmla="*/ 806252 w 4717558"/>
              <a:gd name="connsiteY20" fmla="*/ 6234801 h 6601323"/>
              <a:gd name="connsiteX21" fmla="*/ 615572 w 4717558"/>
              <a:gd name="connsiteY21" fmla="*/ 6113573 h 6601323"/>
              <a:gd name="connsiteX22" fmla="*/ 379377 w 4717558"/>
              <a:gd name="connsiteY22" fmla="*/ 5659432 h 6601323"/>
              <a:gd name="connsiteX23" fmla="*/ 313287 w 4717558"/>
              <a:gd name="connsiteY23" fmla="*/ 5552549 h 6601323"/>
              <a:gd name="connsiteX24" fmla="*/ 240567 w 4717558"/>
              <a:gd name="connsiteY24" fmla="*/ 5484066 h 6601323"/>
              <a:gd name="connsiteX25" fmla="*/ 156832 w 4717558"/>
              <a:gd name="connsiteY25" fmla="*/ 5441852 h 6601323"/>
              <a:gd name="connsiteX26" fmla="*/ 63262 w 4717558"/>
              <a:gd name="connsiteY26" fmla="*/ 5415552 h 6601323"/>
              <a:gd name="connsiteX27" fmla="*/ 0 w 4717558"/>
              <a:gd name="connsiteY27" fmla="*/ 5400817 h 6601323"/>
              <a:gd name="connsiteX28" fmla="*/ 0 w 4717558"/>
              <a:gd name="connsiteY28" fmla="*/ 3424998 h 6601323"/>
              <a:gd name="connsiteX29" fmla="*/ 166822 w 4717558"/>
              <a:gd name="connsiteY29" fmla="*/ 3301099 h 6601323"/>
              <a:gd name="connsiteX30" fmla="*/ 358892 w 4717558"/>
              <a:gd name="connsiteY30" fmla="*/ 3120346 h 6601323"/>
              <a:gd name="connsiteX31" fmla="*/ 707295 w 4717558"/>
              <a:gd name="connsiteY31" fmla="*/ 2670505 h 6601323"/>
              <a:gd name="connsiteX32" fmla="*/ 1213274 w 4717558"/>
              <a:gd name="connsiteY32" fmla="*/ 1650920 h 6601323"/>
              <a:gd name="connsiteX33" fmla="*/ 1707055 w 4717558"/>
              <a:gd name="connsiteY33" fmla="*/ 668047 h 6601323"/>
              <a:gd name="connsiteX34" fmla="*/ 2054915 w 4717558"/>
              <a:gd name="connsiteY34" fmla="*/ 272947 h 6601323"/>
              <a:gd name="connsiteX35" fmla="*/ 2554569 w 4717558"/>
              <a:gd name="connsiteY35" fmla="*/ 31913 h 6601323"/>
              <a:gd name="connsiteX36" fmla="*/ 2791760 w 4717558"/>
              <a:gd name="connsiteY36" fmla="*/ 1400 h 6601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8" h="6601323">
                <a:moveTo>
                  <a:pt x="2791760" y="1400"/>
                </a:moveTo>
                <a:cubicBezTo>
                  <a:pt x="3031779" y="-8983"/>
                  <a:pt x="3276950" y="38966"/>
                  <a:pt x="3497284" y="126571"/>
                </a:cubicBezTo>
                <a:cubicBezTo>
                  <a:pt x="3791219" y="243444"/>
                  <a:pt x="4053618" y="438994"/>
                  <a:pt x="4242212" y="693648"/>
                </a:cubicBezTo>
                <a:cubicBezTo>
                  <a:pt x="4460612" y="988489"/>
                  <a:pt x="4578482" y="1345760"/>
                  <a:pt x="4646149" y="1702941"/>
                </a:cubicBezTo>
                <a:cubicBezTo>
                  <a:pt x="4716476" y="2074163"/>
                  <a:pt x="4729941" y="2453133"/>
                  <a:pt x="4707790" y="2829619"/>
                </a:cubicBezTo>
                <a:cubicBezTo>
                  <a:pt x="4685760" y="3205895"/>
                  <a:pt x="4632620" y="3580961"/>
                  <a:pt x="4552970" y="3949278"/>
                </a:cubicBezTo>
                <a:cubicBezTo>
                  <a:pt x="4473625" y="4316201"/>
                  <a:pt x="4367799" y="4677529"/>
                  <a:pt x="4239880" y="5030472"/>
                </a:cubicBezTo>
                <a:cubicBezTo>
                  <a:pt x="4115293" y="5374066"/>
                  <a:pt x="3965223" y="5709335"/>
                  <a:pt x="3777994" y="6023604"/>
                </a:cubicBezTo>
                <a:cubicBezTo>
                  <a:pt x="3686422" y="6177334"/>
                  <a:pt x="3586890" y="6327525"/>
                  <a:pt x="3474016" y="6466516"/>
                </a:cubicBezTo>
                <a:cubicBezTo>
                  <a:pt x="3445645" y="6501416"/>
                  <a:pt x="3416280" y="6535763"/>
                  <a:pt x="3385786" y="6569138"/>
                </a:cubicBezTo>
                <a:lnTo>
                  <a:pt x="3354199" y="6601323"/>
                </a:lnTo>
                <a:lnTo>
                  <a:pt x="2168168" y="6601323"/>
                </a:lnTo>
                <a:lnTo>
                  <a:pt x="2158646" y="6582806"/>
                </a:lnTo>
                <a:cubicBezTo>
                  <a:pt x="2136282" y="6530589"/>
                  <a:pt x="2116377" y="6477200"/>
                  <a:pt x="2095676" y="6424636"/>
                </a:cubicBezTo>
                <a:cubicBezTo>
                  <a:pt x="2072134" y="6364837"/>
                  <a:pt x="2049771" y="6303496"/>
                  <a:pt x="2013364" y="6250115"/>
                </a:cubicBezTo>
                <a:cubicBezTo>
                  <a:pt x="1997780" y="6227268"/>
                  <a:pt x="1963283" y="6184174"/>
                  <a:pt x="1907602" y="6170042"/>
                </a:cubicBezTo>
                <a:cubicBezTo>
                  <a:pt x="1894286" y="6166653"/>
                  <a:pt x="1880244" y="6166592"/>
                  <a:pt x="1866566" y="6165201"/>
                </a:cubicBezTo>
                <a:cubicBezTo>
                  <a:pt x="1832944" y="6161779"/>
                  <a:pt x="1799931" y="6164019"/>
                  <a:pt x="1766187" y="6167015"/>
                </a:cubicBezTo>
                <a:cubicBezTo>
                  <a:pt x="1684904" y="6174157"/>
                  <a:pt x="1604469" y="6187625"/>
                  <a:pt x="1524397" y="6202814"/>
                </a:cubicBezTo>
                <a:cubicBezTo>
                  <a:pt x="1365973" y="6232895"/>
                  <a:pt x="1206767" y="6269543"/>
                  <a:pt x="1044623" y="6268907"/>
                </a:cubicBezTo>
                <a:cubicBezTo>
                  <a:pt x="964036" y="6268605"/>
                  <a:pt x="883420" y="6258436"/>
                  <a:pt x="806252" y="6234801"/>
                </a:cubicBezTo>
                <a:cubicBezTo>
                  <a:pt x="731505" y="6211923"/>
                  <a:pt x="668258" y="6171402"/>
                  <a:pt x="615572" y="6113573"/>
                </a:cubicBezTo>
                <a:cubicBezTo>
                  <a:pt x="497641" y="5984112"/>
                  <a:pt x="451613" y="5814586"/>
                  <a:pt x="379377" y="5659432"/>
                </a:cubicBezTo>
                <a:cubicBezTo>
                  <a:pt x="361675" y="5621425"/>
                  <a:pt x="339009" y="5585654"/>
                  <a:pt x="313287" y="5552549"/>
                </a:cubicBezTo>
                <a:cubicBezTo>
                  <a:pt x="292525" y="5525829"/>
                  <a:pt x="266836" y="5505099"/>
                  <a:pt x="240567" y="5484066"/>
                </a:cubicBezTo>
                <a:cubicBezTo>
                  <a:pt x="216510" y="5464791"/>
                  <a:pt x="185399" y="5453048"/>
                  <a:pt x="156832" y="5441852"/>
                </a:cubicBezTo>
                <a:cubicBezTo>
                  <a:pt x="126267" y="5429868"/>
                  <a:pt x="95764" y="5422180"/>
                  <a:pt x="63262" y="5415552"/>
                </a:cubicBezTo>
                <a:lnTo>
                  <a:pt x="0" y="5400817"/>
                </a:lnTo>
                <a:lnTo>
                  <a:pt x="0" y="3424998"/>
                </a:lnTo>
                <a:lnTo>
                  <a:pt x="166822" y="3301099"/>
                </a:lnTo>
                <a:cubicBezTo>
                  <a:pt x="234324" y="3244865"/>
                  <a:pt x="298533" y="3184728"/>
                  <a:pt x="358892" y="3120346"/>
                </a:cubicBezTo>
                <a:cubicBezTo>
                  <a:pt x="488170" y="2982441"/>
                  <a:pt x="606919" y="2830769"/>
                  <a:pt x="707295" y="2670505"/>
                </a:cubicBezTo>
                <a:cubicBezTo>
                  <a:pt x="910111" y="2348487"/>
                  <a:pt x="1063628" y="1999781"/>
                  <a:pt x="1213274" y="1650920"/>
                </a:cubicBezTo>
                <a:cubicBezTo>
                  <a:pt x="1357682" y="1314319"/>
                  <a:pt x="1502668" y="973630"/>
                  <a:pt x="1707055" y="668047"/>
                </a:cubicBezTo>
                <a:cubicBezTo>
                  <a:pt x="1804892" y="521761"/>
                  <a:pt x="1918464" y="384946"/>
                  <a:pt x="2054915" y="272947"/>
                </a:cubicBezTo>
                <a:cubicBezTo>
                  <a:pt x="2200051" y="153837"/>
                  <a:pt x="2371273" y="72253"/>
                  <a:pt x="2554569" y="31913"/>
                </a:cubicBezTo>
                <a:cubicBezTo>
                  <a:pt x="2632319" y="14801"/>
                  <a:pt x="2711754" y="4860"/>
                  <a:pt x="2791760" y="1400"/>
                </a:cubicBezTo>
                <a:close/>
              </a:path>
            </a:pathLst>
          </a:custGeom>
        </p:spPr>
      </p:pic>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5475366" y="3073305"/>
            <a:ext cx="3164905" cy="430887"/>
          </a:xfrm>
          <a:prstGeom prst="rect">
            <a:avLst/>
          </a:prstGeom>
          <a:noFill/>
        </p:spPr>
        <p:txBody>
          <a:bodyPr wrap="none" rtlCol="0">
            <a:spAutoFit/>
          </a:bodyPr>
          <a:lstStyle/>
          <a:p>
            <a:r>
              <a:rPr lang="en-US" sz="2200" b="0" i="0">
                <a:effectLst/>
                <a:latin typeface="+mj-lt"/>
              </a:rPr>
              <a:t>CARVE OUT SOME GOOD TIMES.</a:t>
            </a:r>
            <a:endParaRPr lang="en-US" sz="2200">
              <a:latin typeface="+mj-lt"/>
            </a:endParaRPr>
          </a:p>
        </p:txBody>
      </p:sp>
      <p:sp>
        <p:nvSpPr>
          <p:cNvPr id="50" name="TextBox 49">
            <a:extLst>
              <a:ext uri="{FF2B5EF4-FFF2-40B4-BE49-F238E27FC236}">
                <a16:creationId xmlns:a16="http://schemas.microsoft.com/office/drawing/2014/main" id="{E2DAA54E-6A27-47CF-8F1D-538E95ED53DC}"/>
              </a:ext>
            </a:extLst>
          </p:cNvPr>
          <p:cNvSpPr txBox="1"/>
          <p:nvPr/>
        </p:nvSpPr>
        <p:spPr>
          <a:xfrm>
            <a:off x="5475366" y="3460896"/>
            <a:ext cx="5880720" cy="1167114"/>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endParaRPr lang="en-US" sz="1200"/>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556574" y="1190083"/>
            <a:ext cx="632356" cy="487331"/>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4068964" y="6013838"/>
            <a:ext cx="328591" cy="208509"/>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5562071" y="4892174"/>
            <a:ext cx="1147073" cy="32521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DFB07D7C-DEFE-4054-BA40-35A9E0A0316D}"/>
              </a:ext>
            </a:extLst>
          </p:cNvPr>
          <p:cNvSpPr txBox="1"/>
          <p:nvPr/>
        </p:nvSpPr>
        <p:spPr>
          <a:xfrm>
            <a:off x="5683047" y="4900894"/>
            <a:ext cx="905121" cy="307777"/>
          </a:xfrm>
          <a:prstGeom prst="rect">
            <a:avLst/>
          </a:prstGeom>
          <a:noFill/>
        </p:spPr>
        <p:txBody>
          <a:bodyPr wrap="none" rtlCol="0">
            <a:spAutoFit/>
          </a:bodyPr>
          <a:lstStyle/>
          <a:p>
            <a:pPr algn="ctr"/>
            <a:r>
              <a:rPr lang="en-US" sz="1400" b="0" i="0">
                <a:solidFill>
                  <a:schemeClr val="bg2"/>
                </a:solidFill>
                <a:effectLst/>
                <a:latin typeface="+mj-lt"/>
              </a:rPr>
              <a:t>READ MORE</a:t>
            </a:r>
            <a:endParaRPr lang="en-US" sz="1400">
              <a:solidFill>
                <a:schemeClr val="bg2"/>
              </a:solidFill>
              <a:latin typeface="+mj-lt"/>
            </a:endParaRP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wipe(left)">
                                      <p:cBhvr>
                                        <p:cTn id="19" dur="500"/>
                                        <p:tgtEl>
                                          <p:spTgt spid="8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left)">
                                      <p:cBhvr>
                                        <p:cTn id="23" dur="500"/>
                                        <p:tgtEl>
                                          <p:spTgt spid="49"/>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up)">
                                      <p:cBhvr>
                                        <p:cTn id="27" dur="500"/>
                                        <p:tgtEl>
                                          <p:spTgt spid="5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4"/>
                                        </p:tgtEl>
                                        <p:attrNameLst>
                                          <p:attrName>style.visibility</p:attrName>
                                        </p:attrNameLst>
                                      </p:cBhvr>
                                      <p:to>
                                        <p:strVal val="visible"/>
                                      </p:to>
                                    </p:set>
                                    <p:animEffect transition="in" filter="fade">
                                      <p:cBhvr>
                                        <p:cTn id="31" dur="500"/>
                                        <p:tgtEl>
                                          <p:spTgt spid="7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1216741"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Oval 5">
            <a:extLst>
              <a:ext uri="{FF2B5EF4-FFF2-40B4-BE49-F238E27FC236}">
                <a16:creationId xmlns:a16="http://schemas.microsoft.com/office/drawing/2014/main" id="{7805BC86-F3EE-4063-9729-5AB7FF5AF4D7}"/>
              </a:ext>
            </a:extLst>
          </p:cNvPr>
          <p:cNvSpPr/>
          <p:nvPr/>
        </p:nvSpPr>
        <p:spPr>
          <a:xfrm>
            <a:off x="343137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7" name="Oval 6">
            <a:extLst>
              <a:ext uri="{FF2B5EF4-FFF2-40B4-BE49-F238E27FC236}">
                <a16:creationId xmlns:a16="http://schemas.microsoft.com/office/drawing/2014/main" id="{94B5822E-6F43-4014-8259-DCB9216D960D}"/>
              </a:ext>
            </a:extLst>
          </p:cNvPr>
          <p:cNvSpPr/>
          <p:nvPr/>
        </p:nvSpPr>
        <p:spPr>
          <a:xfrm>
            <a:off x="564599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Oval 7">
            <a:extLst>
              <a:ext uri="{FF2B5EF4-FFF2-40B4-BE49-F238E27FC236}">
                <a16:creationId xmlns:a16="http://schemas.microsoft.com/office/drawing/2014/main" id="{E2A9D485-0CAD-41DB-B59F-1815AC1706B1}"/>
              </a:ext>
            </a:extLst>
          </p:cNvPr>
          <p:cNvSpPr/>
          <p:nvPr/>
        </p:nvSpPr>
        <p:spPr>
          <a:xfrm>
            <a:off x="786063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9" name="Oval 8">
            <a:extLst>
              <a:ext uri="{FF2B5EF4-FFF2-40B4-BE49-F238E27FC236}">
                <a16:creationId xmlns:a16="http://schemas.microsoft.com/office/drawing/2014/main" id="{F1D01375-4F00-4074-A9DE-D91AA5281164}"/>
              </a:ext>
            </a:extLst>
          </p:cNvPr>
          <p:cNvSpPr/>
          <p:nvPr/>
        </p:nvSpPr>
        <p:spPr>
          <a:xfrm>
            <a:off x="1007525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 name="Oval 9">
            <a:extLst>
              <a:ext uri="{FF2B5EF4-FFF2-40B4-BE49-F238E27FC236}">
                <a16:creationId xmlns:a16="http://schemas.microsoft.com/office/drawing/2014/main" id="{6373DD3C-B3B6-4270-B450-3B1DDEC01C65}"/>
              </a:ext>
            </a:extLst>
          </p:cNvPr>
          <p:cNvSpPr/>
          <p:nvPr/>
        </p:nvSpPr>
        <p:spPr>
          <a:xfrm>
            <a:off x="232839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1" name="Oval 10">
            <a:extLst>
              <a:ext uri="{FF2B5EF4-FFF2-40B4-BE49-F238E27FC236}">
                <a16:creationId xmlns:a16="http://schemas.microsoft.com/office/drawing/2014/main" id="{1A09EFB3-CF6C-4A1F-9E3E-A3BB477EE5E5}"/>
              </a:ext>
            </a:extLst>
          </p:cNvPr>
          <p:cNvSpPr/>
          <p:nvPr/>
        </p:nvSpPr>
        <p:spPr>
          <a:xfrm>
            <a:off x="2720056"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DBFA6A10-EECB-47DA-9DAB-C148B0B59671}"/>
              </a:ext>
            </a:extLst>
          </p:cNvPr>
          <p:cNvSpPr/>
          <p:nvPr/>
        </p:nvSpPr>
        <p:spPr>
          <a:xfrm>
            <a:off x="303971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5" name="Oval 14">
            <a:extLst>
              <a:ext uri="{FF2B5EF4-FFF2-40B4-BE49-F238E27FC236}">
                <a16:creationId xmlns:a16="http://schemas.microsoft.com/office/drawing/2014/main" id="{3B546CEF-B7DF-4E04-A59E-4924E8813A7C}"/>
              </a:ext>
            </a:extLst>
          </p:cNvPr>
          <p:cNvSpPr/>
          <p:nvPr/>
        </p:nvSpPr>
        <p:spPr>
          <a:xfrm>
            <a:off x="454302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6" name="Oval 15">
            <a:extLst>
              <a:ext uri="{FF2B5EF4-FFF2-40B4-BE49-F238E27FC236}">
                <a16:creationId xmlns:a16="http://schemas.microsoft.com/office/drawing/2014/main" id="{E4BEF539-C805-4718-9970-5BB6FA3EA34D}"/>
              </a:ext>
            </a:extLst>
          </p:cNvPr>
          <p:cNvSpPr/>
          <p:nvPr/>
        </p:nvSpPr>
        <p:spPr>
          <a:xfrm>
            <a:off x="4934684"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7" name="Oval 16">
            <a:extLst>
              <a:ext uri="{FF2B5EF4-FFF2-40B4-BE49-F238E27FC236}">
                <a16:creationId xmlns:a16="http://schemas.microsoft.com/office/drawing/2014/main" id="{942D7275-4A0C-4813-9244-063D157EE242}"/>
              </a:ext>
            </a:extLst>
          </p:cNvPr>
          <p:cNvSpPr/>
          <p:nvPr/>
        </p:nvSpPr>
        <p:spPr>
          <a:xfrm>
            <a:off x="5254341"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Oval 18">
            <a:extLst>
              <a:ext uri="{FF2B5EF4-FFF2-40B4-BE49-F238E27FC236}">
                <a16:creationId xmlns:a16="http://schemas.microsoft.com/office/drawing/2014/main" id="{55F2FE25-4DF5-4324-97B7-7B58E5399789}"/>
              </a:ext>
            </a:extLst>
          </p:cNvPr>
          <p:cNvSpPr/>
          <p:nvPr/>
        </p:nvSpPr>
        <p:spPr>
          <a:xfrm>
            <a:off x="6757655"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0" name="Oval 19">
            <a:extLst>
              <a:ext uri="{FF2B5EF4-FFF2-40B4-BE49-F238E27FC236}">
                <a16:creationId xmlns:a16="http://schemas.microsoft.com/office/drawing/2014/main" id="{CFD1874C-D3BB-464E-A0CD-EA0F1D5807F5}"/>
              </a:ext>
            </a:extLst>
          </p:cNvPr>
          <p:cNvSpPr/>
          <p:nvPr/>
        </p:nvSpPr>
        <p:spPr>
          <a:xfrm>
            <a:off x="7149312"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1" name="Oval 20">
            <a:extLst>
              <a:ext uri="{FF2B5EF4-FFF2-40B4-BE49-F238E27FC236}">
                <a16:creationId xmlns:a16="http://schemas.microsoft.com/office/drawing/2014/main" id="{C0F76797-DE51-479B-BBDE-C8FBC03798EE}"/>
              </a:ext>
            </a:extLst>
          </p:cNvPr>
          <p:cNvSpPr/>
          <p:nvPr/>
        </p:nvSpPr>
        <p:spPr>
          <a:xfrm>
            <a:off x="746896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3" name="Oval 22">
            <a:extLst>
              <a:ext uri="{FF2B5EF4-FFF2-40B4-BE49-F238E27FC236}">
                <a16:creationId xmlns:a16="http://schemas.microsoft.com/office/drawing/2014/main" id="{055DDE26-E57E-4EE0-9860-EEAA85ED3A23}"/>
              </a:ext>
            </a:extLst>
          </p:cNvPr>
          <p:cNvSpPr/>
          <p:nvPr/>
        </p:nvSpPr>
        <p:spPr>
          <a:xfrm>
            <a:off x="897228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4" name="Oval 23">
            <a:extLst>
              <a:ext uri="{FF2B5EF4-FFF2-40B4-BE49-F238E27FC236}">
                <a16:creationId xmlns:a16="http://schemas.microsoft.com/office/drawing/2014/main" id="{FFCC1693-E52A-46B4-A0DF-741ADC5C0A42}"/>
              </a:ext>
            </a:extLst>
          </p:cNvPr>
          <p:cNvSpPr/>
          <p:nvPr/>
        </p:nvSpPr>
        <p:spPr>
          <a:xfrm>
            <a:off x="9363940"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Oval 24">
            <a:extLst>
              <a:ext uri="{FF2B5EF4-FFF2-40B4-BE49-F238E27FC236}">
                <a16:creationId xmlns:a16="http://schemas.microsoft.com/office/drawing/2014/main" id="{E0D46FEC-3C6C-485D-B70D-E4D08704DD1E}"/>
              </a:ext>
            </a:extLst>
          </p:cNvPr>
          <p:cNvSpPr/>
          <p:nvPr/>
        </p:nvSpPr>
        <p:spPr>
          <a:xfrm>
            <a:off x="968359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 name="TextBox 2">
            <a:extLst>
              <a:ext uri="{FF2B5EF4-FFF2-40B4-BE49-F238E27FC236}">
                <a16:creationId xmlns:a16="http://schemas.microsoft.com/office/drawing/2014/main" id="{B5DFC49A-B5F8-48DD-87A9-43F99BA68744}"/>
              </a:ext>
            </a:extLst>
          </p:cNvPr>
          <p:cNvSpPr txBox="1"/>
          <p:nvPr/>
        </p:nvSpPr>
        <p:spPr>
          <a:xfrm>
            <a:off x="1297891" y="4396804"/>
            <a:ext cx="737701" cy="338554"/>
          </a:xfrm>
          <a:prstGeom prst="rect">
            <a:avLst/>
          </a:prstGeom>
          <a:noFill/>
        </p:spPr>
        <p:txBody>
          <a:bodyPr wrap="none" rtlCol="0">
            <a:spAutoFit/>
          </a:bodyPr>
          <a:lstStyle/>
          <a:p>
            <a:pPr algn="ctr"/>
            <a:r>
              <a:rPr lang="en-US" sz="16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470308"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3499695" y="2089475"/>
            <a:ext cx="763351" cy="338554"/>
          </a:xfrm>
          <a:prstGeom prst="rect">
            <a:avLst/>
          </a:prstGeom>
          <a:noFill/>
        </p:spPr>
        <p:txBody>
          <a:bodyPr wrap="none" rtlCol="0">
            <a:spAutoFit/>
          </a:bodyPr>
          <a:lstStyle/>
          <a:p>
            <a:pPr algn="ctr"/>
            <a:r>
              <a:rPr lang="en-US" sz="16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684937" y="2364231"/>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5715124" y="4396804"/>
            <a:ext cx="761748" cy="338554"/>
          </a:xfrm>
          <a:prstGeom prst="rect">
            <a:avLst/>
          </a:prstGeom>
          <a:noFill/>
        </p:spPr>
        <p:txBody>
          <a:bodyPr wrap="none" rtlCol="0">
            <a:spAutoFit/>
          </a:bodyPr>
          <a:lstStyle/>
          <a:p>
            <a:pPr algn="ctr"/>
            <a:r>
              <a:rPr lang="en-US" sz="16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4899565"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7930558" y="2085732"/>
            <a:ext cx="760144" cy="338554"/>
          </a:xfrm>
          <a:prstGeom prst="rect">
            <a:avLst/>
          </a:prstGeom>
          <a:noFill/>
        </p:spPr>
        <p:txBody>
          <a:bodyPr wrap="none" rtlCol="0">
            <a:spAutoFit/>
          </a:bodyPr>
          <a:lstStyle/>
          <a:p>
            <a:pPr algn="ctr"/>
            <a:r>
              <a:rPr lang="en-US" sz="16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7114197" y="2360488"/>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10144385" y="4396804"/>
            <a:ext cx="761748" cy="338554"/>
          </a:xfrm>
          <a:prstGeom prst="rect">
            <a:avLst/>
          </a:prstGeom>
          <a:noFill/>
        </p:spPr>
        <p:txBody>
          <a:bodyPr wrap="none" rtlCol="0">
            <a:spAutoFit/>
          </a:bodyPr>
          <a:lstStyle/>
          <a:p>
            <a:pPr algn="ctr"/>
            <a:r>
              <a:rPr lang="en-US" sz="16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9328826"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446920" y="3614045"/>
            <a:ext cx="439642" cy="437986"/>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3663827" y="3614045"/>
            <a:ext cx="435086" cy="437986"/>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5848072" y="3584377"/>
            <a:ext cx="495856" cy="497323"/>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8099188" y="3618593"/>
            <a:ext cx="422885" cy="428890"/>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10291989" y="3599069"/>
            <a:ext cx="466538" cy="467938"/>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928053419"/>
              </p:ext>
            </p:extLst>
          </p:nvPr>
        </p:nvGraphicFramePr>
        <p:xfrm>
          <a:off x="5927286" y="2015495"/>
          <a:ext cx="5415843" cy="2788176"/>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6373777" y="4968676"/>
            <a:ext cx="684803" cy="523220"/>
          </a:xfrm>
          <a:prstGeom prst="rect">
            <a:avLst/>
          </a:prstGeom>
          <a:noFill/>
        </p:spPr>
        <p:txBody>
          <a:bodyPr wrap="none" rtlCol="0" anchor="ctr">
            <a:spAutoFit/>
          </a:bodyPr>
          <a:lstStyle/>
          <a:p>
            <a:r>
              <a:rPr lang="en-US" sz="28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6373778" y="5360524"/>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9190993" y="4968676"/>
            <a:ext cx="689612" cy="523220"/>
          </a:xfrm>
          <a:prstGeom prst="rect">
            <a:avLst/>
          </a:prstGeom>
          <a:noFill/>
        </p:spPr>
        <p:txBody>
          <a:bodyPr wrap="none" rtlCol="0" anchor="ctr">
            <a:spAutoFit/>
          </a:bodyPr>
          <a:lstStyle/>
          <a:p>
            <a:r>
              <a:rPr lang="en-US" sz="28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9190994" y="5364282"/>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859809" y="2211725"/>
            <a:ext cx="1266693" cy="369332"/>
          </a:xfrm>
          <a:prstGeom prst="rect">
            <a:avLst/>
          </a:prstGeom>
          <a:noFill/>
        </p:spPr>
        <p:txBody>
          <a:bodyPr wrap="none" rtlCol="0" anchor="ctr">
            <a:spAutoFit/>
          </a:bodyPr>
          <a:lstStyle/>
          <a:p>
            <a:r>
              <a:rPr lang="en-US">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859809" y="2519468"/>
            <a:ext cx="4320732" cy="890115"/>
          </a:xfrm>
          <a:prstGeom prst="rect">
            <a:avLst/>
          </a:prstGeom>
          <a:noFill/>
        </p:spPr>
        <p:txBody>
          <a:bodyPr wrap="square" rtlCol="0" anchor="ctr">
            <a:spAutoFit/>
          </a:bodyPr>
          <a:lstStyle/>
          <a:p>
            <a:pPr algn="just">
              <a:lnSpc>
                <a:spcPct val="150000"/>
              </a:lnSpc>
            </a:pPr>
            <a:r>
              <a:rPr lang="en-US" sz="1200"/>
              <a:t>The Big Oxmox advised her not to do so, because there were thousands of bad Commas, wild Question Marks and devious Semikoli, but the Little Blind Text didn’t listen. She packed her seven versalia, put her initial</a:t>
            </a:r>
            <a:endParaRPr lang="en-US" sz="1000"/>
          </a:p>
        </p:txBody>
      </p:sp>
      <p:sp>
        <p:nvSpPr>
          <p:cNvPr id="12" name="TextBox 11">
            <a:extLst>
              <a:ext uri="{FF2B5EF4-FFF2-40B4-BE49-F238E27FC236}">
                <a16:creationId xmlns:a16="http://schemas.microsoft.com/office/drawing/2014/main" id="{E8E90DF9-4DE7-4582-9783-3F8D873E7BC2}"/>
              </a:ext>
            </a:extLst>
          </p:cNvPr>
          <p:cNvSpPr txBox="1"/>
          <p:nvPr/>
        </p:nvSpPr>
        <p:spPr>
          <a:xfrm>
            <a:off x="1950719" y="3850191"/>
            <a:ext cx="1339213" cy="338554"/>
          </a:xfrm>
          <a:prstGeom prst="rect">
            <a:avLst/>
          </a:prstGeom>
          <a:noFill/>
        </p:spPr>
        <p:txBody>
          <a:bodyPr wrap="none" rtlCol="0" anchor="ctr">
            <a:spAutoFit/>
          </a:bodyPr>
          <a:lstStyle/>
          <a:p>
            <a:r>
              <a:rPr lang="en-US" sz="16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965537" y="4101296"/>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950719" y="5074410"/>
            <a:ext cx="1512337" cy="338554"/>
          </a:xfrm>
          <a:prstGeom prst="rect">
            <a:avLst/>
          </a:prstGeom>
          <a:noFill/>
        </p:spPr>
        <p:txBody>
          <a:bodyPr wrap="none" rtlCol="0" anchor="ctr">
            <a:spAutoFit/>
          </a:bodyPr>
          <a:lstStyle/>
          <a:p>
            <a:r>
              <a:rPr lang="en-US" sz="16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965537" y="5333471"/>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30" name="Oval 29">
            <a:extLst>
              <a:ext uri="{FF2B5EF4-FFF2-40B4-BE49-F238E27FC236}">
                <a16:creationId xmlns:a16="http://schemas.microsoft.com/office/drawing/2014/main" id="{8EE87579-5216-451D-8C05-AE5F7C7A347F}"/>
              </a:ext>
            </a:extLst>
          </p:cNvPr>
          <p:cNvSpPr/>
          <p:nvPr/>
        </p:nvSpPr>
        <p:spPr>
          <a:xfrm>
            <a:off x="921182" y="3850191"/>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1" name="Oval 30">
            <a:extLst>
              <a:ext uri="{FF2B5EF4-FFF2-40B4-BE49-F238E27FC236}">
                <a16:creationId xmlns:a16="http://schemas.microsoft.com/office/drawing/2014/main" id="{4BE1769A-148D-43B9-86AA-84E89B7821AA}"/>
              </a:ext>
            </a:extLst>
          </p:cNvPr>
          <p:cNvSpPr/>
          <p:nvPr/>
        </p:nvSpPr>
        <p:spPr>
          <a:xfrm>
            <a:off x="921182" y="5074410"/>
            <a:ext cx="900000" cy="900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1176013" y="4076869"/>
            <a:ext cx="390338" cy="446644"/>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1194386" y="5301088"/>
            <a:ext cx="353592" cy="446644"/>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333154" y="3273671"/>
            <a:ext cx="2672037" cy="1499186"/>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906CF76A-601B-41C6-82DD-06B63068F630}"/>
              </a:ext>
            </a:extLst>
          </p:cNvPr>
          <p:cNvSpPr/>
          <p:nvPr/>
        </p:nvSpPr>
        <p:spPr>
          <a:xfrm>
            <a:off x="2103885" y="2401797"/>
            <a:ext cx="2672037" cy="237106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2F0B6B79-0408-4BD9-8208-E8FBA9CBB6DC}"/>
              </a:ext>
            </a:extLst>
          </p:cNvPr>
          <p:cNvSpPr/>
          <p:nvPr/>
        </p:nvSpPr>
        <p:spPr>
          <a:xfrm>
            <a:off x="3874616" y="2859005"/>
            <a:ext cx="2672037" cy="1913852"/>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4F01C8FE-69CA-4F03-AA2F-1B77ECC0F64F}"/>
              </a:ext>
            </a:extLst>
          </p:cNvPr>
          <p:cNvSpPr/>
          <p:nvPr/>
        </p:nvSpPr>
        <p:spPr>
          <a:xfrm>
            <a:off x="5645348" y="2614447"/>
            <a:ext cx="2672037" cy="215840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68DD1003-7877-4229-8263-371EAEC7A760}"/>
              </a:ext>
            </a:extLst>
          </p:cNvPr>
          <p:cNvSpPr/>
          <p:nvPr/>
        </p:nvSpPr>
        <p:spPr>
          <a:xfrm>
            <a:off x="7416079" y="3358725"/>
            <a:ext cx="2672037" cy="141412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26AA242A-91D2-40A8-B188-B745A6BF025B}"/>
              </a:ext>
            </a:extLst>
          </p:cNvPr>
          <p:cNvSpPr/>
          <p:nvPr/>
        </p:nvSpPr>
        <p:spPr>
          <a:xfrm>
            <a:off x="9186810" y="2061554"/>
            <a:ext cx="2672037" cy="271130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60F42C54-6340-4984-BB5A-4CF4798DAA18}"/>
              </a:ext>
            </a:extLst>
          </p:cNvPr>
          <p:cNvSpPr/>
          <p:nvPr/>
        </p:nvSpPr>
        <p:spPr>
          <a:xfrm>
            <a:off x="1579172" y="5169327"/>
            <a:ext cx="180000" cy="180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8B219FC-5C46-4CBF-AE80-ABFD037836CD}"/>
              </a:ext>
            </a:extLst>
          </p:cNvPr>
          <p:cNvSpPr/>
          <p:nvPr/>
        </p:nvSpPr>
        <p:spPr>
          <a:xfrm>
            <a:off x="3349903" y="5169327"/>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68687E1-43C6-4446-9484-04A0E86C77A5}"/>
              </a:ext>
            </a:extLst>
          </p:cNvPr>
          <p:cNvSpPr/>
          <p:nvPr/>
        </p:nvSpPr>
        <p:spPr>
          <a:xfrm>
            <a:off x="5120634" y="5169327"/>
            <a:ext cx="180000" cy="18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87758FF0-4DDC-42B0-A218-86CEF5B7D530}"/>
              </a:ext>
            </a:extLst>
          </p:cNvPr>
          <p:cNvSpPr/>
          <p:nvPr/>
        </p:nvSpPr>
        <p:spPr>
          <a:xfrm>
            <a:off x="6891365" y="5169327"/>
            <a:ext cx="180000" cy="18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B5FDF63-956E-4162-9ECB-172CEB56C279}"/>
              </a:ext>
            </a:extLst>
          </p:cNvPr>
          <p:cNvSpPr/>
          <p:nvPr/>
        </p:nvSpPr>
        <p:spPr>
          <a:xfrm>
            <a:off x="8662096" y="5169327"/>
            <a:ext cx="180000" cy="18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FE7429E-3DEF-43C7-95A6-225C4D7BEA37}"/>
              </a:ext>
            </a:extLst>
          </p:cNvPr>
          <p:cNvSpPr/>
          <p:nvPr/>
        </p:nvSpPr>
        <p:spPr>
          <a:xfrm>
            <a:off x="10432828" y="5169327"/>
            <a:ext cx="180000" cy="18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890003"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3660734"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5429282"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7202196"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8972928"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1162463" y="5428779"/>
            <a:ext cx="1013419" cy="307777"/>
          </a:xfrm>
          <a:prstGeom prst="rect">
            <a:avLst/>
          </a:prstGeom>
          <a:noFill/>
        </p:spPr>
        <p:txBody>
          <a:bodyPr wrap="none" rtlCol="0">
            <a:spAutoFit/>
          </a:bodyPr>
          <a:lstStyle/>
          <a:p>
            <a:pPr algn="ctr"/>
            <a:r>
              <a:rPr lang="en-US" sz="140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843802"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933194" y="5428779"/>
            <a:ext cx="1013419" cy="307777"/>
          </a:xfrm>
          <a:prstGeom prst="rect">
            <a:avLst/>
          </a:prstGeom>
          <a:noFill/>
        </p:spPr>
        <p:txBody>
          <a:bodyPr wrap="none" rtlCol="0">
            <a:spAutoFit/>
          </a:bodyPr>
          <a:lstStyle/>
          <a:p>
            <a:pPr algn="ctr"/>
            <a:r>
              <a:rPr lang="en-US" sz="140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2614533"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4703925" y="5428779"/>
            <a:ext cx="1013419" cy="307777"/>
          </a:xfrm>
          <a:prstGeom prst="rect">
            <a:avLst/>
          </a:prstGeom>
          <a:noFill/>
        </p:spPr>
        <p:txBody>
          <a:bodyPr wrap="none" rtlCol="0">
            <a:spAutoFit/>
          </a:bodyPr>
          <a:lstStyle/>
          <a:p>
            <a:pPr algn="ctr"/>
            <a:r>
              <a:rPr lang="en-US" sz="140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4385264"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6474656" y="5428779"/>
            <a:ext cx="1013419" cy="307777"/>
          </a:xfrm>
          <a:prstGeom prst="rect">
            <a:avLst/>
          </a:prstGeom>
          <a:noFill/>
        </p:spPr>
        <p:txBody>
          <a:bodyPr wrap="none" rtlCol="0">
            <a:spAutoFit/>
          </a:bodyPr>
          <a:lstStyle/>
          <a:p>
            <a:pPr algn="ctr"/>
            <a:r>
              <a:rPr lang="en-US" sz="140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6155995"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8245388" y="5428779"/>
            <a:ext cx="1013419" cy="307777"/>
          </a:xfrm>
          <a:prstGeom prst="rect">
            <a:avLst/>
          </a:prstGeom>
          <a:noFill/>
        </p:spPr>
        <p:txBody>
          <a:bodyPr wrap="none" rtlCol="0">
            <a:spAutoFit/>
          </a:bodyPr>
          <a:lstStyle/>
          <a:p>
            <a:pPr algn="ctr"/>
            <a:r>
              <a:rPr lang="en-US" sz="140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7926727"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10016120" y="5428779"/>
            <a:ext cx="1013419" cy="307777"/>
          </a:xfrm>
          <a:prstGeom prst="rect">
            <a:avLst/>
          </a:prstGeom>
          <a:noFill/>
        </p:spPr>
        <p:txBody>
          <a:bodyPr wrap="none" rtlCol="0">
            <a:spAutoFit/>
          </a:bodyPr>
          <a:lstStyle/>
          <a:p>
            <a:pPr algn="ctr"/>
            <a:r>
              <a:rPr lang="en-US" sz="140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9697459"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1145631" y="2903218"/>
            <a:ext cx="1047082" cy="338554"/>
          </a:xfrm>
          <a:prstGeom prst="rect">
            <a:avLst/>
          </a:prstGeom>
          <a:noFill/>
        </p:spPr>
        <p:txBody>
          <a:bodyPr wrap="none" rtlCol="0">
            <a:spAutoFit/>
          </a:bodyPr>
          <a:lstStyle/>
          <a:p>
            <a:pPr algn="ctr"/>
            <a:r>
              <a:rPr lang="en-US" sz="16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915561" y="2031344"/>
            <a:ext cx="1048685" cy="338554"/>
          </a:xfrm>
          <a:prstGeom prst="rect">
            <a:avLst/>
          </a:prstGeom>
          <a:noFill/>
        </p:spPr>
        <p:txBody>
          <a:bodyPr wrap="none" rtlCol="0">
            <a:spAutoFit/>
          </a:bodyPr>
          <a:lstStyle/>
          <a:p>
            <a:pPr algn="ctr"/>
            <a:r>
              <a:rPr lang="en-US" sz="16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4675873" y="2488552"/>
            <a:ext cx="1067921" cy="338554"/>
          </a:xfrm>
          <a:prstGeom prst="rect">
            <a:avLst/>
          </a:prstGeom>
          <a:noFill/>
        </p:spPr>
        <p:txBody>
          <a:bodyPr wrap="none" rtlCol="0">
            <a:spAutoFit/>
          </a:bodyPr>
          <a:lstStyle/>
          <a:p>
            <a:pPr algn="ctr"/>
            <a:r>
              <a:rPr lang="en-US" sz="16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6449008" y="2243993"/>
            <a:ext cx="1064715" cy="338554"/>
          </a:xfrm>
          <a:prstGeom prst="rect">
            <a:avLst/>
          </a:prstGeom>
          <a:noFill/>
        </p:spPr>
        <p:txBody>
          <a:bodyPr wrap="none" rtlCol="0">
            <a:spAutoFit/>
          </a:bodyPr>
          <a:lstStyle/>
          <a:p>
            <a:pPr algn="ctr"/>
            <a:r>
              <a:rPr lang="en-US" sz="16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8227755" y="2991890"/>
            <a:ext cx="1047082" cy="338554"/>
          </a:xfrm>
          <a:prstGeom prst="rect">
            <a:avLst/>
          </a:prstGeom>
          <a:noFill/>
        </p:spPr>
        <p:txBody>
          <a:bodyPr wrap="none" rtlCol="0">
            <a:spAutoFit/>
          </a:bodyPr>
          <a:lstStyle/>
          <a:p>
            <a:pPr algn="ctr"/>
            <a:r>
              <a:rPr lang="en-US" sz="16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9994478" y="1697761"/>
            <a:ext cx="1056700" cy="338554"/>
          </a:xfrm>
          <a:prstGeom prst="rect">
            <a:avLst/>
          </a:prstGeom>
          <a:noFill/>
        </p:spPr>
        <p:txBody>
          <a:bodyPr wrap="none" rtlCol="0">
            <a:spAutoFit/>
          </a:bodyPr>
          <a:lstStyle/>
          <a:p>
            <a:pPr algn="ctr"/>
            <a:r>
              <a:rPr lang="en-US" sz="16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837391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5" name="Freeform: Shape 24">
            <a:extLst>
              <a:ext uri="{FF2B5EF4-FFF2-40B4-BE49-F238E27FC236}">
                <a16:creationId xmlns:a16="http://schemas.microsoft.com/office/drawing/2014/main" id="{02B5569C-1F94-490F-B8F9-83BEDE1F8512}"/>
              </a:ext>
            </a:extLst>
          </p:cNvPr>
          <p:cNvSpPr/>
          <p:nvPr/>
        </p:nvSpPr>
        <p:spPr>
          <a:xfrm>
            <a:off x="485516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5DA7A08C-72E8-49B8-858A-D830070CE6C9}"/>
              </a:ext>
            </a:extLst>
          </p:cNvPr>
          <p:cNvSpPr/>
          <p:nvPr/>
        </p:nvSpPr>
        <p:spPr>
          <a:xfrm>
            <a:off x="1334115"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334115" y="3583176"/>
            <a:ext cx="2481667" cy="1128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a:p>
        </p:txBody>
      </p:sp>
      <p:sp>
        <p:nvSpPr>
          <p:cNvPr id="26" name="Freeform: Shape 25">
            <a:extLst>
              <a:ext uri="{FF2B5EF4-FFF2-40B4-BE49-F238E27FC236}">
                <a16:creationId xmlns:a16="http://schemas.microsoft.com/office/drawing/2014/main" id="{C87CF421-6BF3-4214-B08E-746C58BEF31C}"/>
              </a:ext>
            </a:extLst>
          </p:cNvPr>
          <p:cNvSpPr/>
          <p:nvPr/>
        </p:nvSpPr>
        <p:spPr>
          <a:xfrm>
            <a:off x="4855164" y="3168506"/>
            <a:ext cx="2481668" cy="1542671"/>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Shape 29">
            <a:extLst>
              <a:ext uri="{FF2B5EF4-FFF2-40B4-BE49-F238E27FC236}">
                <a16:creationId xmlns:a16="http://schemas.microsoft.com/office/drawing/2014/main" id="{B601E39B-9ECB-458B-B8AF-FE6DE86C96D8}"/>
              </a:ext>
            </a:extLst>
          </p:cNvPr>
          <p:cNvSpPr/>
          <p:nvPr/>
        </p:nvSpPr>
        <p:spPr>
          <a:xfrm>
            <a:off x="8377587" y="3774562"/>
            <a:ext cx="2474218" cy="936615"/>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TextBox 21">
            <a:extLst>
              <a:ext uri="{FF2B5EF4-FFF2-40B4-BE49-F238E27FC236}">
                <a16:creationId xmlns:a16="http://schemas.microsoft.com/office/drawing/2014/main" id="{2F2003CB-AE66-4EB0-AB58-3725E89EC4C5}"/>
              </a:ext>
            </a:extLst>
          </p:cNvPr>
          <p:cNvSpPr txBox="1"/>
          <p:nvPr/>
        </p:nvSpPr>
        <p:spPr>
          <a:xfrm>
            <a:off x="2109217" y="5025066"/>
            <a:ext cx="926857" cy="369332"/>
          </a:xfrm>
          <a:prstGeom prst="rect">
            <a:avLst/>
          </a:prstGeom>
          <a:noFill/>
        </p:spPr>
        <p:txBody>
          <a:bodyPr wrap="none" rtlCol="0">
            <a:spAutoFit/>
          </a:bodyPr>
          <a:lstStyle/>
          <a:p>
            <a:pPr algn="ctr"/>
            <a:r>
              <a:rPr lang="en-US">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1114470"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5618146" y="5025066"/>
            <a:ext cx="955711" cy="369332"/>
          </a:xfrm>
          <a:prstGeom prst="rect">
            <a:avLst/>
          </a:prstGeom>
          <a:noFill/>
        </p:spPr>
        <p:txBody>
          <a:bodyPr wrap="none" rtlCol="0">
            <a:spAutoFit/>
          </a:bodyPr>
          <a:lstStyle/>
          <a:p>
            <a:pPr algn="ctr"/>
            <a:r>
              <a:rPr lang="en-US">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4637826"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9137698" y="5026889"/>
            <a:ext cx="954107" cy="369332"/>
          </a:xfrm>
          <a:prstGeom prst="rect">
            <a:avLst/>
          </a:prstGeom>
          <a:noFill/>
        </p:spPr>
        <p:txBody>
          <a:bodyPr wrap="none" rtlCol="0">
            <a:spAutoFit/>
          </a:bodyPr>
          <a:lstStyle/>
          <a:p>
            <a:pPr algn="ctr"/>
            <a:r>
              <a:rPr lang="en-US">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8156576" y="5301363"/>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2226917" y="4056215"/>
            <a:ext cx="684803" cy="523220"/>
          </a:xfrm>
          <a:prstGeom prst="rect">
            <a:avLst/>
          </a:prstGeom>
          <a:noFill/>
        </p:spPr>
        <p:txBody>
          <a:bodyPr wrap="none" rtlCol="0">
            <a:spAutoFit/>
          </a:bodyPr>
          <a:lstStyle/>
          <a:p>
            <a:pPr algn="ctr"/>
            <a:r>
              <a:rPr lang="en-US" sz="28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5752416" y="4056215"/>
            <a:ext cx="696024" cy="523220"/>
          </a:xfrm>
          <a:prstGeom prst="rect">
            <a:avLst/>
          </a:prstGeom>
          <a:noFill/>
        </p:spPr>
        <p:txBody>
          <a:bodyPr wrap="none" rtlCol="0">
            <a:spAutoFit/>
          </a:bodyPr>
          <a:lstStyle/>
          <a:p>
            <a:pPr algn="ctr"/>
            <a:r>
              <a:rPr lang="en-US" sz="28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9262907" y="4056215"/>
            <a:ext cx="699230" cy="523220"/>
          </a:xfrm>
          <a:prstGeom prst="rect">
            <a:avLst/>
          </a:prstGeom>
          <a:noFill/>
        </p:spPr>
        <p:txBody>
          <a:bodyPr wrap="none" rtlCol="0">
            <a:spAutoFit/>
          </a:bodyPr>
          <a:lstStyle/>
          <a:p>
            <a:pPr algn="ctr"/>
            <a:r>
              <a:rPr lang="en-US" sz="28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5237722" y="1625564"/>
            <a:ext cx="1716557" cy="4954746"/>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 name="TextBox 3">
            <a:extLst>
              <a:ext uri="{FF2B5EF4-FFF2-40B4-BE49-F238E27FC236}">
                <a16:creationId xmlns:a16="http://schemas.microsoft.com/office/drawing/2014/main" id="{A225A84B-B36F-4B88-8245-F097819F6D7C}"/>
              </a:ext>
            </a:extLst>
          </p:cNvPr>
          <p:cNvSpPr txBox="1"/>
          <p:nvPr/>
        </p:nvSpPr>
        <p:spPr>
          <a:xfrm>
            <a:off x="8440641" y="2957164"/>
            <a:ext cx="1029449" cy="307777"/>
          </a:xfrm>
          <a:prstGeom prst="rect">
            <a:avLst/>
          </a:prstGeom>
          <a:noFill/>
        </p:spPr>
        <p:txBody>
          <a:bodyPr wrap="none" rtlCol="0">
            <a:spAutoFit/>
          </a:bodyPr>
          <a:lstStyle/>
          <a:p>
            <a:r>
              <a:rPr lang="id-ID" sz="140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8440640" y="316870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2582533" y="2804907"/>
            <a:ext cx="1029448" cy="307777"/>
          </a:xfrm>
          <a:prstGeom prst="rect">
            <a:avLst/>
          </a:prstGeom>
          <a:noFill/>
        </p:spPr>
        <p:txBody>
          <a:bodyPr wrap="none" rtlCol="0">
            <a:spAutoFit/>
          </a:bodyPr>
          <a:lstStyle/>
          <a:p>
            <a:pPr algn="r"/>
            <a:r>
              <a:rPr lang="id-ID" sz="140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419408" y="3016451"/>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6623077" y="3280315"/>
            <a:ext cx="704823"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4984418" y="3018993"/>
            <a:ext cx="889575"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8238353" y="5181624"/>
            <a:ext cx="1029449" cy="307777"/>
          </a:xfrm>
          <a:prstGeom prst="rect">
            <a:avLst/>
          </a:prstGeom>
          <a:noFill/>
        </p:spPr>
        <p:txBody>
          <a:bodyPr wrap="none" rtlCol="0">
            <a:spAutoFit/>
          </a:bodyPr>
          <a:lstStyle/>
          <a:p>
            <a:r>
              <a:rPr lang="id-ID" sz="140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8238352" y="539316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2290176" y="3845525"/>
            <a:ext cx="1029448" cy="307777"/>
          </a:xfrm>
          <a:prstGeom prst="rect">
            <a:avLst/>
          </a:prstGeom>
          <a:noFill/>
        </p:spPr>
        <p:txBody>
          <a:bodyPr wrap="none" rtlCol="0">
            <a:spAutoFit/>
          </a:bodyPr>
          <a:lstStyle/>
          <a:p>
            <a:pPr algn="r"/>
            <a:r>
              <a:rPr lang="id-ID" sz="140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1127051" y="4057069"/>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5277009" y="1761559"/>
            <a:ext cx="1648559" cy="4771908"/>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6378568" y="5540610"/>
            <a:ext cx="704823"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4730750" y="4072309"/>
            <a:ext cx="1218651"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2550972" y="4983488"/>
            <a:ext cx="1029448" cy="307777"/>
          </a:xfrm>
          <a:prstGeom prst="rect">
            <a:avLst/>
          </a:prstGeom>
          <a:noFill/>
        </p:spPr>
        <p:txBody>
          <a:bodyPr wrap="none" rtlCol="0">
            <a:spAutoFit/>
          </a:bodyPr>
          <a:lstStyle/>
          <a:p>
            <a:pPr algn="r"/>
            <a:r>
              <a:rPr lang="id-ID" sz="140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387847" y="5195032"/>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4913083" y="5267824"/>
            <a:ext cx="889575"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3649592" y="3758514"/>
            <a:ext cx="984565" cy="769441"/>
          </a:xfrm>
          <a:prstGeom prst="rect">
            <a:avLst/>
          </a:prstGeom>
          <a:noFill/>
        </p:spPr>
        <p:txBody>
          <a:bodyPr wrap="none" rtlCol="0">
            <a:spAutoFit/>
          </a:bodyPr>
          <a:lstStyle/>
          <a:p>
            <a:pPr algn="r"/>
            <a:r>
              <a:rPr lang="id-ID" sz="44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3984572" y="2722909"/>
            <a:ext cx="914033" cy="769441"/>
          </a:xfrm>
          <a:prstGeom prst="rect">
            <a:avLst/>
          </a:prstGeom>
          <a:noFill/>
        </p:spPr>
        <p:txBody>
          <a:bodyPr wrap="none" rtlCol="0">
            <a:spAutoFit/>
          </a:bodyPr>
          <a:lstStyle/>
          <a:p>
            <a:pPr algn="r"/>
            <a:r>
              <a:rPr lang="id-ID" sz="44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3959567" y="4901533"/>
            <a:ext cx="930063" cy="769441"/>
          </a:xfrm>
          <a:prstGeom prst="rect">
            <a:avLst/>
          </a:prstGeom>
          <a:noFill/>
        </p:spPr>
        <p:txBody>
          <a:bodyPr wrap="none" rtlCol="0">
            <a:spAutoFit/>
          </a:bodyPr>
          <a:lstStyle/>
          <a:p>
            <a:pPr algn="r"/>
            <a:r>
              <a:rPr lang="id-ID" sz="44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7356218" y="2894867"/>
            <a:ext cx="914033" cy="769441"/>
          </a:xfrm>
          <a:prstGeom prst="rect">
            <a:avLst/>
          </a:prstGeom>
          <a:noFill/>
        </p:spPr>
        <p:txBody>
          <a:bodyPr wrap="none" rtlCol="0">
            <a:spAutoFit/>
          </a:bodyPr>
          <a:lstStyle/>
          <a:p>
            <a:r>
              <a:rPr lang="id-ID" sz="44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7153930" y="5131807"/>
            <a:ext cx="930063" cy="769441"/>
          </a:xfrm>
          <a:prstGeom prst="rect">
            <a:avLst/>
          </a:prstGeom>
          <a:noFill/>
        </p:spPr>
        <p:txBody>
          <a:bodyPr wrap="none" rtlCol="0">
            <a:spAutoFit/>
          </a:bodyPr>
          <a:lstStyle/>
          <a:p>
            <a:r>
              <a:rPr lang="id-ID" sz="44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700321" y="2312228"/>
            <a:ext cx="6157679" cy="3068910"/>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7348355" y="2548653"/>
            <a:ext cx="1890454" cy="461665"/>
          </a:xfrm>
          <a:prstGeom prst="rect">
            <a:avLst/>
          </a:prstGeom>
          <a:noFill/>
        </p:spPr>
        <p:txBody>
          <a:bodyPr wrap="none" rtlCol="0">
            <a:spAutoFit/>
          </a:bodyPr>
          <a:lstStyle/>
          <a:p>
            <a:r>
              <a:rPr lang="en-US" sz="2400">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7348354" y="2979964"/>
            <a:ext cx="4055914" cy="890115"/>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a:t>
            </a:r>
            <a:endParaRPr lang="en-US" sz="1200"/>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7445330" y="4406127"/>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7445330" y="4406127"/>
            <a:ext cx="3600000" cy="132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73CAABDD-8C81-4C7A-9C1F-EFE055DF1132}"/>
              </a:ext>
            </a:extLst>
          </p:cNvPr>
          <p:cNvSpPr txBox="1"/>
          <p:nvPr/>
        </p:nvSpPr>
        <p:spPr>
          <a:xfrm>
            <a:off x="7348354" y="4095010"/>
            <a:ext cx="683200" cy="307777"/>
          </a:xfrm>
          <a:prstGeom prst="rect">
            <a:avLst/>
          </a:prstGeom>
          <a:noFill/>
        </p:spPr>
        <p:txBody>
          <a:bodyPr wrap="none" rtlCol="0">
            <a:spAutoFit/>
          </a:bodyPr>
          <a:lstStyle/>
          <a:p>
            <a:r>
              <a:rPr lang="en-US" sz="140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7445330" y="5132841"/>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7445330" y="5132841"/>
            <a:ext cx="3034347" cy="1322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7E56734E-E3B6-4DCF-84FC-D9EAF7FFDB2F}"/>
              </a:ext>
            </a:extLst>
          </p:cNvPr>
          <p:cNvSpPr txBox="1"/>
          <p:nvPr/>
        </p:nvSpPr>
        <p:spPr>
          <a:xfrm>
            <a:off x="7348354" y="4821724"/>
            <a:ext cx="683200" cy="307777"/>
          </a:xfrm>
          <a:prstGeom prst="rect">
            <a:avLst/>
          </a:prstGeom>
          <a:noFill/>
        </p:spPr>
        <p:txBody>
          <a:bodyPr wrap="none" rtlCol="0">
            <a:spAutoFit/>
          </a:bodyPr>
          <a:lstStyle/>
          <a:p>
            <a:r>
              <a:rPr lang="en-US" sz="140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435649" y="5653532"/>
            <a:ext cx="9320703" cy="613117"/>
          </a:xfrm>
          <a:prstGeom prst="rect">
            <a:avLst/>
          </a:prstGeom>
          <a:noFill/>
        </p:spPr>
        <p:txBody>
          <a:bodyPr wrap="square" rtlCol="0">
            <a:spAutoFit/>
          </a:bodyPr>
          <a:lstStyle/>
          <a:p>
            <a:pPr algn="ctr">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endParaRPr lang="en-US" sz="1200"/>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5979042" y="2309098"/>
            <a:ext cx="5486595" cy="3586897"/>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5999433" y="2209090"/>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6" name="Oval 105">
            <a:extLst>
              <a:ext uri="{FF2B5EF4-FFF2-40B4-BE49-F238E27FC236}">
                <a16:creationId xmlns:a16="http://schemas.microsoft.com/office/drawing/2014/main" id="{C98724DD-9298-4733-AB13-427622ED668F}"/>
              </a:ext>
            </a:extLst>
          </p:cNvPr>
          <p:cNvSpPr/>
          <p:nvPr/>
        </p:nvSpPr>
        <p:spPr>
          <a:xfrm>
            <a:off x="7746729" y="4429914"/>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7" name="Oval 106">
            <a:extLst>
              <a:ext uri="{FF2B5EF4-FFF2-40B4-BE49-F238E27FC236}">
                <a16:creationId xmlns:a16="http://schemas.microsoft.com/office/drawing/2014/main" id="{12025C5E-C161-4762-BF04-91B3F83FAD04}"/>
              </a:ext>
            </a:extLst>
          </p:cNvPr>
          <p:cNvSpPr/>
          <p:nvPr/>
        </p:nvSpPr>
        <p:spPr>
          <a:xfrm>
            <a:off x="10111966" y="3143929"/>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8" name="TextBox 107">
            <a:extLst>
              <a:ext uri="{FF2B5EF4-FFF2-40B4-BE49-F238E27FC236}">
                <a16:creationId xmlns:a16="http://schemas.microsoft.com/office/drawing/2014/main" id="{EDFD0820-EB51-4800-A260-8476019A5F10}"/>
              </a:ext>
            </a:extLst>
          </p:cNvPr>
          <p:cNvSpPr txBox="1"/>
          <p:nvPr/>
        </p:nvSpPr>
        <p:spPr>
          <a:xfrm>
            <a:off x="859809" y="2232428"/>
            <a:ext cx="1339021" cy="461665"/>
          </a:xfrm>
          <a:prstGeom prst="rect">
            <a:avLst/>
          </a:prstGeom>
          <a:noFill/>
        </p:spPr>
        <p:txBody>
          <a:bodyPr wrap="none" rtlCol="0">
            <a:spAutoFit/>
          </a:bodyPr>
          <a:lstStyle/>
          <a:p>
            <a:r>
              <a:rPr lang="en-US" sz="2400">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859803" y="2555052"/>
            <a:ext cx="1257075" cy="1015663"/>
          </a:xfrm>
          <a:prstGeom prst="rect">
            <a:avLst/>
          </a:prstGeom>
          <a:noFill/>
        </p:spPr>
        <p:txBody>
          <a:bodyPr wrap="none" rtlCol="0">
            <a:spAutoFit/>
          </a:bodyPr>
          <a:lstStyle/>
          <a:p>
            <a:r>
              <a:rPr lang="en-US" sz="60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2083547" y="2616965"/>
            <a:ext cx="3101920"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in</a:t>
            </a:r>
            <a:endParaRPr lang="en-US" sz="1200"/>
          </a:p>
        </p:txBody>
      </p:sp>
      <p:sp>
        <p:nvSpPr>
          <p:cNvPr id="112" name="TextBox 111">
            <a:extLst>
              <a:ext uri="{FF2B5EF4-FFF2-40B4-BE49-F238E27FC236}">
                <a16:creationId xmlns:a16="http://schemas.microsoft.com/office/drawing/2014/main" id="{83191993-86AE-4A1C-9C7D-2D0CB42111D9}"/>
              </a:ext>
            </a:extLst>
          </p:cNvPr>
          <p:cNvSpPr txBox="1"/>
          <p:nvPr/>
        </p:nvSpPr>
        <p:spPr>
          <a:xfrm>
            <a:off x="863287" y="3424061"/>
            <a:ext cx="4322180" cy="613117"/>
          </a:xfrm>
          <a:prstGeom prst="rect">
            <a:avLst/>
          </a:prstGeom>
          <a:noFill/>
        </p:spPr>
        <p:txBody>
          <a:bodyPr wrap="square" rtlCol="0">
            <a:spAutoFit/>
          </a:bodyPr>
          <a:lstStyle/>
          <a:p>
            <a:pPr algn="just">
              <a:lnSpc>
                <a:spcPct val="150000"/>
              </a:lnSpc>
            </a:pPr>
            <a:r>
              <a:rPr lang="en-US" sz="1200" b="0" i="0">
                <a:effectLst/>
              </a:rPr>
              <a:t>consequences that are extremely painful. Nor again is there anyone who loves or pursues or desires to obtain pain of itself, because it is pain</a:t>
            </a:r>
            <a:endParaRPr lang="en-US" sz="1200"/>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2187469208"/>
              </p:ext>
            </p:extLst>
          </p:nvPr>
        </p:nvGraphicFramePr>
        <p:xfrm>
          <a:off x="859804" y="4200258"/>
          <a:ext cx="4322180" cy="1695737"/>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6262039" y="2474966"/>
            <a:ext cx="755335" cy="338554"/>
          </a:xfrm>
          <a:prstGeom prst="rect">
            <a:avLst/>
          </a:prstGeom>
          <a:noFill/>
        </p:spPr>
        <p:txBody>
          <a:bodyPr wrap="none" rtlCol="0">
            <a:spAutoFit/>
          </a:bodyPr>
          <a:lstStyle/>
          <a:p>
            <a:pPr algn="ctr"/>
            <a:r>
              <a:rPr lang="en-US" sz="16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6107349" y="2700541"/>
            <a:ext cx="1064714" cy="523220"/>
          </a:xfrm>
          <a:prstGeom prst="rect">
            <a:avLst/>
          </a:prstGeom>
          <a:noFill/>
        </p:spPr>
        <p:txBody>
          <a:bodyPr wrap="none" rtlCol="0">
            <a:spAutoFit/>
          </a:bodyPr>
          <a:lstStyle/>
          <a:p>
            <a:pPr algn="ctr"/>
            <a:r>
              <a:rPr lang="en-US" sz="28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7996511" y="4695790"/>
            <a:ext cx="780983" cy="338554"/>
          </a:xfrm>
          <a:prstGeom prst="rect">
            <a:avLst/>
          </a:prstGeom>
          <a:noFill/>
        </p:spPr>
        <p:txBody>
          <a:bodyPr wrap="none" rtlCol="0">
            <a:spAutoFit/>
          </a:bodyPr>
          <a:lstStyle/>
          <a:p>
            <a:pPr algn="ctr"/>
            <a:r>
              <a:rPr lang="en-US" sz="16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7829799" y="4921365"/>
            <a:ext cx="1114408" cy="523220"/>
          </a:xfrm>
          <a:prstGeom prst="rect">
            <a:avLst/>
          </a:prstGeom>
          <a:noFill/>
        </p:spPr>
        <p:txBody>
          <a:bodyPr wrap="none" rtlCol="0">
            <a:spAutoFit/>
          </a:bodyPr>
          <a:lstStyle/>
          <a:p>
            <a:pPr algn="ctr"/>
            <a:r>
              <a:rPr lang="en-US" sz="28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10362549" y="3409805"/>
            <a:ext cx="779381" cy="338554"/>
          </a:xfrm>
          <a:prstGeom prst="rect">
            <a:avLst/>
          </a:prstGeom>
          <a:noFill/>
        </p:spPr>
        <p:txBody>
          <a:bodyPr wrap="none" rtlCol="0">
            <a:spAutoFit/>
          </a:bodyPr>
          <a:lstStyle/>
          <a:p>
            <a:pPr algn="ctr"/>
            <a:r>
              <a:rPr lang="en-US" sz="16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10306444" y="3635380"/>
            <a:ext cx="891591" cy="523220"/>
          </a:xfrm>
          <a:prstGeom prst="rect">
            <a:avLst/>
          </a:prstGeom>
          <a:noFill/>
        </p:spPr>
        <p:txBody>
          <a:bodyPr wrap="none" rtlCol="0">
            <a:spAutoFit/>
          </a:bodyPr>
          <a:lstStyle/>
          <a:p>
            <a:pPr algn="ctr"/>
            <a:r>
              <a:rPr lang="en-US" sz="28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350335" y="2190305"/>
            <a:ext cx="2530550" cy="397657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4830725" y="2190306"/>
            <a:ext cx="2530550" cy="3976577"/>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8311115" y="2190305"/>
            <a:ext cx="2530550" cy="3976577"/>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a:p>
        </p:txBody>
      </p:sp>
      <p:sp>
        <p:nvSpPr>
          <p:cNvPr id="10" name="Freeform: Shape 9">
            <a:extLst>
              <a:ext uri="{FF2B5EF4-FFF2-40B4-BE49-F238E27FC236}">
                <a16:creationId xmlns:a16="http://schemas.microsoft.com/office/drawing/2014/main" id="{84F7ADC3-949E-476E-8D8F-FB25406FE5CD}"/>
              </a:ext>
            </a:extLst>
          </p:cNvPr>
          <p:cNvSpPr/>
          <p:nvPr/>
        </p:nvSpPr>
        <p:spPr>
          <a:xfrm>
            <a:off x="135033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42459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9" name="Freeform: Shape 18">
            <a:extLst>
              <a:ext uri="{FF2B5EF4-FFF2-40B4-BE49-F238E27FC236}">
                <a16:creationId xmlns:a16="http://schemas.microsoft.com/office/drawing/2014/main" id="{7C0F7DA8-BA72-4F8A-BA18-9F76E86241D7}"/>
              </a:ext>
            </a:extLst>
          </p:cNvPr>
          <p:cNvSpPr/>
          <p:nvPr/>
        </p:nvSpPr>
        <p:spPr>
          <a:xfrm>
            <a:off x="483072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490498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25FFE7E1-31B3-4385-8CED-339C7DD24236}"/>
              </a:ext>
            </a:extLst>
          </p:cNvPr>
          <p:cNvSpPr/>
          <p:nvPr/>
        </p:nvSpPr>
        <p:spPr>
          <a:xfrm>
            <a:off x="831111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838537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8" name="TextBox 17">
            <a:extLst>
              <a:ext uri="{FF2B5EF4-FFF2-40B4-BE49-F238E27FC236}">
                <a16:creationId xmlns:a16="http://schemas.microsoft.com/office/drawing/2014/main" id="{D6E22C92-9322-4100-A2C3-FA91D96875F9}"/>
              </a:ext>
            </a:extLst>
          </p:cNvPr>
          <p:cNvSpPr txBox="1"/>
          <p:nvPr/>
        </p:nvSpPr>
        <p:spPr>
          <a:xfrm>
            <a:off x="1974184" y="2481730"/>
            <a:ext cx="1282852" cy="461665"/>
          </a:xfrm>
          <a:prstGeom prst="rect">
            <a:avLst/>
          </a:prstGeom>
          <a:noFill/>
        </p:spPr>
        <p:txBody>
          <a:bodyPr wrap="none" rtlCol="0">
            <a:spAutoFit/>
          </a:bodyPr>
          <a:lstStyle/>
          <a:p>
            <a:pPr algn="ctr"/>
            <a:r>
              <a:rPr lang="en-US" sz="2400">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898106" y="2781869"/>
            <a:ext cx="143500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228443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53306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216286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5475221" y="2481730"/>
            <a:ext cx="1241558" cy="461665"/>
          </a:xfrm>
          <a:prstGeom prst="rect">
            <a:avLst/>
          </a:prstGeom>
          <a:noFill/>
        </p:spPr>
        <p:txBody>
          <a:bodyPr wrap="none" rtlCol="0">
            <a:spAutoFit/>
          </a:bodyPr>
          <a:lstStyle/>
          <a:p>
            <a:pPr algn="ctr"/>
            <a:r>
              <a:rPr lang="en-US" sz="2400">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5365672" y="2781869"/>
            <a:ext cx="1460657"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576482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501345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564325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8696922" y="2481730"/>
            <a:ext cx="1758943" cy="461665"/>
          </a:xfrm>
          <a:prstGeom prst="rect">
            <a:avLst/>
          </a:prstGeom>
          <a:noFill/>
        </p:spPr>
        <p:txBody>
          <a:bodyPr wrap="none" rtlCol="0">
            <a:spAutoFit/>
          </a:bodyPr>
          <a:lstStyle/>
          <a:p>
            <a:pPr algn="ctr"/>
            <a:r>
              <a:rPr lang="en-US" sz="2400">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8882932" y="2781869"/>
            <a:ext cx="138691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9245211"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8493850"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9123642"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07D297EF-68F4-4AC2-9ABA-ACDCC357C828}"/>
              </a:ext>
            </a:extLst>
          </p:cNvPr>
          <p:cNvSpPr/>
          <p:nvPr/>
        </p:nvSpPr>
        <p:spPr>
          <a:xfrm>
            <a:off x="5279842" y="0"/>
            <a:ext cx="691215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8171021"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09A7CC43-AD0F-4449-8844-E48AB1BCB3EF}"/>
              </a:ext>
            </a:extLst>
          </p:cNvPr>
          <p:cNvSpPr/>
          <p:nvPr/>
        </p:nvSpPr>
        <p:spPr>
          <a:xfrm>
            <a:off x="9257152"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4515415"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3AC69F31-8925-46E6-940A-845C769F2770}"/>
              </a:ext>
            </a:extLst>
          </p:cNvPr>
          <p:cNvSpPr/>
          <p:nvPr/>
        </p:nvSpPr>
        <p:spPr>
          <a:xfrm>
            <a:off x="5599014"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859809"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F570468-A71E-406E-ACC9-E254BF5FCA7F}"/>
              </a:ext>
            </a:extLst>
          </p:cNvPr>
          <p:cNvSpPr/>
          <p:nvPr/>
        </p:nvSpPr>
        <p:spPr>
          <a:xfrm>
            <a:off x="1941913"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pic>
        <p:nvPicPr>
          <p:cNvPr id="38" name="PpHolder8">
            <a:extLst>
              <a:ext uri="{FF2B5EF4-FFF2-40B4-BE49-F238E27FC236}">
                <a16:creationId xmlns:a16="http://schemas.microsoft.com/office/drawing/2014/main" id="{4C47DD3E-9CC2-4720-A0DE-1E8078F863C8}"/>
              </a:ext>
            </a:extLst>
          </p:cNvPr>
          <p:cNvPicPr>
            <a:picLocks/>
          </p:cNvPicPr>
          <p:nvPr/>
        </p:nvPicPr>
        <p:blipFill>
          <a:blip r:embed="rId2">
            <a:extLst>
              <a:ext uri="{28A0092B-C50C-407E-A947-70E740481C1C}">
                <a14:useLocalDpi xmlns:a14="http://schemas.microsoft.com/office/drawing/2010/main" val="0"/>
              </a:ext>
            </a:extLst>
          </a:blip>
          <a:srcRect l="15913" t="52875" r="75229" b="31377"/>
          <a:stretch>
            <a:fillRect/>
          </a:stretch>
        </p:blipFill>
        <p:spPr>
          <a:xfrm>
            <a:off x="1940111" y="3626180"/>
            <a:ext cx="1079999" cy="1080000"/>
          </a:xfrm>
          <a:custGeom>
            <a:avLst/>
            <a:gdLst>
              <a:gd name="connsiteX0" fmla="*/ 539999 w 1079999"/>
              <a:gd name="connsiteY0" fmla="*/ 0 h 1080000"/>
              <a:gd name="connsiteX1" fmla="*/ 1079999 w 1079999"/>
              <a:gd name="connsiteY1" fmla="*/ 540000 h 1080000"/>
              <a:gd name="connsiteX2" fmla="*/ 539999 w 1079999"/>
              <a:gd name="connsiteY2" fmla="*/ 1080000 h 1080000"/>
              <a:gd name="connsiteX3" fmla="*/ 0 w 1079999"/>
              <a:gd name="connsiteY3" fmla="*/ 540000 h 1080000"/>
              <a:gd name="connsiteX4" fmla="*/ 539999 w 1079999"/>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999" h="1080000">
                <a:moveTo>
                  <a:pt x="539999" y="0"/>
                </a:moveTo>
                <a:cubicBezTo>
                  <a:pt x="838234" y="0"/>
                  <a:pt x="1079999" y="241766"/>
                  <a:pt x="1079999" y="540000"/>
                </a:cubicBezTo>
                <a:cubicBezTo>
                  <a:pt x="1079999" y="838234"/>
                  <a:pt x="838234" y="1080000"/>
                  <a:pt x="539999" y="1080000"/>
                </a:cubicBezTo>
                <a:cubicBezTo>
                  <a:pt x="241765" y="1080000"/>
                  <a:pt x="0" y="838234"/>
                  <a:pt x="0" y="540000"/>
                </a:cubicBezTo>
                <a:cubicBezTo>
                  <a:pt x="0" y="241766"/>
                  <a:pt x="241765" y="0"/>
                  <a:pt x="539999" y="0"/>
                </a:cubicBezTo>
                <a:close/>
              </a:path>
            </a:pathLst>
          </a:custGeom>
        </p:spPr>
      </p:pic>
      <p:pic>
        <p:nvPicPr>
          <p:cNvPr id="36" name="PpHolder9">
            <a:extLst>
              <a:ext uri="{FF2B5EF4-FFF2-40B4-BE49-F238E27FC236}">
                <a16:creationId xmlns:a16="http://schemas.microsoft.com/office/drawing/2014/main" id="{8DE31A01-DB26-4DE1-87B5-F56A42740E84}"/>
              </a:ext>
            </a:extLst>
          </p:cNvPr>
          <p:cNvPicPr>
            <a:picLocks/>
          </p:cNvPicPr>
          <p:nvPr/>
        </p:nvPicPr>
        <p:blipFill>
          <a:blip r:embed="rId2">
            <a:extLst>
              <a:ext uri="{28A0092B-C50C-407E-A947-70E740481C1C}">
                <a14:useLocalDpi xmlns:a14="http://schemas.microsoft.com/office/drawing/2010/main" val="0"/>
              </a:ext>
            </a:extLst>
          </a:blip>
          <a:srcRect l="45968" t="52875" r="45173" b="31377"/>
          <a:stretch>
            <a:fillRect/>
          </a:stretch>
        </p:blipFill>
        <p:spPr>
          <a:xfrm>
            <a:off x="5604465" y="3626180"/>
            <a:ext cx="1079999" cy="1080000"/>
          </a:xfrm>
          <a:custGeom>
            <a:avLst/>
            <a:gdLst>
              <a:gd name="connsiteX0" fmla="*/ 539999 w 1079999"/>
              <a:gd name="connsiteY0" fmla="*/ 0 h 1080000"/>
              <a:gd name="connsiteX1" fmla="*/ 1079999 w 1079999"/>
              <a:gd name="connsiteY1" fmla="*/ 540000 h 1080000"/>
              <a:gd name="connsiteX2" fmla="*/ 539999 w 1079999"/>
              <a:gd name="connsiteY2" fmla="*/ 1080000 h 1080000"/>
              <a:gd name="connsiteX3" fmla="*/ 0 w 1079999"/>
              <a:gd name="connsiteY3" fmla="*/ 540000 h 1080000"/>
              <a:gd name="connsiteX4" fmla="*/ 539999 w 1079999"/>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999" h="1080000">
                <a:moveTo>
                  <a:pt x="539999" y="0"/>
                </a:moveTo>
                <a:cubicBezTo>
                  <a:pt x="838233" y="0"/>
                  <a:pt x="1079999" y="241766"/>
                  <a:pt x="1079999" y="540000"/>
                </a:cubicBezTo>
                <a:cubicBezTo>
                  <a:pt x="1079999" y="838234"/>
                  <a:pt x="838233" y="1080000"/>
                  <a:pt x="539999" y="1080000"/>
                </a:cubicBezTo>
                <a:cubicBezTo>
                  <a:pt x="241766" y="1080000"/>
                  <a:pt x="0" y="838234"/>
                  <a:pt x="0" y="540000"/>
                </a:cubicBezTo>
                <a:cubicBezTo>
                  <a:pt x="0" y="241766"/>
                  <a:pt x="241766" y="0"/>
                  <a:pt x="539999" y="0"/>
                </a:cubicBezTo>
                <a:close/>
              </a:path>
            </a:pathLst>
          </a:custGeom>
        </p:spPr>
      </p:pic>
      <p:pic>
        <p:nvPicPr>
          <p:cNvPr id="32" name="PpHolder10">
            <a:extLst>
              <a:ext uri="{FF2B5EF4-FFF2-40B4-BE49-F238E27FC236}">
                <a16:creationId xmlns:a16="http://schemas.microsoft.com/office/drawing/2014/main" id="{67E50286-E568-450A-8DBA-17B8C770F57C}"/>
              </a:ext>
            </a:extLst>
          </p:cNvPr>
          <p:cNvPicPr>
            <a:picLocks/>
          </p:cNvPicPr>
          <p:nvPr/>
        </p:nvPicPr>
        <p:blipFill>
          <a:blip r:embed="rId2">
            <a:extLst>
              <a:ext uri="{28A0092B-C50C-407E-A947-70E740481C1C}">
                <a14:useLocalDpi xmlns:a14="http://schemas.microsoft.com/office/drawing/2010/main" val="0"/>
              </a:ext>
            </a:extLst>
          </a:blip>
          <a:srcRect l="75880" t="52875" r="15261" b="31377"/>
          <a:stretch>
            <a:fillRect/>
          </a:stretch>
        </p:blipFill>
        <p:spPr>
          <a:xfrm>
            <a:off x="9251320" y="3626180"/>
            <a:ext cx="1080000" cy="1080000"/>
          </a:xfrm>
          <a:custGeom>
            <a:avLst/>
            <a:gdLst>
              <a:gd name="connsiteX0" fmla="*/ 540000 w 1080000"/>
              <a:gd name="connsiteY0" fmla="*/ 0 h 1080000"/>
              <a:gd name="connsiteX1" fmla="*/ 1080000 w 1080000"/>
              <a:gd name="connsiteY1" fmla="*/ 540000 h 1080000"/>
              <a:gd name="connsiteX2" fmla="*/ 540000 w 1080000"/>
              <a:gd name="connsiteY2" fmla="*/ 1080000 h 1080000"/>
              <a:gd name="connsiteX3" fmla="*/ 0 w 1080000"/>
              <a:gd name="connsiteY3" fmla="*/ 540000 h 1080000"/>
              <a:gd name="connsiteX4" fmla="*/ 54000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540000" y="0"/>
                </a:moveTo>
                <a:cubicBezTo>
                  <a:pt x="838234" y="0"/>
                  <a:pt x="1080000" y="241766"/>
                  <a:pt x="1080000" y="540000"/>
                </a:cubicBezTo>
                <a:cubicBezTo>
                  <a:pt x="1080000" y="838234"/>
                  <a:pt x="838234" y="1080000"/>
                  <a:pt x="540000" y="1080000"/>
                </a:cubicBezTo>
                <a:cubicBezTo>
                  <a:pt x="241766" y="1080000"/>
                  <a:pt x="0" y="838234"/>
                  <a:pt x="0" y="540000"/>
                </a:cubicBezTo>
                <a:cubicBezTo>
                  <a:pt x="0" y="241766"/>
                  <a:pt x="241766" y="0"/>
                  <a:pt x="540000" y="0"/>
                </a:cubicBezTo>
                <a:close/>
              </a:path>
            </a:pathLst>
          </a:custGeom>
        </p:spPr>
      </p:pic>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12" name="TextBox 11">
            <a:extLst>
              <a:ext uri="{FF2B5EF4-FFF2-40B4-BE49-F238E27FC236}">
                <a16:creationId xmlns:a16="http://schemas.microsoft.com/office/drawing/2014/main" id="{4EE1E1F0-E137-46C2-98DF-8556429946A5}"/>
              </a:ext>
            </a:extLst>
          </p:cNvPr>
          <p:cNvSpPr txBox="1"/>
          <p:nvPr/>
        </p:nvSpPr>
        <p:spPr>
          <a:xfrm>
            <a:off x="859809" y="2156513"/>
            <a:ext cx="2252540" cy="400110"/>
          </a:xfrm>
          <a:prstGeom prst="rect">
            <a:avLst/>
          </a:prstGeom>
          <a:noFill/>
        </p:spPr>
        <p:txBody>
          <a:bodyPr wrap="none" rtlCol="0">
            <a:spAutoFit/>
          </a:bodyPr>
          <a:lstStyle/>
          <a:p>
            <a:r>
              <a:rPr lang="en-US" sz="20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859809" y="2492921"/>
            <a:ext cx="6147047" cy="613117"/>
          </a:xfrm>
          <a:prstGeom prst="rect">
            <a:avLst/>
          </a:prstGeom>
          <a:noFill/>
        </p:spPr>
        <p:txBody>
          <a:bodyPr wrap="square" rtlCol="0">
            <a:spAutoFit/>
          </a:bodyPr>
          <a:lstStyle/>
          <a:p>
            <a:pPr algn="just">
              <a:lnSpc>
                <a:spcPct val="150000"/>
              </a:lnSpc>
            </a:pPr>
            <a:r>
              <a:rPr lang="en-US" sz="12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1189456"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4845061"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8500667"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500"/>
                                        <p:tgtEl>
                                          <p:spTgt spid="6"/>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up)">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925034" y="364795"/>
            <a:ext cx="4348637" cy="6128409"/>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585751" y="1855865"/>
            <a:ext cx="927124" cy="475180"/>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27B23F6-FA74-448F-A49F-64D4E50CBB67}"/>
              </a:ext>
            </a:extLst>
          </p:cNvPr>
          <p:cNvSpPr/>
          <p:nvPr/>
        </p:nvSpPr>
        <p:spPr>
          <a:xfrm>
            <a:off x="5087429" y="5603358"/>
            <a:ext cx="312632" cy="265813"/>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a:p>
        </p:txBody>
      </p:sp>
      <p:pic>
        <p:nvPicPr>
          <p:cNvPr id="28" name="PpHolder4">
            <a:extLst>
              <a:ext uri="{FF2B5EF4-FFF2-40B4-BE49-F238E27FC236}">
                <a16:creationId xmlns:a16="http://schemas.microsoft.com/office/drawing/2014/main" id="{7C878BFB-8307-46CF-942E-443F409A65EE}"/>
              </a:ext>
            </a:extLst>
          </p:cNvPr>
          <p:cNvPicPr>
            <a:picLocks/>
          </p:cNvPicPr>
          <p:nvPr/>
        </p:nvPicPr>
        <p:blipFill>
          <a:blip r:embed="rId2">
            <a:extLst>
              <a:ext uri="{28A0092B-C50C-407E-A947-70E740481C1C}">
                <a14:useLocalDpi xmlns:a14="http://schemas.microsoft.com/office/drawing/2010/main" val="0"/>
              </a:ext>
            </a:extLst>
          </a:blip>
          <a:srcRect l="7587" t="5319" r="56745" b="5319"/>
          <a:stretch>
            <a:fillRect/>
          </a:stretch>
        </p:blipFill>
        <p:spPr>
          <a:xfrm>
            <a:off x="925034" y="364798"/>
            <a:ext cx="4348638" cy="6128409"/>
          </a:xfrm>
          <a:custGeom>
            <a:avLst/>
            <a:gdLst>
              <a:gd name="connsiteX0" fmla="*/ 927999 w 4348638"/>
              <a:gd name="connsiteY0" fmla="*/ 5448193 h 6128409"/>
              <a:gd name="connsiteX1" fmla="*/ 929675 w 4348638"/>
              <a:gd name="connsiteY1" fmla="*/ 5479766 h 6128409"/>
              <a:gd name="connsiteX2" fmla="*/ 944333 w 4348638"/>
              <a:gd name="connsiteY2" fmla="*/ 5479766 h 6128409"/>
              <a:gd name="connsiteX3" fmla="*/ 610035 w 4348638"/>
              <a:gd name="connsiteY3" fmla="*/ 5311622 h 6128409"/>
              <a:gd name="connsiteX4" fmla="*/ 560080 w 4348638"/>
              <a:gd name="connsiteY4" fmla="*/ 5317712 h 6128409"/>
              <a:gd name="connsiteX5" fmla="*/ 510530 w 4348638"/>
              <a:gd name="connsiteY5" fmla="*/ 5324619 h 6128409"/>
              <a:gd name="connsiteX6" fmla="*/ 510530 w 4348638"/>
              <a:gd name="connsiteY6" fmla="*/ 5372137 h 6128409"/>
              <a:gd name="connsiteX7" fmla="*/ 514998 w 4348638"/>
              <a:gd name="connsiteY7" fmla="*/ 5478955 h 6128409"/>
              <a:gd name="connsiteX8" fmla="*/ 610035 w 4348638"/>
              <a:gd name="connsiteY8" fmla="*/ 5479361 h 6128409"/>
              <a:gd name="connsiteX9" fmla="*/ 610035 w 4348638"/>
              <a:gd name="connsiteY9" fmla="*/ 5311622 h 6128409"/>
              <a:gd name="connsiteX10" fmla="*/ 788335 w 4348638"/>
              <a:gd name="connsiteY10" fmla="*/ 5287659 h 6128409"/>
              <a:gd name="connsiteX11" fmla="*/ 727005 w 4348638"/>
              <a:gd name="connsiteY11" fmla="*/ 5296596 h 6128409"/>
              <a:gd name="connsiteX12" fmla="*/ 710354 w 4348638"/>
              <a:gd name="connsiteY12" fmla="*/ 5299030 h 6128409"/>
              <a:gd name="connsiteX13" fmla="*/ 710354 w 4348638"/>
              <a:gd name="connsiteY13" fmla="*/ 5369698 h 6128409"/>
              <a:gd name="connsiteX14" fmla="*/ 715228 w 4348638"/>
              <a:gd name="connsiteY14" fmla="*/ 5480986 h 6128409"/>
              <a:gd name="connsiteX15" fmla="*/ 819611 w 4348638"/>
              <a:gd name="connsiteY15" fmla="*/ 5484234 h 6128409"/>
              <a:gd name="connsiteX16" fmla="*/ 819611 w 4348638"/>
              <a:gd name="connsiteY16" fmla="*/ 5390413 h 6128409"/>
              <a:gd name="connsiteX17" fmla="*/ 796457 w 4348638"/>
              <a:gd name="connsiteY17" fmla="*/ 5287659 h 6128409"/>
              <a:gd name="connsiteX18" fmla="*/ 341572 w 4348638"/>
              <a:gd name="connsiteY18" fmla="*/ 4421343 h 6128409"/>
              <a:gd name="connsiteX19" fmla="*/ 341572 w 4348638"/>
              <a:gd name="connsiteY19" fmla="*/ 4424592 h 6128409"/>
              <a:gd name="connsiteX20" fmla="*/ 367161 w 4348638"/>
              <a:gd name="connsiteY20" fmla="*/ 4577709 h 6128409"/>
              <a:gd name="connsiteX21" fmla="*/ 363503 w 4348638"/>
              <a:gd name="connsiteY21" fmla="*/ 4577709 h 6128409"/>
              <a:gd name="connsiteX22" fmla="*/ 389905 w 4348638"/>
              <a:gd name="connsiteY22" fmla="*/ 4708896 h 6128409"/>
              <a:gd name="connsiteX23" fmla="*/ 454079 w 4348638"/>
              <a:gd name="connsiteY23" fmla="*/ 5141850 h 6128409"/>
              <a:gd name="connsiteX24" fmla="*/ 460168 w 4348638"/>
              <a:gd name="connsiteY24" fmla="*/ 5143884 h 6128409"/>
              <a:gd name="connsiteX25" fmla="*/ 482910 w 4348638"/>
              <a:gd name="connsiteY25" fmla="*/ 5168252 h 6128409"/>
              <a:gd name="connsiteX26" fmla="*/ 504030 w 4348638"/>
              <a:gd name="connsiteY26" fmla="*/ 5236076 h 6128409"/>
              <a:gd name="connsiteX27" fmla="*/ 510935 w 4348638"/>
              <a:gd name="connsiteY27" fmla="*/ 5301875 h 6128409"/>
              <a:gd name="connsiteX28" fmla="*/ 599478 w 4348638"/>
              <a:gd name="connsiteY28" fmla="*/ 5290502 h 6128409"/>
              <a:gd name="connsiteX29" fmla="*/ 612065 w 4348638"/>
              <a:gd name="connsiteY29" fmla="*/ 5290502 h 6128409"/>
              <a:gd name="connsiteX30" fmla="*/ 619377 w 4348638"/>
              <a:gd name="connsiteY30" fmla="*/ 5173936 h 6128409"/>
              <a:gd name="connsiteX31" fmla="*/ 628721 w 4348638"/>
              <a:gd name="connsiteY31" fmla="*/ 5146318 h 6128409"/>
              <a:gd name="connsiteX32" fmla="*/ 659991 w 4348638"/>
              <a:gd name="connsiteY32" fmla="*/ 5143069 h 6128409"/>
              <a:gd name="connsiteX33" fmla="*/ 682738 w 4348638"/>
              <a:gd name="connsiteY33" fmla="*/ 5167438 h 6128409"/>
              <a:gd name="connsiteX34" fmla="*/ 703855 w 4348638"/>
              <a:gd name="connsiteY34" fmla="*/ 5235266 h 6128409"/>
              <a:gd name="connsiteX35" fmla="*/ 708729 w 4348638"/>
              <a:gd name="connsiteY35" fmla="*/ 5275881 h 6128409"/>
              <a:gd name="connsiteX36" fmla="*/ 741222 w 4348638"/>
              <a:gd name="connsiteY36" fmla="*/ 5271413 h 6128409"/>
              <a:gd name="connsiteX37" fmla="*/ 791584 w 4348638"/>
              <a:gd name="connsiteY37" fmla="*/ 5264100 h 6128409"/>
              <a:gd name="connsiteX38" fmla="*/ 643745 w 4348638"/>
              <a:gd name="connsiteY38" fmla="*/ 4426622 h 6128409"/>
              <a:gd name="connsiteX39" fmla="*/ 341572 w 4348638"/>
              <a:gd name="connsiteY39" fmla="*/ 4421343 h 6128409"/>
              <a:gd name="connsiteX40" fmla="*/ 2472637 w 4348638"/>
              <a:gd name="connsiteY40" fmla="*/ 0 h 6128409"/>
              <a:gd name="connsiteX41" fmla="*/ 2513252 w 4348638"/>
              <a:gd name="connsiteY41" fmla="*/ 22340 h 6128409"/>
              <a:gd name="connsiteX42" fmla="*/ 2984386 w 4348638"/>
              <a:gd name="connsiteY42" fmla="*/ 656337 h 6128409"/>
              <a:gd name="connsiteX43" fmla="*/ 2740695 w 4348638"/>
              <a:gd name="connsiteY43" fmla="*/ 577137 h 6128409"/>
              <a:gd name="connsiteX44" fmla="*/ 2702516 w 4348638"/>
              <a:gd name="connsiteY44" fmla="*/ 851289 h 6128409"/>
              <a:gd name="connsiteX45" fmla="*/ 2924679 w 4348638"/>
              <a:gd name="connsiteY45" fmla="*/ 895968 h 6128409"/>
              <a:gd name="connsiteX46" fmla="*/ 3026624 w 4348638"/>
              <a:gd name="connsiteY46" fmla="*/ 1410965 h 6128409"/>
              <a:gd name="connsiteX47" fmla="*/ 3154564 w 4348638"/>
              <a:gd name="connsiteY47" fmla="*/ 1710296 h 6128409"/>
              <a:gd name="connsiteX48" fmla="*/ 2850758 w 4348638"/>
              <a:gd name="connsiteY48" fmla="*/ 1761468 h 6128409"/>
              <a:gd name="connsiteX49" fmla="*/ 2844671 w 4348638"/>
              <a:gd name="connsiteY49" fmla="*/ 2019783 h 6128409"/>
              <a:gd name="connsiteX50" fmla="*/ 3372664 w 4348638"/>
              <a:gd name="connsiteY50" fmla="*/ 1691205 h 6128409"/>
              <a:gd name="connsiteX51" fmla="*/ 3439273 w 4348638"/>
              <a:gd name="connsiteY51" fmla="*/ 1675368 h 6128409"/>
              <a:gd name="connsiteX52" fmla="*/ 3495319 w 4348638"/>
              <a:gd name="connsiteY52" fmla="*/ 1733039 h 6128409"/>
              <a:gd name="connsiteX53" fmla="*/ 4002193 w 4348638"/>
              <a:gd name="connsiteY53" fmla="*/ 2678151 h 6128409"/>
              <a:gd name="connsiteX54" fmla="*/ 4260505 w 4348638"/>
              <a:gd name="connsiteY54" fmla="*/ 3160250 h 6128409"/>
              <a:gd name="connsiteX55" fmla="*/ 4281220 w 4348638"/>
              <a:gd name="connsiteY55" fmla="*/ 3293463 h 6128409"/>
              <a:gd name="connsiteX56" fmla="*/ 4020879 w 4348638"/>
              <a:gd name="connsiteY56" fmla="*/ 3311742 h 6128409"/>
              <a:gd name="connsiteX57" fmla="*/ 4004632 w 4348638"/>
              <a:gd name="connsiteY57" fmla="*/ 3825926 h 6128409"/>
              <a:gd name="connsiteX58" fmla="*/ 4348638 w 4348638"/>
              <a:gd name="connsiteY58" fmla="*/ 4338894 h 6128409"/>
              <a:gd name="connsiteX59" fmla="*/ 3980669 w 4348638"/>
              <a:gd name="connsiteY59" fmla="*/ 4329956 h 6128409"/>
              <a:gd name="connsiteX60" fmla="*/ 3897410 w 4348638"/>
              <a:gd name="connsiteY60" fmla="*/ 5417626 h 6128409"/>
              <a:gd name="connsiteX61" fmla="*/ 3883192 w 4348638"/>
              <a:gd name="connsiteY61" fmla="*/ 5515507 h 6128409"/>
              <a:gd name="connsiteX62" fmla="*/ 3942898 w 4348638"/>
              <a:gd name="connsiteY62" fmla="*/ 5567903 h 6128409"/>
              <a:gd name="connsiteX63" fmla="*/ 4158560 w 4348638"/>
              <a:gd name="connsiteY63" fmla="*/ 5811184 h 6128409"/>
              <a:gd name="connsiteX64" fmla="*/ 4233700 w 4348638"/>
              <a:gd name="connsiteY64" fmla="*/ 6002481 h 6128409"/>
              <a:gd name="connsiteX65" fmla="*/ 4189432 w 4348638"/>
              <a:gd name="connsiteY65" fmla="*/ 6032538 h 6128409"/>
              <a:gd name="connsiteX66" fmla="*/ 2940112 w 4348638"/>
              <a:gd name="connsiteY66" fmla="*/ 6064621 h 6128409"/>
              <a:gd name="connsiteX67" fmla="*/ 2295557 w 4348638"/>
              <a:gd name="connsiteY67" fmla="*/ 6115797 h 6128409"/>
              <a:gd name="connsiteX68" fmla="*/ 1437360 w 4348638"/>
              <a:gd name="connsiteY68" fmla="*/ 6117828 h 6128409"/>
              <a:gd name="connsiteX69" fmla="*/ 0 w 4348638"/>
              <a:gd name="connsiteY69" fmla="*/ 6051624 h 6128409"/>
              <a:gd name="connsiteX70" fmla="*/ 365536 w 4348638"/>
              <a:gd name="connsiteY70" fmla="*/ 5533787 h 6128409"/>
              <a:gd name="connsiteX71" fmla="*/ 392339 w 4348638"/>
              <a:gd name="connsiteY71" fmla="*/ 5486265 h 6128409"/>
              <a:gd name="connsiteX72" fmla="*/ 406961 w 4348638"/>
              <a:gd name="connsiteY72" fmla="*/ 5480986 h 6128409"/>
              <a:gd name="connsiteX73" fmla="*/ 406961 w 4348638"/>
              <a:gd name="connsiteY73" fmla="*/ 5342489 h 6128409"/>
              <a:gd name="connsiteX74" fmla="*/ 391528 w 4348638"/>
              <a:gd name="connsiteY74" fmla="*/ 5342489 h 6128409"/>
              <a:gd name="connsiteX75" fmla="*/ 387428 w 4348638"/>
              <a:gd name="connsiteY75" fmla="*/ 5340703 h 6128409"/>
              <a:gd name="connsiteX76" fmla="*/ 378533 w 4348638"/>
              <a:gd name="connsiteY76" fmla="*/ 5309183 h 6128409"/>
              <a:gd name="connsiteX77" fmla="*/ 407773 w 4348638"/>
              <a:gd name="connsiteY77" fmla="*/ 5309183 h 6128409"/>
              <a:gd name="connsiteX78" fmla="*/ 413462 w 4348638"/>
              <a:gd name="connsiteY78" fmla="*/ 5214147 h 6128409"/>
              <a:gd name="connsiteX79" fmla="*/ 336697 w 4348638"/>
              <a:gd name="connsiteY79" fmla="*/ 4682088 h 6128409"/>
              <a:gd name="connsiteX80" fmla="*/ 316797 w 4348638"/>
              <a:gd name="connsiteY80" fmla="*/ 4529376 h 6128409"/>
              <a:gd name="connsiteX81" fmla="*/ 300142 w 4348638"/>
              <a:gd name="connsiteY81" fmla="*/ 4416469 h 6128409"/>
              <a:gd name="connsiteX82" fmla="*/ 88134 w 4348638"/>
              <a:gd name="connsiteY82" fmla="*/ 4368541 h 6128409"/>
              <a:gd name="connsiteX83" fmla="*/ 267244 w 4348638"/>
              <a:gd name="connsiteY83" fmla="*/ 4134194 h 6128409"/>
              <a:gd name="connsiteX84" fmla="*/ 514185 w 4348638"/>
              <a:gd name="connsiteY84" fmla="*/ 3945741 h 6128409"/>
              <a:gd name="connsiteX85" fmla="*/ 494692 w 4348638"/>
              <a:gd name="connsiteY85" fmla="*/ 3555027 h 6128409"/>
              <a:gd name="connsiteX86" fmla="*/ 474788 w 4348638"/>
              <a:gd name="connsiteY86" fmla="*/ 3489229 h 6128409"/>
              <a:gd name="connsiteX87" fmla="*/ 411020 w 4348638"/>
              <a:gd name="connsiteY87" fmla="*/ 3468924 h 6128409"/>
              <a:gd name="connsiteX88" fmla="*/ 138092 w 4348638"/>
              <a:gd name="connsiteY88" fmla="*/ 3449833 h 6128409"/>
              <a:gd name="connsiteX89" fmla="*/ 649838 w 4348638"/>
              <a:gd name="connsiteY89" fmla="*/ 2174525 h 6128409"/>
              <a:gd name="connsiteX90" fmla="*/ 1146151 w 4348638"/>
              <a:gd name="connsiteY90" fmla="*/ 2658654 h 6128409"/>
              <a:gd name="connsiteX91" fmla="*/ 1068171 w 4348638"/>
              <a:gd name="connsiteY91" fmla="*/ 1927587 h 6128409"/>
              <a:gd name="connsiteX92" fmla="*/ 772495 w 4348638"/>
              <a:gd name="connsiteY92" fmla="*/ 1910120 h 6128409"/>
              <a:gd name="connsiteX93" fmla="*/ 1031619 w 4348638"/>
              <a:gd name="connsiteY93" fmla="*/ 1488945 h 6128409"/>
              <a:gd name="connsiteX94" fmla="*/ 1203826 w 4348638"/>
              <a:gd name="connsiteY94" fmla="*/ 1089700 h 6128409"/>
              <a:gd name="connsiteX95" fmla="*/ 1379284 w 4348638"/>
              <a:gd name="connsiteY95" fmla="*/ 1075889 h 6128409"/>
              <a:gd name="connsiteX96" fmla="*/ 1367912 w 4348638"/>
              <a:gd name="connsiteY96" fmla="*/ 930084 h 6128409"/>
              <a:gd name="connsiteX97" fmla="*/ 1223727 w 4348638"/>
              <a:gd name="connsiteY97" fmla="*/ 912214 h 6128409"/>
              <a:gd name="connsiteX98" fmla="*/ 1477975 w 4348638"/>
              <a:gd name="connsiteY98" fmla="*/ 324919 h 6128409"/>
              <a:gd name="connsiteX99" fmla="*/ 2416182 w 4348638"/>
              <a:gd name="connsiteY99" fmla="*/ 25183 h 6128409"/>
              <a:gd name="connsiteX100" fmla="*/ 2472637 w 4348638"/>
              <a:gd name="connsiteY100" fmla="*/ 0 h 612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348638" h="6128409">
                <a:moveTo>
                  <a:pt x="927999" y="5448193"/>
                </a:moveTo>
                <a:lnTo>
                  <a:pt x="929675" y="5479766"/>
                </a:lnTo>
                <a:lnTo>
                  <a:pt x="944333" y="5479766"/>
                </a:lnTo>
                <a:close/>
                <a:moveTo>
                  <a:pt x="610035" y="5311622"/>
                </a:moveTo>
                <a:lnTo>
                  <a:pt x="560080" y="5317712"/>
                </a:lnTo>
                <a:lnTo>
                  <a:pt x="510530" y="5324619"/>
                </a:lnTo>
                <a:cubicBezTo>
                  <a:pt x="510530" y="5340455"/>
                  <a:pt x="510530" y="5356296"/>
                  <a:pt x="510530" y="5372137"/>
                </a:cubicBezTo>
                <a:cubicBezTo>
                  <a:pt x="510935" y="5407879"/>
                  <a:pt x="512964" y="5443620"/>
                  <a:pt x="514998" y="5478955"/>
                </a:cubicBezTo>
                <a:lnTo>
                  <a:pt x="610035" y="5479361"/>
                </a:lnTo>
                <a:cubicBezTo>
                  <a:pt x="607192" y="5423720"/>
                  <a:pt x="610035" y="5367668"/>
                  <a:pt x="610035" y="5311622"/>
                </a:cubicBezTo>
                <a:close/>
                <a:moveTo>
                  <a:pt x="788335" y="5287659"/>
                </a:moveTo>
                <a:lnTo>
                  <a:pt x="727005" y="5296596"/>
                </a:lnTo>
                <a:lnTo>
                  <a:pt x="710354" y="5299030"/>
                </a:lnTo>
                <a:cubicBezTo>
                  <a:pt x="710354" y="5322585"/>
                  <a:pt x="710354" y="5346143"/>
                  <a:pt x="710354" y="5369698"/>
                </a:cubicBezTo>
                <a:cubicBezTo>
                  <a:pt x="710759" y="5407068"/>
                  <a:pt x="712794" y="5444025"/>
                  <a:pt x="715228" y="5480986"/>
                </a:cubicBezTo>
                <a:lnTo>
                  <a:pt x="819611" y="5484234"/>
                </a:lnTo>
                <a:cubicBezTo>
                  <a:pt x="819611" y="5452962"/>
                  <a:pt x="819611" y="5421685"/>
                  <a:pt x="819611" y="5390413"/>
                </a:cubicBezTo>
                <a:cubicBezTo>
                  <a:pt x="811894" y="5356296"/>
                  <a:pt x="803771" y="5322180"/>
                  <a:pt x="796457" y="5287659"/>
                </a:cubicBezTo>
                <a:close/>
                <a:moveTo>
                  <a:pt x="341572" y="4421343"/>
                </a:moveTo>
                <a:lnTo>
                  <a:pt x="341572" y="4424592"/>
                </a:lnTo>
                <a:lnTo>
                  <a:pt x="367161" y="4577709"/>
                </a:lnTo>
                <a:lnTo>
                  <a:pt x="363503" y="4577709"/>
                </a:lnTo>
                <a:cubicBezTo>
                  <a:pt x="371220" y="4621574"/>
                  <a:pt x="378533" y="4665843"/>
                  <a:pt x="389905" y="4708896"/>
                </a:cubicBezTo>
                <a:cubicBezTo>
                  <a:pt x="413462" y="4852671"/>
                  <a:pt x="434174" y="4997261"/>
                  <a:pt x="454079" y="5141850"/>
                </a:cubicBezTo>
                <a:lnTo>
                  <a:pt x="460168" y="5143884"/>
                </a:lnTo>
                <a:cubicBezTo>
                  <a:pt x="469915" y="5149691"/>
                  <a:pt x="477793" y="5158138"/>
                  <a:pt x="482910" y="5168252"/>
                </a:cubicBezTo>
                <a:cubicBezTo>
                  <a:pt x="493836" y="5189453"/>
                  <a:pt x="500987" y="5212398"/>
                  <a:pt x="504030" y="5236076"/>
                </a:cubicBezTo>
                <a:cubicBezTo>
                  <a:pt x="507523" y="5257849"/>
                  <a:pt x="509839" y="5279821"/>
                  <a:pt x="510935" y="5301875"/>
                </a:cubicBezTo>
                <a:cubicBezTo>
                  <a:pt x="540178" y="5298625"/>
                  <a:pt x="569830" y="5294971"/>
                  <a:pt x="599478" y="5290502"/>
                </a:cubicBezTo>
                <a:lnTo>
                  <a:pt x="612065" y="5290502"/>
                </a:lnTo>
                <a:cubicBezTo>
                  <a:pt x="613693" y="5251512"/>
                  <a:pt x="616129" y="5214551"/>
                  <a:pt x="619377" y="5173936"/>
                </a:cubicBezTo>
                <a:cubicBezTo>
                  <a:pt x="619134" y="5163903"/>
                  <a:pt x="622465" y="5154156"/>
                  <a:pt x="628721" y="5146318"/>
                </a:cubicBezTo>
                <a:cubicBezTo>
                  <a:pt x="637448" y="5138843"/>
                  <a:pt x="649922" y="5137547"/>
                  <a:pt x="659991" y="5143069"/>
                </a:cubicBezTo>
                <a:cubicBezTo>
                  <a:pt x="669739" y="5148877"/>
                  <a:pt x="677621" y="5157324"/>
                  <a:pt x="682738" y="5167438"/>
                </a:cubicBezTo>
                <a:cubicBezTo>
                  <a:pt x="693662" y="5188639"/>
                  <a:pt x="700768" y="5211588"/>
                  <a:pt x="703855" y="5235266"/>
                </a:cubicBezTo>
                <a:cubicBezTo>
                  <a:pt x="706291" y="5248263"/>
                  <a:pt x="708729" y="5262070"/>
                  <a:pt x="708729" y="5275881"/>
                </a:cubicBezTo>
                <a:lnTo>
                  <a:pt x="741222" y="5271413"/>
                </a:lnTo>
                <a:lnTo>
                  <a:pt x="791584" y="5264100"/>
                </a:lnTo>
                <a:cubicBezTo>
                  <a:pt x="732288" y="4987108"/>
                  <a:pt x="682331" y="4707678"/>
                  <a:pt x="643745" y="4426622"/>
                </a:cubicBezTo>
                <a:cubicBezTo>
                  <a:pt x="543103" y="4435436"/>
                  <a:pt x="441849" y="4433649"/>
                  <a:pt x="341572" y="4421343"/>
                </a:cubicBezTo>
                <a:close/>
                <a:moveTo>
                  <a:pt x="2472637" y="0"/>
                </a:moveTo>
                <a:cubicBezTo>
                  <a:pt x="2488150" y="3049"/>
                  <a:pt x="2502367" y="10843"/>
                  <a:pt x="2513252" y="22340"/>
                </a:cubicBezTo>
                <a:cubicBezTo>
                  <a:pt x="2712182" y="199053"/>
                  <a:pt x="2872573" y="414881"/>
                  <a:pt x="2984386" y="656337"/>
                </a:cubicBezTo>
                <a:lnTo>
                  <a:pt x="2740695" y="577137"/>
                </a:lnTo>
                <a:cubicBezTo>
                  <a:pt x="2727986" y="668643"/>
                  <a:pt x="2715231" y="760030"/>
                  <a:pt x="2702516" y="851289"/>
                </a:cubicBezTo>
                <a:lnTo>
                  <a:pt x="2924679" y="895968"/>
                </a:lnTo>
                <a:cubicBezTo>
                  <a:pt x="2924275" y="1074673"/>
                  <a:pt x="2988853" y="1236724"/>
                  <a:pt x="3026624" y="1410965"/>
                </a:cubicBezTo>
                <a:cubicBezTo>
                  <a:pt x="3058021" y="1515182"/>
                  <a:pt x="3100952" y="1615582"/>
                  <a:pt x="3154564" y="1710296"/>
                </a:cubicBezTo>
                <a:cubicBezTo>
                  <a:pt x="3154564" y="1710296"/>
                  <a:pt x="2968139" y="1737509"/>
                  <a:pt x="2850758" y="1761468"/>
                </a:cubicBezTo>
                <a:lnTo>
                  <a:pt x="2844671" y="2019783"/>
                </a:lnTo>
                <a:cubicBezTo>
                  <a:pt x="3011761" y="1896558"/>
                  <a:pt x="3188314" y="1786694"/>
                  <a:pt x="3372664" y="1691205"/>
                </a:cubicBezTo>
                <a:cubicBezTo>
                  <a:pt x="3392279" y="1678169"/>
                  <a:pt x="3415878" y="1672563"/>
                  <a:pt x="3439273" y="1675368"/>
                </a:cubicBezTo>
                <a:cubicBezTo>
                  <a:pt x="3466077" y="1681867"/>
                  <a:pt x="3482327" y="1708671"/>
                  <a:pt x="3495319" y="1733039"/>
                </a:cubicBezTo>
                <a:cubicBezTo>
                  <a:pt x="3663467" y="2048211"/>
                  <a:pt x="3833235" y="2362978"/>
                  <a:pt x="4002193" y="2678151"/>
                </a:cubicBezTo>
                <a:cubicBezTo>
                  <a:pt x="4088297" y="2838575"/>
                  <a:pt x="4175621" y="2997790"/>
                  <a:pt x="4260505" y="3160250"/>
                </a:cubicBezTo>
                <a:cubicBezTo>
                  <a:pt x="4289342" y="3214267"/>
                  <a:pt x="4329553" y="3254882"/>
                  <a:pt x="4281220" y="3293463"/>
                </a:cubicBezTo>
                <a:cubicBezTo>
                  <a:pt x="4241009" y="3325145"/>
                  <a:pt x="4073680" y="3308084"/>
                  <a:pt x="4020879" y="3311742"/>
                </a:cubicBezTo>
                <a:cubicBezTo>
                  <a:pt x="3985137" y="3443335"/>
                  <a:pt x="4004632" y="3825926"/>
                  <a:pt x="4004632" y="3825926"/>
                </a:cubicBezTo>
                <a:cubicBezTo>
                  <a:pt x="4004632" y="3825926"/>
                  <a:pt x="4254821" y="4217049"/>
                  <a:pt x="4348638" y="4338894"/>
                </a:cubicBezTo>
                <a:cubicBezTo>
                  <a:pt x="4227246" y="4316435"/>
                  <a:pt x="4103043" y="4313429"/>
                  <a:pt x="3980669" y="4329956"/>
                </a:cubicBezTo>
                <a:cubicBezTo>
                  <a:pt x="3952235" y="4692246"/>
                  <a:pt x="3924499" y="5054812"/>
                  <a:pt x="3897410" y="5417626"/>
                </a:cubicBezTo>
                <a:cubicBezTo>
                  <a:pt x="3895705" y="5450604"/>
                  <a:pt x="3890949" y="5483382"/>
                  <a:pt x="3883192" y="5515507"/>
                </a:cubicBezTo>
                <a:cubicBezTo>
                  <a:pt x="3905895" y="5529480"/>
                  <a:pt x="3926081" y="5547189"/>
                  <a:pt x="3942898" y="5567903"/>
                </a:cubicBezTo>
                <a:cubicBezTo>
                  <a:pt x="4011130" y="5642631"/>
                  <a:pt x="4109422" y="5721831"/>
                  <a:pt x="4158560" y="5811184"/>
                </a:cubicBezTo>
                <a:cubicBezTo>
                  <a:pt x="4177246" y="5845301"/>
                  <a:pt x="4247917" y="5976083"/>
                  <a:pt x="4233700" y="6002481"/>
                </a:cubicBezTo>
                <a:cubicBezTo>
                  <a:pt x="4223059" y="6017550"/>
                  <a:pt x="4207341" y="6028231"/>
                  <a:pt x="4189432" y="6032538"/>
                </a:cubicBezTo>
                <a:cubicBezTo>
                  <a:pt x="3793024" y="6173063"/>
                  <a:pt x="3359667" y="6060562"/>
                  <a:pt x="2940112" y="6064621"/>
                </a:cubicBezTo>
                <a:cubicBezTo>
                  <a:pt x="2724451" y="6066655"/>
                  <a:pt x="2510814" y="6099957"/>
                  <a:pt x="2295557" y="6115797"/>
                </a:cubicBezTo>
                <a:cubicBezTo>
                  <a:pt x="2009747" y="6131920"/>
                  <a:pt x="1723249" y="6132572"/>
                  <a:pt x="1437360" y="6117828"/>
                </a:cubicBezTo>
                <a:cubicBezTo>
                  <a:pt x="958108" y="6101987"/>
                  <a:pt x="478442" y="6086150"/>
                  <a:pt x="0" y="6051624"/>
                </a:cubicBezTo>
                <a:cubicBezTo>
                  <a:pt x="6499" y="5835552"/>
                  <a:pt x="297707" y="5736861"/>
                  <a:pt x="365536" y="5533787"/>
                </a:cubicBezTo>
                <a:cubicBezTo>
                  <a:pt x="368741" y="5515345"/>
                  <a:pt x="378204" y="5498532"/>
                  <a:pt x="392339" y="5486265"/>
                </a:cubicBezTo>
                <a:cubicBezTo>
                  <a:pt x="396889" y="5483748"/>
                  <a:pt x="401843" y="5481962"/>
                  <a:pt x="406961" y="5480986"/>
                </a:cubicBezTo>
                <a:cubicBezTo>
                  <a:pt x="406961" y="5434687"/>
                  <a:pt x="406961" y="5388788"/>
                  <a:pt x="406961" y="5342489"/>
                </a:cubicBezTo>
                <a:cubicBezTo>
                  <a:pt x="401886" y="5343709"/>
                  <a:pt x="396603" y="5343709"/>
                  <a:pt x="391528" y="5342489"/>
                </a:cubicBezTo>
                <a:cubicBezTo>
                  <a:pt x="390109" y="5342042"/>
                  <a:pt x="388727" y="5341432"/>
                  <a:pt x="387428" y="5340703"/>
                </a:cubicBezTo>
                <a:cubicBezTo>
                  <a:pt x="376254" y="5334448"/>
                  <a:pt x="372277" y="5320355"/>
                  <a:pt x="378533" y="5309183"/>
                </a:cubicBezTo>
                <a:lnTo>
                  <a:pt x="407773" y="5309183"/>
                </a:lnTo>
                <a:cubicBezTo>
                  <a:pt x="408990" y="5277505"/>
                  <a:pt x="411020" y="5245823"/>
                  <a:pt x="413462" y="5214147"/>
                </a:cubicBezTo>
                <a:cubicBezTo>
                  <a:pt x="386370" y="5037065"/>
                  <a:pt x="360780" y="4859698"/>
                  <a:pt x="336697" y="4682088"/>
                </a:cubicBezTo>
                <a:cubicBezTo>
                  <a:pt x="330198" y="4630916"/>
                  <a:pt x="323294" y="4580144"/>
                  <a:pt x="316797" y="4529376"/>
                </a:cubicBezTo>
                <a:cubicBezTo>
                  <a:pt x="308470" y="4492215"/>
                  <a:pt x="302904" y="4454444"/>
                  <a:pt x="300142" y="4416469"/>
                </a:cubicBezTo>
                <a:cubicBezTo>
                  <a:pt x="228417" y="4405625"/>
                  <a:pt x="157545" y="4389580"/>
                  <a:pt x="88134" y="4368541"/>
                </a:cubicBezTo>
                <a:cubicBezTo>
                  <a:pt x="137115" y="4282804"/>
                  <a:pt x="197348" y="4203971"/>
                  <a:pt x="267244" y="4134194"/>
                </a:cubicBezTo>
                <a:cubicBezTo>
                  <a:pt x="343925" y="4064298"/>
                  <a:pt x="426536" y="4001220"/>
                  <a:pt x="514185" y="3945741"/>
                </a:cubicBezTo>
                <a:lnTo>
                  <a:pt x="494692" y="3555027"/>
                </a:lnTo>
                <a:cubicBezTo>
                  <a:pt x="496475" y="3531387"/>
                  <a:pt x="489409" y="3507910"/>
                  <a:pt x="474788" y="3489229"/>
                </a:cubicBezTo>
                <a:cubicBezTo>
                  <a:pt x="456632" y="3475055"/>
                  <a:pt x="434010" y="3467866"/>
                  <a:pt x="411020" y="3468924"/>
                </a:cubicBezTo>
                <a:lnTo>
                  <a:pt x="138092" y="3449833"/>
                </a:lnTo>
                <a:cubicBezTo>
                  <a:pt x="267532" y="3009363"/>
                  <a:pt x="438885" y="2582300"/>
                  <a:pt x="649838" y="2174525"/>
                </a:cubicBezTo>
                <a:cubicBezTo>
                  <a:pt x="808763" y="2342388"/>
                  <a:pt x="974229" y="2503789"/>
                  <a:pt x="1146151" y="2658654"/>
                </a:cubicBezTo>
                <a:lnTo>
                  <a:pt x="1068171" y="1927587"/>
                </a:lnTo>
                <a:cubicBezTo>
                  <a:pt x="989785" y="1925961"/>
                  <a:pt x="772495" y="1910120"/>
                  <a:pt x="772495" y="1910120"/>
                </a:cubicBezTo>
                <a:cubicBezTo>
                  <a:pt x="772090" y="1884941"/>
                  <a:pt x="956483" y="1566926"/>
                  <a:pt x="1031619" y="1488945"/>
                </a:cubicBezTo>
                <a:cubicBezTo>
                  <a:pt x="1134902" y="1380707"/>
                  <a:pt x="1195986" y="1239081"/>
                  <a:pt x="1203826" y="1089700"/>
                </a:cubicBezTo>
                <a:lnTo>
                  <a:pt x="1379284" y="1075889"/>
                </a:lnTo>
                <a:cubicBezTo>
                  <a:pt x="1375219" y="1027560"/>
                  <a:pt x="1371566" y="978822"/>
                  <a:pt x="1367912" y="930084"/>
                </a:cubicBezTo>
                <a:lnTo>
                  <a:pt x="1223727" y="912214"/>
                </a:lnTo>
                <a:lnTo>
                  <a:pt x="1477975" y="324919"/>
                </a:lnTo>
                <a:cubicBezTo>
                  <a:pt x="1816910" y="343523"/>
                  <a:pt x="2150843" y="236867"/>
                  <a:pt x="2416182" y="25183"/>
                </a:cubicBezTo>
                <a:cubicBezTo>
                  <a:pt x="2430965" y="9667"/>
                  <a:pt x="2451232" y="609"/>
                  <a:pt x="2472637" y="0"/>
                </a:cubicBezTo>
                <a:close/>
              </a:path>
            </a:pathLst>
          </a:custGeom>
        </p:spPr>
      </p:pic>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6262578" y="1911778"/>
            <a:ext cx="2776914" cy="461665"/>
          </a:xfrm>
          <a:prstGeom prst="rect">
            <a:avLst/>
          </a:prstGeom>
          <a:noFill/>
        </p:spPr>
        <p:txBody>
          <a:bodyPr wrap="none" rtlCol="0">
            <a:spAutoFit/>
          </a:bodyPr>
          <a:lstStyle/>
          <a:p>
            <a:r>
              <a:rPr lang="en-US" sz="2400">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0" y="-1"/>
            <a:ext cx="2098627" cy="1484141"/>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a:p>
        </p:txBody>
      </p:sp>
      <p:sp>
        <p:nvSpPr>
          <p:cNvPr id="65" name="TextBox 64">
            <a:extLst>
              <a:ext uri="{FF2B5EF4-FFF2-40B4-BE49-F238E27FC236}">
                <a16:creationId xmlns:a16="http://schemas.microsoft.com/office/drawing/2014/main" id="{EEAB6075-E79A-4094-A3B5-A849A0AC9AC0}"/>
              </a:ext>
            </a:extLst>
          </p:cNvPr>
          <p:cNvSpPr txBox="1"/>
          <p:nvPr/>
        </p:nvSpPr>
        <p:spPr>
          <a:xfrm>
            <a:off x="6262578" y="2290056"/>
            <a:ext cx="5004388"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a:t>
            </a:r>
            <a:endParaRPr lang="en-US" sz="1200"/>
          </a:p>
        </p:txBody>
      </p:sp>
      <p:sp>
        <p:nvSpPr>
          <p:cNvPr id="2" name="Oval 1">
            <a:extLst>
              <a:ext uri="{FF2B5EF4-FFF2-40B4-BE49-F238E27FC236}">
                <a16:creationId xmlns:a16="http://schemas.microsoft.com/office/drawing/2014/main" id="{39643D42-8BB7-4AAE-8A5C-5CEEF7447D57}"/>
              </a:ext>
            </a:extLst>
          </p:cNvPr>
          <p:cNvSpPr/>
          <p:nvPr/>
        </p:nvSpPr>
        <p:spPr>
          <a:xfrm>
            <a:off x="6329653" y="3519966"/>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F04CB19D-60CE-4742-9AF2-4832B4DD7781}"/>
              </a:ext>
            </a:extLst>
          </p:cNvPr>
          <p:cNvSpPr/>
          <p:nvPr/>
        </p:nvSpPr>
        <p:spPr>
          <a:xfrm>
            <a:off x="6329653" y="4424903"/>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3" name="Oval 12">
            <a:extLst>
              <a:ext uri="{FF2B5EF4-FFF2-40B4-BE49-F238E27FC236}">
                <a16:creationId xmlns:a16="http://schemas.microsoft.com/office/drawing/2014/main" id="{B2C6DF7E-974C-45B7-BFB8-A5BE8720C5A3}"/>
              </a:ext>
            </a:extLst>
          </p:cNvPr>
          <p:cNvSpPr/>
          <p:nvPr/>
        </p:nvSpPr>
        <p:spPr>
          <a:xfrm>
            <a:off x="6335879" y="5329840"/>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90D22513-97ED-4B4F-8D55-1C2DF4C9CEAC}"/>
              </a:ext>
            </a:extLst>
          </p:cNvPr>
          <p:cNvSpPr txBox="1"/>
          <p:nvPr/>
        </p:nvSpPr>
        <p:spPr>
          <a:xfrm>
            <a:off x="7191154" y="3614937"/>
            <a:ext cx="994568" cy="338554"/>
          </a:xfrm>
          <a:prstGeom prst="rect">
            <a:avLst/>
          </a:prstGeom>
          <a:noFill/>
        </p:spPr>
        <p:txBody>
          <a:bodyPr wrap="none" rtlCol="0">
            <a:spAutoFit/>
          </a:bodyPr>
          <a:lstStyle/>
          <a:p>
            <a:r>
              <a:rPr lang="en-US" sz="16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7191154" y="3867996"/>
            <a:ext cx="2276585" cy="276999"/>
          </a:xfrm>
          <a:prstGeom prst="rect">
            <a:avLst/>
          </a:prstGeom>
          <a:noFill/>
        </p:spPr>
        <p:txBody>
          <a:bodyPr wrap="none" rtlCol="0">
            <a:spAutoFit/>
          </a:bodyPr>
          <a:lstStyle/>
          <a:p>
            <a:r>
              <a:rPr lang="en-US" sz="12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7191153" y="4519874"/>
            <a:ext cx="631520" cy="338554"/>
          </a:xfrm>
          <a:prstGeom prst="rect">
            <a:avLst/>
          </a:prstGeom>
          <a:noFill/>
        </p:spPr>
        <p:txBody>
          <a:bodyPr wrap="none" rtlCol="0">
            <a:spAutoFit/>
          </a:bodyPr>
          <a:lstStyle/>
          <a:p>
            <a:r>
              <a:rPr lang="en-US" sz="16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7191153" y="4772933"/>
            <a:ext cx="1539204" cy="276999"/>
          </a:xfrm>
          <a:prstGeom prst="rect">
            <a:avLst/>
          </a:prstGeom>
          <a:noFill/>
        </p:spPr>
        <p:txBody>
          <a:bodyPr wrap="none" rtlCol="0">
            <a:spAutoFit/>
          </a:bodyPr>
          <a:lstStyle/>
          <a:p>
            <a:r>
              <a:rPr lang="en-US" sz="12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7191153" y="5424811"/>
            <a:ext cx="805029" cy="338554"/>
          </a:xfrm>
          <a:prstGeom prst="rect">
            <a:avLst/>
          </a:prstGeom>
          <a:noFill/>
        </p:spPr>
        <p:txBody>
          <a:bodyPr wrap="none" rtlCol="0">
            <a:spAutoFit/>
          </a:bodyPr>
          <a:lstStyle/>
          <a:p>
            <a:r>
              <a:rPr lang="en-US" sz="16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7191153" y="5677870"/>
            <a:ext cx="1415772" cy="276999"/>
          </a:xfrm>
          <a:prstGeom prst="rect">
            <a:avLst/>
          </a:prstGeom>
          <a:noFill/>
        </p:spPr>
        <p:txBody>
          <a:bodyPr wrap="none" rtlCol="0">
            <a:spAutoFit/>
          </a:bodyPr>
          <a:lstStyle/>
          <a:p>
            <a:r>
              <a:rPr lang="en-US" sz="12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6527664" y="4673028"/>
            <a:ext cx="323978" cy="223750"/>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6579064" y="3701970"/>
            <a:ext cx="221179" cy="355992"/>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6523181" y="5517510"/>
            <a:ext cx="345396" cy="344661"/>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4485168" y="-4485169"/>
            <a:ext cx="3221665"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pic>
        <p:nvPicPr>
          <p:cNvPr id="31" name="PpHolder2">
            <a:extLst>
              <a:ext uri="{FF2B5EF4-FFF2-40B4-BE49-F238E27FC236}">
                <a16:creationId xmlns:a16="http://schemas.microsoft.com/office/drawing/2014/main" id="{33DD0AB8-A3FC-4DF9-B774-A57815DF4C6F}"/>
              </a:ext>
            </a:extLst>
          </p:cNvPr>
          <p:cNvPicPr>
            <a:picLocks/>
          </p:cNvPicPr>
          <p:nvPr/>
        </p:nvPicPr>
        <p:blipFill>
          <a:blip r:embed="rId2">
            <a:extLst>
              <a:ext uri="{28A0092B-C50C-407E-A947-70E740481C1C}">
                <a14:useLocalDpi xmlns:a14="http://schemas.microsoft.com/office/drawing/2010/main" val="0"/>
              </a:ext>
            </a:extLst>
          </a:blip>
          <a:srcRect b="54329"/>
          <a:stretch>
            <a:fillRect/>
          </a:stretch>
        </p:blipFill>
        <p:spPr>
          <a:xfrm>
            <a:off x="0" y="1"/>
            <a:ext cx="12192000" cy="3132083"/>
          </a:xfrm>
          <a:custGeom>
            <a:avLst/>
            <a:gdLst>
              <a:gd name="connsiteX0" fmla="*/ 0 w 12192000"/>
              <a:gd name="connsiteY0" fmla="*/ 0 h 3132083"/>
              <a:gd name="connsiteX1" fmla="*/ 12192000 w 12192000"/>
              <a:gd name="connsiteY1" fmla="*/ 0 h 3132083"/>
              <a:gd name="connsiteX2" fmla="*/ 12192000 w 12192000"/>
              <a:gd name="connsiteY2" fmla="*/ 2424602 h 3132083"/>
              <a:gd name="connsiteX3" fmla="*/ 9164094 w 12192000"/>
              <a:gd name="connsiteY3" fmla="*/ 2326451 h 3132083"/>
              <a:gd name="connsiteX4" fmla="*/ 6233220 w 12192000"/>
              <a:gd name="connsiteY4" fmla="*/ 2958161 h 3132083"/>
              <a:gd name="connsiteX5" fmla="*/ 2362844 w 12192000"/>
              <a:gd name="connsiteY5" fmla="*/ 2695186 h 3132083"/>
              <a:gd name="connsiteX6" fmla="*/ 0 w 12192000"/>
              <a:gd name="connsiteY6" fmla="*/ 3132083 h 3132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132083">
                <a:moveTo>
                  <a:pt x="0" y="0"/>
                </a:moveTo>
                <a:lnTo>
                  <a:pt x="12192000" y="0"/>
                </a:lnTo>
                <a:lnTo>
                  <a:pt x="12192000" y="2424602"/>
                </a:lnTo>
                <a:cubicBezTo>
                  <a:pt x="11189022" y="2449164"/>
                  <a:pt x="10156304" y="2241660"/>
                  <a:pt x="9164094" y="2326451"/>
                </a:cubicBezTo>
                <a:cubicBezTo>
                  <a:pt x="8048748" y="2421751"/>
                  <a:pt x="7343525" y="2855401"/>
                  <a:pt x="6233220" y="2958161"/>
                </a:cubicBezTo>
                <a:cubicBezTo>
                  <a:pt x="4946181" y="3077283"/>
                  <a:pt x="3690031" y="2712684"/>
                  <a:pt x="2362844" y="2695186"/>
                </a:cubicBezTo>
                <a:cubicBezTo>
                  <a:pt x="1440794" y="2683041"/>
                  <a:pt x="518610" y="2855425"/>
                  <a:pt x="0" y="3132083"/>
                </a:cubicBezTo>
                <a:close/>
              </a:path>
            </a:pathLst>
          </a:custGeom>
        </p:spPr>
      </p:pic>
      <p:sp>
        <p:nvSpPr>
          <p:cNvPr id="9" name="Freeform: Shape 8">
            <a:extLst>
              <a:ext uri="{FF2B5EF4-FFF2-40B4-BE49-F238E27FC236}">
                <a16:creationId xmlns:a16="http://schemas.microsoft.com/office/drawing/2014/main" id="{963040E9-B17D-4BAD-81FB-DB4FFDF2F410}"/>
              </a:ext>
            </a:extLst>
          </p:cNvPr>
          <p:cNvSpPr/>
          <p:nvPr/>
        </p:nvSpPr>
        <p:spPr>
          <a:xfrm rot="16200000">
            <a:off x="4529959" y="-4529958"/>
            <a:ext cx="3132082"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F62AC452-D1AB-4970-A984-51D239BE5247}"/>
              </a:ext>
            </a:extLst>
          </p:cNvPr>
          <p:cNvSpPr txBox="1"/>
          <p:nvPr/>
        </p:nvSpPr>
        <p:spPr>
          <a:xfrm>
            <a:off x="1002260" y="3385763"/>
            <a:ext cx="615874" cy="646331"/>
          </a:xfrm>
          <a:prstGeom prst="rect">
            <a:avLst/>
          </a:prstGeom>
          <a:noFill/>
        </p:spPr>
        <p:txBody>
          <a:bodyPr wrap="none" rtlCol="0">
            <a:spAutoFit/>
          </a:bodyPr>
          <a:lstStyle/>
          <a:p>
            <a:pPr algn="r"/>
            <a:r>
              <a:rPr lang="en-US" sz="36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564970" y="3487607"/>
            <a:ext cx="1328825" cy="400110"/>
          </a:xfrm>
          <a:prstGeom prst="rect">
            <a:avLst/>
          </a:prstGeom>
          <a:noFill/>
        </p:spPr>
        <p:txBody>
          <a:bodyPr wrap="none" rtlCol="0" anchor="ctr">
            <a:spAutoFit/>
          </a:bodyPr>
          <a:lstStyle/>
          <a:p>
            <a:r>
              <a:rPr lang="en-US" sz="20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564969" y="3779782"/>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4732742" y="3389716"/>
            <a:ext cx="673581" cy="646331"/>
          </a:xfrm>
          <a:prstGeom prst="rect">
            <a:avLst/>
          </a:prstGeom>
          <a:noFill/>
        </p:spPr>
        <p:txBody>
          <a:bodyPr wrap="none" rtlCol="0">
            <a:spAutoFit/>
          </a:bodyPr>
          <a:lstStyle/>
          <a:p>
            <a:pPr algn="r"/>
            <a:r>
              <a:rPr lang="en-US" sz="36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5353158" y="3491562"/>
            <a:ext cx="1401153" cy="400110"/>
          </a:xfrm>
          <a:prstGeom prst="rect">
            <a:avLst/>
          </a:prstGeom>
          <a:noFill/>
        </p:spPr>
        <p:txBody>
          <a:bodyPr wrap="none" rtlCol="0" anchor="ctr">
            <a:spAutoFit/>
          </a:bodyPr>
          <a:lstStyle/>
          <a:p>
            <a:r>
              <a:rPr lang="en-US" sz="20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5353157"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8524136" y="3389716"/>
            <a:ext cx="670376" cy="646331"/>
          </a:xfrm>
          <a:prstGeom prst="rect">
            <a:avLst/>
          </a:prstGeom>
          <a:noFill/>
        </p:spPr>
        <p:txBody>
          <a:bodyPr wrap="none" rtlCol="0">
            <a:spAutoFit/>
          </a:bodyPr>
          <a:lstStyle/>
          <a:p>
            <a:pPr algn="r"/>
            <a:r>
              <a:rPr lang="en-US" sz="36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9141346" y="3491562"/>
            <a:ext cx="911724" cy="400110"/>
          </a:xfrm>
          <a:prstGeom prst="rect">
            <a:avLst/>
          </a:prstGeom>
          <a:noFill/>
        </p:spPr>
        <p:txBody>
          <a:bodyPr wrap="none" rtlCol="0" anchor="ctr">
            <a:spAutoFit/>
          </a:bodyPr>
          <a:lstStyle/>
          <a:p>
            <a:r>
              <a:rPr lang="en-US" sz="20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9141345"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949360" y="4943831"/>
            <a:ext cx="668773" cy="646331"/>
          </a:xfrm>
          <a:prstGeom prst="rect">
            <a:avLst/>
          </a:prstGeom>
          <a:noFill/>
        </p:spPr>
        <p:txBody>
          <a:bodyPr wrap="none" rtlCol="0">
            <a:spAutoFit/>
          </a:bodyPr>
          <a:lstStyle/>
          <a:p>
            <a:pPr algn="r"/>
            <a:r>
              <a:rPr lang="en-US" sz="36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564969" y="5045675"/>
            <a:ext cx="763351" cy="400110"/>
          </a:xfrm>
          <a:prstGeom prst="rect">
            <a:avLst/>
          </a:prstGeom>
          <a:noFill/>
        </p:spPr>
        <p:txBody>
          <a:bodyPr wrap="none" rtlCol="0" anchor="ctr">
            <a:spAutoFit/>
          </a:bodyPr>
          <a:lstStyle/>
          <a:p>
            <a:r>
              <a:rPr lang="en-US" sz="20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564969" y="5337850"/>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4735949" y="4947784"/>
            <a:ext cx="670375" cy="646331"/>
          </a:xfrm>
          <a:prstGeom prst="rect">
            <a:avLst/>
          </a:prstGeom>
          <a:noFill/>
        </p:spPr>
        <p:txBody>
          <a:bodyPr wrap="none" rtlCol="0">
            <a:spAutoFit/>
          </a:bodyPr>
          <a:lstStyle/>
          <a:p>
            <a:pPr algn="r"/>
            <a:r>
              <a:rPr lang="en-US" sz="36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5353158" y="5049630"/>
            <a:ext cx="1391728" cy="400110"/>
          </a:xfrm>
          <a:prstGeom prst="rect">
            <a:avLst/>
          </a:prstGeom>
          <a:noFill/>
        </p:spPr>
        <p:txBody>
          <a:bodyPr wrap="none" rtlCol="0" anchor="ctr">
            <a:spAutoFit/>
          </a:bodyPr>
          <a:lstStyle/>
          <a:p>
            <a:r>
              <a:rPr lang="en-US" sz="20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5353157"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8530547" y="4947784"/>
            <a:ext cx="663964" cy="646331"/>
          </a:xfrm>
          <a:prstGeom prst="rect">
            <a:avLst/>
          </a:prstGeom>
          <a:noFill/>
        </p:spPr>
        <p:txBody>
          <a:bodyPr wrap="none" rtlCol="0">
            <a:spAutoFit/>
          </a:bodyPr>
          <a:lstStyle/>
          <a:p>
            <a:pPr algn="r"/>
            <a:r>
              <a:rPr lang="en-US" sz="36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9141345" y="5049630"/>
            <a:ext cx="992388" cy="400110"/>
          </a:xfrm>
          <a:prstGeom prst="rect">
            <a:avLst/>
          </a:prstGeom>
          <a:noFill/>
        </p:spPr>
        <p:txBody>
          <a:bodyPr wrap="none" rtlCol="0" anchor="ctr">
            <a:spAutoFit/>
          </a:bodyPr>
          <a:lstStyle/>
          <a:p>
            <a:r>
              <a:rPr lang="en-US" sz="20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9141345"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pHolder1">
            <a:extLst>
              <a:ext uri="{FF2B5EF4-FFF2-40B4-BE49-F238E27FC236}">
                <a16:creationId xmlns:a16="http://schemas.microsoft.com/office/drawing/2014/main" id="{D4AF412C-23C2-4C07-B933-4B08B6FDDEA7}"/>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6" name="Rectangle 5">
            <a:extLst>
              <a:ext uri="{FF2B5EF4-FFF2-40B4-BE49-F238E27FC236}">
                <a16:creationId xmlns:a16="http://schemas.microsoft.com/office/drawing/2014/main" id="{61C2B6EF-2402-4D56-B889-BAEBE09F6115}"/>
              </a:ext>
            </a:extLst>
          </p:cNvPr>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D644DA59-08C5-48E2-BBA1-0158BB209983}"/>
              </a:ext>
            </a:extLst>
          </p:cNvPr>
          <p:cNvSpPr/>
          <p:nvPr/>
        </p:nvSpPr>
        <p:spPr>
          <a:xfrm>
            <a:off x="8059479" y="5434575"/>
            <a:ext cx="4132521" cy="1423426"/>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8E323A20-13F1-44CB-815C-E0B140408520}"/>
              </a:ext>
            </a:extLst>
          </p:cNvPr>
          <p:cNvSpPr/>
          <p:nvPr/>
        </p:nvSpPr>
        <p:spPr>
          <a:xfrm>
            <a:off x="-1200" y="-10"/>
            <a:ext cx="5402540" cy="1421977"/>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TextBox 19">
            <a:extLst>
              <a:ext uri="{FF2B5EF4-FFF2-40B4-BE49-F238E27FC236}">
                <a16:creationId xmlns:a16="http://schemas.microsoft.com/office/drawing/2014/main" id="{C67641CF-F8ED-498D-BAAE-22DC4B1D67FA}"/>
              </a:ext>
            </a:extLst>
          </p:cNvPr>
          <p:cNvSpPr txBox="1"/>
          <p:nvPr/>
        </p:nvSpPr>
        <p:spPr>
          <a:xfrm>
            <a:off x="1628559" y="2421902"/>
            <a:ext cx="8934883" cy="1323439"/>
          </a:xfrm>
          <a:prstGeom prst="rect">
            <a:avLst/>
          </a:prstGeom>
          <a:noFill/>
        </p:spPr>
        <p:txBody>
          <a:bodyPr wrap="none" rtlCol="0">
            <a:spAutoFit/>
          </a:bodyPr>
          <a:lstStyle/>
          <a:p>
            <a:pPr algn="ctr"/>
            <a:r>
              <a:rPr lang="en-US" sz="8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2396686" y="2875002"/>
            <a:ext cx="7398628" cy="1107996"/>
          </a:xfrm>
          <a:prstGeom prst="rect">
            <a:avLst/>
          </a:prstGeom>
          <a:noFill/>
        </p:spPr>
        <p:txBody>
          <a:bodyPr wrap="none" rtlCol="0">
            <a:spAutoFit/>
          </a:bodyPr>
          <a:lstStyle/>
          <a:p>
            <a:pPr algn="ctr"/>
            <a:r>
              <a:rPr lang="en-US" sz="660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980656" y="4471331"/>
            <a:ext cx="1718947" cy="753635"/>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6698513" y="296663"/>
            <a:ext cx="4607300" cy="6152270"/>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Shape 26">
            <a:extLst>
              <a:ext uri="{FF2B5EF4-FFF2-40B4-BE49-F238E27FC236}">
                <a16:creationId xmlns:a16="http://schemas.microsoft.com/office/drawing/2014/main" id="{0602C78D-CB58-4CB9-BA3F-211FE2E5F1E7}"/>
              </a:ext>
            </a:extLst>
          </p:cNvPr>
          <p:cNvSpPr/>
          <p:nvPr/>
        </p:nvSpPr>
        <p:spPr>
          <a:xfrm>
            <a:off x="219542" y="211624"/>
            <a:ext cx="2614437" cy="259687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extBox 6">
            <a:extLst>
              <a:ext uri="{FF2B5EF4-FFF2-40B4-BE49-F238E27FC236}">
                <a16:creationId xmlns:a16="http://schemas.microsoft.com/office/drawing/2014/main" id="{BEB405E7-3D4D-40DC-A986-E05FFD7C4DB0}"/>
              </a:ext>
            </a:extLst>
          </p:cNvPr>
          <p:cNvSpPr txBox="1"/>
          <p:nvPr/>
        </p:nvSpPr>
        <p:spPr>
          <a:xfrm>
            <a:off x="1945834" y="3857039"/>
            <a:ext cx="2638736" cy="461665"/>
          </a:xfrm>
          <a:prstGeom prst="rect">
            <a:avLst/>
          </a:prstGeom>
          <a:noFill/>
        </p:spPr>
        <p:txBody>
          <a:bodyPr wrap="none" rtlCol="0">
            <a:spAutoFit/>
          </a:bodyPr>
          <a:lstStyle/>
          <a:p>
            <a:r>
              <a:rPr lang="en-US" sz="2400" b="0" i="0">
                <a:effectLst/>
                <a:latin typeface="+mj-lt"/>
              </a:rPr>
              <a:t>WE’LL SCARE YOU SILLY.</a:t>
            </a:r>
            <a:endParaRPr lang="en-US" sz="2400">
              <a:latin typeface="+mj-lt"/>
            </a:endParaRPr>
          </a:p>
        </p:txBody>
      </p:sp>
      <p:sp>
        <p:nvSpPr>
          <p:cNvPr id="12" name="TextBox 11">
            <a:extLst>
              <a:ext uri="{FF2B5EF4-FFF2-40B4-BE49-F238E27FC236}">
                <a16:creationId xmlns:a16="http://schemas.microsoft.com/office/drawing/2014/main" id="{DAE1AEC5-B1E9-4568-975C-546491C9316F}"/>
              </a:ext>
            </a:extLst>
          </p:cNvPr>
          <p:cNvSpPr txBox="1"/>
          <p:nvPr/>
        </p:nvSpPr>
        <p:spPr>
          <a:xfrm>
            <a:off x="1945834" y="4318704"/>
            <a:ext cx="5718624"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pic>
        <p:nvPicPr>
          <p:cNvPr id="25" name="PpHolder5">
            <a:extLst>
              <a:ext uri="{FF2B5EF4-FFF2-40B4-BE49-F238E27FC236}">
                <a16:creationId xmlns:a16="http://schemas.microsoft.com/office/drawing/2014/main" id="{5393D198-D945-4810-B74D-84841BBEB04E}"/>
              </a:ext>
            </a:extLst>
          </p:cNvPr>
          <p:cNvPicPr>
            <a:picLocks/>
          </p:cNvPicPr>
          <p:nvPr/>
        </p:nvPicPr>
        <p:blipFill>
          <a:blip r:embed="rId2">
            <a:extLst>
              <a:ext uri="{28A0092B-C50C-407E-A947-70E740481C1C}">
                <a14:useLocalDpi xmlns:a14="http://schemas.microsoft.com/office/drawing/2010/main" val="0"/>
              </a:ext>
            </a:extLst>
          </a:blip>
          <a:srcRect l="55679" t="4326" r="7269" b="7714"/>
          <a:stretch>
            <a:fillRect/>
          </a:stretch>
        </p:blipFill>
        <p:spPr>
          <a:xfrm>
            <a:off x="6788342" y="296666"/>
            <a:ext cx="4517473" cy="6032321"/>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2"/>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90"/>
                  <a:pt x="-73930" y="1327499"/>
                  <a:pt x="221291" y="813046"/>
                </a:cubicBezTo>
                <a:cubicBezTo>
                  <a:pt x="350233" y="652172"/>
                  <a:pt x="487883" y="518788"/>
                  <a:pt x="631252" y="409807"/>
                </a:cubicBezTo>
                <a:cubicBezTo>
                  <a:pt x="1007596" y="123731"/>
                  <a:pt x="1423345" y="5806"/>
                  <a:pt x="1824385" y="210"/>
                </a:cubicBezTo>
                <a:close/>
              </a:path>
            </a:pathLst>
          </a:custGeom>
        </p:spPr>
      </p:pic>
      <p:pic>
        <p:nvPicPr>
          <p:cNvPr id="22" name="PpHolder6">
            <a:extLst>
              <a:ext uri="{FF2B5EF4-FFF2-40B4-BE49-F238E27FC236}">
                <a16:creationId xmlns:a16="http://schemas.microsoft.com/office/drawing/2014/main" id="{F13F1C27-3975-4765-9A82-5B6C4C72FE10}"/>
              </a:ext>
            </a:extLst>
          </p:cNvPr>
          <p:cNvPicPr>
            <a:picLocks/>
          </p:cNvPicPr>
          <p:nvPr/>
        </p:nvPicPr>
        <p:blipFill>
          <a:blip r:embed="rId2">
            <a:extLst>
              <a:ext uri="{28A0092B-C50C-407E-A947-70E740481C1C}">
                <a14:useLocalDpi xmlns:a14="http://schemas.microsoft.com/office/drawing/2010/main" val="0"/>
              </a:ext>
            </a:extLst>
          </a:blip>
          <a:srcRect l="1801" t="2999" r="77453" b="60366"/>
          <a:stretch>
            <a:fillRect/>
          </a:stretch>
        </p:blipFill>
        <p:spPr>
          <a:xfrm>
            <a:off x="219543" y="205704"/>
            <a:ext cx="2529374" cy="2512386"/>
          </a:xfrm>
          <a:custGeom>
            <a:avLst/>
            <a:gdLst>
              <a:gd name="connsiteX0" fmla="*/ 1647287 w 2529374"/>
              <a:gd name="connsiteY0" fmla="*/ 154 h 2512386"/>
              <a:gd name="connsiteX1" fmla="*/ 2277423 w 2529374"/>
              <a:gd name="connsiteY1" fmla="*/ 209055 h 2512386"/>
              <a:gd name="connsiteX2" fmla="*/ 2466510 w 2529374"/>
              <a:gd name="connsiteY2" fmla="*/ 1166557 h 2512386"/>
              <a:gd name="connsiteX3" fmla="*/ 2198216 w 2529374"/>
              <a:gd name="connsiteY3" fmla="*/ 1588247 h 2512386"/>
              <a:gd name="connsiteX4" fmla="*/ 1743465 w 2529374"/>
              <a:gd name="connsiteY4" fmla="*/ 1817788 h 2512386"/>
              <a:gd name="connsiteX5" fmla="*/ 1477440 w 2529374"/>
              <a:gd name="connsiteY5" fmla="*/ 2171353 h 2512386"/>
              <a:gd name="connsiteX6" fmla="*/ 1081478 w 2529374"/>
              <a:gd name="connsiteY6" fmla="*/ 2496527 h 2512386"/>
              <a:gd name="connsiteX7" fmla="*/ 144938 w 2529374"/>
              <a:gd name="connsiteY7" fmla="*/ 2006436 h 2512386"/>
              <a:gd name="connsiteX8" fmla="*/ 106446 w 2529374"/>
              <a:gd name="connsiteY8" fmla="*/ 1128152 h 2512386"/>
              <a:gd name="connsiteX9" fmla="*/ 471526 w 2529374"/>
              <a:gd name="connsiteY9" fmla="*/ 1000329 h 2512386"/>
              <a:gd name="connsiteX10" fmla="*/ 491518 w 2529374"/>
              <a:gd name="connsiteY10" fmla="*/ 1183541 h 2512386"/>
              <a:gd name="connsiteX11" fmla="*/ 279756 w 2529374"/>
              <a:gd name="connsiteY11" fmla="*/ 1166251 h 2512386"/>
              <a:gd name="connsiteX12" fmla="*/ 713771 w 2529374"/>
              <a:gd name="connsiteY12" fmla="*/ 1475546 h 2512386"/>
              <a:gd name="connsiteX13" fmla="*/ 759769 w 2529374"/>
              <a:gd name="connsiteY13" fmla="*/ 966892 h 2512386"/>
              <a:gd name="connsiteX14" fmla="*/ 913286 w 2529374"/>
              <a:gd name="connsiteY14" fmla="*/ 423612 h 2512386"/>
              <a:gd name="connsiteX15" fmla="*/ 1647287 w 2529374"/>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4" h="2512386">
                <a:moveTo>
                  <a:pt x="1647287" y="154"/>
                </a:moveTo>
                <a:cubicBezTo>
                  <a:pt x="1841669" y="-3477"/>
                  <a:pt x="2056545" y="56921"/>
                  <a:pt x="2277423" y="209055"/>
                </a:cubicBezTo>
                <a:cubicBezTo>
                  <a:pt x="2552221" y="391232"/>
                  <a:pt x="2580313" y="889953"/>
                  <a:pt x="2466510" y="1166557"/>
                </a:cubicBezTo>
                <a:cubicBezTo>
                  <a:pt x="2406338" y="1323726"/>
                  <a:pt x="2315046" y="1467120"/>
                  <a:pt x="2198216" y="1588247"/>
                </a:cubicBezTo>
                <a:cubicBezTo>
                  <a:pt x="2069180" y="1725682"/>
                  <a:pt x="1913122" y="1759096"/>
                  <a:pt x="1743465" y="1817788"/>
                </a:cubicBezTo>
                <a:cubicBezTo>
                  <a:pt x="1553839" y="1888263"/>
                  <a:pt x="1530629" y="1993123"/>
                  <a:pt x="1477440" y="2171353"/>
                </a:cubicBezTo>
                <a:cubicBezTo>
                  <a:pt x="1429015" y="2338517"/>
                  <a:pt x="1245534" y="2461484"/>
                  <a:pt x="1081478" y="2496527"/>
                </a:cubicBezTo>
                <a:cubicBezTo>
                  <a:pt x="698562" y="2580385"/>
                  <a:pt x="328736" y="2319248"/>
                  <a:pt x="144938" y="2006436"/>
                </a:cubicBezTo>
                <a:cubicBezTo>
                  <a:pt x="-9878" y="1755450"/>
                  <a:pt x="-67075" y="1386867"/>
                  <a:pt x="106446" y="1128152"/>
                </a:cubicBezTo>
                <a:cubicBezTo>
                  <a:pt x="182863" y="1024644"/>
                  <a:pt x="343907" y="918057"/>
                  <a:pt x="471526" y="1000329"/>
                </a:cubicBezTo>
                <a:cubicBezTo>
                  <a:pt x="521887" y="1034528"/>
                  <a:pt x="625585" y="1214166"/>
                  <a:pt x="491518" y="1183541"/>
                </a:cubicBezTo>
                <a:cubicBezTo>
                  <a:pt x="415686" y="1165870"/>
                  <a:pt x="390445" y="1025469"/>
                  <a:pt x="279756" y="1166251"/>
                </a:cubicBezTo>
                <a:cubicBezTo>
                  <a:pt x="83959" y="1420097"/>
                  <a:pt x="491294" y="1825273"/>
                  <a:pt x="713771" y="1475546"/>
                </a:cubicBezTo>
                <a:cubicBezTo>
                  <a:pt x="819110" y="1318253"/>
                  <a:pt x="764724" y="1137281"/>
                  <a:pt x="759769" y="966892"/>
                </a:cubicBezTo>
                <a:cubicBezTo>
                  <a:pt x="757207" y="774736"/>
                  <a:pt x="810550" y="585981"/>
                  <a:pt x="913286" y="423612"/>
                </a:cubicBezTo>
                <a:cubicBezTo>
                  <a:pt x="1056281" y="190118"/>
                  <a:pt x="1323318" y="6207"/>
                  <a:pt x="1647287" y="154"/>
                </a:cubicBezTo>
                <a:close/>
              </a:path>
            </a:pathLst>
          </a:custGeom>
        </p:spPr>
      </p:pic>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41" name="Freeform: Shape 40">
            <a:extLst>
              <a:ext uri="{FF2B5EF4-FFF2-40B4-BE49-F238E27FC236}">
                <a16:creationId xmlns:a16="http://schemas.microsoft.com/office/drawing/2014/main" id="{FF95A70A-B2D0-470D-A0DA-F9506C873DCB}"/>
              </a:ext>
            </a:extLst>
          </p:cNvPr>
          <p:cNvSpPr/>
          <p:nvPr/>
        </p:nvSpPr>
        <p:spPr>
          <a:xfrm rot="7200000">
            <a:off x="10698137" y="4621116"/>
            <a:ext cx="991904" cy="508382"/>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3083096-4822-4DC2-AEA4-438BC1CD5071}"/>
              </a:ext>
            </a:extLst>
          </p:cNvPr>
          <p:cNvSpPr/>
          <p:nvPr/>
        </p:nvSpPr>
        <p:spPr>
          <a:xfrm>
            <a:off x="6247629" y="985621"/>
            <a:ext cx="368645" cy="35039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29A84EF-C18C-47AD-9795-12A7A2217D16}"/>
              </a:ext>
            </a:extLst>
          </p:cNvPr>
          <p:cNvSpPr/>
          <p:nvPr/>
        </p:nvSpPr>
        <p:spPr>
          <a:xfrm>
            <a:off x="1945834" y="2193954"/>
            <a:ext cx="308268" cy="18484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619300" y="749596"/>
            <a:ext cx="4699588" cy="5358807"/>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TextBox 25">
            <a:extLst>
              <a:ext uri="{FF2B5EF4-FFF2-40B4-BE49-F238E27FC236}">
                <a16:creationId xmlns:a16="http://schemas.microsoft.com/office/drawing/2014/main" id="{6C65BA50-9096-4E71-86D6-2BF26BC4017B}"/>
              </a:ext>
            </a:extLst>
          </p:cNvPr>
          <p:cNvSpPr txBox="1"/>
          <p:nvPr/>
        </p:nvSpPr>
        <p:spPr>
          <a:xfrm>
            <a:off x="6096000" y="2164547"/>
            <a:ext cx="5199321"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1200"/>
          </a:p>
        </p:txBody>
      </p:sp>
      <p:pic>
        <p:nvPicPr>
          <p:cNvPr id="43" name="PpHolder3">
            <a:extLst>
              <a:ext uri="{FF2B5EF4-FFF2-40B4-BE49-F238E27FC236}">
                <a16:creationId xmlns:a16="http://schemas.microsoft.com/office/drawing/2014/main" id="{0B555B41-7198-4A90-A49D-76FDEC1E6FC4}"/>
              </a:ext>
            </a:extLst>
          </p:cNvPr>
          <p:cNvPicPr>
            <a:picLocks/>
          </p:cNvPicPr>
          <p:nvPr/>
        </p:nvPicPr>
        <p:blipFill>
          <a:blip r:embed="rId2">
            <a:extLst>
              <a:ext uri="{28A0092B-C50C-407E-A947-70E740481C1C}">
                <a14:useLocalDpi xmlns:a14="http://schemas.microsoft.com/office/drawing/2010/main" val="0"/>
              </a:ext>
            </a:extLst>
          </a:blip>
          <a:srcRect l="5080" t="12091" r="56947" b="10930"/>
          <a:stretch>
            <a:fillRect/>
          </a:stretch>
        </p:blipFill>
        <p:spPr>
          <a:xfrm>
            <a:off x="619303" y="829199"/>
            <a:ext cx="4629779" cy="5279207"/>
          </a:xfrm>
          <a:custGeom>
            <a:avLst/>
            <a:gdLst>
              <a:gd name="connsiteX0" fmla="*/ 2744366 w 4629779"/>
              <a:gd name="connsiteY0" fmla="*/ 0 h 5279207"/>
              <a:gd name="connsiteX1" fmla="*/ 2773646 w 4629779"/>
              <a:gd name="connsiteY1" fmla="*/ 0 h 5279207"/>
              <a:gd name="connsiteX2" fmla="*/ 4629779 w 4629779"/>
              <a:gd name="connsiteY2" fmla="*/ 1930042 h 5279207"/>
              <a:gd name="connsiteX3" fmla="*/ 4629779 w 4629779"/>
              <a:gd name="connsiteY3" fmla="*/ 3770869 h 5279207"/>
              <a:gd name="connsiteX4" fmla="*/ 4529571 w 4629779"/>
              <a:gd name="connsiteY4" fmla="*/ 4201793 h 5279207"/>
              <a:gd name="connsiteX5" fmla="*/ 2225838 w 4629779"/>
              <a:gd name="connsiteY5" fmla="*/ 5279207 h 5279207"/>
              <a:gd name="connsiteX6" fmla="*/ 0 w 4629779"/>
              <a:gd name="connsiteY6" fmla="*/ 4361936 h 5279207"/>
              <a:gd name="connsiteX7" fmla="*/ 712704 w 4629779"/>
              <a:gd name="connsiteY7" fmla="*/ 3993641 h 5279207"/>
              <a:gd name="connsiteX8" fmla="*/ 858911 w 4629779"/>
              <a:gd name="connsiteY8" fmla="*/ 3422068 h 5279207"/>
              <a:gd name="connsiteX9" fmla="*/ 858911 w 4629779"/>
              <a:gd name="connsiteY9" fmla="*/ 1885414 h 5279207"/>
              <a:gd name="connsiteX10" fmla="*/ 2744366 w 4629779"/>
              <a:gd name="connsiteY10" fmla="*/ 0 h 527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29779" h="5279207">
                <a:moveTo>
                  <a:pt x="2744366" y="0"/>
                </a:moveTo>
                <a:lnTo>
                  <a:pt x="2773646" y="0"/>
                </a:lnTo>
                <a:cubicBezTo>
                  <a:pt x="3796969" y="15668"/>
                  <a:pt x="4629779" y="881344"/>
                  <a:pt x="4629779" y="1930042"/>
                </a:cubicBezTo>
                <a:lnTo>
                  <a:pt x="4629779" y="3770869"/>
                </a:lnTo>
                <a:cubicBezTo>
                  <a:pt x="4628935" y="3920175"/>
                  <a:pt x="4594699" y="4067429"/>
                  <a:pt x="4529571" y="4201793"/>
                </a:cubicBezTo>
                <a:cubicBezTo>
                  <a:pt x="4225639" y="4836118"/>
                  <a:pt x="3278320" y="5279207"/>
                  <a:pt x="2225838" y="5279207"/>
                </a:cubicBezTo>
                <a:cubicBezTo>
                  <a:pt x="1186888" y="5279207"/>
                  <a:pt x="388876" y="4947364"/>
                  <a:pt x="0" y="4361936"/>
                </a:cubicBezTo>
                <a:cubicBezTo>
                  <a:pt x="288708" y="4386867"/>
                  <a:pt x="566055" y="4243561"/>
                  <a:pt x="712704" y="3993641"/>
                </a:cubicBezTo>
                <a:cubicBezTo>
                  <a:pt x="810980" y="3819322"/>
                  <a:pt x="861448" y="3622125"/>
                  <a:pt x="858911" y="3422068"/>
                </a:cubicBezTo>
                <a:lnTo>
                  <a:pt x="858911" y="1885414"/>
                </a:lnTo>
                <a:cubicBezTo>
                  <a:pt x="858911" y="844129"/>
                  <a:pt x="1703040" y="0"/>
                  <a:pt x="2744366" y="0"/>
                </a:cubicBezTo>
                <a:close/>
              </a:path>
            </a:pathLst>
          </a:custGeom>
        </p:spPr>
      </p:pic>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6153114" y="348474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48" name="Oval 47">
            <a:extLst>
              <a:ext uri="{FF2B5EF4-FFF2-40B4-BE49-F238E27FC236}">
                <a16:creationId xmlns:a16="http://schemas.microsoft.com/office/drawing/2014/main" id="{0956A4C0-0035-4C53-B60F-7D56531B8E20}"/>
              </a:ext>
            </a:extLst>
          </p:cNvPr>
          <p:cNvSpPr/>
          <p:nvPr/>
        </p:nvSpPr>
        <p:spPr>
          <a:xfrm>
            <a:off x="6153114" y="4635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6377366" y="4858516"/>
            <a:ext cx="451497" cy="454377"/>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6398199" y="3707331"/>
            <a:ext cx="409831" cy="454835"/>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7181695" y="3632956"/>
            <a:ext cx="1249060" cy="369332"/>
          </a:xfrm>
          <a:prstGeom prst="rect">
            <a:avLst/>
          </a:prstGeom>
          <a:noFill/>
        </p:spPr>
        <p:txBody>
          <a:bodyPr wrap="none" rtlCol="0">
            <a:spAutoFit/>
          </a:bodyPr>
          <a:lstStyle/>
          <a:p>
            <a:r>
              <a:rPr lang="en-US">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7181696" y="3959542"/>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7181695" y="4783912"/>
            <a:ext cx="1249060" cy="369332"/>
          </a:xfrm>
          <a:prstGeom prst="rect">
            <a:avLst/>
          </a:prstGeom>
          <a:noFill/>
        </p:spPr>
        <p:txBody>
          <a:bodyPr wrap="none" rtlCol="0">
            <a:spAutoFit/>
          </a:bodyPr>
          <a:lstStyle/>
          <a:p>
            <a:r>
              <a:rPr lang="en-US">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7181696" y="5110498"/>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4529430" y="744703"/>
            <a:ext cx="949657" cy="48672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785210" y="4448007"/>
            <a:ext cx="393347" cy="375394"/>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6904973" y="576114"/>
            <a:ext cx="5245678" cy="4989883"/>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a:p>
        </p:txBody>
      </p:sp>
      <p:sp>
        <p:nvSpPr>
          <p:cNvPr id="25" name="TextBox 24">
            <a:extLst>
              <a:ext uri="{FF2B5EF4-FFF2-40B4-BE49-F238E27FC236}">
                <a16:creationId xmlns:a16="http://schemas.microsoft.com/office/drawing/2014/main" id="{09972473-1E57-4EDE-9E9C-3483672ECF54}"/>
              </a:ext>
            </a:extLst>
          </p:cNvPr>
          <p:cNvSpPr txBox="1"/>
          <p:nvPr/>
        </p:nvSpPr>
        <p:spPr>
          <a:xfrm>
            <a:off x="859809" y="2187483"/>
            <a:ext cx="3591752" cy="461665"/>
          </a:xfrm>
          <a:prstGeom prst="rect">
            <a:avLst/>
          </a:prstGeom>
          <a:noFill/>
        </p:spPr>
        <p:txBody>
          <a:bodyPr wrap="none" rtlCol="0">
            <a:spAutoFit/>
          </a:bodyPr>
          <a:lstStyle/>
          <a:p>
            <a:r>
              <a:rPr lang="en-US" sz="2400" b="0" i="0">
                <a:effectLst/>
                <a:latin typeface="+mj-lt"/>
              </a:rPr>
              <a:t>GHOULS JUST WANNA HAVE FUN.</a:t>
            </a:r>
            <a:endParaRPr lang="en-US" sz="2400">
              <a:latin typeface="+mj-lt"/>
            </a:endParaRPr>
          </a:p>
        </p:txBody>
      </p:sp>
      <p:sp>
        <p:nvSpPr>
          <p:cNvPr id="26" name="TextBox 25">
            <a:extLst>
              <a:ext uri="{FF2B5EF4-FFF2-40B4-BE49-F238E27FC236}">
                <a16:creationId xmlns:a16="http://schemas.microsoft.com/office/drawing/2014/main" id="{FF40D47F-41A1-4145-B1E5-13486D53C32C}"/>
              </a:ext>
            </a:extLst>
          </p:cNvPr>
          <p:cNvSpPr txBox="1"/>
          <p:nvPr/>
        </p:nvSpPr>
        <p:spPr>
          <a:xfrm>
            <a:off x="859809" y="2649148"/>
            <a:ext cx="5236191"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 to obtain</a:t>
            </a:r>
            <a:endParaRPr lang="en-US" sz="1200"/>
          </a:p>
        </p:txBody>
      </p:sp>
      <p:sp>
        <p:nvSpPr>
          <p:cNvPr id="28" name="Oval 27">
            <a:extLst>
              <a:ext uri="{FF2B5EF4-FFF2-40B4-BE49-F238E27FC236}">
                <a16:creationId xmlns:a16="http://schemas.microsoft.com/office/drawing/2014/main" id="{A147AC65-F99E-450D-A5B5-361CA7D8EF21}"/>
              </a:ext>
            </a:extLst>
          </p:cNvPr>
          <p:cNvSpPr/>
          <p:nvPr/>
        </p:nvSpPr>
        <p:spPr>
          <a:xfrm>
            <a:off x="1156075"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401516" y="4099393"/>
            <a:ext cx="409118" cy="410118"/>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1142647" y="4845504"/>
            <a:ext cx="926857" cy="307777"/>
          </a:xfrm>
          <a:prstGeom prst="rect">
            <a:avLst/>
          </a:prstGeom>
          <a:noFill/>
        </p:spPr>
        <p:txBody>
          <a:bodyPr wrap="none" rtlCol="0">
            <a:spAutoFit/>
          </a:bodyPr>
          <a:lstStyle/>
          <a:p>
            <a:pPr algn="ctr"/>
            <a:r>
              <a:rPr lang="en-US" sz="140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643379"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29" name="Oval 28">
            <a:extLst>
              <a:ext uri="{FF2B5EF4-FFF2-40B4-BE49-F238E27FC236}">
                <a16:creationId xmlns:a16="http://schemas.microsoft.com/office/drawing/2014/main" id="{D1E3CEB7-7D90-4407-9ACF-2CC4604B7C79}"/>
              </a:ext>
            </a:extLst>
          </p:cNvPr>
          <p:cNvSpPr/>
          <p:nvPr/>
        </p:nvSpPr>
        <p:spPr>
          <a:xfrm>
            <a:off x="3073611"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3298331" y="4077671"/>
            <a:ext cx="450560" cy="453563"/>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3048468" y="4845504"/>
            <a:ext cx="949299" cy="307777"/>
          </a:xfrm>
          <a:prstGeom prst="rect">
            <a:avLst/>
          </a:prstGeom>
          <a:noFill/>
        </p:spPr>
        <p:txBody>
          <a:bodyPr wrap="none" rtlCol="0">
            <a:spAutoFit/>
          </a:bodyPr>
          <a:lstStyle/>
          <a:p>
            <a:pPr algn="ctr"/>
            <a:r>
              <a:rPr lang="en-US" sz="140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2560421"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30" name="Oval 29">
            <a:extLst>
              <a:ext uri="{FF2B5EF4-FFF2-40B4-BE49-F238E27FC236}">
                <a16:creationId xmlns:a16="http://schemas.microsoft.com/office/drawing/2014/main" id="{FFD9F29C-D442-4337-8A72-ED5D04C665DA}"/>
              </a:ext>
            </a:extLst>
          </p:cNvPr>
          <p:cNvSpPr/>
          <p:nvPr/>
        </p:nvSpPr>
        <p:spPr>
          <a:xfrm>
            <a:off x="4990159"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5245365" y="4106892"/>
            <a:ext cx="389589" cy="39512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4966312" y="4845504"/>
            <a:ext cx="947696" cy="307777"/>
          </a:xfrm>
          <a:prstGeom prst="rect">
            <a:avLst/>
          </a:prstGeom>
          <a:noFill/>
        </p:spPr>
        <p:txBody>
          <a:bodyPr wrap="none" rtlCol="0">
            <a:spAutoFit/>
          </a:bodyPr>
          <a:lstStyle/>
          <a:p>
            <a:pPr algn="ctr"/>
            <a:r>
              <a:rPr lang="en-US" sz="140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4477463"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pic>
        <p:nvPicPr>
          <p:cNvPr id="70" name="PpHolder17">
            <a:extLst>
              <a:ext uri="{FF2B5EF4-FFF2-40B4-BE49-F238E27FC236}">
                <a16:creationId xmlns:a16="http://schemas.microsoft.com/office/drawing/2014/main" id="{C5E9F4E0-F4BF-4C41-B89B-A266EA95C517}"/>
              </a:ext>
            </a:extLst>
          </p:cNvPr>
          <p:cNvPicPr>
            <a:picLocks/>
          </p:cNvPicPr>
          <p:nvPr/>
        </p:nvPicPr>
        <p:blipFill>
          <a:blip r:embed="rId2">
            <a:extLst>
              <a:ext uri="{28A0092B-C50C-407E-A947-70E740481C1C}">
                <a14:useLocalDpi xmlns:a14="http://schemas.microsoft.com/office/drawing/2010/main" val="0"/>
              </a:ext>
            </a:extLst>
          </a:blip>
          <a:srcRect l="56181" t="7522" r="5497" b="11105"/>
          <a:stretch>
            <a:fillRect/>
          </a:stretch>
        </p:blipFill>
        <p:spPr>
          <a:xfrm>
            <a:off x="6849628" y="515849"/>
            <a:ext cx="4672138" cy="5580549"/>
          </a:xfrm>
          <a:custGeom>
            <a:avLst/>
            <a:gdLst>
              <a:gd name="connsiteX0" fmla="*/ 2294290 w 4672138"/>
              <a:gd name="connsiteY0" fmla="*/ 147 h 5580549"/>
              <a:gd name="connsiteX1" fmla="*/ 2518329 w 4672138"/>
              <a:gd name="connsiteY1" fmla="*/ 21396 h 5580549"/>
              <a:gd name="connsiteX2" fmla="*/ 4005796 w 4672138"/>
              <a:gd name="connsiteY2" fmla="*/ 1570569 h 5580549"/>
              <a:gd name="connsiteX3" fmla="*/ 3338398 w 4672138"/>
              <a:gd name="connsiteY3" fmla="*/ 3655964 h 5580549"/>
              <a:gd name="connsiteX4" fmla="*/ 4218197 w 4672138"/>
              <a:gd name="connsiteY4" fmla="*/ 3855892 h 5580549"/>
              <a:gd name="connsiteX5" fmla="*/ 4208679 w 4672138"/>
              <a:gd name="connsiteY5" fmla="*/ 4804619 h 5580549"/>
              <a:gd name="connsiteX6" fmla="*/ 4669641 w 4672138"/>
              <a:gd name="connsiteY6" fmla="*/ 5182362 h 5580549"/>
              <a:gd name="connsiteX7" fmla="*/ 4326795 w 4672138"/>
              <a:gd name="connsiteY7" fmla="*/ 5579869 h 5580549"/>
              <a:gd name="connsiteX8" fmla="*/ 4416614 w 4672138"/>
              <a:gd name="connsiteY8" fmla="*/ 5177832 h 5580549"/>
              <a:gd name="connsiteX9" fmla="*/ 3860231 w 4672138"/>
              <a:gd name="connsiteY9" fmla="*/ 4920131 h 5580549"/>
              <a:gd name="connsiteX10" fmla="*/ 3864026 w 4672138"/>
              <a:gd name="connsiteY10" fmla="*/ 4295714 h 5580549"/>
              <a:gd name="connsiteX11" fmla="*/ 1336327 w 4672138"/>
              <a:gd name="connsiteY11" fmla="*/ 4668766 h 5580549"/>
              <a:gd name="connsiteX12" fmla="*/ 335088 w 4672138"/>
              <a:gd name="connsiteY12" fmla="*/ 1745971 h 5580549"/>
              <a:gd name="connsiteX13" fmla="*/ 2294290 w 4672138"/>
              <a:gd name="connsiteY13" fmla="*/ 147 h 558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72138" h="5580549">
                <a:moveTo>
                  <a:pt x="2294290" y="147"/>
                </a:moveTo>
                <a:cubicBezTo>
                  <a:pt x="2374691" y="-1164"/>
                  <a:pt x="2449855" y="6331"/>
                  <a:pt x="2518329" y="21396"/>
                </a:cubicBezTo>
                <a:cubicBezTo>
                  <a:pt x="3066118" y="141923"/>
                  <a:pt x="4148285" y="530959"/>
                  <a:pt x="4005796" y="1570569"/>
                </a:cubicBezTo>
                <a:cubicBezTo>
                  <a:pt x="3863293" y="2610188"/>
                  <a:pt x="3022237" y="3481727"/>
                  <a:pt x="3338398" y="3655964"/>
                </a:cubicBezTo>
                <a:cubicBezTo>
                  <a:pt x="3654261" y="3831311"/>
                  <a:pt x="3932235" y="3582331"/>
                  <a:pt x="4218197" y="3855892"/>
                </a:cubicBezTo>
                <a:cubicBezTo>
                  <a:pt x="4585615" y="4208570"/>
                  <a:pt x="4054977" y="4647661"/>
                  <a:pt x="4208679" y="4804619"/>
                </a:cubicBezTo>
                <a:cubicBezTo>
                  <a:pt x="4365116" y="4964703"/>
                  <a:pt x="4632778" y="4945711"/>
                  <a:pt x="4669641" y="5182362"/>
                </a:cubicBezTo>
                <a:cubicBezTo>
                  <a:pt x="4701827" y="5396293"/>
                  <a:pt x="4413817" y="5593638"/>
                  <a:pt x="4326795" y="5579869"/>
                </a:cubicBezTo>
                <a:cubicBezTo>
                  <a:pt x="4276602" y="5571194"/>
                  <a:pt x="4547478" y="5295250"/>
                  <a:pt x="4416614" y="5177832"/>
                </a:cubicBezTo>
                <a:cubicBezTo>
                  <a:pt x="4285753" y="5060402"/>
                  <a:pt x="3939402" y="5168131"/>
                  <a:pt x="3860231" y="4920131"/>
                </a:cubicBezTo>
                <a:cubicBezTo>
                  <a:pt x="3782178" y="4672444"/>
                  <a:pt x="4099771" y="4395886"/>
                  <a:pt x="3864026" y="4295714"/>
                </a:cubicBezTo>
                <a:cubicBezTo>
                  <a:pt x="3627979" y="4196664"/>
                  <a:pt x="2693253" y="5150521"/>
                  <a:pt x="1336327" y="4668766"/>
                </a:cubicBezTo>
                <a:cubicBezTo>
                  <a:pt x="-20588" y="4187015"/>
                  <a:pt x="-324366" y="3227146"/>
                  <a:pt x="335088" y="1745971"/>
                </a:cubicBezTo>
                <a:cubicBezTo>
                  <a:pt x="912130" y="449949"/>
                  <a:pt x="1731489" y="9318"/>
                  <a:pt x="2294290" y="147"/>
                </a:cubicBezTo>
                <a:close/>
              </a:path>
            </a:pathLst>
          </a:custGeom>
        </p:spPr>
      </p:pic>
      <p:sp>
        <p:nvSpPr>
          <p:cNvPr id="100" name="Freeform: Shape 99">
            <a:extLst>
              <a:ext uri="{FF2B5EF4-FFF2-40B4-BE49-F238E27FC236}">
                <a16:creationId xmlns:a16="http://schemas.microsoft.com/office/drawing/2014/main" id="{D06C4977-EFBC-4102-BA89-0AF39A1C1BA0}"/>
              </a:ext>
            </a:extLst>
          </p:cNvPr>
          <p:cNvSpPr/>
          <p:nvPr/>
        </p:nvSpPr>
        <p:spPr>
          <a:xfrm rot="20700000">
            <a:off x="10595798" y="3220430"/>
            <a:ext cx="916092" cy="678744"/>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2B975A97-9659-4E4C-AFDE-704D3FA009AA}"/>
              </a:ext>
            </a:extLst>
          </p:cNvPr>
          <p:cNvSpPr/>
          <p:nvPr/>
        </p:nvSpPr>
        <p:spPr>
          <a:xfrm>
            <a:off x="8066839" y="264062"/>
            <a:ext cx="231652" cy="231652"/>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5757706" y="843378"/>
            <a:ext cx="5943579" cy="5366036"/>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3" name="PpHolder2">
            <a:extLst>
              <a:ext uri="{FF2B5EF4-FFF2-40B4-BE49-F238E27FC236}">
                <a16:creationId xmlns:a16="http://schemas.microsoft.com/office/drawing/2014/main" id="{8F079DE1-C8EA-4FE0-AF8F-470F1C4869A2}"/>
              </a:ext>
            </a:extLst>
          </p:cNvPr>
          <p:cNvPicPr>
            <a:picLocks/>
          </p:cNvPicPr>
          <p:nvPr/>
        </p:nvPicPr>
        <p:blipFill>
          <a:blip r:embed="rId2">
            <a:extLst>
              <a:ext uri="{28A0092B-C50C-407E-A947-70E740481C1C}">
                <a14:useLocalDpi xmlns:a14="http://schemas.microsoft.com/office/drawing/2010/main" val="0"/>
              </a:ext>
            </a:extLst>
          </a:blip>
          <a:srcRect l="47967" t="12277" r="4037" b="10642"/>
          <a:stretch>
            <a:fillRect/>
          </a:stretch>
        </p:blipFill>
        <p:spPr>
          <a:xfrm>
            <a:off x="5848118" y="841941"/>
            <a:ext cx="5851659" cy="5286239"/>
          </a:xfrm>
          <a:custGeom>
            <a:avLst/>
            <a:gdLst>
              <a:gd name="connsiteX0" fmla="*/ 3114364 w 5851659"/>
              <a:gd name="connsiteY0" fmla="*/ 342 h 5286239"/>
              <a:gd name="connsiteX1" fmla="*/ 3264799 w 5851659"/>
              <a:gd name="connsiteY1" fmla="*/ 3300 h 5286239"/>
              <a:gd name="connsiteX2" fmla="*/ 4342054 w 5851659"/>
              <a:gd name="connsiteY2" fmla="*/ 717522 h 5286239"/>
              <a:gd name="connsiteX3" fmla="*/ 4575816 w 5851659"/>
              <a:gd name="connsiteY3" fmla="*/ 2524077 h 5286239"/>
              <a:gd name="connsiteX4" fmla="*/ 5182314 w 5851659"/>
              <a:gd name="connsiteY4" fmla="*/ 4032235 h 5286239"/>
              <a:gd name="connsiteX5" fmla="*/ 5846977 w 5851659"/>
              <a:gd name="connsiteY5" fmla="*/ 4417888 h 5286239"/>
              <a:gd name="connsiteX6" fmla="*/ 5315892 w 5851659"/>
              <a:gd name="connsiteY6" fmla="*/ 4913424 h 5286239"/>
              <a:gd name="connsiteX7" fmla="*/ 4591977 w 5851659"/>
              <a:gd name="connsiteY7" fmla="*/ 4947897 h 5286239"/>
              <a:gd name="connsiteX8" fmla="*/ 4268801 w 5851659"/>
              <a:gd name="connsiteY8" fmla="*/ 5217216 h 5286239"/>
              <a:gd name="connsiteX9" fmla="*/ 3871296 w 5851659"/>
              <a:gd name="connsiteY9" fmla="*/ 5053474 h 5286239"/>
              <a:gd name="connsiteX10" fmla="*/ 3090278 w 5851659"/>
              <a:gd name="connsiteY10" fmla="*/ 5161199 h 5286239"/>
              <a:gd name="connsiteX11" fmla="*/ 2436381 w 5851659"/>
              <a:gd name="connsiteY11" fmla="*/ 5044855 h 5286239"/>
              <a:gd name="connsiteX12" fmla="*/ 1047802 w 5851659"/>
              <a:gd name="connsiteY12" fmla="*/ 5044855 h 5286239"/>
              <a:gd name="connsiteX13" fmla="*/ 417610 w 5851659"/>
              <a:gd name="connsiteY13" fmla="*/ 4916659 h 5286239"/>
              <a:gd name="connsiteX14" fmla="*/ 160144 w 5851659"/>
              <a:gd name="connsiteY14" fmla="*/ 4332792 h 5286239"/>
              <a:gd name="connsiteX15" fmla="*/ 977783 w 5851659"/>
              <a:gd name="connsiteY15" fmla="*/ 3784472 h 5286239"/>
              <a:gd name="connsiteX16" fmla="*/ 1316035 w 5851659"/>
              <a:gd name="connsiteY16" fmla="*/ 2956054 h 5286239"/>
              <a:gd name="connsiteX17" fmla="*/ 3114364 w 5851659"/>
              <a:gd name="connsiteY17" fmla="*/ 342 h 5286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851659" h="5286239">
                <a:moveTo>
                  <a:pt x="3114364" y="342"/>
                </a:moveTo>
                <a:cubicBezTo>
                  <a:pt x="3162899" y="-587"/>
                  <a:pt x="3213023" y="371"/>
                  <a:pt x="3264799" y="3300"/>
                </a:cubicBezTo>
                <a:cubicBezTo>
                  <a:pt x="3793722" y="14078"/>
                  <a:pt x="4284951" y="531149"/>
                  <a:pt x="4342054" y="717522"/>
                </a:cubicBezTo>
                <a:cubicBezTo>
                  <a:pt x="4540269" y="1368185"/>
                  <a:pt x="4563964" y="1940199"/>
                  <a:pt x="4575816" y="2524077"/>
                </a:cubicBezTo>
                <a:cubicBezTo>
                  <a:pt x="4586582" y="3133798"/>
                  <a:pt x="4552122" y="3729529"/>
                  <a:pt x="5182314" y="4032235"/>
                </a:cubicBezTo>
                <a:cubicBezTo>
                  <a:pt x="5392370" y="4125959"/>
                  <a:pt x="5800652" y="4137812"/>
                  <a:pt x="5846977" y="4417888"/>
                </a:cubicBezTo>
                <a:cubicBezTo>
                  <a:pt x="5894376" y="4697974"/>
                  <a:pt x="5572274" y="4901583"/>
                  <a:pt x="5315892" y="4913424"/>
                </a:cubicBezTo>
                <a:cubicBezTo>
                  <a:pt x="5059500" y="4925278"/>
                  <a:pt x="4825738" y="4737841"/>
                  <a:pt x="4591977" y="4947897"/>
                </a:cubicBezTo>
                <a:cubicBezTo>
                  <a:pt x="4467016" y="5065326"/>
                  <a:pt x="4467016" y="5182745"/>
                  <a:pt x="4268801" y="5217216"/>
                </a:cubicBezTo>
                <a:cubicBezTo>
                  <a:pt x="4070586" y="5251689"/>
                  <a:pt x="4011334" y="5161199"/>
                  <a:pt x="3871296" y="5053474"/>
                </a:cubicBezTo>
                <a:cubicBezTo>
                  <a:pt x="3544885" y="4822935"/>
                  <a:pt x="3382217" y="4961910"/>
                  <a:pt x="3090278" y="5161199"/>
                </a:cubicBezTo>
                <a:cubicBezTo>
                  <a:pt x="2798349" y="5360488"/>
                  <a:pt x="2692773" y="5196746"/>
                  <a:pt x="2436381" y="5044855"/>
                </a:cubicBezTo>
                <a:cubicBezTo>
                  <a:pt x="1980711" y="4788463"/>
                  <a:pt x="1408684" y="5698753"/>
                  <a:pt x="1047802" y="5044855"/>
                </a:cubicBezTo>
                <a:cubicBezTo>
                  <a:pt x="860365" y="4694750"/>
                  <a:pt x="755862" y="4881113"/>
                  <a:pt x="417610" y="4916659"/>
                </a:cubicBezTo>
                <a:cubicBezTo>
                  <a:pt x="43801" y="4962984"/>
                  <a:pt x="-163034" y="4578407"/>
                  <a:pt x="160144" y="4332792"/>
                </a:cubicBezTo>
                <a:cubicBezTo>
                  <a:pt x="428377" y="4134577"/>
                  <a:pt x="755862" y="4064547"/>
                  <a:pt x="977783" y="3784472"/>
                </a:cubicBezTo>
                <a:cubicBezTo>
                  <a:pt x="1152292" y="3562552"/>
                  <a:pt x="1234164" y="3224288"/>
                  <a:pt x="1316035" y="2956054"/>
                </a:cubicBezTo>
                <a:cubicBezTo>
                  <a:pt x="1632246" y="1869679"/>
                  <a:pt x="1609777" y="29107"/>
                  <a:pt x="3114364" y="342"/>
                </a:cubicBezTo>
                <a:close/>
              </a:path>
            </a:pathLst>
          </a:custGeom>
        </p:spPr>
      </p:pic>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973073" y="2714477"/>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TextBox 24">
            <a:extLst>
              <a:ext uri="{FF2B5EF4-FFF2-40B4-BE49-F238E27FC236}">
                <a16:creationId xmlns:a16="http://schemas.microsoft.com/office/drawing/2014/main" id="{6E411FDB-13F5-4992-813D-AF040B04A139}"/>
              </a:ext>
            </a:extLst>
          </p:cNvPr>
          <p:cNvSpPr txBox="1"/>
          <p:nvPr/>
        </p:nvSpPr>
        <p:spPr>
          <a:xfrm>
            <a:off x="1212171" y="2586090"/>
            <a:ext cx="684804" cy="461665"/>
          </a:xfrm>
          <a:prstGeom prst="rect">
            <a:avLst/>
          </a:prstGeom>
          <a:noFill/>
        </p:spPr>
        <p:txBody>
          <a:bodyPr wrap="none" rtlCol="0">
            <a:spAutoFit/>
          </a:bodyPr>
          <a:lstStyle/>
          <a:p>
            <a:pPr algn="r"/>
            <a:r>
              <a:rPr lang="en-US" sz="2400">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973073" y="4790118"/>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D0D43A19-B87B-4288-9F88-2460F4EA2960}"/>
              </a:ext>
            </a:extLst>
          </p:cNvPr>
          <p:cNvSpPr txBox="1"/>
          <p:nvPr/>
        </p:nvSpPr>
        <p:spPr>
          <a:xfrm>
            <a:off x="1218583" y="4661731"/>
            <a:ext cx="678392" cy="461665"/>
          </a:xfrm>
          <a:prstGeom prst="rect">
            <a:avLst/>
          </a:prstGeom>
          <a:noFill/>
        </p:spPr>
        <p:txBody>
          <a:bodyPr wrap="none" rtlCol="0">
            <a:spAutoFit/>
          </a:bodyPr>
          <a:lstStyle/>
          <a:p>
            <a:pPr algn="r"/>
            <a:r>
              <a:rPr lang="en-US" sz="2400">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2075519" y="2919369"/>
            <a:ext cx="0" cy="18707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a:off x="2075519" y="4995010"/>
            <a:ext cx="0" cy="18629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9603258" y="481126"/>
            <a:ext cx="1107437" cy="853456"/>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6214423" y="4420293"/>
            <a:ext cx="423174" cy="31352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26" name="TextBox 25">
            <a:extLst>
              <a:ext uri="{FF2B5EF4-FFF2-40B4-BE49-F238E27FC236}">
                <a16:creationId xmlns:a16="http://schemas.microsoft.com/office/drawing/2014/main" id="{010D49F5-EDAD-4AD6-A575-29960E820BAF}"/>
              </a:ext>
            </a:extLst>
          </p:cNvPr>
          <p:cNvSpPr txBox="1"/>
          <p:nvPr/>
        </p:nvSpPr>
        <p:spPr>
          <a:xfrm>
            <a:off x="2335715" y="2480124"/>
            <a:ext cx="1130438" cy="338554"/>
          </a:xfrm>
          <a:prstGeom prst="rect">
            <a:avLst/>
          </a:prstGeom>
          <a:noFill/>
        </p:spPr>
        <p:txBody>
          <a:bodyPr wrap="none" rtlCol="0">
            <a:spAutoFit/>
          </a:bodyPr>
          <a:lstStyle/>
          <a:p>
            <a:r>
              <a:rPr lang="en-US" sz="16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2330161" y="2745496"/>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2335715" y="4555765"/>
            <a:ext cx="1130438" cy="338554"/>
          </a:xfrm>
          <a:prstGeom prst="rect">
            <a:avLst/>
          </a:prstGeom>
          <a:noFill/>
        </p:spPr>
        <p:txBody>
          <a:bodyPr wrap="none" rtlCol="0">
            <a:spAutoFit/>
          </a:bodyPr>
          <a:lstStyle/>
          <a:p>
            <a:r>
              <a:rPr lang="en-US" sz="16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2330161" y="4821137"/>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973073" y="1689043"/>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TextBox 5">
            <a:extLst>
              <a:ext uri="{FF2B5EF4-FFF2-40B4-BE49-F238E27FC236}">
                <a16:creationId xmlns:a16="http://schemas.microsoft.com/office/drawing/2014/main" id="{E630BA80-AA8F-43D6-8181-428CFEF41340}"/>
              </a:ext>
            </a:extLst>
          </p:cNvPr>
          <p:cNvSpPr txBox="1"/>
          <p:nvPr/>
        </p:nvSpPr>
        <p:spPr>
          <a:xfrm>
            <a:off x="1208965" y="1560656"/>
            <a:ext cx="688010" cy="461665"/>
          </a:xfrm>
          <a:prstGeom prst="rect">
            <a:avLst/>
          </a:prstGeom>
          <a:noFill/>
        </p:spPr>
        <p:txBody>
          <a:bodyPr wrap="none" rtlCol="0">
            <a:spAutoFit/>
          </a:bodyPr>
          <a:lstStyle/>
          <a:p>
            <a:pPr algn="r"/>
            <a:r>
              <a:rPr lang="en-US" sz="2400">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2335715" y="1454690"/>
            <a:ext cx="1130438" cy="338554"/>
          </a:xfrm>
          <a:prstGeom prst="rect">
            <a:avLst/>
          </a:prstGeom>
          <a:noFill/>
        </p:spPr>
        <p:txBody>
          <a:bodyPr wrap="none" rtlCol="0">
            <a:spAutoFit/>
          </a:bodyPr>
          <a:lstStyle/>
          <a:p>
            <a:r>
              <a:rPr lang="en-US" sz="16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2330161" y="1720062"/>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2075519" y="0"/>
            <a:ext cx="0" cy="168904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973073" y="3938631"/>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6191C081-D6F8-4489-82F5-C54FEC352AB0}"/>
              </a:ext>
            </a:extLst>
          </p:cNvPr>
          <p:cNvSpPr txBox="1"/>
          <p:nvPr/>
        </p:nvSpPr>
        <p:spPr>
          <a:xfrm>
            <a:off x="1205759" y="3810244"/>
            <a:ext cx="691216" cy="461665"/>
          </a:xfrm>
          <a:prstGeom prst="rect">
            <a:avLst/>
          </a:prstGeom>
          <a:noFill/>
        </p:spPr>
        <p:txBody>
          <a:bodyPr wrap="none" rtlCol="0">
            <a:spAutoFit/>
          </a:bodyPr>
          <a:lstStyle/>
          <a:p>
            <a:pPr algn="r"/>
            <a:r>
              <a:rPr lang="en-US" sz="2400">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2335715" y="3704278"/>
            <a:ext cx="1130438" cy="338554"/>
          </a:xfrm>
          <a:prstGeom prst="rect">
            <a:avLst/>
          </a:prstGeom>
          <a:noFill/>
        </p:spPr>
        <p:txBody>
          <a:bodyPr wrap="none" rtlCol="0">
            <a:spAutoFit/>
          </a:bodyPr>
          <a:lstStyle/>
          <a:p>
            <a:r>
              <a:rPr lang="en-US" sz="16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2330161" y="3969650"/>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2075519" y="1893935"/>
            <a:ext cx="0" cy="20446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6193459" y="616688"/>
            <a:ext cx="5204910" cy="5770509"/>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3" name="PpHolder12">
            <a:extLst>
              <a:ext uri="{FF2B5EF4-FFF2-40B4-BE49-F238E27FC236}">
                <a16:creationId xmlns:a16="http://schemas.microsoft.com/office/drawing/2014/main" id="{FFBBE53C-4EAC-4022-91D8-F6EC6A71423E}"/>
              </a:ext>
            </a:extLst>
          </p:cNvPr>
          <p:cNvPicPr>
            <a:picLocks/>
          </p:cNvPicPr>
          <p:nvPr/>
        </p:nvPicPr>
        <p:blipFill>
          <a:blip r:embed="rId2">
            <a:extLst>
              <a:ext uri="{28A0092B-C50C-407E-A947-70E740481C1C}">
                <a14:useLocalDpi xmlns:a14="http://schemas.microsoft.com/office/drawing/2010/main" val="0"/>
              </a:ext>
            </a:extLst>
          </a:blip>
          <a:srcRect l="51539" t="10451" r="6509" b="6865"/>
          <a:stretch>
            <a:fillRect/>
          </a:stretch>
        </p:blipFill>
        <p:spPr>
          <a:xfrm>
            <a:off x="6283682" y="716713"/>
            <a:ext cx="5114689" cy="5670484"/>
          </a:xfrm>
          <a:custGeom>
            <a:avLst/>
            <a:gdLst>
              <a:gd name="connsiteX0" fmla="*/ 2672241 w 5114689"/>
              <a:gd name="connsiteY0" fmla="*/ 33 h 5670484"/>
              <a:gd name="connsiteX1" fmla="*/ 2691427 w 5114689"/>
              <a:gd name="connsiteY1" fmla="*/ 33 h 5670484"/>
              <a:gd name="connsiteX2" fmla="*/ 2706771 w 5114689"/>
              <a:gd name="connsiteY2" fmla="*/ 33 h 5670484"/>
              <a:gd name="connsiteX3" fmla="*/ 3470139 w 5114689"/>
              <a:gd name="connsiteY3" fmla="*/ 851641 h 5670484"/>
              <a:gd name="connsiteX4" fmla="*/ 4894081 w 5114689"/>
              <a:gd name="connsiteY4" fmla="*/ 841669 h 5670484"/>
              <a:gd name="connsiteX5" fmla="*/ 4850352 w 5114689"/>
              <a:gd name="connsiteY5" fmla="*/ 2350001 h 5670484"/>
              <a:gd name="connsiteX6" fmla="*/ 4653181 w 5114689"/>
              <a:gd name="connsiteY6" fmla="*/ 1889674 h 5670484"/>
              <a:gd name="connsiteX7" fmla="*/ 4436059 w 5114689"/>
              <a:gd name="connsiteY7" fmla="*/ 3342773 h 5670484"/>
              <a:gd name="connsiteX8" fmla="*/ 3998753 w 5114689"/>
              <a:gd name="connsiteY8" fmla="*/ 3442507 h 5670484"/>
              <a:gd name="connsiteX9" fmla="*/ 3763217 w 5114689"/>
              <a:gd name="connsiteY9" fmla="*/ 2794216 h 5670484"/>
              <a:gd name="connsiteX10" fmla="*/ 3525378 w 5114689"/>
              <a:gd name="connsiteY10" fmla="*/ 3153270 h 5670484"/>
              <a:gd name="connsiteX11" fmla="*/ 2412928 w 5114689"/>
              <a:gd name="connsiteY11" fmla="*/ 5670484 h 5670484"/>
              <a:gd name="connsiteX12" fmla="*/ 2040833 w 5114689"/>
              <a:gd name="connsiteY12" fmla="*/ 4879489 h 5670484"/>
              <a:gd name="connsiteX13" fmla="*/ 1492276 w 5114689"/>
              <a:gd name="connsiteY13" fmla="*/ 3075784 h 5670484"/>
              <a:gd name="connsiteX14" fmla="*/ 1276692 w 5114689"/>
              <a:gd name="connsiteY14" fmla="*/ 2748184 h 5670484"/>
              <a:gd name="connsiteX15" fmla="*/ 1002026 w 5114689"/>
              <a:gd name="connsiteY15" fmla="*/ 3384199 h 5670484"/>
              <a:gd name="connsiteX16" fmla="*/ 570858 w 5114689"/>
              <a:gd name="connsiteY16" fmla="*/ 3263749 h 5670484"/>
              <a:gd name="connsiteX17" fmla="*/ 443497 w 5114689"/>
              <a:gd name="connsiteY17" fmla="*/ 1806050 h 5670484"/>
              <a:gd name="connsiteX18" fmla="*/ 218707 w 5114689"/>
              <a:gd name="connsiteY18" fmla="*/ 2253336 h 5670484"/>
              <a:gd name="connsiteX19" fmla="*/ 267043 w 5114689"/>
              <a:gd name="connsiteY19" fmla="*/ 748830 h 5670484"/>
              <a:gd name="connsiteX20" fmla="*/ 1687916 w 5114689"/>
              <a:gd name="connsiteY20" fmla="*/ 825551 h 5670484"/>
              <a:gd name="connsiteX21" fmla="*/ 2672241 w 5114689"/>
              <a:gd name="connsiteY21" fmla="*/ 33 h 567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9" h="5670484">
                <a:moveTo>
                  <a:pt x="2672241" y="33"/>
                </a:moveTo>
                <a:lnTo>
                  <a:pt x="2691427" y="33"/>
                </a:lnTo>
                <a:lnTo>
                  <a:pt x="2706771" y="33"/>
                </a:lnTo>
                <a:cubicBezTo>
                  <a:pt x="3316697" y="112815"/>
                  <a:pt x="3320539" y="680551"/>
                  <a:pt x="3470139" y="851641"/>
                </a:cubicBezTo>
                <a:cubicBezTo>
                  <a:pt x="3635857" y="1040370"/>
                  <a:pt x="4538869" y="712778"/>
                  <a:pt x="4894081" y="841669"/>
                </a:cubicBezTo>
                <a:cubicBezTo>
                  <a:pt x="5248536" y="970560"/>
                  <a:pt x="5132685" y="2383757"/>
                  <a:pt x="4850352" y="2350001"/>
                </a:cubicBezTo>
                <a:cubicBezTo>
                  <a:pt x="4568019" y="2316242"/>
                  <a:pt x="4850352" y="2036978"/>
                  <a:pt x="4653181" y="1889674"/>
                </a:cubicBezTo>
                <a:cubicBezTo>
                  <a:pt x="4456010" y="1742369"/>
                  <a:pt x="4413046" y="2945355"/>
                  <a:pt x="4436059" y="3342773"/>
                </a:cubicBezTo>
                <a:cubicBezTo>
                  <a:pt x="4459079" y="3740184"/>
                  <a:pt x="3935072" y="4162154"/>
                  <a:pt x="3998753" y="3442507"/>
                </a:cubicBezTo>
                <a:cubicBezTo>
                  <a:pt x="4062425" y="2722868"/>
                  <a:pt x="3763217" y="2794216"/>
                  <a:pt x="3763217" y="2794216"/>
                </a:cubicBezTo>
                <a:cubicBezTo>
                  <a:pt x="3532289" y="2723633"/>
                  <a:pt x="3525378" y="3153270"/>
                  <a:pt x="3525378" y="3153270"/>
                </a:cubicBezTo>
                <a:cubicBezTo>
                  <a:pt x="3580617" y="4005643"/>
                  <a:pt x="2412928" y="5670484"/>
                  <a:pt x="2412928" y="5670484"/>
                </a:cubicBezTo>
                <a:cubicBezTo>
                  <a:pt x="2648463" y="5214766"/>
                  <a:pt x="2040833" y="4879489"/>
                  <a:pt x="2040833" y="4879489"/>
                </a:cubicBezTo>
                <a:cubicBezTo>
                  <a:pt x="1292801" y="4273397"/>
                  <a:pt x="1486903" y="3346607"/>
                  <a:pt x="1492276" y="3075784"/>
                </a:cubicBezTo>
                <a:cubicBezTo>
                  <a:pt x="1489972" y="2968375"/>
                  <a:pt x="1465421" y="2699847"/>
                  <a:pt x="1276692" y="2748184"/>
                </a:cubicBezTo>
                <a:cubicBezTo>
                  <a:pt x="1276692" y="2748184"/>
                  <a:pt x="982083" y="2660726"/>
                  <a:pt x="1002026" y="3384199"/>
                </a:cubicBezTo>
                <a:cubicBezTo>
                  <a:pt x="1021978" y="4107680"/>
                  <a:pt x="521757" y="3655795"/>
                  <a:pt x="570858" y="3263749"/>
                </a:cubicBezTo>
                <a:cubicBezTo>
                  <a:pt x="619960" y="2871702"/>
                  <a:pt x="649110" y="1665648"/>
                  <a:pt x="443497" y="1806050"/>
                </a:cubicBezTo>
                <a:cubicBezTo>
                  <a:pt x="237885" y="1946451"/>
                  <a:pt x="503344" y="2236453"/>
                  <a:pt x="218707" y="2253336"/>
                </a:cubicBezTo>
                <a:cubicBezTo>
                  <a:pt x="-65930" y="2270210"/>
                  <a:pt x="-95853" y="861612"/>
                  <a:pt x="267043" y="748830"/>
                </a:cubicBezTo>
                <a:cubicBezTo>
                  <a:pt x="629931" y="636057"/>
                  <a:pt x="1513757" y="1003552"/>
                  <a:pt x="1687916" y="825551"/>
                </a:cubicBezTo>
                <a:cubicBezTo>
                  <a:pt x="1862067" y="647559"/>
                  <a:pt x="1893528" y="-5331"/>
                  <a:pt x="2672241" y="33"/>
                </a:cubicBezTo>
                <a:close/>
              </a:path>
            </a:pathLst>
          </a:custGeom>
        </p:spPr>
      </p:pic>
      <p:sp>
        <p:nvSpPr>
          <p:cNvPr id="43" name="Freeform: Shape 42">
            <a:extLst>
              <a:ext uri="{FF2B5EF4-FFF2-40B4-BE49-F238E27FC236}">
                <a16:creationId xmlns:a16="http://schemas.microsoft.com/office/drawing/2014/main" id="{969F1519-CA17-488A-AE01-46126831CF91}"/>
              </a:ext>
            </a:extLst>
          </p:cNvPr>
          <p:cNvSpPr/>
          <p:nvPr/>
        </p:nvSpPr>
        <p:spPr>
          <a:xfrm rot="16200000">
            <a:off x="7561030" y="5347991"/>
            <a:ext cx="320905" cy="325173"/>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9658929" y="364098"/>
            <a:ext cx="915103" cy="70523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E9EA773-A466-4C62-AFBE-48E8F6B745C5}"/>
              </a:ext>
            </a:extLst>
          </p:cNvPr>
          <p:cNvSpPr/>
          <p:nvPr/>
        </p:nvSpPr>
        <p:spPr>
          <a:xfrm>
            <a:off x="1831657" y="4848399"/>
            <a:ext cx="487723" cy="1003449"/>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7086578" y="1549434"/>
            <a:ext cx="3860352" cy="2800767"/>
          </a:xfrm>
          <a:prstGeom prst="rect">
            <a:avLst/>
          </a:prstGeom>
          <a:noFill/>
        </p:spPr>
        <p:txBody>
          <a:bodyPr wrap="none" rtlCol="0">
            <a:spAutoFit/>
          </a:bodyPr>
          <a:lstStyle/>
          <a:p>
            <a:pPr algn="ctr"/>
            <a:r>
              <a:rPr lang="en-US" sz="8800">
                <a:solidFill>
                  <a:schemeClr val="accent1">
                    <a:alpha val="15000"/>
                  </a:schemeClr>
                </a:solidFill>
                <a:latin typeface="+mj-lt"/>
              </a:rPr>
              <a:t>TRICK OR</a:t>
            </a:r>
          </a:p>
          <a:p>
            <a:pPr algn="ctr"/>
            <a:r>
              <a:rPr lang="en-US" sz="88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2" y="0"/>
            <a:ext cx="6347639" cy="6858001"/>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extBox 5">
            <a:extLst>
              <a:ext uri="{FF2B5EF4-FFF2-40B4-BE49-F238E27FC236}">
                <a16:creationId xmlns:a16="http://schemas.microsoft.com/office/drawing/2014/main" id="{38973524-297D-4D52-9CAE-DE6E55FE01C0}"/>
              </a:ext>
            </a:extLst>
          </p:cNvPr>
          <p:cNvSpPr txBox="1"/>
          <p:nvPr/>
        </p:nvSpPr>
        <p:spPr>
          <a:xfrm>
            <a:off x="7547441" y="1907486"/>
            <a:ext cx="2938626" cy="2123658"/>
          </a:xfrm>
          <a:prstGeom prst="rect">
            <a:avLst/>
          </a:prstGeom>
          <a:noFill/>
        </p:spPr>
        <p:txBody>
          <a:bodyPr wrap="none" rtlCol="0">
            <a:spAutoFit/>
          </a:bodyPr>
          <a:lstStyle/>
          <a:p>
            <a:pPr algn="ctr"/>
            <a:r>
              <a:rPr lang="en-US" sz="6600">
                <a:latin typeface="+mj-lt"/>
              </a:rPr>
              <a:t>TRICK OR</a:t>
            </a:r>
          </a:p>
          <a:p>
            <a:pPr algn="ctr"/>
            <a:r>
              <a:rPr lang="en-US" sz="6600">
                <a:latin typeface="+mj-lt"/>
              </a:rPr>
              <a:t>TREAT</a:t>
            </a:r>
          </a:p>
        </p:txBody>
      </p:sp>
      <p:pic>
        <p:nvPicPr>
          <p:cNvPr id="13" name="PpHolder4">
            <a:extLst>
              <a:ext uri="{FF2B5EF4-FFF2-40B4-BE49-F238E27FC236}">
                <a16:creationId xmlns:a16="http://schemas.microsoft.com/office/drawing/2014/main" id="{82EC598E-7C2E-4430-8B66-1DB3EFB3FFEF}"/>
              </a:ext>
            </a:extLst>
          </p:cNvPr>
          <p:cNvPicPr>
            <a:picLocks/>
          </p:cNvPicPr>
          <p:nvPr/>
        </p:nvPicPr>
        <p:blipFill>
          <a:blip r:embed="rId2">
            <a:extLst>
              <a:ext uri="{28A0092B-C50C-407E-A947-70E740481C1C}">
                <a14:useLocalDpi xmlns:a14="http://schemas.microsoft.com/office/drawing/2010/main" val="0"/>
              </a:ext>
            </a:extLst>
          </a:blip>
          <a:srcRect r="49331"/>
          <a:stretch>
            <a:fillRect/>
          </a:stretch>
        </p:blipFill>
        <p:spPr>
          <a:xfrm>
            <a:off x="1" y="2"/>
            <a:ext cx="6177517" cy="6857998"/>
          </a:xfrm>
          <a:custGeom>
            <a:avLst/>
            <a:gdLst>
              <a:gd name="connsiteX0" fmla="*/ 1266111 w 6177517"/>
              <a:gd name="connsiteY0" fmla="*/ 0 h 6857998"/>
              <a:gd name="connsiteX1" fmla="*/ 6177517 w 6177517"/>
              <a:gd name="connsiteY1" fmla="*/ 0 h 6857998"/>
              <a:gd name="connsiteX2" fmla="*/ 5492421 w 6177517"/>
              <a:gd name="connsiteY2" fmla="*/ 1329100 h 6857998"/>
              <a:gd name="connsiteX3" fmla="*/ 5904791 w 6177517"/>
              <a:gd name="connsiteY3" fmla="*/ 3506186 h 6857998"/>
              <a:gd name="connsiteX4" fmla="*/ 4914211 w 6177517"/>
              <a:gd name="connsiteY4" fmla="*/ 5154803 h 6857998"/>
              <a:gd name="connsiteX5" fmla="*/ 5067112 w 6177517"/>
              <a:gd name="connsiteY5" fmla="*/ 6645728 h 6857998"/>
              <a:gd name="connsiteX6" fmla="*/ 5068120 w 6177517"/>
              <a:gd name="connsiteY6" fmla="*/ 6857998 h 6857998"/>
              <a:gd name="connsiteX7" fmla="*/ 0 w 6177517"/>
              <a:gd name="connsiteY7" fmla="*/ 6857998 h 6857998"/>
              <a:gd name="connsiteX8" fmla="*/ 0 w 6177517"/>
              <a:gd name="connsiteY8" fmla="*/ 1 h 6857998"/>
              <a:gd name="connsiteX9" fmla="*/ 1266111 w 6177517"/>
              <a:gd name="connsiteY9" fmla="*/ 1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77517" h="6857998">
                <a:moveTo>
                  <a:pt x="1266111" y="0"/>
                </a:moveTo>
                <a:lnTo>
                  <a:pt x="6177517" y="0"/>
                </a:lnTo>
                <a:cubicBezTo>
                  <a:pt x="5743693" y="291718"/>
                  <a:pt x="5473378" y="810447"/>
                  <a:pt x="5492421" y="1329100"/>
                </a:cubicBezTo>
                <a:cubicBezTo>
                  <a:pt x="5519861" y="2075643"/>
                  <a:pt x="6091587" y="2782228"/>
                  <a:pt x="5904791" y="3506186"/>
                </a:cubicBezTo>
                <a:cubicBezTo>
                  <a:pt x="5743654" y="4130733"/>
                  <a:pt x="5063650" y="4527421"/>
                  <a:pt x="4914211" y="5154803"/>
                </a:cubicBezTo>
                <a:cubicBezTo>
                  <a:pt x="4797871" y="5643156"/>
                  <a:pt x="5032452" y="6148955"/>
                  <a:pt x="5067112" y="6645728"/>
                </a:cubicBezTo>
                <a:lnTo>
                  <a:pt x="5068120" y="6857998"/>
                </a:lnTo>
                <a:lnTo>
                  <a:pt x="0" y="6857998"/>
                </a:lnTo>
                <a:lnTo>
                  <a:pt x="0" y="1"/>
                </a:lnTo>
                <a:lnTo>
                  <a:pt x="1266111" y="1"/>
                </a:lnTo>
                <a:close/>
              </a:path>
            </a:pathLst>
          </a:custGeom>
        </p:spPr>
      </p:pic>
      <p:sp>
        <p:nvSpPr>
          <p:cNvPr id="9" name="TextBox 8">
            <a:extLst>
              <a:ext uri="{FF2B5EF4-FFF2-40B4-BE49-F238E27FC236}">
                <a16:creationId xmlns:a16="http://schemas.microsoft.com/office/drawing/2014/main" id="{C641EF8B-52E7-4A0E-9DC0-58DBBE82E439}"/>
              </a:ext>
            </a:extLst>
          </p:cNvPr>
          <p:cNvSpPr txBox="1"/>
          <p:nvPr/>
        </p:nvSpPr>
        <p:spPr>
          <a:xfrm>
            <a:off x="6676495" y="4350201"/>
            <a:ext cx="4680515" cy="1167114"/>
          </a:xfrm>
          <a:prstGeom prst="rect">
            <a:avLst/>
          </a:prstGeom>
          <a:noFill/>
        </p:spPr>
        <p:txBody>
          <a:bodyPr wrap="square" rtlCol="0">
            <a:spAutoFit/>
          </a:bodyPr>
          <a:lstStyle/>
          <a:p>
            <a:pPr algn="ctr">
              <a:lnSpc>
                <a:spcPct val="150000"/>
              </a:lnSpc>
            </a:pPr>
            <a:r>
              <a:rPr lang="en-US" sz="1200" b="0" i="0">
                <a:effectLst/>
              </a:rPr>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endParaRPr lang="en-US" sz="1200"/>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Colors 338">
      <a:dk1>
        <a:srgbClr val="000000"/>
      </a:dk1>
      <a:lt1>
        <a:srgbClr val="FFFFFF"/>
      </a:lt1>
      <a:dk2>
        <a:srgbClr val="313C41"/>
      </a:dk2>
      <a:lt2>
        <a:srgbClr val="FFFFFF"/>
      </a:lt2>
      <a:accent1>
        <a:srgbClr val="F79E45"/>
      </a:accent1>
      <a:accent2>
        <a:srgbClr val="F38B49"/>
      </a:accent2>
      <a:accent3>
        <a:srgbClr val="EF7C4F"/>
      </a:accent3>
      <a:accent4>
        <a:srgbClr val="F0674D"/>
      </a:accent4>
      <a:accent5>
        <a:srgbClr val="F05A56"/>
      </a:accent5>
      <a:accent6>
        <a:srgbClr val="E64C5B"/>
      </a:accent6>
      <a:hlink>
        <a:srgbClr val="2F8299"/>
      </a:hlink>
      <a:folHlink>
        <a:srgbClr val="8C8C8C"/>
      </a:folHlink>
    </a:clrScheme>
    <a:fontScheme name="Custom 113">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3765</TotalTime>
  <Words>1985</Words>
  <Application>Microsoft Office PowerPoint</Application>
  <PresentationFormat>Widescreen</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248</cp:revision>
  <dcterms:created xsi:type="dcterms:W3CDTF">2020-10-08T10:17:54Z</dcterms:created>
  <dcterms:modified xsi:type="dcterms:W3CDTF">2020-11-09T02:37:09Z</dcterms:modified>
</cp:coreProperties>
</file>