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560" y="1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3FDC4D0-1833-41CC-865C-B58B0A7465A5}"/>
              </a:ext>
            </a:extLst>
          </p:cNvPr>
          <p:cNvSpPr>
            <a:spLocks noGrp="1"/>
          </p:cNvSpPr>
          <p:nvPr>
            <p:ph type="pic"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6CE58D34-9CD9-4B6C-8BD3-CBF3FF27AFA8}"/>
              </a:ext>
            </a:extLst>
          </p:cNvPr>
          <p:cNvGrpSpPr/>
          <p:nvPr userDrawn="1"/>
        </p:nvGrpSpPr>
        <p:grpSpPr>
          <a:xfrm>
            <a:off x="0" y="2570400"/>
            <a:ext cx="9144000" cy="4287600"/>
            <a:chOff x="0" y="1142644"/>
            <a:chExt cx="12192000" cy="5715356"/>
          </a:xfrm>
        </p:grpSpPr>
        <p:sp>
          <p:nvSpPr>
            <p:cNvPr id="123" name="Freeform: Shape 122">
              <a:extLst>
                <a:ext uri="{FF2B5EF4-FFF2-40B4-BE49-F238E27FC236}">
                  <a16:creationId xmlns:a16="http://schemas.microsoft.com/office/drawing/2014/main" id="{2D74133A-303C-4606-ADA3-E408BB42BC9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7366D30-3D78-442E-B09B-F4337DC7512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26A5842-71DE-43AD-8D9A-41C0BDF0E6B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498487E8-0ABB-457D-8FBE-79CCC1EF361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6D716A8C-4D56-4207-AEBA-E4FF4EA3B00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8" name="Freeform: Shape 127">
              <a:extLst>
                <a:ext uri="{FF2B5EF4-FFF2-40B4-BE49-F238E27FC236}">
                  <a16:creationId xmlns:a16="http://schemas.microsoft.com/office/drawing/2014/main" id="{467FEE73-9777-4162-9770-A499D08111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F5AB899-F0BF-491C-8514-501BC60A414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34707A58-DAC0-4786-ABB9-444DE9E3D7E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DFA953D9-4913-495D-BC8F-6A0683373E4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E82D461D-B0AA-4E81-BBC1-5EEABCE96FB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82F46D8-287B-45E8-B3B3-AEE2CD4330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23DDBFC1-9122-4B76-AA99-F5307E48A3B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482744D-BE5F-4489-AFCE-8D66ADB5D4A0}"/>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AF977607-35CA-4648-895E-0646FADD90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B27EEA66-A264-4050-857C-6662C545F17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44616E2-B87F-475D-86C0-D61E3453F2E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FAB9E80-EE8E-4706-822A-8E730AA8951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378C802-D77A-418D-A469-A701AD74F7A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2072516-3334-44E8-9CF3-CEA354F7A8F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FA3F244-F3F0-48CB-ADA8-42AF7224981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BC507DF-1CDC-4C5B-AF6A-51CE04D7646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5B11FBDC-379F-43F2-9463-C20C6BA3FF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113DEFA-AE7D-4453-823B-6F19A4C79C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16690F8A-03C7-42D6-8BCE-8E612AAE66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584FA3F-D9B8-4B5D-BD46-627398418F4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4072B140-D698-4744-8F67-5D37201662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F9675227-D270-4C12-ACA5-8454B3F1E786}"/>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B99B86A-E46B-47D9-975D-A2720A87005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7170E93D-5B82-48F7-8A03-8E26076B5B2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AB53D40-7FFF-49CD-9F9E-862C6B555E7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B6BD13C-46CE-4C32-AFBC-9773D64023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D81B9076-E5CB-475B-AE60-2783B7FDAAC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0D25662F-ECFF-41A2-8BC8-A0D02EAF046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747E796D-DDDE-4B55-A1E4-34013A31EB8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1485B6FA-ABCB-483F-B3E7-D250C436007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041EA76D-BD06-4FB3-AC4C-85F6D819145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2B600035-D2C4-4963-9EF8-EE59C152023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8AE358DA-084C-475B-8ED4-EAF05B2CB37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F768A8D1-4942-442A-BF98-F3E71C6FCE4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F82703C6-E29F-45F8-AD39-D1E5A53562F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5D4191A-D81E-400E-A2EC-946DAED6A5B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DAAC4B30-FD43-4ADF-8852-65F8D6461AD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4CD8E65-96BC-4794-98A9-09AB372E52C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6DBACCE1-518C-4870-B3AB-C5842D2A6F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1A6E4CB-BF5F-4668-8B0F-3FF7B02DBAA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DD8E680-66B3-40EB-933B-E2BC9F9ACDA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B0E5D815-D46F-45C9-82D6-185C8EABA2E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57849565-DD49-4721-BAF7-71608E9CFF0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83688D2-D543-4B71-B2C1-D1A8FE48A46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C21F9CD-38B0-438B-A241-AC9A4995ADF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73365959-6E98-4155-AE3A-DA701244EA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2B9D45-10E0-4B6A-8607-A3514FB63EF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09D5A156-B334-41DA-A598-DD221CC47CC3}"/>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90DBEED7-DF27-4B87-A12A-78C88C80D3C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3B0A5C6-5EAE-48B5-B9FE-4B4CF95D7D7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909325FA-1A7F-41B7-9DB9-87448D03BA2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E241605-009F-43B9-A3BA-5F7D23A06FC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1EEE022-CCC1-4D36-86F7-207276B467C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B33303F-7253-4F17-8A72-723F23C23DC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2F77195-44B9-44EF-AA27-AE0881952D9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53730DB-D5D5-4EC1-9ED4-E4F4EB4FEBF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369E1C3-7A59-478D-8A93-D9114008D9C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4426B02-9CBA-44E6-A9E4-D77064C82CD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44809F0-4CF4-4FF8-B694-62FAF79D5D5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9535725-8C78-4E38-9223-9DBA12E9236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4CB52DE9-45EE-485B-9A98-3E3DEF10B18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A2AFBA2D-6176-426B-8FC9-61A4CB61BA7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DBC6918-F363-42EC-BFBF-15AFC0078A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4D330AC-2FBA-4C56-A142-B9799E3700A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63E190FF-2FEB-4340-9C1C-9E12B28806A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B1DFC75-B92C-4183-8F91-0F5B5AE8741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269C219E-8B59-4F7E-9A4A-5817F43D761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BC143781-2550-4CF8-9FB1-E9C02C5F1B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ABC24AD-C026-4929-B516-818A0BC4FF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051423A-6E7A-4564-9267-D27A858C8022}"/>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013865E-2C5E-46E3-B758-12ABA417DA3F}"/>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8196FD4-F972-4BB6-A9C8-66511AF19386}"/>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0BB34B0F-9D48-49B3-808E-9456CB74E50C}"/>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F133808-5072-40EF-A42F-353D93502AB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5811F55D-6A04-4A09-9E7B-7B4C2C4B6E0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C8C3B348-3E22-4923-B7C2-05AE95BAA52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8F38C877-9BE2-477B-8FFF-51F4C0864A7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073EB18-B8B8-4B68-B156-1B98456673E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95A9840-59D1-4C5C-AB5D-26140840875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176E6E90-7A34-43D5-A6B9-A913C439E78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D421D-4613-4F06-8CF0-A0347E8002F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B8598E4D-EFA6-426F-B69C-1C069D817CC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CB9F54E9-D65B-4FAB-A363-113D790A481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F321DEE5-28B5-4DAC-8EC1-4F5FD5FB2EF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A94FED4-2F11-400D-8EBB-DEB36EF6848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F92101EF-F329-454C-A120-D0D475D86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ACD12695-EFE0-4520-9EC2-94DA754B9A9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BEAEEB0-58C4-4C5F-B2E7-93728F650FE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CFE0A59-7F32-48FF-94F2-BF238C9420F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78F839A5-D99F-4086-9EBC-16F38E2C8E3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65FF4EB4-1EC9-4E3B-BA3A-01029D8ED2C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CEC63ADC-0FA6-4CEE-8AA8-761C5D82F69E}"/>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D14C1D1B-7D82-49A2-A57B-D32271A6D92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1B838934-BA04-4534-A965-446E8D9C8D0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308B1972-5ABC-4E82-8F03-FD59F930F68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A9F0D32-70B5-4EE8-986D-168109709D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114E5A2A-BBEB-4797-B2E1-5DAA98DBFBA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F9BDA64-BC9E-49FD-9464-FAAAD8A7D32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3971262" y="4119302"/>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36" name="PpHolder7">
            <a:extLst>
              <a:ext uri="{FF2B5EF4-FFF2-40B4-BE49-F238E27FC236}">
                <a16:creationId xmlns:a16="http://schemas.microsoft.com/office/drawing/2014/main" id="{8E863A02-A114-430F-9463-9CD53F6CF0FA}"/>
              </a:ext>
            </a:extLst>
          </p:cNvPr>
          <p:cNvSpPr>
            <a:spLocks noGrp="1"/>
          </p:cNvSpPr>
          <p:nvPr>
            <p:ph type="pic" idx="14"/>
          </p:nvPr>
        </p:nvSpPr>
        <p:spPr>
          <a:xfrm>
            <a:off x="382314" y="1469710"/>
            <a:ext cx="1793294" cy="2705859"/>
          </a:xfrm>
          <a:custGeom>
            <a:avLst/>
            <a:gdLst>
              <a:gd name="connsiteX0" fmla="*/ 850359 w 1793294"/>
              <a:gd name="connsiteY0" fmla="*/ 10 h 2705859"/>
              <a:gd name="connsiteX1" fmla="*/ 1784717 w 1793294"/>
              <a:gd name="connsiteY1" fmla="*/ 1340562 h 2705859"/>
              <a:gd name="connsiteX2" fmla="*/ 982729 w 1793294"/>
              <a:gd name="connsiteY2" fmla="*/ 2704005 h 2705859"/>
              <a:gd name="connsiteX3" fmla="*/ 982729 w 1793294"/>
              <a:gd name="connsiteY3" fmla="*/ 2251788 h 2705859"/>
              <a:gd name="connsiteX4" fmla="*/ 83391 w 1793294"/>
              <a:gd name="connsiteY4" fmla="*/ 1329813 h 2705859"/>
              <a:gd name="connsiteX5" fmla="*/ 472784 w 1793294"/>
              <a:gd name="connsiteY5" fmla="*/ 92583 h 2705859"/>
              <a:gd name="connsiteX6" fmla="*/ 850359 w 1793294"/>
              <a:gd name="connsiteY6" fmla="*/ 10 h 270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3294" h="2705859">
                <a:moveTo>
                  <a:pt x="850359" y="10"/>
                </a:moveTo>
                <a:cubicBezTo>
                  <a:pt x="1389385" y="2612"/>
                  <a:pt x="1863354" y="568466"/>
                  <a:pt x="1784717" y="1340562"/>
                </a:cubicBezTo>
                <a:cubicBezTo>
                  <a:pt x="1687369" y="2291403"/>
                  <a:pt x="1028571" y="2738529"/>
                  <a:pt x="982729" y="2704005"/>
                </a:cubicBezTo>
                <a:cubicBezTo>
                  <a:pt x="936879" y="2670047"/>
                  <a:pt x="1097052" y="2560809"/>
                  <a:pt x="982729" y="2251788"/>
                </a:cubicBezTo>
                <a:cubicBezTo>
                  <a:pt x="867833" y="1942761"/>
                  <a:pt x="312611" y="1839756"/>
                  <a:pt x="83391" y="1329813"/>
                </a:cubicBezTo>
                <a:cubicBezTo>
                  <a:pt x="-145834" y="819862"/>
                  <a:pt x="134891" y="264640"/>
                  <a:pt x="472784" y="92583"/>
                </a:cubicBezTo>
                <a:cubicBezTo>
                  <a:pt x="598113" y="28805"/>
                  <a:pt x="725968" y="-591"/>
                  <a:pt x="850359" y="1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4" name="PpHolder8">
            <a:extLst>
              <a:ext uri="{FF2B5EF4-FFF2-40B4-BE49-F238E27FC236}">
                <a16:creationId xmlns:a16="http://schemas.microsoft.com/office/drawing/2014/main" id="{E307FC97-48BD-424E-A679-5865452DF6C9}"/>
              </a:ext>
            </a:extLst>
          </p:cNvPr>
          <p:cNvSpPr>
            <a:spLocks noGrp="1"/>
          </p:cNvSpPr>
          <p:nvPr>
            <p:ph type="pic" idx="13"/>
          </p:nvPr>
        </p:nvSpPr>
        <p:spPr>
          <a:xfrm>
            <a:off x="2112535" y="3004780"/>
            <a:ext cx="1579663" cy="2383520"/>
          </a:xfrm>
          <a:custGeom>
            <a:avLst/>
            <a:gdLst>
              <a:gd name="connsiteX0" fmla="*/ 830606 w 1579663"/>
              <a:gd name="connsiteY0" fmla="*/ 8 h 2383520"/>
              <a:gd name="connsiteX1" fmla="*/ 1163202 w 1579663"/>
              <a:gd name="connsiteY1" fmla="*/ 81553 h 2383520"/>
              <a:gd name="connsiteX2" fmla="*/ 1506208 w 1579663"/>
              <a:gd name="connsiteY2" fmla="*/ 1171396 h 2383520"/>
              <a:gd name="connsiteX3" fmla="*/ 714006 w 1579663"/>
              <a:gd name="connsiteY3" fmla="*/ 1983540 h 2383520"/>
              <a:gd name="connsiteX4" fmla="*/ 714006 w 1579663"/>
              <a:gd name="connsiteY4" fmla="*/ 2381887 h 2383520"/>
              <a:gd name="connsiteX5" fmla="*/ 7556 w 1579663"/>
              <a:gd name="connsiteY5" fmla="*/ 1180865 h 2383520"/>
              <a:gd name="connsiteX6" fmla="*/ 830606 w 1579663"/>
              <a:gd name="connsiteY6" fmla="*/ 8 h 238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9663" h="2383520">
                <a:moveTo>
                  <a:pt x="830606" y="8"/>
                </a:moveTo>
                <a:cubicBezTo>
                  <a:pt x="940179" y="-520"/>
                  <a:pt x="1052804" y="25373"/>
                  <a:pt x="1163202" y="81553"/>
                </a:cubicBezTo>
                <a:cubicBezTo>
                  <a:pt x="1460842" y="233114"/>
                  <a:pt x="1708126" y="722194"/>
                  <a:pt x="1506208" y="1171396"/>
                </a:cubicBezTo>
                <a:cubicBezTo>
                  <a:pt x="1304294" y="1620592"/>
                  <a:pt x="815213" y="1711327"/>
                  <a:pt x="714006" y="1983540"/>
                </a:cubicBezTo>
                <a:cubicBezTo>
                  <a:pt x="613300" y="2255748"/>
                  <a:pt x="754393" y="2351973"/>
                  <a:pt x="714006" y="2381887"/>
                </a:cubicBezTo>
                <a:cubicBezTo>
                  <a:pt x="673623" y="2412297"/>
                  <a:pt x="93307" y="2018437"/>
                  <a:pt x="7556" y="1180865"/>
                </a:cubicBezTo>
                <a:cubicBezTo>
                  <a:pt x="-61714" y="500746"/>
                  <a:pt x="355792" y="2300"/>
                  <a:pt x="830606"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2" name="PpHolder9">
            <a:extLst>
              <a:ext uri="{FF2B5EF4-FFF2-40B4-BE49-F238E27FC236}">
                <a16:creationId xmlns:a16="http://schemas.microsoft.com/office/drawing/2014/main" id="{DA3DB3B7-35B2-4383-BC08-B0C6D4AD6709}"/>
              </a:ext>
            </a:extLst>
          </p:cNvPr>
          <p:cNvSpPr>
            <a:spLocks noGrp="1"/>
          </p:cNvSpPr>
          <p:nvPr>
            <p:ph type="pic" idx="12"/>
          </p:nvPr>
        </p:nvSpPr>
        <p:spPr>
          <a:xfrm>
            <a:off x="3692197" y="1536802"/>
            <a:ext cx="1231407" cy="1858045"/>
          </a:xfrm>
          <a:custGeom>
            <a:avLst/>
            <a:gdLst>
              <a:gd name="connsiteX0" fmla="*/ 583919 w 1231407"/>
              <a:gd name="connsiteY0" fmla="*/ 7 h 1858045"/>
              <a:gd name="connsiteX1" fmla="*/ 1225518 w 1231407"/>
              <a:gd name="connsiteY1" fmla="*/ 920530 h 1858045"/>
              <a:gd name="connsiteX2" fmla="*/ 674814 w 1231407"/>
              <a:gd name="connsiteY2" fmla="*/ 1856772 h 1858045"/>
              <a:gd name="connsiteX3" fmla="*/ 674814 w 1231407"/>
              <a:gd name="connsiteY3" fmla="*/ 1546246 h 1858045"/>
              <a:gd name="connsiteX4" fmla="*/ 57263 w 1231407"/>
              <a:gd name="connsiteY4" fmla="*/ 913149 h 1858045"/>
              <a:gd name="connsiteX5" fmla="*/ 324648 w 1231407"/>
              <a:gd name="connsiteY5" fmla="*/ 63575 h 1858045"/>
              <a:gd name="connsiteX6" fmla="*/ 583919 w 1231407"/>
              <a:gd name="connsiteY6" fmla="*/ 7 h 1858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07" h="1858045">
                <a:moveTo>
                  <a:pt x="583919" y="7"/>
                </a:moveTo>
                <a:cubicBezTo>
                  <a:pt x="954054" y="1793"/>
                  <a:pt x="1279516" y="390351"/>
                  <a:pt x="1225518" y="920530"/>
                </a:cubicBezTo>
                <a:cubicBezTo>
                  <a:pt x="1158671" y="1573449"/>
                  <a:pt x="706293" y="1880478"/>
                  <a:pt x="674814" y="1856772"/>
                </a:cubicBezTo>
                <a:cubicBezTo>
                  <a:pt x="643330" y="1833454"/>
                  <a:pt x="753317" y="1758443"/>
                  <a:pt x="674814" y="1546246"/>
                </a:cubicBezTo>
                <a:cubicBezTo>
                  <a:pt x="595919" y="1334045"/>
                  <a:pt x="214661" y="1263314"/>
                  <a:pt x="57263" y="913149"/>
                </a:cubicBezTo>
                <a:cubicBezTo>
                  <a:pt x="-100141" y="562979"/>
                  <a:pt x="92625" y="181721"/>
                  <a:pt x="324648" y="63575"/>
                </a:cubicBezTo>
                <a:cubicBezTo>
                  <a:pt x="410708" y="19779"/>
                  <a:pt x="498503" y="-406"/>
                  <a:pt x="583919"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30" name="PpHolder10">
            <a:extLst>
              <a:ext uri="{FF2B5EF4-FFF2-40B4-BE49-F238E27FC236}">
                <a16:creationId xmlns:a16="http://schemas.microsoft.com/office/drawing/2014/main" id="{78CACF10-3F05-49D8-BF9A-A26D08BA0FA4}"/>
              </a:ext>
            </a:extLst>
          </p:cNvPr>
          <p:cNvSpPr>
            <a:spLocks noGrp="1"/>
          </p:cNvSpPr>
          <p:nvPr>
            <p:ph type="pic" idx="11"/>
          </p:nvPr>
        </p:nvSpPr>
        <p:spPr>
          <a:xfrm>
            <a:off x="5433020" y="1040213"/>
            <a:ext cx="1386346" cy="2091827"/>
          </a:xfrm>
          <a:custGeom>
            <a:avLst/>
            <a:gdLst>
              <a:gd name="connsiteX0" fmla="*/ 728958 w 1386346"/>
              <a:gd name="connsiteY0" fmla="*/ 7 h 2091827"/>
              <a:gd name="connsiteX1" fmla="*/ 1020851 w 1386346"/>
              <a:gd name="connsiteY1" fmla="*/ 71572 h 2091827"/>
              <a:gd name="connsiteX2" fmla="*/ 1321880 w 1386346"/>
              <a:gd name="connsiteY2" fmla="*/ 1028041 h 2091827"/>
              <a:gd name="connsiteX3" fmla="*/ 626627 w 1386346"/>
              <a:gd name="connsiteY3" fmla="*/ 1740797 h 2091827"/>
              <a:gd name="connsiteX4" fmla="*/ 626627 w 1386346"/>
              <a:gd name="connsiteY4" fmla="*/ 2090393 h 2091827"/>
              <a:gd name="connsiteX5" fmla="*/ 6631 w 1386346"/>
              <a:gd name="connsiteY5" fmla="*/ 1036351 h 2091827"/>
              <a:gd name="connsiteX6" fmla="*/ 728958 w 1386346"/>
              <a:gd name="connsiteY6" fmla="*/ 7 h 209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6346" h="2091827">
                <a:moveTo>
                  <a:pt x="728958" y="7"/>
                </a:moveTo>
                <a:cubicBezTo>
                  <a:pt x="825122" y="-458"/>
                  <a:pt x="923963" y="22267"/>
                  <a:pt x="1020851" y="71572"/>
                </a:cubicBezTo>
                <a:cubicBezTo>
                  <a:pt x="1282067" y="204585"/>
                  <a:pt x="1499088" y="633813"/>
                  <a:pt x="1321880" y="1028041"/>
                </a:cubicBezTo>
                <a:cubicBezTo>
                  <a:pt x="1144677" y="1422265"/>
                  <a:pt x="715449" y="1501896"/>
                  <a:pt x="626627" y="1740797"/>
                </a:cubicBezTo>
                <a:cubicBezTo>
                  <a:pt x="538246" y="1979692"/>
                  <a:pt x="662072" y="2064141"/>
                  <a:pt x="626627" y="2090393"/>
                </a:cubicBezTo>
                <a:cubicBezTo>
                  <a:pt x="591187" y="2117083"/>
                  <a:pt x="81888" y="1771422"/>
                  <a:pt x="6631" y="1036351"/>
                </a:cubicBezTo>
                <a:cubicBezTo>
                  <a:pt x="-54161" y="439465"/>
                  <a:pt x="312252" y="2018"/>
                  <a:pt x="728958" y="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8" name="PpHolder11">
            <a:extLst>
              <a:ext uri="{FF2B5EF4-FFF2-40B4-BE49-F238E27FC236}">
                <a16:creationId xmlns:a16="http://schemas.microsoft.com/office/drawing/2014/main" id="{94D61D34-612C-42A9-9508-42C159A2DBAA}"/>
              </a:ext>
            </a:extLst>
          </p:cNvPr>
          <p:cNvSpPr>
            <a:spLocks noGrp="1"/>
          </p:cNvSpPr>
          <p:nvPr userDrawn="1">
            <p:ph type="pic" idx="10"/>
          </p:nvPr>
        </p:nvSpPr>
        <p:spPr>
          <a:xfrm>
            <a:off x="7248749" y="2347319"/>
            <a:ext cx="1512941" cy="2282844"/>
          </a:xfrm>
          <a:custGeom>
            <a:avLst/>
            <a:gdLst>
              <a:gd name="connsiteX0" fmla="*/ 717418 w 1512941"/>
              <a:gd name="connsiteY0" fmla="*/ 8 h 2282844"/>
              <a:gd name="connsiteX1" fmla="*/ 1505705 w 1512941"/>
              <a:gd name="connsiteY1" fmla="*/ 1130987 h 2282844"/>
              <a:gd name="connsiteX2" fmla="*/ 829094 w 1512941"/>
              <a:gd name="connsiteY2" fmla="*/ 2281280 h 2282844"/>
              <a:gd name="connsiteX3" fmla="*/ 829094 w 1512941"/>
              <a:gd name="connsiteY3" fmla="*/ 1899759 h 2282844"/>
              <a:gd name="connsiteX4" fmla="*/ 70354 w 1512941"/>
              <a:gd name="connsiteY4" fmla="*/ 1121918 h 2282844"/>
              <a:gd name="connsiteX5" fmla="*/ 398871 w 1512941"/>
              <a:gd name="connsiteY5" fmla="*/ 78109 h 2282844"/>
              <a:gd name="connsiteX6" fmla="*/ 717418 w 1512941"/>
              <a:gd name="connsiteY6" fmla="*/ 8 h 228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2941" h="2282844">
                <a:moveTo>
                  <a:pt x="717418" y="8"/>
                </a:moveTo>
                <a:cubicBezTo>
                  <a:pt x="1172177" y="2204"/>
                  <a:pt x="1572048" y="479596"/>
                  <a:pt x="1505705" y="1130987"/>
                </a:cubicBezTo>
                <a:cubicBezTo>
                  <a:pt x="1423576" y="1933181"/>
                  <a:pt x="867770" y="2310406"/>
                  <a:pt x="829094" y="2281280"/>
                </a:cubicBezTo>
                <a:cubicBezTo>
                  <a:pt x="790413" y="2252630"/>
                  <a:pt x="925546" y="2160470"/>
                  <a:pt x="829094" y="1899759"/>
                </a:cubicBezTo>
                <a:cubicBezTo>
                  <a:pt x="732161" y="1639043"/>
                  <a:pt x="263738" y="1552142"/>
                  <a:pt x="70354" y="1121918"/>
                </a:cubicBezTo>
                <a:cubicBezTo>
                  <a:pt x="-123036" y="691691"/>
                  <a:pt x="113802" y="223268"/>
                  <a:pt x="398871" y="78109"/>
                </a:cubicBezTo>
                <a:cubicBezTo>
                  <a:pt x="504607" y="24302"/>
                  <a:pt x="612474" y="-499"/>
                  <a:pt x="717418" y="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6" name="Freeform: Shape 225">
            <a:extLst>
              <a:ext uri="{FF2B5EF4-FFF2-40B4-BE49-F238E27FC236}">
                <a16:creationId xmlns:a16="http://schemas.microsoft.com/office/drawing/2014/main" id="{05EF05FD-9480-4B3E-A704-77E7985A141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7" name="Rectangle 226">
            <a:extLst>
              <a:ext uri="{FF2B5EF4-FFF2-40B4-BE49-F238E27FC236}">
                <a16:creationId xmlns:a16="http://schemas.microsoft.com/office/drawing/2014/main" id="{4874B8EC-D3BE-48A5-8475-459780EF04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4036291" y="396529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BF47B234-1D40-462C-8762-4F3032FE844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96F35BFB-177B-416B-91A2-81329FBCC0BE}"/>
              </a:ext>
            </a:extLst>
          </p:cNvPr>
          <p:cNvSpPr>
            <a:spLocks noGrp="1"/>
          </p:cNvSpPr>
          <p:nvPr>
            <p:ph type="pic" idx="12"/>
          </p:nvPr>
        </p:nvSpPr>
        <p:spPr>
          <a:xfrm>
            <a:off x="779069" y="2559539"/>
            <a:ext cx="1924923" cy="1738927"/>
          </a:xfrm>
          <a:custGeom>
            <a:avLst/>
            <a:gdLst>
              <a:gd name="connsiteX0" fmla="*/ 1073968 w 1924923"/>
              <a:gd name="connsiteY0" fmla="*/ 1086 h 1738927"/>
              <a:gd name="connsiteX1" fmla="*/ 1428334 w 1924923"/>
              <a:gd name="connsiteY1" fmla="*/ 236034 h 1738927"/>
              <a:gd name="connsiteX2" fmla="*/ 1505232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8 w 1924923"/>
              <a:gd name="connsiteY6" fmla="*/ 1627629 h 1738927"/>
              <a:gd name="connsiteX7" fmla="*/ 1404238 w 1924923"/>
              <a:gd name="connsiteY7" fmla="*/ 1716222 h 1738927"/>
              <a:gd name="connsiteX8" fmla="*/ 1273476 w 1924923"/>
              <a:gd name="connsiteY8" fmla="*/ 1662359 h 1738927"/>
              <a:gd name="connsiteX9" fmla="*/ 1016558 w 1924923"/>
              <a:gd name="connsiteY9" fmla="*/ 1697795 h 1738927"/>
              <a:gd name="connsiteX10" fmla="*/ 801457 w 1924923"/>
              <a:gd name="connsiteY10" fmla="*/ 1659524 h 1738927"/>
              <a:gd name="connsiteX11" fmla="*/ 344679 w 1924923"/>
              <a:gd name="connsiteY11" fmla="*/ 1659524 h 1738927"/>
              <a:gd name="connsiteX12" fmla="*/ 137375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4"/>
                </a:cubicBezTo>
                <a:cubicBezTo>
                  <a:pt x="1493537" y="450071"/>
                  <a:pt x="1501333" y="638237"/>
                  <a:pt x="1505232" y="830306"/>
                </a:cubicBezTo>
                <a:cubicBezTo>
                  <a:pt x="1508772" y="1030875"/>
                  <a:pt x="1497438" y="1226843"/>
                  <a:pt x="1704740" y="1326419"/>
                </a:cubicBezTo>
                <a:cubicBezTo>
                  <a:pt x="1773839" y="1357250"/>
                  <a:pt x="1908146" y="1361148"/>
                  <a:pt x="1923383" y="1453280"/>
                </a:cubicBezTo>
                <a:cubicBezTo>
                  <a:pt x="1938976" y="1545416"/>
                  <a:pt x="1833020" y="1612394"/>
                  <a:pt x="1748682" y="1616289"/>
                </a:cubicBezTo>
                <a:cubicBezTo>
                  <a:pt x="1664341" y="1620189"/>
                  <a:pt x="1587443" y="1558530"/>
                  <a:pt x="1510548" y="1627629"/>
                </a:cubicBezTo>
                <a:cubicBezTo>
                  <a:pt x="1469441" y="1666258"/>
                  <a:pt x="1469441" y="1704882"/>
                  <a:pt x="1404238" y="1716222"/>
                </a:cubicBezTo>
                <a:cubicBezTo>
                  <a:pt x="1339034" y="1727562"/>
                  <a:pt x="1319544" y="1697795"/>
                  <a:pt x="1273476" y="1662359"/>
                </a:cubicBezTo>
                <a:cubicBezTo>
                  <a:pt x="1166104" y="1586523"/>
                  <a:pt x="1112592" y="1632238"/>
                  <a:pt x="1016558" y="1697795"/>
                </a:cubicBezTo>
                <a:cubicBezTo>
                  <a:pt x="920528" y="1763352"/>
                  <a:pt x="885798" y="1709489"/>
                  <a:pt x="801457" y="1659524"/>
                </a:cubicBezTo>
                <a:cubicBezTo>
                  <a:pt x="651563" y="1575183"/>
                  <a:pt x="463393" y="1874625"/>
                  <a:pt x="344679" y="1659524"/>
                </a:cubicBezTo>
                <a:cubicBezTo>
                  <a:pt x="283021" y="1544355"/>
                  <a:pt x="248644" y="1605660"/>
                  <a:pt x="137375" y="1617354"/>
                </a:cubicBezTo>
                <a:cubicBezTo>
                  <a:pt x="14408" y="1632592"/>
                  <a:pt x="-53630" y="1506084"/>
                  <a:pt x="52680" y="1425288"/>
                </a:cubicBezTo>
                <a:cubicBezTo>
                  <a:pt x="140916" y="1360084"/>
                  <a:pt x="248644" y="1337048"/>
                  <a:pt x="321645" y="1244916"/>
                </a:cubicBezTo>
                <a:cubicBezTo>
                  <a:pt x="379052" y="1171915"/>
                  <a:pt x="405983" y="1060642"/>
                  <a:pt x="432914" y="972405"/>
                </a:cubicBezTo>
                <a:cubicBezTo>
                  <a:pt x="540289" y="603512"/>
                  <a:pt x="528950" y="-29744"/>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1AE48D90-54FF-4E3F-BF7C-C363E8CCEF5F}"/>
              </a:ext>
            </a:extLst>
          </p:cNvPr>
          <p:cNvSpPr>
            <a:spLocks noGrp="1"/>
          </p:cNvSpPr>
          <p:nvPr>
            <p:ph type="pic" idx="11"/>
          </p:nvPr>
        </p:nvSpPr>
        <p:spPr>
          <a:xfrm>
            <a:off x="6440010" y="2559538"/>
            <a:ext cx="1924923" cy="1738927"/>
          </a:xfrm>
          <a:custGeom>
            <a:avLst/>
            <a:gdLst>
              <a:gd name="connsiteX0" fmla="*/ 1073968 w 1924923"/>
              <a:gd name="connsiteY0" fmla="*/ 1086 h 1738927"/>
              <a:gd name="connsiteX1" fmla="*/ 1428334 w 1924923"/>
              <a:gd name="connsiteY1" fmla="*/ 236033 h 1738927"/>
              <a:gd name="connsiteX2" fmla="*/ 1505231 w 1924923"/>
              <a:gd name="connsiteY2" fmla="*/ 830306 h 1738927"/>
              <a:gd name="connsiteX3" fmla="*/ 1704740 w 1924923"/>
              <a:gd name="connsiteY3" fmla="*/ 1326419 h 1738927"/>
              <a:gd name="connsiteX4" fmla="*/ 1923383 w 1924923"/>
              <a:gd name="connsiteY4" fmla="*/ 1453280 h 1738927"/>
              <a:gd name="connsiteX5" fmla="*/ 1748682 w 1924923"/>
              <a:gd name="connsiteY5" fmla="*/ 1616289 h 1738927"/>
              <a:gd name="connsiteX6" fmla="*/ 1510547 w 1924923"/>
              <a:gd name="connsiteY6" fmla="*/ 1627629 h 1738927"/>
              <a:gd name="connsiteX7" fmla="*/ 1404237 w 1924923"/>
              <a:gd name="connsiteY7" fmla="*/ 1716222 h 1738927"/>
              <a:gd name="connsiteX8" fmla="*/ 1273476 w 1924923"/>
              <a:gd name="connsiteY8" fmla="*/ 1662359 h 1738927"/>
              <a:gd name="connsiteX9" fmla="*/ 1016558 w 1924923"/>
              <a:gd name="connsiteY9" fmla="*/ 1697795 h 1738927"/>
              <a:gd name="connsiteX10" fmla="*/ 801456 w 1924923"/>
              <a:gd name="connsiteY10" fmla="*/ 1659524 h 1738927"/>
              <a:gd name="connsiteX11" fmla="*/ 344678 w 1924923"/>
              <a:gd name="connsiteY11" fmla="*/ 1659524 h 1738927"/>
              <a:gd name="connsiteX12" fmla="*/ 137374 w 1924923"/>
              <a:gd name="connsiteY12" fmla="*/ 1617354 h 1738927"/>
              <a:gd name="connsiteX13" fmla="*/ 52680 w 1924923"/>
              <a:gd name="connsiteY13" fmla="*/ 1425288 h 1738927"/>
              <a:gd name="connsiteX14" fmla="*/ 321645 w 1924923"/>
              <a:gd name="connsiteY14" fmla="*/ 1244916 h 1738927"/>
              <a:gd name="connsiteX15" fmla="*/ 432914 w 1924923"/>
              <a:gd name="connsiteY15" fmla="*/ 972405 h 1738927"/>
              <a:gd name="connsiteX16" fmla="*/ 1073968 w 1924923"/>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3" h="1738927">
                <a:moveTo>
                  <a:pt x="1073968" y="1086"/>
                </a:moveTo>
                <a:cubicBezTo>
                  <a:pt x="1247958" y="4632"/>
                  <a:pt x="1409550" y="174725"/>
                  <a:pt x="1428334" y="236033"/>
                </a:cubicBezTo>
                <a:cubicBezTo>
                  <a:pt x="1493537" y="450071"/>
                  <a:pt x="1501332" y="638237"/>
                  <a:pt x="1505231" y="830306"/>
                </a:cubicBezTo>
                <a:cubicBezTo>
                  <a:pt x="1508772" y="1030875"/>
                  <a:pt x="1497437" y="1226843"/>
                  <a:pt x="1704740" y="1326419"/>
                </a:cubicBezTo>
                <a:cubicBezTo>
                  <a:pt x="1773839" y="1357250"/>
                  <a:pt x="1908145" y="1361148"/>
                  <a:pt x="1923383" y="1453280"/>
                </a:cubicBezTo>
                <a:cubicBezTo>
                  <a:pt x="1938975" y="1545416"/>
                  <a:pt x="1833019" y="1612394"/>
                  <a:pt x="1748682" y="1616289"/>
                </a:cubicBezTo>
                <a:cubicBezTo>
                  <a:pt x="1664341" y="1620189"/>
                  <a:pt x="1587443" y="1558530"/>
                  <a:pt x="1510547" y="1627629"/>
                </a:cubicBezTo>
                <a:cubicBezTo>
                  <a:pt x="1469441" y="1666258"/>
                  <a:pt x="1469441" y="1704882"/>
                  <a:pt x="1404237" y="1716222"/>
                </a:cubicBezTo>
                <a:cubicBezTo>
                  <a:pt x="1339034" y="1727562"/>
                  <a:pt x="1319543" y="1697795"/>
                  <a:pt x="1273476" y="1662359"/>
                </a:cubicBezTo>
                <a:cubicBezTo>
                  <a:pt x="1166103" y="1586523"/>
                  <a:pt x="1112592" y="1632238"/>
                  <a:pt x="1016558" y="1697795"/>
                </a:cubicBezTo>
                <a:cubicBezTo>
                  <a:pt x="920528" y="1763352"/>
                  <a:pt x="885797" y="1709489"/>
                  <a:pt x="801456" y="1659524"/>
                </a:cubicBezTo>
                <a:cubicBezTo>
                  <a:pt x="651562" y="1575183"/>
                  <a:pt x="463392" y="1874625"/>
                  <a:pt x="344678" y="1659524"/>
                </a:cubicBezTo>
                <a:cubicBezTo>
                  <a:pt x="283020" y="1544355"/>
                  <a:pt x="248644" y="1605660"/>
                  <a:pt x="137374" y="1617354"/>
                </a:cubicBezTo>
                <a:cubicBezTo>
                  <a:pt x="14408" y="1632592"/>
                  <a:pt x="-53630" y="1506084"/>
                  <a:pt x="52680" y="1425288"/>
                </a:cubicBezTo>
                <a:cubicBezTo>
                  <a:pt x="140916" y="1360084"/>
                  <a:pt x="248644" y="1337048"/>
                  <a:pt x="321645" y="1244916"/>
                </a:cubicBezTo>
                <a:cubicBezTo>
                  <a:pt x="379051" y="1171915"/>
                  <a:pt x="405983" y="1060642"/>
                  <a:pt x="432914" y="972405"/>
                </a:cubicBezTo>
                <a:cubicBezTo>
                  <a:pt x="540289" y="603511"/>
                  <a:pt x="528949" y="-29743"/>
                  <a:pt x="1073968"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3">
            <a:extLst>
              <a:ext uri="{FF2B5EF4-FFF2-40B4-BE49-F238E27FC236}">
                <a16:creationId xmlns:a16="http://schemas.microsoft.com/office/drawing/2014/main" id="{D36A2756-0512-4A4D-A529-498B1820028C}"/>
              </a:ext>
            </a:extLst>
          </p:cNvPr>
          <p:cNvSpPr>
            <a:spLocks noGrp="1"/>
          </p:cNvSpPr>
          <p:nvPr userDrawn="1">
            <p:ph type="pic" idx="10"/>
          </p:nvPr>
        </p:nvSpPr>
        <p:spPr>
          <a:xfrm>
            <a:off x="3609543" y="2559538"/>
            <a:ext cx="1924921" cy="1738927"/>
          </a:xfrm>
          <a:custGeom>
            <a:avLst/>
            <a:gdLst>
              <a:gd name="connsiteX0" fmla="*/ 1073966 w 1924921"/>
              <a:gd name="connsiteY0" fmla="*/ 1086 h 1738927"/>
              <a:gd name="connsiteX1" fmla="*/ 1428332 w 1924921"/>
              <a:gd name="connsiteY1" fmla="*/ 236033 h 1738927"/>
              <a:gd name="connsiteX2" fmla="*/ 1505229 w 1924921"/>
              <a:gd name="connsiteY2" fmla="*/ 830305 h 1738927"/>
              <a:gd name="connsiteX3" fmla="*/ 1704738 w 1924921"/>
              <a:gd name="connsiteY3" fmla="*/ 1326419 h 1738927"/>
              <a:gd name="connsiteX4" fmla="*/ 1923381 w 1924921"/>
              <a:gd name="connsiteY4" fmla="*/ 1453280 h 1738927"/>
              <a:gd name="connsiteX5" fmla="*/ 1748680 w 1924921"/>
              <a:gd name="connsiteY5" fmla="*/ 1616289 h 1738927"/>
              <a:gd name="connsiteX6" fmla="*/ 1510545 w 1924921"/>
              <a:gd name="connsiteY6" fmla="*/ 1627629 h 1738927"/>
              <a:gd name="connsiteX7" fmla="*/ 1404235 w 1924921"/>
              <a:gd name="connsiteY7" fmla="*/ 1716222 h 1738927"/>
              <a:gd name="connsiteX8" fmla="*/ 1273474 w 1924921"/>
              <a:gd name="connsiteY8" fmla="*/ 1662359 h 1738927"/>
              <a:gd name="connsiteX9" fmla="*/ 1016557 w 1924921"/>
              <a:gd name="connsiteY9" fmla="*/ 1697795 h 1738927"/>
              <a:gd name="connsiteX10" fmla="*/ 801454 w 1924921"/>
              <a:gd name="connsiteY10" fmla="*/ 1659524 h 1738927"/>
              <a:gd name="connsiteX11" fmla="*/ 344677 w 1924921"/>
              <a:gd name="connsiteY11" fmla="*/ 1659524 h 1738927"/>
              <a:gd name="connsiteX12" fmla="*/ 137374 w 1924921"/>
              <a:gd name="connsiteY12" fmla="*/ 1617354 h 1738927"/>
              <a:gd name="connsiteX13" fmla="*/ 52679 w 1924921"/>
              <a:gd name="connsiteY13" fmla="*/ 1425288 h 1738927"/>
              <a:gd name="connsiteX14" fmla="*/ 321644 w 1924921"/>
              <a:gd name="connsiteY14" fmla="*/ 1244916 h 1738927"/>
              <a:gd name="connsiteX15" fmla="*/ 432913 w 1924921"/>
              <a:gd name="connsiteY15" fmla="*/ 972405 h 1738927"/>
              <a:gd name="connsiteX16" fmla="*/ 1073966 w 1924921"/>
              <a:gd name="connsiteY16" fmla="*/ 1086 h 173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4921" h="1738927">
                <a:moveTo>
                  <a:pt x="1073966" y="1086"/>
                </a:moveTo>
                <a:cubicBezTo>
                  <a:pt x="1247956" y="4631"/>
                  <a:pt x="1409548" y="174725"/>
                  <a:pt x="1428332" y="236033"/>
                </a:cubicBezTo>
                <a:cubicBezTo>
                  <a:pt x="1493535" y="450071"/>
                  <a:pt x="1501330" y="638238"/>
                  <a:pt x="1505229" y="830305"/>
                </a:cubicBezTo>
                <a:cubicBezTo>
                  <a:pt x="1508770" y="1030875"/>
                  <a:pt x="1497435" y="1226843"/>
                  <a:pt x="1704738" y="1326419"/>
                </a:cubicBezTo>
                <a:cubicBezTo>
                  <a:pt x="1773837" y="1357250"/>
                  <a:pt x="1908143" y="1361148"/>
                  <a:pt x="1923381" y="1453280"/>
                </a:cubicBezTo>
                <a:cubicBezTo>
                  <a:pt x="1938974" y="1545416"/>
                  <a:pt x="1833017" y="1612394"/>
                  <a:pt x="1748680" y="1616289"/>
                </a:cubicBezTo>
                <a:cubicBezTo>
                  <a:pt x="1664339" y="1620189"/>
                  <a:pt x="1587441" y="1558530"/>
                  <a:pt x="1510545" y="1627629"/>
                </a:cubicBezTo>
                <a:cubicBezTo>
                  <a:pt x="1469439" y="1666258"/>
                  <a:pt x="1469439" y="1704882"/>
                  <a:pt x="1404235" y="1716222"/>
                </a:cubicBezTo>
                <a:cubicBezTo>
                  <a:pt x="1339032" y="1727562"/>
                  <a:pt x="1319542" y="1697795"/>
                  <a:pt x="1273474" y="1662359"/>
                </a:cubicBezTo>
                <a:cubicBezTo>
                  <a:pt x="1166101" y="1586523"/>
                  <a:pt x="1112590" y="1632238"/>
                  <a:pt x="1016557" y="1697795"/>
                </a:cubicBezTo>
                <a:cubicBezTo>
                  <a:pt x="920527" y="1763352"/>
                  <a:pt x="885797" y="1709489"/>
                  <a:pt x="801454" y="1659524"/>
                </a:cubicBezTo>
                <a:cubicBezTo>
                  <a:pt x="651560" y="1575183"/>
                  <a:pt x="463391" y="1874625"/>
                  <a:pt x="344677" y="1659524"/>
                </a:cubicBezTo>
                <a:cubicBezTo>
                  <a:pt x="283020" y="1544355"/>
                  <a:pt x="248643" y="1605660"/>
                  <a:pt x="137374" y="1617354"/>
                </a:cubicBezTo>
                <a:cubicBezTo>
                  <a:pt x="14408" y="1632592"/>
                  <a:pt x="-53630" y="1506084"/>
                  <a:pt x="52679" y="1425288"/>
                </a:cubicBezTo>
                <a:cubicBezTo>
                  <a:pt x="140915" y="1360084"/>
                  <a:pt x="248643" y="1337048"/>
                  <a:pt x="321644" y="1244916"/>
                </a:cubicBezTo>
                <a:cubicBezTo>
                  <a:pt x="379050" y="1171915"/>
                  <a:pt x="405981" y="1060642"/>
                  <a:pt x="432913" y="972405"/>
                </a:cubicBezTo>
                <a:cubicBezTo>
                  <a:pt x="540288" y="603511"/>
                  <a:pt x="528948" y="-29744"/>
                  <a:pt x="1073966" y="108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C2B45454-1BEF-448C-9963-DFED2EF8275D}"/>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8E088455-D409-4A17-A58C-EEEA4E60414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D8F0CF3A-91F4-48F4-ACB6-E04E0F21526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D1BDEEA-4BF5-4EEB-A69E-DFED92F8B61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62BAC30C-0382-4726-A471-EC2F40A8751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C5B4079A-3AF5-4366-A202-7492A2F30F5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7648ACD6-9384-4E62-8C0C-82A841995C4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C8BFB16-8DC5-4176-959C-98C72C77F1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3CD291-286E-41C7-B7CF-191C2C5ECC3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C8396190-C8A9-40F3-913E-94565CFD23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64555112-2FD8-4AC1-8D70-CD0454C6493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A6381099-91D4-404E-B7A0-747EB4558F8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1860F14-D878-4114-896D-4F37129E1C74}"/>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845F00C-693F-4330-9BE8-D8DFF77E293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B5BA0174-F6AA-4895-9649-57ADB2B880F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51B8F579-A65D-4C87-8800-6E6B1B8B6C9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895F19A-CAB3-4BCB-8CA5-92C7E44A95F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0A4057D0-B603-4CBC-9B72-3B54847D02B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4EB38170-1317-4953-A3EE-0C9E198C0D5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22C1B24B-F6B3-451D-AF77-CFE76C058E9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58943207-3AC6-4792-B578-2C02DF4AC25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DA2F568B-42E9-4D8E-AC12-37A9451AFA6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2F47D27-8300-492B-89B9-192B829418E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2D04B63-E5B6-45CF-99AB-5C3D2CFD97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277AD6-5515-4E06-9F36-C5BA4E747FB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D5E24EA3-E739-4591-B086-02A8A6043E1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7ECE49B-B4D1-4DAA-9733-FDA2FF90A62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829E98D7-7BEA-4477-87EB-E90A2D0AD3F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9E8AB8DF-F73B-4BDD-9668-A3EF3F1A7E8F}"/>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7B2EB1B-BB7C-416B-84C1-FAAAC6D6D41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75CC26C4-895A-469D-8016-3B1D4FA6F65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1D23653-BD9F-476F-B340-0ABA220EF25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928424B4-5042-4F1B-BDA7-94551821E0D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0AD8701-C2EA-459C-AE56-33D5B0FC40D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C3296100-2ADC-40E8-8A9E-C1EDDE13FA5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FAAC9031-5DF2-42D2-9B55-70C1C734A83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06DE46C-A637-4000-962E-3133A783930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B9D991F-6BB7-4969-B68F-2EDCDE1F2BC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41D93B7-4E3A-429F-8B4E-1D26F333609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CDAD7AFB-13D4-4F03-BB1D-4A78325F7E6E}"/>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7ADFABE-D68C-4F66-9596-3C086DAE6B7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62BF8E0D-AC56-4CC1-8BEF-47507B24FC8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6E93FA4-E427-4D34-AF22-8A3B341323C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03071E08-FF57-4C1C-98AA-BC95AA289DC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C1ADD4F3-F545-4C97-88C9-AE76D7003CD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F642D1D-D94B-4DA9-B8C3-1B593ECCF42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50034B1-0887-4C75-B08D-DD5A17AB967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1FAEB24-4724-40B5-844D-9FCFC6E2032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8D3682C2-208C-4A12-81F5-D5E195523DB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FF3FF113-A316-41E4-833F-159DBE8BCF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7DFC005E-2895-4296-A663-FA9CE4C6ED3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3D43A66-C4FA-40BE-8A0A-42F4899BA7C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646066C-1AE3-4066-AFED-B8872F5B52D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259FD683-5A92-4643-89A1-8C368EFE169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4B4E8ED-3141-4111-9E82-FA876BC3613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DE69776-31CC-42A2-B82A-3F8130F3CCF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54AE145D-D09E-4C39-8792-F671DF800CE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FA6E2387-D6ED-4D8C-99D3-2CF888E47AF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031110A7-8F4C-4959-9CE1-8C737CAD9E8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16F24DC5-B69E-45CF-AFE9-057972C82FD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847C8C53-1FBF-4D4D-A045-218DD974F2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31C2D7D-9AB7-4B42-B42C-AFAA4B75FE0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08E4241-3E92-4172-B147-B9029BBAFD7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59221EB3-EAC3-4B0F-B52A-8639EEB99C4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7BA7E2C-41EA-476F-9E95-20401661B19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A8C36174-2773-4730-92EB-BB76EE95F85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38CED14F-5CC1-4C70-929D-210071E4ACC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A390E999-400C-4582-92CE-B976E0EE642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1A21080-EB35-4DB9-B2D0-D0C4BA3E4F1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95872B4-AA42-4FA3-9912-5ABB9C91041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3D79CA22-2E8D-41E0-9A18-5049ABD7D96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9BE684C-ED6B-4638-B994-B5754E30765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D7F920F-D828-41D9-A0DE-470FF872D76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70BAD7F-3B63-41C8-8554-FF1CE292480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C085928-6781-4B22-B163-AD5EF08C686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36EE7A2-4109-432F-81B0-7FB0718CC4A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6CE4D2E-4EA6-4A59-8A2F-55099F7DE7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D027B739-B5D3-4418-881A-3692F6B71BB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37CAD03-3FD4-410C-9E64-28F1D8ECF30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E3E095E2-5E3E-4B38-8BE7-321FA5121EB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2B6C3647-B7E2-4119-9B1F-4B9E65E0922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A83D0BD7-F935-400B-80BA-971FD10CE22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316C497-DB2F-44E3-80D9-9D6B954413C4}"/>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366FD74-E5BC-447B-A6EC-B5B761023A5C}"/>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F12E5CDA-94EF-4467-9C00-95CE586BDA7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93275E4E-2590-447E-B658-7A7ECC1CF69C}"/>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CB37228-4EB1-4ADA-8553-56A7A50F2AC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36FE4B06-A678-46CB-8E51-E0FF40B0807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3D25179C-D8CD-4356-AE1A-2A460E09629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304F608B-77A3-4214-A893-C012B699AAB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5EECEA0-8196-40F0-BD0F-387F447B3CF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6FD14B0E-F2CE-49F4-AB74-1484E3D1539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839BEA40-5608-45D4-9429-C0917002CE2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E91AF2CE-89AB-43D5-B5F4-4AFC6F6155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6B10010-0617-468B-BFF6-65E5F1BE931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76EE776-0A1B-4840-9CFE-B1CE65189D2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13FC079A-3228-4467-A9CA-0E1D3A921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552DC246-2F4F-4D1D-B07E-897423A9FBE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1DAC1D5E-D25C-47F4-B0C3-5AECF32446C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B89E3A2-A6F7-48B9-A5C5-693F78F9BFE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0470886-A531-4838-99B9-A43B37EC22A2}"/>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6056BC73-838A-4BF0-90AB-EF266755AEE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9B530F7D-2E78-4EE2-9A02-5A969928638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D8D9A39-1F9B-46FC-8A8F-92F2BE5AF023}"/>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9BBEC1F6-4D34-4BCE-9DD9-4ADB59E6322F}"/>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86F578E0-927A-4EB5-A78E-B8CAE67DA37E}"/>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20" name="PpHolder2">
            <a:extLst>
              <a:ext uri="{FF2B5EF4-FFF2-40B4-BE49-F238E27FC236}">
                <a16:creationId xmlns:a16="http://schemas.microsoft.com/office/drawing/2014/main" id="{56F54E31-7396-4376-BE36-E39B4F8D6CC3}"/>
              </a:ext>
            </a:extLst>
          </p:cNvPr>
          <p:cNvSpPr>
            <a:spLocks noGrp="1"/>
          </p:cNvSpPr>
          <p:nvPr>
            <p:ph type="pic" idx="10"/>
          </p:nvPr>
        </p:nvSpPr>
        <p:spPr>
          <a:xfrm>
            <a:off x="572528" y="1234091"/>
            <a:ext cx="3603656" cy="4468139"/>
          </a:xfrm>
          <a:custGeom>
            <a:avLst/>
            <a:gdLst>
              <a:gd name="connsiteX0" fmla="*/ 2648684 w 3603656"/>
              <a:gd name="connsiteY0" fmla="*/ 515 h 4468139"/>
              <a:gd name="connsiteX1" fmla="*/ 2945908 w 3603656"/>
              <a:gd name="connsiteY1" fmla="*/ 66392 h 4468139"/>
              <a:gd name="connsiteX2" fmla="*/ 3507237 w 3603656"/>
              <a:gd name="connsiteY2" fmla="*/ 821732 h 4468139"/>
              <a:gd name="connsiteX3" fmla="*/ 3525454 w 3603656"/>
              <a:gd name="connsiteY3" fmla="*/ 2328502 h 4468139"/>
              <a:gd name="connsiteX4" fmla="*/ 3283368 w 3603656"/>
              <a:gd name="connsiteY4" fmla="*/ 2992510 h 4468139"/>
              <a:gd name="connsiteX5" fmla="*/ 2828438 w 3603656"/>
              <a:gd name="connsiteY5" fmla="*/ 3600207 h 4468139"/>
              <a:gd name="connsiteX6" fmla="*/ 2113404 w 3603656"/>
              <a:gd name="connsiteY6" fmla="*/ 4279177 h 4468139"/>
              <a:gd name="connsiteX7" fmla="*/ 1434227 w 3603656"/>
              <a:gd name="connsiteY7" fmla="*/ 4383670 h 4468139"/>
              <a:gd name="connsiteX8" fmla="*/ 1403204 w 3603656"/>
              <a:gd name="connsiteY8" fmla="*/ 4084469 h 4468139"/>
              <a:gd name="connsiteX9" fmla="*/ 1165200 w 3603656"/>
              <a:gd name="connsiteY9" fmla="*/ 4204556 h 4468139"/>
              <a:gd name="connsiteX10" fmla="*/ 827480 w 3603656"/>
              <a:gd name="connsiteY10" fmla="*/ 4283020 h 4468139"/>
              <a:gd name="connsiteX11" fmla="*/ 913511 w 3603656"/>
              <a:gd name="connsiteY11" fmla="*/ 3946122 h 4468139"/>
              <a:gd name="connsiteX12" fmla="*/ 453758 w 3603656"/>
              <a:gd name="connsiteY12" fmla="*/ 3923941 h 4468139"/>
              <a:gd name="connsiteX13" fmla="*/ 143985 w 3603656"/>
              <a:gd name="connsiteY13" fmla="*/ 3852985 h 4468139"/>
              <a:gd name="connsiteX14" fmla="*/ 266325 w 3603656"/>
              <a:gd name="connsiteY14" fmla="*/ 3529360 h 4468139"/>
              <a:gd name="connsiteX15" fmla="*/ 743495 w 3603656"/>
              <a:gd name="connsiteY15" fmla="*/ 3053950 h 4468139"/>
              <a:gd name="connsiteX16" fmla="*/ 143038 w 3603656"/>
              <a:gd name="connsiteY16" fmla="*/ 3153698 h 4468139"/>
              <a:gd name="connsiteX17" fmla="*/ 244313 w 3603656"/>
              <a:gd name="connsiteY17" fmla="*/ 2487251 h 4468139"/>
              <a:gd name="connsiteX18" fmla="*/ 935431 w 3603656"/>
              <a:gd name="connsiteY18" fmla="*/ 2070589 h 4468139"/>
              <a:gd name="connsiteX19" fmla="*/ 1441718 w 3603656"/>
              <a:gd name="connsiteY19" fmla="*/ 1465235 h 4468139"/>
              <a:gd name="connsiteX20" fmla="*/ 1748531 w 3603656"/>
              <a:gd name="connsiteY20" fmla="*/ 423098 h 4468139"/>
              <a:gd name="connsiteX21" fmla="*/ 2539574 w 3603656"/>
              <a:gd name="connsiteY21" fmla="*/ 2785 h 4468139"/>
              <a:gd name="connsiteX22" fmla="*/ 2648684 w 3603656"/>
              <a:gd name="connsiteY22" fmla="*/ 515 h 4468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3656" h="4468139">
                <a:moveTo>
                  <a:pt x="2648684" y="515"/>
                </a:moveTo>
                <a:cubicBezTo>
                  <a:pt x="2756334" y="3971"/>
                  <a:pt x="2858552" y="24935"/>
                  <a:pt x="2945908" y="66392"/>
                </a:cubicBezTo>
                <a:cubicBezTo>
                  <a:pt x="3213312" y="247204"/>
                  <a:pt x="3411225" y="513592"/>
                  <a:pt x="3507237" y="821732"/>
                </a:cubicBezTo>
                <a:cubicBezTo>
                  <a:pt x="3647683" y="1256101"/>
                  <a:pt x="3617690" y="1887038"/>
                  <a:pt x="3525454" y="2328502"/>
                </a:cubicBezTo>
                <a:cubicBezTo>
                  <a:pt x="3472612" y="2566549"/>
                  <a:pt x="3384740" y="2795422"/>
                  <a:pt x="3283368" y="2992510"/>
                </a:cubicBezTo>
                <a:cubicBezTo>
                  <a:pt x="3167200" y="3204461"/>
                  <a:pt x="3023432" y="3385762"/>
                  <a:pt x="2828438" y="3600207"/>
                </a:cubicBezTo>
                <a:cubicBezTo>
                  <a:pt x="2634769" y="3869374"/>
                  <a:pt x="2392181" y="4099654"/>
                  <a:pt x="2113404" y="4279177"/>
                </a:cubicBezTo>
                <a:cubicBezTo>
                  <a:pt x="1959535" y="4372644"/>
                  <a:pt x="1558313" y="4586326"/>
                  <a:pt x="1434227" y="4383670"/>
                </a:cubicBezTo>
                <a:cubicBezTo>
                  <a:pt x="1390934" y="4302971"/>
                  <a:pt x="1452419" y="4148367"/>
                  <a:pt x="1403204" y="4084469"/>
                </a:cubicBezTo>
                <a:cubicBezTo>
                  <a:pt x="1323515" y="3989658"/>
                  <a:pt x="1228145" y="4146068"/>
                  <a:pt x="1165200" y="4204556"/>
                </a:cubicBezTo>
                <a:cubicBezTo>
                  <a:pt x="1069459" y="4283483"/>
                  <a:pt x="928261" y="4384159"/>
                  <a:pt x="827480" y="4283020"/>
                </a:cubicBezTo>
                <a:cubicBezTo>
                  <a:pt x="703787" y="4166359"/>
                  <a:pt x="855820" y="4055186"/>
                  <a:pt x="913511" y="3946122"/>
                </a:cubicBezTo>
                <a:cubicBezTo>
                  <a:pt x="1121454" y="3536108"/>
                  <a:pt x="603626" y="3865804"/>
                  <a:pt x="453758" y="3923941"/>
                </a:cubicBezTo>
                <a:cubicBezTo>
                  <a:pt x="329233" y="3971777"/>
                  <a:pt x="206245" y="4001566"/>
                  <a:pt x="143985" y="3852985"/>
                </a:cubicBezTo>
                <a:cubicBezTo>
                  <a:pt x="96989" y="3728373"/>
                  <a:pt x="197580" y="3614011"/>
                  <a:pt x="266325" y="3529360"/>
                </a:cubicBezTo>
                <a:cubicBezTo>
                  <a:pt x="349219" y="3416842"/>
                  <a:pt x="796049" y="3223991"/>
                  <a:pt x="743495" y="3053950"/>
                </a:cubicBezTo>
                <a:cubicBezTo>
                  <a:pt x="676850" y="2813821"/>
                  <a:pt x="275603" y="3183392"/>
                  <a:pt x="143038" y="3153698"/>
                </a:cubicBezTo>
                <a:cubicBezTo>
                  <a:pt x="-175247" y="3082765"/>
                  <a:pt x="119164" y="2594788"/>
                  <a:pt x="244313" y="2487251"/>
                </a:cubicBezTo>
                <a:cubicBezTo>
                  <a:pt x="442488" y="2311659"/>
                  <a:pt x="735864" y="2240925"/>
                  <a:pt x="935431" y="2070589"/>
                </a:cubicBezTo>
                <a:cubicBezTo>
                  <a:pt x="1134998" y="1900253"/>
                  <a:pt x="1271383" y="1743426"/>
                  <a:pt x="1441718" y="1465235"/>
                </a:cubicBezTo>
                <a:cubicBezTo>
                  <a:pt x="1594274" y="1069752"/>
                  <a:pt x="1567133" y="760502"/>
                  <a:pt x="1748531" y="423098"/>
                </a:cubicBezTo>
                <a:cubicBezTo>
                  <a:pt x="1873235" y="191133"/>
                  <a:pt x="2216251" y="25915"/>
                  <a:pt x="2539574" y="2785"/>
                </a:cubicBezTo>
                <a:cubicBezTo>
                  <a:pt x="2576314" y="157"/>
                  <a:pt x="2612801" y="-637"/>
                  <a:pt x="2648684" y="51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A61D7E39-1386-49DF-A47A-B35FD8148149}"/>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6581CA91-1E30-4D5D-82C9-CEB3628F7A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6827347-0DB2-4E5B-B741-40444B02D5B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34E352E0-62F2-403C-B36C-7D7CD597E79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C1D5342-187A-4B11-812D-86C227BA06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8EB2A86B-86A6-422C-92EA-091FF1E6C7D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611422DC-D97D-4CB9-BCE3-BDAFD055732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E1F8B07B-E544-46FF-800C-CE0679E8AC8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DD941626-DE83-4324-A209-1A01AA9D9F3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89503170-4706-44C4-B6F5-3F0CF1FECCA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1F642F7E-F8A7-4FCE-87CB-9586384444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A540BE2-C305-42E8-8F27-642FDFB842C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56E2701-288A-4B58-89CF-12FA5FB76A55}"/>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562359EE-5DE4-4AB8-A3EE-B5C5C1C926D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F00D313-86B0-4CA5-8974-39085DCD6CC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F38D222-46A0-454A-B9AC-B507FE89650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AE744E7E-DD85-452F-83FD-B82D7B834D0C}"/>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2612F18A-13A2-46D2-9AB7-14F58A610F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C80782F-5FD9-46E8-8087-09A1D2287C6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AA1F1C-6A21-4EBE-9D5C-270F581CA07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F3931D7C-C4AE-406B-9019-1C97417FF33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DA164A7-73D2-4637-A90A-90D44BBE10A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4E85D8A1-7505-48DD-B73A-6910B51BF4E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F25A33-C52B-4996-86EB-AB5ACEED55E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A3B53F39-6E31-43A8-90CB-AFCF1EB1367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96F9AF9-3388-4367-9598-F16B39816EB8}"/>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D0F96D9D-1B7C-4DA8-8F66-ECE9F293C97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76CC9CD-6062-4FA6-897D-0B338653307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165575D4-6491-4820-B138-026F338A9A1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9ACA25F-CC54-444B-B8EC-BF5A9C2E331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13BAC2E-19C1-44A7-85C5-9AA0D0FC5CB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5F1F043B-EF1E-4064-8A10-DBB80260F7B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EA0EB38F-A613-4F20-B70B-26A4793144B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C86BFB-AE21-4E0A-9F2D-FFC7EE8DDA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DA45D574-6D49-487D-AC0A-7FC1C85B2F4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B1230E8-A4C7-4330-BC45-E5CC2FB053B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1DC322D-547D-434C-BD34-F382D4569A6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91FAFB3-6354-4387-AF35-E952BE4C4EA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ED7E4295-E07E-4274-B3DE-5F826DAC1AA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D76BBE4-041C-4FB7-8D8D-06684ED33BB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B6917D70-3B2F-4367-8926-95900D2A7A1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9E66AA6-C3DE-4225-9852-2B0C63ED16D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A46E27B3-1EDA-40EF-9F1D-31E4A048412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8F089130-8E82-471F-8D70-8A7659E2C840}"/>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850DBF2-C621-420C-9127-2E39D60C14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6ECDF130-C799-4103-B3BF-DD3CEBFDDBA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4FAE643-3C42-403A-9AF0-ECA46DE36B4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C50DE170-5DF4-4780-A6FB-001F2DD161C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415C6D97-C081-49D5-9CB6-283102D79D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AFD1BB2-14BE-45D8-8F36-8DD4BAEA984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FF07A69-FBF8-4181-B47A-E66D1E20E3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A29B9829-53DE-4486-9ADE-28D5435F08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3BE90AD2-9960-45E5-88FD-27E7876EB79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EAD3521A-04AF-4D42-A461-F651C377BFD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1A570C9-E980-4143-9717-263418085F6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15BE7A8-FB8E-4D5A-A83C-CB7929A79D8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D0A4976-1CB6-4ACB-8EB3-9FB4CFBB14A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8D8B236E-1E61-4E2A-8C96-9AED594AB66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C7BC6736-DB6E-48F9-B524-74A102B15D2B}"/>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AF2D176-E8C9-4E2D-A842-E83CF4EA7ED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C7F05CA3-BDA1-4722-A61F-F9D07967275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D52F7FC1-6776-446F-BBE8-928E465BB61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7EBEB79-A67A-4657-9ECD-70F6A3D93BA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2313DAC-95BB-4B6E-A6CE-EEC777AE97B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201DF3D3-478A-4434-AB66-9C0A35B01C4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1AAEC296-FE1D-4DA9-A0CD-35F6155D18A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BA0796BD-A496-4450-B1B0-E81317C476A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4CD949E-B06A-421D-B351-FD5976CD5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9DECDCBB-9B28-4564-8920-C6DF2ECCD0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81BCC872-3209-44D9-A010-C66268069A6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C34AF0E-C465-4A05-B413-73CE7AAC8AE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A2FF9FF-BEE9-431A-8901-836D61BFE97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57D1444-E662-4210-89AB-A305C8279F4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B68B4203-1613-4BED-BE52-F7E91A5252C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BAF8707-2227-4104-AC9B-8DE3CEFA0560}"/>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64F5064-4837-4979-AFA1-650C4C24BEF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38879749-F2BC-4506-8BD6-161E9CFC024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A73431DF-4D8A-46C1-8C4C-FA9F6BA7372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4C93AE7-658A-4092-99AE-E37DAC7468A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6BA5DC0-6F60-47D9-A9AA-59A502D7852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57711DB-6A83-4802-965C-C2C8D155C5E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E08B359-0A13-4F7F-82C6-725B6BBB810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5164A3B-FFC6-4D92-98F9-F2ACC1DA7F6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65B2E90-E6D7-4EBF-B250-4361C8C919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476C847D-B53C-4F48-BF02-772BD496954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5267026-B9A3-4EC0-AA07-615EEA0C0E0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593A20CC-F429-42CF-B679-C61EEFD4614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B5F185D-A8AB-4863-A05C-35A0449532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FAAFAF9-05A1-4EA8-A058-B2294F8417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FEC94DC-4AE8-49E0-A132-C7B04057AB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94AEA1E-9057-4D99-AD9C-0085479AB70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8490978-91AA-4D51-985A-C7BAFF6448C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760FF-D918-4D20-A84B-06939DB8B70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A6EEB50D-850B-4E36-BC62-52A28E7D52C7}"/>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CE73622-3DAB-4F02-BD2C-02EF112BB98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3D5F4758-3E8C-4F06-9313-54D6C47AF11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DD78FAC-C9C4-4F37-8970-3031BE706E7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47D4A2B8-548A-414E-9631-2E512AFC626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3BB18A6-CB4C-48EF-A327-9E821E663A9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AE53E18-E18B-4AE9-A198-5746EF7CED5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75AF6FC-3C0E-4F1B-86C9-62E50C02E00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85D35A4-BA7C-45E7-884A-072009F015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F8548CD-80FC-404C-B938-24A5468FE5F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C9B240B-8686-4ACA-B9A5-93BF195BBE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63397913-D780-4C57-9888-93B1C33C627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629EBA49-F3A2-447B-B849-893C44B64CF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4808906" y="166845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4743877" y="182246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21" name="Rectangle 220">
            <a:extLst>
              <a:ext uri="{FF2B5EF4-FFF2-40B4-BE49-F238E27FC236}">
                <a16:creationId xmlns:a16="http://schemas.microsoft.com/office/drawing/2014/main" id="{A3BDE272-2B36-457D-82E3-5E3A5F590C59}"/>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CA5C26F3-90E5-4819-9292-563C0D7D8DBD}"/>
              </a:ext>
            </a:extLst>
          </p:cNvPr>
          <p:cNvSpPr>
            <a:spLocks noGrp="1"/>
          </p:cNvSpPr>
          <p:nvPr>
            <p:ph type="pic" idx="12"/>
          </p:nvPr>
        </p:nvSpPr>
        <p:spPr>
          <a:xfrm>
            <a:off x="3370157" y="3994340"/>
            <a:ext cx="2768754" cy="1809066"/>
          </a:xfrm>
          <a:custGeom>
            <a:avLst/>
            <a:gdLst>
              <a:gd name="connsiteX0" fmla="*/ 1032756 w 2768754"/>
              <a:gd name="connsiteY0" fmla="*/ 4 h 1809066"/>
              <a:gd name="connsiteX1" fmla="*/ 2556504 w 2768754"/>
              <a:gd name="connsiteY1" fmla="*/ 590577 h 1809066"/>
              <a:gd name="connsiteX2" fmla="*/ 2544171 w 2768754"/>
              <a:gd name="connsiteY2" fmla="*/ 1808976 h 1809066"/>
              <a:gd name="connsiteX3" fmla="*/ 2344898 w 2768754"/>
              <a:gd name="connsiteY3" fmla="*/ 1234013 h 1809066"/>
              <a:gd name="connsiteX4" fmla="*/ 1300430 w 2768754"/>
              <a:gd name="connsiteY4" fmla="*/ 1346682 h 1809066"/>
              <a:gd name="connsiteX5" fmla="*/ 30012 w 2768754"/>
              <a:gd name="connsiteY5" fmla="*/ 983954 h 1809066"/>
              <a:gd name="connsiteX6" fmla="*/ 463841 w 2768754"/>
              <a:gd name="connsiteY6" fmla="*/ 143085 h 1809066"/>
              <a:gd name="connsiteX7" fmla="*/ 800198 w 2768754"/>
              <a:gd name="connsiteY7" fmla="*/ 22413 h 1809066"/>
              <a:gd name="connsiteX8" fmla="*/ 1032756 w 2768754"/>
              <a:gd name="connsiteY8" fmla="*/ 4 h 180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8754" h="1809066">
                <a:moveTo>
                  <a:pt x="1032756" y="4"/>
                </a:moveTo>
                <a:cubicBezTo>
                  <a:pt x="1598336" y="-1242"/>
                  <a:pt x="2297270" y="334921"/>
                  <a:pt x="2556504" y="590577"/>
                </a:cubicBezTo>
                <a:cubicBezTo>
                  <a:pt x="3023074" y="1050707"/>
                  <a:pt x="2580237" y="1818640"/>
                  <a:pt x="2544171" y="1808976"/>
                </a:cubicBezTo>
                <a:cubicBezTo>
                  <a:pt x="2507597" y="1799176"/>
                  <a:pt x="2601015" y="1470867"/>
                  <a:pt x="2344898" y="1234013"/>
                </a:cubicBezTo>
                <a:cubicBezTo>
                  <a:pt x="2088781" y="997153"/>
                  <a:pt x="1910732" y="1056159"/>
                  <a:pt x="1300430" y="1346682"/>
                </a:cubicBezTo>
                <a:cubicBezTo>
                  <a:pt x="690133" y="1637212"/>
                  <a:pt x="203465" y="1456173"/>
                  <a:pt x="30012" y="983954"/>
                </a:cubicBezTo>
                <a:cubicBezTo>
                  <a:pt x="-67936" y="717616"/>
                  <a:pt x="73154" y="345460"/>
                  <a:pt x="463841" y="143085"/>
                </a:cubicBezTo>
                <a:cubicBezTo>
                  <a:pt x="665955" y="44647"/>
                  <a:pt x="690282" y="45650"/>
                  <a:pt x="800198" y="22413"/>
                </a:cubicBezTo>
                <a:cubicBezTo>
                  <a:pt x="873883" y="7245"/>
                  <a:pt x="951958" y="182"/>
                  <a:pt x="1032756" y="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8">
            <a:extLst>
              <a:ext uri="{FF2B5EF4-FFF2-40B4-BE49-F238E27FC236}">
                <a16:creationId xmlns:a16="http://schemas.microsoft.com/office/drawing/2014/main" id="{C12C12E9-C8C6-4FF6-8A27-73D41F9B180F}"/>
              </a:ext>
            </a:extLst>
          </p:cNvPr>
          <p:cNvSpPr>
            <a:spLocks noGrp="1"/>
          </p:cNvSpPr>
          <p:nvPr>
            <p:ph type="pic" idx="11"/>
          </p:nvPr>
        </p:nvSpPr>
        <p:spPr>
          <a:xfrm>
            <a:off x="5399942" y="1189285"/>
            <a:ext cx="3424483" cy="3681830"/>
          </a:xfrm>
          <a:custGeom>
            <a:avLst/>
            <a:gdLst>
              <a:gd name="connsiteX0" fmla="*/ 1219747 w 3424483"/>
              <a:gd name="connsiteY0" fmla="*/ 64 h 3681830"/>
              <a:gd name="connsiteX1" fmla="*/ 2353410 w 3424483"/>
              <a:gd name="connsiteY1" fmla="*/ 756009 h 3681830"/>
              <a:gd name="connsiteX2" fmla="*/ 2458801 w 3424483"/>
              <a:gd name="connsiteY2" fmla="*/ 1546360 h 3681830"/>
              <a:gd name="connsiteX3" fmla="*/ 2420844 w 3424483"/>
              <a:gd name="connsiteY3" fmla="*/ 2266689 h 3681830"/>
              <a:gd name="connsiteX4" fmla="*/ 3089765 w 3424483"/>
              <a:gd name="connsiteY4" fmla="*/ 1921559 h 3681830"/>
              <a:gd name="connsiteX5" fmla="*/ 2790254 w 3424483"/>
              <a:gd name="connsiteY5" fmla="*/ 1903159 h 3681830"/>
              <a:gd name="connsiteX6" fmla="*/ 2855034 w 3424483"/>
              <a:gd name="connsiteY6" fmla="*/ 1651053 h 3681830"/>
              <a:gd name="connsiteX7" fmla="*/ 3339706 w 3424483"/>
              <a:gd name="connsiteY7" fmla="*/ 1903140 h 3681830"/>
              <a:gd name="connsiteX8" fmla="*/ 3109325 w 3424483"/>
              <a:gd name="connsiteY8" fmla="*/ 3123214 h 3681830"/>
              <a:gd name="connsiteX9" fmla="*/ 1701546 w 3424483"/>
              <a:gd name="connsiteY9" fmla="*/ 3620064 h 3681830"/>
              <a:gd name="connsiteX10" fmla="*/ 1213377 w 3424483"/>
              <a:gd name="connsiteY10" fmla="*/ 3085878 h 3681830"/>
              <a:gd name="connsiteX11" fmla="*/ 912563 w 3424483"/>
              <a:gd name="connsiteY11" fmla="*/ 2538124 h 3681830"/>
              <a:gd name="connsiteX12" fmla="*/ 322983 w 3424483"/>
              <a:gd name="connsiteY12" fmla="*/ 2125811 h 3681830"/>
              <a:gd name="connsiteX13" fmla="*/ 32691 w 3424483"/>
              <a:gd name="connsiteY13" fmla="*/ 1482364 h 3681830"/>
              <a:gd name="connsiteX14" fmla="*/ 489526 w 3424483"/>
              <a:gd name="connsiteY14" fmla="*/ 181820 h 3681830"/>
              <a:gd name="connsiteX15" fmla="*/ 976611 w 3424483"/>
              <a:gd name="connsiteY15" fmla="*/ 19482 h 3681830"/>
              <a:gd name="connsiteX16" fmla="*/ 1219747 w 3424483"/>
              <a:gd name="connsiteY16" fmla="*/ 64 h 368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24483" h="3681830">
                <a:moveTo>
                  <a:pt x="1219747" y="64"/>
                </a:moveTo>
                <a:cubicBezTo>
                  <a:pt x="1768154" y="5430"/>
                  <a:pt x="2179416" y="352009"/>
                  <a:pt x="2353410" y="756009"/>
                </a:cubicBezTo>
                <a:cubicBezTo>
                  <a:pt x="2464389" y="1003650"/>
                  <a:pt x="2501014" y="1278248"/>
                  <a:pt x="2458801" y="1546360"/>
                </a:cubicBezTo>
                <a:cubicBezTo>
                  <a:pt x="2417619" y="1783562"/>
                  <a:pt x="2305207" y="2025622"/>
                  <a:pt x="2420844" y="2266689"/>
                </a:cubicBezTo>
                <a:cubicBezTo>
                  <a:pt x="2661553" y="2800324"/>
                  <a:pt x="3312449" y="2315789"/>
                  <a:pt x="3089765" y="1921559"/>
                </a:cubicBezTo>
                <a:cubicBezTo>
                  <a:pt x="2963329" y="1702497"/>
                  <a:pt x="2899818" y="1893700"/>
                  <a:pt x="2790254" y="1903159"/>
                </a:cubicBezTo>
                <a:cubicBezTo>
                  <a:pt x="2596675" y="1919018"/>
                  <a:pt x="2777756" y="1688736"/>
                  <a:pt x="2855034" y="1651053"/>
                </a:cubicBezTo>
                <a:cubicBezTo>
                  <a:pt x="3049979" y="1561695"/>
                  <a:pt x="3253687" y="1743076"/>
                  <a:pt x="3339706" y="1903140"/>
                </a:cubicBezTo>
                <a:cubicBezTo>
                  <a:pt x="3530271" y="2299699"/>
                  <a:pt x="3376213" y="2803467"/>
                  <a:pt x="3109325" y="3123214"/>
                </a:cubicBezTo>
                <a:cubicBezTo>
                  <a:pt x="2789495" y="3523562"/>
                  <a:pt x="2219991" y="3814276"/>
                  <a:pt x="1701546" y="3620064"/>
                </a:cubicBezTo>
                <a:cubicBezTo>
                  <a:pt x="1479248" y="3538093"/>
                  <a:pt x="1247469" y="3329304"/>
                  <a:pt x="1213377" y="3085878"/>
                </a:cubicBezTo>
                <a:cubicBezTo>
                  <a:pt x="1174851" y="2826025"/>
                  <a:pt x="1163485" y="2674768"/>
                  <a:pt x="912563" y="2538124"/>
                </a:cubicBezTo>
                <a:cubicBezTo>
                  <a:pt x="687189" y="2421966"/>
                  <a:pt x="475740" y="2343882"/>
                  <a:pt x="322983" y="2125811"/>
                </a:cubicBezTo>
                <a:cubicBezTo>
                  <a:pt x="184010" y="1932991"/>
                  <a:pt x="85215" y="1714178"/>
                  <a:pt x="32691" y="1482364"/>
                </a:cubicBezTo>
                <a:cubicBezTo>
                  <a:pt x="-70794" y="1072802"/>
                  <a:pt x="68742" y="381254"/>
                  <a:pt x="489526" y="181820"/>
                </a:cubicBezTo>
                <a:cubicBezTo>
                  <a:pt x="659208" y="97684"/>
                  <a:pt x="822183" y="45306"/>
                  <a:pt x="976611" y="19482"/>
                </a:cubicBezTo>
                <a:cubicBezTo>
                  <a:pt x="1060261" y="5495"/>
                  <a:pt x="1141404" y="-703"/>
                  <a:pt x="1219747" y="64"/>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9">
            <a:extLst>
              <a:ext uri="{FF2B5EF4-FFF2-40B4-BE49-F238E27FC236}">
                <a16:creationId xmlns:a16="http://schemas.microsoft.com/office/drawing/2014/main" id="{32FFE396-45AE-4D34-9664-90658903666B}"/>
              </a:ext>
            </a:extLst>
          </p:cNvPr>
          <p:cNvSpPr>
            <a:spLocks noGrp="1"/>
          </p:cNvSpPr>
          <p:nvPr userDrawn="1">
            <p:ph type="pic" idx="10"/>
          </p:nvPr>
        </p:nvSpPr>
        <p:spPr>
          <a:xfrm>
            <a:off x="485783" y="4004831"/>
            <a:ext cx="1842131" cy="1605195"/>
          </a:xfrm>
          <a:custGeom>
            <a:avLst/>
            <a:gdLst>
              <a:gd name="connsiteX0" fmla="*/ 1287729 w 1842131"/>
              <a:gd name="connsiteY0" fmla="*/ 829 h 1605195"/>
              <a:gd name="connsiteX1" fmla="*/ 1449653 w 1842131"/>
              <a:gd name="connsiteY1" fmla="*/ 24404 h 1605195"/>
              <a:gd name="connsiteX2" fmla="*/ 1813232 w 1842131"/>
              <a:gd name="connsiteY2" fmla="*/ 786844 h 1605195"/>
              <a:gd name="connsiteX3" fmla="*/ 1676681 w 1842131"/>
              <a:gd name="connsiteY3" fmla="*/ 1080350 h 1605195"/>
              <a:gd name="connsiteX4" fmla="*/ 1341073 w 1842131"/>
              <a:gd name="connsiteY4" fmla="*/ 1362692 h 1605195"/>
              <a:gd name="connsiteX5" fmla="*/ 960866 w 1842131"/>
              <a:gd name="connsiteY5" fmla="*/ 1443077 h 1605195"/>
              <a:gd name="connsiteX6" fmla="*/ 252071 w 1842131"/>
              <a:gd name="connsiteY6" fmla="*/ 1270418 h 1605195"/>
              <a:gd name="connsiteX7" fmla="*/ 209852 w 1842131"/>
              <a:gd name="connsiteY7" fmla="*/ 1554686 h 1605195"/>
              <a:gd name="connsiteX8" fmla="*/ 71559 w 1842131"/>
              <a:gd name="connsiteY8" fmla="*/ 1584566 h 1605195"/>
              <a:gd name="connsiteX9" fmla="*/ 133690 w 1842131"/>
              <a:gd name="connsiteY9" fmla="*/ 1535958 h 1605195"/>
              <a:gd name="connsiteX10" fmla="*/ 16262 w 1842131"/>
              <a:gd name="connsiteY10" fmla="*/ 1171319 h 1605195"/>
              <a:gd name="connsiteX11" fmla="*/ 477974 w 1842131"/>
              <a:gd name="connsiteY11" fmla="*/ 895797 h 1605195"/>
              <a:gd name="connsiteX12" fmla="*/ 832109 w 1842131"/>
              <a:gd name="connsiteY12" fmla="*/ 325670 h 1605195"/>
              <a:gd name="connsiteX13" fmla="*/ 1287729 w 1842131"/>
              <a:gd name="connsiteY13" fmla="*/ 829 h 160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2131" h="1605195">
                <a:moveTo>
                  <a:pt x="1287729" y="829"/>
                </a:moveTo>
                <a:cubicBezTo>
                  <a:pt x="1342676" y="-2701"/>
                  <a:pt x="1397254" y="5024"/>
                  <a:pt x="1449653" y="24404"/>
                </a:cubicBezTo>
                <a:cubicBezTo>
                  <a:pt x="1854754" y="173782"/>
                  <a:pt x="1881263" y="523489"/>
                  <a:pt x="1813232" y="786844"/>
                </a:cubicBezTo>
                <a:cubicBezTo>
                  <a:pt x="1779536" y="917693"/>
                  <a:pt x="1722425" y="1027097"/>
                  <a:pt x="1676681" y="1080350"/>
                </a:cubicBezTo>
                <a:cubicBezTo>
                  <a:pt x="1595551" y="1175737"/>
                  <a:pt x="1491871" y="1288492"/>
                  <a:pt x="1341073" y="1362692"/>
                </a:cubicBezTo>
                <a:cubicBezTo>
                  <a:pt x="1238606" y="1413260"/>
                  <a:pt x="1114543" y="1446005"/>
                  <a:pt x="960866" y="1443077"/>
                </a:cubicBezTo>
                <a:cubicBezTo>
                  <a:pt x="581603" y="1436420"/>
                  <a:pt x="373239" y="1194278"/>
                  <a:pt x="252071" y="1270418"/>
                </a:cubicBezTo>
                <a:cubicBezTo>
                  <a:pt x="127946" y="1347973"/>
                  <a:pt x="242372" y="1470406"/>
                  <a:pt x="209852" y="1554686"/>
                </a:cubicBezTo>
                <a:cubicBezTo>
                  <a:pt x="182062" y="1626330"/>
                  <a:pt x="73901" y="1607448"/>
                  <a:pt x="71559" y="1584566"/>
                </a:cubicBezTo>
                <a:cubicBezTo>
                  <a:pt x="69507" y="1561866"/>
                  <a:pt x="124148" y="1583390"/>
                  <a:pt x="133690" y="1535958"/>
                </a:cubicBezTo>
                <a:cubicBezTo>
                  <a:pt x="150782" y="1451348"/>
                  <a:pt x="-58698" y="1383367"/>
                  <a:pt x="16262" y="1171319"/>
                </a:cubicBezTo>
                <a:cubicBezTo>
                  <a:pt x="91217" y="959272"/>
                  <a:pt x="320013" y="998781"/>
                  <a:pt x="477974" y="895797"/>
                </a:cubicBezTo>
                <a:cubicBezTo>
                  <a:pt x="635639" y="792631"/>
                  <a:pt x="668920" y="595679"/>
                  <a:pt x="832109" y="325670"/>
                </a:cubicBezTo>
                <a:cubicBezTo>
                  <a:pt x="954722" y="123302"/>
                  <a:pt x="1122887" y="11419"/>
                  <a:pt x="1287729" y="82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6" name="Group 115">
            <a:extLst>
              <a:ext uri="{FF2B5EF4-FFF2-40B4-BE49-F238E27FC236}">
                <a16:creationId xmlns:a16="http://schemas.microsoft.com/office/drawing/2014/main" id="{3A2882BC-599F-49CE-B48C-D3C7041F714A}"/>
              </a:ext>
            </a:extLst>
          </p:cNvPr>
          <p:cNvGrpSpPr/>
          <p:nvPr userDrawn="1"/>
        </p:nvGrpSpPr>
        <p:grpSpPr>
          <a:xfrm>
            <a:off x="0" y="2570400"/>
            <a:ext cx="9144000" cy="4287600"/>
            <a:chOff x="0" y="1142644"/>
            <a:chExt cx="12192000" cy="5715356"/>
          </a:xfrm>
        </p:grpSpPr>
        <p:sp>
          <p:nvSpPr>
            <p:cNvPr id="117" name="Freeform: Shape 116">
              <a:extLst>
                <a:ext uri="{FF2B5EF4-FFF2-40B4-BE49-F238E27FC236}">
                  <a16:creationId xmlns:a16="http://schemas.microsoft.com/office/drawing/2014/main" id="{B4874E9B-6306-4AE4-9F25-B27B50738A8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4BFCD80-36F7-426B-8CF3-0A5A6986165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0EBD9AE-D02D-4D84-8C30-BFF0A9EA83C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902B4F1D-1293-4303-9BAF-0714E160AAD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474782A-809B-451B-9CF8-45F67055821B}"/>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2" name="Freeform: Shape 121">
              <a:extLst>
                <a:ext uri="{FF2B5EF4-FFF2-40B4-BE49-F238E27FC236}">
                  <a16:creationId xmlns:a16="http://schemas.microsoft.com/office/drawing/2014/main" id="{53145F22-2C8F-4486-8C23-CE8F885C036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F0A8CDE7-0373-47F8-91FB-6292201CF93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65E815C5-B627-45E8-B849-4F66B299D9B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63F0C01-5258-4BC1-9E4E-FE19F297DCA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072D666-5C27-4B66-9156-FED87F1AC37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E1893BB7-DF11-4196-8AA2-558604EA59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2758F369-0DAC-47F1-9499-B7E062A5531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1F695329-164C-4A54-95FA-4D8C5E9234D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D2D4DE0-5693-4C18-898A-C6995CDF64B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F3BDA01-B196-4666-AA06-F7958002301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515B2A-8AE4-452E-AA62-DC8E9A3B816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A54936B-8E44-4D88-B813-5DEB3E3E84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B254E2F-0569-4CEE-B26F-27070D20D1B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D5A78356-A323-40AF-BE7A-49123C1097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A8920E-2913-4256-A688-F0D681FC190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DEFF011-FD73-4DAB-BC29-39F01395146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E63BA128-3518-4A87-9E3E-119E1534986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95C94DD-0EEF-48E8-AE01-D52948016F0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92081ED5-9770-49BA-BD6A-9647976057B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4416F64B-DE8D-4B9B-BD0E-0B974A7A601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7211F27-51B6-4BDC-A14D-A316F8F8CDC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13C63721-5875-48A5-A567-6986884016C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8921B2F-4C5E-413F-B49E-87D08821EDA9}"/>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AA8962C-E717-4955-88DF-12DB1208CA6E}"/>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62CBF20A-70DD-4C87-B6C2-362464B8C51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BE49920-893D-40E9-961C-26E01442571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DFA93B8-EDE8-4F1F-B774-9711FD892B1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57C54331-A215-4C67-9910-50974217C25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771343-95A1-45F7-BA2B-97491313063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59B487A8-2559-4FF0-9B75-F1812B97965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D45EFC2D-E910-4304-8B9A-5C4B35C4273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4D4C3FCF-9167-4914-8EAB-39180B123889}"/>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E466997B-3C4D-4E3E-A772-054F5BC8286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CD6C60D-1E24-4B49-AF02-616C8F748C4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B26D71B-0E89-4EC1-BE94-68BE1DB6C99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6EC489B-9DE0-42AB-A566-6DEAD27BD60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235BDAC-E234-4E42-AFDD-FB296B033A8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8DF0050D-9EB0-4E95-8871-3653167B7B6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B2030F27-0876-4072-B5EE-CD156C66973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3712442F-F7B0-4A19-BDDC-7A57019B512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3201151-47BE-4713-A51D-BA9A62E380F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B5DEB36A-86F0-466B-9442-DF1A166DE7B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7E2362E-D29A-4B28-A8E4-FB547338BCEF}"/>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E8BD20D-4327-4F88-8FEC-B2B66FBDE0F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52759E9-34E0-433F-97A8-134E8BA448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F5506154-7787-4469-BFBA-2EE7CDA91D4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AA97D70-BC5F-4AEF-B41E-1823D4CC032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E939551-CB49-4C24-8435-470E6BFAEE7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F64E000E-AC79-49BC-B0A3-AEC01A6F58C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712C33CA-31DA-45E7-A3B6-305322A3384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76C7D110-564E-408D-BF84-85FDFAF6D23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D6853EE4-6916-4C9A-AA52-4060D59FDF7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88BC75A-3262-4C0E-B050-5A339BD3057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75FFC46-3C96-447A-A97E-E0057466118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D8CAA7B-C2DF-4D5F-9282-D6F8C47ED50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B6068F2B-A162-4296-A0D0-DFD8184CF12B}"/>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7C0D3E9-A7D8-43B6-A1F4-D43139F80076}"/>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6E21267-9633-4694-A0F4-FD425D84F3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5F400FD5-40EE-4C93-B735-9C4C5D2326B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F43D432D-EFD5-48A2-9CAE-01BDC18ECBF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54FF6AFD-4E0B-4D1C-BD21-176EF78C4236}"/>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4CE33D6E-D93E-4AFF-975A-D4D261948BF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8110EE0-9A3F-49AC-BEB5-EA123A6CBC1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3FEA239-7F2C-4C48-BF8F-663F505B34D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24F307B-0B67-4E04-BE09-4AD52A5408B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0707F70A-B7FD-401D-9C5C-EB77CFE8675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DCCACB51-4D74-4708-9FFF-0B2846ED2BC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94AC66-3AEA-43D7-B40D-05E10A1A20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EA644C38-7A5C-4305-8454-BEF25154693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F20F1A0-2922-4EF8-8A47-6CCF648BE84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BAE2E174-1870-451D-96D7-C2AED57000C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6981FBD2-911F-4DA2-9F5C-4DB6F6BB2B7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ECF6F1-CAA8-4042-A889-6A9040F6EC2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332820C9-A1CE-468D-888D-A8F0AA301D4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91D829F-FC35-4A02-A316-70E38BD33392}"/>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94A4CFC-87CB-481E-82AD-E079E4598BC8}"/>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F351A85B-9C12-4A77-8252-E6711B08B09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F67D251-A9AB-45D8-A8FA-BD55B7FF3FD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283919-A265-4BA1-87A2-513A704B0F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4B34919F-F2B2-4E6B-896C-9F310B1168A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474C2E7D-ED38-4E73-80DD-F9F78F09CE0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1A6EBFE-C05A-48BC-8E2A-BF1FEDF674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1EAF98-861D-4F0F-8044-372115C5A1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9B4C076-ADC1-402D-A2C3-256E28EBDCA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CBCB561F-160B-467C-9A8D-2EA654F3D6D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BCF30B4F-56DA-4AB2-B919-24DE5B4E5B0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C08C0BC9-A777-4C75-B33D-01DCF7939D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4116ED6D-0AEB-493A-96FC-06034A32B4F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A22B608-4823-4EF1-925D-A8E3CF49BF7B}"/>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B3434FB1-4FF3-4C86-A4E7-980E2067AD7D}"/>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D29C4C5-7643-4330-A73E-68C91D112A5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95D64DB1-1E53-46A5-96F2-E4041F5A206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867C3EC9-FFB0-4368-960B-995E668CBF9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B684C2A-CA01-4892-8CFA-9FB75254C0D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5F054877-B71F-423D-A845-1D5E2D4896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08DA9403-56E1-411B-9312-9FE7074038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3224ABC6-8A4D-4ECD-ABC2-6ED475D6114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1080B177-571B-4A81-A83E-2B4043FBCF6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0" name="Freeform: Shape 219">
            <a:extLst>
              <a:ext uri="{FF2B5EF4-FFF2-40B4-BE49-F238E27FC236}">
                <a16:creationId xmlns:a16="http://schemas.microsoft.com/office/drawing/2014/main" id="{ABD4942C-D460-4962-A1DE-6200E9401ED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222" name="Rectangle 221">
            <a:extLst>
              <a:ext uri="{FF2B5EF4-FFF2-40B4-BE49-F238E27FC236}">
                <a16:creationId xmlns:a16="http://schemas.microsoft.com/office/drawing/2014/main" id="{B06E5310-F44F-4583-BB1F-854024DA822A}"/>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4">
            <a:extLst>
              <a:ext uri="{FF2B5EF4-FFF2-40B4-BE49-F238E27FC236}">
                <a16:creationId xmlns:a16="http://schemas.microsoft.com/office/drawing/2014/main" id="{B9C6F181-2C9B-4F4E-BD34-B2E6DD99F39D}"/>
              </a:ext>
            </a:extLst>
          </p:cNvPr>
          <p:cNvSpPr>
            <a:spLocks noGrp="1"/>
          </p:cNvSpPr>
          <p:nvPr>
            <p:ph type="pic" idx="12"/>
          </p:nvPr>
        </p:nvSpPr>
        <p:spPr>
          <a:xfrm>
            <a:off x="6050904"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6">
            <a:extLst>
              <a:ext uri="{FF2B5EF4-FFF2-40B4-BE49-F238E27FC236}">
                <a16:creationId xmlns:a16="http://schemas.microsoft.com/office/drawing/2014/main" id="{A426823C-7445-474F-9DA2-6F6B41837A89}"/>
              </a:ext>
            </a:extLst>
          </p:cNvPr>
          <p:cNvSpPr>
            <a:spLocks noGrp="1"/>
          </p:cNvSpPr>
          <p:nvPr>
            <p:ph type="pic" idx="11"/>
          </p:nvPr>
        </p:nvSpPr>
        <p:spPr>
          <a:xfrm>
            <a:off x="596756"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7">
            <a:extLst>
              <a:ext uri="{FF2B5EF4-FFF2-40B4-BE49-F238E27FC236}">
                <a16:creationId xmlns:a16="http://schemas.microsoft.com/office/drawing/2014/main" id="{0146F43B-F895-4176-AEFD-CFEF56E11A2D}"/>
              </a:ext>
            </a:extLst>
          </p:cNvPr>
          <p:cNvSpPr>
            <a:spLocks noGrp="1"/>
          </p:cNvSpPr>
          <p:nvPr userDrawn="1">
            <p:ph type="pic" idx="10"/>
          </p:nvPr>
        </p:nvSpPr>
        <p:spPr>
          <a:xfrm>
            <a:off x="3323829" y="2691326"/>
            <a:ext cx="2495993" cy="1475267"/>
          </a:xfrm>
          <a:custGeom>
            <a:avLst/>
            <a:gdLst>
              <a:gd name="connsiteX0" fmla="*/ 143411 w 2495993"/>
              <a:gd name="connsiteY0" fmla="*/ 0 h 1475267"/>
              <a:gd name="connsiteX1" fmla="*/ 2352583 w 2495993"/>
              <a:gd name="connsiteY1" fmla="*/ 0 h 1475267"/>
              <a:gd name="connsiteX2" fmla="*/ 2495993 w 2495993"/>
              <a:gd name="connsiteY2" fmla="*/ 143410 h 1475267"/>
              <a:gd name="connsiteX3" fmla="*/ 2495993 w 2495993"/>
              <a:gd name="connsiteY3" fmla="*/ 1331857 h 1475267"/>
              <a:gd name="connsiteX4" fmla="*/ 2352583 w 2495993"/>
              <a:gd name="connsiteY4" fmla="*/ 1475267 h 1475267"/>
              <a:gd name="connsiteX5" fmla="*/ 143411 w 2495993"/>
              <a:gd name="connsiteY5" fmla="*/ 1475267 h 1475267"/>
              <a:gd name="connsiteX6" fmla="*/ 0 w 2495993"/>
              <a:gd name="connsiteY6" fmla="*/ 1331857 h 1475267"/>
              <a:gd name="connsiteX7" fmla="*/ 0 w 2495993"/>
              <a:gd name="connsiteY7" fmla="*/ 143410 h 1475267"/>
              <a:gd name="connsiteX8" fmla="*/ 143411 w 2495993"/>
              <a:gd name="connsiteY8" fmla="*/ 0 h 14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5993" h="1475267">
                <a:moveTo>
                  <a:pt x="143411" y="0"/>
                </a:moveTo>
                <a:lnTo>
                  <a:pt x="2352583" y="0"/>
                </a:lnTo>
                <a:cubicBezTo>
                  <a:pt x="2431786" y="0"/>
                  <a:pt x="2495993" y="64207"/>
                  <a:pt x="2495993" y="143410"/>
                </a:cubicBezTo>
                <a:lnTo>
                  <a:pt x="2495993" y="1331857"/>
                </a:lnTo>
                <a:cubicBezTo>
                  <a:pt x="2495993" y="1411060"/>
                  <a:pt x="2431786" y="1475267"/>
                  <a:pt x="2352583" y="1475267"/>
                </a:cubicBezTo>
                <a:lnTo>
                  <a:pt x="143411" y="1475267"/>
                </a:lnTo>
                <a:cubicBezTo>
                  <a:pt x="64207" y="1475267"/>
                  <a:pt x="0" y="1411060"/>
                  <a:pt x="0" y="1331857"/>
                </a:cubicBezTo>
                <a:lnTo>
                  <a:pt x="0" y="143410"/>
                </a:lnTo>
                <a:cubicBezTo>
                  <a:pt x="0" y="64207"/>
                  <a:pt x="64207" y="0"/>
                  <a:pt x="143411"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7" name="Group 116">
            <a:extLst>
              <a:ext uri="{FF2B5EF4-FFF2-40B4-BE49-F238E27FC236}">
                <a16:creationId xmlns:a16="http://schemas.microsoft.com/office/drawing/2014/main" id="{7E87C4D5-3FAC-4E39-B4EC-D79D1F277952}"/>
              </a:ext>
            </a:extLst>
          </p:cNvPr>
          <p:cNvGrpSpPr/>
          <p:nvPr userDrawn="1"/>
        </p:nvGrpSpPr>
        <p:grpSpPr>
          <a:xfrm>
            <a:off x="0" y="2570400"/>
            <a:ext cx="9144000" cy="4287600"/>
            <a:chOff x="0" y="1142644"/>
            <a:chExt cx="12192000" cy="5715356"/>
          </a:xfrm>
        </p:grpSpPr>
        <p:sp>
          <p:nvSpPr>
            <p:cNvPr id="118" name="Freeform: Shape 117">
              <a:extLst>
                <a:ext uri="{FF2B5EF4-FFF2-40B4-BE49-F238E27FC236}">
                  <a16:creationId xmlns:a16="http://schemas.microsoft.com/office/drawing/2014/main" id="{C7C2517B-CFD2-4229-AC64-41D7EC797A2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21E6B1B5-C25C-443D-8D2E-5387430E17ED}"/>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73C472E1-593C-49D2-9AC6-5D727EBDC3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852EE3AB-76F3-4F63-9CE1-038DE5407A5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3C2AB274-6218-4158-AAEF-45610D6EE69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3" name="Freeform: Shape 122">
              <a:extLst>
                <a:ext uri="{FF2B5EF4-FFF2-40B4-BE49-F238E27FC236}">
                  <a16:creationId xmlns:a16="http://schemas.microsoft.com/office/drawing/2014/main" id="{7D3CAAED-9C2F-431C-97CC-79ADAFFC888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D58A886D-84DE-4FA4-89C3-0B5131AD5CB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BA0CC8AC-3883-4CF1-B07A-0A745C80915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A129631-4F8D-4937-A9DE-478A7CEAF86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AEF883B-6A71-4390-AF80-5EAE0C20942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1042225F-8257-453B-B244-38F6C61A7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50B80C4-1194-4922-AB5B-24C6B726B27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EC437928-D65E-4280-A3E9-41F377C3436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ACAFFBE-B0D4-41FF-8A72-FB0EB9AD5AB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D260597-94E7-424B-B577-9EB6A453A83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5DADE131-70BB-4BA6-80B1-5851152DA4D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90A3A362-E2A5-4C44-927C-AD6D771183E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085265E-A8B9-4F4C-B2B8-F488981FF3A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F8390A4E-3E7F-494C-85D6-2DE515854D5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7FAEF9E7-A3CE-48A1-9E19-4FC84B955CC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4BFA419B-9619-4A79-9D48-7CAFE51D614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E9EA534-447C-4584-82D1-C2181C89B86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7E0EFCD-8D2C-48E9-9C2E-A163823F1BC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948AE2D6-AC90-406D-87D6-98CA2590934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95D9764-05EF-4AEC-B862-7CE34DE662E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7E8E581-DE3C-48E6-B74D-5B32100707B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BEC475D-060F-45FA-8DDA-CA4B22E6A64F}"/>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1E1EF00B-3AF1-4E86-B3DD-8C0AAD23507A}"/>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4B5B8B7-DE7D-4209-B582-499A15FB4D6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9B99414D-27E8-4CA4-922C-ADF25D727E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BAC416A2-B134-4978-A70D-EB84F583CA3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EA38561C-B3D8-4EC6-A6D2-77B181A0B13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327F306-6098-49EE-91DA-40F8C96448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8B3C188A-E7E6-49EE-A473-F5AC1412256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6BBBA99E-B2CD-4F4C-942D-A758528F12D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90468530-6FDF-412E-AB19-D21A962F535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178B18E3-92BD-4E3B-A33D-733250C295E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7F6B7A47-B7F1-4687-9E68-9A9BF32D95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300EDDF6-1E79-4F5A-938C-E55B3740D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04D6E4A-E2DC-4105-B5F5-26D954407BF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38746899-ECD1-4F2C-A99E-5F8918C1D20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7A32FE-5033-44C9-A2C2-866BAFCAF4A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AFD929C8-5392-45BF-9B38-0E21D51A83C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0AB7611-BFE1-44D4-822D-050FB71BC16A}"/>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E6BA1EA-CD80-4356-B1DC-DF31EE72743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13B2189-7C65-4E7D-8C60-71379D93B49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17F14E-C97E-4C08-9DAF-55C4720020B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766CCD3-2F89-44E4-A5AB-6FC7DCD2C9C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9155F00E-F6CC-409D-8169-0F3DEF58A1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6973C73F-AF46-40B7-9E00-FA3D634FC0F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E072DF1C-5D04-43AD-AC73-CDBD2AEC852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9D7B4D9-DD4F-45E2-8C6F-CF352D8FDF5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8D38BA95-ADEF-4E47-97FE-AD8D66C157D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9F43D62-D465-4BBC-B052-C5F8921F0A0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0443902-0A16-4421-A2D6-4376F3F5AD0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83DE582-FB0C-47F8-8506-41AE3175E92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69D02B5-1FFB-4DE5-84F3-751F15554EC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7965E1A-E2A1-4DB1-8A3B-34DB83E28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75324D60-5E4D-46D1-8BAB-E8D31EB7135D}"/>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9E4CCD5-CBB4-4367-8CC2-E1CE755CED5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4D37880B-CCC8-4AD3-BCBA-7BE2DD98979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770D4723-6462-4A83-A773-542FC6BCA5C9}"/>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B8DD368-8FCF-454D-ACE6-6C2B3C06312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51DC7AF-1F96-4DBF-9A2A-2FB4AE6186F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BC8E725A-770C-4D30-A795-446E9071FE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6D0509B3-7D8B-4A16-9E7D-E3B58143A82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DBCEB840-33E8-4E96-ADA9-8CA8FC369A5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75EC2762-EC6B-4C1A-965F-EF56C26A5DC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69F0CEDC-B89A-4B0C-84A8-E6EBCCB6F25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54A1576D-E8A4-4C17-8C4C-B6C4D81DCEA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2675697-A4CD-441F-BF82-A65D610DD43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C94C5DB-9880-48CA-9579-781AF90F28A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E00A7D-CDAB-4BBF-B10F-6F36819BDC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1BD5CD69-36B8-4BC2-9C35-52D0BA033B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0052B4-FAEF-464C-9549-FE1D89FBE98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1EF6C1AE-E155-4A3A-8DD7-32098383360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09341A88-D639-432D-9E92-3A9929E55B8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BC3F31F-9669-4DE6-8586-152E48192E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800AD0F-AF52-4F0B-A7EC-9C490770D06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E5F49BAC-0E9B-4C9A-9D4C-40EFF1D868E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8107396D-3D49-4DDB-8CA7-D8590F35BE47}"/>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4B42756C-B4BE-4597-8814-47F4DD8797D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B4CA01D9-EAF7-4D6F-BE2E-11ABE1951DF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C57916A6-9496-4F2F-BE51-F3D5879D1C2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E5C60F3F-850D-466D-A955-8BEFD64A928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12FDAFA1-7A88-49D9-8415-F40287C2677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BFAA324-39A2-45CD-BBFB-38B72142F8E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BD781351-89B9-474C-BE78-D04FA8A4194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B6805618-F6E6-47C0-A955-93229A49F43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E95441C0-AB01-4808-9C3D-7823D357D80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96356924-E7A1-42EE-A67B-D1A4C9DD23E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CB6D98D1-365E-4C91-8785-4BEEAADE7F1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639BAAA8-C2FE-426A-9CF5-CBD500A9702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E61E1CF-9EA1-41F2-83A9-DC76FF20E66F}"/>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0449C9B-701C-4D24-83F5-A16EBCD5FED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28F1FEC-4CEB-4B4C-B358-7C0AAA1E222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C5CF00E-8760-43DA-99A9-762B29D49DE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6AA667C8-1450-46B1-A859-53D2338CAA0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8817BA3-5C25-465E-A5F8-FF138091B53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11A25C09-C7CB-4B3A-8915-3F58783EC51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A656F69E-E1C4-46B2-947C-A637D70061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ABB91C80-DF91-47AE-BB87-60F3B61E7EF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161C4B6A-7488-49FF-A1FA-C54A73E531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21" name="Freeform: Shape 220">
            <a:extLst>
              <a:ext uri="{FF2B5EF4-FFF2-40B4-BE49-F238E27FC236}">
                <a16:creationId xmlns:a16="http://schemas.microsoft.com/office/drawing/2014/main" id="{EFA9E2A9-BFB4-43CC-8D23-BE1CF69272F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9" name="Freeform: Shape 8">
            <a:extLst>
              <a:ext uri="{FF2B5EF4-FFF2-40B4-BE49-F238E27FC236}">
                <a16:creationId xmlns:a16="http://schemas.microsoft.com/office/drawing/2014/main" id="{08084BE8-9A3B-493A-A480-8B519010E131}"/>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9A508F6E-64E4-4733-9768-5D9455813EC4}"/>
              </a:ext>
            </a:extLst>
          </p:cNvPr>
          <p:cNvSpPr>
            <a:spLocks noGrp="1"/>
          </p:cNvSpPr>
          <p:nvPr>
            <p:ph type="pic" idx="10"/>
          </p:nvPr>
        </p:nvSpPr>
        <p:spPr>
          <a:xfrm>
            <a:off x="2" y="1"/>
            <a:ext cx="5627078" cy="5386726"/>
          </a:xfrm>
          <a:custGeom>
            <a:avLst/>
            <a:gdLst>
              <a:gd name="connsiteX0" fmla="*/ 0 w 5627078"/>
              <a:gd name="connsiteY0" fmla="*/ 0 h 5386726"/>
              <a:gd name="connsiteX1" fmla="*/ 5627078 w 5627078"/>
              <a:gd name="connsiteY1" fmla="*/ 0 h 5386726"/>
              <a:gd name="connsiteX2" fmla="*/ 4793648 w 5627078"/>
              <a:gd name="connsiteY2" fmla="*/ 1429746 h 5386726"/>
              <a:gd name="connsiteX3" fmla="*/ 3412638 w 5627078"/>
              <a:gd name="connsiteY3" fmla="*/ 2190879 h 5386726"/>
              <a:gd name="connsiteX4" fmla="*/ 1888785 w 5627078"/>
              <a:gd name="connsiteY4" fmla="*/ 4284155 h 5386726"/>
              <a:gd name="connsiteX5" fmla="*/ 0 w 5627078"/>
              <a:gd name="connsiteY5" fmla="*/ 5386726 h 538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7078" h="5386726">
                <a:moveTo>
                  <a:pt x="0" y="0"/>
                </a:moveTo>
                <a:lnTo>
                  <a:pt x="5627078" y="0"/>
                </a:lnTo>
                <a:cubicBezTo>
                  <a:pt x="5516678" y="580143"/>
                  <a:pt x="5218093" y="1112435"/>
                  <a:pt x="4793648" y="1429746"/>
                </a:cubicBezTo>
                <a:cubicBezTo>
                  <a:pt x="4363290" y="1751541"/>
                  <a:pt x="3836876" y="1857715"/>
                  <a:pt x="3412638" y="2190879"/>
                </a:cubicBezTo>
                <a:cubicBezTo>
                  <a:pt x="2761905" y="2701833"/>
                  <a:pt x="2459337" y="3652024"/>
                  <a:pt x="1888785" y="4284155"/>
                </a:cubicBezTo>
                <a:cubicBezTo>
                  <a:pt x="1373390" y="4855183"/>
                  <a:pt x="670980" y="5131620"/>
                  <a:pt x="0" y="538672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207F1EC0-A639-4646-A503-0ABE285F4DF1}"/>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56AEF53-CF7E-41DA-977B-5B6FC16A84E9}"/>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90DD8DD-3EB7-47C2-A651-C5BA8828FA8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5864729D-1ADC-4EF1-9111-3299463F308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D002041-3BEB-4E20-9A19-D8370E7108E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52F61D50-7D21-458D-95A2-A7A8A8042FC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E559A84A-5F55-4378-847C-A17B38295F2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66A5A39D-3774-46A9-B9E8-B805388AE31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40FB3ED-9914-438B-9EA0-155B0A8F5AD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43458643-1DFE-4C31-9E70-BAA520F85E1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CC54D731-AF5D-4112-9106-610A76F3CA3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878947E0-4704-4F0D-B506-84A35D3E815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623B0B-4F49-4616-BB17-46D8E78EA42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66F061D-CFCA-4E3C-A515-B375827CBD6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386CC25-6843-4278-8BD2-090D84E9655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B46C5B2-4B17-433E-B943-7593BECFE73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F13681C-A664-4E54-B401-BD18FD7172E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E68E5A2-C7BD-4EE2-80C8-7354CECF72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FE314A2B-E4B9-44C1-8BFE-0458B93FC93A}"/>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A55A10FB-EDF3-4B62-BBE5-9912868AB52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0B130222-1D62-4750-983A-2022AB912633}"/>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C12D5116-65A2-4085-A0D2-D66DD078A82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FC29ACB-100D-443C-BF44-8FEE804315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9A5602D7-43B0-4C43-9D3C-9EAB2272077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6F34DBDE-F36C-4897-AEDF-1E352E6A0856}"/>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16841EAA-4B84-4C8B-BCEC-85097A0E095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4B4C56AA-6035-46A5-8FA8-AE987895020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CAF1D84-CA82-4F03-BC4A-5B6979F751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B45AFE8F-587F-45F2-B56C-7E18EE778C0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F41C4A8C-1A1F-4A03-A0A4-232821C737A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AD6C1861-A5ED-4AA6-9ECC-208BA602B2B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EF18F121-56AA-445B-A636-67CF9A94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E2C562A-279C-4418-9C55-922C965633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DF12E61-6824-4500-97F3-1ADF2A91FF4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7F1A00AC-829E-41BE-97DA-8CDD1C18B061}"/>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52A1427-6FF9-4753-8F3B-AE9AF63D62D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1DF724F9-F86E-4B10-AC85-57F96858E3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9441A58E-95FA-4D12-AD46-6ECF647720F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A10E4C6E-F087-4732-80BE-9E5C5AEC1CC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1D6E290E-16DF-442B-9C1F-A7962B74C80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7E06AAFD-E192-4BE7-B58C-14E39A1FC67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3B0DEE6D-0CB6-437F-8763-FB475C6A439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4E977BE-C41E-483E-9CB4-FB0413C9E44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CB989E2B-BDF8-45D9-A5DE-7B6EBD9B23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CE6D1E-6079-4D63-A80D-BF4E2D7A92E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4030FC79-AACB-441D-A77A-3911FF4A6F4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39395C2-B887-47A7-9EE5-9AC6BA66024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40AD72A-9F14-45BF-9FB7-2C27E78EEB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D6EEC623-3C50-43A2-B9EE-B3F6000FFF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85636BF-EF28-4B81-BA7F-F7441D4CEEB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AF4236BB-5262-48B7-A19A-1F9A6CB65C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4137E519-AB76-409A-B3E8-65162F908E7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6BAC1F3-F14E-49E6-8B4E-247070F0586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A792A329-36E0-45CE-A69A-14028E8A364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BEEF0AD0-FDDB-4961-B2B0-1B179D0F149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9CC01DF-AAA6-4495-9F7C-ACE884E8619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3AC592E1-D4D0-4C4A-B921-01F6BA6D6E7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02D76467-FEE5-4832-B856-BDEF637503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FDD69920-2942-46E8-AA2F-66C931593E5D}"/>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0C3885C-8F4B-4A8D-8CBA-8EAAC749237F}"/>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A1F1F371-F7B2-453A-849E-A8EE172604B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ABA7582-E434-43E7-A5D3-29AD5A455F3F}"/>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FBB5B170-5A50-43D0-98B5-B2BE16F8D0B1}"/>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099BAF8-9ACC-4953-8DA1-EB29AF83CD53}"/>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3534A4CA-0A29-4C6B-B10F-FF63AC7712A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4DB04A4D-FD9F-4662-BBE5-246C7880BA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ABBDC9A-E88E-488C-8321-981D04143E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790C120D-E827-4CAA-A502-2D1A0304E5A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016A825E-4FB2-4472-BD5A-84A7917C8FA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906F65D1-C828-4823-B5D7-0520065D15A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9A1C563-73F6-47F4-A8F5-97FC260D799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FC8B5FC2-66DF-499E-A9CB-7131BFF93FA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6733036-9D9E-4ECF-80FB-88BDD5E0E54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9EF685D-EBBB-482D-A931-8F4ADAEEC312}"/>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C3D22A1A-DD24-4906-A4AE-1220734BC3D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7BD7B9C-7D4F-4071-83B5-29CA790311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14474C2-C0F9-437D-BC89-6E1E75D3BC7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CB04B1C4-B285-491A-99ED-988A5AE781E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2972DF28-7D16-4519-9DC5-92E9BE31DD0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9B00B58-9D84-488B-8805-DE88403DCAA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6224744-9A4C-4DD3-ABC7-DBD9D5178F8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56EEFE31-6E25-4013-AD41-2AB1040ED84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876267A-A061-49E3-928E-7BAE63A3455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35812B5F-607D-46B1-BF4F-D4F41441E48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6AA3267-5A3B-4C56-9C7B-E42F1DA614E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141EC716-B562-4F5A-84F0-41BE74BBCE0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A9F1ACE-561D-404B-8032-B622276C8CE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827C78C1-195D-4933-98D1-ECF0DB00C09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9DB6079E-9856-442C-AA69-DE10B2E17B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15C9778-96F3-4907-BD03-52DB7EA935B8}"/>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5764C15-AA30-471E-B6BC-AB0AB3EA04E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43739837-9417-43A0-92FF-9B6EC0B9E65A}"/>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DDC7B99-8DF2-48D1-8505-9DACDFEB476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9C051137-B386-4BCB-B9D5-D3C4E0E7011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E1820D1C-A06A-4710-A7C9-DFE4D152B63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75D4D197-0232-4604-A361-8876D6EA639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B714B016-79B7-4640-B26E-BA4E6A01EFE6}"/>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CE8B37E8-23F6-49C3-88D0-933F71BDAF55}"/>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1A38935-0DBF-4972-814E-ED6A8D2FDDA2}"/>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69D736B-012A-44DA-82AD-E5171BFCD7C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436DD2FF-378E-4D91-B0BF-E730F8189C3D}"/>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FD44B30E-1DA2-4094-9A86-0F695C6AE6B0}"/>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00DDCD21-7AF7-4880-9169-F2236AC47EE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AAA67A5A-2F37-4E59-AEDC-A179294FA11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1E1E7B06-40F7-478E-B78F-692E4F39B64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99FACD35-34EE-45CA-9069-937719E463C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4323025" y="2283331"/>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4257996" y="2437343"/>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19" name="PpHolder3">
            <a:extLst>
              <a:ext uri="{FF2B5EF4-FFF2-40B4-BE49-F238E27FC236}">
                <a16:creationId xmlns:a16="http://schemas.microsoft.com/office/drawing/2014/main" id="{25E12768-509C-4854-8018-09CBB904B5A3}"/>
              </a:ext>
            </a:extLst>
          </p:cNvPr>
          <p:cNvSpPr>
            <a:spLocks noGrp="1"/>
          </p:cNvSpPr>
          <p:nvPr>
            <p:ph type="pic" idx="10"/>
          </p:nvPr>
        </p:nvSpPr>
        <p:spPr>
          <a:xfrm>
            <a:off x="0" y="3927401"/>
            <a:ext cx="9144000" cy="2930599"/>
          </a:xfrm>
          <a:custGeom>
            <a:avLst/>
            <a:gdLst>
              <a:gd name="connsiteX0" fmla="*/ 9144000 w 9144000"/>
              <a:gd name="connsiteY0" fmla="*/ 0 h 2930599"/>
              <a:gd name="connsiteX1" fmla="*/ 9144000 w 9144000"/>
              <a:gd name="connsiteY1" fmla="*/ 2930599 h 2930599"/>
              <a:gd name="connsiteX2" fmla="*/ 0 w 9144000"/>
              <a:gd name="connsiteY2" fmla="*/ 2930599 h 2930599"/>
              <a:gd name="connsiteX3" fmla="*/ 0 w 9144000"/>
              <a:gd name="connsiteY3" fmla="*/ 661970 h 2930599"/>
              <a:gd name="connsiteX4" fmla="*/ 2270930 w 9144000"/>
              <a:gd name="connsiteY4" fmla="*/ 753807 h 2930599"/>
              <a:gd name="connsiteX5" fmla="*/ 4469087 w 9144000"/>
              <a:gd name="connsiteY5" fmla="*/ 162734 h 2930599"/>
              <a:gd name="connsiteX6" fmla="*/ 7371868 w 9144000"/>
              <a:gd name="connsiteY6" fmla="*/ 408793 h 2930599"/>
              <a:gd name="connsiteX7" fmla="*/ 9144000 w 9144000"/>
              <a:gd name="connsiteY7" fmla="*/ 0 h 293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930599">
                <a:moveTo>
                  <a:pt x="9144000" y="0"/>
                </a:moveTo>
                <a:lnTo>
                  <a:pt x="9144000" y="2930599"/>
                </a:lnTo>
                <a:lnTo>
                  <a:pt x="0" y="2930599"/>
                </a:lnTo>
                <a:lnTo>
                  <a:pt x="0" y="661970"/>
                </a:lnTo>
                <a:cubicBezTo>
                  <a:pt x="752234" y="638987"/>
                  <a:pt x="1526772" y="833143"/>
                  <a:pt x="2270930" y="753807"/>
                </a:cubicBezTo>
                <a:cubicBezTo>
                  <a:pt x="3107440" y="664638"/>
                  <a:pt x="3636357" y="258884"/>
                  <a:pt x="4469087" y="162734"/>
                </a:cubicBezTo>
                <a:cubicBezTo>
                  <a:pt x="5434364" y="51275"/>
                  <a:pt x="6376477" y="392419"/>
                  <a:pt x="7371868" y="408793"/>
                </a:cubicBezTo>
                <a:cubicBezTo>
                  <a:pt x="8063405" y="420157"/>
                  <a:pt x="8755042" y="258862"/>
                  <a:pt x="9144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3" name="Group 112">
            <a:extLst>
              <a:ext uri="{FF2B5EF4-FFF2-40B4-BE49-F238E27FC236}">
                <a16:creationId xmlns:a16="http://schemas.microsoft.com/office/drawing/2014/main" id="{6565D24B-D43D-4CAB-AF24-3BCEE0559041}"/>
              </a:ext>
            </a:extLst>
          </p:cNvPr>
          <p:cNvGrpSpPr/>
          <p:nvPr userDrawn="1"/>
        </p:nvGrpSpPr>
        <p:grpSpPr>
          <a:xfrm>
            <a:off x="0" y="2570400"/>
            <a:ext cx="9144000" cy="4287600"/>
            <a:chOff x="0" y="1142644"/>
            <a:chExt cx="12192000" cy="5715356"/>
          </a:xfrm>
        </p:grpSpPr>
        <p:sp>
          <p:nvSpPr>
            <p:cNvPr id="114" name="Freeform: Shape 113">
              <a:extLst>
                <a:ext uri="{FF2B5EF4-FFF2-40B4-BE49-F238E27FC236}">
                  <a16:creationId xmlns:a16="http://schemas.microsoft.com/office/drawing/2014/main" id="{BD761A23-331B-4838-A12D-B3790522FCA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1BE5D9F1-12EF-4438-B65A-5ECB7E49A71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72555329-5E86-4A64-BA7F-3CCF07362F6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9987230B-3F87-4817-82B7-A78FA8CB075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4961D500-C3CD-402B-896D-22DB5C27297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9" name="Freeform: Shape 118">
              <a:extLst>
                <a:ext uri="{FF2B5EF4-FFF2-40B4-BE49-F238E27FC236}">
                  <a16:creationId xmlns:a16="http://schemas.microsoft.com/office/drawing/2014/main" id="{5F87560C-44B7-46C2-8F02-CFA8B20F895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CBC50871-11D7-464B-BFED-85299E55336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464C6232-3C5C-4FC1-8C86-6B4CF3160AC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E2A7AFC-A699-438E-89A7-CFF4BF7C6B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89DBF81-2877-4848-BC1C-DE644369D2F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7BDB9A04-585E-4418-886D-08E5ABF9E60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15A4A069-7B5C-419D-9996-438BCE87E1F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8E851971-774E-4B97-8044-8B3AC55D0F3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FA1C034-EBDF-4297-BD28-D8F463ECCFA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ECD6C94-A7C7-4D92-825C-D7E057E234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4BA565DD-E677-4D5A-9818-153E30B7116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248A45-693D-4789-9765-F3F4E004196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0FE17411-8502-4FE6-A0D6-1FDC2E3FE5E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A5912108-6847-471F-A632-12D6B2BB008E}"/>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07D04C1-0462-47D4-9E66-C1524C721A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AE8C848B-5AF2-41F0-9C13-819191B9C0E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5378B528-5151-42BF-AB14-2B5EC0264AD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945BD55-D7F9-4AF0-8378-0BB6B772A0F8}"/>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AB6FA431-C417-49B9-8257-E93B64A512C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861C079-A890-4342-BACB-E2B86FCA208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EC3C059D-131B-4C18-ABAA-36FCA2FB27BB}"/>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FDDE167D-82F1-4F8A-8197-EAE72B9052F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CC58CF4F-FC5F-4A1E-8282-4578C5D4EA8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931C6CA4-ABAF-4B81-8A53-B703B08F187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6420C4B4-A884-4500-B682-3CDEA68DAC4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7E8BA910-2A55-4785-BA34-920C429514F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7AEE8613-09A9-417E-A626-5D4B024E28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9C8D9F4-F919-44D7-8E03-91CC1C5D11C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24E7178-9BD6-4E4B-8980-8603FF408B6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E88BE708-F441-4065-BAB6-DA91FACCB4D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981DD4A7-30F1-42C9-AE13-37933212357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7E84DBDE-2E8A-4B97-A563-9DDA6BEB1A2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2542B430-ACD4-4B94-8A86-CC1BC28EAF4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28DDA95A-4611-460D-AA6F-AAB2F9F92BA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581686DD-7162-4768-8D6F-821DC091ECF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F5FDA66-7359-44B3-B6D8-BF5C45D88FE6}"/>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5FC965A2-9252-4B4C-8F47-4EF901BCC18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5B39905A-7991-444E-8841-504D1005B06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41A8CD47-B1DE-44E6-AF62-05614F6592F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D031B790-DF52-48D8-B99F-157F48361E0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C284F9C5-31BA-4433-BFED-25945CA1356C}"/>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E2DC188-2D90-4DA0-9171-54BC76F012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6A53A0F-63DC-495C-97AD-EB693E14702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80D579D-79D9-4F3E-B977-4A6636BB8D6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AA519C1F-E0D0-49F9-ABDD-43195B69305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0D33325E-C4A8-4A7C-9B66-EC8BD82E7E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9208B77D-8EF3-4F77-A30A-4180340BB23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3F6C2D1-8711-4727-B5C1-8874F9346D8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809837F-6B64-4CE7-84C8-05A15C9882A9}"/>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946B59B1-C9C8-4438-A516-91A560BC290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43775E3C-A5A7-4AEB-B1C3-0A5F946BE92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7A0358AF-AA34-4FC4-8A17-E65D155DFA4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C94B644D-00AF-457A-AADC-4D386F87C3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602B8DA5-D390-4D71-8973-A4025900663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A5A2B2ED-03E9-4E53-89C4-64C6BE596BC5}"/>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F3F16020-46AC-4A8D-86EA-9A19237A9696}"/>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E3128D9E-AF7B-4319-87DE-629FFBD5D61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1C4F98D6-4770-42C1-9C0B-A54033DAF4A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8854E52F-D515-4EDB-ACFD-8ED786A5A7BE}"/>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706A114-182A-429E-84AE-3E35FAD5C33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EA78E04-311D-430E-9088-C124AE2EE9F1}"/>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E6F1BA73-F20B-4E2A-9E5B-C284685E1FC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BCC1DD4E-4853-41D9-A727-7FEC8D5D4A2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D1C7DC1A-2F58-4D09-B6AC-4705A1506E9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3AFEF8BE-9E17-4FE7-ABEF-3D5A380E535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907E64D3-0C16-4DA3-AC93-82C6C900A58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E924B931-1A65-428E-81E4-CC480CCCC9D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1D753054-9C93-422C-9724-95BD46D1CCB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961EEEE5-B79C-4E89-B431-9AB216928E4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F72C8677-923C-4D9B-87CC-E6EB0C98A2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C1C6C1A8-A206-4AB8-9F73-14EBC610FA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2A95CA12-EEA6-493E-88C5-709D12C0223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9158770-DD0C-477E-986A-4C0F11D638C2}"/>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98E9EAD2-AE65-4AE5-BDB6-E83486B7D9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9C0766A8-757D-4401-AC2E-4B6FD5E024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BFDBCEC-990C-47FB-A543-2D0CF7D8074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DCA3D241-6800-4D23-81E7-8AABB567DEA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4C0FB363-8EF0-42A3-A1FB-E718BC146E1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9E5151F-0F36-48A7-8FE6-02750BE393E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7EBBEE67-1FD1-44A7-BEB7-F3A2BD54A9A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F0749D84-31D6-4FC2-8754-2B9D7992591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05B4B82-B52D-404A-82B8-D290188A284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A9D37BA4-3DED-4C2A-BE80-4A72560E2F6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DC7E55C3-E2EB-4AB2-90F3-3707D91C42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BA719199-9E27-4E8C-9005-225FBDF158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D1510E2E-76D7-4733-B0C1-D771FB53CC3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FC6C3496-598B-4AB4-967E-A4BEDB399E7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CD2ED62-85B2-4900-B0CE-D7FECA41671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DCE3C71C-7735-4E4D-9E23-43E1CB9CD62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A3A73B3B-CE81-4279-95D2-5F57F0D1D69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3B2959A-78F7-4575-A2D4-14695591693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2E0B2F2-E95A-4522-A918-82F26CCAF62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5BA2536-686C-456B-B98F-7A23766FCF51}"/>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3C169A98-44C9-4D26-AA27-485958978080}"/>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EF337720-A129-4237-91C0-4EF3A778F45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EF75EA4B-5879-42E3-B8C5-599F5774511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58D643A-11FD-4FBF-8394-4F3719BE2A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AD65675-BB31-4032-8A5C-44ED57D2F04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7" name="Freeform: Shape 216">
            <a:extLst>
              <a:ext uri="{FF2B5EF4-FFF2-40B4-BE49-F238E27FC236}">
                <a16:creationId xmlns:a16="http://schemas.microsoft.com/office/drawing/2014/main" id="{4DDF328F-E4A2-4791-A14F-9959CE3F51D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8" name="Rectangle 217">
            <a:extLst>
              <a:ext uri="{FF2B5EF4-FFF2-40B4-BE49-F238E27FC236}">
                <a16:creationId xmlns:a16="http://schemas.microsoft.com/office/drawing/2014/main" id="{821377D7-5C5B-4A88-A59B-25CB73C8B2E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23D17D-D25F-4EB3-894D-9D88E5B85B9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3" name="PpHolder3">
            <a:extLst>
              <a:ext uri="{FF2B5EF4-FFF2-40B4-BE49-F238E27FC236}">
                <a16:creationId xmlns:a16="http://schemas.microsoft.com/office/drawing/2014/main" id="{7477B2DD-8020-41E2-A978-C57B962BFAFD}"/>
              </a:ext>
            </a:extLst>
          </p:cNvPr>
          <p:cNvSpPr>
            <a:spLocks noGrp="1"/>
          </p:cNvSpPr>
          <p:nvPr>
            <p:ph type="pic" idx="11"/>
          </p:nvPr>
        </p:nvSpPr>
        <p:spPr>
          <a:xfrm>
            <a:off x="6896648"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1" name="PpHolder7">
            <a:extLst>
              <a:ext uri="{FF2B5EF4-FFF2-40B4-BE49-F238E27FC236}">
                <a16:creationId xmlns:a16="http://schemas.microsoft.com/office/drawing/2014/main" id="{D067D465-2266-4167-873F-486C2AA1C112}"/>
              </a:ext>
            </a:extLst>
          </p:cNvPr>
          <p:cNvSpPr>
            <a:spLocks noGrp="1"/>
          </p:cNvSpPr>
          <p:nvPr userDrawn="1">
            <p:ph type="pic" idx="10"/>
          </p:nvPr>
        </p:nvSpPr>
        <p:spPr>
          <a:xfrm>
            <a:off x="4952123" y="1903642"/>
            <a:ext cx="1568669" cy="3381471"/>
          </a:xfrm>
          <a:custGeom>
            <a:avLst/>
            <a:gdLst>
              <a:gd name="connsiteX0" fmla="*/ 111674 w 1568669"/>
              <a:gd name="connsiteY0" fmla="*/ 0 h 3381471"/>
              <a:gd name="connsiteX1" fmla="*/ 1456996 w 1568669"/>
              <a:gd name="connsiteY1" fmla="*/ 0 h 3381471"/>
              <a:gd name="connsiteX2" fmla="*/ 1568669 w 1568669"/>
              <a:gd name="connsiteY2" fmla="*/ 111674 h 3381471"/>
              <a:gd name="connsiteX3" fmla="*/ 1568669 w 1568669"/>
              <a:gd name="connsiteY3" fmla="*/ 3269798 h 3381471"/>
              <a:gd name="connsiteX4" fmla="*/ 1456996 w 1568669"/>
              <a:gd name="connsiteY4" fmla="*/ 3381471 h 3381471"/>
              <a:gd name="connsiteX5" fmla="*/ 111674 w 1568669"/>
              <a:gd name="connsiteY5" fmla="*/ 3381471 h 3381471"/>
              <a:gd name="connsiteX6" fmla="*/ 0 w 1568669"/>
              <a:gd name="connsiteY6" fmla="*/ 3269798 h 3381471"/>
              <a:gd name="connsiteX7" fmla="*/ 0 w 1568669"/>
              <a:gd name="connsiteY7" fmla="*/ 111674 h 3381471"/>
              <a:gd name="connsiteX8" fmla="*/ 111674 w 1568669"/>
              <a:gd name="connsiteY8" fmla="*/ 0 h 338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8669" h="3381471">
                <a:moveTo>
                  <a:pt x="111674" y="0"/>
                </a:moveTo>
                <a:lnTo>
                  <a:pt x="1456996" y="0"/>
                </a:lnTo>
                <a:cubicBezTo>
                  <a:pt x="1518671" y="0"/>
                  <a:pt x="1568669" y="49998"/>
                  <a:pt x="1568669" y="111674"/>
                </a:cubicBezTo>
                <a:lnTo>
                  <a:pt x="1568669" y="3269798"/>
                </a:lnTo>
                <a:cubicBezTo>
                  <a:pt x="1568669" y="3331473"/>
                  <a:pt x="1518671" y="3381471"/>
                  <a:pt x="1456996" y="3381471"/>
                </a:cubicBezTo>
                <a:lnTo>
                  <a:pt x="111674" y="3381471"/>
                </a:lnTo>
                <a:cubicBezTo>
                  <a:pt x="49998" y="3381471"/>
                  <a:pt x="0" y="3331473"/>
                  <a:pt x="0" y="3269798"/>
                </a:cubicBezTo>
                <a:lnTo>
                  <a:pt x="0" y="111674"/>
                </a:lnTo>
                <a:cubicBezTo>
                  <a:pt x="0" y="49998"/>
                  <a:pt x="49998" y="0"/>
                  <a:pt x="111674"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084E2195-E5B5-4DFE-846F-3D666FE3C9A7}"/>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EDA42155-C687-4572-B52D-94718137212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CF3353D3-1989-43F3-AA43-8C17E508B807}"/>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BD2CF795-816B-4578-BA94-1C4459AB58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288B9CE6-18E8-4750-A44C-268FC0F7C97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62083AC0-DE8E-4AF5-98A5-727F5857159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D01E9CFB-6090-488D-83CB-5004540F73A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371580C2-1008-4B5E-9D3A-DBDD69D9500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54BE1065-5B13-4509-8B18-66047EB2F4C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DD4C2E92-8765-43CC-8F7A-1A77683457B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E6D8578F-69B6-4B53-80BF-D1C504F99202}"/>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0C6CBF19-69DD-4223-B32A-350EED80FCC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56AF5F8C-1620-44B1-A408-DD21C007A3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45E5603C-FB5A-4291-B22E-B585957BDF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AD1EFCC9-F930-4B2B-8285-F3AF9FC6C16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AA52AD68-433C-4BE5-91B1-689157E03A0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19889A56-CB01-4A49-8284-86065779DE94}"/>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E7A455EB-59C4-4545-B98D-F98742D6D1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2964D399-91A7-4D63-9A05-F475AA1E582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6541F676-9EE6-45CC-85E0-0EFD60FB283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57AF5A30-D8AA-4644-BEE9-50CC9057B1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73BAB8A3-F489-4CFF-96CB-38C23AB64085}"/>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CAD7D3DB-83BC-4493-825C-EFE825F0EE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68998F72-FCE0-4734-980B-0E3A1AC3C93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AEF9CAD-CC53-491E-9AE9-B115F231DBD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BD9A0B28-B9E0-4EF3-A5C2-35147DBD90E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135C7BEF-EA5A-440C-9B38-4F9CB2B6C33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F66EF2E1-74BA-4035-B8D4-8C7673B36E2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67CE08C4-CEB3-49AC-BD56-CF69D16DF70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8DE391D-4E37-40BA-B2A1-A4537AA9A6B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1C05E801-BA06-424B-96DD-EF88365FE45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6DFBB35-35D5-4E00-AA54-D8DFE58F7F9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F329743-5859-41EC-813D-F7455568576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E6D58B2-80C2-48EE-AC59-EA331B3D526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54B0B56C-77A7-4296-8C22-06D24149B2A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2205BEC7-19BD-4DB6-B65D-5DBF3C0454C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EA7D9DD9-CF26-4821-A735-783B990D496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1920ADEB-80FA-48C4-AE18-C54125BEDA5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D901DF2-632E-49A6-A46B-DA5FDAA2E9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BE41F5F-4143-4455-944A-4E7AA85C79CA}"/>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0D5C016F-3227-4C37-AB9F-9CDA59C723E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45843254-8773-4D1D-A90D-59EEEFCE759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F2C1104-D024-46DD-94CA-67AE766875BC}"/>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379FDD1E-05F0-4EBF-9431-8417BBF396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4DE2AFF9-4CBC-43FD-BEBD-EDCD1ACB2E0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A1F7A5E5-EE55-49B2-B1AF-C7C8CF27CB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31622F47-E159-45BA-B0C7-289F117E7B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C33664D-1285-45A9-8C53-78BD28D887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19D30357-8118-42C5-A532-9CBE07452DB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F2E452A9-AF70-4D5B-B234-CC4FC7FC175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E2D63CDE-A903-4279-8A9C-B1842A0018ED}"/>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0D0445DC-E598-4478-90BE-3047B671A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F12151DE-073F-44CE-90B5-EF7F1AD990A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C15CBB7-9726-491F-B3E1-290411DBCB1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3039C85D-D816-4DDC-8274-57D7186B1E5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70A5F2E1-8E9E-423B-AB44-FE5A9B6D39B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94962D08-5273-4770-B829-541BEC8D798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03D98A9-5FF8-4C12-BCC8-BB01A1F5FD41}"/>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53C6FD4-651B-41B8-98D3-DEE263DCFD5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68438D32-26BF-412E-B784-8919AB1641C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D0AC5EA-99CA-4395-A850-E08A25ED290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5425E38-0026-4197-9D46-260B6CFB384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A1AD1F89-8875-4126-8782-35AC55D2225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DA9D3D45-D1B3-4F19-B782-56E0A62297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EFCE3CE-A3B4-4FAC-8412-68F5885E7CA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07337F2-F14E-4C5F-A18F-26666734C3B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23543DFC-8F57-4C89-9D1F-60CF8141367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DFAED409-6027-4138-A0F7-6EBDAE122CF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ECECCCC-369C-4D03-807C-B042A64990BA}"/>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22C0C01D-FD42-47B4-990F-4DB608F2980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E3D03BF-A551-4613-BA3C-96C1022DC9D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38F61157-C2E8-44CC-860B-CED558B5D16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97247655-ECE0-4CCC-B857-615A0102FCB0}"/>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7D6DF4A6-08FD-4FF6-BC9E-1ECD0D1DCAB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1326BF2-86B6-424B-9474-BF0C5AF7B98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523EE27E-2E36-4B48-9E2D-A167C725991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43D817A4-B171-47C0-A016-7EBAE744D16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34B047B-0767-4EFB-A32F-6204C80C1E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309183B-BC5F-43BD-B5A6-D2E90835A4D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9A3907D-B246-4E5F-9260-7B6E4387513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CE3B2886-D182-4C9B-BEDE-85DAB12F2CA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8A5399E7-4BCE-4070-8C40-EB257F65E3EE}"/>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237F115-FE83-4A58-B6B5-27F4A28F4F7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19A6E2-E2B4-4C8C-B0CC-A66EE157107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C5929F8-C2A6-4E5D-9CE0-C8FDF7C4131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D125395E-3BCF-4B3F-8072-5B0508A8E1A6}"/>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CCA74154-4052-416B-8B9E-85FB11D56BA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C67F0FF-ED25-47F3-9FDD-3346CBD9F05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24A56363-D002-4FC3-8B16-6BAED02E9BF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FD5C172-C533-4F2F-BF1C-C05D212E6F9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42EFAE2E-0DD5-4226-BA07-FC9FCD0CA18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5A1AEE98-8593-457E-B41C-7EFEE619ACF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79204B8D-A0CB-4D93-A8B4-EBEB9EEFD1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42E38BAB-EBBA-415C-B232-4B4F5D9622A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C6C35AA-DF2A-4D37-BD9A-1468834267E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F733222F-FA6D-4D3B-8FAE-89E8498D9324}"/>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5D376443-CE82-45A7-97E5-0245FBE1CA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8AFA60AE-20A9-4C20-8F67-0BC491941C9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CDB1DFE7-6366-4D5C-895A-86754D2CF67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798AB11F-014F-4400-8FC5-1CE098C189E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6D61D4-7452-4620-97E8-5D59BB43F68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0E0034E7-8857-48A0-BBB1-B37CD68C1C6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DB5E8F57-717A-436D-9FBA-D2D8324F4DC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C8DDF30E-1E01-48FC-B7F2-D7D2B30C06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84ED8452-3F09-4DDE-85B5-553CAF1A380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554E3DDD-313F-4F1E-B6DF-2D04E8AB408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3" name="PpHolder5">
            <a:extLst>
              <a:ext uri="{FF2B5EF4-FFF2-40B4-BE49-F238E27FC236}">
                <a16:creationId xmlns:a16="http://schemas.microsoft.com/office/drawing/2014/main" id="{BC634224-65F9-43C1-A7A9-5E26F79ECE2F}"/>
              </a:ext>
            </a:extLst>
          </p:cNvPr>
          <p:cNvSpPr>
            <a:spLocks noGrp="1"/>
          </p:cNvSpPr>
          <p:nvPr>
            <p:ph type="pic" idx="10"/>
          </p:nvPr>
        </p:nvSpPr>
        <p:spPr>
          <a:xfrm>
            <a:off x="1" y="2078832"/>
            <a:ext cx="3734335" cy="2649141"/>
          </a:xfrm>
          <a:custGeom>
            <a:avLst/>
            <a:gdLst>
              <a:gd name="connsiteX0" fmla="*/ 0 w 3734335"/>
              <a:gd name="connsiteY0" fmla="*/ 0 h 2649141"/>
              <a:gd name="connsiteX1" fmla="*/ 3734335 w 3734335"/>
              <a:gd name="connsiteY1" fmla="*/ 0 h 2649141"/>
              <a:gd name="connsiteX2" fmla="*/ 3734335 w 3734335"/>
              <a:gd name="connsiteY2" fmla="*/ 2649141 h 2649141"/>
              <a:gd name="connsiteX3" fmla="*/ 0 w 3734335"/>
              <a:gd name="connsiteY3" fmla="*/ 2649141 h 2649141"/>
            </a:gdLst>
            <a:ahLst/>
            <a:cxnLst>
              <a:cxn ang="0">
                <a:pos x="connsiteX0" y="connsiteY0"/>
              </a:cxn>
              <a:cxn ang="0">
                <a:pos x="connsiteX1" y="connsiteY1"/>
              </a:cxn>
              <a:cxn ang="0">
                <a:pos x="connsiteX2" y="connsiteY2"/>
              </a:cxn>
              <a:cxn ang="0">
                <a:pos x="connsiteX3" y="connsiteY3"/>
              </a:cxn>
            </a:cxnLst>
            <a:rect l="l" t="t" r="r" b="b"/>
            <a:pathLst>
              <a:path w="3734335" h="2649141">
                <a:moveTo>
                  <a:pt x="0" y="0"/>
                </a:moveTo>
                <a:lnTo>
                  <a:pt x="3734335" y="0"/>
                </a:lnTo>
                <a:lnTo>
                  <a:pt x="3734335" y="2649141"/>
                </a:lnTo>
                <a:lnTo>
                  <a:pt x="0" y="264914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4" name="Group 113">
            <a:extLst>
              <a:ext uri="{FF2B5EF4-FFF2-40B4-BE49-F238E27FC236}">
                <a16:creationId xmlns:a16="http://schemas.microsoft.com/office/drawing/2014/main" id="{B0E39139-D9C7-487C-8CCA-4503B2BDBF0A}"/>
              </a:ext>
            </a:extLst>
          </p:cNvPr>
          <p:cNvGrpSpPr/>
          <p:nvPr userDrawn="1"/>
        </p:nvGrpSpPr>
        <p:grpSpPr>
          <a:xfrm>
            <a:off x="0" y="2570400"/>
            <a:ext cx="9144000" cy="4287600"/>
            <a:chOff x="0" y="1142644"/>
            <a:chExt cx="12192000" cy="5715356"/>
          </a:xfrm>
        </p:grpSpPr>
        <p:sp>
          <p:nvSpPr>
            <p:cNvPr id="115" name="Freeform: Shape 114">
              <a:extLst>
                <a:ext uri="{FF2B5EF4-FFF2-40B4-BE49-F238E27FC236}">
                  <a16:creationId xmlns:a16="http://schemas.microsoft.com/office/drawing/2014/main" id="{1D3CE87A-0570-4878-8C02-9F61D75BF03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F6FB81E-E616-4917-A3C0-65EF91CE900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7F000C4E-318F-4400-8EC5-A38C07C4E5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08CBEDEE-4E64-4B38-A405-2C25E8BB50C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927A5330-F0C0-4378-B6BB-8B53B5C965A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0" name="Freeform: Shape 119">
              <a:extLst>
                <a:ext uri="{FF2B5EF4-FFF2-40B4-BE49-F238E27FC236}">
                  <a16:creationId xmlns:a16="http://schemas.microsoft.com/office/drawing/2014/main" id="{4F934E30-0E82-4D24-9818-98B6D8761E3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5F2A7042-A16A-4239-848D-48AA2D90977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1A6BB24A-B968-4B83-AE33-CE97432B80D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CA67153D-A98E-4FE0-BB9A-F78A5385F15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052066B-EDD6-4535-A47D-0B85AE54E98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581A8910-9CFE-43EA-98CE-F00E1C26C01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2AAC9CFC-E535-4825-ADB3-46FF935C505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59F2758-B797-40CD-83D5-17FD0279433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F394417F-9951-407E-9CF3-D4CFD7228B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7E1C2B2E-5735-4C6D-B16C-8C0FF0C83F8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8B400D00-1E92-49B8-B9A9-3AA1EC25327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976968C3-0AC3-4910-A156-3658ECEFB72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74B2D44A-FBE0-45FB-ACFA-2002B8C34BA8}"/>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3C637DD7-D67C-4ABE-AAE0-86767B5D544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C653CAFB-0FA4-4E34-8C52-3FA4925BEE0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E51614FE-A467-4C61-8D5F-C0C11150688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E2DE46F7-B1DF-4183-BB8D-8A2E2934BB2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1EB86302-C833-46C1-8E2F-D769516D51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95EB7768-8A06-4C96-A490-5A457EE2FF8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86C347D4-7570-4DFC-9DE6-DA8CA898AB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BDA78592-2E17-45FC-8601-1EE3D05D524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7AEE37D8-BDE6-491D-8947-631268B072A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3CC0CEC5-C237-4859-96B9-3F7C7564E2B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F9F7413-FD9C-4C3F-929B-9EFEA39478D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67F77F88-29F6-44F7-B8F2-8C39C19ACA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3B0D6819-B6D2-49B6-9ACE-2E09C42A857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5C1FE841-3185-46A2-8A3F-0D260BBA22E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C6938A18-C6FD-49D7-BA96-54410BCBDEA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A87A424C-1A1F-44B5-8A71-8D13579E16E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0DB079B7-1D49-48DF-8FED-9E1A010A8B7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22B0C21F-AFCE-43C5-8437-146CEE1357E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19763F9-881F-4F91-9885-9ECBBEACF6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C56CEA68-9716-44D9-9C7B-77FA0B10452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AE91A942-4E2D-4C91-9173-EE1E13881B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E1B97ED-1DE6-4F7B-AFDE-3CF161AA9DE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6AEBCEB7-38CD-4F14-A60B-B1DA4545E7B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D87C8F0C-87E0-4D49-87C4-D099826DE97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7945EF68-5E66-407B-83CD-B7FA783CFAD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93E0E3CD-25AE-43AF-A854-2677F4723A1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0787336-AF69-4DAD-B578-FC423D86412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910990F-1BE0-41E5-B3D3-A38A4A9FC6BE}"/>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572CD7D2-E006-455C-AEBB-902D4CE49D4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9FD617FA-5051-4AEB-A776-68BCD22E619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4B15AD2C-81DA-463B-8CE3-BAE63C80304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4BF05D46-EAC6-4349-8C31-B13B18F9211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5E1B926E-402E-455B-9678-975F0539356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E70DEF4A-E7FC-467D-930E-0CEDE544997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7ED11174-FC6E-499A-9C19-541DC1D9CB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70AB4B68-0103-4E9D-8B00-D6C9C35DDF3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9D18F521-1764-461E-AABA-3B08846644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0F2546A1-44C4-4803-9E92-A905220317BF}"/>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6A72EFD7-F643-4907-9B8F-0191903C66CF}"/>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92EE20B2-3EA8-418D-A587-63276FC7C9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48136508-C3E3-48EB-9DA6-515CED428E0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D41EBB00-81F6-4684-8C9C-0178EAC83AD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6089924A-D566-4D1B-A2F3-606E4A126E2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3F4172FE-2C2F-4CD5-B659-80A7A933B0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FB652A70-C544-4915-87E8-CB8CE9F8D42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1E7B7A3C-8C63-45E0-9AA8-5935C9DCFDC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AC9BBAB1-EDA2-4AD4-AF1C-B5F85555085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43CED7A-CD7B-4884-8C50-E718D859FEB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13B1B18-2248-4336-A2E8-07BE60422BF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E0DD2F9A-7198-4CA5-8732-DB7C4C98D72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A71BB99-787A-4E72-9AAB-529D8030B64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7CAAA9DB-77AA-4D42-AAEC-D364883AE2C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0764008C-1574-48F7-978D-3AB156BD867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FAF2829-C52B-47CE-B096-348606ADF95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C0CE3451-BFAE-466B-830E-ACC5AA13B0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1D534480-BBA2-407E-80EB-E17330C9A83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9B24EF0E-128A-4D91-A882-6DFC4B1FF4D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5DC15AEF-7757-469B-BAB5-194CC820608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37AA8813-A492-40FB-A61E-9D1A2813B4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478E088B-AF7C-4F3A-B562-CE8BF6ACA3B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2A4007E0-EE76-4223-A500-F583C8E835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AE266CB-A138-4FEA-976A-76BDEEB0D2F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0B0E8E5E-6BAF-4DF6-9DDA-CB93058710EF}"/>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DFBC6060-C1AA-4177-B139-6E2BC1C8F44E}"/>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426F373C-4BA6-40BA-BEE5-AB5C242B011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C25CC751-3FBF-44D9-91E3-47F9B149228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2BEABCEE-3896-4CC2-B091-EBC9574BFD3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81AD929B-647A-4631-AA53-7182CAD82E8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2D9E2410-FE79-48B7-8781-3FC3A26C4B0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CD90FC8F-7B79-49DB-9C18-2316B3E1242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D5F022F5-3D70-4791-A0C0-E8000D77518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F17B495E-1A5E-40CB-A07B-560F125FE7F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13CB1762-072A-432C-A2EA-AB9516082D2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185AE326-4C42-4A23-B8B3-23C01D4A14A6}"/>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76116198-2C92-4852-81CA-502B9C98C78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5F91C534-F3A0-49B1-B528-66C1126B91B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A41D3A8-E2A0-4475-82F5-DF70F41B49F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EE643A86-5589-432F-9FE4-558DBE44096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E85F58B-E1B3-4155-B375-86E3AA4C4FE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9A674163-E8AE-4BF4-A551-B7825B30AA7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84684399-BFBA-492C-9204-D7BCACA9253B}"/>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3DAEFA7C-A32A-4C9C-AEC4-4DDF02B8FDB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430113CB-12CF-47C1-ACFB-D7FF222FDDD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F9B8D90C-86A4-49F7-B490-BB21F1D31DB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A60D51A-3825-4DEA-B6E0-7A3B462A13A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8" name="Freeform: Shape 217">
            <a:extLst>
              <a:ext uri="{FF2B5EF4-FFF2-40B4-BE49-F238E27FC236}">
                <a16:creationId xmlns:a16="http://schemas.microsoft.com/office/drawing/2014/main" id="{24944B59-3793-4998-A6CB-39D87E9DF07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9" name="Rectangle 218">
            <a:extLst>
              <a:ext uri="{FF2B5EF4-FFF2-40B4-BE49-F238E27FC236}">
                <a16:creationId xmlns:a16="http://schemas.microsoft.com/office/drawing/2014/main" id="{8D9FA5F4-6389-4EA1-8722-614A62B93DF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4865629" y="1526859"/>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4800600" y="168087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17" name="PpHolder2">
            <a:extLst>
              <a:ext uri="{FF2B5EF4-FFF2-40B4-BE49-F238E27FC236}">
                <a16:creationId xmlns:a16="http://schemas.microsoft.com/office/drawing/2014/main" id="{62800DD7-CAD9-41A0-A6F6-39DE3D10DD5D}"/>
              </a:ext>
            </a:extLst>
          </p:cNvPr>
          <p:cNvSpPr>
            <a:spLocks noGrp="1"/>
          </p:cNvSpPr>
          <p:nvPr>
            <p:ph type="pic" idx="10"/>
          </p:nvPr>
        </p:nvSpPr>
        <p:spPr>
          <a:xfrm>
            <a:off x="587566" y="2403929"/>
            <a:ext cx="7997894" cy="1331274"/>
          </a:xfrm>
          <a:custGeom>
            <a:avLst/>
            <a:gdLst>
              <a:gd name="connsiteX0" fmla="*/ 5358929 w 7997894"/>
              <a:gd name="connsiteY0" fmla="*/ 436658 h 1331274"/>
              <a:gd name="connsiteX1" fmla="*/ 5344802 w 7997894"/>
              <a:gd name="connsiteY1" fmla="*/ 436763 h 1331274"/>
              <a:gd name="connsiteX2" fmla="*/ 5303782 w 7997894"/>
              <a:gd name="connsiteY2" fmla="*/ 460203 h 1331274"/>
              <a:gd name="connsiteX3" fmla="*/ 5288713 w 7997894"/>
              <a:gd name="connsiteY3" fmla="*/ 500387 h 1331274"/>
              <a:gd name="connsiteX4" fmla="*/ 5276155 w 7997894"/>
              <a:gd name="connsiteY4" fmla="*/ 531362 h 1331274"/>
              <a:gd name="connsiteX5" fmla="*/ 5261923 w 7997894"/>
              <a:gd name="connsiteY5" fmla="*/ 554803 h 1331274"/>
              <a:gd name="connsiteX6" fmla="*/ 5255227 w 7997894"/>
              <a:gd name="connsiteY6" fmla="*/ 641867 h 1331274"/>
              <a:gd name="connsiteX7" fmla="*/ 5288713 w 7997894"/>
              <a:gd name="connsiteY7" fmla="*/ 728094 h 1331274"/>
              <a:gd name="connsiteX8" fmla="*/ 5292061 w 7997894"/>
              <a:gd name="connsiteY8" fmla="*/ 788369 h 1331274"/>
              <a:gd name="connsiteX9" fmla="*/ 5298759 w 7997894"/>
              <a:gd name="connsiteY9" fmla="*/ 869573 h 1331274"/>
              <a:gd name="connsiteX10" fmla="*/ 5343965 w 7997894"/>
              <a:gd name="connsiteY10" fmla="*/ 975056 h 1331274"/>
              <a:gd name="connsiteX11" fmla="*/ 5375777 w 7997894"/>
              <a:gd name="connsiteY11" fmla="*/ 936546 h 1331274"/>
              <a:gd name="connsiteX12" fmla="*/ 5379963 w 7997894"/>
              <a:gd name="connsiteY12" fmla="*/ 908083 h 1331274"/>
              <a:gd name="connsiteX13" fmla="*/ 5385823 w 7997894"/>
              <a:gd name="connsiteY13" fmla="*/ 861202 h 1331274"/>
              <a:gd name="connsiteX14" fmla="*/ 5400055 w 7997894"/>
              <a:gd name="connsiteY14" fmla="*/ 728931 h 1331274"/>
              <a:gd name="connsiteX15" fmla="*/ 5395032 w 7997894"/>
              <a:gd name="connsiteY15" fmla="*/ 663632 h 1331274"/>
              <a:gd name="connsiteX16" fmla="*/ 5394195 w 7997894"/>
              <a:gd name="connsiteY16" fmla="*/ 605032 h 1331274"/>
              <a:gd name="connsiteX17" fmla="*/ 5394195 w 7997894"/>
              <a:gd name="connsiteY17" fmla="*/ 502898 h 1331274"/>
              <a:gd name="connsiteX18" fmla="*/ 5384986 w 7997894"/>
              <a:gd name="connsiteY18" fmla="*/ 450158 h 1331274"/>
              <a:gd name="connsiteX19" fmla="*/ 5358929 w 7997894"/>
              <a:gd name="connsiteY19" fmla="*/ 436658 h 1331274"/>
              <a:gd name="connsiteX20" fmla="*/ 1144117 w 7997894"/>
              <a:gd name="connsiteY20" fmla="*/ 436658 h 1331274"/>
              <a:gd name="connsiteX21" fmla="*/ 1129990 w 7997894"/>
              <a:gd name="connsiteY21" fmla="*/ 436763 h 1331274"/>
              <a:gd name="connsiteX22" fmla="*/ 1088969 w 7997894"/>
              <a:gd name="connsiteY22" fmla="*/ 460203 h 1331274"/>
              <a:gd name="connsiteX23" fmla="*/ 1073901 w 7997894"/>
              <a:gd name="connsiteY23" fmla="*/ 500387 h 1331274"/>
              <a:gd name="connsiteX24" fmla="*/ 1061344 w 7997894"/>
              <a:gd name="connsiteY24" fmla="*/ 531362 h 1331274"/>
              <a:gd name="connsiteX25" fmla="*/ 1047112 w 7997894"/>
              <a:gd name="connsiteY25" fmla="*/ 554803 h 1331274"/>
              <a:gd name="connsiteX26" fmla="*/ 1040414 w 7997894"/>
              <a:gd name="connsiteY26" fmla="*/ 641867 h 1331274"/>
              <a:gd name="connsiteX27" fmla="*/ 1073901 w 7997894"/>
              <a:gd name="connsiteY27" fmla="*/ 728094 h 1331274"/>
              <a:gd name="connsiteX28" fmla="*/ 1077249 w 7997894"/>
              <a:gd name="connsiteY28" fmla="*/ 788369 h 1331274"/>
              <a:gd name="connsiteX29" fmla="*/ 1083946 w 7997894"/>
              <a:gd name="connsiteY29" fmla="*/ 869573 h 1331274"/>
              <a:gd name="connsiteX30" fmla="*/ 1129153 w 7997894"/>
              <a:gd name="connsiteY30" fmla="*/ 975056 h 1331274"/>
              <a:gd name="connsiteX31" fmla="*/ 1160964 w 7997894"/>
              <a:gd name="connsiteY31" fmla="*/ 936546 h 1331274"/>
              <a:gd name="connsiteX32" fmla="*/ 1165151 w 7997894"/>
              <a:gd name="connsiteY32" fmla="*/ 908083 h 1331274"/>
              <a:gd name="connsiteX33" fmla="*/ 1171011 w 7997894"/>
              <a:gd name="connsiteY33" fmla="*/ 861202 h 1331274"/>
              <a:gd name="connsiteX34" fmla="*/ 1185243 w 7997894"/>
              <a:gd name="connsiteY34" fmla="*/ 728931 h 1331274"/>
              <a:gd name="connsiteX35" fmla="*/ 1180220 w 7997894"/>
              <a:gd name="connsiteY35" fmla="*/ 663632 h 1331274"/>
              <a:gd name="connsiteX36" fmla="*/ 1179382 w 7997894"/>
              <a:gd name="connsiteY36" fmla="*/ 605032 h 1331274"/>
              <a:gd name="connsiteX37" fmla="*/ 1179382 w 7997894"/>
              <a:gd name="connsiteY37" fmla="*/ 502898 h 1331274"/>
              <a:gd name="connsiteX38" fmla="*/ 1170174 w 7997894"/>
              <a:gd name="connsiteY38" fmla="*/ 450158 h 1331274"/>
              <a:gd name="connsiteX39" fmla="*/ 1144117 w 7997894"/>
              <a:gd name="connsiteY39" fmla="*/ 436658 h 1331274"/>
              <a:gd name="connsiteX40" fmla="*/ 4588611 w 7997894"/>
              <a:gd name="connsiteY40" fmla="*/ 356187 h 1331274"/>
              <a:gd name="connsiteX41" fmla="*/ 4555753 w 7997894"/>
              <a:gd name="connsiteY41" fmla="*/ 363094 h 1331274"/>
              <a:gd name="connsiteX42" fmla="*/ 4515569 w 7997894"/>
              <a:gd name="connsiteY42" fmla="*/ 404114 h 1331274"/>
              <a:gd name="connsiteX43" fmla="*/ 4507198 w 7997894"/>
              <a:gd name="connsiteY43" fmla="*/ 445134 h 1331274"/>
              <a:gd name="connsiteX44" fmla="*/ 4509709 w 7997894"/>
              <a:gd name="connsiteY44" fmla="*/ 465226 h 1331274"/>
              <a:gd name="connsiteX45" fmla="*/ 4514732 w 7997894"/>
              <a:gd name="connsiteY45" fmla="*/ 478621 h 1331274"/>
              <a:gd name="connsiteX46" fmla="*/ 4520592 w 7997894"/>
              <a:gd name="connsiteY46" fmla="*/ 498713 h 1331274"/>
              <a:gd name="connsiteX47" fmla="*/ 4525615 w 7997894"/>
              <a:gd name="connsiteY47" fmla="*/ 534711 h 1331274"/>
              <a:gd name="connsiteX48" fmla="*/ 4525615 w 7997894"/>
              <a:gd name="connsiteY48" fmla="*/ 584102 h 1331274"/>
              <a:gd name="connsiteX49" fmla="*/ 4521429 w 7997894"/>
              <a:gd name="connsiteY49" fmla="*/ 631821 h 1331274"/>
              <a:gd name="connsiteX50" fmla="*/ 4534824 w 7997894"/>
              <a:gd name="connsiteY50" fmla="*/ 693770 h 1331274"/>
              <a:gd name="connsiteX51" fmla="*/ 4595099 w 7997894"/>
              <a:gd name="connsiteY51" fmla="*/ 648564 h 1331274"/>
              <a:gd name="connsiteX52" fmla="*/ 4670443 w 7997894"/>
              <a:gd name="connsiteY52" fmla="*/ 514619 h 1331274"/>
              <a:gd name="connsiteX53" fmla="*/ 4672117 w 7997894"/>
              <a:gd name="connsiteY53" fmla="*/ 452669 h 1331274"/>
              <a:gd name="connsiteX54" fmla="*/ 4648678 w 7997894"/>
              <a:gd name="connsiteY54" fmla="*/ 392394 h 1331274"/>
              <a:gd name="connsiteX55" fmla="*/ 4648678 w 7997894"/>
              <a:gd name="connsiteY55" fmla="*/ 384022 h 1331274"/>
              <a:gd name="connsiteX56" fmla="*/ 4640305 w 7997894"/>
              <a:gd name="connsiteY56" fmla="*/ 374813 h 1331274"/>
              <a:gd name="connsiteX57" fmla="*/ 4625237 w 7997894"/>
              <a:gd name="connsiteY57" fmla="*/ 363930 h 1331274"/>
              <a:gd name="connsiteX58" fmla="*/ 4588611 w 7997894"/>
              <a:gd name="connsiteY58" fmla="*/ 356187 h 1331274"/>
              <a:gd name="connsiteX59" fmla="*/ 4321348 w 7997894"/>
              <a:gd name="connsiteY59" fmla="*/ 41625 h 1331274"/>
              <a:gd name="connsiteX60" fmla="*/ 4362369 w 7997894"/>
              <a:gd name="connsiteY60" fmla="*/ 42461 h 1331274"/>
              <a:gd name="connsiteX61" fmla="*/ 4431853 w 7997894"/>
              <a:gd name="connsiteY61" fmla="*/ 57530 h 1331274"/>
              <a:gd name="connsiteX62" fmla="*/ 4471200 w 7997894"/>
              <a:gd name="connsiteY62" fmla="*/ 72599 h 1331274"/>
              <a:gd name="connsiteX63" fmla="*/ 4515569 w 7997894"/>
              <a:gd name="connsiteY63" fmla="*/ 76784 h 1331274"/>
              <a:gd name="connsiteX64" fmla="*/ 4558264 w 7997894"/>
              <a:gd name="connsiteY64" fmla="*/ 76784 h 1331274"/>
              <a:gd name="connsiteX65" fmla="*/ 4594262 w 7997894"/>
              <a:gd name="connsiteY65" fmla="*/ 75948 h 1331274"/>
              <a:gd name="connsiteX66" fmla="*/ 4615191 w 7997894"/>
              <a:gd name="connsiteY66" fmla="*/ 79296 h 1331274"/>
              <a:gd name="connsiteX67" fmla="*/ 4649515 w 7997894"/>
              <a:gd name="connsiteY67" fmla="*/ 85994 h 1331274"/>
              <a:gd name="connsiteX68" fmla="*/ 4677141 w 7997894"/>
              <a:gd name="connsiteY68" fmla="*/ 98551 h 1331274"/>
              <a:gd name="connsiteX69" fmla="*/ 4695558 w 7997894"/>
              <a:gd name="connsiteY69" fmla="*/ 120317 h 1331274"/>
              <a:gd name="connsiteX70" fmla="*/ 4728208 w 7997894"/>
              <a:gd name="connsiteY70" fmla="*/ 131200 h 1331274"/>
              <a:gd name="connsiteX71" fmla="*/ 4774251 w 7997894"/>
              <a:gd name="connsiteY71" fmla="*/ 137060 h 1331274"/>
              <a:gd name="connsiteX72" fmla="*/ 4811086 w 7997894"/>
              <a:gd name="connsiteY72" fmla="*/ 152966 h 1331274"/>
              <a:gd name="connsiteX73" fmla="*/ 4841224 w 7997894"/>
              <a:gd name="connsiteY73" fmla="*/ 169710 h 1331274"/>
              <a:gd name="connsiteX74" fmla="*/ 4867176 w 7997894"/>
              <a:gd name="connsiteY74" fmla="*/ 191475 h 1331274"/>
              <a:gd name="connsiteX75" fmla="*/ 4886430 w 7997894"/>
              <a:gd name="connsiteY75" fmla="*/ 218265 h 1331274"/>
              <a:gd name="connsiteX76" fmla="*/ 4893127 w 7997894"/>
              <a:gd name="connsiteY76" fmla="*/ 246728 h 1331274"/>
              <a:gd name="connsiteX77" fmla="*/ 4916568 w 7997894"/>
              <a:gd name="connsiteY77" fmla="*/ 315375 h 1331274"/>
              <a:gd name="connsiteX78" fmla="*/ 4940845 w 7997894"/>
              <a:gd name="connsiteY78" fmla="*/ 357233 h 1331274"/>
              <a:gd name="connsiteX79" fmla="*/ 4945031 w 7997894"/>
              <a:gd name="connsiteY79" fmla="*/ 404114 h 1331274"/>
              <a:gd name="connsiteX80" fmla="*/ 4950892 w 7997894"/>
              <a:gd name="connsiteY80" fmla="*/ 470249 h 1331274"/>
              <a:gd name="connsiteX81" fmla="*/ 4934148 w 7997894"/>
              <a:gd name="connsiteY81" fmla="*/ 557314 h 1331274"/>
              <a:gd name="connsiteX82" fmla="*/ 4892290 w 7997894"/>
              <a:gd name="connsiteY82" fmla="*/ 623450 h 1331274"/>
              <a:gd name="connsiteX83" fmla="*/ 4857967 w 7997894"/>
              <a:gd name="connsiteY83" fmla="*/ 667818 h 1331274"/>
              <a:gd name="connsiteX84" fmla="*/ 4838712 w 7997894"/>
              <a:gd name="connsiteY84" fmla="*/ 726419 h 1331274"/>
              <a:gd name="connsiteX85" fmla="*/ 4802714 w 7997894"/>
              <a:gd name="connsiteY85" fmla="*/ 792555 h 1331274"/>
              <a:gd name="connsiteX86" fmla="*/ 4773414 w 7997894"/>
              <a:gd name="connsiteY86" fmla="*/ 821019 h 1331274"/>
              <a:gd name="connsiteX87" fmla="*/ 4752485 w 7997894"/>
              <a:gd name="connsiteY87" fmla="*/ 831902 h 1331274"/>
              <a:gd name="connsiteX88" fmla="*/ 4729045 w 7997894"/>
              <a:gd name="connsiteY88" fmla="*/ 846971 h 1331274"/>
              <a:gd name="connsiteX89" fmla="*/ 4698907 w 7997894"/>
              <a:gd name="connsiteY89" fmla="*/ 862877 h 1331274"/>
              <a:gd name="connsiteX90" fmla="*/ 4626911 w 7997894"/>
              <a:gd name="connsiteY90" fmla="*/ 871248 h 1331274"/>
              <a:gd name="connsiteX91" fmla="*/ 4590913 w 7997894"/>
              <a:gd name="connsiteY91" fmla="*/ 882131 h 1331274"/>
              <a:gd name="connsiteX92" fmla="*/ 4554916 w 7997894"/>
              <a:gd name="connsiteY92" fmla="*/ 889666 h 1331274"/>
              <a:gd name="connsiteX93" fmla="*/ 4512220 w 7997894"/>
              <a:gd name="connsiteY93" fmla="*/ 934872 h 1331274"/>
              <a:gd name="connsiteX94" fmla="*/ 4518918 w 7997894"/>
              <a:gd name="connsiteY94" fmla="*/ 1000171 h 1331274"/>
              <a:gd name="connsiteX95" fmla="*/ 4531475 w 7997894"/>
              <a:gd name="connsiteY95" fmla="*/ 1057097 h 1331274"/>
              <a:gd name="connsiteX96" fmla="*/ 4494640 w 7997894"/>
              <a:gd name="connsiteY96" fmla="*/ 1187693 h 1331274"/>
              <a:gd name="connsiteX97" fmla="*/ 4457805 w 7997894"/>
              <a:gd name="connsiteY97" fmla="*/ 1258852 h 1331274"/>
              <a:gd name="connsiteX98" fmla="*/ 4427668 w 7997894"/>
              <a:gd name="connsiteY98" fmla="*/ 1309919 h 1331274"/>
              <a:gd name="connsiteX99" fmla="*/ 4357346 w 7997894"/>
              <a:gd name="connsiteY99" fmla="*/ 1294850 h 1331274"/>
              <a:gd name="connsiteX100" fmla="*/ 4335580 w 7997894"/>
              <a:gd name="connsiteY100" fmla="*/ 1281455 h 1331274"/>
              <a:gd name="connsiteX101" fmla="*/ 4306279 w 7997894"/>
              <a:gd name="connsiteY101" fmla="*/ 1238760 h 1331274"/>
              <a:gd name="connsiteX102" fmla="*/ 4300420 w 7997894"/>
              <a:gd name="connsiteY102" fmla="*/ 1179322 h 1331274"/>
              <a:gd name="connsiteX103" fmla="*/ 4295397 w 7997894"/>
              <a:gd name="connsiteY103" fmla="*/ 1122395 h 1331274"/>
              <a:gd name="connsiteX104" fmla="*/ 4283677 w 7997894"/>
              <a:gd name="connsiteY104" fmla="*/ 1065469 h 1331274"/>
              <a:gd name="connsiteX105" fmla="*/ 4268608 w 7997894"/>
              <a:gd name="connsiteY105" fmla="*/ 953290 h 1331274"/>
              <a:gd name="connsiteX106" fmla="*/ 4267771 w 7997894"/>
              <a:gd name="connsiteY106" fmla="*/ 891341 h 1331274"/>
              <a:gd name="connsiteX107" fmla="*/ 4276142 w 7997894"/>
              <a:gd name="connsiteY107" fmla="*/ 834413 h 1331274"/>
              <a:gd name="connsiteX108" fmla="*/ 4283677 w 7997894"/>
              <a:gd name="connsiteY108" fmla="*/ 800927 h 1331274"/>
              <a:gd name="connsiteX109" fmla="*/ 4287025 w 7997894"/>
              <a:gd name="connsiteY109" fmla="*/ 781672 h 1331274"/>
              <a:gd name="connsiteX110" fmla="*/ 4298745 w 7997894"/>
              <a:gd name="connsiteY110" fmla="*/ 754883 h 1331274"/>
              <a:gd name="connsiteX111" fmla="*/ 4308791 w 7997894"/>
              <a:gd name="connsiteY111" fmla="*/ 722234 h 1331274"/>
              <a:gd name="connsiteX112" fmla="*/ 4288699 w 7997894"/>
              <a:gd name="connsiteY112" fmla="*/ 661958 h 1331274"/>
              <a:gd name="connsiteX113" fmla="*/ 4258561 w 7997894"/>
              <a:gd name="connsiteY113" fmla="*/ 601684 h 1331274"/>
              <a:gd name="connsiteX114" fmla="*/ 4258561 w 7997894"/>
              <a:gd name="connsiteY114" fmla="*/ 591637 h 1331274"/>
              <a:gd name="connsiteX115" fmla="*/ 4260236 w 7997894"/>
              <a:gd name="connsiteY115" fmla="*/ 514619 h 1331274"/>
              <a:gd name="connsiteX116" fmla="*/ 4246841 w 7997894"/>
              <a:gd name="connsiteY116" fmla="*/ 402440 h 1331274"/>
              <a:gd name="connsiteX117" fmla="*/ 4238470 w 7997894"/>
              <a:gd name="connsiteY117" fmla="*/ 263471 h 1331274"/>
              <a:gd name="connsiteX118" fmla="*/ 4236796 w 7997894"/>
              <a:gd name="connsiteY118" fmla="*/ 188127 h 1331274"/>
              <a:gd name="connsiteX119" fmla="*/ 4250190 w 7997894"/>
              <a:gd name="connsiteY119" fmla="*/ 75948 h 1331274"/>
              <a:gd name="connsiteX120" fmla="*/ 4276142 w 7997894"/>
              <a:gd name="connsiteY120" fmla="*/ 54183 h 1331274"/>
              <a:gd name="connsiteX121" fmla="*/ 4292885 w 7997894"/>
              <a:gd name="connsiteY121" fmla="*/ 42461 h 1331274"/>
              <a:gd name="connsiteX122" fmla="*/ 4321348 w 7997894"/>
              <a:gd name="connsiteY122" fmla="*/ 41625 h 1331274"/>
              <a:gd name="connsiteX123" fmla="*/ 7178026 w 7997894"/>
              <a:gd name="connsiteY123" fmla="*/ 37596 h 1331274"/>
              <a:gd name="connsiteX124" fmla="*/ 7215070 w 7997894"/>
              <a:gd name="connsiteY124" fmla="*/ 44972 h 1331274"/>
              <a:gd name="connsiteX125" fmla="*/ 7235161 w 7997894"/>
              <a:gd name="connsiteY125" fmla="*/ 64227 h 1331274"/>
              <a:gd name="connsiteX126" fmla="*/ 7246882 w 7997894"/>
              <a:gd name="connsiteY126" fmla="*/ 92690 h 1331274"/>
              <a:gd name="connsiteX127" fmla="*/ 7253579 w 7997894"/>
              <a:gd name="connsiteY127" fmla="*/ 224963 h 1331274"/>
              <a:gd name="connsiteX128" fmla="*/ 7256928 w 7997894"/>
              <a:gd name="connsiteY128" fmla="*/ 487829 h 1331274"/>
              <a:gd name="connsiteX129" fmla="*/ 7256928 w 7997894"/>
              <a:gd name="connsiteY129" fmla="*/ 655262 h 1331274"/>
              <a:gd name="connsiteX130" fmla="*/ 7252742 w 7997894"/>
              <a:gd name="connsiteY130" fmla="*/ 760743 h 1331274"/>
              <a:gd name="connsiteX131" fmla="*/ 7243533 w 7997894"/>
              <a:gd name="connsiteY131" fmla="*/ 852831 h 1331274"/>
              <a:gd name="connsiteX132" fmla="*/ 7222604 w 7997894"/>
              <a:gd name="connsiteY132" fmla="*/ 936546 h 1331274"/>
              <a:gd name="connsiteX133" fmla="*/ 7205024 w 7997894"/>
              <a:gd name="connsiteY133" fmla="*/ 998496 h 1331274"/>
              <a:gd name="connsiteX134" fmla="*/ 7188280 w 7997894"/>
              <a:gd name="connsiteY134" fmla="*/ 1040354 h 1331274"/>
              <a:gd name="connsiteX135" fmla="*/ 7163166 w 7997894"/>
              <a:gd name="connsiteY135" fmla="*/ 1135790 h 1331274"/>
              <a:gd name="connsiteX136" fmla="*/ 7114611 w 7997894"/>
              <a:gd name="connsiteY136" fmla="*/ 1229552 h 1331274"/>
              <a:gd name="connsiteX137" fmla="*/ 7077776 w 7997894"/>
              <a:gd name="connsiteY137" fmla="*/ 1243784 h 1331274"/>
              <a:gd name="connsiteX138" fmla="*/ 7047638 w 7997894"/>
              <a:gd name="connsiteY138" fmla="*/ 1250480 h 1331274"/>
              <a:gd name="connsiteX139" fmla="*/ 7027546 w 7997894"/>
              <a:gd name="connsiteY139" fmla="*/ 1265549 h 1331274"/>
              <a:gd name="connsiteX140" fmla="*/ 7005780 w 7997894"/>
              <a:gd name="connsiteY140" fmla="*/ 1284804 h 1331274"/>
              <a:gd name="connsiteX141" fmla="*/ 6963085 w 7997894"/>
              <a:gd name="connsiteY141" fmla="*/ 1304896 h 1331274"/>
              <a:gd name="connsiteX142" fmla="*/ 6942156 w 7997894"/>
              <a:gd name="connsiteY142" fmla="*/ 1291502 h 1331274"/>
              <a:gd name="connsiteX143" fmla="*/ 6927088 w 7997894"/>
              <a:gd name="connsiteY143" fmla="*/ 1269735 h 1331274"/>
              <a:gd name="connsiteX144" fmla="*/ 6900298 w 7997894"/>
              <a:gd name="connsiteY144" fmla="*/ 1236249 h 1331274"/>
              <a:gd name="connsiteX145" fmla="*/ 6874346 w 7997894"/>
              <a:gd name="connsiteY145" fmla="*/ 1239597 h 1331274"/>
              <a:gd name="connsiteX146" fmla="*/ 6833326 w 7997894"/>
              <a:gd name="connsiteY146" fmla="*/ 1249643 h 1331274"/>
              <a:gd name="connsiteX147" fmla="*/ 6659196 w 7997894"/>
              <a:gd name="connsiteY147" fmla="*/ 1194391 h 1331274"/>
              <a:gd name="connsiteX148" fmla="*/ 6588875 w 7997894"/>
              <a:gd name="connsiteY148" fmla="*/ 1033657 h 1331274"/>
              <a:gd name="connsiteX149" fmla="*/ 6571294 w 7997894"/>
              <a:gd name="connsiteY149" fmla="*/ 941569 h 1331274"/>
              <a:gd name="connsiteX150" fmla="*/ 6546180 w 7997894"/>
              <a:gd name="connsiteY150" fmla="*/ 853667 h 1331274"/>
              <a:gd name="connsiteX151" fmla="*/ 6525251 w 7997894"/>
              <a:gd name="connsiteY151" fmla="*/ 790881 h 1331274"/>
              <a:gd name="connsiteX152" fmla="*/ 6524414 w 7997894"/>
              <a:gd name="connsiteY152" fmla="*/ 742326 h 1331274"/>
              <a:gd name="connsiteX153" fmla="*/ 6533623 w 7997894"/>
              <a:gd name="connsiteY153" fmla="*/ 690422 h 1331274"/>
              <a:gd name="connsiteX154" fmla="*/ 6541157 w 7997894"/>
              <a:gd name="connsiteY154" fmla="*/ 559825 h 1331274"/>
              <a:gd name="connsiteX155" fmla="*/ 6527762 w 7997894"/>
              <a:gd name="connsiteY155" fmla="*/ 480295 h 1331274"/>
              <a:gd name="connsiteX156" fmla="*/ 6518554 w 7997894"/>
              <a:gd name="connsiteY156" fmla="*/ 419183 h 1331274"/>
              <a:gd name="connsiteX157" fmla="*/ 6521902 w 7997894"/>
              <a:gd name="connsiteY157" fmla="*/ 275191 h 1331274"/>
              <a:gd name="connsiteX158" fmla="*/ 6531111 w 7997894"/>
              <a:gd name="connsiteY158" fmla="*/ 193987 h 1331274"/>
              <a:gd name="connsiteX159" fmla="*/ 6536971 w 7997894"/>
              <a:gd name="connsiteY159" fmla="*/ 131200 h 1331274"/>
              <a:gd name="connsiteX160" fmla="*/ 6605618 w 7997894"/>
              <a:gd name="connsiteY160" fmla="*/ 42461 h 1331274"/>
              <a:gd name="connsiteX161" fmla="*/ 6670079 w 7997894"/>
              <a:gd name="connsiteY161" fmla="*/ 42461 h 1331274"/>
              <a:gd name="connsiteX162" fmla="*/ 6717797 w 7997894"/>
              <a:gd name="connsiteY162" fmla="*/ 44136 h 1331274"/>
              <a:gd name="connsiteX163" fmla="*/ 6769701 w 7997894"/>
              <a:gd name="connsiteY163" fmla="*/ 39113 h 1331274"/>
              <a:gd name="connsiteX164" fmla="*/ 6824954 w 7997894"/>
              <a:gd name="connsiteY164" fmla="*/ 62553 h 1331274"/>
              <a:gd name="connsiteX165" fmla="*/ 6856766 w 7997894"/>
              <a:gd name="connsiteY165" fmla="*/ 219939 h 1331274"/>
              <a:gd name="connsiteX166" fmla="*/ 6850069 w 7997894"/>
              <a:gd name="connsiteY166" fmla="*/ 400765 h 1331274"/>
              <a:gd name="connsiteX167" fmla="*/ 6852580 w 7997894"/>
              <a:gd name="connsiteY167" fmla="*/ 450158 h 1331274"/>
              <a:gd name="connsiteX168" fmla="*/ 6856766 w 7997894"/>
              <a:gd name="connsiteY168" fmla="*/ 482807 h 1331274"/>
              <a:gd name="connsiteX169" fmla="*/ 6846720 w 7997894"/>
              <a:gd name="connsiteY169" fmla="*/ 604195 h 1331274"/>
              <a:gd name="connsiteX170" fmla="*/ 6840023 w 7997894"/>
              <a:gd name="connsiteY170" fmla="*/ 735630 h 1331274"/>
              <a:gd name="connsiteX171" fmla="*/ 6845046 w 7997894"/>
              <a:gd name="connsiteY171" fmla="*/ 754046 h 1331274"/>
              <a:gd name="connsiteX172" fmla="*/ 6850069 w 7997894"/>
              <a:gd name="connsiteY172" fmla="*/ 764092 h 1331274"/>
              <a:gd name="connsiteX173" fmla="*/ 6859277 w 7997894"/>
              <a:gd name="connsiteY173" fmla="*/ 802601 h 1331274"/>
              <a:gd name="connsiteX174" fmla="*/ 6876858 w 7997894"/>
              <a:gd name="connsiteY174" fmla="*/ 852831 h 1331274"/>
              <a:gd name="connsiteX175" fmla="*/ 6917878 w 7997894"/>
              <a:gd name="connsiteY175" fmla="*/ 877108 h 1331274"/>
              <a:gd name="connsiteX176" fmla="*/ 6958062 w 7997894"/>
              <a:gd name="connsiteY176" fmla="*/ 827716 h 1331274"/>
              <a:gd name="connsiteX177" fmla="*/ 6966433 w 7997894"/>
              <a:gd name="connsiteY177" fmla="*/ 700468 h 1331274"/>
              <a:gd name="connsiteX178" fmla="*/ 6956388 w 7997894"/>
              <a:gd name="connsiteY178" fmla="*/ 578243 h 1331274"/>
              <a:gd name="connsiteX179" fmla="*/ 6953876 w 7997894"/>
              <a:gd name="connsiteY179" fmla="*/ 502898 h 1331274"/>
              <a:gd name="connsiteX180" fmla="*/ 6958900 w 7997894"/>
              <a:gd name="connsiteY180" fmla="*/ 385696 h 1331274"/>
              <a:gd name="connsiteX181" fmla="*/ 6963922 w 7997894"/>
              <a:gd name="connsiteY181" fmla="*/ 178082 h 1331274"/>
              <a:gd name="connsiteX182" fmla="*/ 6957225 w 7997894"/>
              <a:gd name="connsiteY182" fmla="*/ 110271 h 1331274"/>
              <a:gd name="connsiteX183" fmla="*/ 6973968 w 7997894"/>
              <a:gd name="connsiteY183" fmla="*/ 54183 h 1331274"/>
              <a:gd name="connsiteX184" fmla="*/ 7015826 w 7997894"/>
              <a:gd name="connsiteY184" fmla="*/ 38276 h 1331274"/>
              <a:gd name="connsiteX185" fmla="*/ 7069404 w 7997894"/>
              <a:gd name="connsiteY185" fmla="*/ 44136 h 1331274"/>
              <a:gd name="connsiteX186" fmla="*/ 7121308 w 7997894"/>
              <a:gd name="connsiteY186" fmla="*/ 44972 h 1331274"/>
              <a:gd name="connsiteX187" fmla="*/ 7158143 w 7997894"/>
              <a:gd name="connsiteY187" fmla="*/ 39113 h 1331274"/>
              <a:gd name="connsiteX188" fmla="*/ 7178026 w 7997894"/>
              <a:gd name="connsiteY188" fmla="*/ 37596 h 1331274"/>
              <a:gd name="connsiteX189" fmla="*/ 2963214 w 7997894"/>
              <a:gd name="connsiteY189" fmla="*/ 37596 h 1331274"/>
              <a:gd name="connsiteX190" fmla="*/ 3000258 w 7997894"/>
              <a:gd name="connsiteY190" fmla="*/ 44972 h 1331274"/>
              <a:gd name="connsiteX191" fmla="*/ 3020350 w 7997894"/>
              <a:gd name="connsiteY191" fmla="*/ 64227 h 1331274"/>
              <a:gd name="connsiteX192" fmla="*/ 3032069 w 7997894"/>
              <a:gd name="connsiteY192" fmla="*/ 92690 h 1331274"/>
              <a:gd name="connsiteX193" fmla="*/ 3038767 w 7997894"/>
              <a:gd name="connsiteY193" fmla="*/ 224963 h 1331274"/>
              <a:gd name="connsiteX194" fmla="*/ 3042115 w 7997894"/>
              <a:gd name="connsiteY194" fmla="*/ 487829 h 1331274"/>
              <a:gd name="connsiteX195" fmla="*/ 3042115 w 7997894"/>
              <a:gd name="connsiteY195" fmla="*/ 655262 h 1331274"/>
              <a:gd name="connsiteX196" fmla="*/ 3037930 w 7997894"/>
              <a:gd name="connsiteY196" fmla="*/ 760743 h 1331274"/>
              <a:gd name="connsiteX197" fmla="*/ 3028722 w 7997894"/>
              <a:gd name="connsiteY197" fmla="*/ 852831 h 1331274"/>
              <a:gd name="connsiteX198" fmla="*/ 3007793 w 7997894"/>
              <a:gd name="connsiteY198" fmla="*/ 936546 h 1331274"/>
              <a:gd name="connsiteX199" fmla="*/ 2990212 w 7997894"/>
              <a:gd name="connsiteY199" fmla="*/ 998496 h 1331274"/>
              <a:gd name="connsiteX200" fmla="*/ 2973469 w 7997894"/>
              <a:gd name="connsiteY200" fmla="*/ 1040354 h 1331274"/>
              <a:gd name="connsiteX201" fmla="*/ 2948354 w 7997894"/>
              <a:gd name="connsiteY201" fmla="*/ 1135790 h 1331274"/>
              <a:gd name="connsiteX202" fmla="*/ 2899799 w 7997894"/>
              <a:gd name="connsiteY202" fmla="*/ 1229552 h 1331274"/>
              <a:gd name="connsiteX203" fmla="*/ 2862964 w 7997894"/>
              <a:gd name="connsiteY203" fmla="*/ 1243784 h 1331274"/>
              <a:gd name="connsiteX204" fmla="*/ 2832826 w 7997894"/>
              <a:gd name="connsiteY204" fmla="*/ 1250480 h 1331274"/>
              <a:gd name="connsiteX205" fmla="*/ 2812735 w 7997894"/>
              <a:gd name="connsiteY205" fmla="*/ 1265549 h 1331274"/>
              <a:gd name="connsiteX206" fmla="*/ 2790968 w 7997894"/>
              <a:gd name="connsiteY206" fmla="*/ 1284804 h 1331274"/>
              <a:gd name="connsiteX207" fmla="*/ 2748274 w 7997894"/>
              <a:gd name="connsiteY207" fmla="*/ 1304896 h 1331274"/>
              <a:gd name="connsiteX208" fmla="*/ 2727343 w 7997894"/>
              <a:gd name="connsiteY208" fmla="*/ 1291502 h 1331274"/>
              <a:gd name="connsiteX209" fmla="*/ 2712276 w 7997894"/>
              <a:gd name="connsiteY209" fmla="*/ 1269735 h 1331274"/>
              <a:gd name="connsiteX210" fmla="*/ 2685487 w 7997894"/>
              <a:gd name="connsiteY210" fmla="*/ 1236249 h 1331274"/>
              <a:gd name="connsiteX211" fmla="*/ 2659534 w 7997894"/>
              <a:gd name="connsiteY211" fmla="*/ 1239597 h 1331274"/>
              <a:gd name="connsiteX212" fmla="*/ 2618514 w 7997894"/>
              <a:gd name="connsiteY212" fmla="*/ 1249643 h 1331274"/>
              <a:gd name="connsiteX213" fmla="*/ 2444385 w 7997894"/>
              <a:gd name="connsiteY213" fmla="*/ 1194391 h 1331274"/>
              <a:gd name="connsiteX214" fmla="*/ 2374062 w 7997894"/>
              <a:gd name="connsiteY214" fmla="*/ 1033657 h 1331274"/>
              <a:gd name="connsiteX215" fmla="*/ 2356483 w 7997894"/>
              <a:gd name="connsiteY215" fmla="*/ 941569 h 1331274"/>
              <a:gd name="connsiteX216" fmla="*/ 2331369 w 7997894"/>
              <a:gd name="connsiteY216" fmla="*/ 853667 h 1331274"/>
              <a:gd name="connsiteX217" fmla="*/ 2310440 w 7997894"/>
              <a:gd name="connsiteY217" fmla="*/ 790881 h 1331274"/>
              <a:gd name="connsiteX218" fmla="*/ 2309601 w 7997894"/>
              <a:gd name="connsiteY218" fmla="*/ 742326 h 1331274"/>
              <a:gd name="connsiteX219" fmla="*/ 2318811 w 7997894"/>
              <a:gd name="connsiteY219" fmla="*/ 690422 h 1331274"/>
              <a:gd name="connsiteX220" fmla="*/ 2326345 w 7997894"/>
              <a:gd name="connsiteY220" fmla="*/ 559825 h 1331274"/>
              <a:gd name="connsiteX221" fmla="*/ 2312950 w 7997894"/>
              <a:gd name="connsiteY221" fmla="*/ 480295 h 1331274"/>
              <a:gd name="connsiteX222" fmla="*/ 2303743 w 7997894"/>
              <a:gd name="connsiteY222" fmla="*/ 419183 h 1331274"/>
              <a:gd name="connsiteX223" fmla="*/ 2307091 w 7997894"/>
              <a:gd name="connsiteY223" fmla="*/ 275191 h 1331274"/>
              <a:gd name="connsiteX224" fmla="*/ 2316300 w 7997894"/>
              <a:gd name="connsiteY224" fmla="*/ 193987 h 1331274"/>
              <a:gd name="connsiteX225" fmla="*/ 2322159 w 7997894"/>
              <a:gd name="connsiteY225" fmla="*/ 131200 h 1331274"/>
              <a:gd name="connsiteX226" fmla="*/ 2390807 w 7997894"/>
              <a:gd name="connsiteY226" fmla="*/ 42461 h 1331274"/>
              <a:gd name="connsiteX227" fmla="*/ 2455267 w 7997894"/>
              <a:gd name="connsiteY227" fmla="*/ 42461 h 1331274"/>
              <a:gd name="connsiteX228" fmla="*/ 2502986 w 7997894"/>
              <a:gd name="connsiteY228" fmla="*/ 44136 h 1331274"/>
              <a:gd name="connsiteX229" fmla="*/ 2554890 w 7997894"/>
              <a:gd name="connsiteY229" fmla="*/ 39113 h 1331274"/>
              <a:gd name="connsiteX230" fmla="*/ 2610142 w 7997894"/>
              <a:gd name="connsiteY230" fmla="*/ 62553 h 1331274"/>
              <a:gd name="connsiteX231" fmla="*/ 2641954 w 7997894"/>
              <a:gd name="connsiteY231" fmla="*/ 219939 h 1331274"/>
              <a:gd name="connsiteX232" fmla="*/ 2635257 w 7997894"/>
              <a:gd name="connsiteY232" fmla="*/ 400765 h 1331274"/>
              <a:gd name="connsiteX233" fmla="*/ 2637769 w 7997894"/>
              <a:gd name="connsiteY233" fmla="*/ 450158 h 1331274"/>
              <a:gd name="connsiteX234" fmla="*/ 2641954 w 7997894"/>
              <a:gd name="connsiteY234" fmla="*/ 482807 h 1331274"/>
              <a:gd name="connsiteX235" fmla="*/ 2631908 w 7997894"/>
              <a:gd name="connsiteY235" fmla="*/ 604195 h 1331274"/>
              <a:gd name="connsiteX236" fmla="*/ 2625211 w 7997894"/>
              <a:gd name="connsiteY236" fmla="*/ 735630 h 1331274"/>
              <a:gd name="connsiteX237" fmla="*/ 2630234 w 7997894"/>
              <a:gd name="connsiteY237" fmla="*/ 754046 h 1331274"/>
              <a:gd name="connsiteX238" fmla="*/ 2635257 w 7997894"/>
              <a:gd name="connsiteY238" fmla="*/ 764092 h 1331274"/>
              <a:gd name="connsiteX239" fmla="*/ 2644466 w 7997894"/>
              <a:gd name="connsiteY239" fmla="*/ 802601 h 1331274"/>
              <a:gd name="connsiteX240" fmla="*/ 2662046 w 7997894"/>
              <a:gd name="connsiteY240" fmla="*/ 852831 h 1331274"/>
              <a:gd name="connsiteX241" fmla="*/ 2703067 w 7997894"/>
              <a:gd name="connsiteY241" fmla="*/ 877108 h 1331274"/>
              <a:gd name="connsiteX242" fmla="*/ 2743250 w 7997894"/>
              <a:gd name="connsiteY242" fmla="*/ 827716 h 1331274"/>
              <a:gd name="connsiteX243" fmla="*/ 2751622 w 7997894"/>
              <a:gd name="connsiteY243" fmla="*/ 700468 h 1331274"/>
              <a:gd name="connsiteX244" fmla="*/ 2741576 w 7997894"/>
              <a:gd name="connsiteY244" fmla="*/ 578243 h 1331274"/>
              <a:gd name="connsiteX245" fmla="*/ 2739064 w 7997894"/>
              <a:gd name="connsiteY245" fmla="*/ 502898 h 1331274"/>
              <a:gd name="connsiteX246" fmla="*/ 2744088 w 7997894"/>
              <a:gd name="connsiteY246" fmla="*/ 385696 h 1331274"/>
              <a:gd name="connsiteX247" fmla="*/ 2749110 w 7997894"/>
              <a:gd name="connsiteY247" fmla="*/ 178082 h 1331274"/>
              <a:gd name="connsiteX248" fmla="*/ 2742413 w 7997894"/>
              <a:gd name="connsiteY248" fmla="*/ 110271 h 1331274"/>
              <a:gd name="connsiteX249" fmla="*/ 2759157 w 7997894"/>
              <a:gd name="connsiteY249" fmla="*/ 54183 h 1331274"/>
              <a:gd name="connsiteX250" fmla="*/ 2801014 w 7997894"/>
              <a:gd name="connsiteY250" fmla="*/ 38276 h 1331274"/>
              <a:gd name="connsiteX251" fmla="*/ 2854593 w 7997894"/>
              <a:gd name="connsiteY251" fmla="*/ 44136 h 1331274"/>
              <a:gd name="connsiteX252" fmla="*/ 2906496 w 7997894"/>
              <a:gd name="connsiteY252" fmla="*/ 44972 h 1331274"/>
              <a:gd name="connsiteX253" fmla="*/ 2943331 w 7997894"/>
              <a:gd name="connsiteY253" fmla="*/ 39113 h 1331274"/>
              <a:gd name="connsiteX254" fmla="*/ 2963214 w 7997894"/>
              <a:gd name="connsiteY254" fmla="*/ 37596 h 1331274"/>
              <a:gd name="connsiteX255" fmla="*/ 5356209 w 7997894"/>
              <a:gd name="connsiteY255" fmla="*/ 13736 h 1331274"/>
              <a:gd name="connsiteX256" fmla="*/ 5389171 w 7997894"/>
              <a:gd name="connsiteY256" fmla="*/ 15672 h 1331274"/>
              <a:gd name="connsiteX257" fmla="*/ 5506374 w 7997894"/>
              <a:gd name="connsiteY257" fmla="*/ 55856 h 1331274"/>
              <a:gd name="connsiteX258" fmla="*/ 5558278 w 7997894"/>
              <a:gd name="connsiteY258" fmla="*/ 116969 h 1331274"/>
              <a:gd name="connsiteX259" fmla="*/ 5588416 w 7997894"/>
              <a:gd name="connsiteY259" fmla="*/ 178082 h 1331274"/>
              <a:gd name="connsiteX260" fmla="*/ 5610181 w 7997894"/>
              <a:gd name="connsiteY260" fmla="*/ 202358 h 1331274"/>
              <a:gd name="connsiteX261" fmla="*/ 5634459 w 7997894"/>
              <a:gd name="connsiteY261" fmla="*/ 223288 h 1331274"/>
              <a:gd name="connsiteX262" fmla="*/ 5657899 w 7997894"/>
              <a:gd name="connsiteY262" fmla="*/ 265983 h 1331274"/>
              <a:gd name="connsiteX263" fmla="*/ 5680503 w 7997894"/>
              <a:gd name="connsiteY263" fmla="*/ 333793 h 1331274"/>
              <a:gd name="connsiteX264" fmla="*/ 5703943 w 7997894"/>
              <a:gd name="connsiteY264" fmla="*/ 482807 h 1331274"/>
              <a:gd name="connsiteX265" fmla="*/ 5698920 w 7997894"/>
              <a:gd name="connsiteY265" fmla="*/ 605032 h 1331274"/>
              <a:gd name="connsiteX266" fmla="*/ 5677154 w 7997894"/>
              <a:gd name="connsiteY266" fmla="*/ 764092 h 1331274"/>
              <a:gd name="connsiteX267" fmla="*/ 5649528 w 7997894"/>
              <a:gd name="connsiteY267" fmla="*/ 845296 h 1331274"/>
              <a:gd name="connsiteX268" fmla="*/ 5638645 w 7997894"/>
              <a:gd name="connsiteY268" fmla="*/ 904734 h 1331274"/>
              <a:gd name="connsiteX269" fmla="*/ 5636971 w 7997894"/>
              <a:gd name="connsiteY269" fmla="*/ 956638 h 1331274"/>
              <a:gd name="connsiteX270" fmla="*/ 5627761 w 7997894"/>
              <a:gd name="connsiteY270" fmla="*/ 1037005 h 1331274"/>
              <a:gd name="connsiteX271" fmla="*/ 5608507 w 7997894"/>
              <a:gd name="connsiteY271" fmla="*/ 1063794 h 1331274"/>
              <a:gd name="connsiteX272" fmla="*/ 5579206 w 7997894"/>
              <a:gd name="connsiteY272" fmla="*/ 1089746 h 1331274"/>
              <a:gd name="connsiteX273" fmla="*/ 5548231 w 7997894"/>
              <a:gd name="connsiteY273" fmla="*/ 1114024 h 1331274"/>
              <a:gd name="connsiteX274" fmla="*/ 5526466 w 7997894"/>
              <a:gd name="connsiteY274" fmla="*/ 1133279 h 1331274"/>
              <a:gd name="connsiteX275" fmla="*/ 5510560 w 7997894"/>
              <a:gd name="connsiteY275" fmla="*/ 1154207 h 1331274"/>
              <a:gd name="connsiteX276" fmla="*/ 5492142 w 7997894"/>
              <a:gd name="connsiteY276" fmla="*/ 1182671 h 1331274"/>
              <a:gd name="connsiteX277" fmla="*/ 5475399 w 7997894"/>
              <a:gd name="connsiteY277" fmla="*/ 1210297 h 1331274"/>
              <a:gd name="connsiteX278" fmla="*/ 5464516 w 7997894"/>
              <a:gd name="connsiteY278" fmla="*/ 1228715 h 1331274"/>
              <a:gd name="connsiteX279" fmla="*/ 5452795 w 7997894"/>
              <a:gd name="connsiteY279" fmla="*/ 1249643 h 1331274"/>
              <a:gd name="connsiteX280" fmla="*/ 5432704 w 7997894"/>
              <a:gd name="connsiteY280" fmla="*/ 1281455 h 1331274"/>
              <a:gd name="connsiteX281" fmla="*/ 5308804 w 7997894"/>
              <a:gd name="connsiteY281" fmla="*/ 1288153 h 1331274"/>
              <a:gd name="connsiteX282" fmla="*/ 5292898 w 7997894"/>
              <a:gd name="connsiteY282" fmla="*/ 1279781 h 1331274"/>
              <a:gd name="connsiteX283" fmla="*/ 5267784 w 7997894"/>
              <a:gd name="connsiteY283" fmla="*/ 1287315 h 1331274"/>
              <a:gd name="connsiteX284" fmla="*/ 5228437 w 7997894"/>
              <a:gd name="connsiteY284" fmla="*/ 1286478 h 1331274"/>
              <a:gd name="connsiteX285" fmla="*/ 5189091 w 7997894"/>
              <a:gd name="connsiteY285" fmla="*/ 1258852 h 1331274"/>
              <a:gd name="connsiteX286" fmla="*/ 5162302 w 7997894"/>
              <a:gd name="connsiteY286" fmla="*/ 1227877 h 1331274"/>
              <a:gd name="connsiteX287" fmla="*/ 5138024 w 7997894"/>
              <a:gd name="connsiteY287" fmla="*/ 1209460 h 1331274"/>
              <a:gd name="connsiteX288" fmla="*/ 5114584 w 7997894"/>
              <a:gd name="connsiteY288" fmla="*/ 1197740 h 1331274"/>
              <a:gd name="connsiteX289" fmla="*/ 5081098 w 7997894"/>
              <a:gd name="connsiteY289" fmla="*/ 1170113 h 1331274"/>
              <a:gd name="connsiteX290" fmla="*/ 5078586 w 7997894"/>
              <a:gd name="connsiteY290" fmla="*/ 1149185 h 1331274"/>
              <a:gd name="connsiteX291" fmla="*/ 5074400 w 7997894"/>
              <a:gd name="connsiteY291" fmla="*/ 1124069 h 1331274"/>
              <a:gd name="connsiteX292" fmla="*/ 5009102 w 7997894"/>
              <a:gd name="connsiteY292" fmla="*/ 896363 h 1331274"/>
              <a:gd name="connsiteX293" fmla="*/ 4987336 w 7997894"/>
              <a:gd name="connsiteY293" fmla="*/ 666981 h 1331274"/>
              <a:gd name="connsiteX294" fmla="*/ 5012450 w 7997894"/>
              <a:gd name="connsiteY294" fmla="*/ 521316 h 1331274"/>
              <a:gd name="connsiteX295" fmla="*/ 5026682 w 7997894"/>
              <a:gd name="connsiteY295" fmla="*/ 397416 h 1331274"/>
              <a:gd name="connsiteX296" fmla="*/ 5019985 w 7997894"/>
              <a:gd name="connsiteY296" fmla="*/ 341327 h 1331274"/>
              <a:gd name="connsiteX297" fmla="*/ 5017474 w 7997894"/>
              <a:gd name="connsiteY297" fmla="*/ 298631 h 1331274"/>
              <a:gd name="connsiteX298" fmla="*/ 5024170 w 7997894"/>
              <a:gd name="connsiteY298" fmla="*/ 247565 h 1331274"/>
              <a:gd name="connsiteX299" fmla="*/ 5058494 w 7997894"/>
              <a:gd name="connsiteY299" fmla="*/ 193987 h 1331274"/>
              <a:gd name="connsiteX300" fmla="*/ 5106212 w 7997894"/>
              <a:gd name="connsiteY300" fmla="*/ 145432 h 1331274"/>
              <a:gd name="connsiteX301" fmla="*/ 5141373 w 7997894"/>
              <a:gd name="connsiteY301" fmla="*/ 96039 h 1331274"/>
              <a:gd name="connsiteX302" fmla="*/ 5178208 w 7997894"/>
              <a:gd name="connsiteY302" fmla="*/ 55856 h 1331274"/>
              <a:gd name="connsiteX303" fmla="*/ 5356209 w 7997894"/>
              <a:gd name="connsiteY303" fmla="*/ 13736 h 1331274"/>
              <a:gd name="connsiteX304" fmla="*/ 1141397 w 7997894"/>
              <a:gd name="connsiteY304" fmla="*/ 13736 h 1331274"/>
              <a:gd name="connsiteX305" fmla="*/ 1174360 w 7997894"/>
              <a:gd name="connsiteY305" fmla="*/ 15672 h 1331274"/>
              <a:gd name="connsiteX306" fmla="*/ 1291561 w 7997894"/>
              <a:gd name="connsiteY306" fmla="*/ 55856 h 1331274"/>
              <a:gd name="connsiteX307" fmla="*/ 1343465 w 7997894"/>
              <a:gd name="connsiteY307" fmla="*/ 116969 h 1331274"/>
              <a:gd name="connsiteX308" fmla="*/ 1373603 w 7997894"/>
              <a:gd name="connsiteY308" fmla="*/ 178082 h 1331274"/>
              <a:gd name="connsiteX309" fmla="*/ 1395370 w 7997894"/>
              <a:gd name="connsiteY309" fmla="*/ 202358 h 1331274"/>
              <a:gd name="connsiteX310" fmla="*/ 1419646 w 7997894"/>
              <a:gd name="connsiteY310" fmla="*/ 223288 h 1331274"/>
              <a:gd name="connsiteX311" fmla="*/ 1443087 w 7997894"/>
              <a:gd name="connsiteY311" fmla="*/ 265983 h 1331274"/>
              <a:gd name="connsiteX312" fmla="*/ 1465690 w 7997894"/>
              <a:gd name="connsiteY312" fmla="*/ 333793 h 1331274"/>
              <a:gd name="connsiteX313" fmla="*/ 1489131 w 7997894"/>
              <a:gd name="connsiteY313" fmla="*/ 482807 h 1331274"/>
              <a:gd name="connsiteX314" fmla="*/ 1484108 w 7997894"/>
              <a:gd name="connsiteY314" fmla="*/ 605032 h 1331274"/>
              <a:gd name="connsiteX315" fmla="*/ 1462342 w 7997894"/>
              <a:gd name="connsiteY315" fmla="*/ 764092 h 1331274"/>
              <a:gd name="connsiteX316" fmla="*/ 1434716 w 7997894"/>
              <a:gd name="connsiteY316" fmla="*/ 845296 h 1331274"/>
              <a:gd name="connsiteX317" fmla="*/ 1423833 w 7997894"/>
              <a:gd name="connsiteY317" fmla="*/ 904734 h 1331274"/>
              <a:gd name="connsiteX318" fmla="*/ 1422158 w 7997894"/>
              <a:gd name="connsiteY318" fmla="*/ 956638 h 1331274"/>
              <a:gd name="connsiteX319" fmla="*/ 1412950 w 7997894"/>
              <a:gd name="connsiteY319" fmla="*/ 1037005 h 1331274"/>
              <a:gd name="connsiteX320" fmla="*/ 1393695 w 7997894"/>
              <a:gd name="connsiteY320" fmla="*/ 1063794 h 1331274"/>
              <a:gd name="connsiteX321" fmla="*/ 1364395 w 7997894"/>
              <a:gd name="connsiteY321" fmla="*/ 1089746 h 1331274"/>
              <a:gd name="connsiteX322" fmla="*/ 1333420 w 7997894"/>
              <a:gd name="connsiteY322" fmla="*/ 1114024 h 1331274"/>
              <a:gd name="connsiteX323" fmla="*/ 1311653 w 7997894"/>
              <a:gd name="connsiteY323" fmla="*/ 1133279 h 1331274"/>
              <a:gd name="connsiteX324" fmla="*/ 1295748 w 7997894"/>
              <a:gd name="connsiteY324" fmla="*/ 1154207 h 1331274"/>
              <a:gd name="connsiteX325" fmla="*/ 1277331 w 7997894"/>
              <a:gd name="connsiteY325" fmla="*/ 1182671 h 1331274"/>
              <a:gd name="connsiteX326" fmla="*/ 1260587 w 7997894"/>
              <a:gd name="connsiteY326" fmla="*/ 1210297 h 1331274"/>
              <a:gd name="connsiteX327" fmla="*/ 1249704 w 7997894"/>
              <a:gd name="connsiteY327" fmla="*/ 1228715 h 1331274"/>
              <a:gd name="connsiteX328" fmla="*/ 1237983 w 7997894"/>
              <a:gd name="connsiteY328" fmla="*/ 1249643 h 1331274"/>
              <a:gd name="connsiteX329" fmla="*/ 1217892 w 7997894"/>
              <a:gd name="connsiteY329" fmla="*/ 1281455 h 1331274"/>
              <a:gd name="connsiteX330" fmla="*/ 1093992 w 7997894"/>
              <a:gd name="connsiteY330" fmla="*/ 1288153 h 1331274"/>
              <a:gd name="connsiteX331" fmla="*/ 1078086 w 7997894"/>
              <a:gd name="connsiteY331" fmla="*/ 1279781 h 1331274"/>
              <a:gd name="connsiteX332" fmla="*/ 1052971 w 7997894"/>
              <a:gd name="connsiteY332" fmla="*/ 1287315 h 1331274"/>
              <a:gd name="connsiteX333" fmla="*/ 1013625 w 7997894"/>
              <a:gd name="connsiteY333" fmla="*/ 1286478 h 1331274"/>
              <a:gd name="connsiteX334" fmla="*/ 974278 w 7997894"/>
              <a:gd name="connsiteY334" fmla="*/ 1258852 h 1331274"/>
              <a:gd name="connsiteX335" fmla="*/ 947489 w 7997894"/>
              <a:gd name="connsiteY335" fmla="*/ 1227877 h 1331274"/>
              <a:gd name="connsiteX336" fmla="*/ 923211 w 7997894"/>
              <a:gd name="connsiteY336" fmla="*/ 1209460 h 1331274"/>
              <a:gd name="connsiteX337" fmla="*/ 899772 w 7997894"/>
              <a:gd name="connsiteY337" fmla="*/ 1197740 h 1331274"/>
              <a:gd name="connsiteX338" fmla="*/ 866285 w 7997894"/>
              <a:gd name="connsiteY338" fmla="*/ 1170113 h 1331274"/>
              <a:gd name="connsiteX339" fmla="*/ 863773 w 7997894"/>
              <a:gd name="connsiteY339" fmla="*/ 1149185 h 1331274"/>
              <a:gd name="connsiteX340" fmla="*/ 859589 w 7997894"/>
              <a:gd name="connsiteY340" fmla="*/ 1124069 h 1331274"/>
              <a:gd name="connsiteX341" fmla="*/ 794289 w 7997894"/>
              <a:gd name="connsiteY341" fmla="*/ 896363 h 1331274"/>
              <a:gd name="connsiteX342" fmla="*/ 772523 w 7997894"/>
              <a:gd name="connsiteY342" fmla="*/ 666981 h 1331274"/>
              <a:gd name="connsiteX343" fmla="*/ 797638 w 7997894"/>
              <a:gd name="connsiteY343" fmla="*/ 521316 h 1331274"/>
              <a:gd name="connsiteX344" fmla="*/ 811870 w 7997894"/>
              <a:gd name="connsiteY344" fmla="*/ 397416 h 1331274"/>
              <a:gd name="connsiteX345" fmla="*/ 805172 w 7997894"/>
              <a:gd name="connsiteY345" fmla="*/ 341327 h 1331274"/>
              <a:gd name="connsiteX346" fmla="*/ 802661 w 7997894"/>
              <a:gd name="connsiteY346" fmla="*/ 298631 h 1331274"/>
              <a:gd name="connsiteX347" fmla="*/ 809358 w 7997894"/>
              <a:gd name="connsiteY347" fmla="*/ 247565 h 1331274"/>
              <a:gd name="connsiteX348" fmla="*/ 843681 w 7997894"/>
              <a:gd name="connsiteY348" fmla="*/ 193987 h 1331274"/>
              <a:gd name="connsiteX349" fmla="*/ 891400 w 7997894"/>
              <a:gd name="connsiteY349" fmla="*/ 145432 h 1331274"/>
              <a:gd name="connsiteX350" fmla="*/ 926561 w 7997894"/>
              <a:gd name="connsiteY350" fmla="*/ 96039 h 1331274"/>
              <a:gd name="connsiteX351" fmla="*/ 963395 w 7997894"/>
              <a:gd name="connsiteY351" fmla="*/ 55856 h 1331274"/>
              <a:gd name="connsiteX352" fmla="*/ 1141397 w 7997894"/>
              <a:gd name="connsiteY352" fmla="*/ 13736 h 1331274"/>
              <a:gd name="connsiteX353" fmla="*/ 7651117 w 7997894"/>
              <a:gd name="connsiteY353" fmla="*/ 12323 h 1331274"/>
              <a:gd name="connsiteX354" fmla="*/ 7681255 w 7997894"/>
              <a:gd name="connsiteY354" fmla="*/ 15672 h 1331274"/>
              <a:gd name="connsiteX355" fmla="*/ 7706370 w 7997894"/>
              <a:gd name="connsiteY355" fmla="*/ 20695 h 1331274"/>
              <a:gd name="connsiteX356" fmla="*/ 7736508 w 7997894"/>
              <a:gd name="connsiteY356" fmla="*/ 22370 h 1331274"/>
              <a:gd name="connsiteX357" fmla="*/ 7772506 w 7997894"/>
              <a:gd name="connsiteY357" fmla="*/ 25719 h 1331274"/>
              <a:gd name="connsiteX358" fmla="*/ 7906451 w 7997894"/>
              <a:gd name="connsiteY358" fmla="*/ 109434 h 1331274"/>
              <a:gd name="connsiteX359" fmla="*/ 7962540 w 7997894"/>
              <a:gd name="connsiteY359" fmla="*/ 209894 h 1331274"/>
              <a:gd name="connsiteX360" fmla="*/ 7971749 w 7997894"/>
              <a:gd name="connsiteY360" fmla="*/ 312027 h 1331274"/>
              <a:gd name="connsiteX361" fmla="*/ 7981795 w 7997894"/>
              <a:gd name="connsiteY361" fmla="*/ 419183 h 1331274"/>
              <a:gd name="connsiteX362" fmla="*/ 7996864 w 7997894"/>
              <a:gd name="connsiteY362" fmla="*/ 472760 h 1331274"/>
              <a:gd name="connsiteX363" fmla="*/ 7992678 w 7997894"/>
              <a:gd name="connsiteY363" fmla="*/ 523827 h 1331274"/>
              <a:gd name="connsiteX364" fmla="*/ 7968400 w 7997894"/>
              <a:gd name="connsiteY364" fmla="*/ 569871 h 1331274"/>
              <a:gd name="connsiteX365" fmla="*/ 7931566 w 7997894"/>
              <a:gd name="connsiteY365" fmla="*/ 586614 h 1331274"/>
              <a:gd name="connsiteX366" fmla="*/ 7893056 w 7997894"/>
              <a:gd name="connsiteY366" fmla="*/ 588288 h 1331274"/>
              <a:gd name="connsiteX367" fmla="*/ 7862918 w 7997894"/>
              <a:gd name="connsiteY367" fmla="*/ 586614 h 1331274"/>
              <a:gd name="connsiteX368" fmla="*/ 7847012 w 7997894"/>
              <a:gd name="connsiteY368" fmla="*/ 592474 h 1331274"/>
              <a:gd name="connsiteX369" fmla="*/ 7837804 w 7997894"/>
              <a:gd name="connsiteY369" fmla="*/ 605032 h 1331274"/>
              <a:gd name="connsiteX370" fmla="*/ 7792597 w 7997894"/>
              <a:gd name="connsiteY370" fmla="*/ 606706 h 1331274"/>
              <a:gd name="connsiteX371" fmla="*/ 7737345 w 7997894"/>
              <a:gd name="connsiteY371" fmla="*/ 564011 h 1331274"/>
              <a:gd name="connsiteX372" fmla="*/ 7732322 w 7997894"/>
              <a:gd name="connsiteY372" fmla="*/ 479458 h 1331274"/>
              <a:gd name="connsiteX373" fmla="*/ 7742368 w 7997894"/>
              <a:gd name="connsiteY373" fmla="*/ 448484 h 1331274"/>
              <a:gd name="connsiteX374" fmla="*/ 7744042 w 7997894"/>
              <a:gd name="connsiteY374" fmla="*/ 424206 h 1331274"/>
              <a:gd name="connsiteX375" fmla="*/ 7712230 w 7997894"/>
              <a:gd name="connsiteY375" fmla="*/ 399092 h 1331274"/>
              <a:gd name="connsiteX376" fmla="*/ 7668698 w 7997894"/>
              <a:gd name="connsiteY376" fmla="*/ 412486 h 1331274"/>
              <a:gd name="connsiteX377" fmla="*/ 7636048 w 7997894"/>
              <a:gd name="connsiteY377" fmla="*/ 470249 h 1331274"/>
              <a:gd name="connsiteX378" fmla="*/ 7631026 w 7997894"/>
              <a:gd name="connsiteY378" fmla="*/ 519641 h 1331274"/>
              <a:gd name="connsiteX379" fmla="*/ 7633537 w 7997894"/>
              <a:gd name="connsiteY379" fmla="*/ 551453 h 1331274"/>
              <a:gd name="connsiteX380" fmla="*/ 7635211 w 7997894"/>
              <a:gd name="connsiteY380" fmla="*/ 586614 h 1331274"/>
              <a:gd name="connsiteX381" fmla="*/ 7656140 w 7997894"/>
              <a:gd name="connsiteY381" fmla="*/ 645215 h 1331274"/>
              <a:gd name="connsiteX382" fmla="*/ 7680418 w 7997894"/>
              <a:gd name="connsiteY382" fmla="*/ 661958 h 1331274"/>
              <a:gd name="connsiteX383" fmla="*/ 7699672 w 7997894"/>
              <a:gd name="connsiteY383" fmla="*/ 662796 h 1331274"/>
              <a:gd name="connsiteX384" fmla="*/ 7718927 w 7997894"/>
              <a:gd name="connsiteY384" fmla="*/ 661958 h 1331274"/>
              <a:gd name="connsiteX385" fmla="*/ 7747390 w 7997894"/>
              <a:gd name="connsiteY385" fmla="*/ 670330 h 1331274"/>
              <a:gd name="connsiteX386" fmla="*/ 7785063 w 7997894"/>
              <a:gd name="connsiteY386" fmla="*/ 687074 h 1331274"/>
              <a:gd name="connsiteX387" fmla="*/ 7819386 w 7997894"/>
              <a:gd name="connsiteY387" fmla="*/ 713862 h 1331274"/>
              <a:gd name="connsiteX388" fmla="*/ 7845338 w 7997894"/>
              <a:gd name="connsiteY388" fmla="*/ 737303 h 1331274"/>
              <a:gd name="connsiteX389" fmla="*/ 7864592 w 7997894"/>
              <a:gd name="connsiteY389" fmla="*/ 746511 h 1331274"/>
              <a:gd name="connsiteX390" fmla="*/ 7880498 w 7997894"/>
              <a:gd name="connsiteY390" fmla="*/ 754046 h 1331274"/>
              <a:gd name="connsiteX391" fmla="*/ 7893056 w 7997894"/>
              <a:gd name="connsiteY391" fmla="*/ 770789 h 1331274"/>
              <a:gd name="connsiteX392" fmla="*/ 7903102 w 7997894"/>
              <a:gd name="connsiteY392" fmla="*/ 906409 h 1331274"/>
              <a:gd name="connsiteX393" fmla="*/ 7897242 w 7997894"/>
              <a:gd name="connsiteY393" fmla="*/ 951615 h 1331274"/>
              <a:gd name="connsiteX394" fmla="*/ 7893056 w 7997894"/>
              <a:gd name="connsiteY394" fmla="*/ 980916 h 1331274"/>
              <a:gd name="connsiteX395" fmla="*/ 7889707 w 7997894"/>
              <a:gd name="connsiteY395" fmla="*/ 1002682 h 1331274"/>
              <a:gd name="connsiteX396" fmla="*/ 7888033 w 7997894"/>
              <a:gd name="connsiteY396" fmla="*/ 1030308 h 1331274"/>
              <a:gd name="connsiteX397" fmla="*/ 7865430 w 7997894"/>
              <a:gd name="connsiteY397" fmla="*/ 1135790 h 1331274"/>
              <a:gd name="connsiteX398" fmla="*/ 7819386 w 7997894"/>
              <a:gd name="connsiteY398" fmla="*/ 1186019 h 1331274"/>
              <a:gd name="connsiteX399" fmla="*/ 7789249 w 7997894"/>
              <a:gd name="connsiteY399" fmla="*/ 1206111 h 1331274"/>
              <a:gd name="connsiteX400" fmla="*/ 7778365 w 7997894"/>
              <a:gd name="connsiteY400" fmla="*/ 1222854 h 1331274"/>
              <a:gd name="connsiteX401" fmla="*/ 7765808 w 7997894"/>
              <a:gd name="connsiteY401" fmla="*/ 1244621 h 1331274"/>
              <a:gd name="connsiteX402" fmla="*/ 7707207 w 7997894"/>
              <a:gd name="connsiteY402" fmla="*/ 1284804 h 1331274"/>
              <a:gd name="connsiteX403" fmla="*/ 7614283 w 7997894"/>
              <a:gd name="connsiteY403" fmla="*/ 1297361 h 1331274"/>
              <a:gd name="connsiteX404" fmla="*/ 7538101 w 7997894"/>
              <a:gd name="connsiteY404" fmla="*/ 1291502 h 1331274"/>
              <a:gd name="connsiteX405" fmla="*/ 7488709 w 7997894"/>
              <a:gd name="connsiteY405" fmla="*/ 1266386 h 1331274"/>
              <a:gd name="connsiteX406" fmla="*/ 7451874 w 7997894"/>
              <a:gd name="connsiteY406" fmla="*/ 1222017 h 1331274"/>
              <a:gd name="connsiteX407" fmla="*/ 7429270 w 7997894"/>
              <a:gd name="connsiteY407" fmla="*/ 1195228 h 1331274"/>
              <a:gd name="connsiteX408" fmla="*/ 7410853 w 7997894"/>
              <a:gd name="connsiteY408" fmla="*/ 1192717 h 1331274"/>
              <a:gd name="connsiteX409" fmla="*/ 7390762 w 7997894"/>
              <a:gd name="connsiteY409" fmla="*/ 1192717 h 1331274"/>
              <a:gd name="connsiteX410" fmla="*/ 7354764 w 7997894"/>
              <a:gd name="connsiteY410" fmla="*/ 1176811 h 1331274"/>
              <a:gd name="connsiteX411" fmla="*/ 7348066 w 7997894"/>
              <a:gd name="connsiteY411" fmla="*/ 1146673 h 1331274"/>
              <a:gd name="connsiteX412" fmla="*/ 7348903 w 7997894"/>
              <a:gd name="connsiteY412" fmla="*/ 1105652 h 1331274"/>
              <a:gd name="connsiteX413" fmla="*/ 7349740 w 7997894"/>
              <a:gd name="connsiteY413" fmla="*/ 1055423 h 1331274"/>
              <a:gd name="connsiteX414" fmla="*/ 7368995 w 7997894"/>
              <a:gd name="connsiteY414" fmla="*/ 1015239 h 1331274"/>
              <a:gd name="connsiteX415" fmla="*/ 7439317 w 7997894"/>
              <a:gd name="connsiteY415" fmla="*/ 981753 h 1331274"/>
              <a:gd name="connsiteX416" fmla="*/ 7479500 w 7997894"/>
              <a:gd name="connsiteY416" fmla="*/ 970033 h 1331274"/>
              <a:gd name="connsiteX417" fmla="*/ 7495406 w 7997894"/>
              <a:gd name="connsiteY417" fmla="*/ 951615 h 1331274"/>
              <a:gd name="connsiteX418" fmla="*/ 7512149 w 7997894"/>
              <a:gd name="connsiteY418" fmla="*/ 941569 h 1331274"/>
              <a:gd name="connsiteX419" fmla="*/ 7534753 w 7997894"/>
              <a:gd name="connsiteY419" fmla="*/ 943244 h 1331274"/>
              <a:gd name="connsiteX420" fmla="*/ 7563216 w 7997894"/>
              <a:gd name="connsiteY420" fmla="*/ 976730 h 1331274"/>
              <a:gd name="connsiteX421" fmla="*/ 7564053 w 7997894"/>
              <a:gd name="connsiteY421" fmla="*/ 1022774 h 1331274"/>
              <a:gd name="connsiteX422" fmla="*/ 7569913 w 7997894"/>
              <a:gd name="connsiteY422" fmla="*/ 1060445 h 1331274"/>
              <a:gd name="connsiteX423" fmla="*/ 7613446 w 7997894"/>
              <a:gd name="connsiteY423" fmla="*/ 1100629 h 1331274"/>
              <a:gd name="connsiteX424" fmla="*/ 7651954 w 7997894"/>
              <a:gd name="connsiteY424" fmla="*/ 1030308 h 1331274"/>
              <a:gd name="connsiteX425" fmla="*/ 7651954 w 7997894"/>
              <a:gd name="connsiteY425" fmla="*/ 995148 h 1331274"/>
              <a:gd name="connsiteX426" fmla="*/ 7651954 w 7997894"/>
              <a:gd name="connsiteY426" fmla="*/ 958313 h 1331274"/>
              <a:gd name="connsiteX427" fmla="*/ 7576610 w 7997894"/>
              <a:gd name="connsiteY427" fmla="*/ 837761 h 1331274"/>
              <a:gd name="connsiteX428" fmla="*/ 7518010 w 7997894"/>
              <a:gd name="connsiteY428" fmla="*/ 805949 h 1331274"/>
              <a:gd name="connsiteX429" fmla="*/ 7464431 w 7997894"/>
              <a:gd name="connsiteY429" fmla="*/ 769115 h 1331274"/>
              <a:gd name="connsiteX430" fmla="*/ 7392436 w 7997894"/>
              <a:gd name="connsiteY430" fmla="*/ 653587 h 1331274"/>
              <a:gd name="connsiteX431" fmla="*/ 7370670 w 7997894"/>
              <a:gd name="connsiteY431" fmla="*/ 569034 h 1331274"/>
              <a:gd name="connsiteX432" fmla="*/ 7358112 w 7997894"/>
              <a:gd name="connsiteY432" fmla="*/ 543082 h 1331274"/>
              <a:gd name="connsiteX433" fmla="*/ 7345555 w 7997894"/>
              <a:gd name="connsiteY433" fmla="*/ 533036 h 1331274"/>
              <a:gd name="connsiteX434" fmla="*/ 7327138 w 7997894"/>
              <a:gd name="connsiteY434" fmla="*/ 512945 h 1331274"/>
              <a:gd name="connsiteX435" fmla="*/ 7318765 w 7997894"/>
              <a:gd name="connsiteY435" fmla="*/ 454344 h 1331274"/>
              <a:gd name="connsiteX436" fmla="*/ 7335509 w 7997894"/>
              <a:gd name="connsiteY436" fmla="*/ 398254 h 1331274"/>
              <a:gd name="connsiteX437" fmla="*/ 7342206 w 7997894"/>
              <a:gd name="connsiteY437" fmla="*/ 348861 h 1331274"/>
              <a:gd name="connsiteX438" fmla="*/ 7339695 w 7997894"/>
              <a:gd name="connsiteY438" fmla="*/ 296121 h 1331274"/>
              <a:gd name="connsiteX439" fmla="*/ 7337183 w 7997894"/>
              <a:gd name="connsiteY439" fmla="*/ 243379 h 1331274"/>
              <a:gd name="connsiteX440" fmla="*/ 7382389 w 7997894"/>
              <a:gd name="connsiteY440" fmla="*/ 132875 h 1331274"/>
              <a:gd name="connsiteX441" fmla="*/ 7479500 w 7997894"/>
              <a:gd name="connsiteY441" fmla="*/ 72599 h 1331274"/>
              <a:gd name="connsiteX442" fmla="*/ 7529730 w 7997894"/>
              <a:gd name="connsiteY442" fmla="*/ 60878 h 1331274"/>
              <a:gd name="connsiteX443" fmla="*/ 7581634 w 7997894"/>
              <a:gd name="connsiteY443" fmla="*/ 40787 h 1331274"/>
              <a:gd name="connsiteX444" fmla="*/ 7651117 w 7997894"/>
              <a:gd name="connsiteY444" fmla="*/ 12323 h 1331274"/>
              <a:gd name="connsiteX445" fmla="*/ 3436306 w 7997894"/>
              <a:gd name="connsiteY445" fmla="*/ 12323 h 1331274"/>
              <a:gd name="connsiteX446" fmla="*/ 3466444 w 7997894"/>
              <a:gd name="connsiteY446" fmla="*/ 15672 h 1331274"/>
              <a:gd name="connsiteX447" fmla="*/ 3491557 w 7997894"/>
              <a:gd name="connsiteY447" fmla="*/ 20695 h 1331274"/>
              <a:gd name="connsiteX448" fmla="*/ 3521695 w 7997894"/>
              <a:gd name="connsiteY448" fmla="*/ 22370 h 1331274"/>
              <a:gd name="connsiteX449" fmla="*/ 3557693 w 7997894"/>
              <a:gd name="connsiteY449" fmla="*/ 25719 h 1331274"/>
              <a:gd name="connsiteX450" fmla="*/ 3691638 w 7997894"/>
              <a:gd name="connsiteY450" fmla="*/ 109434 h 1331274"/>
              <a:gd name="connsiteX451" fmla="*/ 3747729 w 7997894"/>
              <a:gd name="connsiteY451" fmla="*/ 209894 h 1331274"/>
              <a:gd name="connsiteX452" fmla="*/ 3756937 w 7997894"/>
              <a:gd name="connsiteY452" fmla="*/ 312027 h 1331274"/>
              <a:gd name="connsiteX453" fmla="*/ 3766983 w 7997894"/>
              <a:gd name="connsiteY453" fmla="*/ 419183 h 1331274"/>
              <a:gd name="connsiteX454" fmla="*/ 3782052 w 7997894"/>
              <a:gd name="connsiteY454" fmla="*/ 472760 h 1331274"/>
              <a:gd name="connsiteX455" fmla="*/ 3777866 w 7997894"/>
              <a:gd name="connsiteY455" fmla="*/ 523827 h 1331274"/>
              <a:gd name="connsiteX456" fmla="*/ 3753588 w 7997894"/>
              <a:gd name="connsiteY456" fmla="*/ 569871 h 1331274"/>
              <a:gd name="connsiteX457" fmla="*/ 3716753 w 7997894"/>
              <a:gd name="connsiteY457" fmla="*/ 586614 h 1331274"/>
              <a:gd name="connsiteX458" fmla="*/ 3678244 w 7997894"/>
              <a:gd name="connsiteY458" fmla="*/ 588288 h 1331274"/>
              <a:gd name="connsiteX459" fmla="*/ 3648105 w 7997894"/>
              <a:gd name="connsiteY459" fmla="*/ 586614 h 1331274"/>
              <a:gd name="connsiteX460" fmla="*/ 3632200 w 7997894"/>
              <a:gd name="connsiteY460" fmla="*/ 592474 h 1331274"/>
              <a:gd name="connsiteX461" fmla="*/ 3622992 w 7997894"/>
              <a:gd name="connsiteY461" fmla="*/ 605032 h 1331274"/>
              <a:gd name="connsiteX462" fmla="*/ 3577785 w 7997894"/>
              <a:gd name="connsiteY462" fmla="*/ 606706 h 1331274"/>
              <a:gd name="connsiteX463" fmla="*/ 3522533 w 7997894"/>
              <a:gd name="connsiteY463" fmla="*/ 564011 h 1331274"/>
              <a:gd name="connsiteX464" fmla="*/ 3517510 w 7997894"/>
              <a:gd name="connsiteY464" fmla="*/ 479458 h 1331274"/>
              <a:gd name="connsiteX465" fmla="*/ 3527555 w 7997894"/>
              <a:gd name="connsiteY465" fmla="*/ 448484 h 1331274"/>
              <a:gd name="connsiteX466" fmla="*/ 3529231 w 7997894"/>
              <a:gd name="connsiteY466" fmla="*/ 424206 h 1331274"/>
              <a:gd name="connsiteX467" fmla="*/ 3497419 w 7997894"/>
              <a:gd name="connsiteY467" fmla="*/ 399092 h 1331274"/>
              <a:gd name="connsiteX468" fmla="*/ 3453886 w 7997894"/>
              <a:gd name="connsiteY468" fmla="*/ 412486 h 1331274"/>
              <a:gd name="connsiteX469" fmla="*/ 3421236 w 7997894"/>
              <a:gd name="connsiteY469" fmla="*/ 470249 h 1331274"/>
              <a:gd name="connsiteX470" fmla="*/ 3416214 w 7997894"/>
              <a:gd name="connsiteY470" fmla="*/ 519641 h 1331274"/>
              <a:gd name="connsiteX471" fmla="*/ 3418726 w 7997894"/>
              <a:gd name="connsiteY471" fmla="*/ 551453 h 1331274"/>
              <a:gd name="connsiteX472" fmla="*/ 3420400 w 7997894"/>
              <a:gd name="connsiteY472" fmla="*/ 586614 h 1331274"/>
              <a:gd name="connsiteX473" fmla="*/ 3441329 w 7997894"/>
              <a:gd name="connsiteY473" fmla="*/ 645215 h 1331274"/>
              <a:gd name="connsiteX474" fmla="*/ 3465606 w 7997894"/>
              <a:gd name="connsiteY474" fmla="*/ 661958 h 1331274"/>
              <a:gd name="connsiteX475" fmla="*/ 3484861 w 7997894"/>
              <a:gd name="connsiteY475" fmla="*/ 662796 h 1331274"/>
              <a:gd name="connsiteX476" fmla="*/ 3504115 w 7997894"/>
              <a:gd name="connsiteY476" fmla="*/ 661958 h 1331274"/>
              <a:gd name="connsiteX477" fmla="*/ 3532578 w 7997894"/>
              <a:gd name="connsiteY477" fmla="*/ 670330 h 1331274"/>
              <a:gd name="connsiteX478" fmla="*/ 3570251 w 7997894"/>
              <a:gd name="connsiteY478" fmla="*/ 687074 h 1331274"/>
              <a:gd name="connsiteX479" fmla="*/ 3604575 w 7997894"/>
              <a:gd name="connsiteY479" fmla="*/ 713862 h 1331274"/>
              <a:gd name="connsiteX480" fmla="*/ 3630526 w 7997894"/>
              <a:gd name="connsiteY480" fmla="*/ 737303 h 1331274"/>
              <a:gd name="connsiteX481" fmla="*/ 3649782 w 7997894"/>
              <a:gd name="connsiteY481" fmla="*/ 746511 h 1331274"/>
              <a:gd name="connsiteX482" fmla="*/ 3665686 w 7997894"/>
              <a:gd name="connsiteY482" fmla="*/ 754046 h 1331274"/>
              <a:gd name="connsiteX483" fmla="*/ 3678244 w 7997894"/>
              <a:gd name="connsiteY483" fmla="*/ 770789 h 1331274"/>
              <a:gd name="connsiteX484" fmla="*/ 3688290 w 7997894"/>
              <a:gd name="connsiteY484" fmla="*/ 906409 h 1331274"/>
              <a:gd name="connsiteX485" fmla="*/ 3682430 w 7997894"/>
              <a:gd name="connsiteY485" fmla="*/ 951615 h 1331274"/>
              <a:gd name="connsiteX486" fmla="*/ 3678244 w 7997894"/>
              <a:gd name="connsiteY486" fmla="*/ 980916 h 1331274"/>
              <a:gd name="connsiteX487" fmla="*/ 3674895 w 7997894"/>
              <a:gd name="connsiteY487" fmla="*/ 1002682 h 1331274"/>
              <a:gd name="connsiteX488" fmla="*/ 3673221 w 7997894"/>
              <a:gd name="connsiteY488" fmla="*/ 1030308 h 1331274"/>
              <a:gd name="connsiteX489" fmla="*/ 3650618 w 7997894"/>
              <a:gd name="connsiteY489" fmla="*/ 1135790 h 1331274"/>
              <a:gd name="connsiteX490" fmla="*/ 3604575 w 7997894"/>
              <a:gd name="connsiteY490" fmla="*/ 1186019 h 1331274"/>
              <a:gd name="connsiteX491" fmla="*/ 3574437 w 7997894"/>
              <a:gd name="connsiteY491" fmla="*/ 1206111 h 1331274"/>
              <a:gd name="connsiteX492" fmla="*/ 3563555 w 7997894"/>
              <a:gd name="connsiteY492" fmla="*/ 1222854 h 1331274"/>
              <a:gd name="connsiteX493" fmla="*/ 3550996 w 7997894"/>
              <a:gd name="connsiteY493" fmla="*/ 1244621 h 1331274"/>
              <a:gd name="connsiteX494" fmla="*/ 3492396 w 7997894"/>
              <a:gd name="connsiteY494" fmla="*/ 1284804 h 1331274"/>
              <a:gd name="connsiteX495" fmla="*/ 3399471 w 7997894"/>
              <a:gd name="connsiteY495" fmla="*/ 1297361 h 1331274"/>
              <a:gd name="connsiteX496" fmla="*/ 3323290 w 7997894"/>
              <a:gd name="connsiteY496" fmla="*/ 1291502 h 1331274"/>
              <a:gd name="connsiteX497" fmla="*/ 3273898 w 7997894"/>
              <a:gd name="connsiteY497" fmla="*/ 1266386 h 1331274"/>
              <a:gd name="connsiteX498" fmla="*/ 3237062 w 7997894"/>
              <a:gd name="connsiteY498" fmla="*/ 1222017 h 1331274"/>
              <a:gd name="connsiteX499" fmla="*/ 3214459 w 7997894"/>
              <a:gd name="connsiteY499" fmla="*/ 1195228 h 1331274"/>
              <a:gd name="connsiteX500" fmla="*/ 3196041 w 7997894"/>
              <a:gd name="connsiteY500" fmla="*/ 1192717 h 1331274"/>
              <a:gd name="connsiteX501" fmla="*/ 3175949 w 7997894"/>
              <a:gd name="connsiteY501" fmla="*/ 1192717 h 1331274"/>
              <a:gd name="connsiteX502" fmla="*/ 3139951 w 7997894"/>
              <a:gd name="connsiteY502" fmla="*/ 1176811 h 1331274"/>
              <a:gd name="connsiteX503" fmla="*/ 3133254 w 7997894"/>
              <a:gd name="connsiteY503" fmla="*/ 1146673 h 1331274"/>
              <a:gd name="connsiteX504" fmla="*/ 3134092 w 7997894"/>
              <a:gd name="connsiteY504" fmla="*/ 1105652 h 1331274"/>
              <a:gd name="connsiteX505" fmla="*/ 3134929 w 7997894"/>
              <a:gd name="connsiteY505" fmla="*/ 1055423 h 1331274"/>
              <a:gd name="connsiteX506" fmla="*/ 3154183 w 7997894"/>
              <a:gd name="connsiteY506" fmla="*/ 1015239 h 1331274"/>
              <a:gd name="connsiteX507" fmla="*/ 3224504 w 7997894"/>
              <a:gd name="connsiteY507" fmla="*/ 981753 h 1331274"/>
              <a:gd name="connsiteX508" fmla="*/ 3264688 w 7997894"/>
              <a:gd name="connsiteY508" fmla="*/ 970033 h 1331274"/>
              <a:gd name="connsiteX509" fmla="*/ 3280594 w 7997894"/>
              <a:gd name="connsiteY509" fmla="*/ 951615 h 1331274"/>
              <a:gd name="connsiteX510" fmla="*/ 3297337 w 7997894"/>
              <a:gd name="connsiteY510" fmla="*/ 941569 h 1331274"/>
              <a:gd name="connsiteX511" fmla="*/ 3319941 w 7997894"/>
              <a:gd name="connsiteY511" fmla="*/ 943244 h 1331274"/>
              <a:gd name="connsiteX512" fmla="*/ 3348404 w 7997894"/>
              <a:gd name="connsiteY512" fmla="*/ 976730 h 1331274"/>
              <a:gd name="connsiteX513" fmla="*/ 3349242 w 7997894"/>
              <a:gd name="connsiteY513" fmla="*/ 1022774 h 1331274"/>
              <a:gd name="connsiteX514" fmla="*/ 3355102 w 7997894"/>
              <a:gd name="connsiteY514" fmla="*/ 1060445 h 1331274"/>
              <a:gd name="connsiteX515" fmla="*/ 3398634 w 7997894"/>
              <a:gd name="connsiteY515" fmla="*/ 1100629 h 1331274"/>
              <a:gd name="connsiteX516" fmla="*/ 3437144 w 7997894"/>
              <a:gd name="connsiteY516" fmla="*/ 1030308 h 1331274"/>
              <a:gd name="connsiteX517" fmla="*/ 3437144 w 7997894"/>
              <a:gd name="connsiteY517" fmla="*/ 995148 h 1331274"/>
              <a:gd name="connsiteX518" fmla="*/ 3437144 w 7997894"/>
              <a:gd name="connsiteY518" fmla="*/ 958313 h 1331274"/>
              <a:gd name="connsiteX519" fmla="*/ 3361798 w 7997894"/>
              <a:gd name="connsiteY519" fmla="*/ 837761 h 1331274"/>
              <a:gd name="connsiteX520" fmla="*/ 3303198 w 7997894"/>
              <a:gd name="connsiteY520" fmla="*/ 805949 h 1331274"/>
              <a:gd name="connsiteX521" fmla="*/ 3249619 w 7997894"/>
              <a:gd name="connsiteY521" fmla="*/ 769115 h 1331274"/>
              <a:gd name="connsiteX522" fmla="*/ 3177624 w 7997894"/>
              <a:gd name="connsiteY522" fmla="*/ 653587 h 1331274"/>
              <a:gd name="connsiteX523" fmla="*/ 3155858 w 7997894"/>
              <a:gd name="connsiteY523" fmla="*/ 569034 h 1331274"/>
              <a:gd name="connsiteX524" fmla="*/ 3143301 w 7997894"/>
              <a:gd name="connsiteY524" fmla="*/ 543082 h 1331274"/>
              <a:gd name="connsiteX525" fmla="*/ 3130743 w 7997894"/>
              <a:gd name="connsiteY525" fmla="*/ 533036 h 1331274"/>
              <a:gd name="connsiteX526" fmla="*/ 3112326 w 7997894"/>
              <a:gd name="connsiteY526" fmla="*/ 512945 h 1331274"/>
              <a:gd name="connsiteX527" fmla="*/ 3103954 w 7997894"/>
              <a:gd name="connsiteY527" fmla="*/ 454344 h 1331274"/>
              <a:gd name="connsiteX528" fmla="*/ 3120697 w 7997894"/>
              <a:gd name="connsiteY528" fmla="*/ 398254 h 1331274"/>
              <a:gd name="connsiteX529" fmla="*/ 3127394 w 7997894"/>
              <a:gd name="connsiteY529" fmla="*/ 348861 h 1331274"/>
              <a:gd name="connsiteX530" fmla="*/ 3124882 w 7997894"/>
              <a:gd name="connsiteY530" fmla="*/ 296121 h 1331274"/>
              <a:gd name="connsiteX531" fmla="*/ 3122370 w 7997894"/>
              <a:gd name="connsiteY531" fmla="*/ 243379 h 1331274"/>
              <a:gd name="connsiteX532" fmla="*/ 3167578 w 7997894"/>
              <a:gd name="connsiteY532" fmla="*/ 132875 h 1331274"/>
              <a:gd name="connsiteX533" fmla="*/ 3264688 w 7997894"/>
              <a:gd name="connsiteY533" fmla="*/ 72599 h 1331274"/>
              <a:gd name="connsiteX534" fmla="*/ 3314918 w 7997894"/>
              <a:gd name="connsiteY534" fmla="*/ 60878 h 1331274"/>
              <a:gd name="connsiteX535" fmla="*/ 3366822 w 7997894"/>
              <a:gd name="connsiteY535" fmla="*/ 40787 h 1331274"/>
              <a:gd name="connsiteX536" fmla="*/ 3436306 w 7997894"/>
              <a:gd name="connsiteY536" fmla="*/ 12323 h 1331274"/>
              <a:gd name="connsiteX537" fmla="*/ 6157873 w 7997894"/>
              <a:gd name="connsiteY537" fmla="*/ 11879 h 1331274"/>
              <a:gd name="connsiteX538" fmla="*/ 6182909 w 7997894"/>
              <a:gd name="connsiteY538" fmla="*/ 24044 h 1331274"/>
              <a:gd name="connsiteX539" fmla="*/ 6229790 w 7997894"/>
              <a:gd name="connsiteY539" fmla="*/ 70925 h 1331274"/>
              <a:gd name="connsiteX540" fmla="*/ 6315180 w 7997894"/>
              <a:gd name="connsiteY540" fmla="*/ 96039 h 1331274"/>
              <a:gd name="connsiteX541" fmla="*/ 6402244 w 7997894"/>
              <a:gd name="connsiteY541" fmla="*/ 146270 h 1331274"/>
              <a:gd name="connsiteX542" fmla="*/ 6415639 w 7997894"/>
              <a:gd name="connsiteY542" fmla="*/ 165524 h 1331274"/>
              <a:gd name="connsiteX543" fmla="*/ 6425685 w 7997894"/>
              <a:gd name="connsiteY543" fmla="*/ 186452 h 1331274"/>
              <a:gd name="connsiteX544" fmla="*/ 6432382 w 7997894"/>
              <a:gd name="connsiteY544" fmla="*/ 258448 h 1331274"/>
              <a:gd name="connsiteX545" fmla="*/ 6437405 w 7997894"/>
              <a:gd name="connsiteY545" fmla="*/ 334629 h 1331274"/>
              <a:gd name="connsiteX546" fmla="*/ 6454148 w 7997894"/>
              <a:gd name="connsiteY546" fmla="*/ 390720 h 1331274"/>
              <a:gd name="connsiteX547" fmla="*/ 6435731 w 7997894"/>
              <a:gd name="connsiteY547" fmla="*/ 516293 h 1331274"/>
              <a:gd name="connsiteX548" fmla="*/ 6373781 w 7997894"/>
              <a:gd name="connsiteY548" fmla="*/ 601684 h 1331274"/>
              <a:gd name="connsiteX549" fmla="*/ 6343643 w 7997894"/>
              <a:gd name="connsiteY549" fmla="*/ 611729 h 1331274"/>
              <a:gd name="connsiteX550" fmla="*/ 6269137 w 7997894"/>
              <a:gd name="connsiteY550" fmla="*/ 622612 h 1331274"/>
              <a:gd name="connsiteX551" fmla="*/ 6226441 w 7997894"/>
              <a:gd name="connsiteY551" fmla="*/ 605032 h 1331274"/>
              <a:gd name="connsiteX552" fmla="*/ 6209698 w 7997894"/>
              <a:gd name="connsiteY552" fmla="*/ 504573 h 1331274"/>
              <a:gd name="connsiteX553" fmla="*/ 6209698 w 7997894"/>
              <a:gd name="connsiteY553" fmla="*/ 467738 h 1331274"/>
              <a:gd name="connsiteX554" fmla="*/ 6181234 w 7997894"/>
              <a:gd name="connsiteY554" fmla="*/ 435926 h 1331274"/>
              <a:gd name="connsiteX555" fmla="*/ 6163654 w 7997894"/>
              <a:gd name="connsiteY555" fmla="*/ 424206 h 1331274"/>
              <a:gd name="connsiteX556" fmla="*/ 6156957 w 7997894"/>
              <a:gd name="connsiteY556" fmla="*/ 409974 h 1331274"/>
              <a:gd name="connsiteX557" fmla="*/ 6151934 w 7997894"/>
              <a:gd name="connsiteY557" fmla="*/ 401602 h 1331274"/>
              <a:gd name="connsiteX558" fmla="*/ 6136028 w 7997894"/>
              <a:gd name="connsiteY558" fmla="*/ 409136 h 1331274"/>
              <a:gd name="connsiteX559" fmla="*/ 6120959 w 7997894"/>
              <a:gd name="connsiteY559" fmla="*/ 420020 h 1331274"/>
              <a:gd name="connsiteX560" fmla="*/ 6110077 w 7997894"/>
              <a:gd name="connsiteY560" fmla="*/ 417508 h 1331274"/>
              <a:gd name="connsiteX561" fmla="*/ 6092496 w 7997894"/>
              <a:gd name="connsiteY561" fmla="*/ 419183 h 1331274"/>
              <a:gd name="connsiteX562" fmla="*/ 6075753 w 7997894"/>
              <a:gd name="connsiteY562" fmla="*/ 437600 h 1331274"/>
              <a:gd name="connsiteX563" fmla="*/ 6064033 w 7997894"/>
              <a:gd name="connsiteY563" fmla="*/ 606706 h 1331274"/>
              <a:gd name="connsiteX564" fmla="*/ 6077428 w 7997894"/>
              <a:gd name="connsiteY564" fmla="*/ 672004 h 1331274"/>
              <a:gd name="connsiteX565" fmla="*/ 6089984 w 7997894"/>
              <a:gd name="connsiteY565" fmla="*/ 772463 h 1331274"/>
              <a:gd name="connsiteX566" fmla="*/ 6079939 w 7997894"/>
              <a:gd name="connsiteY566" fmla="*/ 825204 h 1331274"/>
              <a:gd name="connsiteX567" fmla="*/ 6064033 w 7997894"/>
              <a:gd name="connsiteY567" fmla="*/ 879620 h 1331274"/>
              <a:gd name="connsiteX568" fmla="*/ 6069055 w 7997894"/>
              <a:gd name="connsiteY568" fmla="*/ 996821 h 1331274"/>
              <a:gd name="connsiteX569" fmla="*/ 6107565 w 7997894"/>
              <a:gd name="connsiteY569" fmla="*/ 1067143 h 1331274"/>
              <a:gd name="connsiteX570" fmla="*/ 6144400 w 7997894"/>
              <a:gd name="connsiteY570" fmla="*/ 1079700 h 1331274"/>
              <a:gd name="connsiteX571" fmla="*/ 6177886 w 7997894"/>
              <a:gd name="connsiteY571" fmla="*/ 1057934 h 1331274"/>
              <a:gd name="connsiteX572" fmla="*/ 6199652 w 7997894"/>
              <a:gd name="connsiteY572" fmla="*/ 1016076 h 1331274"/>
              <a:gd name="connsiteX573" fmla="*/ 6221419 w 7997894"/>
              <a:gd name="connsiteY573" fmla="*/ 973381 h 1331274"/>
              <a:gd name="connsiteX574" fmla="*/ 6249045 w 7997894"/>
              <a:gd name="connsiteY574" fmla="*/ 949941 h 1331274"/>
              <a:gd name="connsiteX575" fmla="*/ 6290065 w 7997894"/>
              <a:gd name="connsiteY575" fmla="*/ 949104 h 1331274"/>
              <a:gd name="connsiteX576" fmla="*/ 6324389 w 7997894"/>
              <a:gd name="connsiteY576" fmla="*/ 951615 h 1331274"/>
              <a:gd name="connsiteX577" fmla="*/ 6346992 w 7997894"/>
              <a:gd name="connsiteY577" fmla="*/ 962498 h 1331274"/>
              <a:gd name="connsiteX578" fmla="*/ 6361224 w 7997894"/>
              <a:gd name="connsiteY578" fmla="*/ 1011054 h 1331274"/>
              <a:gd name="connsiteX579" fmla="*/ 6363735 w 7997894"/>
              <a:gd name="connsiteY579" fmla="*/ 1071329 h 1331274"/>
              <a:gd name="connsiteX580" fmla="*/ 6352015 w 7997894"/>
              <a:gd name="connsiteY580" fmla="*/ 1111512 h 1331274"/>
              <a:gd name="connsiteX581" fmla="*/ 6334435 w 7997894"/>
              <a:gd name="connsiteY581" fmla="*/ 1143324 h 1331274"/>
              <a:gd name="connsiteX582" fmla="*/ 6328575 w 7997894"/>
              <a:gd name="connsiteY582" fmla="*/ 1170950 h 1331274"/>
              <a:gd name="connsiteX583" fmla="*/ 6316017 w 7997894"/>
              <a:gd name="connsiteY583" fmla="*/ 1222854 h 1331274"/>
              <a:gd name="connsiteX584" fmla="*/ 6295925 w 7997894"/>
              <a:gd name="connsiteY584" fmla="*/ 1250480 h 1331274"/>
              <a:gd name="connsiteX585" fmla="*/ 6247370 w 7997894"/>
              <a:gd name="connsiteY585" fmla="*/ 1261364 h 1331274"/>
              <a:gd name="connsiteX586" fmla="*/ 6176212 w 7997894"/>
              <a:gd name="connsiteY586" fmla="*/ 1298198 h 1331274"/>
              <a:gd name="connsiteX587" fmla="*/ 6115936 w 7997894"/>
              <a:gd name="connsiteY587" fmla="*/ 1330847 h 1331274"/>
              <a:gd name="connsiteX588" fmla="*/ 6075753 w 7997894"/>
              <a:gd name="connsiteY588" fmla="*/ 1296524 h 1331274"/>
              <a:gd name="connsiteX589" fmla="*/ 6023849 w 7997894"/>
              <a:gd name="connsiteY589" fmla="*/ 1268061 h 1331274"/>
              <a:gd name="connsiteX590" fmla="*/ 6002083 w 7997894"/>
              <a:gd name="connsiteY590" fmla="*/ 1262201 h 1331274"/>
              <a:gd name="connsiteX591" fmla="*/ 5978642 w 7997894"/>
              <a:gd name="connsiteY591" fmla="*/ 1255503 h 1331274"/>
              <a:gd name="connsiteX592" fmla="*/ 5951854 w 7997894"/>
              <a:gd name="connsiteY592" fmla="*/ 1244621 h 1331274"/>
              <a:gd name="connsiteX593" fmla="*/ 5896601 w 7997894"/>
              <a:gd name="connsiteY593" fmla="*/ 1186019 h 1331274"/>
              <a:gd name="connsiteX594" fmla="*/ 5870649 w 7997894"/>
              <a:gd name="connsiteY594" fmla="*/ 1144161 h 1331274"/>
              <a:gd name="connsiteX595" fmla="*/ 5849720 w 7997894"/>
              <a:gd name="connsiteY595" fmla="*/ 1112349 h 1331274"/>
              <a:gd name="connsiteX596" fmla="*/ 5832977 w 7997894"/>
              <a:gd name="connsiteY596" fmla="*/ 1048725 h 1331274"/>
              <a:gd name="connsiteX597" fmla="*/ 5811211 w 7997894"/>
              <a:gd name="connsiteY597" fmla="*/ 943244 h 1331274"/>
              <a:gd name="connsiteX598" fmla="*/ 5792794 w 7997894"/>
              <a:gd name="connsiteY598" fmla="*/ 924826 h 1331274"/>
              <a:gd name="connsiteX599" fmla="*/ 5786096 w 7997894"/>
              <a:gd name="connsiteY599" fmla="*/ 896363 h 1331274"/>
              <a:gd name="connsiteX600" fmla="*/ 5786933 w 7997894"/>
              <a:gd name="connsiteY600" fmla="*/ 826041 h 1331274"/>
              <a:gd name="connsiteX601" fmla="*/ 5794468 w 7997894"/>
              <a:gd name="connsiteY601" fmla="*/ 759906 h 1331274"/>
              <a:gd name="connsiteX602" fmla="*/ 5786096 w 7997894"/>
              <a:gd name="connsiteY602" fmla="*/ 705491 h 1331274"/>
              <a:gd name="connsiteX603" fmla="*/ 5784422 w 7997894"/>
              <a:gd name="connsiteY603" fmla="*/ 608380 h 1331274"/>
              <a:gd name="connsiteX604" fmla="*/ 5788607 w 7997894"/>
              <a:gd name="connsiteY604" fmla="*/ 541408 h 1331274"/>
              <a:gd name="connsiteX605" fmla="*/ 5784422 w 7997894"/>
              <a:gd name="connsiteY605" fmla="*/ 470249 h 1331274"/>
              <a:gd name="connsiteX606" fmla="*/ 5780236 w 7997894"/>
              <a:gd name="connsiteY606" fmla="*/ 397416 h 1331274"/>
              <a:gd name="connsiteX607" fmla="*/ 5779399 w 7997894"/>
              <a:gd name="connsiteY607" fmla="*/ 300306 h 1331274"/>
              <a:gd name="connsiteX608" fmla="*/ 5868137 w 7997894"/>
              <a:gd name="connsiteY608" fmla="*/ 121154 h 1331274"/>
              <a:gd name="connsiteX609" fmla="*/ 6015478 w 7997894"/>
              <a:gd name="connsiteY609" fmla="*/ 55856 h 1331274"/>
              <a:gd name="connsiteX610" fmla="*/ 6039755 w 7997894"/>
              <a:gd name="connsiteY610" fmla="*/ 58367 h 1331274"/>
              <a:gd name="connsiteX611" fmla="*/ 6067381 w 7997894"/>
              <a:gd name="connsiteY611" fmla="*/ 57530 h 1331274"/>
              <a:gd name="connsiteX612" fmla="*/ 6090821 w 7997894"/>
              <a:gd name="connsiteY612" fmla="*/ 47484 h 1331274"/>
              <a:gd name="connsiteX613" fmla="*/ 6110914 w 7997894"/>
              <a:gd name="connsiteY613" fmla="*/ 32415 h 1331274"/>
              <a:gd name="connsiteX614" fmla="*/ 6157873 w 7997894"/>
              <a:gd name="connsiteY614" fmla="*/ 11879 h 1331274"/>
              <a:gd name="connsiteX615" fmla="*/ 1943061 w 7997894"/>
              <a:gd name="connsiteY615" fmla="*/ 11879 h 1331274"/>
              <a:gd name="connsiteX616" fmla="*/ 1968098 w 7997894"/>
              <a:gd name="connsiteY616" fmla="*/ 24044 h 1331274"/>
              <a:gd name="connsiteX617" fmla="*/ 2014978 w 7997894"/>
              <a:gd name="connsiteY617" fmla="*/ 70925 h 1331274"/>
              <a:gd name="connsiteX618" fmla="*/ 2100368 w 7997894"/>
              <a:gd name="connsiteY618" fmla="*/ 96039 h 1331274"/>
              <a:gd name="connsiteX619" fmla="*/ 2187432 w 7997894"/>
              <a:gd name="connsiteY619" fmla="*/ 146270 h 1331274"/>
              <a:gd name="connsiteX620" fmla="*/ 2200827 w 7997894"/>
              <a:gd name="connsiteY620" fmla="*/ 165524 h 1331274"/>
              <a:gd name="connsiteX621" fmla="*/ 2210873 w 7997894"/>
              <a:gd name="connsiteY621" fmla="*/ 186452 h 1331274"/>
              <a:gd name="connsiteX622" fmla="*/ 2217570 w 7997894"/>
              <a:gd name="connsiteY622" fmla="*/ 258448 h 1331274"/>
              <a:gd name="connsiteX623" fmla="*/ 2222594 w 7997894"/>
              <a:gd name="connsiteY623" fmla="*/ 334629 h 1331274"/>
              <a:gd name="connsiteX624" fmla="*/ 2239336 w 7997894"/>
              <a:gd name="connsiteY624" fmla="*/ 390720 h 1331274"/>
              <a:gd name="connsiteX625" fmla="*/ 2220919 w 7997894"/>
              <a:gd name="connsiteY625" fmla="*/ 516293 h 1331274"/>
              <a:gd name="connsiteX626" fmla="*/ 2158969 w 7997894"/>
              <a:gd name="connsiteY626" fmla="*/ 601684 h 1331274"/>
              <a:gd name="connsiteX627" fmla="*/ 2128831 w 7997894"/>
              <a:gd name="connsiteY627" fmla="*/ 611729 h 1331274"/>
              <a:gd name="connsiteX628" fmla="*/ 2054325 w 7997894"/>
              <a:gd name="connsiteY628" fmla="*/ 622612 h 1331274"/>
              <a:gd name="connsiteX629" fmla="*/ 2011630 w 7997894"/>
              <a:gd name="connsiteY629" fmla="*/ 605032 h 1331274"/>
              <a:gd name="connsiteX630" fmla="*/ 1994886 w 7997894"/>
              <a:gd name="connsiteY630" fmla="*/ 504573 h 1331274"/>
              <a:gd name="connsiteX631" fmla="*/ 1994886 w 7997894"/>
              <a:gd name="connsiteY631" fmla="*/ 467738 h 1331274"/>
              <a:gd name="connsiteX632" fmla="*/ 1966423 w 7997894"/>
              <a:gd name="connsiteY632" fmla="*/ 435926 h 1331274"/>
              <a:gd name="connsiteX633" fmla="*/ 1948842 w 7997894"/>
              <a:gd name="connsiteY633" fmla="*/ 424206 h 1331274"/>
              <a:gd name="connsiteX634" fmla="*/ 1942145 w 7997894"/>
              <a:gd name="connsiteY634" fmla="*/ 409974 h 1331274"/>
              <a:gd name="connsiteX635" fmla="*/ 1937122 w 7997894"/>
              <a:gd name="connsiteY635" fmla="*/ 401602 h 1331274"/>
              <a:gd name="connsiteX636" fmla="*/ 1921216 w 7997894"/>
              <a:gd name="connsiteY636" fmla="*/ 409136 h 1331274"/>
              <a:gd name="connsiteX637" fmla="*/ 1906147 w 7997894"/>
              <a:gd name="connsiteY637" fmla="*/ 420020 h 1331274"/>
              <a:gd name="connsiteX638" fmla="*/ 1895264 w 7997894"/>
              <a:gd name="connsiteY638" fmla="*/ 417508 h 1331274"/>
              <a:gd name="connsiteX639" fmla="*/ 1877684 w 7997894"/>
              <a:gd name="connsiteY639" fmla="*/ 419183 h 1331274"/>
              <a:gd name="connsiteX640" fmla="*/ 1860942 w 7997894"/>
              <a:gd name="connsiteY640" fmla="*/ 437600 h 1331274"/>
              <a:gd name="connsiteX641" fmla="*/ 1849221 w 7997894"/>
              <a:gd name="connsiteY641" fmla="*/ 606706 h 1331274"/>
              <a:gd name="connsiteX642" fmla="*/ 1862615 w 7997894"/>
              <a:gd name="connsiteY642" fmla="*/ 672004 h 1331274"/>
              <a:gd name="connsiteX643" fmla="*/ 1875172 w 7997894"/>
              <a:gd name="connsiteY643" fmla="*/ 772463 h 1331274"/>
              <a:gd name="connsiteX644" fmla="*/ 1865126 w 7997894"/>
              <a:gd name="connsiteY644" fmla="*/ 825204 h 1331274"/>
              <a:gd name="connsiteX645" fmla="*/ 1849221 w 7997894"/>
              <a:gd name="connsiteY645" fmla="*/ 879620 h 1331274"/>
              <a:gd name="connsiteX646" fmla="*/ 1854243 w 7997894"/>
              <a:gd name="connsiteY646" fmla="*/ 996821 h 1331274"/>
              <a:gd name="connsiteX647" fmla="*/ 1892753 w 7997894"/>
              <a:gd name="connsiteY647" fmla="*/ 1067143 h 1331274"/>
              <a:gd name="connsiteX648" fmla="*/ 1929588 w 7997894"/>
              <a:gd name="connsiteY648" fmla="*/ 1079700 h 1331274"/>
              <a:gd name="connsiteX649" fmla="*/ 1963075 w 7997894"/>
              <a:gd name="connsiteY649" fmla="*/ 1057934 h 1331274"/>
              <a:gd name="connsiteX650" fmla="*/ 1984840 w 7997894"/>
              <a:gd name="connsiteY650" fmla="*/ 1016076 h 1331274"/>
              <a:gd name="connsiteX651" fmla="*/ 2006607 w 7997894"/>
              <a:gd name="connsiteY651" fmla="*/ 973381 h 1331274"/>
              <a:gd name="connsiteX652" fmla="*/ 2034232 w 7997894"/>
              <a:gd name="connsiteY652" fmla="*/ 949941 h 1331274"/>
              <a:gd name="connsiteX653" fmla="*/ 2075253 w 7997894"/>
              <a:gd name="connsiteY653" fmla="*/ 949104 h 1331274"/>
              <a:gd name="connsiteX654" fmla="*/ 2109577 w 7997894"/>
              <a:gd name="connsiteY654" fmla="*/ 951615 h 1331274"/>
              <a:gd name="connsiteX655" fmla="*/ 2132181 w 7997894"/>
              <a:gd name="connsiteY655" fmla="*/ 962498 h 1331274"/>
              <a:gd name="connsiteX656" fmla="*/ 2146412 w 7997894"/>
              <a:gd name="connsiteY656" fmla="*/ 1011054 h 1331274"/>
              <a:gd name="connsiteX657" fmla="*/ 2148923 w 7997894"/>
              <a:gd name="connsiteY657" fmla="*/ 1071329 h 1331274"/>
              <a:gd name="connsiteX658" fmla="*/ 2137203 w 7997894"/>
              <a:gd name="connsiteY658" fmla="*/ 1111512 h 1331274"/>
              <a:gd name="connsiteX659" fmla="*/ 2119623 w 7997894"/>
              <a:gd name="connsiteY659" fmla="*/ 1143324 h 1331274"/>
              <a:gd name="connsiteX660" fmla="*/ 2113762 w 7997894"/>
              <a:gd name="connsiteY660" fmla="*/ 1170950 h 1331274"/>
              <a:gd name="connsiteX661" fmla="*/ 2101205 w 7997894"/>
              <a:gd name="connsiteY661" fmla="*/ 1222854 h 1331274"/>
              <a:gd name="connsiteX662" fmla="*/ 2081114 w 7997894"/>
              <a:gd name="connsiteY662" fmla="*/ 1250480 h 1331274"/>
              <a:gd name="connsiteX663" fmla="*/ 2032559 w 7997894"/>
              <a:gd name="connsiteY663" fmla="*/ 1261364 h 1331274"/>
              <a:gd name="connsiteX664" fmla="*/ 1961400 w 7997894"/>
              <a:gd name="connsiteY664" fmla="*/ 1298198 h 1331274"/>
              <a:gd name="connsiteX665" fmla="*/ 1901124 w 7997894"/>
              <a:gd name="connsiteY665" fmla="*/ 1330847 h 1331274"/>
              <a:gd name="connsiteX666" fmla="*/ 1860942 w 7997894"/>
              <a:gd name="connsiteY666" fmla="*/ 1296524 h 1331274"/>
              <a:gd name="connsiteX667" fmla="*/ 1809038 w 7997894"/>
              <a:gd name="connsiteY667" fmla="*/ 1268061 h 1331274"/>
              <a:gd name="connsiteX668" fmla="*/ 1787271 w 7997894"/>
              <a:gd name="connsiteY668" fmla="*/ 1262201 h 1331274"/>
              <a:gd name="connsiteX669" fmla="*/ 1763831 w 7997894"/>
              <a:gd name="connsiteY669" fmla="*/ 1255503 h 1331274"/>
              <a:gd name="connsiteX670" fmla="*/ 1737041 w 7997894"/>
              <a:gd name="connsiteY670" fmla="*/ 1244621 h 1331274"/>
              <a:gd name="connsiteX671" fmla="*/ 1681789 w 7997894"/>
              <a:gd name="connsiteY671" fmla="*/ 1186019 h 1331274"/>
              <a:gd name="connsiteX672" fmla="*/ 1655838 w 7997894"/>
              <a:gd name="connsiteY672" fmla="*/ 1144161 h 1331274"/>
              <a:gd name="connsiteX673" fmla="*/ 1634909 w 7997894"/>
              <a:gd name="connsiteY673" fmla="*/ 1112349 h 1331274"/>
              <a:gd name="connsiteX674" fmla="*/ 1618165 w 7997894"/>
              <a:gd name="connsiteY674" fmla="*/ 1048725 h 1331274"/>
              <a:gd name="connsiteX675" fmla="*/ 1596399 w 7997894"/>
              <a:gd name="connsiteY675" fmla="*/ 943244 h 1331274"/>
              <a:gd name="connsiteX676" fmla="*/ 1577981 w 7997894"/>
              <a:gd name="connsiteY676" fmla="*/ 924826 h 1331274"/>
              <a:gd name="connsiteX677" fmla="*/ 1571283 w 7997894"/>
              <a:gd name="connsiteY677" fmla="*/ 896363 h 1331274"/>
              <a:gd name="connsiteX678" fmla="*/ 1572121 w 7997894"/>
              <a:gd name="connsiteY678" fmla="*/ 826041 h 1331274"/>
              <a:gd name="connsiteX679" fmla="*/ 1579656 w 7997894"/>
              <a:gd name="connsiteY679" fmla="*/ 759906 h 1331274"/>
              <a:gd name="connsiteX680" fmla="*/ 1571283 w 7997894"/>
              <a:gd name="connsiteY680" fmla="*/ 705491 h 1331274"/>
              <a:gd name="connsiteX681" fmla="*/ 1569610 w 7997894"/>
              <a:gd name="connsiteY681" fmla="*/ 608380 h 1331274"/>
              <a:gd name="connsiteX682" fmla="*/ 1573796 w 7997894"/>
              <a:gd name="connsiteY682" fmla="*/ 541408 h 1331274"/>
              <a:gd name="connsiteX683" fmla="*/ 1569610 w 7997894"/>
              <a:gd name="connsiteY683" fmla="*/ 470249 h 1331274"/>
              <a:gd name="connsiteX684" fmla="*/ 1565424 w 7997894"/>
              <a:gd name="connsiteY684" fmla="*/ 397416 h 1331274"/>
              <a:gd name="connsiteX685" fmla="*/ 1564587 w 7997894"/>
              <a:gd name="connsiteY685" fmla="*/ 300306 h 1331274"/>
              <a:gd name="connsiteX686" fmla="*/ 1653326 w 7997894"/>
              <a:gd name="connsiteY686" fmla="*/ 121154 h 1331274"/>
              <a:gd name="connsiteX687" fmla="*/ 1800665 w 7997894"/>
              <a:gd name="connsiteY687" fmla="*/ 55856 h 1331274"/>
              <a:gd name="connsiteX688" fmla="*/ 1824944 w 7997894"/>
              <a:gd name="connsiteY688" fmla="*/ 58367 h 1331274"/>
              <a:gd name="connsiteX689" fmla="*/ 1852569 w 7997894"/>
              <a:gd name="connsiteY689" fmla="*/ 57530 h 1331274"/>
              <a:gd name="connsiteX690" fmla="*/ 1876009 w 7997894"/>
              <a:gd name="connsiteY690" fmla="*/ 47484 h 1331274"/>
              <a:gd name="connsiteX691" fmla="*/ 1896102 w 7997894"/>
              <a:gd name="connsiteY691" fmla="*/ 32415 h 1331274"/>
              <a:gd name="connsiteX692" fmla="*/ 1943061 w 7997894"/>
              <a:gd name="connsiteY692" fmla="*/ 11879 h 1331274"/>
              <a:gd name="connsiteX693" fmla="*/ 96379 w 7997894"/>
              <a:gd name="connsiteY693" fmla="*/ 603 h 1331274"/>
              <a:gd name="connsiteX694" fmla="*/ 162514 w 7997894"/>
              <a:gd name="connsiteY694" fmla="*/ 32415 h 1331274"/>
              <a:gd name="connsiteX695" fmla="*/ 299807 w 7997894"/>
              <a:gd name="connsiteY695" fmla="*/ 75948 h 1331274"/>
              <a:gd name="connsiteX696" fmla="*/ 303156 w 7997894"/>
              <a:gd name="connsiteY696" fmla="*/ 122829 h 1331274"/>
              <a:gd name="connsiteX697" fmla="*/ 299807 w 7997894"/>
              <a:gd name="connsiteY697" fmla="*/ 163012 h 1331274"/>
              <a:gd name="connsiteX698" fmla="*/ 299807 w 7997894"/>
              <a:gd name="connsiteY698" fmla="*/ 213242 h 1331274"/>
              <a:gd name="connsiteX699" fmla="*/ 294785 w 7997894"/>
              <a:gd name="connsiteY699" fmla="*/ 309515 h 1331274"/>
              <a:gd name="connsiteX700" fmla="*/ 293111 w 7997894"/>
              <a:gd name="connsiteY700" fmla="*/ 373976 h 1331274"/>
              <a:gd name="connsiteX701" fmla="*/ 290599 w 7997894"/>
              <a:gd name="connsiteY701" fmla="*/ 444298 h 1331274"/>
              <a:gd name="connsiteX702" fmla="*/ 291437 w 7997894"/>
              <a:gd name="connsiteY702" fmla="*/ 489504 h 1331274"/>
              <a:gd name="connsiteX703" fmla="*/ 308180 w 7997894"/>
              <a:gd name="connsiteY703" fmla="*/ 507921 h 1331274"/>
              <a:gd name="connsiteX704" fmla="*/ 343340 w 7997894"/>
              <a:gd name="connsiteY704" fmla="*/ 517967 h 1331274"/>
              <a:gd name="connsiteX705" fmla="*/ 391895 w 7997894"/>
              <a:gd name="connsiteY705" fmla="*/ 484481 h 1331274"/>
              <a:gd name="connsiteX706" fmla="*/ 392732 w 7997894"/>
              <a:gd name="connsiteY706" fmla="*/ 433414 h 1331274"/>
              <a:gd name="connsiteX707" fmla="*/ 391895 w 7997894"/>
              <a:gd name="connsiteY707" fmla="*/ 362256 h 1331274"/>
              <a:gd name="connsiteX708" fmla="*/ 391058 w 7997894"/>
              <a:gd name="connsiteY708" fmla="*/ 297794 h 1331274"/>
              <a:gd name="connsiteX709" fmla="*/ 384361 w 7997894"/>
              <a:gd name="connsiteY709" fmla="*/ 235007 h 1331274"/>
              <a:gd name="connsiteX710" fmla="*/ 381849 w 7997894"/>
              <a:gd name="connsiteY710" fmla="*/ 166361 h 1331274"/>
              <a:gd name="connsiteX711" fmla="*/ 400267 w 7997894"/>
              <a:gd name="connsiteY711" fmla="*/ 62553 h 1331274"/>
              <a:gd name="connsiteX712" fmla="*/ 458031 w 7997894"/>
              <a:gd name="connsiteY712" fmla="*/ 29904 h 1331274"/>
              <a:gd name="connsiteX713" fmla="*/ 542584 w 7997894"/>
              <a:gd name="connsiteY713" fmla="*/ 19021 h 1331274"/>
              <a:gd name="connsiteX714" fmla="*/ 681552 w 7997894"/>
              <a:gd name="connsiteY714" fmla="*/ 65902 h 1331274"/>
              <a:gd name="connsiteX715" fmla="*/ 696621 w 7997894"/>
              <a:gd name="connsiteY715" fmla="*/ 106086 h 1331274"/>
              <a:gd name="connsiteX716" fmla="*/ 694946 w 7997894"/>
              <a:gd name="connsiteY716" fmla="*/ 137060 h 1331274"/>
              <a:gd name="connsiteX717" fmla="*/ 694946 w 7997894"/>
              <a:gd name="connsiteY717" fmla="*/ 163012 h 1331274"/>
              <a:gd name="connsiteX718" fmla="*/ 689924 w 7997894"/>
              <a:gd name="connsiteY718" fmla="*/ 243379 h 1331274"/>
              <a:gd name="connsiteX719" fmla="*/ 675692 w 7997894"/>
              <a:gd name="connsiteY719" fmla="*/ 322072 h 1331274"/>
              <a:gd name="connsiteX720" fmla="*/ 669833 w 7997894"/>
              <a:gd name="connsiteY720" fmla="*/ 405788 h 1331274"/>
              <a:gd name="connsiteX721" fmla="*/ 664810 w 7997894"/>
              <a:gd name="connsiteY721" fmla="*/ 566523 h 1331274"/>
              <a:gd name="connsiteX722" fmla="*/ 653089 w 7997894"/>
              <a:gd name="connsiteY722" fmla="*/ 759069 h 1331274"/>
              <a:gd name="connsiteX723" fmla="*/ 643043 w 7997894"/>
              <a:gd name="connsiteY723" fmla="*/ 887991 h 1331274"/>
              <a:gd name="connsiteX724" fmla="*/ 647229 w 7997894"/>
              <a:gd name="connsiteY724" fmla="*/ 915617 h 1331274"/>
              <a:gd name="connsiteX725" fmla="*/ 645554 w 7997894"/>
              <a:gd name="connsiteY725" fmla="*/ 949104 h 1331274"/>
              <a:gd name="connsiteX726" fmla="*/ 644717 w 7997894"/>
              <a:gd name="connsiteY726" fmla="*/ 983427 h 1331274"/>
              <a:gd name="connsiteX727" fmla="*/ 653089 w 7997894"/>
              <a:gd name="connsiteY727" fmla="*/ 1021937 h 1331274"/>
              <a:gd name="connsiteX728" fmla="*/ 624626 w 7997894"/>
              <a:gd name="connsiteY728" fmla="*/ 1117373 h 1331274"/>
              <a:gd name="connsiteX729" fmla="*/ 611231 w 7997894"/>
              <a:gd name="connsiteY729" fmla="*/ 1175136 h 1331274"/>
              <a:gd name="connsiteX730" fmla="*/ 612905 w 7997894"/>
              <a:gd name="connsiteY730" fmla="*/ 1235411 h 1331274"/>
              <a:gd name="connsiteX731" fmla="*/ 603697 w 7997894"/>
              <a:gd name="connsiteY731" fmla="*/ 1263875 h 1331274"/>
              <a:gd name="connsiteX732" fmla="*/ 565187 w 7997894"/>
              <a:gd name="connsiteY732" fmla="*/ 1283129 h 1331274"/>
              <a:gd name="connsiteX733" fmla="*/ 500726 w 7997894"/>
              <a:gd name="connsiteY733" fmla="*/ 1296524 h 1331274"/>
              <a:gd name="connsiteX734" fmla="*/ 388547 w 7997894"/>
              <a:gd name="connsiteY734" fmla="*/ 1261364 h 1331274"/>
              <a:gd name="connsiteX735" fmla="*/ 379338 w 7997894"/>
              <a:gd name="connsiteY735" fmla="*/ 1114861 h 1331274"/>
              <a:gd name="connsiteX736" fmla="*/ 394406 w 7997894"/>
              <a:gd name="connsiteY736" fmla="*/ 949941 h 1331274"/>
              <a:gd name="connsiteX737" fmla="*/ 391895 w 7997894"/>
              <a:gd name="connsiteY737" fmla="*/ 872922 h 1331274"/>
              <a:gd name="connsiteX738" fmla="*/ 370129 w 7997894"/>
              <a:gd name="connsiteY738" fmla="*/ 846133 h 1331274"/>
              <a:gd name="connsiteX739" fmla="*/ 338317 w 7997894"/>
              <a:gd name="connsiteY739" fmla="*/ 842785 h 1331274"/>
              <a:gd name="connsiteX740" fmla="*/ 288089 w 7997894"/>
              <a:gd name="connsiteY740" fmla="*/ 864551 h 1331274"/>
              <a:gd name="connsiteX741" fmla="*/ 289762 w 7997894"/>
              <a:gd name="connsiteY741" fmla="*/ 970870 h 1331274"/>
              <a:gd name="connsiteX742" fmla="*/ 288089 w 7997894"/>
              <a:gd name="connsiteY742" fmla="*/ 1107326 h 1331274"/>
              <a:gd name="connsiteX743" fmla="*/ 275531 w 7997894"/>
              <a:gd name="connsiteY743" fmla="*/ 1287315 h 1331274"/>
              <a:gd name="connsiteX744" fmla="*/ 247904 w 7997894"/>
              <a:gd name="connsiteY744" fmla="*/ 1303221 h 1331274"/>
              <a:gd name="connsiteX745" fmla="*/ 204372 w 7997894"/>
              <a:gd name="connsiteY745" fmla="*/ 1308245 h 1331274"/>
              <a:gd name="connsiteX746" fmla="*/ 134051 w 7997894"/>
              <a:gd name="connsiteY746" fmla="*/ 1290664 h 1331274"/>
              <a:gd name="connsiteX747" fmla="*/ 107261 w 7997894"/>
              <a:gd name="connsiteY747" fmla="*/ 1258015 h 1331274"/>
              <a:gd name="connsiteX748" fmla="*/ 79635 w 7997894"/>
              <a:gd name="connsiteY748" fmla="*/ 1240435 h 1331274"/>
              <a:gd name="connsiteX749" fmla="*/ 58706 w 7997894"/>
              <a:gd name="connsiteY749" fmla="*/ 1221180 h 1331274"/>
              <a:gd name="connsiteX750" fmla="*/ 52009 w 7997894"/>
              <a:gd name="connsiteY750" fmla="*/ 1187693 h 1331274"/>
              <a:gd name="connsiteX751" fmla="*/ 52009 w 7997894"/>
              <a:gd name="connsiteY751" fmla="*/ 1128255 h 1331274"/>
              <a:gd name="connsiteX752" fmla="*/ 61217 w 7997894"/>
              <a:gd name="connsiteY752" fmla="*/ 1093932 h 1331274"/>
              <a:gd name="connsiteX753" fmla="*/ 55358 w 7997894"/>
              <a:gd name="connsiteY753" fmla="*/ 1066306 h 1331274"/>
              <a:gd name="connsiteX754" fmla="*/ 42800 w 7997894"/>
              <a:gd name="connsiteY754" fmla="*/ 1018588 h 1331274"/>
              <a:gd name="connsiteX755" fmla="*/ 33591 w 7997894"/>
              <a:gd name="connsiteY755" fmla="*/ 924826 h 1331274"/>
              <a:gd name="connsiteX756" fmla="*/ 30243 w 7997894"/>
              <a:gd name="connsiteY756" fmla="*/ 825204 h 1331274"/>
              <a:gd name="connsiteX757" fmla="*/ 40289 w 7997894"/>
              <a:gd name="connsiteY757" fmla="*/ 754046 h 1331274"/>
              <a:gd name="connsiteX758" fmla="*/ 44474 w 7997894"/>
              <a:gd name="connsiteY758" fmla="*/ 650238 h 1331274"/>
              <a:gd name="connsiteX759" fmla="*/ 21871 w 7997894"/>
              <a:gd name="connsiteY759" fmla="*/ 570708 h 1331274"/>
              <a:gd name="connsiteX760" fmla="*/ 16849 w 7997894"/>
              <a:gd name="connsiteY760" fmla="*/ 517967 h 1331274"/>
              <a:gd name="connsiteX761" fmla="*/ 10151 w 7997894"/>
              <a:gd name="connsiteY761" fmla="*/ 439274 h 1331274"/>
              <a:gd name="connsiteX762" fmla="*/ 3454 w 7997894"/>
              <a:gd name="connsiteY762" fmla="*/ 393231 h 1331274"/>
              <a:gd name="connsiteX763" fmla="*/ 1780 w 7997894"/>
              <a:gd name="connsiteY763" fmla="*/ 330444 h 1331274"/>
              <a:gd name="connsiteX764" fmla="*/ 2616 w 7997894"/>
              <a:gd name="connsiteY764" fmla="*/ 261797 h 1331274"/>
              <a:gd name="connsiteX765" fmla="*/ 942 w 7997894"/>
              <a:gd name="connsiteY765" fmla="*/ 183104 h 1331274"/>
              <a:gd name="connsiteX766" fmla="*/ 2616 w 7997894"/>
              <a:gd name="connsiteY766" fmla="*/ 96039 h 1331274"/>
              <a:gd name="connsiteX767" fmla="*/ 32754 w 7997894"/>
              <a:gd name="connsiteY767" fmla="*/ 29066 h 1331274"/>
              <a:gd name="connsiteX768" fmla="*/ 96379 w 7997894"/>
              <a:gd name="connsiteY768" fmla="*/ 603 h 1331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7997894" h="1331274">
                <a:moveTo>
                  <a:pt x="5358929" y="436658"/>
                </a:moveTo>
                <a:cubicBezTo>
                  <a:pt x="5354674" y="436310"/>
                  <a:pt x="5349964" y="436344"/>
                  <a:pt x="5344802" y="436763"/>
                </a:cubicBezTo>
                <a:cubicBezTo>
                  <a:pt x="5324152" y="438438"/>
                  <a:pt x="5310479" y="446251"/>
                  <a:pt x="5303782" y="460203"/>
                </a:cubicBezTo>
                <a:cubicBezTo>
                  <a:pt x="5297084" y="474156"/>
                  <a:pt x="5292061" y="487551"/>
                  <a:pt x="5288713" y="500387"/>
                </a:cubicBezTo>
                <a:cubicBezTo>
                  <a:pt x="5285364" y="513223"/>
                  <a:pt x="5281178" y="523548"/>
                  <a:pt x="5276155" y="531362"/>
                </a:cubicBezTo>
                <a:cubicBezTo>
                  <a:pt x="5271133" y="539176"/>
                  <a:pt x="5266388" y="546990"/>
                  <a:pt x="5261923" y="554803"/>
                </a:cubicBezTo>
                <a:cubicBezTo>
                  <a:pt x="5242948" y="582708"/>
                  <a:pt x="5240716" y="611729"/>
                  <a:pt x="5255227" y="641867"/>
                </a:cubicBezTo>
                <a:cubicBezTo>
                  <a:pt x="5276434" y="685399"/>
                  <a:pt x="5287597" y="714142"/>
                  <a:pt x="5288713" y="728094"/>
                </a:cubicBezTo>
                <a:cubicBezTo>
                  <a:pt x="5289829" y="742046"/>
                  <a:pt x="5290945" y="762138"/>
                  <a:pt x="5292061" y="788369"/>
                </a:cubicBezTo>
                <a:cubicBezTo>
                  <a:pt x="5293177" y="814601"/>
                  <a:pt x="5295410" y="841668"/>
                  <a:pt x="5298759" y="869573"/>
                </a:cubicBezTo>
                <a:cubicBezTo>
                  <a:pt x="5308804" y="939895"/>
                  <a:pt x="5323873" y="975056"/>
                  <a:pt x="5343965" y="975056"/>
                </a:cubicBezTo>
                <a:cubicBezTo>
                  <a:pt x="5355127" y="975056"/>
                  <a:pt x="5365731" y="962220"/>
                  <a:pt x="5375777" y="936546"/>
                </a:cubicBezTo>
                <a:cubicBezTo>
                  <a:pt x="5378010" y="930966"/>
                  <a:pt x="5379405" y="921478"/>
                  <a:pt x="5379963" y="908083"/>
                </a:cubicBezTo>
                <a:cubicBezTo>
                  <a:pt x="5380521" y="894689"/>
                  <a:pt x="5382475" y="879062"/>
                  <a:pt x="5385823" y="861202"/>
                </a:cubicBezTo>
                <a:cubicBezTo>
                  <a:pt x="5398102" y="797578"/>
                  <a:pt x="5402845" y="753488"/>
                  <a:pt x="5400055" y="728931"/>
                </a:cubicBezTo>
                <a:cubicBezTo>
                  <a:pt x="5397264" y="704375"/>
                  <a:pt x="5395590" y="682608"/>
                  <a:pt x="5395032" y="663632"/>
                </a:cubicBezTo>
                <a:cubicBezTo>
                  <a:pt x="5394474" y="644658"/>
                  <a:pt x="5394195" y="625125"/>
                  <a:pt x="5394195" y="605032"/>
                </a:cubicBezTo>
                <a:lnTo>
                  <a:pt x="5394195" y="502898"/>
                </a:lnTo>
                <a:cubicBezTo>
                  <a:pt x="5394195" y="478342"/>
                  <a:pt x="5391125" y="460761"/>
                  <a:pt x="5384986" y="450158"/>
                </a:cubicBezTo>
                <a:cubicBezTo>
                  <a:pt x="5380381" y="442205"/>
                  <a:pt x="5371696" y="437706"/>
                  <a:pt x="5358929" y="436658"/>
                </a:cubicBezTo>
                <a:close/>
                <a:moveTo>
                  <a:pt x="1144117" y="436658"/>
                </a:moveTo>
                <a:cubicBezTo>
                  <a:pt x="1139862" y="436310"/>
                  <a:pt x="1135153" y="436344"/>
                  <a:pt x="1129990" y="436763"/>
                </a:cubicBezTo>
                <a:cubicBezTo>
                  <a:pt x="1109340" y="438438"/>
                  <a:pt x="1095667" y="446251"/>
                  <a:pt x="1088969" y="460203"/>
                </a:cubicBezTo>
                <a:cubicBezTo>
                  <a:pt x="1082273" y="474156"/>
                  <a:pt x="1077249" y="487551"/>
                  <a:pt x="1073901" y="500387"/>
                </a:cubicBezTo>
                <a:cubicBezTo>
                  <a:pt x="1070552" y="513223"/>
                  <a:pt x="1066367" y="523548"/>
                  <a:pt x="1061344" y="531362"/>
                </a:cubicBezTo>
                <a:cubicBezTo>
                  <a:pt x="1056320" y="539176"/>
                  <a:pt x="1051577" y="546990"/>
                  <a:pt x="1047112" y="554803"/>
                </a:cubicBezTo>
                <a:cubicBezTo>
                  <a:pt x="1028135" y="582708"/>
                  <a:pt x="1025903" y="611729"/>
                  <a:pt x="1040414" y="641867"/>
                </a:cubicBezTo>
                <a:cubicBezTo>
                  <a:pt x="1061622" y="685399"/>
                  <a:pt x="1072785" y="714142"/>
                  <a:pt x="1073901" y="728094"/>
                </a:cubicBezTo>
                <a:cubicBezTo>
                  <a:pt x="1075017" y="742046"/>
                  <a:pt x="1076133" y="762138"/>
                  <a:pt x="1077249" y="788369"/>
                </a:cubicBezTo>
                <a:cubicBezTo>
                  <a:pt x="1078365" y="814601"/>
                  <a:pt x="1080598" y="841668"/>
                  <a:pt x="1083946" y="869573"/>
                </a:cubicBezTo>
                <a:cubicBezTo>
                  <a:pt x="1093992" y="939895"/>
                  <a:pt x="1109061" y="975056"/>
                  <a:pt x="1129153" y="975056"/>
                </a:cubicBezTo>
                <a:cubicBezTo>
                  <a:pt x="1140315" y="975056"/>
                  <a:pt x="1150919" y="962220"/>
                  <a:pt x="1160964" y="936546"/>
                </a:cubicBezTo>
                <a:cubicBezTo>
                  <a:pt x="1163197" y="930966"/>
                  <a:pt x="1164593" y="921478"/>
                  <a:pt x="1165151" y="908083"/>
                </a:cubicBezTo>
                <a:cubicBezTo>
                  <a:pt x="1165709" y="894689"/>
                  <a:pt x="1167663" y="879062"/>
                  <a:pt x="1171011" y="861202"/>
                </a:cubicBezTo>
                <a:cubicBezTo>
                  <a:pt x="1183289" y="797578"/>
                  <a:pt x="1188033" y="753488"/>
                  <a:pt x="1185243" y="728931"/>
                </a:cubicBezTo>
                <a:cubicBezTo>
                  <a:pt x="1182453" y="704375"/>
                  <a:pt x="1180778" y="682608"/>
                  <a:pt x="1180220" y="663632"/>
                </a:cubicBezTo>
                <a:cubicBezTo>
                  <a:pt x="1179662" y="644658"/>
                  <a:pt x="1179382" y="625125"/>
                  <a:pt x="1179382" y="605032"/>
                </a:cubicBezTo>
                <a:lnTo>
                  <a:pt x="1179382" y="502898"/>
                </a:lnTo>
                <a:cubicBezTo>
                  <a:pt x="1179382" y="478342"/>
                  <a:pt x="1176312" y="460761"/>
                  <a:pt x="1170174" y="450158"/>
                </a:cubicBezTo>
                <a:cubicBezTo>
                  <a:pt x="1165570" y="442205"/>
                  <a:pt x="1156884" y="437706"/>
                  <a:pt x="1144117" y="436658"/>
                </a:cubicBezTo>
                <a:close/>
                <a:moveTo>
                  <a:pt x="4588611" y="356187"/>
                </a:moveTo>
                <a:cubicBezTo>
                  <a:pt x="4577031" y="356047"/>
                  <a:pt x="4566078" y="358349"/>
                  <a:pt x="4555753" y="363094"/>
                </a:cubicBezTo>
                <a:cubicBezTo>
                  <a:pt x="4535103" y="372581"/>
                  <a:pt x="4521709" y="386254"/>
                  <a:pt x="4515569" y="404114"/>
                </a:cubicBezTo>
                <a:cubicBezTo>
                  <a:pt x="4509430" y="421974"/>
                  <a:pt x="4506640" y="435647"/>
                  <a:pt x="4507198" y="445134"/>
                </a:cubicBezTo>
                <a:cubicBezTo>
                  <a:pt x="4507756" y="454623"/>
                  <a:pt x="4508593" y="461319"/>
                  <a:pt x="4509709" y="465226"/>
                </a:cubicBezTo>
                <a:cubicBezTo>
                  <a:pt x="4510825" y="469133"/>
                  <a:pt x="4512499" y="473599"/>
                  <a:pt x="4514732" y="478621"/>
                </a:cubicBezTo>
                <a:cubicBezTo>
                  <a:pt x="4516964" y="483644"/>
                  <a:pt x="4518918" y="490341"/>
                  <a:pt x="4520592" y="498713"/>
                </a:cubicBezTo>
                <a:cubicBezTo>
                  <a:pt x="4522267" y="507084"/>
                  <a:pt x="4523941" y="519083"/>
                  <a:pt x="4525615" y="534711"/>
                </a:cubicBezTo>
                <a:cubicBezTo>
                  <a:pt x="4527289" y="550337"/>
                  <a:pt x="4527289" y="566802"/>
                  <a:pt x="4525615" y="584102"/>
                </a:cubicBezTo>
                <a:cubicBezTo>
                  <a:pt x="4523941" y="601404"/>
                  <a:pt x="4522546" y="617311"/>
                  <a:pt x="4521429" y="631821"/>
                </a:cubicBezTo>
                <a:cubicBezTo>
                  <a:pt x="4519197" y="668656"/>
                  <a:pt x="4523662" y="689306"/>
                  <a:pt x="4534824" y="693770"/>
                </a:cubicBezTo>
                <a:cubicBezTo>
                  <a:pt x="4547102" y="699351"/>
                  <a:pt x="4567194" y="684283"/>
                  <a:pt x="4595099" y="648564"/>
                </a:cubicBezTo>
                <a:cubicBezTo>
                  <a:pt x="4625237" y="611729"/>
                  <a:pt x="4650352" y="567080"/>
                  <a:pt x="4670443" y="514619"/>
                </a:cubicBezTo>
                <a:cubicBezTo>
                  <a:pt x="4680490" y="486714"/>
                  <a:pt x="4681048" y="466064"/>
                  <a:pt x="4672117" y="452669"/>
                </a:cubicBezTo>
                <a:cubicBezTo>
                  <a:pt x="4653142" y="430346"/>
                  <a:pt x="4645329" y="410253"/>
                  <a:pt x="4648678" y="392394"/>
                </a:cubicBezTo>
                <a:cubicBezTo>
                  <a:pt x="4649794" y="391278"/>
                  <a:pt x="4649794" y="388487"/>
                  <a:pt x="4648678" y="384022"/>
                </a:cubicBezTo>
                <a:cubicBezTo>
                  <a:pt x="4646445" y="381789"/>
                  <a:pt x="4643654" y="378721"/>
                  <a:pt x="4640305" y="374813"/>
                </a:cubicBezTo>
                <a:cubicBezTo>
                  <a:pt x="4636957" y="370908"/>
                  <a:pt x="4631934" y="367280"/>
                  <a:pt x="4625237" y="363930"/>
                </a:cubicBezTo>
                <a:cubicBezTo>
                  <a:pt x="4612400" y="358907"/>
                  <a:pt x="4600192" y="356326"/>
                  <a:pt x="4588611" y="356187"/>
                </a:cubicBezTo>
                <a:close/>
                <a:moveTo>
                  <a:pt x="4321348" y="41625"/>
                </a:moveTo>
                <a:cubicBezTo>
                  <a:pt x="4334185" y="41066"/>
                  <a:pt x="4347859" y="41345"/>
                  <a:pt x="4362369" y="42461"/>
                </a:cubicBezTo>
                <a:cubicBezTo>
                  <a:pt x="4396972" y="44693"/>
                  <a:pt x="4420133" y="49717"/>
                  <a:pt x="4431853" y="57530"/>
                </a:cubicBezTo>
                <a:cubicBezTo>
                  <a:pt x="4443574" y="65344"/>
                  <a:pt x="4456689" y="70367"/>
                  <a:pt x="4471200" y="72599"/>
                </a:cubicBezTo>
                <a:cubicBezTo>
                  <a:pt x="4485710" y="74831"/>
                  <a:pt x="4500500" y="76226"/>
                  <a:pt x="4515569" y="76784"/>
                </a:cubicBezTo>
                <a:cubicBezTo>
                  <a:pt x="4530638" y="77343"/>
                  <a:pt x="4544869" y="77343"/>
                  <a:pt x="4558264" y="76784"/>
                </a:cubicBezTo>
                <a:cubicBezTo>
                  <a:pt x="4571659" y="76226"/>
                  <a:pt x="4583658" y="75948"/>
                  <a:pt x="4594262" y="75948"/>
                </a:cubicBezTo>
                <a:cubicBezTo>
                  <a:pt x="4604866" y="75948"/>
                  <a:pt x="4611842" y="77063"/>
                  <a:pt x="4615191" y="79296"/>
                </a:cubicBezTo>
                <a:cubicBezTo>
                  <a:pt x="4628585" y="84877"/>
                  <a:pt x="4640026" y="87110"/>
                  <a:pt x="4649515" y="85994"/>
                </a:cubicBezTo>
                <a:cubicBezTo>
                  <a:pt x="4659002" y="84877"/>
                  <a:pt x="4668211" y="89064"/>
                  <a:pt x="4677141" y="98551"/>
                </a:cubicBezTo>
                <a:cubicBezTo>
                  <a:pt x="4686070" y="108039"/>
                  <a:pt x="4692210" y="115294"/>
                  <a:pt x="4695558" y="120317"/>
                </a:cubicBezTo>
                <a:cubicBezTo>
                  <a:pt x="4698907" y="125340"/>
                  <a:pt x="4709790" y="128968"/>
                  <a:pt x="4728208" y="131200"/>
                </a:cubicBezTo>
                <a:cubicBezTo>
                  <a:pt x="4746625" y="133433"/>
                  <a:pt x="4761973" y="135386"/>
                  <a:pt x="4774251" y="137060"/>
                </a:cubicBezTo>
                <a:cubicBezTo>
                  <a:pt x="4786529" y="138734"/>
                  <a:pt x="4798807" y="144036"/>
                  <a:pt x="4811086" y="152966"/>
                </a:cubicBezTo>
                <a:cubicBezTo>
                  <a:pt x="4823365" y="161897"/>
                  <a:pt x="4833410" y="167477"/>
                  <a:pt x="4841224" y="169710"/>
                </a:cubicBezTo>
                <a:cubicBezTo>
                  <a:pt x="4849037" y="171942"/>
                  <a:pt x="4857688" y="179197"/>
                  <a:pt x="4867176" y="191475"/>
                </a:cubicBezTo>
                <a:cubicBezTo>
                  <a:pt x="4876663" y="203754"/>
                  <a:pt x="4883082" y="212684"/>
                  <a:pt x="4886430" y="218265"/>
                </a:cubicBezTo>
                <a:cubicBezTo>
                  <a:pt x="4889779" y="223846"/>
                  <a:pt x="4892011" y="233334"/>
                  <a:pt x="4893127" y="246728"/>
                </a:cubicBezTo>
                <a:cubicBezTo>
                  <a:pt x="4894243" y="277982"/>
                  <a:pt x="4902057" y="300864"/>
                  <a:pt x="4916568" y="315375"/>
                </a:cubicBezTo>
                <a:cubicBezTo>
                  <a:pt x="4931079" y="329885"/>
                  <a:pt x="4939171" y="343839"/>
                  <a:pt x="4940845" y="357233"/>
                </a:cubicBezTo>
                <a:cubicBezTo>
                  <a:pt x="4942520" y="370628"/>
                  <a:pt x="4943915" y="386254"/>
                  <a:pt x="4945031" y="404114"/>
                </a:cubicBezTo>
                <a:cubicBezTo>
                  <a:pt x="4946148" y="421974"/>
                  <a:pt x="4948101" y="444018"/>
                  <a:pt x="4950892" y="470249"/>
                </a:cubicBezTo>
                <a:cubicBezTo>
                  <a:pt x="4953682" y="496480"/>
                  <a:pt x="4948101" y="525502"/>
                  <a:pt x="4934148" y="557314"/>
                </a:cubicBezTo>
                <a:cubicBezTo>
                  <a:pt x="4920196" y="589126"/>
                  <a:pt x="4906243" y="611171"/>
                  <a:pt x="4892290" y="623450"/>
                </a:cubicBezTo>
                <a:cubicBezTo>
                  <a:pt x="4878337" y="635727"/>
                  <a:pt x="4866897" y="650517"/>
                  <a:pt x="4857967" y="667818"/>
                </a:cubicBezTo>
                <a:cubicBezTo>
                  <a:pt x="4849037" y="685120"/>
                  <a:pt x="4842619" y="704654"/>
                  <a:pt x="4838712" y="726419"/>
                </a:cubicBezTo>
                <a:cubicBezTo>
                  <a:pt x="4834805" y="748186"/>
                  <a:pt x="4822806" y="770231"/>
                  <a:pt x="4802714" y="792555"/>
                </a:cubicBezTo>
                <a:cubicBezTo>
                  <a:pt x="4790436" y="808182"/>
                  <a:pt x="4780669" y="817670"/>
                  <a:pt x="4773414" y="821019"/>
                </a:cubicBezTo>
                <a:cubicBezTo>
                  <a:pt x="4766158" y="824367"/>
                  <a:pt x="4759182" y="827995"/>
                  <a:pt x="4752485" y="831902"/>
                </a:cubicBezTo>
                <a:cubicBezTo>
                  <a:pt x="4745788" y="835808"/>
                  <a:pt x="4737974" y="840832"/>
                  <a:pt x="4729045" y="846971"/>
                </a:cubicBezTo>
                <a:cubicBezTo>
                  <a:pt x="4720115" y="853110"/>
                  <a:pt x="4710069" y="858412"/>
                  <a:pt x="4698907" y="862877"/>
                </a:cubicBezTo>
                <a:cubicBezTo>
                  <a:pt x="4671001" y="876272"/>
                  <a:pt x="4647003" y="879062"/>
                  <a:pt x="4626911" y="871248"/>
                </a:cubicBezTo>
                <a:cubicBezTo>
                  <a:pt x="4614633" y="876829"/>
                  <a:pt x="4602634" y="880457"/>
                  <a:pt x="4590913" y="882131"/>
                </a:cubicBezTo>
                <a:cubicBezTo>
                  <a:pt x="4579193" y="883805"/>
                  <a:pt x="4567194" y="886316"/>
                  <a:pt x="4554916" y="889666"/>
                </a:cubicBezTo>
                <a:cubicBezTo>
                  <a:pt x="4529242" y="898595"/>
                  <a:pt x="4515011" y="913664"/>
                  <a:pt x="4512220" y="934872"/>
                </a:cubicBezTo>
                <a:cubicBezTo>
                  <a:pt x="4509430" y="956080"/>
                  <a:pt x="4511662" y="977846"/>
                  <a:pt x="4518918" y="1000171"/>
                </a:cubicBezTo>
                <a:cubicBezTo>
                  <a:pt x="4526173" y="1022495"/>
                  <a:pt x="4530359" y="1041470"/>
                  <a:pt x="4531475" y="1057097"/>
                </a:cubicBezTo>
                <a:cubicBezTo>
                  <a:pt x="4537056" y="1107326"/>
                  <a:pt x="4524778" y="1150859"/>
                  <a:pt x="4494640" y="1187693"/>
                </a:cubicBezTo>
                <a:cubicBezTo>
                  <a:pt x="4475665" y="1210018"/>
                  <a:pt x="4463386" y="1233737"/>
                  <a:pt x="4457805" y="1258852"/>
                </a:cubicBezTo>
                <a:cubicBezTo>
                  <a:pt x="4452224" y="1283967"/>
                  <a:pt x="4442179" y="1300989"/>
                  <a:pt x="4427668" y="1309919"/>
                </a:cubicBezTo>
                <a:cubicBezTo>
                  <a:pt x="4403111" y="1332243"/>
                  <a:pt x="4379671" y="1327220"/>
                  <a:pt x="4357346" y="1294850"/>
                </a:cubicBezTo>
                <a:cubicBezTo>
                  <a:pt x="4353997" y="1291502"/>
                  <a:pt x="4346742" y="1287036"/>
                  <a:pt x="4335580" y="1281455"/>
                </a:cubicBezTo>
                <a:cubicBezTo>
                  <a:pt x="4319953" y="1272526"/>
                  <a:pt x="4310186" y="1258294"/>
                  <a:pt x="4306279" y="1238760"/>
                </a:cubicBezTo>
                <a:cubicBezTo>
                  <a:pt x="4302373" y="1219226"/>
                  <a:pt x="4300420" y="1199414"/>
                  <a:pt x="4300420" y="1179322"/>
                </a:cubicBezTo>
                <a:cubicBezTo>
                  <a:pt x="4300420" y="1159230"/>
                  <a:pt x="4298745" y="1140254"/>
                  <a:pt x="4295397" y="1122395"/>
                </a:cubicBezTo>
                <a:cubicBezTo>
                  <a:pt x="4292048" y="1104536"/>
                  <a:pt x="4288141" y="1085561"/>
                  <a:pt x="4283677" y="1065469"/>
                </a:cubicBezTo>
                <a:cubicBezTo>
                  <a:pt x="4273630" y="1010774"/>
                  <a:pt x="4268608" y="973381"/>
                  <a:pt x="4268608" y="953290"/>
                </a:cubicBezTo>
                <a:cubicBezTo>
                  <a:pt x="4268608" y="933198"/>
                  <a:pt x="4268329" y="912548"/>
                  <a:pt x="4267771" y="891341"/>
                </a:cubicBezTo>
                <a:cubicBezTo>
                  <a:pt x="4267212" y="870131"/>
                  <a:pt x="4270003" y="851157"/>
                  <a:pt x="4276142" y="834413"/>
                </a:cubicBezTo>
                <a:cubicBezTo>
                  <a:pt x="4282281" y="817670"/>
                  <a:pt x="4284793" y="806507"/>
                  <a:pt x="4283677" y="800927"/>
                </a:cubicBezTo>
                <a:cubicBezTo>
                  <a:pt x="4282560" y="795346"/>
                  <a:pt x="4283677" y="788928"/>
                  <a:pt x="4287025" y="781672"/>
                </a:cubicBezTo>
                <a:cubicBezTo>
                  <a:pt x="4290373" y="774416"/>
                  <a:pt x="4294280" y="765487"/>
                  <a:pt x="4298745" y="754883"/>
                </a:cubicBezTo>
                <a:cubicBezTo>
                  <a:pt x="4303210" y="744279"/>
                  <a:pt x="4306558" y="733396"/>
                  <a:pt x="4308791" y="722234"/>
                </a:cubicBezTo>
                <a:cubicBezTo>
                  <a:pt x="4313256" y="698793"/>
                  <a:pt x="4306558" y="678702"/>
                  <a:pt x="4288699" y="661958"/>
                </a:cubicBezTo>
                <a:cubicBezTo>
                  <a:pt x="4268608" y="642983"/>
                  <a:pt x="4258561" y="622891"/>
                  <a:pt x="4258561" y="601684"/>
                </a:cubicBezTo>
                <a:lnTo>
                  <a:pt x="4258561" y="591637"/>
                </a:lnTo>
                <a:cubicBezTo>
                  <a:pt x="4261910" y="553686"/>
                  <a:pt x="4262468" y="528013"/>
                  <a:pt x="4260236" y="514619"/>
                </a:cubicBezTo>
                <a:cubicBezTo>
                  <a:pt x="4251306" y="476667"/>
                  <a:pt x="4246841" y="439274"/>
                  <a:pt x="4246841" y="402440"/>
                </a:cubicBezTo>
                <a:lnTo>
                  <a:pt x="4238470" y="263471"/>
                </a:lnTo>
                <a:cubicBezTo>
                  <a:pt x="4238470" y="240031"/>
                  <a:pt x="4237912" y="214916"/>
                  <a:pt x="4236796" y="188127"/>
                </a:cubicBezTo>
                <a:cubicBezTo>
                  <a:pt x="4232331" y="121154"/>
                  <a:pt x="4236796" y="83762"/>
                  <a:pt x="4250190" y="75948"/>
                </a:cubicBezTo>
                <a:cubicBezTo>
                  <a:pt x="4262468" y="69251"/>
                  <a:pt x="4271119" y="61996"/>
                  <a:pt x="4276142" y="54183"/>
                </a:cubicBezTo>
                <a:cubicBezTo>
                  <a:pt x="4281165" y="46368"/>
                  <a:pt x="4286746" y="42461"/>
                  <a:pt x="4292885" y="42461"/>
                </a:cubicBezTo>
                <a:cubicBezTo>
                  <a:pt x="4299024" y="42461"/>
                  <a:pt x="4308512" y="42183"/>
                  <a:pt x="4321348" y="41625"/>
                </a:cubicBezTo>
                <a:close/>
                <a:moveTo>
                  <a:pt x="7178026" y="37596"/>
                </a:moveTo>
                <a:cubicBezTo>
                  <a:pt x="7196024" y="37072"/>
                  <a:pt x="7208372" y="39531"/>
                  <a:pt x="7215070" y="44972"/>
                </a:cubicBezTo>
                <a:cubicBezTo>
                  <a:pt x="7223999" y="52228"/>
                  <a:pt x="7230697" y="58646"/>
                  <a:pt x="7235161" y="64227"/>
                </a:cubicBezTo>
                <a:cubicBezTo>
                  <a:pt x="7239626" y="69809"/>
                  <a:pt x="7243533" y="79296"/>
                  <a:pt x="7246882" y="92690"/>
                </a:cubicBezTo>
                <a:cubicBezTo>
                  <a:pt x="7253579" y="119480"/>
                  <a:pt x="7255811" y="163570"/>
                  <a:pt x="7253579" y="224963"/>
                </a:cubicBezTo>
                <a:cubicBezTo>
                  <a:pt x="7251346" y="326537"/>
                  <a:pt x="7252463" y="414161"/>
                  <a:pt x="7256928" y="487829"/>
                </a:cubicBezTo>
                <a:cubicBezTo>
                  <a:pt x="7261393" y="561500"/>
                  <a:pt x="7261393" y="617311"/>
                  <a:pt x="7256928" y="655262"/>
                </a:cubicBezTo>
                <a:cubicBezTo>
                  <a:pt x="7252463" y="693212"/>
                  <a:pt x="7251067" y="728374"/>
                  <a:pt x="7252742" y="760743"/>
                </a:cubicBezTo>
                <a:cubicBezTo>
                  <a:pt x="7254416" y="793113"/>
                  <a:pt x="7251346" y="823809"/>
                  <a:pt x="7243533" y="852831"/>
                </a:cubicBezTo>
                <a:cubicBezTo>
                  <a:pt x="7235719" y="881852"/>
                  <a:pt x="7228744" y="909757"/>
                  <a:pt x="7222604" y="936546"/>
                </a:cubicBezTo>
                <a:cubicBezTo>
                  <a:pt x="7216465" y="963336"/>
                  <a:pt x="7210605" y="983985"/>
                  <a:pt x="7205024" y="998496"/>
                </a:cubicBezTo>
                <a:cubicBezTo>
                  <a:pt x="7199443" y="1013007"/>
                  <a:pt x="7193862" y="1026959"/>
                  <a:pt x="7188280" y="1040354"/>
                </a:cubicBezTo>
                <a:cubicBezTo>
                  <a:pt x="7176002" y="1073840"/>
                  <a:pt x="7167631" y="1105652"/>
                  <a:pt x="7163166" y="1135790"/>
                </a:cubicBezTo>
                <a:cubicBezTo>
                  <a:pt x="7155352" y="1182671"/>
                  <a:pt x="7139167" y="1213925"/>
                  <a:pt x="7114611" y="1229552"/>
                </a:cubicBezTo>
                <a:cubicBezTo>
                  <a:pt x="7103448" y="1238481"/>
                  <a:pt x="7091170" y="1243225"/>
                  <a:pt x="7077776" y="1243784"/>
                </a:cubicBezTo>
                <a:cubicBezTo>
                  <a:pt x="7064381" y="1244342"/>
                  <a:pt x="7054336" y="1246574"/>
                  <a:pt x="7047638" y="1250480"/>
                </a:cubicBezTo>
                <a:cubicBezTo>
                  <a:pt x="7040941" y="1254387"/>
                  <a:pt x="7034244" y="1259410"/>
                  <a:pt x="7027546" y="1265549"/>
                </a:cubicBezTo>
                <a:cubicBezTo>
                  <a:pt x="7020849" y="1271689"/>
                  <a:pt x="7013593" y="1278107"/>
                  <a:pt x="7005780" y="1284804"/>
                </a:cubicBezTo>
                <a:cubicBezTo>
                  <a:pt x="6985688" y="1300431"/>
                  <a:pt x="6971457" y="1307128"/>
                  <a:pt x="6963085" y="1304896"/>
                </a:cubicBezTo>
                <a:cubicBezTo>
                  <a:pt x="6954714" y="1302663"/>
                  <a:pt x="6947737" y="1298198"/>
                  <a:pt x="6942156" y="1291502"/>
                </a:cubicBezTo>
                <a:cubicBezTo>
                  <a:pt x="6936574" y="1284804"/>
                  <a:pt x="6931552" y="1277549"/>
                  <a:pt x="6927088" y="1269735"/>
                </a:cubicBezTo>
                <a:cubicBezTo>
                  <a:pt x="6914809" y="1248527"/>
                  <a:pt x="6905879" y="1237365"/>
                  <a:pt x="6900298" y="1236249"/>
                </a:cubicBezTo>
                <a:cubicBezTo>
                  <a:pt x="6894717" y="1235132"/>
                  <a:pt x="6886066" y="1236249"/>
                  <a:pt x="6874346" y="1239597"/>
                </a:cubicBezTo>
                <a:cubicBezTo>
                  <a:pt x="6862626" y="1242946"/>
                  <a:pt x="6848952" y="1246295"/>
                  <a:pt x="6833326" y="1249643"/>
                </a:cubicBezTo>
                <a:cubicBezTo>
                  <a:pt x="6757423" y="1265270"/>
                  <a:pt x="6699380" y="1246853"/>
                  <a:pt x="6659196" y="1194391"/>
                </a:cubicBezTo>
                <a:cubicBezTo>
                  <a:pt x="6626826" y="1151975"/>
                  <a:pt x="6603385" y="1098397"/>
                  <a:pt x="6588875" y="1033657"/>
                </a:cubicBezTo>
                <a:cubicBezTo>
                  <a:pt x="6583294" y="1005752"/>
                  <a:pt x="6577434" y="975056"/>
                  <a:pt x="6571294" y="941569"/>
                </a:cubicBezTo>
                <a:cubicBezTo>
                  <a:pt x="6565156" y="908083"/>
                  <a:pt x="6556784" y="878783"/>
                  <a:pt x="6546180" y="853667"/>
                </a:cubicBezTo>
                <a:cubicBezTo>
                  <a:pt x="6535576" y="828553"/>
                  <a:pt x="6528600" y="807624"/>
                  <a:pt x="6525251" y="790881"/>
                </a:cubicBezTo>
                <a:cubicBezTo>
                  <a:pt x="6521902" y="774137"/>
                  <a:pt x="6521623" y="757953"/>
                  <a:pt x="6524414" y="742326"/>
                </a:cubicBezTo>
                <a:cubicBezTo>
                  <a:pt x="6527204" y="726699"/>
                  <a:pt x="6530274" y="709397"/>
                  <a:pt x="6533623" y="690422"/>
                </a:cubicBezTo>
                <a:cubicBezTo>
                  <a:pt x="6543668" y="635727"/>
                  <a:pt x="6546180" y="592196"/>
                  <a:pt x="6541157" y="559825"/>
                </a:cubicBezTo>
                <a:cubicBezTo>
                  <a:pt x="6536134" y="527455"/>
                  <a:pt x="6531669" y="500945"/>
                  <a:pt x="6527762" y="480295"/>
                </a:cubicBezTo>
                <a:cubicBezTo>
                  <a:pt x="6523855" y="459645"/>
                  <a:pt x="6520786" y="439274"/>
                  <a:pt x="6518554" y="419183"/>
                </a:cubicBezTo>
                <a:cubicBezTo>
                  <a:pt x="6512973" y="378999"/>
                  <a:pt x="6514089" y="331002"/>
                  <a:pt x="6521902" y="275191"/>
                </a:cubicBezTo>
                <a:cubicBezTo>
                  <a:pt x="6526367" y="245054"/>
                  <a:pt x="6529437" y="217986"/>
                  <a:pt x="6531111" y="193987"/>
                </a:cubicBezTo>
                <a:cubicBezTo>
                  <a:pt x="6532786" y="169989"/>
                  <a:pt x="6534739" y="149060"/>
                  <a:pt x="6536971" y="131200"/>
                </a:cubicBezTo>
                <a:cubicBezTo>
                  <a:pt x="6543668" y="75390"/>
                  <a:pt x="6566551" y="45811"/>
                  <a:pt x="6605618" y="42461"/>
                </a:cubicBezTo>
                <a:cubicBezTo>
                  <a:pt x="6625710" y="40229"/>
                  <a:pt x="6647197" y="40229"/>
                  <a:pt x="6670079" y="42461"/>
                </a:cubicBezTo>
                <a:cubicBezTo>
                  <a:pt x="6692962" y="44693"/>
                  <a:pt x="6708868" y="45251"/>
                  <a:pt x="6717797" y="44136"/>
                </a:cubicBezTo>
                <a:lnTo>
                  <a:pt x="6769701" y="39113"/>
                </a:lnTo>
                <a:cubicBezTo>
                  <a:pt x="6796490" y="39113"/>
                  <a:pt x="6814908" y="46926"/>
                  <a:pt x="6824954" y="62553"/>
                </a:cubicBezTo>
                <a:cubicBezTo>
                  <a:pt x="6846162" y="89342"/>
                  <a:pt x="6856766" y="141804"/>
                  <a:pt x="6856766" y="219939"/>
                </a:cubicBezTo>
                <a:lnTo>
                  <a:pt x="6850069" y="400765"/>
                </a:lnTo>
                <a:cubicBezTo>
                  <a:pt x="6850069" y="420858"/>
                  <a:pt x="6850906" y="437321"/>
                  <a:pt x="6852580" y="450158"/>
                </a:cubicBezTo>
                <a:cubicBezTo>
                  <a:pt x="6854254" y="462994"/>
                  <a:pt x="6855649" y="473877"/>
                  <a:pt x="6856766" y="482807"/>
                </a:cubicBezTo>
                <a:cubicBezTo>
                  <a:pt x="6861230" y="515178"/>
                  <a:pt x="6857882" y="555639"/>
                  <a:pt x="6846720" y="604195"/>
                </a:cubicBezTo>
                <a:cubicBezTo>
                  <a:pt x="6835558" y="652751"/>
                  <a:pt x="6833326" y="696562"/>
                  <a:pt x="6840023" y="735630"/>
                </a:cubicBezTo>
                <a:cubicBezTo>
                  <a:pt x="6841138" y="744558"/>
                  <a:pt x="6842813" y="750697"/>
                  <a:pt x="6845046" y="754046"/>
                </a:cubicBezTo>
                <a:cubicBezTo>
                  <a:pt x="6847278" y="757395"/>
                  <a:pt x="6848952" y="760743"/>
                  <a:pt x="6850069" y="764092"/>
                </a:cubicBezTo>
                <a:cubicBezTo>
                  <a:pt x="6855649" y="774137"/>
                  <a:pt x="6858719" y="786975"/>
                  <a:pt x="6859277" y="802601"/>
                </a:cubicBezTo>
                <a:cubicBezTo>
                  <a:pt x="6859835" y="818228"/>
                  <a:pt x="6865696" y="834972"/>
                  <a:pt x="6876858" y="852831"/>
                </a:cubicBezTo>
                <a:cubicBezTo>
                  <a:pt x="6888019" y="870690"/>
                  <a:pt x="6901693" y="878783"/>
                  <a:pt x="6917878" y="877108"/>
                </a:cubicBezTo>
                <a:cubicBezTo>
                  <a:pt x="6934063" y="875434"/>
                  <a:pt x="6947458" y="858970"/>
                  <a:pt x="6958062" y="827716"/>
                </a:cubicBezTo>
                <a:cubicBezTo>
                  <a:pt x="6968665" y="796462"/>
                  <a:pt x="6971457" y="754046"/>
                  <a:pt x="6966433" y="700468"/>
                </a:cubicBezTo>
                <a:cubicBezTo>
                  <a:pt x="6961411" y="646890"/>
                  <a:pt x="6958062" y="606148"/>
                  <a:pt x="6956388" y="578243"/>
                </a:cubicBezTo>
                <a:cubicBezTo>
                  <a:pt x="6954714" y="550337"/>
                  <a:pt x="6953876" y="525224"/>
                  <a:pt x="6953876" y="502898"/>
                </a:cubicBezTo>
                <a:cubicBezTo>
                  <a:pt x="6952759" y="463831"/>
                  <a:pt x="6954434" y="424763"/>
                  <a:pt x="6958900" y="385696"/>
                </a:cubicBezTo>
                <a:cubicBezTo>
                  <a:pt x="6968945" y="303096"/>
                  <a:pt x="6970620" y="233892"/>
                  <a:pt x="6963922" y="178082"/>
                </a:cubicBezTo>
                <a:cubicBezTo>
                  <a:pt x="6961690" y="157989"/>
                  <a:pt x="6959457" y="135386"/>
                  <a:pt x="6957225" y="110271"/>
                </a:cubicBezTo>
                <a:cubicBezTo>
                  <a:pt x="6954992" y="85157"/>
                  <a:pt x="6960574" y="66460"/>
                  <a:pt x="6973968" y="54183"/>
                </a:cubicBezTo>
                <a:cubicBezTo>
                  <a:pt x="6987363" y="41904"/>
                  <a:pt x="7001315" y="36601"/>
                  <a:pt x="7015826" y="38276"/>
                </a:cubicBezTo>
                <a:cubicBezTo>
                  <a:pt x="7030336" y="39951"/>
                  <a:pt x="7048196" y="41904"/>
                  <a:pt x="7069404" y="44136"/>
                </a:cubicBezTo>
                <a:cubicBezTo>
                  <a:pt x="7090612" y="46368"/>
                  <a:pt x="7107913" y="46647"/>
                  <a:pt x="7121308" y="44972"/>
                </a:cubicBezTo>
                <a:cubicBezTo>
                  <a:pt x="7134703" y="43298"/>
                  <a:pt x="7146980" y="41345"/>
                  <a:pt x="7158143" y="39113"/>
                </a:cubicBezTo>
                <a:cubicBezTo>
                  <a:pt x="7165399" y="38276"/>
                  <a:pt x="7172026" y="37769"/>
                  <a:pt x="7178026" y="37596"/>
                </a:cubicBezTo>
                <a:close/>
                <a:moveTo>
                  <a:pt x="2963214" y="37596"/>
                </a:moveTo>
                <a:cubicBezTo>
                  <a:pt x="2981212" y="37072"/>
                  <a:pt x="2993561" y="39531"/>
                  <a:pt x="3000258" y="44972"/>
                </a:cubicBezTo>
                <a:cubicBezTo>
                  <a:pt x="3009187" y="52228"/>
                  <a:pt x="3015885" y="58646"/>
                  <a:pt x="3020350" y="64227"/>
                </a:cubicBezTo>
                <a:cubicBezTo>
                  <a:pt x="3024813" y="69809"/>
                  <a:pt x="3028722" y="79296"/>
                  <a:pt x="3032069" y="92690"/>
                </a:cubicBezTo>
                <a:cubicBezTo>
                  <a:pt x="3038767" y="119480"/>
                  <a:pt x="3041000" y="163570"/>
                  <a:pt x="3038767" y="224963"/>
                </a:cubicBezTo>
                <a:cubicBezTo>
                  <a:pt x="3036534" y="326537"/>
                  <a:pt x="3037651" y="414161"/>
                  <a:pt x="3042115" y="487829"/>
                </a:cubicBezTo>
                <a:cubicBezTo>
                  <a:pt x="3046581" y="561500"/>
                  <a:pt x="3046581" y="617311"/>
                  <a:pt x="3042115" y="655262"/>
                </a:cubicBezTo>
                <a:cubicBezTo>
                  <a:pt x="3037651" y="693212"/>
                  <a:pt x="3036255" y="728374"/>
                  <a:pt x="3037930" y="760743"/>
                </a:cubicBezTo>
                <a:cubicBezTo>
                  <a:pt x="3039605" y="793113"/>
                  <a:pt x="3036534" y="823809"/>
                  <a:pt x="3028722" y="852831"/>
                </a:cubicBezTo>
                <a:cubicBezTo>
                  <a:pt x="3020908" y="881852"/>
                  <a:pt x="3013931" y="909757"/>
                  <a:pt x="3007793" y="936546"/>
                </a:cubicBezTo>
                <a:cubicBezTo>
                  <a:pt x="3001652" y="963336"/>
                  <a:pt x="2995793" y="983985"/>
                  <a:pt x="2990212" y="998496"/>
                </a:cubicBezTo>
                <a:cubicBezTo>
                  <a:pt x="2984631" y="1013007"/>
                  <a:pt x="2979050" y="1026959"/>
                  <a:pt x="2973469" y="1040354"/>
                </a:cubicBezTo>
                <a:cubicBezTo>
                  <a:pt x="2961192" y="1073840"/>
                  <a:pt x="2952818" y="1105652"/>
                  <a:pt x="2948354" y="1135790"/>
                </a:cubicBezTo>
                <a:cubicBezTo>
                  <a:pt x="2940540" y="1182671"/>
                  <a:pt x="2924355" y="1213925"/>
                  <a:pt x="2899799" y="1229552"/>
                </a:cubicBezTo>
                <a:cubicBezTo>
                  <a:pt x="2888636" y="1238481"/>
                  <a:pt x="2876359" y="1243225"/>
                  <a:pt x="2862964" y="1243784"/>
                </a:cubicBezTo>
                <a:cubicBezTo>
                  <a:pt x="2849569" y="1244342"/>
                  <a:pt x="2839523" y="1246574"/>
                  <a:pt x="2832826" y="1250480"/>
                </a:cubicBezTo>
                <a:cubicBezTo>
                  <a:pt x="2826130" y="1254387"/>
                  <a:pt x="2819431" y="1259410"/>
                  <a:pt x="2812735" y="1265549"/>
                </a:cubicBezTo>
                <a:cubicBezTo>
                  <a:pt x="2806037" y="1271689"/>
                  <a:pt x="2798782" y="1278107"/>
                  <a:pt x="2790968" y="1284804"/>
                </a:cubicBezTo>
                <a:cubicBezTo>
                  <a:pt x="2770877" y="1300431"/>
                  <a:pt x="2756645" y="1307128"/>
                  <a:pt x="2748274" y="1304896"/>
                </a:cubicBezTo>
                <a:cubicBezTo>
                  <a:pt x="2739903" y="1302663"/>
                  <a:pt x="2732926" y="1298198"/>
                  <a:pt x="2727343" y="1291502"/>
                </a:cubicBezTo>
                <a:cubicBezTo>
                  <a:pt x="2721763" y="1284804"/>
                  <a:pt x="2716740" y="1277549"/>
                  <a:pt x="2712276" y="1269735"/>
                </a:cubicBezTo>
                <a:cubicBezTo>
                  <a:pt x="2699997" y="1248527"/>
                  <a:pt x="2691067" y="1237365"/>
                  <a:pt x="2685487" y="1236249"/>
                </a:cubicBezTo>
                <a:cubicBezTo>
                  <a:pt x="2679905" y="1235132"/>
                  <a:pt x="2671254" y="1236249"/>
                  <a:pt x="2659534" y="1239597"/>
                </a:cubicBezTo>
                <a:cubicBezTo>
                  <a:pt x="2647813" y="1242946"/>
                  <a:pt x="2634141" y="1246295"/>
                  <a:pt x="2618514" y="1249643"/>
                </a:cubicBezTo>
                <a:cubicBezTo>
                  <a:pt x="2542611" y="1265270"/>
                  <a:pt x="2484569" y="1246853"/>
                  <a:pt x="2444385" y="1194391"/>
                </a:cubicBezTo>
                <a:cubicBezTo>
                  <a:pt x="2412014" y="1151975"/>
                  <a:pt x="2388574" y="1098397"/>
                  <a:pt x="2374062" y="1033657"/>
                </a:cubicBezTo>
                <a:cubicBezTo>
                  <a:pt x="2368482" y="1005752"/>
                  <a:pt x="2362623" y="975056"/>
                  <a:pt x="2356483" y="941569"/>
                </a:cubicBezTo>
                <a:cubicBezTo>
                  <a:pt x="2350344" y="908083"/>
                  <a:pt x="2341972" y="878783"/>
                  <a:pt x="2331369" y="853667"/>
                </a:cubicBezTo>
                <a:cubicBezTo>
                  <a:pt x="2320764" y="828553"/>
                  <a:pt x="2313788" y="807624"/>
                  <a:pt x="2310440" y="790881"/>
                </a:cubicBezTo>
                <a:cubicBezTo>
                  <a:pt x="2307091" y="774137"/>
                  <a:pt x="2306811" y="757953"/>
                  <a:pt x="2309601" y="742326"/>
                </a:cubicBezTo>
                <a:cubicBezTo>
                  <a:pt x="2312392" y="726699"/>
                  <a:pt x="2315463" y="709397"/>
                  <a:pt x="2318811" y="690422"/>
                </a:cubicBezTo>
                <a:cubicBezTo>
                  <a:pt x="2328857" y="635727"/>
                  <a:pt x="2331369" y="592196"/>
                  <a:pt x="2326345" y="559825"/>
                </a:cubicBezTo>
                <a:cubicBezTo>
                  <a:pt x="2321322" y="527455"/>
                  <a:pt x="2316858" y="500945"/>
                  <a:pt x="2312950" y="480295"/>
                </a:cubicBezTo>
                <a:cubicBezTo>
                  <a:pt x="2309044" y="459645"/>
                  <a:pt x="2305975" y="439274"/>
                  <a:pt x="2303743" y="419183"/>
                </a:cubicBezTo>
                <a:cubicBezTo>
                  <a:pt x="2298162" y="378999"/>
                  <a:pt x="2299277" y="331002"/>
                  <a:pt x="2307091" y="275191"/>
                </a:cubicBezTo>
                <a:cubicBezTo>
                  <a:pt x="2311555" y="245054"/>
                  <a:pt x="2314625" y="217986"/>
                  <a:pt x="2316300" y="193987"/>
                </a:cubicBezTo>
                <a:cubicBezTo>
                  <a:pt x="2317975" y="169989"/>
                  <a:pt x="2319927" y="149060"/>
                  <a:pt x="2322159" y="131200"/>
                </a:cubicBezTo>
                <a:cubicBezTo>
                  <a:pt x="2328857" y="75390"/>
                  <a:pt x="2351739" y="45811"/>
                  <a:pt x="2390807" y="42461"/>
                </a:cubicBezTo>
                <a:cubicBezTo>
                  <a:pt x="2410899" y="40229"/>
                  <a:pt x="2432385" y="40229"/>
                  <a:pt x="2455267" y="42461"/>
                </a:cubicBezTo>
                <a:cubicBezTo>
                  <a:pt x="2478150" y="44693"/>
                  <a:pt x="2494056" y="45251"/>
                  <a:pt x="2502986" y="44136"/>
                </a:cubicBezTo>
                <a:lnTo>
                  <a:pt x="2554890" y="39113"/>
                </a:lnTo>
                <a:cubicBezTo>
                  <a:pt x="2581679" y="39113"/>
                  <a:pt x="2600096" y="46926"/>
                  <a:pt x="2610142" y="62553"/>
                </a:cubicBezTo>
                <a:cubicBezTo>
                  <a:pt x="2631350" y="89342"/>
                  <a:pt x="2641954" y="141804"/>
                  <a:pt x="2641954" y="219939"/>
                </a:cubicBezTo>
                <a:lnTo>
                  <a:pt x="2635257" y="400765"/>
                </a:lnTo>
                <a:cubicBezTo>
                  <a:pt x="2635257" y="420858"/>
                  <a:pt x="2636095" y="437321"/>
                  <a:pt x="2637769" y="450158"/>
                </a:cubicBezTo>
                <a:cubicBezTo>
                  <a:pt x="2639442" y="462994"/>
                  <a:pt x="2640838" y="473877"/>
                  <a:pt x="2641954" y="482807"/>
                </a:cubicBezTo>
                <a:cubicBezTo>
                  <a:pt x="2646419" y="515178"/>
                  <a:pt x="2643070" y="555639"/>
                  <a:pt x="2631908" y="604195"/>
                </a:cubicBezTo>
                <a:cubicBezTo>
                  <a:pt x="2620746" y="652751"/>
                  <a:pt x="2618514" y="696562"/>
                  <a:pt x="2625211" y="735630"/>
                </a:cubicBezTo>
                <a:cubicBezTo>
                  <a:pt x="2626327" y="744558"/>
                  <a:pt x="2628001" y="750697"/>
                  <a:pt x="2630234" y="754046"/>
                </a:cubicBezTo>
                <a:cubicBezTo>
                  <a:pt x="2632467" y="757395"/>
                  <a:pt x="2634141" y="760743"/>
                  <a:pt x="2635257" y="764092"/>
                </a:cubicBezTo>
                <a:cubicBezTo>
                  <a:pt x="2640838" y="774137"/>
                  <a:pt x="2643908" y="786975"/>
                  <a:pt x="2644466" y="802601"/>
                </a:cubicBezTo>
                <a:cubicBezTo>
                  <a:pt x="2645023" y="818228"/>
                  <a:pt x="2650884" y="834972"/>
                  <a:pt x="2662046" y="852831"/>
                </a:cubicBezTo>
                <a:cubicBezTo>
                  <a:pt x="2673209" y="870690"/>
                  <a:pt x="2686882" y="878783"/>
                  <a:pt x="2703067" y="877108"/>
                </a:cubicBezTo>
                <a:cubicBezTo>
                  <a:pt x="2719252" y="875434"/>
                  <a:pt x="2732646" y="858970"/>
                  <a:pt x="2743250" y="827716"/>
                </a:cubicBezTo>
                <a:cubicBezTo>
                  <a:pt x="2753854" y="796462"/>
                  <a:pt x="2756645" y="754046"/>
                  <a:pt x="2751622" y="700468"/>
                </a:cubicBezTo>
                <a:cubicBezTo>
                  <a:pt x="2746599" y="646890"/>
                  <a:pt x="2743250" y="606148"/>
                  <a:pt x="2741576" y="578243"/>
                </a:cubicBezTo>
                <a:cubicBezTo>
                  <a:pt x="2739903" y="550337"/>
                  <a:pt x="2739064" y="525224"/>
                  <a:pt x="2739064" y="502898"/>
                </a:cubicBezTo>
                <a:cubicBezTo>
                  <a:pt x="2737948" y="463831"/>
                  <a:pt x="2739622" y="424763"/>
                  <a:pt x="2744088" y="385696"/>
                </a:cubicBezTo>
                <a:cubicBezTo>
                  <a:pt x="2754133" y="303096"/>
                  <a:pt x="2755809" y="233892"/>
                  <a:pt x="2749110" y="178082"/>
                </a:cubicBezTo>
                <a:cubicBezTo>
                  <a:pt x="2746878" y="157989"/>
                  <a:pt x="2744646" y="135386"/>
                  <a:pt x="2742413" y="110271"/>
                </a:cubicBezTo>
                <a:cubicBezTo>
                  <a:pt x="2740181" y="85157"/>
                  <a:pt x="2745762" y="66460"/>
                  <a:pt x="2759157" y="54183"/>
                </a:cubicBezTo>
                <a:cubicBezTo>
                  <a:pt x="2772551" y="41904"/>
                  <a:pt x="2786503" y="36601"/>
                  <a:pt x="2801014" y="38276"/>
                </a:cubicBezTo>
                <a:cubicBezTo>
                  <a:pt x="2815525" y="39951"/>
                  <a:pt x="2833384" y="41904"/>
                  <a:pt x="2854593" y="44136"/>
                </a:cubicBezTo>
                <a:cubicBezTo>
                  <a:pt x="2875800" y="46368"/>
                  <a:pt x="2893102" y="46647"/>
                  <a:pt x="2906496" y="44972"/>
                </a:cubicBezTo>
                <a:cubicBezTo>
                  <a:pt x="2919891" y="43298"/>
                  <a:pt x="2932168" y="41345"/>
                  <a:pt x="2943331" y="39113"/>
                </a:cubicBezTo>
                <a:cubicBezTo>
                  <a:pt x="2950587" y="38276"/>
                  <a:pt x="2957214" y="37769"/>
                  <a:pt x="2963214" y="37596"/>
                </a:cubicBezTo>
                <a:close/>
                <a:moveTo>
                  <a:pt x="5356209" y="13736"/>
                </a:moveTo>
                <a:cubicBezTo>
                  <a:pt x="5366882" y="14050"/>
                  <a:pt x="5377870" y="14696"/>
                  <a:pt x="5389171" y="15672"/>
                </a:cubicBezTo>
                <a:cubicBezTo>
                  <a:pt x="5426007" y="19021"/>
                  <a:pt x="5465074" y="32415"/>
                  <a:pt x="5506374" y="55856"/>
                </a:cubicBezTo>
                <a:cubicBezTo>
                  <a:pt x="5526466" y="67018"/>
                  <a:pt x="5543767" y="87389"/>
                  <a:pt x="5558278" y="116969"/>
                </a:cubicBezTo>
                <a:cubicBezTo>
                  <a:pt x="5572789" y="146548"/>
                  <a:pt x="5582834" y="166919"/>
                  <a:pt x="5588416" y="178082"/>
                </a:cubicBezTo>
                <a:cubicBezTo>
                  <a:pt x="5593996" y="189243"/>
                  <a:pt x="5601252" y="197336"/>
                  <a:pt x="5610181" y="202358"/>
                </a:cubicBezTo>
                <a:cubicBezTo>
                  <a:pt x="5619111" y="207381"/>
                  <a:pt x="5627203" y="214358"/>
                  <a:pt x="5634459" y="223288"/>
                </a:cubicBezTo>
                <a:cubicBezTo>
                  <a:pt x="5641714" y="232218"/>
                  <a:pt x="5649528" y="246449"/>
                  <a:pt x="5657899" y="265983"/>
                </a:cubicBezTo>
                <a:cubicBezTo>
                  <a:pt x="5666271" y="285516"/>
                  <a:pt x="5673805" y="308120"/>
                  <a:pt x="5680503" y="333793"/>
                </a:cubicBezTo>
                <a:cubicBezTo>
                  <a:pt x="5698362" y="392951"/>
                  <a:pt x="5706175" y="442623"/>
                  <a:pt x="5703943" y="482807"/>
                </a:cubicBezTo>
                <a:cubicBezTo>
                  <a:pt x="5701711" y="522991"/>
                  <a:pt x="5700037" y="563732"/>
                  <a:pt x="5698920" y="605032"/>
                </a:cubicBezTo>
                <a:cubicBezTo>
                  <a:pt x="5696688" y="678702"/>
                  <a:pt x="5689432" y="731722"/>
                  <a:pt x="5677154" y="764092"/>
                </a:cubicBezTo>
                <a:cubicBezTo>
                  <a:pt x="5664876" y="796462"/>
                  <a:pt x="5655667" y="823530"/>
                  <a:pt x="5649528" y="845296"/>
                </a:cubicBezTo>
                <a:cubicBezTo>
                  <a:pt x="5643388" y="867063"/>
                  <a:pt x="5639761" y="886875"/>
                  <a:pt x="5638645" y="904734"/>
                </a:cubicBezTo>
                <a:cubicBezTo>
                  <a:pt x="5637529" y="922594"/>
                  <a:pt x="5636971" y="939895"/>
                  <a:pt x="5636971" y="956638"/>
                </a:cubicBezTo>
                <a:cubicBezTo>
                  <a:pt x="5634738" y="1001286"/>
                  <a:pt x="5631668" y="1028075"/>
                  <a:pt x="5627761" y="1037005"/>
                </a:cubicBezTo>
                <a:cubicBezTo>
                  <a:pt x="5623855" y="1045935"/>
                  <a:pt x="5617437" y="1054865"/>
                  <a:pt x="5608507" y="1063794"/>
                </a:cubicBezTo>
                <a:cubicBezTo>
                  <a:pt x="5599577" y="1072724"/>
                  <a:pt x="5589811" y="1081375"/>
                  <a:pt x="5579206" y="1089746"/>
                </a:cubicBezTo>
                <a:cubicBezTo>
                  <a:pt x="5568603" y="1098118"/>
                  <a:pt x="5558278" y="1106210"/>
                  <a:pt x="5548231" y="1114024"/>
                </a:cubicBezTo>
                <a:cubicBezTo>
                  <a:pt x="5538186" y="1121837"/>
                  <a:pt x="5530930" y="1128255"/>
                  <a:pt x="5526466" y="1133279"/>
                </a:cubicBezTo>
                <a:cubicBezTo>
                  <a:pt x="5522001" y="1138301"/>
                  <a:pt x="5516698" y="1145278"/>
                  <a:pt x="5510560" y="1154207"/>
                </a:cubicBezTo>
                <a:cubicBezTo>
                  <a:pt x="5504420" y="1163137"/>
                  <a:pt x="5498281" y="1172625"/>
                  <a:pt x="5492142" y="1182671"/>
                </a:cubicBezTo>
                <a:cubicBezTo>
                  <a:pt x="5486003" y="1192717"/>
                  <a:pt x="5480422" y="1201925"/>
                  <a:pt x="5475399" y="1210297"/>
                </a:cubicBezTo>
                <a:cubicBezTo>
                  <a:pt x="5470376" y="1218668"/>
                  <a:pt x="5466748" y="1224808"/>
                  <a:pt x="5464516" y="1228715"/>
                </a:cubicBezTo>
                <a:cubicBezTo>
                  <a:pt x="5462284" y="1232621"/>
                  <a:pt x="5458377" y="1239597"/>
                  <a:pt x="5452795" y="1249643"/>
                </a:cubicBezTo>
                <a:cubicBezTo>
                  <a:pt x="5447215" y="1259690"/>
                  <a:pt x="5440517" y="1270293"/>
                  <a:pt x="5432704" y="1281455"/>
                </a:cubicBezTo>
                <a:cubicBezTo>
                  <a:pt x="5389171" y="1335033"/>
                  <a:pt x="5347872" y="1337266"/>
                  <a:pt x="5308804" y="1288153"/>
                </a:cubicBezTo>
                <a:cubicBezTo>
                  <a:pt x="5305456" y="1282571"/>
                  <a:pt x="5300154" y="1279781"/>
                  <a:pt x="5292898" y="1279781"/>
                </a:cubicBezTo>
                <a:cubicBezTo>
                  <a:pt x="5285643" y="1279781"/>
                  <a:pt x="5277271" y="1282292"/>
                  <a:pt x="5267784" y="1287315"/>
                </a:cubicBezTo>
                <a:cubicBezTo>
                  <a:pt x="5258296" y="1292339"/>
                  <a:pt x="5245180" y="1292060"/>
                  <a:pt x="5228437" y="1286478"/>
                </a:cubicBezTo>
                <a:cubicBezTo>
                  <a:pt x="5211694" y="1280897"/>
                  <a:pt x="5198578" y="1271689"/>
                  <a:pt x="5189091" y="1258852"/>
                </a:cubicBezTo>
                <a:cubicBezTo>
                  <a:pt x="5179603" y="1246016"/>
                  <a:pt x="5170673" y="1235690"/>
                  <a:pt x="5162302" y="1227877"/>
                </a:cubicBezTo>
                <a:cubicBezTo>
                  <a:pt x="5153930" y="1220064"/>
                  <a:pt x="5145838" y="1213925"/>
                  <a:pt x="5138024" y="1209460"/>
                </a:cubicBezTo>
                <a:cubicBezTo>
                  <a:pt x="5130211" y="1204995"/>
                  <a:pt x="5122397" y="1201088"/>
                  <a:pt x="5114584" y="1197740"/>
                </a:cubicBezTo>
                <a:cubicBezTo>
                  <a:pt x="5093376" y="1186577"/>
                  <a:pt x="5082214" y="1177369"/>
                  <a:pt x="5081098" y="1170113"/>
                </a:cubicBezTo>
                <a:cubicBezTo>
                  <a:pt x="5079981" y="1162858"/>
                  <a:pt x="5079144" y="1155881"/>
                  <a:pt x="5078586" y="1149185"/>
                </a:cubicBezTo>
                <a:cubicBezTo>
                  <a:pt x="5078028" y="1142487"/>
                  <a:pt x="5076633" y="1134116"/>
                  <a:pt x="5074400" y="1124069"/>
                </a:cubicBezTo>
                <a:cubicBezTo>
                  <a:pt x="5065471" y="1070492"/>
                  <a:pt x="5043704" y="994590"/>
                  <a:pt x="5009102" y="896363"/>
                </a:cubicBezTo>
                <a:cubicBezTo>
                  <a:pt x="4982313" y="822693"/>
                  <a:pt x="4975057" y="746232"/>
                  <a:pt x="4987336" y="666981"/>
                </a:cubicBezTo>
                <a:cubicBezTo>
                  <a:pt x="4996265" y="608939"/>
                  <a:pt x="5004637" y="560384"/>
                  <a:pt x="5012450" y="521316"/>
                </a:cubicBezTo>
                <a:cubicBezTo>
                  <a:pt x="5024729" y="462158"/>
                  <a:pt x="5029473" y="420858"/>
                  <a:pt x="5026682" y="397416"/>
                </a:cubicBezTo>
                <a:cubicBezTo>
                  <a:pt x="5023891" y="373976"/>
                  <a:pt x="5021659" y="355280"/>
                  <a:pt x="5019985" y="341327"/>
                </a:cubicBezTo>
                <a:cubicBezTo>
                  <a:pt x="5018311" y="327374"/>
                  <a:pt x="5017474" y="313142"/>
                  <a:pt x="5017474" y="298631"/>
                </a:cubicBezTo>
                <a:cubicBezTo>
                  <a:pt x="5017474" y="284121"/>
                  <a:pt x="5019706" y="267099"/>
                  <a:pt x="5024170" y="247565"/>
                </a:cubicBezTo>
                <a:cubicBezTo>
                  <a:pt x="5028635" y="228032"/>
                  <a:pt x="5040076" y="210172"/>
                  <a:pt x="5058494" y="193987"/>
                </a:cubicBezTo>
                <a:cubicBezTo>
                  <a:pt x="5076912" y="177802"/>
                  <a:pt x="5092818" y="161617"/>
                  <a:pt x="5106212" y="145432"/>
                </a:cubicBezTo>
                <a:cubicBezTo>
                  <a:pt x="5119606" y="129247"/>
                  <a:pt x="5131327" y="112783"/>
                  <a:pt x="5141373" y="96039"/>
                </a:cubicBezTo>
                <a:cubicBezTo>
                  <a:pt x="5151418" y="79296"/>
                  <a:pt x="5163697" y="65902"/>
                  <a:pt x="5178208" y="55856"/>
                </a:cubicBezTo>
                <a:cubicBezTo>
                  <a:pt x="5222158" y="25578"/>
                  <a:pt x="5281492" y="11539"/>
                  <a:pt x="5356209" y="13736"/>
                </a:cubicBezTo>
                <a:close/>
                <a:moveTo>
                  <a:pt x="1141397" y="13736"/>
                </a:moveTo>
                <a:cubicBezTo>
                  <a:pt x="1152070" y="14050"/>
                  <a:pt x="1163058" y="14696"/>
                  <a:pt x="1174360" y="15672"/>
                </a:cubicBezTo>
                <a:cubicBezTo>
                  <a:pt x="1211195" y="19021"/>
                  <a:pt x="1250262" y="32415"/>
                  <a:pt x="1291561" y="55856"/>
                </a:cubicBezTo>
                <a:cubicBezTo>
                  <a:pt x="1311653" y="67018"/>
                  <a:pt x="1328955" y="87389"/>
                  <a:pt x="1343465" y="116969"/>
                </a:cubicBezTo>
                <a:cubicBezTo>
                  <a:pt x="1357976" y="146548"/>
                  <a:pt x="1368022" y="166919"/>
                  <a:pt x="1373603" y="178082"/>
                </a:cubicBezTo>
                <a:cubicBezTo>
                  <a:pt x="1379184" y="189243"/>
                  <a:pt x="1386439" y="197336"/>
                  <a:pt x="1395370" y="202358"/>
                </a:cubicBezTo>
                <a:cubicBezTo>
                  <a:pt x="1404299" y="207381"/>
                  <a:pt x="1412392" y="214358"/>
                  <a:pt x="1419646" y="223288"/>
                </a:cubicBezTo>
                <a:cubicBezTo>
                  <a:pt x="1426902" y="232218"/>
                  <a:pt x="1434716" y="246449"/>
                  <a:pt x="1443087" y="265983"/>
                </a:cubicBezTo>
                <a:cubicBezTo>
                  <a:pt x="1451460" y="285516"/>
                  <a:pt x="1458994" y="308120"/>
                  <a:pt x="1465690" y="333793"/>
                </a:cubicBezTo>
                <a:cubicBezTo>
                  <a:pt x="1483550" y="392951"/>
                  <a:pt x="1491363" y="442623"/>
                  <a:pt x="1489131" y="482807"/>
                </a:cubicBezTo>
                <a:cubicBezTo>
                  <a:pt x="1486899" y="522991"/>
                  <a:pt x="1485225" y="563732"/>
                  <a:pt x="1484108" y="605032"/>
                </a:cubicBezTo>
                <a:cubicBezTo>
                  <a:pt x="1481875" y="678702"/>
                  <a:pt x="1474621" y="731722"/>
                  <a:pt x="1462342" y="764092"/>
                </a:cubicBezTo>
                <a:cubicBezTo>
                  <a:pt x="1450063" y="796462"/>
                  <a:pt x="1440855" y="823530"/>
                  <a:pt x="1434716" y="845296"/>
                </a:cubicBezTo>
                <a:cubicBezTo>
                  <a:pt x="1428577" y="867063"/>
                  <a:pt x="1424949" y="886875"/>
                  <a:pt x="1423833" y="904734"/>
                </a:cubicBezTo>
                <a:cubicBezTo>
                  <a:pt x="1422716" y="922594"/>
                  <a:pt x="1422158" y="939895"/>
                  <a:pt x="1422158" y="956638"/>
                </a:cubicBezTo>
                <a:cubicBezTo>
                  <a:pt x="1419926" y="1001286"/>
                  <a:pt x="1416856" y="1028075"/>
                  <a:pt x="1412950" y="1037005"/>
                </a:cubicBezTo>
                <a:cubicBezTo>
                  <a:pt x="1409043" y="1045935"/>
                  <a:pt x="1402625" y="1054865"/>
                  <a:pt x="1393695" y="1063794"/>
                </a:cubicBezTo>
                <a:cubicBezTo>
                  <a:pt x="1384766" y="1072724"/>
                  <a:pt x="1374999" y="1081375"/>
                  <a:pt x="1364395" y="1089746"/>
                </a:cubicBezTo>
                <a:cubicBezTo>
                  <a:pt x="1353791" y="1098118"/>
                  <a:pt x="1343465" y="1106210"/>
                  <a:pt x="1333420" y="1114024"/>
                </a:cubicBezTo>
                <a:cubicBezTo>
                  <a:pt x="1323374" y="1121837"/>
                  <a:pt x="1316118" y="1128255"/>
                  <a:pt x="1311653" y="1133279"/>
                </a:cubicBezTo>
                <a:cubicBezTo>
                  <a:pt x="1307188" y="1138301"/>
                  <a:pt x="1301886" y="1145278"/>
                  <a:pt x="1295748" y="1154207"/>
                </a:cubicBezTo>
                <a:cubicBezTo>
                  <a:pt x="1289609" y="1163137"/>
                  <a:pt x="1283469" y="1172625"/>
                  <a:pt x="1277331" y="1182671"/>
                </a:cubicBezTo>
                <a:cubicBezTo>
                  <a:pt x="1271190" y="1192717"/>
                  <a:pt x="1265610" y="1201925"/>
                  <a:pt x="1260587" y="1210297"/>
                </a:cubicBezTo>
                <a:cubicBezTo>
                  <a:pt x="1255563" y="1218668"/>
                  <a:pt x="1251936" y="1224808"/>
                  <a:pt x="1249704" y="1228715"/>
                </a:cubicBezTo>
                <a:cubicBezTo>
                  <a:pt x="1247471" y="1232621"/>
                  <a:pt x="1243564" y="1239597"/>
                  <a:pt x="1237983" y="1249643"/>
                </a:cubicBezTo>
                <a:cubicBezTo>
                  <a:pt x="1232402" y="1259690"/>
                  <a:pt x="1225706" y="1270293"/>
                  <a:pt x="1217892" y="1281455"/>
                </a:cubicBezTo>
                <a:cubicBezTo>
                  <a:pt x="1174360" y="1335033"/>
                  <a:pt x="1133059" y="1337266"/>
                  <a:pt x="1093992" y="1288153"/>
                </a:cubicBezTo>
                <a:cubicBezTo>
                  <a:pt x="1090644" y="1282571"/>
                  <a:pt x="1085342" y="1279781"/>
                  <a:pt x="1078086" y="1279781"/>
                </a:cubicBezTo>
                <a:cubicBezTo>
                  <a:pt x="1070831" y="1279781"/>
                  <a:pt x="1062459" y="1282292"/>
                  <a:pt x="1052971" y="1287315"/>
                </a:cubicBezTo>
                <a:cubicBezTo>
                  <a:pt x="1043484" y="1292339"/>
                  <a:pt x="1030368" y="1292060"/>
                  <a:pt x="1013625" y="1286478"/>
                </a:cubicBezTo>
                <a:cubicBezTo>
                  <a:pt x="996881" y="1280897"/>
                  <a:pt x="983766" y="1271689"/>
                  <a:pt x="974278" y="1258852"/>
                </a:cubicBezTo>
                <a:cubicBezTo>
                  <a:pt x="964791" y="1246016"/>
                  <a:pt x="955861" y="1235690"/>
                  <a:pt x="947489" y="1227877"/>
                </a:cubicBezTo>
                <a:cubicBezTo>
                  <a:pt x="939117" y="1220064"/>
                  <a:pt x="931026" y="1213925"/>
                  <a:pt x="923211" y="1209460"/>
                </a:cubicBezTo>
                <a:cubicBezTo>
                  <a:pt x="915398" y="1204995"/>
                  <a:pt x="907585" y="1201088"/>
                  <a:pt x="899772" y="1197740"/>
                </a:cubicBezTo>
                <a:cubicBezTo>
                  <a:pt x="878563" y="1186577"/>
                  <a:pt x="867401" y="1177369"/>
                  <a:pt x="866285" y="1170113"/>
                </a:cubicBezTo>
                <a:cubicBezTo>
                  <a:pt x="865169" y="1162858"/>
                  <a:pt x="864332" y="1155881"/>
                  <a:pt x="863773" y="1149185"/>
                </a:cubicBezTo>
                <a:cubicBezTo>
                  <a:pt x="863215" y="1142487"/>
                  <a:pt x="861820" y="1134116"/>
                  <a:pt x="859589" y="1124069"/>
                </a:cubicBezTo>
                <a:cubicBezTo>
                  <a:pt x="850658" y="1070492"/>
                  <a:pt x="828893" y="994590"/>
                  <a:pt x="794289" y="896363"/>
                </a:cubicBezTo>
                <a:cubicBezTo>
                  <a:pt x="767501" y="822693"/>
                  <a:pt x="760245" y="746232"/>
                  <a:pt x="772523" y="666981"/>
                </a:cubicBezTo>
                <a:cubicBezTo>
                  <a:pt x="781453" y="608939"/>
                  <a:pt x="789824" y="560384"/>
                  <a:pt x="797638" y="521316"/>
                </a:cubicBezTo>
                <a:cubicBezTo>
                  <a:pt x="809916" y="462158"/>
                  <a:pt x="814660" y="420858"/>
                  <a:pt x="811870" y="397416"/>
                </a:cubicBezTo>
                <a:cubicBezTo>
                  <a:pt x="809079" y="373976"/>
                  <a:pt x="806846" y="355280"/>
                  <a:pt x="805172" y="341327"/>
                </a:cubicBezTo>
                <a:cubicBezTo>
                  <a:pt x="803498" y="327374"/>
                  <a:pt x="802661" y="313142"/>
                  <a:pt x="802661" y="298631"/>
                </a:cubicBezTo>
                <a:cubicBezTo>
                  <a:pt x="802661" y="284121"/>
                  <a:pt x="804893" y="267099"/>
                  <a:pt x="809358" y="247565"/>
                </a:cubicBezTo>
                <a:cubicBezTo>
                  <a:pt x="813824" y="228032"/>
                  <a:pt x="825264" y="210172"/>
                  <a:pt x="843681" y="193987"/>
                </a:cubicBezTo>
                <a:cubicBezTo>
                  <a:pt x="862099" y="177802"/>
                  <a:pt x="878006" y="161617"/>
                  <a:pt x="891400" y="145432"/>
                </a:cubicBezTo>
                <a:cubicBezTo>
                  <a:pt x="904794" y="129247"/>
                  <a:pt x="916515" y="112783"/>
                  <a:pt x="926561" y="96039"/>
                </a:cubicBezTo>
                <a:cubicBezTo>
                  <a:pt x="936607" y="79296"/>
                  <a:pt x="948884" y="65902"/>
                  <a:pt x="963395" y="55856"/>
                </a:cubicBezTo>
                <a:cubicBezTo>
                  <a:pt x="1007347" y="25578"/>
                  <a:pt x="1066680" y="11539"/>
                  <a:pt x="1141397" y="13736"/>
                </a:cubicBezTo>
                <a:close/>
                <a:moveTo>
                  <a:pt x="7651117" y="12323"/>
                </a:moveTo>
                <a:cubicBezTo>
                  <a:pt x="7663954" y="12323"/>
                  <a:pt x="7674000" y="13440"/>
                  <a:pt x="7681255" y="15672"/>
                </a:cubicBezTo>
                <a:cubicBezTo>
                  <a:pt x="7688511" y="17905"/>
                  <a:pt x="7696882" y="19579"/>
                  <a:pt x="7706370" y="20695"/>
                </a:cubicBezTo>
                <a:cubicBezTo>
                  <a:pt x="7715858" y="21812"/>
                  <a:pt x="7725904" y="22370"/>
                  <a:pt x="7736508" y="22370"/>
                </a:cubicBezTo>
                <a:cubicBezTo>
                  <a:pt x="7747111" y="22370"/>
                  <a:pt x="7759111" y="23486"/>
                  <a:pt x="7772506" y="25719"/>
                </a:cubicBezTo>
                <a:cubicBezTo>
                  <a:pt x="7814921" y="31299"/>
                  <a:pt x="7859570" y="59204"/>
                  <a:pt x="7906451" y="109434"/>
                </a:cubicBezTo>
                <a:cubicBezTo>
                  <a:pt x="7936588" y="141804"/>
                  <a:pt x="7955285" y="175290"/>
                  <a:pt x="7962540" y="209894"/>
                </a:cubicBezTo>
                <a:cubicBezTo>
                  <a:pt x="7969796" y="244496"/>
                  <a:pt x="7972865" y="278541"/>
                  <a:pt x="7971749" y="312027"/>
                </a:cubicBezTo>
                <a:cubicBezTo>
                  <a:pt x="7970633" y="360023"/>
                  <a:pt x="7973982" y="395742"/>
                  <a:pt x="7981795" y="419183"/>
                </a:cubicBezTo>
                <a:cubicBezTo>
                  <a:pt x="7989608" y="442623"/>
                  <a:pt x="7994632" y="460482"/>
                  <a:pt x="7996864" y="472760"/>
                </a:cubicBezTo>
                <a:cubicBezTo>
                  <a:pt x="7999096" y="485039"/>
                  <a:pt x="7997701" y="502061"/>
                  <a:pt x="7992678" y="523827"/>
                </a:cubicBezTo>
                <a:cubicBezTo>
                  <a:pt x="7987655" y="545594"/>
                  <a:pt x="7979562" y="560942"/>
                  <a:pt x="7968400" y="569871"/>
                </a:cubicBezTo>
                <a:cubicBezTo>
                  <a:pt x="7957238" y="578801"/>
                  <a:pt x="7944960" y="584382"/>
                  <a:pt x="7931566" y="586614"/>
                </a:cubicBezTo>
                <a:cubicBezTo>
                  <a:pt x="7918170" y="588847"/>
                  <a:pt x="7905334" y="589405"/>
                  <a:pt x="7893056" y="588288"/>
                </a:cubicBezTo>
                <a:cubicBezTo>
                  <a:pt x="7880778" y="587172"/>
                  <a:pt x="7870732" y="586614"/>
                  <a:pt x="7862918" y="586614"/>
                </a:cubicBezTo>
                <a:cubicBezTo>
                  <a:pt x="7855105" y="586614"/>
                  <a:pt x="7849802" y="588568"/>
                  <a:pt x="7847012" y="592474"/>
                </a:cubicBezTo>
                <a:cubicBezTo>
                  <a:pt x="7844222" y="596381"/>
                  <a:pt x="7841152" y="600567"/>
                  <a:pt x="7837804" y="605032"/>
                </a:cubicBezTo>
                <a:cubicBezTo>
                  <a:pt x="7829990" y="612846"/>
                  <a:pt x="7814921" y="613403"/>
                  <a:pt x="7792597" y="606706"/>
                </a:cubicBezTo>
                <a:cubicBezTo>
                  <a:pt x="7770273" y="600009"/>
                  <a:pt x="7751856" y="585777"/>
                  <a:pt x="7737345" y="564011"/>
                </a:cubicBezTo>
                <a:cubicBezTo>
                  <a:pt x="7722834" y="542245"/>
                  <a:pt x="7721160" y="514061"/>
                  <a:pt x="7732322" y="479458"/>
                </a:cubicBezTo>
                <a:cubicBezTo>
                  <a:pt x="7735671" y="468296"/>
                  <a:pt x="7739019" y="457972"/>
                  <a:pt x="7742368" y="448484"/>
                </a:cubicBezTo>
                <a:cubicBezTo>
                  <a:pt x="7745716" y="438995"/>
                  <a:pt x="7746274" y="430903"/>
                  <a:pt x="7744042" y="424206"/>
                </a:cubicBezTo>
                <a:cubicBezTo>
                  <a:pt x="7739577" y="408579"/>
                  <a:pt x="7728973" y="400207"/>
                  <a:pt x="7712230" y="399092"/>
                </a:cubicBezTo>
                <a:cubicBezTo>
                  <a:pt x="7695487" y="397974"/>
                  <a:pt x="7680976" y="402440"/>
                  <a:pt x="7668698" y="412486"/>
                </a:cubicBezTo>
                <a:cubicBezTo>
                  <a:pt x="7651954" y="428113"/>
                  <a:pt x="7641072" y="447367"/>
                  <a:pt x="7636048" y="470249"/>
                </a:cubicBezTo>
                <a:cubicBezTo>
                  <a:pt x="7631026" y="493131"/>
                  <a:pt x="7629352" y="509596"/>
                  <a:pt x="7631026" y="519641"/>
                </a:cubicBezTo>
                <a:cubicBezTo>
                  <a:pt x="7632700" y="529688"/>
                  <a:pt x="7633537" y="540291"/>
                  <a:pt x="7633537" y="551453"/>
                </a:cubicBezTo>
                <a:cubicBezTo>
                  <a:pt x="7633537" y="562616"/>
                  <a:pt x="7634095" y="574336"/>
                  <a:pt x="7635211" y="586614"/>
                </a:cubicBezTo>
                <a:cubicBezTo>
                  <a:pt x="7639676" y="615636"/>
                  <a:pt x="7646653" y="635169"/>
                  <a:pt x="7656140" y="645215"/>
                </a:cubicBezTo>
                <a:cubicBezTo>
                  <a:pt x="7665628" y="655262"/>
                  <a:pt x="7673721" y="660843"/>
                  <a:pt x="7680418" y="661958"/>
                </a:cubicBezTo>
                <a:cubicBezTo>
                  <a:pt x="7687115" y="663075"/>
                  <a:pt x="7693534" y="663353"/>
                  <a:pt x="7699672" y="662796"/>
                </a:cubicBezTo>
                <a:cubicBezTo>
                  <a:pt x="7705812" y="662237"/>
                  <a:pt x="7712230" y="661958"/>
                  <a:pt x="7718927" y="661958"/>
                </a:cubicBezTo>
                <a:cubicBezTo>
                  <a:pt x="7725625" y="661958"/>
                  <a:pt x="7735112" y="664750"/>
                  <a:pt x="7747390" y="670330"/>
                </a:cubicBezTo>
                <a:cubicBezTo>
                  <a:pt x="7759669" y="675911"/>
                  <a:pt x="7772227" y="681492"/>
                  <a:pt x="7785063" y="687074"/>
                </a:cubicBezTo>
                <a:cubicBezTo>
                  <a:pt x="7797899" y="692654"/>
                  <a:pt x="7809340" y="701584"/>
                  <a:pt x="7819386" y="713862"/>
                </a:cubicBezTo>
                <a:cubicBezTo>
                  <a:pt x="7829432" y="726141"/>
                  <a:pt x="7838082" y="733955"/>
                  <a:pt x="7845338" y="737303"/>
                </a:cubicBezTo>
                <a:cubicBezTo>
                  <a:pt x="7852594" y="740651"/>
                  <a:pt x="7859012" y="743721"/>
                  <a:pt x="7864592" y="746511"/>
                </a:cubicBezTo>
                <a:cubicBezTo>
                  <a:pt x="7870174" y="749302"/>
                  <a:pt x="7875476" y="751814"/>
                  <a:pt x="7880498" y="754046"/>
                </a:cubicBezTo>
                <a:cubicBezTo>
                  <a:pt x="7885522" y="756278"/>
                  <a:pt x="7889707" y="761859"/>
                  <a:pt x="7893056" y="770789"/>
                </a:cubicBezTo>
                <a:cubicBezTo>
                  <a:pt x="7907567" y="809856"/>
                  <a:pt x="7910916" y="855063"/>
                  <a:pt x="7903102" y="906409"/>
                </a:cubicBezTo>
                <a:cubicBezTo>
                  <a:pt x="7900870" y="925384"/>
                  <a:pt x="7898916" y="940453"/>
                  <a:pt x="7897242" y="951615"/>
                </a:cubicBezTo>
                <a:cubicBezTo>
                  <a:pt x="7895568" y="962778"/>
                  <a:pt x="7894172" y="972545"/>
                  <a:pt x="7893056" y="980916"/>
                </a:cubicBezTo>
                <a:cubicBezTo>
                  <a:pt x="7891940" y="989287"/>
                  <a:pt x="7890824" y="996543"/>
                  <a:pt x="7889707" y="1002682"/>
                </a:cubicBezTo>
                <a:cubicBezTo>
                  <a:pt x="7888591" y="1008821"/>
                  <a:pt x="7888033" y="1018031"/>
                  <a:pt x="7888033" y="1030308"/>
                </a:cubicBezTo>
                <a:cubicBezTo>
                  <a:pt x="7888033" y="1076072"/>
                  <a:pt x="7880498" y="1111233"/>
                  <a:pt x="7865430" y="1135790"/>
                </a:cubicBezTo>
                <a:cubicBezTo>
                  <a:pt x="7850360" y="1160346"/>
                  <a:pt x="7835014" y="1177090"/>
                  <a:pt x="7819386" y="1186019"/>
                </a:cubicBezTo>
                <a:cubicBezTo>
                  <a:pt x="7803760" y="1194949"/>
                  <a:pt x="7793713" y="1201646"/>
                  <a:pt x="7789249" y="1206111"/>
                </a:cubicBezTo>
                <a:cubicBezTo>
                  <a:pt x="7784784" y="1210576"/>
                  <a:pt x="7781156" y="1216157"/>
                  <a:pt x="7778365" y="1222854"/>
                </a:cubicBezTo>
                <a:cubicBezTo>
                  <a:pt x="7775575" y="1229552"/>
                  <a:pt x="7771390" y="1236807"/>
                  <a:pt x="7765808" y="1244621"/>
                </a:cubicBezTo>
                <a:cubicBezTo>
                  <a:pt x="7752414" y="1263596"/>
                  <a:pt x="7732880" y="1276991"/>
                  <a:pt x="7707207" y="1284804"/>
                </a:cubicBezTo>
                <a:cubicBezTo>
                  <a:pt x="7678186" y="1293734"/>
                  <a:pt x="7647211" y="1297919"/>
                  <a:pt x="7614283" y="1297361"/>
                </a:cubicBezTo>
                <a:cubicBezTo>
                  <a:pt x="7581355" y="1296803"/>
                  <a:pt x="7555960" y="1294850"/>
                  <a:pt x="7538101" y="1291502"/>
                </a:cubicBezTo>
                <a:cubicBezTo>
                  <a:pt x="7520242" y="1288153"/>
                  <a:pt x="7503778" y="1279781"/>
                  <a:pt x="7488709" y="1266386"/>
                </a:cubicBezTo>
                <a:cubicBezTo>
                  <a:pt x="7473640" y="1252992"/>
                  <a:pt x="7461361" y="1238202"/>
                  <a:pt x="7451874" y="1222017"/>
                </a:cubicBezTo>
                <a:cubicBezTo>
                  <a:pt x="7442386" y="1205832"/>
                  <a:pt x="7434852" y="1196903"/>
                  <a:pt x="7429270" y="1195228"/>
                </a:cubicBezTo>
                <a:cubicBezTo>
                  <a:pt x="7423690" y="1193554"/>
                  <a:pt x="7417550" y="1192717"/>
                  <a:pt x="7410853" y="1192717"/>
                </a:cubicBezTo>
                <a:lnTo>
                  <a:pt x="7390762" y="1192717"/>
                </a:lnTo>
                <a:cubicBezTo>
                  <a:pt x="7372902" y="1192717"/>
                  <a:pt x="7360903" y="1187414"/>
                  <a:pt x="7354764" y="1176811"/>
                </a:cubicBezTo>
                <a:cubicBezTo>
                  <a:pt x="7348624" y="1166207"/>
                  <a:pt x="7346392" y="1156160"/>
                  <a:pt x="7348066" y="1146673"/>
                </a:cubicBezTo>
                <a:cubicBezTo>
                  <a:pt x="7349740" y="1137185"/>
                  <a:pt x="7350019" y="1123511"/>
                  <a:pt x="7348903" y="1105652"/>
                </a:cubicBezTo>
                <a:cubicBezTo>
                  <a:pt x="7348903" y="1087793"/>
                  <a:pt x="7349182" y="1071050"/>
                  <a:pt x="7349740" y="1055423"/>
                </a:cubicBezTo>
                <a:cubicBezTo>
                  <a:pt x="7350298" y="1039796"/>
                  <a:pt x="7356717" y="1026401"/>
                  <a:pt x="7368995" y="1015239"/>
                </a:cubicBezTo>
                <a:cubicBezTo>
                  <a:pt x="7395784" y="994032"/>
                  <a:pt x="7419225" y="982869"/>
                  <a:pt x="7439317" y="981753"/>
                </a:cubicBezTo>
                <a:cubicBezTo>
                  <a:pt x="7459408" y="980636"/>
                  <a:pt x="7472803" y="976730"/>
                  <a:pt x="7479500" y="970033"/>
                </a:cubicBezTo>
                <a:cubicBezTo>
                  <a:pt x="7486198" y="963336"/>
                  <a:pt x="7491499" y="957196"/>
                  <a:pt x="7495406" y="951615"/>
                </a:cubicBezTo>
                <a:cubicBezTo>
                  <a:pt x="7499313" y="946034"/>
                  <a:pt x="7504894" y="942686"/>
                  <a:pt x="7512149" y="941569"/>
                </a:cubicBezTo>
                <a:cubicBezTo>
                  <a:pt x="7519405" y="940453"/>
                  <a:pt x="7526939" y="941011"/>
                  <a:pt x="7534753" y="943244"/>
                </a:cubicBezTo>
                <a:cubicBezTo>
                  <a:pt x="7553728" y="948824"/>
                  <a:pt x="7563216" y="959987"/>
                  <a:pt x="7563216" y="976730"/>
                </a:cubicBezTo>
                <a:cubicBezTo>
                  <a:pt x="7563216" y="993473"/>
                  <a:pt x="7563495" y="1008821"/>
                  <a:pt x="7564053" y="1022774"/>
                </a:cubicBezTo>
                <a:cubicBezTo>
                  <a:pt x="7564611" y="1036726"/>
                  <a:pt x="7566565" y="1049284"/>
                  <a:pt x="7569913" y="1060445"/>
                </a:cubicBezTo>
                <a:cubicBezTo>
                  <a:pt x="7577727" y="1089467"/>
                  <a:pt x="7592237" y="1102862"/>
                  <a:pt x="7613446" y="1100629"/>
                </a:cubicBezTo>
                <a:cubicBezTo>
                  <a:pt x="7636886" y="1098397"/>
                  <a:pt x="7649722" y="1074956"/>
                  <a:pt x="7651954" y="1030308"/>
                </a:cubicBezTo>
                <a:cubicBezTo>
                  <a:pt x="7651954" y="1018031"/>
                  <a:pt x="7651954" y="1006310"/>
                  <a:pt x="7651954" y="995148"/>
                </a:cubicBezTo>
                <a:lnTo>
                  <a:pt x="7651954" y="958313"/>
                </a:lnTo>
                <a:cubicBezTo>
                  <a:pt x="7651954" y="905851"/>
                  <a:pt x="7626840" y="865667"/>
                  <a:pt x="7576610" y="837761"/>
                </a:cubicBezTo>
                <a:cubicBezTo>
                  <a:pt x="7556518" y="826600"/>
                  <a:pt x="7536985" y="815996"/>
                  <a:pt x="7518010" y="805949"/>
                </a:cubicBezTo>
                <a:cubicBezTo>
                  <a:pt x="7499034" y="795904"/>
                  <a:pt x="7481174" y="783626"/>
                  <a:pt x="7464431" y="769115"/>
                </a:cubicBezTo>
                <a:cubicBezTo>
                  <a:pt x="7426480" y="735630"/>
                  <a:pt x="7402482" y="697119"/>
                  <a:pt x="7392436" y="653587"/>
                </a:cubicBezTo>
                <a:cubicBezTo>
                  <a:pt x="7382389" y="610055"/>
                  <a:pt x="7375135" y="581871"/>
                  <a:pt x="7370670" y="569034"/>
                </a:cubicBezTo>
                <a:cubicBezTo>
                  <a:pt x="7366204" y="556197"/>
                  <a:pt x="7362019" y="547547"/>
                  <a:pt x="7358112" y="543082"/>
                </a:cubicBezTo>
                <a:cubicBezTo>
                  <a:pt x="7354205" y="538618"/>
                  <a:pt x="7350019" y="535268"/>
                  <a:pt x="7345555" y="533036"/>
                </a:cubicBezTo>
                <a:cubicBezTo>
                  <a:pt x="7341090" y="530805"/>
                  <a:pt x="7334951" y="524106"/>
                  <a:pt x="7327138" y="512945"/>
                </a:cubicBezTo>
                <a:cubicBezTo>
                  <a:pt x="7314859" y="496201"/>
                  <a:pt x="7312069" y="476667"/>
                  <a:pt x="7318765" y="454344"/>
                </a:cubicBezTo>
                <a:cubicBezTo>
                  <a:pt x="7325463" y="432019"/>
                  <a:pt x="7331044" y="413322"/>
                  <a:pt x="7335509" y="398254"/>
                </a:cubicBezTo>
                <a:cubicBezTo>
                  <a:pt x="7339974" y="383185"/>
                  <a:pt x="7342206" y="366721"/>
                  <a:pt x="7342206" y="348861"/>
                </a:cubicBezTo>
                <a:cubicBezTo>
                  <a:pt x="7342206" y="331002"/>
                  <a:pt x="7341369" y="313421"/>
                  <a:pt x="7339695" y="296121"/>
                </a:cubicBezTo>
                <a:cubicBezTo>
                  <a:pt x="7338020" y="278819"/>
                  <a:pt x="7337183" y="261239"/>
                  <a:pt x="7337183" y="243379"/>
                </a:cubicBezTo>
                <a:cubicBezTo>
                  <a:pt x="7339416" y="203195"/>
                  <a:pt x="7354484" y="166361"/>
                  <a:pt x="7382389" y="132875"/>
                </a:cubicBezTo>
                <a:cubicBezTo>
                  <a:pt x="7409179" y="100504"/>
                  <a:pt x="7441549" y="80412"/>
                  <a:pt x="7479500" y="72599"/>
                </a:cubicBezTo>
                <a:cubicBezTo>
                  <a:pt x="7496243" y="68135"/>
                  <a:pt x="7512986" y="64227"/>
                  <a:pt x="7529730" y="60878"/>
                </a:cubicBezTo>
                <a:cubicBezTo>
                  <a:pt x="7546473" y="57530"/>
                  <a:pt x="7563774" y="50833"/>
                  <a:pt x="7581634" y="40787"/>
                </a:cubicBezTo>
                <a:cubicBezTo>
                  <a:pt x="7615120" y="21812"/>
                  <a:pt x="7638281" y="12323"/>
                  <a:pt x="7651117" y="12323"/>
                </a:cubicBezTo>
                <a:close/>
                <a:moveTo>
                  <a:pt x="3436306" y="12323"/>
                </a:moveTo>
                <a:cubicBezTo>
                  <a:pt x="3449142" y="12323"/>
                  <a:pt x="3459188" y="13440"/>
                  <a:pt x="3466444" y="15672"/>
                </a:cubicBezTo>
                <a:cubicBezTo>
                  <a:pt x="3473700" y="17905"/>
                  <a:pt x="3482071" y="19579"/>
                  <a:pt x="3491557" y="20695"/>
                </a:cubicBezTo>
                <a:cubicBezTo>
                  <a:pt x="3501046" y="21812"/>
                  <a:pt x="3511092" y="22370"/>
                  <a:pt x="3521695" y="22370"/>
                </a:cubicBezTo>
                <a:cubicBezTo>
                  <a:pt x="3532300" y="22370"/>
                  <a:pt x="3544299" y="23486"/>
                  <a:pt x="3557693" y="25719"/>
                </a:cubicBezTo>
                <a:cubicBezTo>
                  <a:pt x="3600111" y="31299"/>
                  <a:pt x="3644757" y="59204"/>
                  <a:pt x="3691638" y="109434"/>
                </a:cubicBezTo>
                <a:cubicBezTo>
                  <a:pt x="3721776" y="141804"/>
                  <a:pt x="3740473" y="175290"/>
                  <a:pt x="3747729" y="209894"/>
                </a:cubicBezTo>
                <a:cubicBezTo>
                  <a:pt x="3754983" y="244496"/>
                  <a:pt x="3758052" y="278541"/>
                  <a:pt x="3756937" y="312027"/>
                </a:cubicBezTo>
                <a:cubicBezTo>
                  <a:pt x="3755820" y="360023"/>
                  <a:pt x="3759169" y="395742"/>
                  <a:pt x="3766983" y="419183"/>
                </a:cubicBezTo>
                <a:cubicBezTo>
                  <a:pt x="3774797" y="442623"/>
                  <a:pt x="3779819" y="460482"/>
                  <a:pt x="3782052" y="472760"/>
                </a:cubicBezTo>
                <a:cubicBezTo>
                  <a:pt x="3784284" y="485039"/>
                  <a:pt x="3782889" y="502061"/>
                  <a:pt x="3777866" y="523827"/>
                </a:cubicBezTo>
                <a:cubicBezTo>
                  <a:pt x="3772843" y="545594"/>
                  <a:pt x="3764751" y="560942"/>
                  <a:pt x="3753588" y="569871"/>
                </a:cubicBezTo>
                <a:cubicBezTo>
                  <a:pt x="3742426" y="578801"/>
                  <a:pt x="3730148" y="584382"/>
                  <a:pt x="3716753" y="586614"/>
                </a:cubicBezTo>
                <a:cubicBezTo>
                  <a:pt x="3703359" y="588847"/>
                  <a:pt x="3690522" y="589405"/>
                  <a:pt x="3678244" y="588288"/>
                </a:cubicBezTo>
                <a:cubicBezTo>
                  <a:pt x="3665966" y="587172"/>
                  <a:pt x="3655919" y="586614"/>
                  <a:pt x="3648105" y="586614"/>
                </a:cubicBezTo>
                <a:cubicBezTo>
                  <a:pt x="3640292" y="586614"/>
                  <a:pt x="3634990" y="588568"/>
                  <a:pt x="3632200" y="592474"/>
                </a:cubicBezTo>
                <a:cubicBezTo>
                  <a:pt x="3629409" y="596381"/>
                  <a:pt x="3626340" y="600567"/>
                  <a:pt x="3622992" y="605032"/>
                </a:cubicBezTo>
                <a:cubicBezTo>
                  <a:pt x="3615179" y="612846"/>
                  <a:pt x="3600111" y="613403"/>
                  <a:pt x="3577785" y="606706"/>
                </a:cubicBezTo>
                <a:cubicBezTo>
                  <a:pt x="3555460" y="600009"/>
                  <a:pt x="3537043" y="585777"/>
                  <a:pt x="3522533" y="564011"/>
                </a:cubicBezTo>
                <a:cubicBezTo>
                  <a:pt x="3508023" y="542245"/>
                  <a:pt x="3506348" y="514061"/>
                  <a:pt x="3517510" y="479458"/>
                </a:cubicBezTo>
                <a:cubicBezTo>
                  <a:pt x="3520859" y="468296"/>
                  <a:pt x="3524207" y="457972"/>
                  <a:pt x="3527555" y="448484"/>
                </a:cubicBezTo>
                <a:cubicBezTo>
                  <a:pt x="3530904" y="438995"/>
                  <a:pt x="3531462" y="430903"/>
                  <a:pt x="3529231" y="424206"/>
                </a:cubicBezTo>
                <a:cubicBezTo>
                  <a:pt x="3524766" y="408579"/>
                  <a:pt x="3514161" y="400207"/>
                  <a:pt x="3497419" y="399092"/>
                </a:cubicBezTo>
                <a:cubicBezTo>
                  <a:pt x="3480675" y="397974"/>
                  <a:pt x="3466165" y="402440"/>
                  <a:pt x="3453886" y="412486"/>
                </a:cubicBezTo>
                <a:cubicBezTo>
                  <a:pt x="3437144" y="428113"/>
                  <a:pt x="3426260" y="447367"/>
                  <a:pt x="3421236" y="470249"/>
                </a:cubicBezTo>
                <a:cubicBezTo>
                  <a:pt x="3416214" y="493131"/>
                  <a:pt x="3414540" y="509596"/>
                  <a:pt x="3416214" y="519641"/>
                </a:cubicBezTo>
                <a:cubicBezTo>
                  <a:pt x="3417889" y="529688"/>
                  <a:pt x="3418726" y="540291"/>
                  <a:pt x="3418726" y="551453"/>
                </a:cubicBezTo>
                <a:cubicBezTo>
                  <a:pt x="3418726" y="562616"/>
                  <a:pt x="3419284" y="574336"/>
                  <a:pt x="3420400" y="586614"/>
                </a:cubicBezTo>
                <a:cubicBezTo>
                  <a:pt x="3424863" y="615636"/>
                  <a:pt x="3431841" y="635169"/>
                  <a:pt x="3441329" y="645215"/>
                </a:cubicBezTo>
                <a:cubicBezTo>
                  <a:pt x="3450816" y="655262"/>
                  <a:pt x="3458909" y="660843"/>
                  <a:pt x="3465606" y="661958"/>
                </a:cubicBezTo>
                <a:cubicBezTo>
                  <a:pt x="3472304" y="663075"/>
                  <a:pt x="3478723" y="663353"/>
                  <a:pt x="3484861" y="662796"/>
                </a:cubicBezTo>
                <a:cubicBezTo>
                  <a:pt x="3491000" y="662237"/>
                  <a:pt x="3497419" y="661958"/>
                  <a:pt x="3504115" y="661958"/>
                </a:cubicBezTo>
                <a:cubicBezTo>
                  <a:pt x="3510813" y="661958"/>
                  <a:pt x="3520300" y="664750"/>
                  <a:pt x="3532578" y="670330"/>
                </a:cubicBezTo>
                <a:cubicBezTo>
                  <a:pt x="3544857" y="675911"/>
                  <a:pt x="3557415" y="681492"/>
                  <a:pt x="3570251" y="687074"/>
                </a:cubicBezTo>
                <a:cubicBezTo>
                  <a:pt x="3583087" y="692654"/>
                  <a:pt x="3594529" y="701584"/>
                  <a:pt x="3604575" y="713862"/>
                </a:cubicBezTo>
                <a:cubicBezTo>
                  <a:pt x="3614619" y="726141"/>
                  <a:pt x="3623271" y="733955"/>
                  <a:pt x="3630526" y="737303"/>
                </a:cubicBezTo>
                <a:cubicBezTo>
                  <a:pt x="3637782" y="740651"/>
                  <a:pt x="3644199" y="743721"/>
                  <a:pt x="3649782" y="746511"/>
                </a:cubicBezTo>
                <a:cubicBezTo>
                  <a:pt x="3655362" y="749302"/>
                  <a:pt x="3660663" y="751814"/>
                  <a:pt x="3665686" y="754046"/>
                </a:cubicBezTo>
                <a:cubicBezTo>
                  <a:pt x="3670709" y="756278"/>
                  <a:pt x="3674895" y="761859"/>
                  <a:pt x="3678244" y="770789"/>
                </a:cubicBezTo>
                <a:cubicBezTo>
                  <a:pt x="3692754" y="809856"/>
                  <a:pt x="3696103" y="855063"/>
                  <a:pt x="3688290" y="906409"/>
                </a:cubicBezTo>
                <a:cubicBezTo>
                  <a:pt x="3686057" y="925384"/>
                  <a:pt x="3684103" y="940453"/>
                  <a:pt x="3682430" y="951615"/>
                </a:cubicBezTo>
                <a:cubicBezTo>
                  <a:pt x="3680755" y="962778"/>
                  <a:pt x="3679360" y="972545"/>
                  <a:pt x="3678244" y="980916"/>
                </a:cubicBezTo>
                <a:cubicBezTo>
                  <a:pt x="3677128" y="989287"/>
                  <a:pt x="3676011" y="996543"/>
                  <a:pt x="3674895" y="1002682"/>
                </a:cubicBezTo>
                <a:cubicBezTo>
                  <a:pt x="3673779" y="1008821"/>
                  <a:pt x="3673221" y="1018031"/>
                  <a:pt x="3673221" y="1030308"/>
                </a:cubicBezTo>
                <a:cubicBezTo>
                  <a:pt x="3673221" y="1076072"/>
                  <a:pt x="3665686" y="1111233"/>
                  <a:pt x="3650618" y="1135790"/>
                </a:cubicBezTo>
                <a:cubicBezTo>
                  <a:pt x="3635549" y="1160346"/>
                  <a:pt x="3620202" y="1177090"/>
                  <a:pt x="3604575" y="1186019"/>
                </a:cubicBezTo>
                <a:cubicBezTo>
                  <a:pt x="3588947" y="1194949"/>
                  <a:pt x="3578902" y="1201646"/>
                  <a:pt x="3574437" y="1206111"/>
                </a:cubicBezTo>
                <a:cubicBezTo>
                  <a:pt x="3569972" y="1210576"/>
                  <a:pt x="3566344" y="1216157"/>
                  <a:pt x="3563555" y="1222854"/>
                </a:cubicBezTo>
                <a:cubicBezTo>
                  <a:pt x="3560764" y="1229552"/>
                  <a:pt x="3556578" y="1236807"/>
                  <a:pt x="3550996" y="1244621"/>
                </a:cubicBezTo>
                <a:cubicBezTo>
                  <a:pt x="3537602" y="1263596"/>
                  <a:pt x="3518068" y="1276991"/>
                  <a:pt x="3492396" y="1284804"/>
                </a:cubicBezTo>
                <a:cubicBezTo>
                  <a:pt x="3463373" y="1293734"/>
                  <a:pt x="3432398" y="1297919"/>
                  <a:pt x="3399471" y="1297361"/>
                </a:cubicBezTo>
                <a:cubicBezTo>
                  <a:pt x="3366543" y="1296803"/>
                  <a:pt x="3341148" y="1294850"/>
                  <a:pt x="3323290" y="1291502"/>
                </a:cubicBezTo>
                <a:cubicBezTo>
                  <a:pt x="3305430" y="1288153"/>
                  <a:pt x="3288966" y="1279781"/>
                  <a:pt x="3273898" y="1266386"/>
                </a:cubicBezTo>
                <a:cubicBezTo>
                  <a:pt x="3258828" y="1252992"/>
                  <a:pt x="3246550" y="1238202"/>
                  <a:pt x="3237062" y="1222017"/>
                </a:cubicBezTo>
                <a:cubicBezTo>
                  <a:pt x="3227575" y="1205832"/>
                  <a:pt x="3220040" y="1196903"/>
                  <a:pt x="3214459" y="1195228"/>
                </a:cubicBezTo>
                <a:cubicBezTo>
                  <a:pt x="3208878" y="1193554"/>
                  <a:pt x="3202738" y="1192717"/>
                  <a:pt x="3196041" y="1192717"/>
                </a:cubicBezTo>
                <a:lnTo>
                  <a:pt x="3175949" y="1192717"/>
                </a:lnTo>
                <a:cubicBezTo>
                  <a:pt x="3158089" y="1192717"/>
                  <a:pt x="3146091" y="1187414"/>
                  <a:pt x="3139951" y="1176811"/>
                </a:cubicBezTo>
                <a:cubicBezTo>
                  <a:pt x="3133813" y="1166207"/>
                  <a:pt x="3131581" y="1156160"/>
                  <a:pt x="3133254" y="1146673"/>
                </a:cubicBezTo>
                <a:cubicBezTo>
                  <a:pt x="3134929" y="1137185"/>
                  <a:pt x="3135208" y="1123511"/>
                  <a:pt x="3134092" y="1105652"/>
                </a:cubicBezTo>
                <a:cubicBezTo>
                  <a:pt x="3134092" y="1087793"/>
                  <a:pt x="3134371" y="1071050"/>
                  <a:pt x="3134929" y="1055423"/>
                </a:cubicBezTo>
                <a:cubicBezTo>
                  <a:pt x="3135487" y="1039796"/>
                  <a:pt x="3141905" y="1026401"/>
                  <a:pt x="3154183" y="1015239"/>
                </a:cubicBezTo>
                <a:cubicBezTo>
                  <a:pt x="3180972" y="994032"/>
                  <a:pt x="3204413" y="982869"/>
                  <a:pt x="3224504" y="981753"/>
                </a:cubicBezTo>
                <a:cubicBezTo>
                  <a:pt x="3244597" y="980636"/>
                  <a:pt x="3257991" y="976730"/>
                  <a:pt x="3264688" y="970033"/>
                </a:cubicBezTo>
                <a:cubicBezTo>
                  <a:pt x="3271386" y="963336"/>
                  <a:pt x="3276687" y="957196"/>
                  <a:pt x="3280594" y="951615"/>
                </a:cubicBezTo>
                <a:cubicBezTo>
                  <a:pt x="3284502" y="946034"/>
                  <a:pt x="3290083" y="942686"/>
                  <a:pt x="3297337" y="941569"/>
                </a:cubicBezTo>
                <a:cubicBezTo>
                  <a:pt x="3304593" y="940453"/>
                  <a:pt x="3312127" y="941011"/>
                  <a:pt x="3319941" y="943244"/>
                </a:cubicBezTo>
                <a:cubicBezTo>
                  <a:pt x="3338916" y="948824"/>
                  <a:pt x="3348404" y="959987"/>
                  <a:pt x="3348404" y="976730"/>
                </a:cubicBezTo>
                <a:cubicBezTo>
                  <a:pt x="3348404" y="993473"/>
                  <a:pt x="3348683" y="1008821"/>
                  <a:pt x="3349242" y="1022774"/>
                </a:cubicBezTo>
                <a:cubicBezTo>
                  <a:pt x="3349799" y="1036726"/>
                  <a:pt x="3351753" y="1049284"/>
                  <a:pt x="3355102" y="1060445"/>
                </a:cubicBezTo>
                <a:cubicBezTo>
                  <a:pt x="3362914" y="1089467"/>
                  <a:pt x="3377426" y="1102862"/>
                  <a:pt x="3398634" y="1100629"/>
                </a:cubicBezTo>
                <a:cubicBezTo>
                  <a:pt x="3422074" y="1098397"/>
                  <a:pt x="3434910" y="1074956"/>
                  <a:pt x="3437144" y="1030308"/>
                </a:cubicBezTo>
                <a:cubicBezTo>
                  <a:pt x="3437144" y="1018031"/>
                  <a:pt x="3437144" y="1006310"/>
                  <a:pt x="3437144" y="995148"/>
                </a:cubicBezTo>
                <a:lnTo>
                  <a:pt x="3437144" y="958313"/>
                </a:lnTo>
                <a:cubicBezTo>
                  <a:pt x="3437144" y="905851"/>
                  <a:pt x="3412027" y="865667"/>
                  <a:pt x="3361798" y="837761"/>
                </a:cubicBezTo>
                <a:cubicBezTo>
                  <a:pt x="3341707" y="826600"/>
                  <a:pt x="3322173" y="815996"/>
                  <a:pt x="3303198" y="805949"/>
                </a:cubicBezTo>
                <a:cubicBezTo>
                  <a:pt x="3284222" y="795904"/>
                  <a:pt x="3266363" y="783626"/>
                  <a:pt x="3249619" y="769115"/>
                </a:cubicBezTo>
                <a:cubicBezTo>
                  <a:pt x="3211668" y="735630"/>
                  <a:pt x="3187670" y="697119"/>
                  <a:pt x="3177624" y="653587"/>
                </a:cubicBezTo>
                <a:cubicBezTo>
                  <a:pt x="3167578" y="610055"/>
                  <a:pt x="3160322" y="581871"/>
                  <a:pt x="3155858" y="569034"/>
                </a:cubicBezTo>
                <a:cubicBezTo>
                  <a:pt x="3151393" y="556197"/>
                  <a:pt x="3147208" y="547547"/>
                  <a:pt x="3143301" y="543082"/>
                </a:cubicBezTo>
                <a:cubicBezTo>
                  <a:pt x="3139393" y="538618"/>
                  <a:pt x="3135208" y="535268"/>
                  <a:pt x="3130743" y="533036"/>
                </a:cubicBezTo>
                <a:cubicBezTo>
                  <a:pt x="3126278" y="530805"/>
                  <a:pt x="3120139" y="524106"/>
                  <a:pt x="3112326" y="512945"/>
                </a:cubicBezTo>
                <a:cubicBezTo>
                  <a:pt x="3100047" y="496201"/>
                  <a:pt x="3097257" y="476667"/>
                  <a:pt x="3103954" y="454344"/>
                </a:cubicBezTo>
                <a:cubicBezTo>
                  <a:pt x="3110652" y="432019"/>
                  <a:pt x="3116233" y="413322"/>
                  <a:pt x="3120697" y="398254"/>
                </a:cubicBezTo>
                <a:cubicBezTo>
                  <a:pt x="3125162" y="383185"/>
                  <a:pt x="3127394" y="366721"/>
                  <a:pt x="3127394" y="348861"/>
                </a:cubicBezTo>
                <a:cubicBezTo>
                  <a:pt x="3127394" y="331002"/>
                  <a:pt x="3126557" y="313421"/>
                  <a:pt x="3124882" y="296121"/>
                </a:cubicBezTo>
                <a:cubicBezTo>
                  <a:pt x="3123208" y="278819"/>
                  <a:pt x="3122370" y="261239"/>
                  <a:pt x="3122370" y="243379"/>
                </a:cubicBezTo>
                <a:cubicBezTo>
                  <a:pt x="3124603" y="203195"/>
                  <a:pt x="3139674" y="166361"/>
                  <a:pt x="3167578" y="132875"/>
                </a:cubicBezTo>
                <a:cubicBezTo>
                  <a:pt x="3194366" y="100504"/>
                  <a:pt x="3226737" y="80412"/>
                  <a:pt x="3264688" y="72599"/>
                </a:cubicBezTo>
                <a:cubicBezTo>
                  <a:pt x="3281431" y="68135"/>
                  <a:pt x="3298175" y="64227"/>
                  <a:pt x="3314918" y="60878"/>
                </a:cubicBezTo>
                <a:cubicBezTo>
                  <a:pt x="3331661" y="57530"/>
                  <a:pt x="3348962" y="50833"/>
                  <a:pt x="3366822" y="40787"/>
                </a:cubicBezTo>
                <a:cubicBezTo>
                  <a:pt x="3400308" y="21812"/>
                  <a:pt x="3423470" y="12323"/>
                  <a:pt x="3436306" y="12323"/>
                </a:cubicBezTo>
                <a:close/>
                <a:moveTo>
                  <a:pt x="6157873" y="11879"/>
                </a:moveTo>
                <a:cubicBezTo>
                  <a:pt x="6166611" y="12873"/>
                  <a:pt x="6174956" y="16928"/>
                  <a:pt x="6182909" y="24044"/>
                </a:cubicBezTo>
                <a:cubicBezTo>
                  <a:pt x="6203001" y="47484"/>
                  <a:pt x="6218628" y="63111"/>
                  <a:pt x="6229790" y="70925"/>
                </a:cubicBezTo>
                <a:cubicBezTo>
                  <a:pt x="6248765" y="85436"/>
                  <a:pt x="6277229" y="93807"/>
                  <a:pt x="6315180" y="96039"/>
                </a:cubicBezTo>
                <a:cubicBezTo>
                  <a:pt x="6347550" y="98272"/>
                  <a:pt x="6376572" y="115016"/>
                  <a:pt x="6402244" y="146270"/>
                </a:cubicBezTo>
                <a:cubicBezTo>
                  <a:pt x="6406709" y="152966"/>
                  <a:pt x="6411174" y="159384"/>
                  <a:pt x="6415639" y="165524"/>
                </a:cubicBezTo>
                <a:cubicBezTo>
                  <a:pt x="6420104" y="171662"/>
                  <a:pt x="6423452" y="178639"/>
                  <a:pt x="6425685" y="186452"/>
                </a:cubicBezTo>
                <a:cubicBezTo>
                  <a:pt x="6432382" y="203195"/>
                  <a:pt x="6434614" y="227194"/>
                  <a:pt x="6432382" y="258448"/>
                </a:cubicBezTo>
                <a:cubicBezTo>
                  <a:pt x="6430150" y="289702"/>
                  <a:pt x="6431824" y="315095"/>
                  <a:pt x="6437405" y="334629"/>
                </a:cubicBezTo>
                <a:cubicBezTo>
                  <a:pt x="6442986" y="354163"/>
                  <a:pt x="6448567" y="372861"/>
                  <a:pt x="6454148" y="390720"/>
                </a:cubicBezTo>
                <a:cubicBezTo>
                  <a:pt x="6464194" y="421974"/>
                  <a:pt x="6458055" y="463831"/>
                  <a:pt x="6435731" y="516293"/>
                </a:cubicBezTo>
                <a:cubicBezTo>
                  <a:pt x="6418987" y="564290"/>
                  <a:pt x="6398338" y="592754"/>
                  <a:pt x="6373781" y="601684"/>
                </a:cubicBezTo>
                <a:lnTo>
                  <a:pt x="6343643" y="611729"/>
                </a:lnTo>
                <a:cubicBezTo>
                  <a:pt x="6314622" y="621775"/>
                  <a:pt x="6289786" y="625403"/>
                  <a:pt x="6269137" y="622612"/>
                </a:cubicBezTo>
                <a:cubicBezTo>
                  <a:pt x="6248486" y="619822"/>
                  <a:pt x="6234255" y="613961"/>
                  <a:pt x="6226441" y="605032"/>
                </a:cubicBezTo>
                <a:cubicBezTo>
                  <a:pt x="6204117" y="576011"/>
                  <a:pt x="6198536" y="542524"/>
                  <a:pt x="6209698" y="504573"/>
                </a:cubicBezTo>
                <a:cubicBezTo>
                  <a:pt x="6211930" y="496759"/>
                  <a:pt x="6211930" y="484481"/>
                  <a:pt x="6209698" y="467738"/>
                </a:cubicBezTo>
                <a:cubicBezTo>
                  <a:pt x="6207466" y="450995"/>
                  <a:pt x="6197978" y="440391"/>
                  <a:pt x="6181234" y="435926"/>
                </a:cubicBezTo>
                <a:cubicBezTo>
                  <a:pt x="6172305" y="433693"/>
                  <a:pt x="6166445" y="429786"/>
                  <a:pt x="6163654" y="424206"/>
                </a:cubicBezTo>
                <a:cubicBezTo>
                  <a:pt x="6160864" y="418625"/>
                  <a:pt x="6158632" y="413880"/>
                  <a:pt x="6156957" y="409974"/>
                </a:cubicBezTo>
                <a:cubicBezTo>
                  <a:pt x="6155283" y="406067"/>
                  <a:pt x="6153608" y="403277"/>
                  <a:pt x="6151934" y="401602"/>
                </a:cubicBezTo>
                <a:cubicBezTo>
                  <a:pt x="6150260" y="399928"/>
                  <a:pt x="6144958" y="402440"/>
                  <a:pt x="6136028" y="409136"/>
                </a:cubicBezTo>
                <a:cubicBezTo>
                  <a:pt x="6127099" y="415834"/>
                  <a:pt x="6122075" y="419462"/>
                  <a:pt x="6120959" y="420020"/>
                </a:cubicBezTo>
                <a:cubicBezTo>
                  <a:pt x="6119843" y="420578"/>
                  <a:pt x="6116215" y="419741"/>
                  <a:pt x="6110077" y="417508"/>
                </a:cubicBezTo>
                <a:cubicBezTo>
                  <a:pt x="6103937" y="415276"/>
                  <a:pt x="6098077" y="415834"/>
                  <a:pt x="6092496" y="419183"/>
                </a:cubicBezTo>
                <a:cubicBezTo>
                  <a:pt x="6086915" y="422532"/>
                  <a:pt x="6081334" y="428671"/>
                  <a:pt x="6075753" y="437600"/>
                </a:cubicBezTo>
                <a:cubicBezTo>
                  <a:pt x="6055661" y="472203"/>
                  <a:pt x="6051754" y="528571"/>
                  <a:pt x="6064033" y="606706"/>
                </a:cubicBezTo>
                <a:cubicBezTo>
                  <a:pt x="6068497" y="630146"/>
                  <a:pt x="6072962" y="651912"/>
                  <a:pt x="6077428" y="672004"/>
                </a:cubicBezTo>
                <a:cubicBezTo>
                  <a:pt x="6086357" y="722234"/>
                  <a:pt x="6090542" y="755720"/>
                  <a:pt x="6089984" y="772463"/>
                </a:cubicBezTo>
                <a:cubicBezTo>
                  <a:pt x="6089426" y="789207"/>
                  <a:pt x="6086078" y="806787"/>
                  <a:pt x="6079939" y="825204"/>
                </a:cubicBezTo>
                <a:cubicBezTo>
                  <a:pt x="6073799" y="843622"/>
                  <a:pt x="6068497" y="861760"/>
                  <a:pt x="6064033" y="879620"/>
                </a:cubicBezTo>
                <a:cubicBezTo>
                  <a:pt x="6050638" y="925384"/>
                  <a:pt x="6052312" y="964451"/>
                  <a:pt x="6069055" y="996821"/>
                </a:cubicBezTo>
                <a:cubicBezTo>
                  <a:pt x="6089147" y="1037005"/>
                  <a:pt x="6101984" y="1060445"/>
                  <a:pt x="6107565" y="1067143"/>
                </a:cubicBezTo>
                <a:cubicBezTo>
                  <a:pt x="6117611" y="1077189"/>
                  <a:pt x="6129889" y="1081375"/>
                  <a:pt x="6144400" y="1079700"/>
                </a:cubicBezTo>
                <a:cubicBezTo>
                  <a:pt x="6158911" y="1078026"/>
                  <a:pt x="6170073" y="1070771"/>
                  <a:pt x="6177886" y="1057934"/>
                </a:cubicBezTo>
                <a:cubicBezTo>
                  <a:pt x="6185700" y="1045098"/>
                  <a:pt x="6192955" y="1031145"/>
                  <a:pt x="6199652" y="1016076"/>
                </a:cubicBezTo>
                <a:cubicBezTo>
                  <a:pt x="6206350" y="1001007"/>
                  <a:pt x="6213605" y="986776"/>
                  <a:pt x="6221419" y="973381"/>
                </a:cubicBezTo>
                <a:cubicBezTo>
                  <a:pt x="6229232" y="959987"/>
                  <a:pt x="6238441" y="952173"/>
                  <a:pt x="6249045" y="949941"/>
                </a:cubicBezTo>
                <a:cubicBezTo>
                  <a:pt x="6259648" y="947708"/>
                  <a:pt x="6273322" y="947430"/>
                  <a:pt x="6290065" y="949104"/>
                </a:cubicBezTo>
                <a:cubicBezTo>
                  <a:pt x="6306808" y="950779"/>
                  <a:pt x="6318250" y="951615"/>
                  <a:pt x="6324389" y="951615"/>
                </a:cubicBezTo>
                <a:cubicBezTo>
                  <a:pt x="6330528" y="951615"/>
                  <a:pt x="6338062" y="955243"/>
                  <a:pt x="6346992" y="962498"/>
                </a:cubicBezTo>
                <a:cubicBezTo>
                  <a:pt x="6355921" y="969754"/>
                  <a:pt x="6360666" y="985939"/>
                  <a:pt x="6361224" y="1011054"/>
                </a:cubicBezTo>
                <a:cubicBezTo>
                  <a:pt x="6361782" y="1036168"/>
                  <a:pt x="6362619" y="1056260"/>
                  <a:pt x="6363735" y="1071329"/>
                </a:cubicBezTo>
                <a:cubicBezTo>
                  <a:pt x="6364852" y="1086398"/>
                  <a:pt x="6360945" y="1099792"/>
                  <a:pt x="6352015" y="1111512"/>
                </a:cubicBezTo>
                <a:cubicBezTo>
                  <a:pt x="6343085" y="1123232"/>
                  <a:pt x="6337225" y="1133837"/>
                  <a:pt x="6334435" y="1143324"/>
                </a:cubicBezTo>
                <a:cubicBezTo>
                  <a:pt x="6331644" y="1152812"/>
                  <a:pt x="6329691" y="1162021"/>
                  <a:pt x="6328575" y="1170950"/>
                </a:cubicBezTo>
                <a:cubicBezTo>
                  <a:pt x="6327458" y="1194391"/>
                  <a:pt x="6323272" y="1211692"/>
                  <a:pt x="6316017" y="1222854"/>
                </a:cubicBezTo>
                <a:cubicBezTo>
                  <a:pt x="6308762" y="1234016"/>
                  <a:pt x="6302065" y="1243225"/>
                  <a:pt x="6295925" y="1250480"/>
                </a:cubicBezTo>
                <a:cubicBezTo>
                  <a:pt x="6289786" y="1257736"/>
                  <a:pt x="6273601" y="1261364"/>
                  <a:pt x="6247370" y="1261364"/>
                </a:cubicBezTo>
                <a:cubicBezTo>
                  <a:pt x="6221140" y="1261364"/>
                  <a:pt x="6197420" y="1273642"/>
                  <a:pt x="6176212" y="1298198"/>
                </a:cubicBezTo>
                <a:cubicBezTo>
                  <a:pt x="6155004" y="1322755"/>
                  <a:pt x="6134912" y="1333638"/>
                  <a:pt x="6115936" y="1330847"/>
                </a:cubicBezTo>
                <a:cubicBezTo>
                  <a:pt x="6096961" y="1328057"/>
                  <a:pt x="6083566" y="1316616"/>
                  <a:pt x="6075753" y="1296524"/>
                </a:cubicBezTo>
                <a:cubicBezTo>
                  <a:pt x="6067939" y="1278665"/>
                  <a:pt x="6050638" y="1269177"/>
                  <a:pt x="6023849" y="1268061"/>
                </a:cubicBezTo>
                <a:cubicBezTo>
                  <a:pt x="6016036" y="1266944"/>
                  <a:pt x="6008780" y="1264991"/>
                  <a:pt x="6002083" y="1262201"/>
                </a:cubicBezTo>
                <a:cubicBezTo>
                  <a:pt x="5995385" y="1259410"/>
                  <a:pt x="5987572" y="1257178"/>
                  <a:pt x="5978642" y="1255503"/>
                </a:cubicBezTo>
                <a:cubicBezTo>
                  <a:pt x="5969713" y="1253829"/>
                  <a:pt x="5960783" y="1250201"/>
                  <a:pt x="5951854" y="1244621"/>
                </a:cubicBezTo>
                <a:cubicBezTo>
                  <a:pt x="5929529" y="1232342"/>
                  <a:pt x="5911112" y="1212809"/>
                  <a:pt x="5896601" y="1186019"/>
                </a:cubicBezTo>
                <a:cubicBezTo>
                  <a:pt x="5887672" y="1169276"/>
                  <a:pt x="5879021" y="1155323"/>
                  <a:pt x="5870649" y="1144161"/>
                </a:cubicBezTo>
                <a:cubicBezTo>
                  <a:pt x="5862277" y="1133000"/>
                  <a:pt x="5855302" y="1122395"/>
                  <a:pt x="5849720" y="1112349"/>
                </a:cubicBezTo>
                <a:cubicBezTo>
                  <a:pt x="5835209" y="1090025"/>
                  <a:pt x="5829628" y="1068817"/>
                  <a:pt x="5832977" y="1048725"/>
                </a:cubicBezTo>
                <a:cubicBezTo>
                  <a:pt x="5839675" y="995148"/>
                  <a:pt x="5832419" y="959987"/>
                  <a:pt x="5811211" y="943244"/>
                </a:cubicBezTo>
                <a:cubicBezTo>
                  <a:pt x="5798932" y="935430"/>
                  <a:pt x="5792794" y="929292"/>
                  <a:pt x="5792794" y="924826"/>
                </a:cubicBezTo>
                <a:cubicBezTo>
                  <a:pt x="5792794" y="920361"/>
                  <a:pt x="5790561" y="910874"/>
                  <a:pt x="5786096" y="896363"/>
                </a:cubicBezTo>
                <a:cubicBezTo>
                  <a:pt x="5779399" y="876272"/>
                  <a:pt x="5779678" y="852831"/>
                  <a:pt x="5786933" y="826041"/>
                </a:cubicBezTo>
                <a:cubicBezTo>
                  <a:pt x="5794189" y="799254"/>
                  <a:pt x="5796700" y="777208"/>
                  <a:pt x="5794468" y="759906"/>
                </a:cubicBezTo>
                <a:cubicBezTo>
                  <a:pt x="5792236" y="742605"/>
                  <a:pt x="5789444" y="724466"/>
                  <a:pt x="5786096" y="705491"/>
                </a:cubicBezTo>
                <a:cubicBezTo>
                  <a:pt x="5779399" y="656378"/>
                  <a:pt x="5778841" y="624008"/>
                  <a:pt x="5784422" y="608380"/>
                </a:cubicBezTo>
                <a:cubicBezTo>
                  <a:pt x="5790003" y="592754"/>
                  <a:pt x="5791398" y="570430"/>
                  <a:pt x="5788607" y="541408"/>
                </a:cubicBezTo>
                <a:cubicBezTo>
                  <a:pt x="5785817" y="512386"/>
                  <a:pt x="5784422" y="488667"/>
                  <a:pt x="5784422" y="470249"/>
                </a:cubicBezTo>
                <a:cubicBezTo>
                  <a:pt x="5784422" y="451832"/>
                  <a:pt x="5783026" y="427554"/>
                  <a:pt x="5780236" y="397416"/>
                </a:cubicBezTo>
                <a:cubicBezTo>
                  <a:pt x="5777446" y="367280"/>
                  <a:pt x="5777167" y="334908"/>
                  <a:pt x="5779399" y="300306"/>
                </a:cubicBezTo>
                <a:cubicBezTo>
                  <a:pt x="5787212" y="213242"/>
                  <a:pt x="5816792" y="153524"/>
                  <a:pt x="5868137" y="121154"/>
                </a:cubicBezTo>
                <a:cubicBezTo>
                  <a:pt x="5945156" y="75390"/>
                  <a:pt x="5994269" y="53624"/>
                  <a:pt x="6015478" y="55856"/>
                </a:cubicBezTo>
                <a:cubicBezTo>
                  <a:pt x="6022175" y="55856"/>
                  <a:pt x="6030268" y="56693"/>
                  <a:pt x="6039755" y="58367"/>
                </a:cubicBezTo>
                <a:cubicBezTo>
                  <a:pt x="6049243" y="60042"/>
                  <a:pt x="6058451" y="59763"/>
                  <a:pt x="6067381" y="57530"/>
                </a:cubicBezTo>
                <a:cubicBezTo>
                  <a:pt x="6076311" y="55298"/>
                  <a:pt x="6084124" y="51950"/>
                  <a:pt x="6090821" y="47484"/>
                </a:cubicBezTo>
                <a:cubicBezTo>
                  <a:pt x="6097519" y="43019"/>
                  <a:pt x="6104216" y="37997"/>
                  <a:pt x="6110914" y="32415"/>
                </a:cubicBezTo>
                <a:cubicBezTo>
                  <a:pt x="6127657" y="17067"/>
                  <a:pt x="6143310" y="10222"/>
                  <a:pt x="6157873" y="11879"/>
                </a:cubicBezTo>
                <a:close/>
                <a:moveTo>
                  <a:pt x="1943061" y="11879"/>
                </a:moveTo>
                <a:cubicBezTo>
                  <a:pt x="1951799" y="12873"/>
                  <a:pt x="1960144" y="16928"/>
                  <a:pt x="1968098" y="24044"/>
                </a:cubicBezTo>
                <a:cubicBezTo>
                  <a:pt x="1988189" y="47484"/>
                  <a:pt x="2003817" y="63111"/>
                  <a:pt x="2014978" y="70925"/>
                </a:cubicBezTo>
                <a:cubicBezTo>
                  <a:pt x="2033953" y="85436"/>
                  <a:pt x="2062416" y="93807"/>
                  <a:pt x="2100368" y="96039"/>
                </a:cubicBezTo>
                <a:cubicBezTo>
                  <a:pt x="2132739" y="98272"/>
                  <a:pt x="2161760" y="115016"/>
                  <a:pt x="2187432" y="146270"/>
                </a:cubicBezTo>
                <a:cubicBezTo>
                  <a:pt x="2191898" y="152966"/>
                  <a:pt x="2196363" y="159384"/>
                  <a:pt x="2200827" y="165524"/>
                </a:cubicBezTo>
                <a:cubicBezTo>
                  <a:pt x="2205292" y="171662"/>
                  <a:pt x="2208640" y="178639"/>
                  <a:pt x="2210873" y="186452"/>
                </a:cubicBezTo>
                <a:cubicBezTo>
                  <a:pt x="2217570" y="203195"/>
                  <a:pt x="2219803" y="227194"/>
                  <a:pt x="2217570" y="258448"/>
                </a:cubicBezTo>
                <a:cubicBezTo>
                  <a:pt x="2215338" y="289702"/>
                  <a:pt x="2217012" y="315095"/>
                  <a:pt x="2222594" y="334629"/>
                </a:cubicBezTo>
                <a:cubicBezTo>
                  <a:pt x="2228175" y="354163"/>
                  <a:pt x="2233756" y="372861"/>
                  <a:pt x="2239336" y="390720"/>
                </a:cubicBezTo>
                <a:cubicBezTo>
                  <a:pt x="2249382" y="421974"/>
                  <a:pt x="2243244" y="463831"/>
                  <a:pt x="2220919" y="516293"/>
                </a:cubicBezTo>
                <a:cubicBezTo>
                  <a:pt x="2204176" y="564290"/>
                  <a:pt x="2183527" y="592754"/>
                  <a:pt x="2158969" y="601684"/>
                </a:cubicBezTo>
                <a:lnTo>
                  <a:pt x="2128831" y="611729"/>
                </a:lnTo>
                <a:cubicBezTo>
                  <a:pt x="2099811" y="621775"/>
                  <a:pt x="2074974" y="625403"/>
                  <a:pt x="2054325" y="622612"/>
                </a:cubicBezTo>
                <a:cubicBezTo>
                  <a:pt x="2033674" y="619822"/>
                  <a:pt x="2019444" y="613961"/>
                  <a:pt x="2011630" y="605032"/>
                </a:cubicBezTo>
                <a:cubicBezTo>
                  <a:pt x="1989306" y="576011"/>
                  <a:pt x="1983723" y="542524"/>
                  <a:pt x="1994886" y="504573"/>
                </a:cubicBezTo>
                <a:cubicBezTo>
                  <a:pt x="1997119" y="496759"/>
                  <a:pt x="1997119" y="484481"/>
                  <a:pt x="1994886" y="467738"/>
                </a:cubicBezTo>
                <a:cubicBezTo>
                  <a:pt x="1992654" y="450995"/>
                  <a:pt x="1983167" y="440391"/>
                  <a:pt x="1966423" y="435926"/>
                </a:cubicBezTo>
                <a:cubicBezTo>
                  <a:pt x="1957493" y="433693"/>
                  <a:pt x="1951633" y="429786"/>
                  <a:pt x="1948842" y="424206"/>
                </a:cubicBezTo>
                <a:cubicBezTo>
                  <a:pt x="1946052" y="418625"/>
                  <a:pt x="1943820" y="413880"/>
                  <a:pt x="1942145" y="409974"/>
                </a:cubicBezTo>
                <a:cubicBezTo>
                  <a:pt x="1940472" y="406067"/>
                  <a:pt x="1938796" y="403277"/>
                  <a:pt x="1937122" y="401602"/>
                </a:cubicBezTo>
                <a:cubicBezTo>
                  <a:pt x="1935448" y="399928"/>
                  <a:pt x="1930146" y="402440"/>
                  <a:pt x="1921216" y="409136"/>
                </a:cubicBezTo>
                <a:cubicBezTo>
                  <a:pt x="1912287" y="415834"/>
                  <a:pt x="1907265" y="419462"/>
                  <a:pt x="1906147" y="420020"/>
                </a:cubicBezTo>
                <a:cubicBezTo>
                  <a:pt x="1905032" y="420578"/>
                  <a:pt x="1901404" y="419741"/>
                  <a:pt x="1895264" y="417508"/>
                </a:cubicBezTo>
                <a:cubicBezTo>
                  <a:pt x="1889126" y="415276"/>
                  <a:pt x="1883265" y="415834"/>
                  <a:pt x="1877684" y="419183"/>
                </a:cubicBezTo>
                <a:cubicBezTo>
                  <a:pt x="1872103" y="422532"/>
                  <a:pt x="1866522" y="428671"/>
                  <a:pt x="1860942" y="437600"/>
                </a:cubicBezTo>
                <a:cubicBezTo>
                  <a:pt x="1840849" y="472203"/>
                  <a:pt x="1836942" y="528571"/>
                  <a:pt x="1849221" y="606706"/>
                </a:cubicBezTo>
                <a:cubicBezTo>
                  <a:pt x="1853686" y="630146"/>
                  <a:pt x="1858151" y="651912"/>
                  <a:pt x="1862615" y="672004"/>
                </a:cubicBezTo>
                <a:cubicBezTo>
                  <a:pt x="1871545" y="722234"/>
                  <a:pt x="1875730" y="755720"/>
                  <a:pt x="1875172" y="772463"/>
                </a:cubicBezTo>
                <a:cubicBezTo>
                  <a:pt x="1874614" y="789207"/>
                  <a:pt x="1871266" y="806787"/>
                  <a:pt x="1865126" y="825204"/>
                </a:cubicBezTo>
                <a:cubicBezTo>
                  <a:pt x="1858988" y="843622"/>
                  <a:pt x="1853686" y="861760"/>
                  <a:pt x="1849221" y="879620"/>
                </a:cubicBezTo>
                <a:cubicBezTo>
                  <a:pt x="1835826" y="925384"/>
                  <a:pt x="1837501" y="964451"/>
                  <a:pt x="1854243" y="996821"/>
                </a:cubicBezTo>
                <a:cubicBezTo>
                  <a:pt x="1874336" y="1037005"/>
                  <a:pt x="1887172" y="1060445"/>
                  <a:pt x="1892753" y="1067143"/>
                </a:cubicBezTo>
                <a:cubicBezTo>
                  <a:pt x="1902799" y="1077189"/>
                  <a:pt x="1915077" y="1081375"/>
                  <a:pt x="1929588" y="1079700"/>
                </a:cubicBezTo>
                <a:cubicBezTo>
                  <a:pt x="1944099" y="1078026"/>
                  <a:pt x="1955260" y="1070771"/>
                  <a:pt x="1963075" y="1057934"/>
                </a:cubicBezTo>
                <a:cubicBezTo>
                  <a:pt x="1970887" y="1045098"/>
                  <a:pt x="1978143" y="1031145"/>
                  <a:pt x="1984840" y="1016076"/>
                </a:cubicBezTo>
                <a:cubicBezTo>
                  <a:pt x="1991538" y="1001007"/>
                  <a:pt x="1998792" y="986776"/>
                  <a:pt x="2006607" y="973381"/>
                </a:cubicBezTo>
                <a:cubicBezTo>
                  <a:pt x="2014419" y="959987"/>
                  <a:pt x="2023629" y="952173"/>
                  <a:pt x="2034232" y="949941"/>
                </a:cubicBezTo>
                <a:cubicBezTo>
                  <a:pt x="2044836" y="947708"/>
                  <a:pt x="2058510" y="947430"/>
                  <a:pt x="2075253" y="949104"/>
                </a:cubicBezTo>
                <a:cubicBezTo>
                  <a:pt x="2091997" y="950779"/>
                  <a:pt x="2103438" y="951615"/>
                  <a:pt x="2109577" y="951615"/>
                </a:cubicBezTo>
                <a:cubicBezTo>
                  <a:pt x="2115716" y="951615"/>
                  <a:pt x="2123250" y="955243"/>
                  <a:pt x="2132181" y="962498"/>
                </a:cubicBezTo>
                <a:cubicBezTo>
                  <a:pt x="2141110" y="969754"/>
                  <a:pt x="2145854" y="985939"/>
                  <a:pt x="2146412" y="1011054"/>
                </a:cubicBezTo>
                <a:cubicBezTo>
                  <a:pt x="2146970" y="1036168"/>
                  <a:pt x="2147808" y="1056260"/>
                  <a:pt x="2148923" y="1071329"/>
                </a:cubicBezTo>
                <a:cubicBezTo>
                  <a:pt x="2150039" y="1086398"/>
                  <a:pt x="2146133" y="1099792"/>
                  <a:pt x="2137203" y="1111512"/>
                </a:cubicBezTo>
                <a:cubicBezTo>
                  <a:pt x="2128273" y="1123232"/>
                  <a:pt x="2122413" y="1133837"/>
                  <a:pt x="2119623" y="1143324"/>
                </a:cubicBezTo>
                <a:cubicBezTo>
                  <a:pt x="2116833" y="1152812"/>
                  <a:pt x="2114880" y="1162021"/>
                  <a:pt x="2113762" y="1170950"/>
                </a:cubicBezTo>
                <a:cubicBezTo>
                  <a:pt x="2112647" y="1194391"/>
                  <a:pt x="2108461" y="1211692"/>
                  <a:pt x="2101205" y="1222854"/>
                </a:cubicBezTo>
                <a:cubicBezTo>
                  <a:pt x="2093950" y="1234016"/>
                  <a:pt x="2087253" y="1243225"/>
                  <a:pt x="2081114" y="1250480"/>
                </a:cubicBezTo>
                <a:cubicBezTo>
                  <a:pt x="2074974" y="1257736"/>
                  <a:pt x="2058789" y="1261364"/>
                  <a:pt x="2032559" y="1261364"/>
                </a:cubicBezTo>
                <a:cubicBezTo>
                  <a:pt x="2006327" y="1261364"/>
                  <a:pt x="1982607" y="1273642"/>
                  <a:pt x="1961400" y="1298198"/>
                </a:cubicBezTo>
                <a:cubicBezTo>
                  <a:pt x="1940193" y="1322755"/>
                  <a:pt x="1920101" y="1333638"/>
                  <a:pt x="1901124" y="1330847"/>
                </a:cubicBezTo>
                <a:cubicBezTo>
                  <a:pt x="1882149" y="1328057"/>
                  <a:pt x="1868754" y="1316616"/>
                  <a:pt x="1860942" y="1296524"/>
                </a:cubicBezTo>
                <a:cubicBezTo>
                  <a:pt x="1853128" y="1278665"/>
                  <a:pt x="1835826" y="1269177"/>
                  <a:pt x="1809038" y="1268061"/>
                </a:cubicBezTo>
                <a:cubicBezTo>
                  <a:pt x="1801224" y="1266944"/>
                  <a:pt x="1793969" y="1264991"/>
                  <a:pt x="1787271" y="1262201"/>
                </a:cubicBezTo>
                <a:cubicBezTo>
                  <a:pt x="1780575" y="1259410"/>
                  <a:pt x="1772760" y="1257178"/>
                  <a:pt x="1763831" y="1255503"/>
                </a:cubicBezTo>
                <a:cubicBezTo>
                  <a:pt x="1754901" y="1253829"/>
                  <a:pt x="1745972" y="1250201"/>
                  <a:pt x="1737041" y="1244621"/>
                </a:cubicBezTo>
                <a:cubicBezTo>
                  <a:pt x="1714718" y="1232342"/>
                  <a:pt x="1696299" y="1212809"/>
                  <a:pt x="1681789" y="1186019"/>
                </a:cubicBezTo>
                <a:cubicBezTo>
                  <a:pt x="1672859" y="1169276"/>
                  <a:pt x="1664209" y="1155323"/>
                  <a:pt x="1655838" y="1144161"/>
                </a:cubicBezTo>
                <a:cubicBezTo>
                  <a:pt x="1647465" y="1133000"/>
                  <a:pt x="1640490" y="1122395"/>
                  <a:pt x="1634909" y="1112349"/>
                </a:cubicBezTo>
                <a:cubicBezTo>
                  <a:pt x="1620398" y="1090025"/>
                  <a:pt x="1614817" y="1068817"/>
                  <a:pt x="1618165" y="1048725"/>
                </a:cubicBezTo>
                <a:cubicBezTo>
                  <a:pt x="1624863" y="995148"/>
                  <a:pt x="1617607" y="959987"/>
                  <a:pt x="1596399" y="943244"/>
                </a:cubicBezTo>
                <a:cubicBezTo>
                  <a:pt x="1584121" y="935430"/>
                  <a:pt x="1577981" y="929292"/>
                  <a:pt x="1577981" y="924826"/>
                </a:cubicBezTo>
                <a:cubicBezTo>
                  <a:pt x="1577981" y="920361"/>
                  <a:pt x="1575749" y="910874"/>
                  <a:pt x="1571283" y="896363"/>
                </a:cubicBezTo>
                <a:cubicBezTo>
                  <a:pt x="1564587" y="876272"/>
                  <a:pt x="1564866" y="852831"/>
                  <a:pt x="1572121" y="826041"/>
                </a:cubicBezTo>
                <a:cubicBezTo>
                  <a:pt x="1579377" y="799254"/>
                  <a:pt x="1581888" y="777208"/>
                  <a:pt x="1579656" y="759906"/>
                </a:cubicBezTo>
                <a:cubicBezTo>
                  <a:pt x="1577424" y="742605"/>
                  <a:pt x="1574633" y="724466"/>
                  <a:pt x="1571283" y="705491"/>
                </a:cubicBezTo>
                <a:cubicBezTo>
                  <a:pt x="1564587" y="656378"/>
                  <a:pt x="1564029" y="624008"/>
                  <a:pt x="1569610" y="608380"/>
                </a:cubicBezTo>
                <a:cubicBezTo>
                  <a:pt x="1575191" y="592754"/>
                  <a:pt x="1576587" y="570430"/>
                  <a:pt x="1573796" y="541408"/>
                </a:cubicBezTo>
                <a:cubicBezTo>
                  <a:pt x="1571006" y="512386"/>
                  <a:pt x="1569610" y="488667"/>
                  <a:pt x="1569610" y="470249"/>
                </a:cubicBezTo>
                <a:cubicBezTo>
                  <a:pt x="1569610" y="451832"/>
                  <a:pt x="1568214" y="427554"/>
                  <a:pt x="1565424" y="397416"/>
                </a:cubicBezTo>
                <a:cubicBezTo>
                  <a:pt x="1562633" y="367280"/>
                  <a:pt x="1562354" y="334908"/>
                  <a:pt x="1564587" y="300306"/>
                </a:cubicBezTo>
                <a:cubicBezTo>
                  <a:pt x="1572400" y="213242"/>
                  <a:pt x="1601980" y="153524"/>
                  <a:pt x="1653326" y="121154"/>
                </a:cubicBezTo>
                <a:cubicBezTo>
                  <a:pt x="1730345" y="75390"/>
                  <a:pt x="1779458" y="53624"/>
                  <a:pt x="1800665" y="55856"/>
                </a:cubicBezTo>
                <a:cubicBezTo>
                  <a:pt x="1807363" y="55856"/>
                  <a:pt x="1815456" y="56693"/>
                  <a:pt x="1824944" y="58367"/>
                </a:cubicBezTo>
                <a:cubicBezTo>
                  <a:pt x="1834431" y="60042"/>
                  <a:pt x="1843640" y="59763"/>
                  <a:pt x="1852569" y="57530"/>
                </a:cubicBezTo>
                <a:cubicBezTo>
                  <a:pt x="1861500" y="55298"/>
                  <a:pt x="1869312" y="51950"/>
                  <a:pt x="1876009" y="47484"/>
                </a:cubicBezTo>
                <a:cubicBezTo>
                  <a:pt x="1882707" y="43019"/>
                  <a:pt x="1889405" y="37997"/>
                  <a:pt x="1896102" y="32415"/>
                </a:cubicBezTo>
                <a:cubicBezTo>
                  <a:pt x="1912845" y="17067"/>
                  <a:pt x="1928499" y="10222"/>
                  <a:pt x="1943061" y="11879"/>
                </a:cubicBezTo>
                <a:close/>
                <a:moveTo>
                  <a:pt x="96379" y="603"/>
                </a:moveTo>
                <a:cubicBezTo>
                  <a:pt x="121494" y="-2746"/>
                  <a:pt x="143538" y="7859"/>
                  <a:pt x="162514" y="32415"/>
                </a:cubicBezTo>
                <a:cubicBezTo>
                  <a:pt x="241765" y="8975"/>
                  <a:pt x="287529" y="23486"/>
                  <a:pt x="299807" y="75948"/>
                </a:cubicBezTo>
                <a:cubicBezTo>
                  <a:pt x="304273" y="94923"/>
                  <a:pt x="305389" y="110550"/>
                  <a:pt x="303156" y="122829"/>
                </a:cubicBezTo>
                <a:cubicBezTo>
                  <a:pt x="300925" y="135107"/>
                  <a:pt x="299807" y="148501"/>
                  <a:pt x="299807" y="163012"/>
                </a:cubicBezTo>
                <a:lnTo>
                  <a:pt x="299807" y="213242"/>
                </a:lnTo>
                <a:cubicBezTo>
                  <a:pt x="299807" y="259006"/>
                  <a:pt x="298133" y="291097"/>
                  <a:pt x="294785" y="309515"/>
                </a:cubicBezTo>
                <a:cubicBezTo>
                  <a:pt x="291437" y="327932"/>
                  <a:pt x="290879" y="349420"/>
                  <a:pt x="293111" y="373976"/>
                </a:cubicBezTo>
                <a:cubicBezTo>
                  <a:pt x="295343" y="398534"/>
                  <a:pt x="294506" y="421974"/>
                  <a:pt x="290599" y="444298"/>
                </a:cubicBezTo>
                <a:cubicBezTo>
                  <a:pt x="286692" y="466622"/>
                  <a:pt x="286971" y="481691"/>
                  <a:pt x="291437" y="489504"/>
                </a:cubicBezTo>
                <a:cubicBezTo>
                  <a:pt x="295901" y="497318"/>
                  <a:pt x="301483" y="503456"/>
                  <a:pt x="308180" y="507921"/>
                </a:cubicBezTo>
                <a:cubicBezTo>
                  <a:pt x="317109" y="514619"/>
                  <a:pt x="328829" y="517967"/>
                  <a:pt x="343340" y="517967"/>
                </a:cubicBezTo>
                <a:cubicBezTo>
                  <a:pt x="367896" y="517967"/>
                  <a:pt x="384082" y="506805"/>
                  <a:pt x="391895" y="484481"/>
                </a:cubicBezTo>
                <a:cubicBezTo>
                  <a:pt x="395243" y="474435"/>
                  <a:pt x="395524" y="457412"/>
                  <a:pt x="392732" y="433414"/>
                </a:cubicBezTo>
                <a:cubicBezTo>
                  <a:pt x="389942" y="409415"/>
                  <a:pt x="389663" y="385696"/>
                  <a:pt x="391895" y="362256"/>
                </a:cubicBezTo>
                <a:cubicBezTo>
                  <a:pt x="394127" y="338815"/>
                  <a:pt x="393849" y="317328"/>
                  <a:pt x="391058" y="297794"/>
                </a:cubicBezTo>
                <a:cubicBezTo>
                  <a:pt x="388268" y="278261"/>
                  <a:pt x="386036" y="257332"/>
                  <a:pt x="384361" y="235007"/>
                </a:cubicBezTo>
                <a:cubicBezTo>
                  <a:pt x="382686" y="212684"/>
                  <a:pt x="381849" y="189801"/>
                  <a:pt x="381849" y="166361"/>
                </a:cubicBezTo>
                <a:cubicBezTo>
                  <a:pt x="381849" y="111666"/>
                  <a:pt x="387989" y="77063"/>
                  <a:pt x="400267" y="62553"/>
                </a:cubicBezTo>
                <a:cubicBezTo>
                  <a:pt x="412545" y="48042"/>
                  <a:pt x="431801" y="37159"/>
                  <a:pt x="458031" y="29904"/>
                </a:cubicBezTo>
                <a:cubicBezTo>
                  <a:pt x="484262" y="22649"/>
                  <a:pt x="512446" y="19021"/>
                  <a:pt x="542584" y="19021"/>
                </a:cubicBezTo>
                <a:cubicBezTo>
                  <a:pt x="612905" y="19021"/>
                  <a:pt x="659228" y="34648"/>
                  <a:pt x="681552" y="65902"/>
                </a:cubicBezTo>
                <a:cubicBezTo>
                  <a:pt x="691598" y="79296"/>
                  <a:pt x="696621" y="92690"/>
                  <a:pt x="696621" y="106086"/>
                </a:cubicBezTo>
                <a:cubicBezTo>
                  <a:pt x="696621" y="119480"/>
                  <a:pt x="696063" y="129805"/>
                  <a:pt x="694946" y="137060"/>
                </a:cubicBezTo>
                <a:cubicBezTo>
                  <a:pt x="693830" y="144315"/>
                  <a:pt x="693830" y="152966"/>
                  <a:pt x="694946" y="163012"/>
                </a:cubicBezTo>
                <a:cubicBezTo>
                  <a:pt x="698296" y="189801"/>
                  <a:pt x="696621" y="216590"/>
                  <a:pt x="689924" y="243379"/>
                </a:cubicBezTo>
                <a:cubicBezTo>
                  <a:pt x="683227" y="270168"/>
                  <a:pt x="678482" y="296400"/>
                  <a:pt x="675692" y="322072"/>
                </a:cubicBezTo>
                <a:cubicBezTo>
                  <a:pt x="672902" y="347745"/>
                  <a:pt x="670948" y="375650"/>
                  <a:pt x="669833" y="405788"/>
                </a:cubicBezTo>
                <a:cubicBezTo>
                  <a:pt x="666483" y="456017"/>
                  <a:pt x="664810" y="509596"/>
                  <a:pt x="664810" y="566523"/>
                </a:cubicBezTo>
                <a:cubicBezTo>
                  <a:pt x="664810" y="668098"/>
                  <a:pt x="660902" y="732280"/>
                  <a:pt x="653089" y="759069"/>
                </a:cubicBezTo>
                <a:cubicBezTo>
                  <a:pt x="634114" y="815996"/>
                  <a:pt x="630764" y="858970"/>
                  <a:pt x="643043" y="887991"/>
                </a:cubicBezTo>
                <a:cubicBezTo>
                  <a:pt x="646391" y="895805"/>
                  <a:pt x="647786" y="905013"/>
                  <a:pt x="647229" y="915617"/>
                </a:cubicBezTo>
                <a:cubicBezTo>
                  <a:pt x="646671" y="926222"/>
                  <a:pt x="646112" y="937383"/>
                  <a:pt x="645554" y="949104"/>
                </a:cubicBezTo>
                <a:cubicBezTo>
                  <a:pt x="644997" y="960824"/>
                  <a:pt x="644717" y="972265"/>
                  <a:pt x="644717" y="983427"/>
                </a:cubicBezTo>
                <a:cubicBezTo>
                  <a:pt x="644717" y="994590"/>
                  <a:pt x="647508" y="1007426"/>
                  <a:pt x="653089" y="1021937"/>
                </a:cubicBezTo>
                <a:cubicBezTo>
                  <a:pt x="663134" y="1052074"/>
                  <a:pt x="653647" y="1083886"/>
                  <a:pt x="624626" y="1117373"/>
                </a:cubicBezTo>
                <a:cubicBezTo>
                  <a:pt x="614579" y="1128535"/>
                  <a:pt x="610115" y="1147789"/>
                  <a:pt x="611231" y="1175136"/>
                </a:cubicBezTo>
                <a:cubicBezTo>
                  <a:pt x="612347" y="1202483"/>
                  <a:pt x="612905" y="1222575"/>
                  <a:pt x="612905" y="1235411"/>
                </a:cubicBezTo>
                <a:cubicBezTo>
                  <a:pt x="612905" y="1248248"/>
                  <a:pt x="609835" y="1257736"/>
                  <a:pt x="603697" y="1263875"/>
                </a:cubicBezTo>
                <a:cubicBezTo>
                  <a:pt x="597557" y="1270014"/>
                  <a:pt x="584720" y="1276433"/>
                  <a:pt x="565187" y="1283129"/>
                </a:cubicBezTo>
                <a:cubicBezTo>
                  <a:pt x="545653" y="1289827"/>
                  <a:pt x="524167" y="1294292"/>
                  <a:pt x="500726" y="1296524"/>
                </a:cubicBezTo>
                <a:cubicBezTo>
                  <a:pt x="441566" y="1302105"/>
                  <a:pt x="404174" y="1290385"/>
                  <a:pt x="388547" y="1261364"/>
                </a:cubicBezTo>
                <a:cubicBezTo>
                  <a:pt x="375152" y="1236807"/>
                  <a:pt x="372083" y="1187972"/>
                  <a:pt x="379338" y="1114861"/>
                </a:cubicBezTo>
                <a:cubicBezTo>
                  <a:pt x="386593" y="1041749"/>
                  <a:pt x="391616" y="986776"/>
                  <a:pt x="394406" y="949941"/>
                </a:cubicBezTo>
                <a:cubicBezTo>
                  <a:pt x="397197" y="913106"/>
                  <a:pt x="396360" y="887433"/>
                  <a:pt x="391895" y="872922"/>
                </a:cubicBezTo>
                <a:cubicBezTo>
                  <a:pt x="387430" y="858412"/>
                  <a:pt x="380176" y="849482"/>
                  <a:pt x="370129" y="846133"/>
                </a:cubicBezTo>
                <a:cubicBezTo>
                  <a:pt x="360084" y="842785"/>
                  <a:pt x="349479" y="841668"/>
                  <a:pt x="338317" y="842785"/>
                </a:cubicBezTo>
                <a:cubicBezTo>
                  <a:pt x="313761" y="845017"/>
                  <a:pt x="297017" y="852273"/>
                  <a:pt x="288089" y="864551"/>
                </a:cubicBezTo>
                <a:cubicBezTo>
                  <a:pt x="289204" y="890224"/>
                  <a:pt x="289762" y="925664"/>
                  <a:pt x="289762" y="970870"/>
                </a:cubicBezTo>
                <a:cubicBezTo>
                  <a:pt x="289762" y="1016076"/>
                  <a:pt x="289204" y="1061562"/>
                  <a:pt x="288089" y="1107326"/>
                </a:cubicBezTo>
                <a:cubicBezTo>
                  <a:pt x="284739" y="1220064"/>
                  <a:pt x="280553" y="1280060"/>
                  <a:pt x="275531" y="1287315"/>
                </a:cubicBezTo>
                <a:cubicBezTo>
                  <a:pt x="270508" y="1294571"/>
                  <a:pt x="261299" y="1299873"/>
                  <a:pt x="247904" y="1303221"/>
                </a:cubicBezTo>
                <a:cubicBezTo>
                  <a:pt x="234510" y="1306570"/>
                  <a:pt x="219998" y="1308245"/>
                  <a:pt x="204372" y="1308245"/>
                </a:cubicBezTo>
                <a:cubicBezTo>
                  <a:pt x="168653" y="1310477"/>
                  <a:pt x="145213" y="1304617"/>
                  <a:pt x="134051" y="1290664"/>
                </a:cubicBezTo>
                <a:cubicBezTo>
                  <a:pt x="122888" y="1276712"/>
                  <a:pt x="113960" y="1265828"/>
                  <a:pt x="107261" y="1258015"/>
                </a:cubicBezTo>
                <a:cubicBezTo>
                  <a:pt x="100564" y="1250201"/>
                  <a:pt x="91356" y="1244342"/>
                  <a:pt x="79635" y="1240435"/>
                </a:cubicBezTo>
                <a:cubicBezTo>
                  <a:pt x="67916" y="1236528"/>
                  <a:pt x="60939" y="1230110"/>
                  <a:pt x="58706" y="1221180"/>
                </a:cubicBezTo>
                <a:cubicBezTo>
                  <a:pt x="56474" y="1212251"/>
                  <a:pt x="54241" y="1201088"/>
                  <a:pt x="52009" y="1187693"/>
                </a:cubicBezTo>
                <a:cubicBezTo>
                  <a:pt x="46428" y="1156439"/>
                  <a:pt x="46428" y="1136627"/>
                  <a:pt x="52009" y="1128255"/>
                </a:cubicBezTo>
                <a:cubicBezTo>
                  <a:pt x="57590" y="1119884"/>
                  <a:pt x="60660" y="1108442"/>
                  <a:pt x="61217" y="1093932"/>
                </a:cubicBezTo>
                <a:cubicBezTo>
                  <a:pt x="61775" y="1079421"/>
                  <a:pt x="59822" y="1070213"/>
                  <a:pt x="55358" y="1066306"/>
                </a:cubicBezTo>
                <a:cubicBezTo>
                  <a:pt x="50893" y="1062399"/>
                  <a:pt x="46707" y="1046493"/>
                  <a:pt x="42800" y="1018588"/>
                </a:cubicBezTo>
                <a:cubicBezTo>
                  <a:pt x="38894" y="990683"/>
                  <a:pt x="35824" y="959429"/>
                  <a:pt x="33591" y="924826"/>
                </a:cubicBezTo>
                <a:cubicBezTo>
                  <a:pt x="31359" y="890224"/>
                  <a:pt x="30243" y="857016"/>
                  <a:pt x="30243" y="825204"/>
                </a:cubicBezTo>
                <a:cubicBezTo>
                  <a:pt x="30243" y="793393"/>
                  <a:pt x="33591" y="769673"/>
                  <a:pt x="40289" y="754046"/>
                </a:cubicBezTo>
                <a:cubicBezTo>
                  <a:pt x="55916" y="718328"/>
                  <a:pt x="57311" y="683724"/>
                  <a:pt x="44474" y="650238"/>
                </a:cubicBezTo>
                <a:cubicBezTo>
                  <a:pt x="31638" y="616752"/>
                  <a:pt x="24104" y="590243"/>
                  <a:pt x="21871" y="570708"/>
                </a:cubicBezTo>
                <a:cubicBezTo>
                  <a:pt x="19640" y="551174"/>
                  <a:pt x="17964" y="533594"/>
                  <a:pt x="16849" y="517967"/>
                </a:cubicBezTo>
                <a:cubicBezTo>
                  <a:pt x="15732" y="476667"/>
                  <a:pt x="13499" y="450437"/>
                  <a:pt x="10151" y="439274"/>
                </a:cubicBezTo>
                <a:cubicBezTo>
                  <a:pt x="6803" y="428113"/>
                  <a:pt x="4570" y="412764"/>
                  <a:pt x="3454" y="393231"/>
                </a:cubicBezTo>
                <a:cubicBezTo>
                  <a:pt x="2337" y="373697"/>
                  <a:pt x="1780" y="352768"/>
                  <a:pt x="1780" y="330444"/>
                </a:cubicBezTo>
                <a:cubicBezTo>
                  <a:pt x="1780" y="308120"/>
                  <a:pt x="2059" y="285237"/>
                  <a:pt x="2616" y="261797"/>
                </a:cubicBezTo>
                <a:cubicBezTo>
                  <a:pt x="3175" y="238356"/>
                  <a:pt x="2616" y="212126"/>
                  <a:pt x="942" y="183104"/>
                </a:cubicBezTo>
                <a:cubicBezTo>
                  <a:pt x="-732" y="154083"/>
                  <a:pt x="-174" y="125062"/>
                  <a:pt x="2616" y="96039"/>
                </a:cubicBezTo>
                <a:cubicBezTo>
                  <a:pt x="5407" y="67018"/>
                  <a:pt x="15453" y="44693"/>
                  <a:pt x="32754" y="29066"/>
                </a:cubicBezTo>
                <a:cubicBezTo>
                  <a:pt x="50057" y="13440"/>
                  <a:pt x="71264" y="3952"/>
                  <a:pt x="96379" y="60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A59027D2-255C-4D5B-8F3D-F17022F73393}"/>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74C4FF79-C20B-46B3-A247-422A14F8D30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BAA7DD-57C0-4F45-AF17-0B4D6EB5241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07C6B89A-76BF-4AC1-AD4E-79F5FEDF63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69F77840-1602-4622-A6FC-6829CCC8495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9E4E8701-E6E0-4486-AD21-DDC77CCDFEF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7" name="Freeform: Shape 116">
              <a:extLst>
                <a:ext uri="{FF2B5EF4-FFF2-40B4-BE49-F238E27FC236}">
                  <a16:creationId xmlns:a16="http://schemas.microsoft.com/office/drawing/2014/main" id="{57CB7F4A-F792-4A98-A997-D2C5D38D4E8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BC39EEF0-E04F-4D8C-85C6-D5ACEEED103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AE336D8-A7D5-4C49-8543-9AECB931A08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5EA48135-DFB6-4235-B7B3-97971356FCA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AD501302-5744-45A7-9E94-91C0DEF192D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9FFDD5AD-166B-45CF-97AE-B0CC90CA61E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737DB129-E4FA-489D-A960-303F45073E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9557F54F-7A88-4738-9EEC-443CC520BA2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E5EB3F9-576D-4C2E-A473-EBCD6DE84A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B1E3A64-7FA8-4DA3-B74F-06F7DBF8076F}"/>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C9A15CF-A7F6-4EEC-ACA1-3E592DFE7EB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3A4CEDCB-EC2F-411E-9340-65E0F9DE4CC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E8E2CEA3-583C-41FF-A35A-78EB361CFA9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C6D2DE60-CED1-4C80-9A0B-49295D46754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3892D1AB-516B-415A-92B3-5DF8EBF7E83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22C309F-A7A8-49DB-988B-A99CFFAC88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DD9CDADE-A20E-42E2-B763-EED1D801FCD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C968CE9-BC39-4CA3-988C-5449FB4132E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DD1E708-1E3D-46B0-9665-38C1E35F3710}"/>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3B80F880-BE4A-4FE3-BF96-8023FD667C4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86223EC7-A702-4814-9973-43E2F0E9CF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BA02910-F888-40EF-AEB4-40E2499DBB5A}"/>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03E0F0E3-C7A9-4B6F-BD0A-93FEF0C978A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CF89A74D-C689-4F87-942C-7FB5F89CBDA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75206CF-2ABE-4124-B924-BED93778E69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DCA38078-B18F-44E8-A77A-9F167CA33FF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4AC6982D-69F6-439A-93DF-7C25BFA584C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080708B9-E77B-4A58-A048-095CFE016A3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FF99C86E-CCAB-46DD-A574-C6685309123C}"/>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2793CF1A-85F8-4A5C-B9C8-96C98309F18E}"/>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D0DDE984-E7BB-422D-8A6A-09637AF64D7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F471C17E-8F2D-4483-BFE5-CA04BB7E8A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C1C4CE5E-70D7-4903-AB64-1938A3EE854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FB5EC31F-F6DE-475B-AEF9-F5CB986FD26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B41D01C-D9A2-42E9-9DE7-08E6A51DEA5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1D092B43-03F7-4610-81A5-EF905BA3A26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6E43BED9-D953-4A8C-A8A5-7C47595DB00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44C09811-35FA-4488-88DF-37B524BA46B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D048178E-588A-44C3-802A-138E4C52216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66FA3795-4AA7-47BC-9A86-05DE5EB3822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D2A35998-7A3A-47EF-BDB0-9467F140E48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E8E65A30-7BB5-4764-98A9-B460BEA76A3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EFB0A97-2C40-48B0-ADFA-774A9FF0C9B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5656B432-A547-40D8-B1DD-0A8B2E6AA6C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A3CDB48-5FE7-474A-B627-72DDABB4A268}"/>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C1AF86C-D407-4C45-B108-3999C253AB6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D9E9A5A0-7C46-4290-BA96-863F2BA6F3B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C1F0B4FE-C0F0-4B2D-B566-0952CE24CB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126CB59-7C7E-41FD-94B5-CF62D8BECF4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D85D743-B659-44A1-A89C-F567D0276BC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88FEEF5-3798-4105-B327-4ABE10DA06B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696AC52-5D85-429E-9B0A-2073BE2F5B2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57A98133-E25B-4FDC-847B-59A037139B97}"/>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E5E928-25ED-4F81-9531-52DBD2D80355}"/>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57837613-E7ED-40CD-900B-CA038A1EDF9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ED93B253-59C1-448E-88AB-41628C2DA5D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98753BEC-A26C-486E-B1B7-8D8F6B8FF09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58B1671E-F931-4E11-99C0-20128C4DA689}"/>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E9C0857-2364-400F-9D3E-FF130BDECBE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71E31F6-3C75-4DAE-9780-20DC5BEF0790}"/>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509C1B8C-BCC0-4B78-BB03-6DC5BF6C062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CE232DC-5CBD-4351-8859-CB78E7C87EF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2B9A4ECD-23D8-4ACC-9973-86FB25E42AD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63F7048B-EA1E-4C63-A16B-D7047F45CC0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9D23BE81-5582-4FC4-B654-7EE67A0B4E9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4D7E6FFD-3A94-402B-8D9E-C04B8C9007F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131E3C71-700F-4A91-B33F-4E0572AEAB8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5EDED053-11B4-4DB7-A6A2-F2CF7520690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1F375217-32EE-4F18-88C2-BF0B462BF5B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B78800AF-E0A6-4179-B85A-F1772AB2784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39BFC4F3-0631-418A-9841-DB28EC74EB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5EBA3489-428F-45F3-AFF9-ACF789DFEED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D152F370-BD6C-41D6-B100-5DE0AB811F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050AA3AB-7B7D-4985-BE71-3EE8311784F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D0C1977D-3A4B-4733-ABAC-2BA063C3084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C3DA340F-787D-46CF-8C68-0BC74289388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7BE52F9C-26AE-4150-BAE0-0C373CFEB54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51CB4BF6-DEC9-45A6-83A4-4EE5248FA9D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1E1D5B5-3FAF-4018-AB59-8FC448841E7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0B2DEFD4-1BA9-425E-8532-3D23397A2C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020C604D-5AC4-4554-8D98-A3726CBEF68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173A9380-DE8E-4EEA-8A84-446F482254C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90C5C838-D119-4DA2-BF43-41461548030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48F93F1D-25DA-451B-A52F-BF1926F303C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5258BB30-36C3-44A9-BD98-53424A75F16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612F1480-783A-4750-B8C1-E491AD6000D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4AE349C5-00BC-4B26-A91E-8DE4F616A60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2C33067E-9A94-4D3F-9611-7F48D85A8EEB}"/>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83DF0A96-2FBB-4C5A-9CEA-F0CD0DAA787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3FA6EE3C-29D4-4781-A3DE-7A547FC586C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DE93908-48C5-4E47-85F7-27116DB8E28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3413773-1A56-4979-A379-F793459EC2D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9779B806-0DF7-40CB-B184-854D56DD6624}"/>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B3FB82D-E7D5-4BA6-9CDB-8E0470F64DB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984FA287-3151-4393-AD2B-239E434559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469E996F-6B89-4712-9C1F-571CC42DC0E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0FA88D38-1E39-4FF6-B144-C30714729821}"/>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00FD0C00-F44B-4FD3-820D-6C3929AA3CF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5" name="Freeform: Shape 214">
            <a:extLst>
              <a:ext uri="{FF2B5EF4-FFF2-40B4-BE49-F238E27FC236}">
                <a16:creationId xmlns:a16="http://schemas.microsoft.com/office/drawing/2014/main" id="{D35D8638-BE7B-40A1-8F35-1F88738CEDC5}"/>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6" name="Rectangle 215">
            <a:extLst>
              <a:ext uri="{FF2B5EF4-FFF2-40B4-BE49-F238E27FC236}">
                <a16:creationId xmlns:a16="http://schemas.microsoft.com/office/drawing/2014/main" id="{8C3DFF5A-57AF-4D5E-9FC5-A2F46AE32E6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6AEFE173-2BD9-45C6-928F-D9D45E70856E}"/>
              </a:ext>
            </a:extLst>
          </p:cNvPr>
          <p:cNvSpPr>
            <a:spLocks noGrp="1"/>
          </p:cNvSpPr>
          <p:nvPr>
            <p:ph type="pic" idx="10"/>
          </p:nvPr>
        </p:nvSpPr>
        <p:spPr>
          <a:xfrm>
            <a:off x="0" y="1049758"/>
            <a:ext cx="3538170" cy="5808242"/>
          </a:xfrm>
          <a:custGeom>
            <a:avLst/>
            <a:gdLst>
              <a:gd name="connsiteX0" fmla="*/ 1843736 w 3538170"/>
              <a:gd name="connsiteY0" fmla="*/ 1232 h 5808242"/>
              <a:gd name="connsiteX1" fmla="*/ 2464499 w 3538170"/>
              <a:gd name="connsiteY1" fmla="*/ 111365 h 5808242"/>
              <a:gd name="connsiteX2" fmla="*/ 3119931 w 3538170"/>
              <a:gd name="connsiteY2" fmla="*/ 610313 h 5808242"/>
              <a:gd name="connsiteX3" fmla="*/ 3475338 w 3538170"/>
              <a:gd name="connsiteY3" fmla="*/ 1498350 h 5808242"/>
              <a:gd name="connsiteX4" fmla="*/ 3529575 w 3538170"/>
              <a:gd name="connsiteY4" fmla="*/ 2489669 h 5808242"/>
              <a:gd name="connsiteX5" fmla="*/ 3393355 w 3538170"/>
              <a:gd name="connsiteY5" fmla="*/ 3474812 h 5808242"/>
              <a:gd name="connsiteX6" fmla="*/ 3117880 w 3538170"/>
              <a:gd name="connsiteY6" fmla="*/ 4426111 h 5808242"/>
              <a:gd name="connsiteX7" fmla="*/ 2711485 w 3538170"/>
              <a:gd name="connsiteY7" fmla="*/ 5299929 h 5808242"/>
              <a:gd name="connsiteX8" fmla="*/ 2444026 w 3538170"/>
              <a:gd name="connsiteY8" fmla="*/ 5689629 h 5808242"/>
              <a:gd name="connsiteX9" fmla="*/ 2366396 w 3538170"/>
              <a:gd name="connsiteY9" fmla="*/ 5779922 h 5808242"/>
              <a:gd name="connsiteX10" fmla="*/ 2338602 w 3538170"/>
              <a:gd name="connsiteY10" fmla="*/ 5808242 h 5808242"/>
              <a:gd name="connsiteX11" fmla="*/ 1295064 w 3538170"/>
              <a:gd name="connsiteY11" fmla="*/ 5808242 h 5808242"/>
              <a:gd name="connsiteX12" fmla="*/ 1286685 w 3538170"/>
              <a:gd name="connsiteY12" fmla="*/ 5791948 h 5808242"/>
              <a:gd name="connsiteX13" fmla="*/ 1231280 w 3538170"/>
              <a:gd name="connsiteY13" fmla="*/ 5652781 h 5808242"/>
              <a:gd name="connsiteX14" fmla="*/ 1158857 w 3538170"/>
              <a:gd name="connsiteY14" fmla="*/ 5499227 h 5808242"/>
              <a:gd name="connsiteX15" fmla="*/ 1065801 w 3538170"/>
              <a:gd name="connsiteY15" fmla="*/ 5428774 h 5808242"/>
              <a:gd name="connsiteX16" fmla="*/ 1029695 w 3538170"/>
              <a:gd name="connsiteY16" fmla="*/ 5424514 h 5808242"/>
              <a:gd name="connsiteX17" fmla="*/ 941376 w 3538170"/>
              <a:gd name="connsiteY17" fmla="*/ 5426110 h 5808242"/>
              <a:gd name="connsiteX18" fmla="*/ 728634 w 3538170"/>
              <a:gd name="connsiteY18" fmla="*/ 5457608 h 5808242"/>
              <a:gd name="connsiteX19" fmla="*/ 306500 w 3538170"/>
              <a:gd name="connsiteY19" fmla="*/ 5515761 h 5808242"/>
              <a:gd name="connsiteX20" fmla="*/ 96767 w 3538170"/>
              <a:gd name="connsiteY20" fmla="*/ 5485752 h 5808242"/>
              <a:gd name="connsiteX21" fmla="*/ 5602 w 3538170"/>
              <a:gd name="connsiteY21" fmla="*/ 5443953 h 5808242"/>
              <a:gd name="connsiteX22" fmla="*/ 0 w 3538170"/>
              <a:gd name="connsiteY22" fmla="*/ 5439209 h 5808242"/>
              <a:gd name="connsiteX23" fmla="*/ 0 w 3538170"/>
              <a:gd name="connsiteY23" fmla="*/ 2363522 h 5808242"/>
              <a:gd name="connsiteX24" fmla="*/ 9699 w 3538170"/>
              <a:gd name="connsiteY24" fmla="*/ 2349671 h 5808242"/>
              <a:gd name="connsiteX25" fmla="*/ 454890 w 3538170"/>
              <a:gd name="connsiteY25" fmla="*/ 1452579 h 5808242"/>
              <a:gd name="connsiteX26" fmla="*/ 889348 w 3538170"/>
              <a:gd name="connsiteY26" fmla="*/ 587788 h 5808242"/>
              <a:gd name="connsiteX27" fmla="*/ 1195416 w 3538170"/>
              <a:gd name="connsiteY27" fmla="*/ 240155 h 5808242"/>
              <a:gd name="connsiteX28" fmla="*/ 1635041 w 3538170"/>
              <a:gd name="connsiteY28" fmla="*/ 28079 h 5808242"/>
              <a:gd name="connsiteX29" fmla="*/ 1843736 w 3538170"/>
              <a:gd name="connsiteY29" fmla="*/ 1232 h 580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8170" h="5808242">
                <a:moveTo>
                  <a:pt x="1843736" y="1232"/>
                </a:moveTo>
                <a:cubicBezTo>
                  <a:pt x="2054919" y="-7904"/>
                  <a:pt x="2270636" y="34285"/>
                  <a:pt x="2464499" y="111365"/>
                </a:cubicBezTo>
                <a:cubicBezTo>
                  <a:pt x="2723121" y="214197"/>
                  <a:pt x="2953995" y="386253"/>
                  <a:pt x="3119931" y="610313"/>
                </a:cubicBezTo>
                <a:cubicBezTo>
                  <a:pt x="3312093" y="869732"/>
                  <a:pt x="3415802" y="1184081"/>
                  <a:pt x="3475338" y="1498350"/>
                </a:cubicBezTo>
                <a:cubicBezTo>
                  <a:pt x="3537217" y="1824973"/>
                  <a:pt x="3549065" y="2158414"/>
                  <a:pt x="3529575" y="2489669"/>
                </a:cubicBezTo>
                <a:cubicBezTo>
                  <a:pt x="3510191" y="2820739"/>
                  <a:pt x="3463436" y="3150745"/>
                  <a:pt x="3393355" y="3474812"/>
                </a:cubicBezTo>
                <a:cubicBezTo>
                  <a:pt x="3323542" y="3797653"/>
                  <a:pt x="3230430" y="4115571"/>
                  <a:pt x="3117880" y="4426111"/>
                </a:cubicBezTo>
                <a:cubicBezTo>
                  <a:pt x="3008260" y="4728426"/>
                  <a:pt x="2876220" y="5023416"/>
                  <a:pt x="2711485" y="5299929"/>
                </a:cubicBezTo>
                <a:cubicBezTo>
                  <a:pt x="2630914" y="5435190"/>
                  <a:pt x="2543340" y="5567337"/>
                  <a:pt x="2444026" y="5689629"/>
                </a:cubicBezTo>
                <a:cubicBezTo>
                  <a:pt x="2419064" y="5720336"/>
                  <a:pt x="2393227" y="5750557"/>
                  <a:pt x="2366396" y="5779922"/>
                </a:cubicBezTo>
                <a:lnTo>
                  <a:pt x="2338602" y="5808242"/>
                </a:lnTo>
                <a:lnTo>
                  <a:pt x="1295064" y="5808242"/>
                </a:lnTo>
                <a:lnTo>
                  <a:pt x="1286685" y="5791948"/>
                </a:lnTo>
                <a:cubicBezTo>
                  <a:pt x="1267007" y="5746004"/>
                  <a:pt x="1249494" y="5699030"/>
                  <a:pt x="1231280" y="5652781"/>
                </a:cubicBezTo>
                <a:cubicBezTo>
                  <a:pt x="1210566" y="5600166"/>
                  <a:pt x="1190890" y="5546194"/>
                  <a:pt x="1158857" y="5499227"/>
                </a:cubicBezTo>
                <a:cubicBezTo>
                  <a:pt x="1145145" y="5479124"/>
                  <a:pt x="1114793" y="5441208"/>
                  <a:pt x="1065801" y="5428774"/>
                </a:cubicBezTo>
                <a:cubicBezTo>
                  <a:pt x="1054085" y="5425792"/>
                  <a:pt x="1041730" y="5425738"/>
                  <a:pt x="1029695" y="5424514"/>
                </a:cubicBezTo>
                <a:cubicBezTo>
                  <a:pt x="1000112" y="5421503"/>
                  <a:pt x="971066" y="5423474"/>
                  <a:pt x="941376" y="5426110"/>
                </a:cubicBezTo>
                <a:cubicBezTo>
                  <a:pt x="869858" y="5432394"/>
                  <a:pt x="799086" y="5444244"/>
                  <a:pt x="728634" y="5457608"/>
                </a:cubicBezTo>
                <a:cubicBezTo>
                  <a:pt x="589243" y="5484075"/>
                  <a:pt x="449164" y="5516321"/>
                  <a:pt x="306500" y="5515761"/>
                </a:cubicBezTo>
                <a:cubicBezTo>
                  <a:pt x="235595" y="5515495"/>
                  <a:pt x="164664" y="5506548"/>
                  <a:pt x="96767" y="5485752"/>
                </a:cubicBezTo>
                <a:cubicBezTo>
                  <a:pt x="63884" y="5475688"/>
                  <a:pt x="33530" y="5461742"/>
                  <a:pt x="5602" y="5443953"/>
                </a:cubicBezTo>
                <a:lnTo>
                  <a:pt x="0" y="5439209"/>
                </a:lnTo>
                <a:lnTo>
                  <a:pt x="0" y="2363522"/>
                </a:lnTo>
                <a:lnTo>
                  <a:pt x="9699" y="2349671"/>
                </a:lnTo>
                <a:cubicBezTo>
                  <a:pt x="188149" y="2066340"/>
                  <a:pt x="323222" y="1759528"/>
                  <a:pt x="454890" y="1452579"/>
                </a:cubicBezTo>
                <a:cubicBezTo>
                  <a:pt x="581948" y="1156417"/>
                  <a:pt x="709516" y="856658"/>
                  <a:pt x="889348" y="587788"/>
                </a:cubicBezTo>
                <a:cubicBezTo>
                  <a:pt x="975431" y="459077"/>
                  <a:pt x="1075358" y="338699"/>
                  <a:pt x="1195416" y="240155"/>
                </a:cubicBezTo>
                <a:cubicBezTo>
                  <a:pt x="1323115" y="135355"/>
                  <a:pt x="1473767" y="63573"/>
                  <a:pt x="1635041" y="28079"/>
                </a:cubicBezTo>
                <a:cubicBezTo>
                  <a:pt x="1703451" y="13023"/>
                  <a:pt x="1773342" y="4276"/>
                  <a:pt x="1843736" y="123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2570400"/>
            <a:ext cx="9144000" cy="4287600"/>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4171554" y="181152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4106525" y="196553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0" name="Group 109">
            <a:extLst>
              <a:ext uri="{FF2B5EF4-FFF2-40B4-BE49-F238E27FC236}">
                <a16:creationId xmlns:a16="http://schemas.microsoft.com/office/drawing/2014/main" id="{FBA16607-711F-4C40-BC14-C2996A811D8A}"/>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114A5C83-0A84-424E-977D-84740839A0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2" name="Freeform: Shape 111">
              <a:extLst>
                <a:ext uri="{FF2B5EF4-FFF2-40B4-BE49-F238E27FC236}">
                  <a16:creationId xmlns:a16="http://schemas.microsoft.com/office/drawing/2014/main" id="{96461845-5DE3-4F1C-97DE-50C0521FB3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21228958-D564-4111-8A34-B922F810E9C4}"/>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6026F3C6-B23D-4014-B60F-EA417B8CABCE}"/>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18DE20F-7C4A-400E-BA8E-1F63B4BF69F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9A936E49-4B1C-458E-B9F9-77F6F7ECF37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8EBD8E13-4BA3-43E9-BD9A-2867F0F52E9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BBC95940-D9EB-4B18-9349-50AF9A3E0CC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3B39294-CB5D-490E-9F1F-2AA053D721C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8CFE4635-406D-4506-BF5A-2CC75DB6D0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C779F555-383B-45A4-A5D9-CFAED759727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12928706-5307-477C-BBAF-9B913F28281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504EE6C-7A96-4C6B-A0AD-593AB1EDAAA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D08094D9-6E2A-497D-9C80-BD5F36278B66}"/>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C053BE3-3948-4AB9-A72B-F02C7F56E34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8444CC45-1AF3-4737-9F5D-DF3C6A8CA52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AE2A222C-69F5-4777-B6F7-E8586720EAA3}"/>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713963C5-64D3-4BFD-8A4A-8C6D10E9B7A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A8A7863C-B96C-4223-B45C-450852B083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CCC1AFCA-3F61-438F-BAAD-27A18E6B81D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9D9BDE-8AAE-4249-8C0E-DBADDFA460B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F2C0FAF1-B07B-4FB9-8788-AB949E0EC86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12FEBD8A-D6B9-4C88-BB9C-E15D3E87717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F54029A5-4776-40D9-B745-73A6D987FFE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5A362AAC-1960-476A-9F21-072CA5BE2B5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B5B679A-7168-41DB-B13A-232C3E45C703}"/>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D390175D-8D6B-47BC-A1AE-3EE597195E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E9D2143F-27A7-4483-92AB-08DEAC0F980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1E22DC51-A132-4BB3-A8EB-F4F4F323DF39}"/>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8C22A27-25A8-447F-A189-23406B6CBE6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64B3DADD-C45F-444E-8FCB-453977B19F0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11967950-D51C-455F-AE33-A201EC94D0E4}"/>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BF4DA9B8-76E3-45E6-8C46-09EF447B4846}"/>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9922EE7-E5E6-4400-824F-B0495AF7A53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0C1C05E1-5415-4E32-9730-C30C25FECBE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B0AF534-E2B2-484B-9521-ADB17662675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619720-FE63-4FFF-96B7-3A6B4638E8C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689299DD-F217-42A3-9DAD-C109E4F38CD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67DF88B7-EAB2-4292-85D6-C1ABFE1A8A9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E93003D7-61BF-4551-9C19-816ACAEBA5E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BD79CEED-5D20-490F-9276-A4711685369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6F0E1C59-63B2-4563-A0C0-310A627EEA3E}"/>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0D2FDC8F-CD0B-4DA8-AD83-B5964B43E62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8A0C521E-2398-47CB-96D2-C7E6E593FDD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F4698C2F-179E-4630-B269-F81BC17A1D9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8A8466FB-AA03-4395-B46C-255BBC83B50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1663FC4-7FDE-45F0-ABBD-CC57125418B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676C8812-809D-4DFF-B183-5267FF7BFFC6}"/>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34524F7D-AD52-4F52-8C56-F203C6C41C9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06FD7CAC-22F6-4E5C-9BB7-63E9F98ED03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BADB2D67-B2DE-404B-B1CC-0842E0F9122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7ADF0C16-47F1-46BA-AF5C-E8C74268D12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8B5BBDE2-28B4-407E-8747-7B973762D8F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7FDB7B9D-025F-49DA-90B1-E5E9AB1D62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A7BAA371-3187-446F-84E0-750D08F5DE1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9B140CEF-17F5-4487-97AF-3FB81AA0C9C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600BBB26-0D63-407D-B913-5B70FB08D40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33BB96E8-BCA3-4075-8E09-ADBEF12644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675251CB-3E2E-4573-BDA9-03EE0A554BBB}"/>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467A3A2-9DEB-4EA3-9DD2-557F503CCE97}"/>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20CFB43-A00F-4A63-9F6B-29A1E482B53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C6DA9E53-ED3E-4487-A49C-DD05398B7AD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BE410A9-CC5F-4ABC-9F8F-646FE7F79E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4BA6259-5033-4119-8198-ACCE6E7B88F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2D758F7B-1555-48CB-BF86-71FB57E1972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E8D7CD22-1252-4460-ACB5-0560D604F0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29188AD7-9715-4590-838D-4C21ECEBD35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9BB1E6EA-64BD-4D13-B4E0-7D4AD4B02A8D}"/>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844CC628-E357-402A-85F5-4F813248BB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4C1F6FB-C9E7-4E57-BD63-7C1791024F3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BE3383C-CD8E-4943-A51A-74FF1F34028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6FD9C81F-0783-427D-ABCE-3173FB4374C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7CDED29D-CC0C-4070-97E4-FA3F0916B5F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543DBD2A-894B-4331-A93F-B5F5F02F168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80747884-AF69-4AD3-9BA0-F2FAA62A02FE}"/>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5FB6877B-86FB-4C09-9673-8E3ABF613BC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F819C33-5DBB-4D3F-A8F0-BC2B1A2A0ED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16EAD7B5-C62B-4991-A878-73DE368DD0F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885C5EE-DB4F-4309-B9AB-FB3ED21354C9}"/>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EA3B8F23-6ABB-458F-A85E-9D3B5B4049A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CC588F34-4345-40A7-A233-EF4657399A0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1ADA0580-05D6-4A3D-B8DC-5511BB34B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0A02F4BF-FAF8-4EAA-BF7F-9532F672DB8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C7097376-14C3-46AF-8788-1A801AB939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2E30F342-4FEA-47EC-817A-8C20B2947B9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CC96E30-7E49-4F7A-AA45-017EA3DF3F34}"/>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96A45E9D-C5AA-42B9-BF21-B32B4B2CBAC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AEB892BF-0F85-4FB0-949E-E806DA53669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90762E2-57DE-45AE-B874-A9025412FC3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48F81098-E9A4-49F4-9AAA-36040D963F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1AD296D1-6F93-4D2A-90EA-9CA73893444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D171963-40EA-4F17-A467-C8DF73006FD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A471392D-A996-4784-8383-661DF440B7A1}"/>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D22442-4C94-4591-9A4F-B4ACD32659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64F5997-20F7-410F-986A-53DC6722DB30}"/>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68808CCA-84A6-4704-8ADD-FCB54DEE129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ABE6932-B55F-4CC3-A80A-35950CCE432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737AED5D-180B-45B1-9549-2BE4CE57B9A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6BB06DC-76F4-4957-9F76-C34B7D3FD04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A94F2470-890B-400C-86D7-444CD24D743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51079676-BB73-4141-9E04-F44D59B9B27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25CBB2BC-26E8-4EAE-B18C-C03ADD6A0CF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BA01557E-B49E-4B10-90CF-A3D183E48D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FDDC49E5-C305-42F7-9C01-F4FDF9A6A7DD}"/>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8E4A29E2-3CB4-4F16-874C-B86FB766563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402ED238-78F5-48F3-AD79-892A38566CB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227" name="PpHolder8">
            <a:extLst>
              <a:ext uri="{FF2B5EF4-FFF2-40B4-BE49-F238E27FC236}">
                <a16:creationId xmlns:a16="http://schemas.microsoft.com/office/drawing/2014/main" id="{BF542DC9-AD50-48BB-B1EA-FDF8E0715822}"/>
              </a:ext>
            </a:extLst>
          </p:cNvPr>
          <p:cNvSpPr>
            <a:spLocks noGrp="1"/>
          </p:cNvSpPr>
          <p:nvPr>
            <p:ph type="pic" idx="12"/>
          </p:nvPr>
        </p:nvSpPr>
        <p:spPr>
          <a:xfrm>
            <a:off x="1455084"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6" y="0"/>
                  <a:pt x="809999" y="181325"/>
                  <a:pt x="809999" y="405000"/>
                </a:cubicBezTo>
                <a:cubicBezTo>
                  <a:pt x="809999" y="628676"/>
                  <a:pt x="628676" y="810000"/>
                  <a:pt x="404999" y="810000"/>
                </a:cubicBezTo>
                <a:cubicBezTo>
                  <a:pt x="181324" y="810000"/>
                  <a:pt x="0" y="628676"/>
                  <a:pt x="0" y="405000"/>
                </a:cubicBezTo>
                <a:cubicBezTo>
                  <a:pt x="0" y="181325"/>
                  <a:pt x="181324"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5" name="PpHolder9">
            <a:extLst>
              <a:ext uri="{FF2B5EF4-FFF2-40B4-BE49-F238E27FC236}">
                <a16:creationId xmlns:a16="http://schemas.microsoft.com/office/drawing/2014/main" id="{7997D286-AABF-4555-B424-3C21C96CA21B}"/>
              </a:ext>
            </a:extLst>
          </p:cNvPr>
          <p:cNvSpPr>
            <a:spLocks noGrp="1"/>
          </p:cNvSpPr>
          <p:nvPr>
            <p:ph type="pic" idx="11"/>
          </p:nvPr>
        </p:nvSpPr>
        <p:spPr>
          <a:xfrm>
            <a:off x="4203350" y="3576885"/>
            <a:ext cx="809999" cy="810000"/>
          </a:xfrm>
          <a:custGeom>
            <a:avLst/>
            <a:gdLst>
              <a:gd name="connsiteX0" fmla="*/ 404999 w 809999"/>
              <a:gd name="connsiteY0" fmla="*/ 0 h 810000"/>
              <a:gd name="connsiteX1" fmla="*/ 809999 w 809999"/>
              <a:gd name="connsiteY1" fmla="*/ 405000 h 810000"/>
              <a:gd name="connsiteX2" fmla="*/ 404999 w 809999"/>
              <a:gd name="connsiteY2" fmla="*/ 810000 h 810000"/>
              <a:gd name="connsiteX3" fmla="*/ 0 w 809999"/>
              <a:gd name="connsiteY3" fmla="*/ 405000 h 810000"/>
              <a:gd name="connsiteX4" fmla="*/ 404999 w 809999"/>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999" h="810000">
                <a:moveTo>
                  <a:pt x="404999" y="0"/>
                </a:moveTo>
                <a:cubicBezTo>
                  <a:pt x="628675" y="0"/>
                  <a:pt x="809999" y="181325"/>
                  <a:pt x="809999" y="405000"/>
                </a:cubicBezTo>
                <a:cubicBezTo>
                  <a:pt x="809999" y="628676"/>
                  <a:pt x="628675" y="810000"/>
                  <a:pt x="404999" y="810000"/>
                </a:cubicBezTo>
                <a:cubicBezTo>
                  <a:pt x="181325" y="810000"/>
                  <a:pt x="0" y="628676"/>
                  <a:pt x="0" y="405000"/>
                </a:cubicBezTo>
                <a:cubicBezTo>
                  <a:pt x="0" y="181325"/>
                  <a:pt x="181325" y="0"/>
                  <a:pt x="40499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223" name="PpHolder10">
            <a:extLst>
              <a:ext uri="{FF2B5EF4-FFF2-40B4-BE49-F238E27FC236}">
                <a16:creationId xmlns:a16="http://schemas.microsoft.com/office/drawing/2014/main" id="{FF8014EC-5A9D-4028-9111-523212CCB18C}"/>
              </a:ext>
            </a:extLst>
          </p:cNvPr>
          <p:cNvSpPr>
            <a:spLocks noGrp="1"/>
          </p:cNvSpPr>
          <p:nvPr userDrawn="1">
            <p:ph type="pic" idx="10"/>
          </p:nvPr>
        </p:nvSpPr>
        <p:spPr>
          <a:xfrm>
            <a:off x="6938490" y="3576885"/>
            <a:ext cx="810000" cy="810000"/>
          </a:xfrm>
          <a:custGeom>
            <a:avLst/>
            <a:gdLst>
              <a:gd name="connsiteX0" fmla="*/ 405000 w 810000"/>
              <a:gd name="connsiteY0" fmla="*/ 0 h 810000"/>
              <a:gd name="connsiteX1" fmla="*/ 810000 w 810000"/>
              <a:gd name="connsiteY1" fmla="*/ 405000 h 810000"/>
              <a:gd name="connsiteX2" fmla="*/ 405000 w 810000"/>
              <a:gd name="connsiteY2" fmla="*/ 810000 h 810000"/>
              <a:gd name="connsiteX3" fmla="*/ 0 w 810000"/>
              <a:gd name="connsiteY3" fmla="*/ 405000 h 810000"/>
              <a:gd name="connsiteX4" fmla="*/ 405000 w 810000"/>
              <a:gd name="connsiteY4" fmla="*/ 0 h 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0000" h="810000">
                <a:moveTo>
                  <a:pt x="405000" y="0"/>
                </a:moveTo>
                <a:cubicBezTo>
                  <a:pt x="628676" y="0"/>
                  <a:pt x="810000" y="181325"/>
                  <a:pt x="810000" y="405000"/>
                </a:cubicBezTo>
                <a:cubicBezTo>
                  <a:pt x="810000" y="628676"/>
                  <a:pt x="628676" y="810000"/>
                  <a:pt x="405000" y="810000"/>
                </a:cubicBezTo>
                <a:cubicBezTo>
                  <a:pt x="181325" y="810000"/>
                  <a:pt x="0" y="628676"/>
                  <a:pt x="0" y="405000"/>
                </a:cubicBezTo>
                <a:cubicBezTo>
                  <a:pt x="0" y="181325"/>
                  <a:pt x="181325" y="0"/>
                  <a:pt x="405000"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E334FA9F-6BFA-4AFF-95F2-690426A1591A}"/>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269F06DE-0593-42D6-A9D2-8C6C19E60F02}"/>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2A6E8754-615A-4717-8F2A-B1133EC652A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AAB8855D-CBE0-460A-A27F-AAEE81BC7FB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C3C12EAD-28C9-4BB4-ABA4-D8A3999C200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894C697-04EA-4E14-BEF6-055DD812D9A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338AB748-43BD-4B0F-9D1F-AC6B8AC1C37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7B0A498A-535C-4076-9D2C-1189BF57F0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19418920-0401-488D-8EDF-0B815FC2C6E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B2F547A9-42B9-431D-96D8-3AB3CB8D4CF9}"/>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26827220-5036-4968-9A5A-873F488FA2B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ADE521CE-F4B4-461C-9A49-44E3FCEA950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2B8EE076-3A2D-4064-8663-8AB509C05EA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4E33774A-654E-49E7-8791-40084CBAE5E7}"/>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5EB5861A-E42D-486C-B939-5DB00277823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03E7E870-04E7-4012-97EA-C582DB383CC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FD34E08F-4927-46B3-AC9B-72DADEC9F73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155A1412-4224-4F22-9477-B587F71BB837}"/>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871E26C9-A008-4BAE-BDC5-44985BF5EA1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7D15101-D539-426B-988E-736346D682A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F95A68DC-C434-4B0A-A601-BCB0D12023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89BFD4A1-E924-4ECB-A63E-BAC1E187D53E}"/>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4A44C99B-25D8-4C7A-A462-9F07DACD5B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EB229B9-628A-4E44-B52B-3A24B24956B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40497AB3-503D-4680-9ACF-6C756FDC432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E5071B6D-CFF6-4A1A-A371-68ECD79DA05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E96B87D3-0B6E-478C-960E-2CEE16E8E3E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57EC83D5-4B4D-4845-AD39-406CD7BC7E69}"/>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DEAD5D34-0DB5-4579-B559-D4CBF64FFC75}"/>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4468621-BE35-4C06-937D-C93DF801252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D2808008-8396-4C8B-8762-13AE25621B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DAA9C7B9-84DE-40E1-A940-2DD78837098B}"/>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B084F27D-A62C-4CAD-80DA-FD09B70D569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6393BB83-379F-47BC-BDFF-EE2C2D9F95C8}"/>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3272F699-6E89-4C22-BB7D-34E69A74819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6FCE9C0D-CE0D-4325-9B09-FD04C79CDF2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C6045F8B-380F-4B6F-B53D-D00EF43974F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F9719AE6-15E8-483E-8875-5F8A8075B19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2F357D15-03D5-4B16-90F8-296AF65396F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AABB5F20-6C5D-45D3-B4AE-C7E72D84A48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2C346B99-9460-4E16-8F9E-0466BD4DDCD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0049CF49-8793-4CEA-B356-450D5D0634F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F5959926-646F-4569-BA4B-D4C5726210C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639CA446-004A-402F-BF7D-FB27E08879F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B69554BD-DCAE-4177-81CE-82630950E8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DE0712E5-F61F-469D-86D8-7FAAB658B2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87409679-CC68-474B-B0DC-4F189D2F7F6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58019967-E624-475E-85E6-C63922177CD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78615F75-5E30-4223-A173-BE674A5EC87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27903C89-8A12-46C4-BA0A-122D605FBB7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2D242CBA-1868-492B-A9DE-D777570936D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18335045-6911-4BC1-A620-F49B43DD2C0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4F8BCD25-0FEA-42CA-9AB3-EF7487BFDA47}"/>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E6F2F25-92DF-43B5-BC90-9E7A23E4F99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D5511FE2-237B-481F-B9C7-989FCA2A4E7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DDAEA85-EE09-4637-AE99-209522DCB72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E42584C4-7E3F-4E5D-BBBB-14C4E2162A4D}"/>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8232D8C1-6A57-461F-93F0-AFB9F443480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C369CFC6-5DCE-4602-A90B-CC810DBE9A01}"/>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6EFAF93B-B96E-4276-8E41-2360B644BF5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AEA24C4F-61DD-4D89-B532-6AAE663CE13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6420D443-3A13-4319-AD5C-CC3B0B2329E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A9553E4F-4E0F-403A-9C8C-82295159FAF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5F97C573-3163-4F81-9182-7B2C28B4B6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CFA19C84-A0D5-4014-8E6A-D73F8E92023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CF5A986C-6111-4008-8750-2AC1C69830B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2ADDA8FA-5EEE-45A7-A16D-36DB968F8DA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2F6C02C-1498-433E-AA3D-55CF3E661B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CBAFCFCE-267E-4ED0-A8D7-72705A853D4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7D5E77A-79C7-405A-837D-FFF7A129B39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A71804E9-23E9-4E76-835F-76C039D0788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2E83C77-BF19-4FBC-8C9A-FCDBFCC486F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A448179-2540-4EC7-AFFE-02263BA44ED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3FF95DEC-97B8-4EB0-B359-748697B71E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E21BC6AC-F73D-4416-8529-DFAD1066501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1AE59806-F744-46A4-94B5-508251C1922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992B12D9-D561-4BA5-B512-0C8219188DF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DE4208B6-E5F7-47D3-9946-548D974D3EA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ABDC670-09D4-4572-AF55-06C9A266C42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7681B23D-BAA1-41B7-8B4F-9DA77E2325F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6AA80614-8070-4227-82CF-07692F6CA9A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8E2757BF-FAA4-4C8F-A728-7EE54BD8D58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82A245E-34D1-434E-9629-8D5FDD219B2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E424C008-0FEE-451B-813E-05011629601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0AC958A1-5D28-45D4-833E-F298B3072CA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2818F7A5-6021-4D3D-82A1-D21D9C6F97A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D667CF20-455F-464E-A35D-5F0D397F698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D5616B9-3F67-46F6-A664-DBEEBBB1569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6CC9B4CC-028F-4134-911A-415D689CF65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B7D0CB5D-9600-4E95-92BB-14FA28A423A1}"/>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2732698E-F19A-4352-B3FB-F3C0535EA6A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2FA84CB5-621A-4A1B-AC64-4B57700E567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3CB01201-6310-41A5-B324-8EFFAB6B305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B7C64C5E-03C5-42DE-83EA-9866121389D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2A58E41D-EA91-47F3-99F6-0DA34CB000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3218ACCE-C814-44F7-AE75-9A4DBB63F96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6D72F761-E05E-4020-A6A6-4945F08C2A0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281658C7-1E69-4286-8CF9-AB2B709D88A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A0768D3C-15F8-4CF3-B259-D04ACE35F57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1782313-5826-49C4-8A85-31E77779A56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77D73A1E-C50E-4712-8D59-7FD505707F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B17F491E-B95B-408F-BDF0-DB12859DC6B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9BE75E09-9A54-495B-AC2F-358D62CA91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BB6A8505-8D61-4363-8B84-403309F060C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2EF6CAF4-9412-4A5F-BABB-2ABF2F35F06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13" name="PpHolder4">
            <a:extLst>
              <a:ext uri="{FF2B5EF4-FFF2-40B4-BE49-F238E27FC236}">
                <a16:creationId xmlns:a16="http://schemas.microsoft.com/office/drawing/2014/main" id="{1041D51D-1A4E-4169-95E6-704DF1953103}"/>
              </a:ext>
            </a:extLst>
          </p:cNvPr>
          <p:cNvSpPr>
            <a:spLocks noGrp="1"/>
          </p:cNvSpPr>
          <p:nvPr>
            <p:ph type="pic" idx="10"/>
          </p:nvPr>
        </p:nvSpPr>
        <p:spPr>
          <a:xfrm>
            <a:off x="693776" y="1130849"/>
            <a:ext cx="3261479" cy="4596307"/>
          </a:xfrm>
          <a:custGeom>
            <a:avLst/>
            <a:gdLst>
              <a:gd name="connsiteX0" fmla="*/ 696000 w 3261479"/>
              <a:gd name="connsiteY0" fmla="*/ 4086145 h 4596307"/>
              <a:gd name="connsiteX1" fmla="*/ 697257 w 3261479"/>
              <a:gd name="connsiteY1" fmla="*/ 4109825 h 4596307"/>
              <a:gd name="connsiteX2" fmla="*/ 708250 w 3261479"/>
              <a:gd name="connsiteY2" fmla="*/ 4109825 h 4596307"/>
              <a:gd name="connsiteX3" fmla="*/ 457526 w 3261479"/>
              <a:gd name="connsiteY3" fmla="*/ 3983717 h 4596307"/>
              <a:gd name="connsiteX4" fmla="*/ 420060 w 3261479"/>
              <a:gd name="connsiteY4" fmla="*/ 3988284 h 4596307"/>
              <a:gd name="connsiteX5" fmla="*/ 382898 w 3261479"/>
              <a:gd name="connsiteY5" fmla="*/ 3993465 h 4596307"/>
              <a:gd name="connsiteX6" fmla="*/ 382898 w 3261479"/>
              <a:gd name="connsiteY6" fmla="*/ 4029103 h 4596307"/>
              <a:gd name="connsiteX7" fmla="*/ 386249 w 3261479"/>
              <a:gd name="connsiteY7" fmla="*/ 4109217 h 4596307"/>
              <a:gd name="connsiteX8" fmla="*/ 457526 w 3261479"/>
              <a:gd name="connsiteY8" fmla="*/ 4109521 h 4596307"/>
              <a:gd name="connsiteX9" fmla="*/ 457526 w 3261479"/>
              <a:gd name="connsiteY9" fmla="*/ 3983717 h 4596307"/>
              <a:gd name="connsiteX10" fmla="*/ 591251 w 3261479"/>
              <a:gd name="connsiteY10" fmla="*/ 3965745 h 4596307"/>
              <a:gd name="connsiteX11" fmla="*/ 545254 w 3261479"/>
              <a:gd name="connsiteY11" fmla="*/ 3972447 h 4596307"/>
              <a:gd name="connsiteX12" fmla="*/ 532766 w 3261479"/>
              <a:gd name="connsiteY12" fmla="*/ 3974273 h 4596307"/>
              <a:gd name="connsiteX13" fmla="*/ 532766 w 3261479"/>
              <a:gd name="connsiteY13" fmla="*/ 4027274 h 4596307"/>
              <a:gd name="connsiteX14" fmla="*/ 536421 w 3261479"/>
              <a:gd name="connsiteY14" fmla="*/ 4110740 h 4596307"/>
              <a:gd name="connsiteX15" fmla="*/ 614709 w 3261479"/>
              <a:gd name="connsiteY15" fmla="*/ 4113176 h 4596307"/>
              <a:gd name="connsiteX16" fmla="*/ 614709 w 3261479"/>
              <a:gd name="connsiteY16" fmla="*/ 4042810 h 4596307"/>
              <a:gd name="connsiteX17" fmla="*/ 597343 w 3261479"/>
              <a:gd name="connsiteY17" fmla="*/ 3965745 h 4596307"/>
              <a:gd name="connsiteX18" fmla="*/ 256179 w 3261479"/>
              <a:gd name="connsiteY18" fmla="*/ 3316008 h 4596307"/>
              <a:gd name="connsiteX19" fmla="*/ 256179 w 3261479"/>
              <a:gd name="connsiteY19" fmla="*/ 3318444 h 4596307"/>
              <a:gd name="connsiteX20" fmla="*/ 275371 w 3261479"/>
              <a:gd name="connsiteY20" fmla="*/ 3433282 h 4596307"/>
              <a:gd name="connsiteX21" fmla="*/ 272627 w 3261479"/>
              <a:gd name="connsiteY21" fmla="*/ 3433282 h 4596307"/>
              <a:gd name="connsiteX22" fmla="*/ 292429 w 3261479"/>
              <a:gd name="connsiteY22" fmla="*/ 3531672 h 4596307"/>
              <a:gd name="connsiteX23" fmla="*/ 340559 w 3261479"/>
              <a:gd name="connsiteY23" fmla="*/ 3856388 h 4596307"/>
              <a:gd name="connsiteX24" fmla="*/ 345126 w 3261479"/>
              <a:gd name="connsiteY24" fmla="*/ 3857913 h 4596307"/>
              <a:gd name="connsiteX25" fmla="*/ 362183 w 3261479"/>
              <a:gd name="connsiteY25" fmla="*/ 3876189 h 4596307"/>
              <a:gd name="connsiteX26" fmla="*/ 378023 w 3261479"/>
              <a:gd name="connsiteY26" fmla="*/ 3927057 h 4596307"/>
              <a:gd name="connsiteX27" fmla="*/ 383201 w 3261479"/>
              <a:gd name="connsiteY27" fmla="*/ 3976407 h 4596307"/>
              <a:gd name="connsiteX28" fmla="*/ 449609 w 3261479"/>
              <a:gd name="connsiteY28" fmla="*/ 3967877 h 4596307"/>
              <a:gd name="connsiteX29" fmla="*/ 459049 w 3261479"/>
              <a:gd name="connsiteY29" fmla="*/ 3967877 h 4596307"/>
              <a:gd name="connsiteX30" fmla="*/ 464533 w 3261479"/>
              <a:gd name="connsiteY30" fmla="*/ 3880452 h 4596307"/>
              <a:gd name="connsiteX31" fmla="*/ 471541 w 3261479"/>
              <a:gd name="connsiteY31" fmla="*/ 3859739 h 4596307"/>
              <a:gd name="connsiteX32" fmla="*/ 494993 w 3261479"/>
              <a:gd name="connsiteY32" fmla="*/ 3857302 h 4596307"/>
              <a:gd name="connsiteX33" fmla="*/ 512054 w 3261479"/>
              <a:gd name="connsiteY33" fmla="*/ 3875579 h 4596307"/>
              <a:gd name="connsiteX34" fmla="*/ 527891 w 3261479"/>
              <a:gd name="connsiteY34" fmla="*/ 3926450 h 4596307"/>
              <a:gd name="connsiteX35" fmla="*/ 531547 w 3261479"/>
              <a:gd name="connsiteY35" fmla="*/ 3956911 h 4596307"/>
              <a:gd name="connsiteX36" fmla="*/ 555917 w 3261479"/>
              <a:gd name="connsiteY36" fmla="*/ 3953560 h 4596307"/>
              <a:gd name="connsiteX37" fmla="*/ 593688 w 3261479"/>
              <a:gd name="connsiteY37" fmla="*/ 3948075 h 4596307"/>
              <a:gd name="connsiteX38" fmla="*/ 482809 w 3261479"/>
              <a:gd name="connsiteY38" fmla="*/ 3319967 h 4596307"/>
              <a:gd name="connsiteX39" fmla="*/ 256179 w 3261479"/>
              <a:gd name="connsiteY39" fmla="*/ 3316008 h 4596307"/>
              <a:gd name="connsiteX40" fmla="*/ 1854478 w 3261479"/>
              <a:gd name="connsiteY40" fmla="*/ 0 h 4596307"/>
              <a:gd name="connsiteX41" fmla="*/ 1884939 w 3261479"/>
              <a:gd name="connsiteY41" fmla="*/ 16755 h 4596307"/>
              <a:gd name="connsiteX42" fmla="*/ 2238290 w 3261479"/>
              <a:gd name="connsiteY42" fmla="*/ 492253 h 4596307"/>
              <a:gd name="connsiteX43" fmla="*/ 2055522 w 3261479"/>
              <a:gd name="connsiteY43" fmla="*/ 432853 h 4596307"/>
              <a:gd name="connsiteX44" fmla="*/ 2026888 w 3261479"/>
              <a:gd name="connsiteY44" fmla="*/ 638467 h 4596307"/>
              <a:gd name="connsiteX45" fmla="*/ 2193510 w 3261479"/>
              <a:gd name="connsiteY45" fmla="*/ 671976 h 4596307"/>
              <a:gd name="connsiteX46" fmla="*/ 2269968 w 3261479"/>
              <a:gd name="connsiteY46" fmla="*/ 1058224 h 4596307"/>
              <a:gd name="connsiteX47" fmla="*/ 2365923 w 3261479"/>
              <a:gd name="connsiteY47" fmla="*/ 1282722 h 4596307"/>
              <a:gd name="connsiteX48" fmla="*/ 2138069 w 3261479"/>
              <a:gd name="connsiteY48" fmla="*/ 1321101 h 4596307"/>
              <a:gd name="connsiteX49" fmla="*/ 2133504 w 3261479"/>
              <a:gd name="connsiteY49" fmla="*/ 1514838 h 4596307"/>
              <a:gd name="connsiteX50" fmla="*/ 2529499 w 3261479"/>
              <a:gd name="connsiteY50" fmla="*/ 1268404 h 4596307"/>
              <a:gd name="connsiteX51" fmla="*/ 2579456 w 3261479"/>
              <a:gd name="connsiteY51" fmla="*/ 1256526 h 4596307"/>
              <a:gd name="connsiteX52" fmla="*/ 2621490 w 3261479"/>
              <a:gd name="connsiteY52" fmla="*/ 1299780 h 4596307"/>
              <a:gd name="connsiteX53" fmla="*/ 3001646 w 3261479"/>
              <a:gd name="connsiteY53" fmla="*/ 2008614 h 4596307"/>
              <a:gd name="connsiteX54" fmla="*/ 3195380 w 3261479"/>
              <a:gd name="connsiteY54" fmla="*/ 2370188 h 4596307"/>
              <a:gd name="connsiteX55" fmla="*/ 3210916 w 3261479"/>
              <a:gd name="connsiteY55" fmla="*/ 2470098 h 4596307"/>
              <a:gd name="connsiteX56" fmla="*/ 3015660 w 3261479"/>
              <a:gd name="connsiteY56" fmla="*/ 2483807 h 4596307"/>
              <a:gd name="connsiteX57" fmla="*/ 3003475 w 3261479"/>
              <a:gd name="connsiteY57" fmla="*/ 2869445 h 4596307"/>
              <a:gd name="connsiteX58" fmla="*/ 3261479 w 3261479"/>
              <a:gd name="connsiteY58" fmla="*/ 3254171 h 4596307"/>
              <a:gd name="connsiteX59" fmla="*/ 2985502 w 3261479"/>
              <a:gd name="connsiteY59" fmla="*/ 3247467 h 4596307"/>
              <a:gd name="connsiteX60" fmla="*/ 2923058 w 3261479"/>
              <a:gd name="connsiteY60" fmla="*/ 4063220 h 4596307"/>
              <a:gd name="connsiteX61" fmla="*/ 2912395 w 3261479"/>
              <a:gd name="connsiteY61" fmla="*/ 4136631 h 4596307"/>
              <a:gd name="connsiteX62" fmla="*/ 2957174 w 3261479"/>
              <a:gd name="connsiteY62" fmla="*/ 4175928 h 4596307"/>
              <a:gd name="connsiteX63" fmla="*/ 3118921 w 3261479"/>
              <a:gd name="connsiteY63" fmla="*/ 4358388 h 4596307"/>
              <a:gd name="connsiteX64" fmla="*/ 3175276 w 3261479"/>
              <a:gd name="connsiteY64" fmla="*/ 4501861 h 4596307"/>
              <a:gd name="connsiteX65" fmla="*/ 3142075 w 3261479"/>
              <a:gd name="connsiteY65" fmla="*/ 4524404 h 4596307"/>
              <a:gd name="connsiteX66" fmla="*/ 2205084 w 3261479"/>
              <a:gd name="connsiteY66" fmla="*/ 4548466 h 4596307"/>
              <a:gd name="connsiteX67" fmla="*/ 1721668 w 3261479"/>
              <a:gd name="connsiteY67" fmla="*/ 4586848 h 4596307"/>
              <a:gd name="connsiteX68" fmla="*/ 1078020 w 3261479"/>
              <a:gd name="connsiteY68" fmla="*/ 4588371 h 4596307"/>
              <a:gd name="connsiteX69" fmla="*/ 0 w 3261479"/>
              <a:gd name="connsiteY69" fmla="*/ 4538718 h 4596307"/>
              <a:gd name="connsiteX70" fmla="*/ 274152 w 3261479"/>
              <a:gd name="connsiteY70" fmla="*/ 4150341 h 4596307"/>
              <a:gd name="connsiteX71" fmla="*/ 294254 w 3261479"/>
              <a:gd name="connsiteY71" fmla="*/ 4114699 h 4596307"/>
              <a:gd name="connsiteX72" fmla="*/ 305221 w 3261479"/>
              <a:gd name="connsiteY72" fmla="*/ 4110740 h 4596307"/>
              <a:gd name="connsiteX73" fmla="*/ 305221 w 3261479"/>
              <a:gd name="connsiteY73" fmla="*/ 4006867 h 4596307"/>
              <a:gd name="connsiteX74" fmla="*/ 293646 w 3261479"/>
              <a:gd name="connsiteY74" fmla="*/ 4006867 h 4596307"/>
              <a:gd name="connsiteX75" fmla="*/ 290571 w 3261479"/>
              <a:gd name="connsiteY75" fmla="*/ 4005528 h 4596307"/>
              <a:gd name="connsiteX76" fmla="*/ 283900 w 3261479"/>
              <a:gd name="connsiteY76" fmla="*/ 3981888 h 4596307"/>
              <a:gd name="connsiteX77" fmla="*/ 305830 w 3261479"/>
              <a:gd name="connsiteY77" fmla="*/ 3981888 h 4596307"/>
              <a:gd name="connsiteX78" fmla="*/ 310097 w 3261479"/>
              <a:gd name="connsiteY78" fmla="*/ 3910611 h 4596307"/>
              <a:gd name="connsiteX79" fmla="*/ 252523 w 3261479"/>
              <a:gd name="connsiteY79" fmla="*/ 3511566 h 4596307"/>
              <a:gd name="connsiteX80" fmla="*/ 237598 w 3261479"/>
              <a:gd name="connsiteY80" fmla="*/ 3397032 h 4596307"/>
              <a:gd name="connsiteX81" fmla="*/ 225107 w 3261479"/>
              <a:gd name="connsiteY81" fmla="*/ 3312352 h 4596307"/>
              <a:gd name="connsiteX82" fmla="*/ 66101 w 3261479"/>
              <a:gd name="connsiteY82" fmla="*/ 3276406 h 4596307"/>
              <a:gd name="connsiteX83" fmla="*/ 200433 w 3261479"/>
              <a:gd name="connsiteY83" fmla="*/ 3100646 h 4596307"/>
              <a:gd name="connsiteX84" fmla="*/ 385639 w 3261479"/>
              <a:gd name="connsiteY84" fmla="*/ 2959306 h 4596307"/>
              <a:gd name="connsiteX85" fmla="*/ 371019 w 3261479"/>
              <a:gd name="connsiteY85" fmla="*/ 2666271 h 4596307"/>
              <a:gd name="connsiteX86" fmla="*/ 356091 w 3261479"/>
              <a:gd name="connsiteY86" fmla="*/ 2616922 h 4596307"/>
              <a:gd name="connsiteX87" fmla="*/ 308265 w 3261479"/>
              <a:gd name="connsiteY87" fmla="*/ 2601693 h 4596307"/>
              <a:gd name="connsiteX88" fmla="*/ 103569 w 3261479"/>
              <a:gd name="connsiteY88" fmla="*/ 2587375 h 4596307"/>
              <a:gd name="connsiteX89" fmla="*/ 487379 w 3261479"/>
              <a:gd name="connsiteY89" fmla="*/ 1630894 h 4596307"/>
              <a:gd name="connsiteX90" fmla="*/ 859614 w 3261479"/>
              <a:gd name="connsiteY90" fmla="*/ 1993991 h 4596307"/>
              <a:gd name="connsiteX91" fmla="*/ 801129 w 3261479"/>
              <a:gd name="connsiteY91" fmla="*/ 1445691 h 4596307"/>
              <a:gd name="connsiteX92" fmla="*/ 579371 w 3261479"/>
              <a:gd name="connsiteY92" fmla="*/ 1432590 h 4596307"/>
              <a:gd name="connsiteX93" fmla="*/ 773715 w 3261479"/>
              <a:gd name="connsiteY93" fmla="*/ 1116709 h 4596307"/>
              <a:gd name="connsiteX94" fmla="*/ 902870 w 3261479"/>
              <a:gd name="connsiteY94" fmla="*/ 817275 h 4596307"/>
              <a:gd name="connsiteX95" fmla="*/ 1034464 w 3261479"/>
              <a:gd name="connsiteY95" fmla="*/ 806917 h 4596307"/>
              <a:gd name="connsiteX96" fmla="*/ 1025934 w 3261479"/>
              <a:gd name="connsiteY96" fmla="*/ 697563 h 4596307"/>
              <a:gd name="connsiteX97" fmla="*/ 917796 w 3261479"/>
              <a:gd name="connsiteY97" fmla="*/ 684161 h 4596307"/>
              <a:gd name="connsiteX98" fmla="*/ 1108482 w 3261479"/>
              <a:gd name="connsiteY98" fmla="*/ 243689 h 4596307"/>
              <a:gd name="connsiteX99" fmla="*/ 1812137 w 3261479"/>
              <a:gd name="connsiteY99" fmla="*/ 18887 h 4596307"/>
              <a:gd name="connsiteX100" fmla="*/ 1854478 w 3261479"/>
              <a:gd name="connsiteY100" fmla="*/ 0 h 4596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261479" h="4596307">
                <a:moveTo>
                  <a:pt x="696000" y="4086145"/>
                </a:moveTo>
                <a:lnTo>
                  <a:pt x="697257" y="4109825"/>
                </a:lnTo>
                <a:lnTo>
                  <a:pt x="708250" y="4109825"/>
                </a:lnTo>
                <a:close/>
                <a:moveTo>
                  <a:pt x="457526" y="3983717"/>
                </a:moveTo>
                <a:lnTo>
                  <a:pt x="420060" y="3988284"/>
                </a:lnTo>
                <a:lnTo>
                  <a:pt x="382898" y="3993465"/>
                </a:lnTo>
                <a:cubicBezTo>
                  <a:pt x="382898" y="4005342"/>
                  <a:pt x="382898" y="4017222"/>
                  <a:pt x="382898" y="4029103"/>
                </a:cubicBezTo>
                <a:cubicBezTo>
                  <a:pt x="383201" y="4055910"/>
                  <a:pt x="384723" y="4082715"/>
                  <a:pt x="386249" y="4109217"/>
                </a:cubicBezTo>
                <a:lnTo>
                  <a:pt x="457526" y="4109521"/>
                </a:lnTo>
                <a:cubicBezTo>
                  <a:pt x="455394" y="4067790"/>
                  <a:pt x="457526" y="4025751"/>
                  <a:pt x="457526" y="3983717"/>
                </a:cubicBezTo>
                <a:close/>
                <a:moveTo>
                  <a:pt x="591251" y="3965745"/>
                </a:moveTo>
                <a:lnTo>
                  <a:pt x="545254" y="3972447"/>
                </a:lnTo>
                <a:lnTo>
                  <a:pt x="532766" y="3974273"/>
                </a:lnTo>
                <a:cubicBezTo>
                  <a:pt x="532766" y="3991939"/>
                  <a:pt x="532766" y="4009608"/>
                  <a:pt x="532766" y="4027274"/>
                </a:cubicBezTo>
                <a:cubicBezTo>
                  <a:pt x="533070" y="4055301"/>
                  <a:pt x="534596" y="4083019"/>
                  <a:pt x="536421" y="4110740"/>
                </a:cubicBezTo>
                <a:lnTo>
                  <a:pt x="614709" y="4113176"/>
                </a:lnTo>
                <a:cubicBezTo>
                  <a:pt x="614709" y="4089722"/>
                  <a:pt x="614709" y="4066264"/>
                  <a:pt x="614709" y="4042810"/>
                </a:cubicBezTo>
                <a:cubicBezTo>
                  <a:pt x="608921" y="4017222"/>
                  <a:pt x="602828" y="3991635"/>
                  <a:pt x="597343" y="3965745"/>
                </a:cubicBezTo>
                <a:close/>
                <a:moveTo>
                  <a:pt x="256179" y="3316008"/>
                </a:moveTo>
                <a:lnTo>
                  <a:pt x="256179" y="3318444"/>
                </a:lnTo>
                <a:lnTo>
                  <a:pt x="275371" y="3433282"/>
                </a:lnTo>
                <a:lnTo>
                  <a:pt x="272627" y="3433282"/>
                </a:lnTo>
                <a:cubicBezTo>
                  <a:pt x="278415" y="3466181"/>
                  <a:pt x="283900" y="3499383"/>
                  <a:pt x="292429" y="3531672"/>
                </a:cubicBezTo>
                <a:cubicBezTo>
                  <a:pt x="310097" y="3639504"/>
                  <a:pt x="325631" y="3747946"/>
                  <a:pt x="340559" y="3856388"/>
                </a:cubicBezTo>
                <a:lnTo>
                  <a:pt x="345126" y="3857913"/>
                </a:lnTo>
                <a:cubicBezTo>
                  <a:pt x="352437" y="3862269"/>
                  <a:pt x="358345" y="3868604"/>
                  <a:pt x="362183" y="3876189"/>
                </a:cubicBezTo>
                <a:cubicBezTo>
                  <a:pt x="370377" y="3892090"/>
                  <a:pt x="375740" y="3909299"/>
                  <a:pt x="378023" y="3927057"/>
                </a:cubicBezTo>
                <a:cubicBezTo>
                  <a:pt x="380642" y="3943387"/>
                  <a:pt x="382379" y="3959866"/>
                  <a:pt x="383201" y="3976407"/>
                </a:cubicBezTo>
                <a:cubicBezTo>
                  <a:pt x="405134" y="3973969"/>
                  <a:pt x="427373" y="3971229"/>
                  <a:pt x="449609" y="3967877"/>
                </a:cubicBezTo>
                <a:lnTo>
                  <a:pt x="459049" y="3967877"/>
                </a:lnTo>
                <a:cubicBezTo>
                  <a:pt x="460270" y="3938634"/>
                  <a:pt x="462097" y="3910914"/>
                  <a:pt x="464533" y="3880452"/>
                </a:cubicBezTo>
                <a:cubicBezTo>
                  <a:pt x="464351" y="3872928"/>
                  <a:pt x="466849" y="3865617"/>
                  <a:pt x="471541" y="3859739"/>
                </a:cubicBezTo>
                <a:cubicBezTo>
                  <a:pt x="478086" y="3854133"/>
                  <a:pt x="487442" y="3853161"/>
                  <a:pt x="494993" y="3857302"/>
                </a:cubicBezTo>
                <a:cubicBezTo>
                  <a:pt x="502304" y="3861658"/>
                  <a:pt x="508216" y="3867993"/>
                  <a:pt x="512054" y="3875579"/>
                </a:cubicBezTo>
                <a:cubicBezTo>
                  <a:pt x="520247" y="3891480"/>
                  <a:pt x="525576" y="3908691"/>
                  <a:pt x="527891" y="3926450"/>
                </a:cubicBezTo>
                <a:cubicBezTo>
                  <a:pt x="529718" y="3936198"/>
                  <a:pt x="531547" y="3946553"/>
                  <a:pt x="531547" y="3956911"/>
                </a:cubicBezTo>
                <a:lnTo>
                  <a:pt x="555917" y="3953560"/>
                </a:lnTo>
                <a:lnTo>
                  <a:pt x="593688" y="3948075"/>
                </a:lnTo>
                <a:cubicBezTo>
                  <a:pt x="549216" y="3740331"/>
                  <a:pt x="511749" y="3530759"/>
                  <a:pt x="482809" y="3319967"/>
                </a:cubicBezTo>
                <a:cubicBezTo>
                  <a:pt x="407328" y="3326577"/>
                  <a:pt x="331387" y="3325237"/>
                  <a:pt x="256179" y="3316008"/>
                </a:cubicBezTo>
                <a:close/>
                <a:moveTo>
                  <a:pt x="1854478" y="0"/>
                </a:moveTo>
                <a:cubicBezTo>
                  <a:pt x="1866113" y="2287"/>
                  <a:pt x="1876776" y="8132"/>
                  <a:pt x="1884939" y="16755"/>
                </a:cubicBezTo>
                <a:cubicBezTo>
                  <a:pt x="2034137" y="149290"/>
                  <a:pt x="2154430" y="311161"/>
                  <a:pt x="2238290" y="492253"/>
                </a:cubicBezTo>
                <a:lnTo>
                  <a:pt x="2055522" y="432853"/>
                </a:lnTo>
                <a:cubicBezTo>
                  <a:pt x="2045990" y="501482"/>
                  <a:pt x="2036424" y="570023"/>
                  <a:pt x="2026888" y="638467"/>
                </a:cubicBezTo>
                <a:lnTo>
                  <a:pt x="2193510" y="671976"/>
                </a:lnTo>
                <a:cubicBezTo>
                  <a:pt x="2193207" y="806005"/>
                  <a:pt x="2241640" y="927543"/>
                  <a:pt x="2269968" y="1058224"/>
                </a:cubicBezTo>
                <a:cubicBezTo>
                  <a:pt x="2293516" y="1136387"/>
                  <a:pt x="2325715" y="1211687"/>
                  <a:pt x="2365923" y="1282722"/>
                </a:cubicBezTo>
                <a:cubicBezTo>
                  <a:pt x="2365923" y="1282722"/>
                  <a:pt x="2226105" y="1303132"/>
                  <a:pt x="2138069" y="1321101"/>
                </a:cubicBezTo>
                <a:lnTo>
                  <a:pt x="2133504" y="1514838"/>
                </a:lnTo>
                <a:cubicBezTo>
                  <a:pt x="2258821" y="1422419"/>
                  <a:pt x="2391236" y="1340021"/>
                  <a:pt x="2529499" y="1268404"/>
                </a:cubicBezTo>
                <a:cubicBezTo>
                  <a:pt x="2544210" y="1258627"/>
                  <a:pt x="2561909" y="1254423"/>
                  <a:pt x="2579456" y="1256526"/>
                </a:cubicBezTo>
                <a:cubicBezTo>
                  <a:pt x="2599558" y="1261401"/>
                  <a:pt x="2611746" y="1281504"/>
                  <a:pt x="2621490" y="1299780"/>
                </a:cubicBezTo>
                <a:cubicBezTo>
                  <a:pt x="2747601" y="1536159"/>
                  <a:pt x="2874927" y="1772234"/>
                  <a:pt x="3001646" y="2008614"/>
                </a:cubicBezTo>
                <a:cubicBezTo>
                  <a:pt x="3066223" y="2128932"/>
                  <a:pt x="3131717" y="2248343"/>
                  <a:pt x="3195380" y="2370188"/>
                </a:cubicBezTo>
                <a:cubicBezTo>
                  <a:pt x="3217007" y="2410701"/>
                  <a:pt x="3247165" y="2441162"/>
                  <a:pt x="3210916" y="2470098"/>
                </a:cubicBezTo>
                <a:cubicBezTo>
                  <a:pt x="3180757" y="2493859"/>
                  <a:pt x="3055261" y="2481063"/>
                  <a:pt x="3015660" y="2483807"/>
                </a:cubicBezTo>
                <a:cubicBezTo>
                  <a:pt x="2988854" y="2582502"/>
                  <a:pt x="3003475" y="2869445"/>
                  <a:pt x="3003475" y="2869445"/>
                </a:cubicBezTo>
                <a:cubicBezTo>
                  <a:pt x="3003475" y="2869445"/>
                  <a:pt x="3191116" y="3162787"/>
                  <a:pt x="3261479" y="3254171"/>
                </a:cubicBezTo>
                <a:cubicBezTo>
                  <a:pt x="3170435" y="3237327"/>
                  <a:pt x="3077282" y="3235072"/>
                  <a:pt x="2985502" y="3247467"/>
                </a:cubicBezTo>
                <a:cubicBezTo>
                  <a:pt x="2964177" y="3519185"/>
                  <a:pt x="2943375" y="3791109"/>
                  <a:pt x="2923058" y="4063220"/>
                </a:cubicBezTo>
                <a:cubicBezTo>
                  <a:pt x="2921779" y="4087953"/>
                  <a:pt x="2918212" y="4112537"/>
                  <a:pt x="2912395" y="4136631"/>
                </a:cubicBezTo>
                <a:cubicBezTo>
                  <a:pt x="2929422" y="4147110"/>
                  <a:pt x="2944562" y="4160392"/>
                  <a:pt x="2957174" y="4175928"/>
                </a:cubicBezTo>
                <a:cubicBezTo>
                  <a:pt x="3008348" y="4231974"/>
                  <a:pt x="3082067" y="4291374"/>
                  <a:pt x="3118921" y="4358388"/>
                </a:cubicBezTo>
                <a:cubicBezTo>
                  <a:pt x="3132935" y="4383976"/>
                  <a:pt x="3185938" y="4482063"/>
                  <a:pt x="3175276" y="4501861"/>
                </a:cubicBezTo>
                <a:cubicBezTo>
                  <a:pt x="3167295" y="4513163"/>
                  <a:pt x="3155506" y="4521174"/>
                  <a:pt x="3142075" y="4524404"/>
                </a:cubicBezTo>
                <a:cubicBezTo>
                  <a:pt x="2844769" y="4629798"/>
                  <a:pt x="2519751" y="4545422"/>
                  <a:pt x="2205084" y="4548466"/>
                </a:cubicBezTo>
                <a:cubicBezTo>
                  <a:pt x="2043339" y="4549992"/>
                  <a:pt x="1883111" y="4574968"/>
                  <a:pt x="1721668" y="4586848"/>
                </a:cubicBezTo>
                <a:cubicBezTo>
                  <a:pt x="1507311" y="4598941"/>
                  <a:pt x="1292437" y="4599430"/>
                  <a:pt x="1078020" y="4588371"/>
                </a:cubicBezTo>
                <a:cubicBezTo>
                  <a:pt x="718581" y="4576491"/>
                  <a:pt x="358832" y="4564613"/>
                  <a:pt x="0" y="4538718"/>
                </a:cubicBezTo>
                <a:cubicBezTo>
                  <a:pt x="4874" y="4376664"/>
                  <a:pt x="223280" y="4302646"/>
                  <a:pt x="274152" y="4150341"/>
                </a:cubicBezTo>
                <a:cubicBezTo>
                  <a:pt x="276556" y="4136509"/>
                  <a:pt x="283653" y="4123899"/>
                  <a:pt x="294254" y="4114699"/>
                </a:cubicBezTo>
                <a:cubicBezTo>
                  <a:pt x="297667" y="4112811"/>
                  <a:pt x="301382" y="4111472"/>
                  <a:pt x="305221" y="4110740"/>
                </a:cubicBezTo>
                <a:cubicBezTo>
                  <a:pt x="305221" y="4076016"/>
                  <a:pt x="305221" y="4041591"/>
                  <a:pt x="305221" y="4006867"/>
                </a:cubicBezTo>
                <a:cubicBezTo>
                  <a:pt x="301415" y="4007782"/>
                  <a:pt x="297452" y="4007782"/>
                  <a:pt x="293646" y="4006867"/>
                </a:cubicBezTo>
                <a:cubicBezTo>
                  <a:pt x="292582" y="4006532"/>
                  <a:pt x="291545" y="4006074"/>
                  <a:pt x="290571" y="4005528"/>
                </a:cubicBezTo>
                <a:cubicBezTo>
                  <a:pt x="282191" y="4000836"/>
                  <a:pt x="279208" y="3990267"/>
                  <a:pt x="283900" y="3981888"/>
                </a:cubicBezTo>
                <a:lnTo>
                  <a:pt x="305830" y="3981888"/>
                </a:lnTo>
                <a:cubicBezTo>
                  <a:pt x="306743" y="3958129"/>
                  <a:pt x="308265" y="3934368"/>
                  <a:pt x="310097" y="3910611"/>
                </a:cubicBezTo>
                <a:cubicBezTo>
                  <a:pt x="289778" y="3777799"/>
                  <a:pt x="270585" y="3644774"/>
                  <a:pt x="252523" y="3511566"/>
                </a:cubicBezTo>
                <a:cubicBezTo>
                  <a:pt x="247649" y="3473187"/>
                  <a:pt x="242471" y="3435108"/>
                  <a:pt x="237598" y="3397032"/>
                </a:cubicBezTo>
                <a:cubicBezTo>
                  <a:pt x="231353" y="3369162"/>
                  <a:pt x="227178" y="3340833"/>
                  <a:pt x="225107" y="3312352"/>
                </a:cubicBezTo>
                <a:cubicBezTo>
                  <a:pt x="171313" y="3304219"/>
                  <a:pt x="118159" y="3292185"/>
                  <a:pt x="66101" y="3276406"/>
                </a:cubicBezTo>
                <a:cubicBezTo>
                  <a:pt x="102836" y="3212103"/>
                  <a:pt x="148011" y="3152979"/>
                  <a:pt x="200433" y="3100646"/>
                </a:cubicBezTo>
                <a:cubicBezTo>
                  <a:pt x="257944" y="3048224"/>
                  <a:pt x="319902" y="3000915"/>
                  <a:pt x="385639" y="2959306"/>
                </a:cubicBezTo>
                <a:lnTo>
                  <a:pt x="371019" y="2666271"/>
                </a:lnTo>
                <a:cubicBezTo>
                  <a:pt x="372356" y="2648541"/>
                  <a:pt x="367057" y="2630933"/>
                  <a:pt x="356091" y="2616922"/>
                </a:cubicBezTo>
                <a:cubicBezTo>
                  <a:pt x="342474" y="2606292"/>
                  <a:pt x="325508" y="2600900"/>
                  <a:pt x="308265" y="2601693"/>
                </a:cubicBezTo>
                <a:lnTo>
                  <a:pt x="103569" y="2587375"/>
                </a:lnTo>
                <a:cubicBezTo>
                  <a:pt x="200649" y="2257022"/>
                  <a:pt x="329164" y="1936725"/>
                  <a:pt x="487379" y="1630894"/>
                </a:cubicBezTo>
                <a:cubicBezTo>
                  <a:pt x="606573" y="1756791"/>
                  <a:pt x="730672" y="1877842"/>
                  <a:pt x="859614" y="1993991"/>
                </a:cubicBezTo>
                <a:lnTo>
                  <a:pt x="801129" y="1445691"/>
                </a:lnTo>
                <a:cubicBezTo>
                  <a:pt x="742339" y="1444471"/>
                  <a:pt x="579371" y="1432590"/>
                  <a:pt x="579371" y="1432590"/>
                </a:cubicBezTo>
                <a:cubicBezTo>
                  <a:pt x="579068" y="1413706"/>
                  <a:pt x="717363" y="1175195"/>
                  <a:pt x="773715" y="1116709"/>
                </a:cubicBezTo>
                <a:cubicBezTo>
                  <a:pt x="851177" y="1035530"/>
                  <a:pt x="896990" y="929311"/>
                  <a:pt x="902870" y="817275"/>
                </a:cubicBezTo>
                <a:lnTo>
                  <a:pt x="1034464" y="806917"/>
                </a:lnTo>
                <a:cubicBezTo>
                  <a:pt x="1031415" y="770670"/>
                  <a:pt x="1028675" y="734117"/>
                  <a:pt x="1025934" y="697563"/>
                </a:cubicBezTo>
                <a:lnTo>
                  <a:pt x="917796" y="684161"/>
                </a:lnTo>
                <a:lnTo>
                  <a:pt x="1108482" y="243689"/>
                </a:lnTo>
                <a:cubicBezTo>
                  <a:pt x="1362683" y="257642"/>
                  <a:pt x="1613133" y="177650"/>
                  <a:pt x="1812137" y="18887"/>
                </a:cubicBezTo>
                <a:cubicBezTo>
                  <a:pt x="1823224" y="7250"/>
                  <a:pt x="1838425" y="457"/>
                  <a:pt x="1854478"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5" name="Group 114">
            <a:extLst>
              <a:ext uri="{FF2B5EF4-FFF2-40B4-BE49-F238E27FC236}">
                <a16:creationId xmlns:a16="http://schemas.microsoft.com/office/drawing/2014/main" id="{3391CD78-31DC-4BA9-8AD7-741E8B8B288F}"/>
              </a:ext>
            </a:extLst>
          </p:cNvPr>
          <p:cNvGrpSpPr/>
          <p:nvPr userDrawn="1"/>
        </p:nvGrpSpPr>
        <p:grpSpPr>
          <a:xfrm>
            <a:off x="0" y="2570400"/>
            <a:ext cx="9144000" cy="4287600"/>
            <a:chOff x="0" y="1142644"/>
            <a:chExt cx="12192000" cy="5715356"/>
          </a:xfrm>
        </p:grpSpPr>
        <p:sp>
          <p:nvSpPr>
            <p:cNvPr id="116" name="Freeform: Shape 115">
              <a:extLst>
                <a:ext uri="{FF2B5EF4-FFF2-40B4-BE49-F238E27FC236}">
                  <a16:creationId xmlns:a16="http://schemas.microsoft.com/office/drawing/2014/main" id="{04D0677A-F401-45A7-819D-AC4AF13664A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08E6B8A9-D1D7-4F85-ACFE-A830CF335A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8" name="Freeform: Shape 117">
              <a:extLst>
                <a:ext uri="{FF2B5EF4-FFF2-40B4-BE49-F238E27FC236}">
                  <a16:creationId xmlns:a16="http://schemas.microsoft.com/office/drawing/2014/main" id="{73E51254-38A4-4434-B7F6-53A61C46EF5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94F68F3-6B90-499C-8DEC-371019BE4DFF}"/>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BD040528-6E95-4E9D-B0EC-019653830423}"/>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21" name="Freeform: Shape 120">
              <a:extLst>
                <a:ext uri="{FF2B5EF4-FFF2-40B4-BE49-F238E27FC236}">
                  <a16:creationId xmlns:a16="http://schemas.microsoft.com/office/drawing/2014/main" id="{20514987-BBDC-4848-A1AC-21399B8DB47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03F7B858-EF38-45F9-B4E9-FE6B35A02D8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A19A4B10-92F1-45DF-9379-B19EF11D07E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83106242-F576-4AB5-A836-52614E3B51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ECDF7F18-E78D-45EA-ACCC-07DAE045C2E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9525FFBA-575F-459A-AE32-0976E3897AE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D017700D-C058-42E6-9DC4-88FCAD0046A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57589797-454E-40D8-835D-FBEBA29862DC}"/>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94B531FE-4161-49BA-8D60-891ACE6CD8F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6CE2316F-CCB9-43B8-8A34-28E35570F7D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4147B604-EA1C-4C33-AD85-8DD3E0A12A2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5E20EF18-3AAB-45A4-808E-B102424C7EF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1BB3AE08-D472-46EA-9E3E-E53375E1FF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DF7FEC5E-3B9B-497C-A63C-00AFD225D55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99F9829B-FBF6-41E0-BE21-6694675AF79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68A77506-3AB0-4597-84D8-90325432A217}"/>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F5A0DA00-1D47-4949-AFBF-4E1F44E56D7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D3607B22-5217-45A3-8707-E8B991299CA5}"/>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FF0896FB-BB0B-4490-A470-9BCB33043A5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8CD94C7E-1023-47B5-B14A-E4D961D1693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5EFA776E-7FDB-435E-8EE1-CFF4BEDECDE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F00FFBDA-C759-415D-A14D-8E7296FFD3F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AA5BB965-3CF5-40A5-8417-F91A760F51A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EE81F949-408B-40D3-8B12-DE068640DD6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AE9856C1-3996-4190-A5A1-64C2D332FC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FB7BF9DE-ECEE-4883-9F68-914DD238895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5AA9EC7C-E2AB-4CDB-9BE0-08098EEB8F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144010B9-B1F1-48AC-A423-57E650E9C38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7A65063D-7DDC-492F-8367-E47E45BA57D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9ADB8D3C-E7F3-4355-9F13-DCF4E28A4F85}"/>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61B0F6DA-25A7-44E9-8AF9-BDCF1FBFC6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7D141196-1314-46C7-B200-7BDE1AEA2C4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DBAE0F38-82E6-4FE2-B970-B1CE0BF3257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3D801DE0-59FA-403E-8BA5-D0E933A7566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A362C702-19D7-4C8E-8E58-17985516D49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F072FED9-F82E-4361-95F3-CAB4919300AE}"/>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247CA133-BDE9-4646-B111-A84E692B0D9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5333103E-83C7-44BB-9369-41AA2E0DB71F}"/>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17DF12EB-5E49-43F1-976F-E0FA4507972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F327466F-DD1F-47A4-9A6A-5467175A485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23F0E40F-86B4-4E3B-A3C8-67048B7108C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2FF940F6-D1D8-4B8A-8811-72A3C816C04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6057F694-70D4-436F-96C3-64CBB788AE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F3A3FCA6-0E2D-4898-B7A9-A00A0583144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BB5AAD67-D21F-445F-B253-B9F58D5F2F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8A444476-D3E4-43B8-91BD-B067DF3B166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D7B2BCB3-A537-4F07-8BC4-2B514958E48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A72DCAF0-FDFF-43BD-B2B7-D62C5EA712D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AF3AD26C-6D93-44A8-99AB-E2E625248CE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6647EA0F-B81B-475D-BA5D-4E0E847E7E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F38150BE-F78A-4713-8D66-317661D95FE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A369A83F-ABE8-48A0-BA5B-7F54748BA6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0A343FD9-736A-4733-A8FB-A9D83DD5173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40D6BC54-96B8-47E1-9C04-33565FCDB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928E20F2-26FA-4B5E-B75D-FF690FFF8FF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D9A2598C-A815-43EE-9968-3CCC114CE1E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7CABD7CB-2E76-42E2-B6C9-0D73837FD28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6B7F624D-EEB7-4926-99E0-CBBF41FD63E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B404DFD6-BB13-4920-9F2F-77C7BE22B8D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DC39E0B2-7DF0-4308-98D3-8EF06E4D8036}"/>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375E2113-7A42-4052-8B84-4F5ED2932C8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CD0CE8D4-7F4D-4D8E-8EBD-E94F1AF6AAA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786E0A72-53FE-4752-AE0E-F82A8B12507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BDC114E7-A35E-4672-BA2A-0FB26D84A22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B9BDC0F1-FDCB-45BC-AD6B-5F618326749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C18C36B7-3C18-4728-96CD-3F65863E4E06}"/>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DFCD237D-6A97-4E23-ACF0-81EB4ECBEA3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ECC9FCC5-B151-42F8-82ED-87EE0B9C153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650D407A-9513-4BE2-87D0-A5488F94C30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DD7BB5C1-41F1-4966-B654-16BB07D401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52DF71F7-E872-402B-AB7C-8CF748ADA57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796DB552-EFCF-45B9-B969-2945841BC2A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A9545F7C-1F1D-48F7-A2CC-9D49DC2EC22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91F4F575-DC43-45AD-B24D-FDFA4409A89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CF1D30DA-9844-4160-A3F4-93265F01DF2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E3C66670-09A7-4A18-B010-D2076B6CCB4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2411E8E8-24FB-4C9B-A443-AC0C3E1C6A0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BC06F757-F4E0-4726-A3FE-7F1545CC13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86C86CDE-C1AF-43AE-881D-278EDB7734C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A8780E18-109B-4EFB-BC2B-09AC3F59696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32E65D8B-2AC0-4CE3-964C-3585D823449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B2C817DC-D6A2-4DB2-8A39-6B8D78A4216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0ACDCF4A-F711-4D0F-B96F-6FFE5166697E}"/>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14C8B738-E541-4800-952B-BC1E673AD3D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61414ADC-5089-4283-A527-ACECC2B9EE9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485CF5EE-D747-43BD-939D-1125537DA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C51C759B-B094-4BC8-B512-EBA745B235BD}"/>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F9D679ED-3D78-4FDD-AB8A-7D332CC0064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8DCBC1C6-BC86-4E31-80BD-23BC7E4EA5A0}"/>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0C6F7D41-95DA-4A6C-BC76-818B777EEDC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AC18D5A8-BEDC-4A05-B3C0-7537F77A8F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8AABCB19-7FCA-4F8F-85CB-2F2F59B67BC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4BCE9A37-A1F0-4421-943D-9EBDE4A5B59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25E19C5A-0090-4FA9-86C8-0D2E47EA930E}"/>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58E997E0-2192-4224-8087-1257FF4675F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3DF62EE4-6DF2-47D0-B5E5-3EA624717C5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EDE8645C-D37E-4453-A968-F5FC2F70173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7AC92B40-C064-4E37-B691-93D4BA05354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9" name="Freeform: Shape 218">
            <a:extLst>
              <a:ext uri="{FF2B5EF4-FFF2-40B4-BE49-F238E27FC236}">
                <a16:creationId xmlns:a16="http://schemas.microsoft.com/office/drawing/2014/main" id="{41833560-F517-4F69-87B4-B528D5F5D894}"/>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20" name="Rectangle 219">
            <a:extLst>
              <a:ext uri="{FF2B5EF4-FFF2-40B4-BE49-F238E27FC236}">
                <a16:creationId xmlns:a16="http://schemas.microsoft.com/office/drawing/2014/main" id="{8C03E690-C68C-46E1-ABFD-6DF8818E0D7F}"/>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4761963" y="818368"/>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4696934" y="972381"/>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13" name="PpHolder2">
            <a:extLst>
              <a:ext uri="{FF2B5EF4-FFF2-40B4-BE49-F238E27FC236}">
                <a16:creationId xmlns:a16="http://schemas.microsoft.com/office/drawing/2014/main" id="{E360651E-0CD5-45B7-AC9B-F90A1F87EC90}"/>
              </a:ext>
            </a:extLst>
          </p:cNvPr>
          <p:cNvSpPr>
            <a:spLocks noGrp="1"/>
          </p:cNvSpPr>
          <p:nvPr>
            <p:ph type="pic" idx="10"/>
          </p:nvPr>
        </p:nvSpPr>
        <p:spPr>
          <a:xfrm>
            <a:off x="0" y="1"/>
            <a:ext cx="9144000" cy="3206313"/>
          </a:xfrm>
          <a:custGeom>
            <a:avLst/>
            <a:gdLst>
              <a:gd name="connsiteX0" fmla="*/ 0 w 9144000"/>
              <a:gd name="connsiteY0" fmla="*/ 0 h 3206313"/>
              <a:gd name="connsiteX1" fmla="*/ 9144000 w 9144000"/>
              <a:gd name="connsiteY1" fmla="*/ 0 h 3206313"/>
              <a:gd name="connsiteX2" fmla="*/ 9144000 w 9144000"/>
              <a:gd name="connsiteY2" fmla="*/ 2482065 h 3206313"/>
              <a:gd name="connsiteX3" fmla="*/ 6873071 w 9144000"/>
              <a:gd name="connsiteY3" fmla="*/ 2381588 h 3206313"/>
              <a:gd name="connsiteX4" fmla="*/ 4674915 w 9144000"/>
              <a:gd name="connsiteY4" fmla="*/ 3028269 h 3206313"/>
              <a:gd name="connsiteX5" fmla="*/ 1772133 w 9144000"/>
              <a:gd name="connsiteY5" fmla="*/ 2759062 h 3206313"/>
              <a:gd name="connsiteX6" fmla="*/ 0 w 9144000"/>
              <a:gd name="connsiteY6" fmla="*/ 3206313 h 320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206313">
                <a:moveTo>
                  <a:pt x="0" y="0"/>
                </a:moveTo>
                <a:lnTo>
                  <a:pt x="9144000" y="0"/>
                </a:lnTo>
                <a:lnTo>
                  <a:pt x="9144000" y="2482065"/>
                </a:lnTo>
                <a:cubicBezTo>
                  <a:pt x="8391766" y="2507209"/>
                  <a:pt x="7617228" y="2294787"/>
                  <a:pt x="6873071" y="2381588"/>
                </a:cubicBezTo>
                <a:cubicBezTo>
                  <a:pt x="6036561" y="2479147"/>
                  <a:pt x="5507644" y="2923074"/>
                  <a:pt x="4674915" y="3028269"/>
                </a:cubicBezTo>
                <a:cubicBezTo>
                  <a:pt x="3709636" y="3150214"/>
                  <a:pt x="2767523" y="2776974"/>
                  <a:pt x="1772133" y="2759062"/>
                </a:cubicBezTo>
                <a:cubicBezTo>
                  <a:pt x="1080596" y="2746629"/>
                  <a:pt x="388958" y="2923098"/>
                  <a:pt x="0" y="320631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42A4E7C0-84C4-4B6C-B6D8-21FA15BE2FEC}"/>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7CB1A39C-777F-4847-9EB3-EB10883B93B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8E38CD4B-84E1-4578-AFD1-7B3FEFDA68D3}"/>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B6A1BB78-53B1-4FBB-9D45-E455AFB7DD9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29C955F5-406D-4C58-A6F9-4ABAC3C9851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648170A4-5C21-46EF-8767-02F6BDB187D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5F10DF34-6500-4107-9922-0F18597976A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F321A077-554B-4B68-9F1A-8F45A1061B9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0F7A1357-D94D-4B2D-B3EA-0E6770A34C7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798B5EBD-2EB9-426E-970F-BF2D068AA7F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36464DCA-D133-45E0-A19A-C295E3C8199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A4F03CD-C538-41E9-BE4D-0DC5AAB1050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EA1A7BC-EA5C-4438-A8F1-975C3725171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D0F7627C-2711-4310-9954-FC6029BBECA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F3825A7D-65A7-4F01-9D2B-B4CD7E15080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5CF9C066-BC71-466B-8E8B-35094ABEF6D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C1F4B230-5A78-4F89-B988-153190F73E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83D0A8C2-5919-485F-9592-58D172D959C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6FF625DF-C4F7-4DCC-A0F9-DA8277EBEE0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B11E6D2-328D-4C77-A8A8-08054815AAF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AB4C4400-AAEF-406C-BED1-E5E7CCE6271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7C6325DF-94DF-4CF0-88B0-0817A4C27C7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55F3A650-3AC4-4E4B-9EF2-FDD43440F332}"/>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EE10CA82-BCEE-4D39-97B9-9DDFE528699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0817167F-CFD7-47E2-B432-6AB83DF426F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451C135-8F1A-459B-AB74-4294768ECBD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3150CB77-219D-4AEA-AFF5-7D3D8EFABDD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3D1A6FE8-722C-47D6-B460-45417C488F7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19645150-C898-4960-AEA5-B52FC2C4CA4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9BAFC046-5ECA-41BF-A586-5E54430CACE7}"/>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8E7F2CA2-8008-4A85-83AC-E07E7F43ED0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C72EE65A-38A7-4697-A90A-6DEFA08C1581}"/>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98A94FF0-7864-476E-8B3F-192E11A0EE5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2ECDCCEC-2B9D-444F-8E34-523B8031162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0DF53FB-F90C-47B7-B4AA-3B2B7F39503A}"/>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CBE9464-7544-4916-84DA-66B2756448A7}"/>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1AD75A13-56B9-475C-9528-A4BC2F2CC56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D6B0981-158F-49EF-B6AD-93B7CF5CFEA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57D9948-2999-434A-B3B8-03632887D46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281C9624-AAA4-430B-B184-7037A8ACC45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419DEA2-6FA7-4F3B-AD67-748CDB2730A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1A135D7C-CD8E-48A3-AE87-DBBCA51A112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9471808D-A35E-4195-AA75-2FDD3BD33EA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8433F5FC-F42C-4E08-B65E-3670539EA95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C2DFECA3-8739-4F60-AB42-2ABA2A67C3B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22F4F773-89F5-4237-A8C1-5F4D2474E40F}"/>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E04EEB9-A140-41B7-87C6-9C4B548145E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F48EB09B-16A6-4769-A9C9-C6CC22F41D4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5FD684B4-05DC-4AE0-8649-F8E03FC73D6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CD9DFAAB-3A0A-4A33-BAF0-0E48DFCC816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5D160E07-8E2A-4823-9473-EF13E0B275E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947B162D-CB37-4021-B071-79A402594F6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8389BB0E-97D1-4AAE-93E1-AEFB5C2AD86D}"/>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4E8861FC-D2E1-4524-A50D-2189B3D6C27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8C7DC326-7056-4230-91C0-2A3B4797700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F7796C3B-CBE7-4D69-9220-A5B12BC07AE2}"/>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65FC9570-28FF-4A7D-912A-E347FB03EA6E}"/>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46A1C74D-B3EE-4149-871C-0D6CB099C01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06D16FF-E81B-4AE1-A552-FF6F4C5072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C30C0EF5-7377-46D7-BC80-CBA65A5BD5A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D82C766-6544-458F-AF31-328B02A680A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E7465BD6-0A42-4EB0-BA4D-B66CCF27E38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8F8D9C93-781D-4069-AF58-271E82A5007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8768B1B6-DE5D-4888-BB5E-9C32FFA2E2D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D7B9000-9DED-4EE1-8D28-EDB675AB7B1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14BF840-378B-47E2-89B0-CF0F81B9480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CC9BC5F-E42C-47AA-BA57-2E024194D89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305FBAA7-080E-4807-8E42-F7D6F4A1D2D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929311F-8EC2-462C-B798-47750D0A8CE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0DC9293F-AB2F-45C9-9CA5-0801A36BA69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3F5DCD39-BC21-408C-B7E6-1B7919E21F9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2771AC-672C-41C6-B01F-4E5F653B335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E64125E8-06A1-43E3-9FD0-65EABCBBB0C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46D7B31-8889-45A0-8ABE-04708BCAEB0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0ED450FD-F515-4BA5-83B4-24FD1ED42C2C}"/>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09A49FA-CBED-4A69-A5A2-92BB217420E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E7C207A7-3611-4043-BC52-9995F0BF97B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EE9286CF-C5B8-4A88-ABDE-E2D158AD1C3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6E34E95A-0479-4AAF-AF65-9DD5988755F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AFB2A3FD-5573-43C6-A0DC-B4681CC11B0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2239830C-4254-42D5-B4A9-4E28216C740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86C8933-3C96-411C-BA2F-43AD2F41760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55BB3EDD-5A9B-449D-97DD-A6A36BD5501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F2287DC-4C75-4FE8-9D72-8EBC72213BD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D3D5E27D-9DD4-4FA5-B764-37105EDCF9F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CB86C4E-EF01-41C9-A67A-AD14359377A3}"/>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6129E865-4EC0-476D-BC9B-41ADD91AED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825E8DF-C69F-4548-947C-38EDC02E332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08FEBB6-EC98-4EF4-9D22-7F60742AFD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F5CA43B4-DC23-4460-A957-F82AC208F1D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22895378-CAAE-453F-A772-93667A8149A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8BB7F9D-B650-464C-9A39-6AA461C72CC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3865762A-3B9C-40E3-A20B-D920EE46241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2B5C0B54-9D4A-443B-B1E3-4D842322A3F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A49611BA-3139-4860-84C1-A1E0D3C1E73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03CF3765-1B92-4827-97F0-F561569A89F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4981227-0873-4617-B365-67914C18B77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429C49BA-AF3A-4F8C-A7D2-C547E0CF5F7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B847BCED-EBDD-491D-A44A-9726BB335D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6297F7C9-E95B-4CB1-9AFB-4285EE982DD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04062B7-F018-404F-9DDC-7F16E544F1C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F160DE6D-1061-4190-B306-CB1BA6FA940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8194D50C-6640-4BE2-8CAA-4730A19C3EF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7E3AC92A-F18D-4D44-9209-6639B56B4391}"/>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B3BC4207-C330-4BAA-9C76-33B51F935236}"/>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D8D78371-B7FE-4E6D-8DA7-7D34BEA9CA8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D755E3F0-6E47-4881-AA64-AD620798C0A0}"/>
              </a:ext>
            </a:extLst>
          </p:cNvPr>
          <p:cNvSpPr/>
          <p:nvPr userDrawn="1"/>
        </p:nvSpPr>
        <p:spPr>
          <a:xfrm>
            <a:off x="1524405" y="2757032"/>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459376" y="2911044"/>
            <a:ext cx="4687267" cy="597256"/>
          </a:xfrm>
        </p:spPr>
        <p:txBody>
          <a:bodyPr wrap="square" tIns="108000" bIns="72000">
            <a:spAutoFit/>
          </a:bodyPr>
          <a:lstStyle>
            <a:lvl1pPr>
              <a:defRPr sz="3000">
                <a:solidFill>
                  <a:schemeClr val="accent1"/>
                </a:solidFill>
              </a:defRPr>
            </a:lvl1pPr>
          </a:lstStyle>
          <a:p>
            <a:r>
              <a:rPr lang="en-US"/>
              <a:t>ADD YOUR TITLE HERE</a:t>
            </a:r>
          </a:p>
        </p:txBody>
      </p:sp>
      <p:sp>
        <p:nvSpPr>
          <p:cNvPr id="121" name="PpHolder5">
            <a:extLst>
              <a:ext uri="{FF2B5EF4-FFF2-40B4-BE49-F238E27FC236}">
                <a16:creationId xmlns:a16="http://schemas.microsoft.com/office/drawing/2014/main" id="{27C2761D-7655-44D1-875C-0165FD4400BC}"/>
              </a:ext>
            </a:extLst>
          </p:cNvPr>
          <p:cNvSpPr>
            <a:spLocks noGrp="1"/>
          </p:cNvSpPr>
          <p:nvPr>
            <p:ph type="pic" idx="11"/>
          </p:nvPr>
        </p:nvSpPr>
        <p:spPr>
          <a:xfrm>
            <a:off x="5091257" y="1079750"/>
            <a:ext cx="3388105" cy="4524241"/>
          </a:xfrm>
          <a:custGeom>
            <a:avLst/>
            <a:gdLst>
              <a:gd name="connsiteX0" fmla="*/ 1368289 w 3388105"/>
              <a:gd name="connsiteY0" fmla="*/ 158 h 4524241"/>
              <a:gd name="connsiteX1" fmla="*/ 2592381 w 3388105"/>
              <a:gd name="connsiteY1" fmla="*/ 487408 h 4524241"/>
              <a:gd name="connsiteX2" fmla="*/ 3326798 w 3388105"/>
              <a:gd name="connsiteY2" fmla="*/ 1774971 h 4524241"/>
              <a:gd name="connsiteX3" fmla="*/ 3200720 w 3388105"/>
              <a:gd name="connsiteY3" fmla="*/ 2919402 h 4524241"/>
              <a:gd name="connsiteX4" fmla="*/ 2774231 w 3388105"/>
              <a:gd name="connsiteY4" fmla="*/ 3396045 h 4524241"/>
              <a:gd name="connsiteX5" fmla="*/ 2239209 w 3388105"/>
              <a:gd name="connsiteY5" fmla="*/ 3740373 h 4524241"/>
              <a:gd name="connsiteX6" fmla="*/ 2344637 w 3388105"/>
              <a:gd name="connsiteY6" fmla="*/ 4128112 h 4524241"/>
              <a:gd name="connsiteX7" fmla="*/ 2919964 w 3388105"/>
              <a:gd name="connsiteY7" fmla="*/ 4127392 h 4524241"/>
              <a:gd name="connsiteX8" fmla="*/ 2602170 w 3388105"/>
              <a:gd name="connsiteY8" fmla="*/ 4503915 h 4524241"/>
              <a:gd name="connsiteX9" fmla="*/ 1702135 w 3388105"/>
              <a:gd name="connsiteY9" fmla="*/ 4298660 h 4524241"/>
              <a:gd name="connsiteX10" fmla="*/ 2177955 w 3388105"/>
              <a:gd name="connsiteY10" fmla="*/ 3149180 h 4524241"/>
              <a:gd name="connsiteX11" fmla="*/ 1305204 w 3388105"/>
              <a:gd name="connsiteY11" fmla="*/ 2569416 h 4524241"/>
              <a:gd name="connsiteX12" fmla="*/ 136318 w 3388105"/>
              <a:gd name="connsiteY12" fmla="*/ 1794229 h 4524241"/>
              <a:gd name="connsiteX13" fmla="*/ 165969 w 3388105"/>
              <a:gd name="connsiteY13" fmla="*/ 609785 h 4524241"/>
              <a:gd name="connsiteX14" fmla="*/ 473439 w 3388105"/>
              <a:gd name="connsiteY14" fmla="*/ 307355 h 4524241"/>
              <a:gd name="connsiteX15" fmla="*/ 1368289 w 3388105"/>
              <a:gd name="connsiteY15" fmla="*/ 158 h 452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88105" h="4524241">
                <a:moveTo>
                  <a:pt x="1368289" y="158"/>
                </a:moveTo>
                <a:cubicBezTo>
                  <a:pt x="1869590" y="-6836"/>
                  <a:pt x="2340249" y="220189"/>
                  <a:pt x="2592381" y="487408"/>
                </a:cubicBezTo>
                <a:cubicBezTo>
                  <a:pt x="2924951" y="827702"/>
                  <a:pt x="3223962" y="1314810"/>
                  <a:pt x="3326798" y="1774971"/>
                </a:cubicBezTo>
                <a:cubicBezTo>
                  <a:pt x="3429373" y="2174762"/>
                  <a:pt x="3413430" y="2549937"/>
                  <a:pt x="3200720" y="2919402"/>
                </a:cubicBezTo>
                <a:cubicBezTo>
                  <a:pt x="3087602" y="3102076"/>
                  <a:pt x="2943266" y="3263405"/>
                  <a:pt x="2774231" y="3396045"/>
                </a:cubicBezTo>
                <a:cubicBezTo>
                  <a:pt x="2608706" y="3528182"/>
                  <a:pt x="2400068" y="3590897"/>
                  <a:pt x="2239209" y="3740373"/>
                </a:cubicBezTo>
                <a:cubicBezTo>
                  <a:pt x="2078356" y="3889857"/>
                  <a:pt x="2072338" y="4126626"/>
                  <a:pt x="2344637" y="4128112"/>
                </a:cubicBezTo>
                <a:cubicBezTo>
                  <a:pt x="2502510" y="4122765"/>
                  <a:pt x="2792709" y="4008888"/>
                  <a:pt x="2919964" y="4127392"/>
                </a:cubicBezTo>
                <a:cubicBezTo>
                  <a:pt x="3130764" y="4316204"/>
                  <a:pt x="2733579" y="4477415"/>
                  <a:pt x="2602170" y="4503915"/>
                </a:cubicBezTo>
                <a:cubicBezTo>
                  <a:pt x="2308935" y="4558561"/>
                  <a:pt x="1926603" y="4507221"/>
                  <a:pt x="1702135" y="4298660"/>
                </a:cubicBezTo>
                <a:cubicBezTo>
                  <a:pt x="1270668" y="3879500"/>
                  <a:pt x="2045035" y="3489575"/>
                  <a:pt x="2177955" y="3149180"/>
                </a:cubicBezTo>
                <a:cubicBezTo>
                  <a:pt x="2395281" y="2593694"/>
                  <a:pt x="1621130" y="2630001"/>
                  <a:pt x="1305204" y="2569416"/>
                </a:cubicBezTo>
                <a:cubicBezTo>
                  <a:pt x="823521" y="2480224"/>
                  <a:pt x="351249" y="2262951"/>
                  <a:pt x="136318" y="1794229"/>
                </a:cubicBezTo>
                <a:cubicBezTo>
                  <a:pt x="-45082" y="1392968"/>
                  <a:pt x="-55447" y="995624"/>
                  <a:pt x="165969" y="609785"/>
                </a:cubicBezTo>
                <a:cubicBezTo>
                  <a:pt x="262675" y="489129"/>
                  <a:pt x="365913" y="389091"/>
                  <a:pt x="473439" y="307355"/>
                </a:cubicBezTo>
                <a:cubicBezTo>
                  <a:pt x="755697" y="92798"/>
                  <a:pt x="1067509" y="4355"/>
                  <a:pt x="1368289" y="15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sp>
        <p:nvSpPr>
          <p:cNvPr id="119" name="PpHolder6">
            <a:extLst>
              <a:ext uri="{FF2B5EF4-FFF2-40B4-BE49-F238E27FC236}">
                <a16:creationId xmlns:a16="http://schemas.microsoft.com/office/drawing/2014/main" id="{91EEDAFD-4762-45B0-B30E-A13B1E19D779}"/>
              </a:ext>
            </a:extLst>
          </p:cNvPr>
          <p:cNvSpPr>
            <a:spLocks noGrp="1"/>
          </p:cNvSpPr>
          <p:nvPr userDrawn="1">
            <p:ph type="pic" idx="10"/>
          </p:nvPr>
        </p:nvSpPr>
        <p:spPr>
          <a:xfrm>
            <a:off x="164658" y="1011528"/>
            <a:ext cx="1897031" cy="1884290"/>
          </a:xfrm>
          <a:custGeom>
            <a:avLst/>
            <a:gdLst>
              <a:gd name="connsiteX0" fmla="*/ 1235466 w 1897031"/>
              <a:gd name="connsiteY0" fmla="*/ 116 h 1884290"/>
              <a:gd name="connsiteX1" fmla="*/ 1708068 w 1897031"/>
              <a:gd name="connsiteY1" fmla="*/ 156791 h 1884290"/>
              <a:gd name="connsiteX2" fmla="*/ 1849883 w 1897031"/>
              <a:gd name="connsiteY2" fmla="*/ 874918 h 1884290"/>
              <a:gd name="connsiteX3" fmla="*/ 1648663 w 1897031"/>
              <a:gd name="connsiteY3" fmla="*/ 1191186 h 1884290"/>
              <a:gd name="connsiteX4" fmla="*/ 1307599 w 1897031"/>
              <a:gd name="connsiteY4" fmla="*/ 1363342 h 1884290"/>
              <a:gd name="connsiteX5" fmla="*/ 1108081 w 1897031"/>
              <a:gd name="connsiteY5" fmla="*/ 1628515 h 1884290"/>
              <a:gd name="connsiteX6" fmla="*/ 811109 w 1897031"/>
              <a:gd name="connsiteY6" fmla="*/ 1872396 h 1884290"/>
              <a:gd name="connsiteX7" fmla="*/ 108704 w 1897031"/>
              <a:gd name="connsiteY7" fmla="*/ 1504828 h 1884290"/>
              <a:gd name="connsiteX8" fmla="*/ 79835 w 1897031"/>
              <a:gd name="connsiteY8" fmla="*/ 846114 h 1884290"/>
              <a:gd name="connsiteX9" fmla="*/ 353645 w 1897031"/>
              <a:gd name="connsiteY9" fmla="*/ 750247 h 1884290"/>
              <a:gd name="connsiteX10" fmla="*/ 368639 w 1897031"/>
              <a:gd name="connsiteY10" fmla="*/ 887656 h 1884290"/>
              <a:gd name="connsiteX11" fmla="*/ 209817 w 1897031"/>
              <a:gd name="connsiteY11" fmla="*/ 874689 h 1884290"/>
              <a:gd name="connsiteX12" fmla="*/ 535329 w 1897031"/>
              <a:gd name="connsiteY12" fmla="*/ 1106660 h 1884290"/>
              <a:gd name="connsiteX13" fmla="*/ 569827 w 1897031"/>
              <a:gd name="connsiteY13" fmla="*/ 725169 h 1884290"/>
              <a:gd name="connsiteX14" fmla="*/ 684965 w 1897031"/>
              <a:gd name="connsiteY14" fmla="*/ 317709 h 1884290"/>
              <a:gd name="connsiteX15" fmla="*/ 1235466 w 1897031"/>
              <a:gd name="connsiteY15" fmla="*/ 116 h 188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7031" h="1884290">
                <a:moveTo>
                  <a:pt x="1235466" y="116"/>
                </a:moveTo>
                <a:cubicBezTo>
                  <a:pt x="1381252" y="-2608"/>
                  <a:pt x="1542409" y="42691"/>
                  <a:pt x="1708068" y="156791"/>
                </a:cubicBezTo>
                <a:cubicBezTo>
                  <a:pt x="1914166" y="293424"/>
                  <a:pt x="1935236" y="667465"/>
                  <a:pt x="1849883" y="874918"/>
                </a:cubicBezTo>
                <a:cubicBezTo>
                  <a:pt x="1804754" y="992795"/>
                  <a:pt x="1736285" y="1100341"/>
                  <a:pt x="1648663" y="1191186"/>
                </a:cubicBezTo>
                <a:cubicBezTo>
                  <a:pt x="1551886" y="1294262"/>
                  <a:pt x="1434842" y="1319323"/>
                  <a:pt x="1307599" y="1363342"/>
                </a:cubicBezTo>
                <a:cubicBezTo>
                  <a:pt x="1165380" y="1416198"/>
                  <a:pt x="1147972" y="1494843"/>
                  <a:pt x="1108081" y="1628515"/>
                </a:cubicBezTo>
                <a:cubicBezTo>
                  <a:pt x="1071762" y="1753888"/>
                  <a:pt x="934151" y="1846114"/>
                  <a:pt x="811109" y="1872396"/>
                </a:cubicBezTo>
                <a:cubicBezTo>
                  <a:pt x="523922" y="1935289"/>
                  <a:pt x="246552" y="1739437"/>
                  <a:pt x="108704" y="1504828"/>
                </a:cubicBezTo>
                <a:cubicBezTo>
                  <a:pt x="-7408" y="1316588"/>
                  <a:pt x="-50306" y="1040151"/>
                  <a:pt x="79835" y="846114"/>
                </a:cubicBezTo>
                <a:cubicBezTo>
                  <a:pt x="137147" y="768483"/>
                  <a:pt x="257931" y="688543"/>
                  <a:pt x="353645" y="750247"/>
                </a:cubicBezTo>
                <a:cubicBezTo>
                  <a:pt x="391416" y="775896"/>
                  <a:pt x="469189" y="910625"/>
                  <a:pt x="368639" y="887656"/>
                </a:cubicBezTo>
                <a:cubicBezTo>
                  <a:pt x="311765" y="874403"/>
                  <a:pt x="292834" y="769102"/>
                  <a:pt x="209817" y="874689"/>
                </a:cubicBezTo>
                <a:cubicBezTo>
                  <a:pt x="62969" y="1065073"/>
                  <a:pt x="368471" y="1368955"/>
                  <a:pt x="535329" y="1106660"/>
                </a:cubicBezTo>
                <a:cubicBezTo>
                  <a:pt x="614333" y="988690"/>
                  <a:pt x="573543" y="852961"/>
                  <a:pt x="569827" y="725169"/>
                </a:cubicBezTo>
                <a:cubicBezTo>
                  <a:pt x="567906" y="581052"/>
                  <a:pt x="607913" y="439486"/>
                  <a:pt x="684965" y="317709"/>
                </a:cubicBezTo>
                <a:cubicBezTo>
                  <a:pt x="792211" y="142589"/>
                  <a:pt x="992489" y="4655"/>
                  <a:pt x="1235466" y="11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8E2301B0-F80D-4071-B8B7-2502775B3C29}"/>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9CEDA538-E294-48E5-86E1-A133164F5D1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DD25D325-A5B7-4A66-8EC0-BA1EBDA6937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7116B74D-141F-4713-9F50-1DA5B551481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770F3899-200A-4DF2-9D4F-458B0E13B6C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7C29323F-4A12-4E94-8E33-0D520E14D22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2" name="Freeform: Shape 221">
              <a:extLst>
                <a:ext uri="{FF2B5EF4-FFF2-40B4-BE49-F238E27FC236}">
                  <a16:creationId xmlns:a16="http://schemas.microsoft.com/office/drawing/2014/main" id="{358017CB-637E-43BE-ACC6-C9DE0C93D82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E6DD9896-15E5-41D6-837B-D68ADE26A56C}"/>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589BDFCC-58E3-437B-A3FB-A33C0A4BE55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A8E4813E-72D0-470F-A788-6219C973D08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DBAE6E80-1AB1-4846-99CA-325A71BF6D5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A2AF474F-64C6-4F9F-857C-3FC7A137ECE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C071550E-2874-45A1-B879-006407618A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CE918906-7DEE-4310-9C64-BAC046ED1BD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9C8B3F54-CA21-44A5-8C05-BA46024B8BA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EDD97BA-7079-4278-B6B3-DED229C4341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E97ACE5F-5409-44B9-9C11-C83EA4E843D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F7E692F-7513-4DAB-9C4E-1442D998879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90EE91A9-D9CF-495D-8B9A-51F86A758B6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DFBFC619-4C86-4679-B65C-CF6107E6BFE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354F2ED3-2088-4828-A3F9-8743551C287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D26169CB-454D-44B0-8C3B-84F73904199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14A9E736-40A5-4ED9-B278-E778C34E714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ADF91465-B69E-4D99-A232-139655D9B10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6542CB6C-C0BF-4BA9-BDBE-1EB1B52BF0F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B1649017-DE8F-4F6A-B1C0-717566C8486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00F2CA1F-A60D-44B6-AFF5-5A7E39C8D4A2}"/>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C988DDFE-E32C-461E-B1B2-41190BC2B89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A9A3F8D4-7953-4151-A299-1F056470C38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D59C1262-6FBB-4390-AEEF-50E2B316DEC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F346A14F-AC65-4A5F-AC9F-14A5D99414A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76D6CAB-005A-4748-AD75-A9432FFEA5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AB8ECC8B-474C-4CBC-92B5-BA1875C996E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B0DFF949-3D7A-43E8-A542-28C3DF005BB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F11B3BB5-42D8-49E3-B0A1-1272889C7FA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F363FE27-98FC-4F71-B839-BF6DC3AFD80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1B101A1-D6C4-4636-A0C0-717949C5A28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C859A34-ED40-4863-A643-D7081CA05D9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6F7B618B-DC61-48AA-9120-9EAD09A64FAA}"/>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BA528F-0A91-4BF1-BDF2-DA8888545FB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80F42545-E9A0-4A13-B928-C009A9F9142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2B902C2B-8C9F-4C68-A8B4-88B362C9144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0633A8D-200F-4A11-95E6-E74234663D0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F8446B0-D0B9-4B61-A803-6871FB7873B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DACA35B1-475F-42E6-9756-54A7F224A46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991F8635-B9D0-4AD0-A927-4D4FB619DC9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DD39642A-3424-482C-B90B-F53722A6469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FDDD4D07-316C-42BE-A684-BEA60CC0253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067B7D5-B717-4B0F-B41D-DDF2173D943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A36C0D1-5B16-4D31-A6F3-F5A50A00238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07F861CA-7BAB-4E2B-9706-90F44031DFD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D7ACABDF-6B54-44A2-898F-7AC5C9F9D64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3CA16F37-0158-48B7-BA72-DEF0076B9D7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77249A2-D365-4EC3-BC13-C9FC2F52FAE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EEF6BA5C-E8DF-49A5-BD6A-9087DF6D5C02}"/>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F8972C9-74CC-42A9-ADD7-2A4C18064C8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BAD85B69-CF9C-420A-B2C0-41B26560E5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93725A81-25DA-40F7-AC48-25470CBF85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6905CF52-D19E-40CA-8FED-735865B6847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F6187948-4143-4621-BAB4-CCDB850A3AD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5D5185C3-E24A-4B42-B0FB-98AA88B22F4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C0E8CDAB-2EF6-44B9-ABD0-BF0D26A12E33}"/>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97FDC51-BC29-44C6-8CFA-6595AB54E38C}"/>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CEB6D542-1F95-46A0-957B-4444868B5AC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0484AAB-5F02-4635-BDB2-83F8FFF4F0C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E1E1CFCD-1B77-487A-B718-331DE758D1A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AD00850D-9711-4332-A39D-C62CC24A479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49BA800B-C2CA-42A2-B518-730434FEDF1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E60F418-7C3A-4E68-BB84-CD3108AE720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0C983FE0-D5F9-41E9-B3A9-979285EE1CC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5D082D1C-1B3C-42A5-B653-C9858380B6E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578B3210-CCDF-4F4B-B794-F17223E69D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140A5967-5164-4237-820F-CCE10F1D92B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ECECC0F1-31EB-47BF-A6B5-AA69780EE7A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B4E7BF3-F234-4771-ADC6-C36798C981C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718BDA05-5647-434A-8CA6-49A6F02C72A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C303BED-B635-4D2D-A73B-878EE3DCE237}"/>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CC8B3A7-2FF4-4B45-8378-125CC5F1A51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BFCE97A-7AEB-47F6-8755-05693D5A01E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7E4CC9C2-FF46-4AE0-9A4B-87B77727259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002DDED2-B400-4E5B-B0F6-338491989C3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100080C1-9082-4D57-A8C4-40C050DB08B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D59E06F-77F8-4ABD-982B-12AE01440E4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7FF33D32-5997-4C47-9E88-B94FE19326F6}"/>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D48C0075-C0A2-4B9D-906F-1FB3D079CAC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DC5CF07F-D1B1-4077-B9BC-7C5AAA855CB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6CFB45BD-EFAE-4B2D-9E82-B1A7F61146D6}"/>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6CE45097-92F5-4C73-8118-74480487298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3F196CD5-E57D-4CE6-A10A-BA0870370F7F}"/>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93AE9864-55BA-4A18-9645-897518D682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93DBE2AA-9750-47E4-85DB-ADF8DB242F3D}"/>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BEAB0D49-0739-45DA-A78D-35109244B8B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E0085959-A930-4FCF-A1F2-2AE4E59464D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C8D19E5A-4BAD-4C20-9799-C706FF9C170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1378583-2D2C-4401-AD39-FDD3AF5C547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BEC9C936-8ABA-4161-82D7-48FEB48ADC6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0876800B-12E5-4058-9C86-B98FF236B50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4AA450C1-82B4-4A20-B821-93D9E5535E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66B2AF89-6CE8-47B3-A8CF-A850FF17136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415ACF23-9BC1-4C48-874F-3DF1A49A357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F81FE7C4-773E-4DD3-AE3A-C1639438782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3D4CB3D4-A540-4793-8216-8FAEDA050A8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D4E7DEF2-6F40-48DE-A388-ED3FFB0157A7}"/>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9" name="Freeform: Shape 318">
              <a:extLst>
                <a:ext uri="{FF2B5EF4-FFF2-40B4-BE49-F238E27FC236}">
                  <a16:creationId xmlns:a16="http://schemas.microsoft.com/office/drawing/2014/main" id="{FB9AB5EC-8A36-4F7A-B1D3-BB42403C48C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20" name="Freeform: Shape 319">
            <a:extLst>
              <a:ext uri="{FF2B5EF4-FFF2-40B4-BE49-F238E27FC236}">
                <a16:creationId xmlns:a16="http://schemas.microsoft.com/office/drawing/2014/main" id="{8BD7ED7A-2B17-4986-8634-BE34DE08AB41}"/>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1" name="Rectangle 320">
            <a:extLst>
              <a:ext uri="{FF2B5EF4-FFF2-40B4-BE49-F238E27FC236}">
                <a16:creationId xmlns:a16="http://schemas.microsoft.com/office/drawing/2014/main" id="{6AC9918A-7735-4EBA-BC6C-B7CBE17395F2}"/>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15" name="PpHolder3">
            <a:extLst>
              <a:ext uri="{FF2B5EF4-FFF2-40B4-BE49-F238E27FC236}">
                <a16:creationId xmlns:a16="http://schemas.microsoft.com/office/drawing/2014/main" id="{959BA44C-4CD3-477A-9994-00912245A8A6}"/>
              </a:ext>
            </a:extLst>
          </p:cNvPr>
          <p:cNvSpPr>
            <a:spLocks noGrp="1"/>
          </p:cNvSpPr>
          <p:nvPr>
            <p:ph type="pic" idx="10"/>
          </p:nvPr>
        </p:nvSpPr>
        <p:spPr>
          <a:xfrm>
            <a:off x="464477" y="1479150"/>
            <a:ext cx="3472334" cy="3959405"/>
          </a:xfrm>
          <a:custGeom>
            <a:avLst/>
            <a:gdLst>
              <a:gd name="connsiteX0" fmla="*/ 2058275 w 3472334"/>
              <a:gd name="connsiteY0" fmla="*/ 0 h 3959405"/>
              <a:gd name="connsiteX1" fmla="*/ 2080235 w 3472334"/>
              <a:gd name="connsiteY1" fmla="*/ 0 h 3959405"/>
              <a:gd name="connsiteX2" fmla="*/ 3472334 w 3472334"/>
              <a:gd name="connsiteY2" fmla="*/ 1447532 h 3959405"/>
              <a:gd name="connsiteX3" fmla="*/ 3472334 w 3472334"/>
              <a:gd name="connsiteY3" fmla="*/ 2828152 h 3959405"/>
              <a:gd name="connsiteX4" fmla="*/ 3397178 w 3472334"/>
              <a:gd name="connsiteY4" fmla="*/ 3151345 h 3959405"/>
              <a:gd name="connsiteX5" fmla="*/ 1669379 w 3472334"/>
              <a:gd name="connsiteY5" fmla="*/ 3959405 h 3959405"/>
              <a:gd name="connsiteX6" fmla="*/ 0 w 3472334"/>
              <a:gd name="connsiteY6" fmla="*/ 3271452 h 3959405"/>
              <a:gd name="connsiteX7" fmla="*/ 534528 w 3472334"/>
              <a:gd name="connsiteY7" fmla="*/ 2995231 h 3959405"/>
              <a:gd name="connsiteX8" fmla="*/ 644183 w 3472334"/>
              <a:gd name="connsiteY8" fmla="*/ 2566551 h 3959405"/>
              <a:gd name="connsiteX9" fmla="*/ 644183 w 3472334"/>
              <a:gd name="connsiteY9" fmla="*/ 1414061 h 3959405"/>
              <a:gd name="connsiteX10" fmla="*/ 2058275 w 3472334"/>
              <a:gd name="connsiteY10" fmla="*/ 0 h 3959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72334" h="3959405">
                <a:moveTo>
                  <a:pt x="2058275" y="0"/>
                </a:moveTo>
                <a:lnTo>
                  <a:pt x="2080235" y="0"/>
                </a:lnTo>
                <a:cubicBezTo>
                  <a:pt x="2847727" y="11751"/>
                  <a:pt x="3472334" y="661008"/>
                  <a:pt x="3472334" y="1447532"/>
                </a:cubicBezTo>
                <a:lnTo>
                  <a:pt x="3472334" y="2828152"/>
                </a:lnTo>
                <a:cubicBezTo>
                  <a:pt x="3471701" y="2940131"/>
                  <a:pt x="3446024" y="3050572"/>
                  <a:pt x="3397178" y="3151345"/>
                </a:cubicBezTo>
                <a:cubicBezTo>
                  <a:pt x="3169229" y="3627088"/>
                  <a:pt x="2458740" y="3959405"/>
                  <a:pt x="1669379" y="3959405"/>
                </a:cubicBezTo>
                <a:cubicBezTo>
                  <a:pt x="890166" y="3959405"/>
                  <a:pt x="291657" y="3710523"/>
                  <a:pt x="0" y="3271452"/>
                </a:cubicBezTo>
                <a:cubicBezTo>
                  <a:pt x="216531" y="3290150"/>
                  <a:pt x="424541" y="3182671"/>
                  <a:pt x="534528" y="2995231"/>
                </a:cubicBezTo>
                <a:cubicBezTo>
                  <a:pt x="608235" y="2864491"/>
                  <a:pt x="646086" y="2716594"/>
                  <a:pt x="644183" y="2566551"/>
                </a:cubicBezTo>
                <a:lnTo>
                  <a:pt x="644183" y="1414061"/>
                </a:lnTo>
                <a:cubicBezTo>
                  <a:pt x="644183" y="633097"/>
                  <a:pt x="1277280" y="0"/>
                  <a:pt x="2058275"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B8174BA0-F362-414E-8F3D-A0C447B46F26}"/>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63D196CF-D8B3-4F65-85AC-2ED1B3CADAD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93FE0AB0-309C-481E-AA41-D98B4A82FD3A}"/>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1EA57DA7-4E77-4133-8C7D-AD5720740C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FFB90F6B-03D8-4CAE-B7BE-8C863620484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86E17BAE-3C86-444B-BAB2-2E5ACE8C4547}"/>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5DA0EF5A-D31A-4D35-BF28-DD2CD82BD3F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A2735EED-55E4-4930-8AE2-E4A5E785FBE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D141BF4-3BE1-410F-9AD7-550E7EEAC73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A73B4726-E59B-4769-8CF2-405633DE0BE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8261E605-EA47-47B4-B485-834A31D32A3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6F7A816-1FB1-4368-9812-A65C187581F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862E23FB-A091-4FF4-B928-383CE826667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3A8B95E2-8122-4215-8C0D-FBCD5BB18A0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A297F51-1C44-4ABC-AF21-3C9B98C994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8D336B4-931D-47A5-91BB-7125AC277B9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1919B2C-4C8B-4297-AB96-3EBF2BA1B4DB}"/>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96B8B164-D267-4877-83FB-6FF515F6D8B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1EFE6836-2D32-4BF0-BECF-85D234206E5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30EE836E-F032-4A07-A597-9EED8046894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1F9D724D-10FF-4547-A3AC-412D393D60A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E5D44234-B0B5-4B5C-940C-F6DF7380189D}"/>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CC17517F-627A-4815-B06A-5CAB7AD70D6C}"/>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8BFB154-8FA2-4056-9F29-8188774515D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E1246C90-B61B-4665-8790-D6FA70314443}"/>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9478E066-CA1C-451C-9BCB-ADE0E6ECE290}"/>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9D874981-F931-4577-AF3B-C38C19F1ADF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55C1DD3-4226-491A-AD11-703E9D0A873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3D0782D-3F2D-4C90-AF00-1E548D11A53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EE27426-50F4-45E1-99AC-626A9DA07F0F}"/>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027BF687-370E-430C-ACB4-4266F2242FB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B6599037-54F9-4C7C-9519-2A40A70A79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5343E318-4852-40B2-8D93-DB21900E8AC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64B46816-65FD-4CFA-BC32-08500F70BA3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2D36EFFA-4A66-49C1-B6A5-4A082CB6BC0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5750935A-A758-4FF5-9CE1-5C4496E147D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1776A1D2-78AC-43D7-94C7-03719BE53BB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D06D0565-AAC3-44A0-B9A2-970FA934E50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9CA93B1E-FD78-473F-924F-12C83148490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97079F59-3BED-4F6C-954D-694382E13F3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46425DC9-A15C-406D-9B84-B8110E97163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5122FED0-F695-4EF7-9B50-7AD55BFD039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A82707A5-E127-4433-B893-59115B52EA1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E2AC0FC-82CB-4993-AD24-78552E6B8A7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B477C150-229C-413C-BB25-5208DA26984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5B1B0939-C16A-4F14-A573-303108AF9D4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B04EF4E-CEC5-4921-9121-2DFA7D256BD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BCAB9BD7-6DED-4466-B9E8-8790A0D57C6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74CB5517-CB70-4563-AA50-CD756B9F583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A2DC8883-CF91-4666-9459-E3554A9B4D0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79CB0F14-6A70-493D-AD19-B7ADD745414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AA6C1-21EB-42F9-B5B8-3BC668BCD0F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9285B870-779C-47AF-A008-99EB307B3806}"/>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6EC43A54-1982-4F71-AA3C-43BE7362249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EC370928-7B63-41F6-A98A-FCCAFDE63218}"/>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27E496F-F075-4191-9DAE-A08566A5F1F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E1455FD6-EA08-490D-ACEF-46F0C407D7A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5D44612E-20D4-4F23-9429-61A64CA0B5E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16B98145-B1E8-4C70-82B8-25A69144AE7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A1F92920-9A09-42B8-9243-1B05F37F43E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85294064-D474-4A1D-93CA-93CEC509178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3A5C9F56-4F9B-43FE-A731-9A96D69F0A6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B6981091-33C8-4E7E-9A7C-B49C07BC25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943489A7-559F-4416-8867-4E52A13027B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5F01B0CE-3975-48F5-9D47-FDD3F5EF38A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7E535B9-F8B8-4A68-B5BD-95E1B3098A5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5ADFA86A-CAE4-44E3-BA6E-E187E8F7FDE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D4B2D700-03BD-4405-B224-9C5D9ABC46DD}"/>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C9F264E1-77FE-4F25-A4DE-1AC9B487BD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7E783A1-92DD-4B38-A44C-192EF71A12D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D58A847C-A8F3-4E39-BA83-066C7E618A3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AE6F3CC9-08A6-4153-9089-70AB4A1A910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81151662-416B-47CC-BBC0-6D4C0049BDD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042F318-2B93-436C-BFF4-0650D8F7544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2E70FAC7-257F-4FE9-9D5D-F554016D867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F2E39B56-C2FC-44C8-A301-83D2427A8F3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584109AC-51C7-48C8-A43E-D8ACCBA9355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7B8DDAA-7224-470B-91D1-F23EB4C8FFEB}"/>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9F97B374-A0DD-4573-9F56-6769CCE2674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CCD05BC0-A4D9-476C-811C-36E5D6CC700E}"/>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B9AA7CE0-8267-434C-B107-0EEBAE9F2F0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B4A60988-4506-4F52-9F47-AFFC6D09635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75A362E8-01D4-4620-B9B9-C54BF1F0EC2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295A5EA2-C022-4B1F-9BE2-94F4AA2ED4A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6CAAA0EA-82BF-47ED-A930-BBC4CFBAB0C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21CC82A-A916-4591-9279-AACA4345329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5D50B188-4A90-4219-934B-2DA6489CBCD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9476FAE-8AC9-4B51-9E50-F307D28E8D7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D825F7F4-F163-42E1-9FAE-2529DBFED68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17B6AF19-2BE4-4648-8121-2ADF3AF0F26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0C85D0C0-0877-4C93-8100-BBE56F3B7E6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6ED0FB04-3542-41A2-8276-066EC1B0222F}"/>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DA7201A0-9B35-4CE0-9894-7904B83895EB}"/>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44120A0-ED0B-4DEE-96FF-FEF34D05DD4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29651D94-B903-42BA-B434-791BE743D73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15DFCBEE-E782-441C-A66E-F26342880A6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8E43C9C3-6418-471E-9A54-D4ECA177FCB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515E6C47-CCD9-48E3-97D6-8D5B6E5D072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3B48AA2-6DC8-4D0D-A472-0BA7E243587D}"/>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107FA2BE-3A5E-4C6C-B93B-BDDE0580506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156EA1CB-AB08-4B4E-9339-288CEBDB5C3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439AAE18-4638-4123-9494-9FF579EFB62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0F958BDF-C449-4885-BB6A-56F9A3C3C5CE}"/>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F1115CA-77AD-4DD1-A431-1C4EF73C442A}"/>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2F356016-67F3-4854-AC6A-6FFA33F8859B}"/>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5D0AF794-DBB0-4CC5-BC23-FDC34E4E22FD}"/>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4637029" y="1351480"/>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4572000" y="1505492"/>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15" name="PpHolder17">
            <a:extLst>
              <a:ext uri="{FF2B5EF4-FFF2-40B4-BE49-F238E27FC236}">
                <a16:creationId xmlns:a16="http://schemas.microsoft.com/office/drawing/2014/main" id="{60EE59D7-A22B-4976-BD21-D1992235C216}"/>
              </a:ext>
            </a:extLst>
          </p:cNvPr>
          <p:cNvSpPr>
            <a:spLocks noGrp="1"/>
          </p:cNvSpPr>
          <p:nvPr>
            <p:ph type="pic" idx="10"/>
          </p:nvPr>
        </p:nvSpPr>
        <p:spPr>
          <a:xfrm>
            <a:off x="5137222" y="1244136"/>
            <a:ext cx="3504103" cy="4185413"/>
          </a:xfrm>
          <a:custGeom>
            <a:avLst/>
            <a:gdLst>
              <a:gd name="connsiteX0" fmla="*/ 1720718 w 3504103"/>
              <a:gd name="connsiteY0" fmla="*/ 111 h 4185413"/>
              <a:gd name="connsiteX1" fmla="*/ 1888747 w 3504103"/>
              <a:gd name="connsiteY1" fmla="*/ 16048 h 4185413"/>
              <a:gd name="connsiteX2" fmla="*/ 3004348 w 3504103"/>
              <a:gd name="connsiteY2" fmla="*/ 1177928 h 4185413"/>
              <a:gd name="connsiteX3" fmla="*/ 2503799 w 3504103"/>
              <a:gd name="connsiteY3" fmla="*/ 2741974 h 4185413"/>
              <a:gd name="connsiteX4" fmla="*/ 3163648 w 3504103"/>
              <a:gd name="connsiteY4" fmla="*/ 2891920 h 4185413"/>
              <a:gd name="connsiteX5" fmla="*/ 3156510 w 3504103"/>
              <a:gd name="connsiteY5" fmla="*/ 3603466 h 4185413"/>
              <a:gd name="connsiteX6" fmla="*/ 3502231 w 3504103"/>
              <a:gd name="connsiteY6" fmla="*/ 3886773 h 4185413"/>
              <a:gd name="connsiteX7" fmla="*/ 3245097 w 3504103"/>
              <a:gd name="connsiteY7" fmla="*/ 4184903 h 4185413"/>
              <a:gd name="connsiteX8" fmla="*/ 3312461 w 3504103"/>
              <a:gd name="connsiteY8" fmla="*/ 3883375 h 4185413"/>
              <a:gd name="connsiteX9" fmla="*/ 2895174 w 3504103"/>
              <a:gd name="connsiteY9" fmla="*/ 3690100 h 4185413"/>
              <a:gd name="connsiteX10" fmla="*/ 2898020 w 3504103"/>
              <a:gd name="connsiteY10" fmla="*/ 3221787 h 4185413"/>
              <a:gd name="connsiteX11" fmla="*/ 1002246 w 3504103"/>
              <a:gd name="connsiteY11" fmla="*/ 3501576 h 4185413"/>
              <a:gd name="connsiteX12" fmla="*/ 251316 w 3504103"/>
              <a:gd name="connsiteY12" fmla="*/ 1309480 h 4185413"/>
              <a:gd name="connsiteX13" fmla="*/ 1720718 w 3504103"/>
              <a:gd name="connsiteY13" fmla="*/ 111 h 41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04103" h="4185413">
                <a:moveTo>
                  <a:pt x="1720718" y="111"/>
                </a:moveTo>
                <a:cubicBezTo>
                  <a:pt x="1781019" y="-872"/>
                  <a:pt x="1837392" y="4749"/>
                  <a:pt x="1888747" y="16048"/>
                </a:cubicBezTo>
                <a:cubicBezTo>
                  <a:pt x="2299589" y="106443"/>
                  <a:pt x="3111214" y="398220"/>
                  <a:pt x="3004348" y="1177928"/>
                </a:cubicBezTo>
                <a:cubicBezTo>
                  <a:pt x="2897470" y="1957642"/>
                  <a:pt x="2266678" y="2611297"/>
                  <a:pt x="2503799" y="2741974"/>
                </a:cubicBezTo>
                <a:cubicBezTo>
                  <a:pt x="2740696" y="2873485"/>
                  <a:pt x="2949177" y="2686750"/>
                  <a:pt x="3163648" y="2891920"/>
                </a:cubicBezTo>
                <a:cubicBezTo>
                  <a:pt x="3439212" y="3156429"/>
                  <a:pt x="3041233" y="3485747"/>
                  <a:pt x="3156510" y="3603466"/>
                </a:cubicBezTo>
                <a:cubicBezTo>
                  <a:pt x="3273837" y="3723529"/>
                  <a:pt x="3474584" y="3709285"/>
                  <a:pt x="3502231" y="3886773"/>
                </a:cubicBezTo>
                <a:cubicBezTo>
                  <a:pt x="3526371" y="4047221"/>
                  <a:pt x="3310363" y="4195230"/>
                  <a:pt x="3245097" y="4184903"/>
                </a:cubicBezTo>
                <a:cubicBezTo>
                  <a:pt x="3207452" y="4178397"/>
                  <a:pt x="3410609" y="3971439"/>
                  <a:pt x="3312461" y="3883375"/>
                </a:cubicBezTo>
                <a:cubicBezTo>
                  <a:pt x="3214315" y="3795303"/>
                  <a:pt x="2954552" y="3876100"/>
                  <a:pt x="2895174" y="3690100"/>
                </a:cubicBezTo>
                <a:cubicBezTo>
                  <a:pt x="2836634" y="3504334"/>
                  <a:pt x="3074829" y="3296916"/>
                  <a:pt x="2898020" y="3221787"/>
                </a:cubicBezTo>
                <a:cubicBezTo>
                  <a:pt x="2720985" y="3147499"/>
                  <a:pt x="2019940" y="3862892"/>
                  <a:pt x="1002246" y="3501576"/>
                </a:cubicBezTo>
                <a:cubicBezTo>
                  <a:pt x="-15441" y="3140263"/>
                  <a:pt x="-243274" y="2420361"/>
                  <a:pt x="251316" y="1309480"/>
                </a:cubicBezTo>
                <a:cubicBezTo>
                  <a:pt x="684098" y="337463"/>
                  <a:pt x="1298617" y="6990"/>
                  <a:pt x="1720718" y="111"/>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24A084DA-31D9-4F5B-84CD-3469083C301C}"/>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82234944-42E0-4E75-999C-64B1E699523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54D749A9-ECDD-4B16-B5B8-185E664AB2B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F060BD00-2DAC-49D8-96FE-543069608D3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05EDB802-2E5A-47E3-B414-39A2489D552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4C516133-F731-4181-AA35-F20CA2A3EBD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B5CBA8EB-D985-4127-8BD7-4EB749B0B825}"/>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F2FAE694-AA7F-4D72-8287-F3B7442FC66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882DF637-03E4-435B-BC91-11B306262BC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42A86C6F-BDE8-4EF4-8DD7-381E131C6CC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6AE4B5FF-88C6-44F8-9210-B57B1C24FB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27D83AFB-C3EE-4013-9F01-72CE2734F58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537ADAB4-6194-4164-A982-A6E47A0DD00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5F4762BD-2160-44A0-85FA-0D67A1A96E2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9B461CF5-75C1-4435-B412-7CA4FB410D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138D75CF-C771-4343-9CE7-049CAEF8539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8E6CA65-C743-48FF-A6B5-E7E74E2EF36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AEBB5E9A-25BC-4E25-9235-C1468C5901B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030293EA-3DD2-426A-8879-ACEC377625C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27D5399-8B90-4664-AB52-0B485BE3B400}"/>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660D9A84-6598-4FDC-9C6D-C1A3CD337FF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00825B87-8F61-4824-905F-DB677EC943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AA72171A-16E7-4CE0-8C5A-DC07AA38ABE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2B814B30-2A04-4FB1-87C9-63A06B876D8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4B377547-2867-4A20-8DDD-9CFF8AA9EE6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185786BE-F438-41BE-88D4-CC0197A8A914}"/>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09B61E88-82B7-4AC7-B1C3-BB8DFDA621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A3FD9AB2-37B2-496F-A124-E542944B268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35BE5F07-1447-43D4-A95C-ADADCA00397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6D3D83ED-F674-408E-896B-9D280DFAE33B}"/>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10E9DFDF-AE8F-4C78-832F-CB1FAF179D82}"/>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A7D9F61-37AE-45A5-A609-534B5BAE697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1134F4EB-6883-4884-BBD6-9840EF046116}"/>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CD06A133-3783-42BE-9D33-5EAF7B8D04B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5566D96C-D413-4F1A-95D9-FBCC8B33B3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DE91D654-2C16-4FF0-A339-B2119464CB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459E9F57-B471-4AEC-97D8-93FD81A2A0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96E1FE18-1A11-4EAB-98A6-95358FF4EF8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E0DEF1E8-5429-4DF4-BD47-0D9F6B2F9578}"/>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7CEC592-1E65-46B2-9603-CF95D9CBA41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864EEBB6-6F01-41A0-96C5-5E319B04C9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0B116843-115C-4E53-A6BB-C92D68C0BA2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6F14C17F-3854-4C5C-8E85-123455559D8F}"/>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65B1309E-EA08-4A1F-B9C0-6E6B7F89B91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56095304-0D61-40F9-BAE5-664BD119EAE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3FA443F7-146A-4F86-923B-DD916A76CCF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C2154425-7988-426A-8109-D8A850CC40C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4ED1ABDE-2522-45D0-B079-4E6FE024959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EB37CB65-7C95-4681-B69F-500DF08AC20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1985F9B0-AC3C-40EE-A0A2-34AFEEE11A40}"/>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417A9716-0D04-4CCB-9DDF-A4B21E6E1F6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F1377867-F0B3-4568-8E56-64C9AF8697B9}"/>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03A80C64-3AE5-47CC-8CAD-AC176258B8E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4A5A50F1-7EFA-4324-9C74-EDCD2E5F3477}"/>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799FA9EE-5BB8-4CD1-B5A7-6948B43A228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0281E3A0-C207-4EE8-80C3-5389FBB3ED1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3A5804C9-3478-4D38-95C7-2335521C2669}"/>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9B6FA09E-CDC9-4AA8-9721-B712A7CA547C}"/>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E86C59FE-BD42-415C-BC5A-9BF80F533530}"/>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30C759C9-D185-48C0-8004-C4AADD2931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525BAD30-1D9C-472F-8357-695E0EFB6E7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747EE304-6B74-4C09-BBC8-7AD2464315B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158FEBAC-BA84-47D4-A1B9-22BD030A2E9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57A9F1-743F-4F7C-8560-9501C10B995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71B3A12-4599-46F6-85D4-E0193D6C9A0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48029219-5D08-49D9-8B61-7F53F92154E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AFC6B5F2-FD85-405A-A747-3C9E5BB9CE5C}"/>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CC248079-1D7D-4552-BE86-83EA104A7F9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55356CAC-7B9B-4900-A49B-BC01FEEC95F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1003D941-8114-4D6C-A7A9-183E46629C1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F6FC11AA-FB0A-489A-A513-CD768849C8B4}"/>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2EDE86D9-8EFF-44AF-9E48-3D0F9A0A9C8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1A23D793-C56E-428F-B356-3469EB16C3B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7CC1EF28-9FCC-40AE-B1EB-902D9470ECB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429000C6-6412-4F90-A0A0-3B016E831A4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3963E099-D5D4-4708-AA9D-D904C8512C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60B67E-AFFC-486B-A99D-1A8AD49B48E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8DCEB0AA-4FC9-4865-89FC-42A5C71DFEA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49A0E6B0-E45D-43E4-9B02-7F6E4C8BCCB5}"/>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7603CF92-FF44-41E5-8C5C-4903A50C92F0}"/>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5DF2C285-389E-481F-8EE5-70DAE44DA2E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46BD60A-89BC-4DE4-8F15-CEF7B307919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AA4EEA81-A924-4A1B-9BD0-976B877B818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4649D5E9-877F-4A04-B046-35422D36A3E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182E0EB3-CF9A-4683-B204-1ED9CB45642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A7075AC9-9C16-4313-A372-DEBBF463E95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A299F6FB-4104-4DEE-A28B-F48DC9131A47}"/>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371AD23A-4455-499A-A971-7A7D5462F0A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2C1F5A75-0548-4EFE-9397-C529155D1C01}"/>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B98F91B-BFF5-4CAE-87D1-CE413E8DBF4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5B59050-3FE4-4EB4-B55B-CD39A736083F}"/>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F1942D06-F8B3-4B9E-825F-2102D39A252D}"/>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822C693A-503F-45D3-91F7-B31A27486BF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2EA7D3CF-D2DD-4F4B-B3E7-3F5885088176}"/>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EF1BEB64-4520-46E5-8750-27984FDFC17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C4655C3D-9566-41A4-8EB6-45B88465755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291D8A30-6D74-4719-8C45-9822CC2DF07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0D7CB2D-A04D-4D70-9A73-AC719B55507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3A3574C2-83C4-44F6-AE74-ED428ED8A5E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32698CA6-E78B-4317-8F50-7BD16F712C4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0F6F4418-012F-482F-86D7-54608251591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10E20115-B32B-4390-A405-E5487F9B8C3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4A6AE791-E505-40EF-81D6-6EBB6E5CC97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09723C31-142D-412D-9EAC-E130576C41D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3CD8B3F6-5B22-4CB2-A899-A57664B93FB3}"/>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1892CE2B-AF5B-43D3-9445-AAF0F97D2ED8}"/>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5" name="PpHolder2">
            <a:extLst>
              <a:ext uri="{FF2B5EF4-FFF2-40B4-BE49-F238E27FC236}">
                <a16:creationId xmlns:a16="http://schemas.microsoft.com/office/drawing/2014/main" id="{920A7254-ABA8-4044-A177-2C930A9AE361}"/>
              </a:ext>
            </a:extLst>
          </p:cNvPr>
          <p:cNvSpPr>
            <a:spLocks noGrp="1"/>
          </p:cNvSpPr>
          <p:nvPr>
            <p:ph type="pic" idx="10"/>
          </p:nvPr>
        </p:nvSpPr>
        <p:spPr>
          <a:xfrm>
            <a:off x="4386089" y="1488707"/>
            <a:ext cx="4388743" cy="3964679"/>
          </a:xfrm>
          <a:custGeom>
            <a:avLst/>
            <a:gdLst>
              <a:gd name="connsiteX0" fmla="*/ 2335773 w 4388743"/>
              <a:gd name="connsiteY0" fmla="*/ 257 h 3964679"/>
              <a:gd name="connsiteX1" fmla="*/ 2448599 w 4388743"/>
              <a:gd name="connsiteY1" fmla="*/ 2475 h 3964679"/>
              <a:gd name="connsiteX2" fmla="*/ 3256540 w 4388743"/>
              <a:gd name="connsiteY2" fmla="*/ 538142 h 3964679"/>
              <a:gd name="connsiteX3" fmla="*/ 3431862 w 4388743"/>
              <a:gd name="connsiteY3" fmla="*/ 1893058 h 3964679"/>
              <a:gd name="connsiteX4" fmla="*/ 3886735 w 4388743"/>
              <a:gd name="connsiteY4" fmla="*/ 3024176 h 3964679"/>
              <a:gd name="connsiteX5" fmla="*/ 4385232 w 4388743"/>
              <a:gd name="connsiteY5" fmla="*/ 3313416 h 3964679"/>
              <a:gd name="connsiteX6" fmla="*/ 3986919 w 4388743"/>
              <a:gd name="connsiteY6" fmla="*/ 3685068 h 3964679"/>
              <a:gd name="connsiteX7" fmla="*/ 3443983 w 4388743"/>
              <a:gd name="connsiteY7" fmla="*/ 3710923 h 3964679"/>
              <a:gd name="connsiteX8" fmla="*/ 3201601 w 4388743"/>
              <a:gd name="connsiteY8" fmla="*/ 3912912 h 3964679"/>
              <a:gd name="connsiteX9" fmla="*/ 2903472 w 4388743"/>
              <a:gd name="connsiteY9" fmla="*/ 3790105 h 3964679"/>
              <a:gd name="connsiteX10" fmla="*/ 2317708 w 4388743"/>
              <a:gd name="connsiteY10" fmla="*/ 3870899 h 3964679"/>
              <a:gd name="connsiteX11" fmla="*/ 1827286 w 4388743"/>
              <a:gd name="connsiteY11" fmla="*/ 3783641 h 3964679"/>
              <a:gd name="connsiteX12" fmla="*/ 785852 w 4388743"/>
              <a:gd name="connsiteY12" fmla="*/ 3783641 h 3964679"/>
              <a:gd name="connsiteX13" fmla="*/ 313208 w 4388743"/>
              <a:gd name="connsiteY13" fmla="*/ 3687494 h 3964679"/>
              <a:gd name="connsiteX14" fmla="*/ 120107 w 4388743"/>
              <a:gd name="connsiteY14" fmla="*/ 3249594 h 3964679"/>
              <a:gd name="connsiteX15" fmla="*/ 733337 w 4388743"/>
              <a:gd name="connsiteY15" fmla="*/ 2838354 h 3964679"/>
              <a:gd name="connsiteX16" fmla="*/ 987026 w 4388743"/>
              <a:gd name="connsiteY16" fmla="*/ 2217040 h 3964679"/>
              <a:gd name="connsiteX17" fmla="*/ 2335773 w 4388743"/>
              <a:gd name="connsiteY17" fmla="*/ 257 h 396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8743" h="3964679">
                <a:moveTo>
                  <a:pt x="2335773" y="257"/>
                </a:moveTo>
                <a:cubicBezTo>
                  <a:pt x="2372174" y="-440"/>
                  <a:pt x="2409767" y="278"/>
                  <a:pt x="2448599" y="2475"/>
                </a:cubicBezTo>
                <a:cubicBezTo>
                  <a:pt x="2845291" y="10559"/>
                  <a:pt x="3213713" y="398362"/>
                  <a:pt x="3256540" y="538142"/>
                </a:cubicBezTo>
                <a:cubicBezTo>
                  <a:pt x="3405202" y="1026139"/>
                  <a:pt x="3422973" y="1455149"/>
                  <a:pt x="3431862" y="1893058"/>
                </a:cubicBezTo>
                <a:cubicBezTo>
                  <a:pt x="3439936" y="2350348"/>
                  <a:pt x="3414091" y="2797147"/>
                  <a:pt x="3886735" y="3024176"/>
                </a:cubicBezTo>
                <a:cubicBezTo>
                  <a:pt x="4044277" y="3094469"/>
                  <a:pt x="4350489" y="3103359"/>
                  <a:pt x="4385232" y="3313416"/>
                </a:cubicBezTo>
                <a:cubicBezTo>
                  <a:pt x="4420782" y="3523480"/>
                  <a:pt x="4179205" y="3676187"/>
                  <a:pt x="3986919" y="3685068"/>
                </a:cubicBezTo>
                <a:cubicBezTo>
                  <a:pt x="3794625" y="3693958"/>
                  <a:pt x="3619303" y="3553381"/>
                  <a:pt x="3443983" y="3710923"/>
                </a:cubicBezTo>
                <a:cubicBezTo>
                  <a:pt x="3350262" y="3798994"/>
                  <a:pt x="3350262" y="3887059"/>
                  <a:pt x="3201601" y="3912912"/>
                </a:cubicBezTo>
                <a:cubicBezTo>
                  <a:pt x="3052939" y="3938767"/>
                  <a:pt x="3008500" y="3870899"/>
                  <a:pt x="2903472" y="3790105"/>
                </a:cubicBezTo>
                <a:cubicBezTo>
                  <a:pt x="2658664" y="3617201"/>
                  <a:pt x="2536663" y="3721432"/>
                  <a:pt x="2317708" y="3870899"/>
                </a:cubicBezTo>
                <a:cubicBezTo>
                  <a:pt x="2098762" y="4020366"/>
                  <a:pt x="2019580" y="3897559"/>
                  <a:pt x="1827286" y="3783641"/>
                </a:cubicBezTo>
                <a:cubicBezTo>
                  <a:pt x="1485533" y="3591347"/>
                  <a:pt x="1056513" y="4274065"/>
                  <a:pt x="785852" y="3783641"/>
                </a:cubicBezTo>
                <a:cubicBezTo>
                  <a:pt x="645274" y="3521062"/>
                  <a:pt x="566897" y="3660835"/>
                  <a:pt x="313208" y="3687494"/>
                </a:cubicBezTo>
                <a:cubicBezTo>
                  <a:pt x="32850" y="3722238"/>
                  <a:pt x="-122275" y="3433805"/>
                  <a:pt x="120107" y="3249594"/>
                </a:cubicBezTo>
                <a:cubicBezTo>
                  <a:pt x="321283" y="3100933"/>
                  <a:pt x="566897" y="3048410"/>
                  <a:pt x="733337" y="2838354"/>
                </a:cubicBezTo>
                <a:cubicBezTo>
                  <a:pt x="864219" y="2671914"/>
                  <a:pt x="925623" y="2418216"/>
                  <a:pt x="987026" y="2217040"/>
                </a:cubicBezTo>
                <a:cubicBezTo>
                  <a:pt x="1224185" y="1402259"/>
                  <a:pt x="1207333" y="21830"/>
                  <a:pt x="2335773" y="25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1" name="Group 110">
            <a:extLst>
              <a:ext uri="{FF2B5EF4-FFF2-40B4-BE49-F238E27FC236}">
                <a16:creationId xmlns:a16="http://schemas.microsoft.com/office/drawing/2014/main" id="{852F061D-D0CB-49F5-A236-2461CA77A38F}"/>
              </a:ext>
            </a:extLst>
          </p:cNvPr>
          <p:cNvGrpSpPr/>
          <p:nvPr userDrawn="1"/>
        </p:nvGrpSpPr>
        <p:grpSpPr>
          <a:xfrm>
            <a:off x="0" y="2570400"/>
            <a:ext cx="9144000" cy="4287600"/>
            <a:chOff x="0" y="1142644"/>
            <a:chExt cx="12192000" cy="5715356"/>
          </a:xfrm>
        </p:grpSpPr>
        <p:sp>
          <p:nvSpPr>
            <p:cNvPr id="112" name="Freeform: Shape 111">
              <a:extLst>
                <a:ext uri="{FF2B5EF4-FFF2-40B4-BE49-F238E27FC236}">
                  <a16:creationId xmlns:a16="http://schemas.microsoft.com/office/drawing/2014/main" id="{DC4336B6-1FDB-4207-99F7-B771CCBF328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3" name="Freeform: Shape 112">
              <a:extLst>
                <a:ext uri="{FF2B5EF4-FFF2-40B4-BE49-F238E27FC236}">
                  <a16:creationId xmlns:a16="http://schemas.microsoft.com/office/drawing/2014/main" id="{CE0BB6F9-A766-40C6-9D5D-C4576B4D4D7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E9CEDD75-B48E-4A24-AA7E-F25B50FFE99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404A2A80-EF03-4F9D-B12F-D7A24E627D0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20" name="Freeform: Shape 219">
              <a:extLst>
                <a:ext uri="{FF2B5EF4-FFF2-40B4-BE49-F238E27FC236}">
                  <a16:creationId xmlns:a16="http://schemas.microsoft.com/office/drawing/2014/main" id="{A82DF2C6-792B-47ED-80DE-48E2B5BA80FD}"/>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1" name="Freeform: Shape 220">
              <a:extLst>
                <a:ext uri="{FF2B5EF4-FFF2-40B4-BE49-F238E27FC236}">
                  <a16:creationId xmlns:a16="http://schemas.microsoft.com/office/drawing/2014/main" id="{CFAC935B-2A9C-426C-ABFF-D5E9F3F97A4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9E71A8B3-F1A4-4D5F-9E24-0BB3B2B9445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4E2A6241-2DE5-4276-9040-ECCCE5D14B4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9ECC4A7A-A3D2-4687-9953-20077A6B48B7}"/>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110D3861-87E9-45A9-8E3A-125DC096CE7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C3E0D949-F541-49F8-8DCB-BCF2A8212A2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F9FB3F3A-0C56-4536-BF86-93F33D28C31C}"/>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14E9BA74-2BA9-4B3C-B0AD-A7D207FD457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B18BBE93-C000-4A07-A03F-DF51CD6421FE}"/>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69B15559-3D90-4F9F-895F-799C37E510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41C49A65-2838-4FC4-B8EF-A407ABA68673}"/>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22EE07B-BE5A-46DC-9E68-E6A8245CEFF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BD32802C-F354-451E-A43D-154D945C939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27CF9E0F-DD53-40B8-824B-8F4F3D58F90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5E452CC7-56BF-40E7-A4AA-6FFC4391A5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89BA4B3F-5366-4010-ABA9-CA7491CA3719}"/>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F20708AD-43CD-4572-99C5-47B48534030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45BFCEA9-7886-485D-98DF-065C55D862DF}"/>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991CAB-5644-455C-A993-57686946E8CE}"/>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84EF1D56-6DAC-4CE6-B08A-AE73F623B04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559AD105-B78E-40E5-A3E1-577B3CC1EAA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645CDE1A-BEDD-45FB-929B-7A443678EF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50365594-62EA-4D47-A9BB-6B6A369F824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4365607F-22CE-44D2-8D93-CB28A3BF24A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3B4CD9B1-6979-4166-92D9-CE4A3BB9104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85F9B503-CD30-4DF8-BB9B-80F7F015126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924944F1-0B8D-425B-9FD4-666DEB5D1DF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2AB909D7-7A61-487C-BF72-FE3F07FD29B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D740801B-A2BE-4946-9AA5-8656C25332A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23C68300-B8E0-483A-A4F9-60849D93361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3FA2E78-C7C6-4F29-B7EC-C4154579BBD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311A62D4-6AFC-4AB4-8B03-64AFEEBB20B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023E68C5-0EC3-492C-A515-5D832FC9F66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CADE9178-7704-4A9A-8720-16923324B9D8}"/>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AAFC8221-4839-4997-9A14-31E4AE7E38E9}"/>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B53A9251-A388-4E65-8D76-54B26EDA16C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DD40527D-C006-4DAC-A49B-337DAF07537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5AD1DEE7-FA20-4020-8D02-7A3377F8F23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06DC1048-DBDC-4B8D-A0BB-C605DFB7B802}"/>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6B5495F0-87AF-435A-8BBB-5D80F8C92A5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1027AFC4-DF6E-456F-9221-74CF71DCFB2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19DDA6E5-FA44-43D8-9AB4-5E8854CF9075}"/>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872B2A82-7289-4A70-8BF3-30AD891A57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328FC364-D3A1-46A0-84CC-A6A7498DACD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187724E1-E102-4223-B4D1-A1F80DC6122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21423622-D7E3-44CE-B079-F11A1D38581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DB6BF0E-4114-4BC0-9FD0-D0094CDB95FB}"/>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B5DF78C0-AEEB-440F-A283-676B2F446F9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6E888656-D959-4BDF-A1DB-1C87E366E79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DFC78296-5E59-4853-BDB0-18E403787AA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D4678218-CD06-4B1B-8972-F4A0050FE8D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4E349BB4-50B3-4B6B-A034-81B4C83F7EF7}"/>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2951B7F8-0F99-4351-B16D-80EEE77CCE36}"/>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ED6CFF92-D501-45AF-94A9-EC74F53E74F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1B303B5-EB29-4BB4-B9BE-498B47E9BD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4CBA688F-4DC3-4E1C-BAA4-B43526AE8B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6A7360DF-5358-421C-8510-3748638CD92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6F779E3E-D8CE-49F5-B06A-95102D0C123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11DB9E5C-8642-43FC-8B2D-A15CAEC5B55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BBE24593-4157-4F18-A0B6-41E105701912}"/>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971853C8-CD7C-4F0C-9FF4-660FF0E49A4F}"/>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B7070965-12C8-4311-94C5-F5EB48455D58}"/>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D02954C-D6CF-4E57-8E8A-6968649DCFF1}"/>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0F6E0E04-AA92-4D81-8C73-F67B34AE4183}"/>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8EF92472-83CD-4A99-BC60-C9C6F75A9FC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906AC45-5483-4498-BA13-2EC7B1DEB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4E6CDDC2-2D8C-40B4-8514-D4DFECE24EA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A1AC41C8-B38D-4A59-9E3D-258211DAA065}"/>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0BDD703E-D019-4AC6-BEB6-D00A1523080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CB2F465E-7841-41C8-9822-D8596512DB94}"/>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68162053-B1A6-44DD-B819-41474D910B8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25873399-D298-4FBF-836F-38D9E23889B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E278783D-E0CF-473C-80AC-18DAB11E15D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BA62CC9B-647B-4B30-8CBB-54C982A23264}"/>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190B9888-311E-4C3A-B320-637532F3F4E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6F4414C6-3ADD-4D1F-BFD4-F5BF31C4601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D9525931-A64A-4128-8A37-DEB1CBDA9958}"/>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FF408182-042E-4253-9D46-7595FCF4130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9E597F44-1657-4213-B2EB-53064A4C52A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01AC6646-7943-470C-B72E-AE099519B5A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2F8EB6B9-A593-49FD-BB61-828285850E4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492BBBF3-CA03-4B9B-9C10-5CFAC21E53C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2E03E01-147E-451E-8DE1-1328A6BB04D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A96CC5CA-3342-46EC-BAC0-430C301B8B3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2214C0AD-C0C1-44F3-8381-9F11889FEFB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40459490-A91F-4E4E-8B85-6C742C53360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9151C5F3-D62D-4AF9-B464-9367E6976C2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952B5F7B-0AB8-46CC-A6C8-27CDE3303980}"/>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A068FF95-8F73-4542-8D71-368246F80A6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7CBFC5F3-8473-44C0-AA39-03CD59CEE32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D7F879BE-E93A-4957-9000-BE696216D85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D3265554-1969-4276-87D4-BBD61B522AD3}"/>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8A663115-8B41-4D16-9B2E-E43802CFD97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787426A1-D3A6-4042-ACAD-EB21C55EB3B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78084A36-CC30-4F6F-A68D-055FAC94AD53}"/>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9417EEB1-13FA-4DDB-B09D-DCCE24D8037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5C4DBA29-94A5-4081-8347-C4641FB6EA2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8" name="Freeform: Shape 317">
              <a:extLst>
                <a:ext uri="{FF2B5EF4-FFF2-40B4-BE49-F238E27FC236}">
                  <a16:creationId xmlns:a16="http://schemas.microsoft.com/office/drawing/2014/main" id="{BBC33B4C-6A19-43D2-8F56-898065D2ABF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9" name="Freeform: Shape 318">
            <a:extLst>
              <a:ext uri="{FF2B5EF4-FFF2-40B4-BE49-F238E27FC236}">
                <a16:creationId xmlns:a16="http://schemas.microsoft.com/office/drawing/2014/main" id="{F370BB75-B2D8-40C1-95E5-7C265868A13A}"/>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20" name="Rectangle 319">
            <a:extLst>
              <a:ext uri="{FF2B5EF4-FFF2-40B4-BE49-F238E27FC236}">
                <a16:creationId xmlns:a16="http://schemas.microsoft.com/office/drawing/2014/main" id="{6F15E264-EEA5-48DC-A3CC-032101E49D25}"/>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709886" y="877243"/>
            <a:ext cx="559736"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644857" y="1031255"/>
            <a:ext cx="4687267" cy="597256"/>
          </a:xfrm>
        </p:spPr>
        <p:txBody>
          <a:bodyPr wrap="square" tIns="108000" bIns="72000">
            <a:spAutoFit/>
          </a:bodyPr>
          <a:lstStyle>
            <a:lvl1pPr>
              <a:defRPr sz="3000">
                <a:solidFill>
                  <a:schemeClr val="accent1"/>
                </a:solidFill>
              </a:defRPr>
            </a:lvl1pPr>
          </a:lstStyle>
          <a:p>
            <a:r>
              <a:rPr lang="en-US"/>
              <a:t>ADD YOUR TITLE HERE</a:t>
            </a: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3" name="PpHolder12">
            <a:extLst>
              <a:ext uri="{FF2B5EF4-FFF2-40B4-BE49-F238E27FC236}">
                <a16:creationId xmlns:a16="http://schemas.microsoft.com/office/drawing/2014/main" id="{358A765C-59C6-4F5F-A50F-1718CDD71333}"/>
              </a:ext>
            </a:extLst>
          </p:cNvPr>
          <p:cNvSpPr>
            <a:spLocks noGrp="1"/>
          </p:cNvSpPr>
          <p:nvPr>
            <p:ph type="pic" idx="10"/>
          </p:nvPr>
        </p:nvSpPr>
        <p:spPr>
          <a:xfrm>
            <a:off x="4712762" y="1394786"/>
            <a:ext cx="3836016" cy="4252863"/>
          </a:xfrm>
          <a:custGeom>
            <a:avLst/>
            <a:gdLst>
              <a:gd name="connsiteX0" fmla="*/ 2004180 w 3836016"/>
              <a:gd name="connsiteY0" fmla="*/ 25 h 4252863"/>
              <a:gd name="connsiteX1" fmla="*/ 2018570 w 3836016"/>
              <a:gd name="connsiteY1" fmla="*/ 25 h 4252863"/>
              <a:gd name="connsiteX2" fmla="*/ 2030078 w 3836016"/>
              <a:gd name="connsiteY2" fmla="*/ 25 h 4252863"/>
              <a:gd name="connsiteX3" fmla="*/ 2602604 w 3836016"/>
              <a:gd name="connsiteY3" fmla="*/ 638731 h 4252863"/>
              <a:gd name="connsiteX4" fmla="*/ 3670560 w 3836016"/>
              <a:gd name="connsiteY4" fmla="*/ 631252 h 4252863"/>
              <a:gd name="connsiteX5" fmla="*/ 3637763 w 3836016"/>
              <a:gd name="connsiteY5" fmla="*/ 1762501 h 4252863"/>
              <a:gd name="connsiteX6" fmla="*/ 3489885 w 3836016"/>
              <a:gd name="connsiteY6" fmla="*/ 1417256 h 4252863"/>
              <a:gd name="connsiteX7" fmla="*/ 3327044 w 3836016"/>
              <a:gd name="connsiteY7" fmla="*/ 2507080 h 4252863"/>
              <a:gd name="connsiteX8" fmla="*/ 2999064 w 3836016"/>
              <a:gd name="connsiteY8" fmla="*/ 2581880 h 4252863"/>
              <a:gd name="connsiteX9" fmla="*/ 2822412 w 3836016"/>
              <a:gd name="connsiteY9" fmla="*/ 2095662 h 4252863"/>
              <a:gd name="connsiteX10" fmla="*/ 2644033 w 3836016"/>
              <a:gd name="connsiteY10" fmla="*/ 2364953 h 4252863"/>
              <a:gd name="connsiteX11" fmla="*/ 1809695 w 3836016"/>
              <a:gd name="connsiteY11" fmla="*/ 4252863 h 4252863"/>
              <a:gd name="connsiteX12" fmla="*/ 1530624 w 3836016"/>
              <a:gd name="connsiteY12" fmla="*/ 3659617 h 4252863"/>
              <a:gd name="connsiteX13" fmla="*/ 1119206 w 3836016"/>
              <a:gd name="connsiteY13" fmla="*/ 2306838 h 4252863"/>
              <a:gd name="connsiteX14" fmla="*/ 957518 w 3836016"/>
              <a:gd name="connsiteY14" fmla="*/ 2061138 h 4252863"/>
              <a:gd name="connsiteX15" fmla="*/ 751519 w 3836016"/>
              <a:gd name="connsiteY15" fmla="*/ 2538149 h 4252863"/>
              <a:gd name="connsiteX16" fmla="*/ 428143 w 3836016"/>
              <a:gd name="connsiteY16" fmla="*/ 2447812 h 4252863"/>
              <a:gd name="connsiteX17" fmla="*/ 332622 w 3836016"/>
              <a:gd name="connsiteY17" fmla="*/ 1354538 h 4252863"/>
              <a:gd name="connsiteX18" fmla="*/ 164030 w 3836016"/>
              <a:gd name="connsiteY18" fmla="*/ 1690002 h 4252863"/>
              <a:gd name="connsiteX19" fmla="*/ 200282 w 3836016"/>
              <a:gd name="connsiteY19" fmla="*/ 561623 h 4252863"/>
              <a:gd name="connsiteX20" fmla="*/ 1265936 w 3836016"/>
              <a:gd name="connsiteY20" fmla="*/ 619163 h 4252863"/>
              <a:gd name="connsiteX21" fmla="*/ 2004180 w 3836016"/>
              <a:gd name="connsiteY21" fmla="*/ 25 h 425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36016" h="4252863">
                <a:moveTo>
                  <a:pt x="2004180" y="25"/>
                </a:moveTo>
                <a:lnTo>
                  <a:pt x="2018570" y="25"/>
                </a:lnTo>
                <a:lnTo>
                  <a:pt x="2030078" y="25"/>
                </a:lnTo>
                <a:cubicBezTo>
                  <a:pt x="2487522" y="84611"/>
                  <a:pt x="2490404" y="510413"/>
                  <a:pt x="2602604" y="638731"/>
                </a:cubicBezTo>
                <a:cubicBezTo>
                  <a:pt x="2726892" y="780278"/>
                  <a:pt x="3404151" y="534584"/>
                  <a:pt x="3670560" y="631252"/>
                </a:cubicBezTo>
                <a:cubicBezTo>
                  <a:pt x="3936401" y="727920"/>
                  <a:pt x="3849513" y="1787818"/>
                  <a:pt x="3637763" y="1762501"/>
                </a:cubicBezTo>
                <a:cubicBezTo>
                  <a:pt x="3426014" y="1737182"/>
                  <a:pt x="3637763" y="1527734"/>
                  <a:pt x="3489885" y="1417256"/>
                </a:cubicBezTo>
                <a:cubicBezTo>
                  <a:pt x="3342007" y="1306777"/>
                  <a:pt x="3309784" y="2209016"/>
                  <a:pt x="3327044" y="2507080"/>
                </a:cubicBezTo>
                <a:cubicBezTo>
                  <a:pt x="3344309" y="2805138"/>
                  <a:pt x="2951303" y="3121616"/>
                  <a:pt x="2999064" y="2581880"/>
                </a:cubicBezTo>
                <a:cubicBezTo>
                  <a:pt x="3046818" y="2042151"/>
                  <a:pt x="2822412" y="2095662"/>
                  <a:pt x="2822412" y="2095662"/>
                </a:cubicBezTo>
                <a:cubicBezTo>
                  <a:pt x="2649216" y="2042725"/>
                  <a:pt x="2644033" y="2364953"/>
                  <a:pt x="2644033" y="2364953"/>
                </a:cubicBezTo>
                <a:cubicBezTo>
                  <a:pt x="2685462" y="3004232"/>
                  <a:pt x="1809695" y="4252863"/>
                  <a:pt x="1809695" y="4252863"/>
                </a:cubicBezTo>
                <a:cubicBezTo>
                  <a:pt x="1986347" y="3911075"/>
                  <a:pt x="1530624" y="3659617"/>
                  <a:pt x="1530624" y="3659617"/>
                </a:cubicBezTo>
                <a:cubicBezTo>
                  <a:pt x="969600" y="3205048"/>
                  <a:pt x="1115177" y="2509955"/>
                  <a:pt x="1119206" y="2306838"/>
                </a:cubicBezTo>
                <a:cubicBezTo>
                  <a:pt x="1117478" y="2226281"/>
                  <a:pt x="1099065" y="2024885"/>
                  <a:pt x="957518" y="2061138"/>
                </a:cubicBezTo>
                <a:cubicBezTo>
                  <a:pt x="957518" y="2061138"/>
                  <a:pt x="736562" y="1995545"/>
                  <a:pt x="751519" y="2538149"/>
                </a:cubicBezTo>
                <a:cubicBezTo>
                  <a:pt x="766483" y="3080760"/>
                  <a:pt x="391317" y="2741846"/>
                  <a:pt x="428143" y="2447812"/>
                </a:cubicBezTo>
                <a:cubicBezTo>
                  <a:pt x="464969" y="2153777"/>
                  <a:pt x="486832" y="1249236"/>
                  <a:pt x="332622" y="1354538"/>
                </a:cubicBezTo>
                <a:cubicBezTo>
                  <a:pt x="178413" y="1459838"/>
                  <a:pt x="377507" y="1677340"/>
                  <a:pt x="164030" y="1690002"/>
                </a:cubicBezTo>
                <a:cubicBezTo>
                  <a:pt x="-49448" y="1702658"/>
                  <a:pt x="-71891" y="646209"/>
                  <a:pt x="200282" y="561623"/>
                </a:cubicBezTo>
                <a:cubicBezTo>
                  <a:pt x="472448" y="477043"/>
                  <a:pt x="1135317" y="752664"/>
                  <a:pt x="1265936" y="619163"/>
                </a:cubicBezTo>
                <a:cubicBezTo>
                  <a:pt x="1396550" y="485669"/>
                  <a:pt x="1420145" y="-3998"/>
                  <a:pt x="2004180" y="25"/>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0" name="Group 109">
            <a:extLst>
              <a:ext uri="{FF2B5EF4-FFF2-40B4-BE49-F238E27FC236}">
                <a16:creationId xmlns:a16="http://schemas.microsoft.com/office/drawing/2014/main" id="{5DCC0B76-D8FC-49A9-A263-F685F5FB8D90}"/>
              </a:ext>
            </a:extLst>
          </p:cNvPr>
          <p:cNvGrpSpPr/>
          <p:nvPr userDrawn="1"/>
        </p:nvGrpSpPr>
        <p:grpSpPr>
          <a:xfrm>
            <a:off x="0" y="2570400"/>
            <a:ext cx="9144000" cy="4287600"/>
            <a:chOff x="0" y="1142644"/>
            <a:chExt cx="12192000" cy="5715356"/>
          </a:xfrm>
        </p:grpSpPr>
        <p:sp>
          <p:nvSpPr>
            <p:cNvPr id="111" name="Freeform: Shape 110">
              <a:extLst>
                <a:ext uri="{FF2B5EF4-FFF2-40B4-BE49-F238E27FC236}">
                  <a16:creationId xmlns:a16="http://schemas.microsoft.com/office/drawing/2014/main" id="{CE3BD889-937D-49E6-ABAA-DC20E1568D4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6" name="Freeform: Shape 215">
              <a:extLst>
                <a:ext uri="{FF2B5EF4-FFF2-40B4-BE49-F238E27FC236}">
                  <a16:creationId xmlns:a16="http://schemas.microsoft.com/office/drawing/2014/main" id="{C2A38CB9-E8CE-4611-9C4E-B9BDE3F06B2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217" name="Freeform: Shape 216">
              <a:extLst>
                <a:ext uri="{FF2B5EF4-FFF2-40B4-BE49-F238E27FC236}">
                  <a16:creationId xmlns:a16="http://schemas.microsoft.com/office/drawing/2014/main" id="{329D0A29-6700-437A-8B8D-AE73CB8B202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218" name="Freeform: Shape 217">
              <a:extLst>
                <a:ext uri="{FF2B5EF4-FFF2-40B4-BE49-F238E27FC236}">
                  <a16:creationId xmlns:a16="http://schemas.microsoft.com/office/drawing/2014/main" id="{00702232-D7F8-4272-8E23-C3385C815CA2}"/>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219" name="Freeform: Shape 218">
              <a:extLst>
                <a:ext uri="{FF2B5EF4-FFF2-40B4-BE49-F238E27FC236}">
                  <a16:creationId xmlns:a16="http://schemas.microsoft.com/office/drawing/2014/main" id="{DD82B235-F6CC-4F58-8479-BAC3C7E2BDA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220" name="Freeform: Shape 219">
              <a:extLst>
                <a:ext uri="{FF2B5EF4-FFF2-40B4-BE49-F238E27FC236}">
                  <a16:creationId xmlns:a16="http://schemas.microsoft.com/office/drawing/2014/main" id="{314C309B-AC2A-4809-BA7E-B6529559AA4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1" name="Freeform: Shape 220">
              <a:extLst>
                <a:ext uri="{FF2B5EF4-FFF2-40B4-BE49-F238E27FC236}">
                  <a16:creationId xmlns:a16="http://schemas.microsoft.com/office/drawing/2014/main" id="{C798FEFA-E8CD-443C-84ED-BE9A4F6D2D3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2" name="Freeform: Shape 221">
              <a:extLst>
                <a:ext uri="{FF2B5EF4-FFF2-40B4-BE49-F238E27FC236}">
                  <a16:creationId xmlns:a16="http://schemas.microsoft.com/office/drawing/2014/main" id="{E146094C-AD24-4147-970B-55980E09C11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3" name="Freeform: Shape 222">
              <a:extLst>
                <a:ext uri="{FF2B5EF4-FFF2-40B4-BE49-F238E27FC236}">
                  <a16:creationId xmlns:a16="http://schemas.microsoft.com/office/drawing/2014/main" id="{2C6461E8-DEF4-435C-8B4E-8689A34ACD1B}"/>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4" name="Freeform: Shape 223">
              <a:extLst>
                <a:ext uri="{FF2B5EF4-FFF2-40B4-BE49-F238E27FC236}">
                  <a16:creationId xmlns:a16="http://schemas.microsoft.com/office/drawing/2014/main" id="{6656487F-F68C-4E21-988C-062D742358F8}"/>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5" name="Freeform: Shape 224">
              <a:extLst>
                <a:ext uri="{FF2B5EF4-FFF2-40B4-BE49-F238E27FC236}">
                  <a16:creationId xmlns:a16="http://schemas.microsoft.com/office/drawing/2014/main" id="{FDBE966A-2347-46AE-8CC9-68391B268125}"/>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6" name="Freeform: Shape 225">
              <a:extLst>
                <a:ext uri="{FF2B5EF4-FFF2-40B4-BE49-F238E27FC236}">
                  <a16:creationId xmlns:a16="http://schemas.microsoft.com/office/drawing/2014/main" id="{F6F40C95-480E-4EC0-9149-F486ADB1F3A9}"/>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27" name="Freeform: Shape 226">
              <a:extLst>
                <a:ext uri="{FF2B5EF4-FFF2-40B4-BE49-F238E27FC236}">
                  <a16:creationId xmlns:a16="http://schemas.microsoft.com/office/drawing/2014/main" id="{19B8BCBB-AC3E-43CC-8292-641C061CFC4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28" name="Freeform: Shape 227">
              <a:extLst>
                <a:ext uri="{FF2B5EF4-FFF2-40B4-BE49-F238E27FC236}">
                  <a16:creationId xmlns:a16="http://schemas.microsoft.com/office/drawing/2014/main" id="{0E685B3F-5FC7-4FD4-BCE3-C69B090AC127}"/>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29" name="Freeform: Shape 228">
              <a:extLst>
                <a:ext uri="{FF2B5EF4-FFF2-40B4-BE49-F238E27FC236}">
                  <a16:creationId xmlns:a16="http://schemas.microsoft.com/office/drawing/2014/main" id="{E80C3C1C-39CB-4721-A1F5-25AD022C5E8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230" name="Freeform: Shape 229">
              <a:extLst>
                <a:ext uri="{FF2B5EF4-FFF2-40B4-BE49-F238E27FC236}">
                  <a16:creationId xmlns:a16="http://schemas.microsoft.com/office/drawing/2014/main" id="{4D9CE631-3011-4E9C-A421-F8D25408A28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231" name="Freeform: Shape 230">
              <a:extLst>
                <a:ext uri="{FF2B5EF4-FFF2-40B4-BE49-F238E27FC236}">
                  <a16:creationId xmlns:a16="http://schemas.microsoft.com/office/drawing/2014/main" id="{724CF10D-8E10-4A6B-991C-823E55DE966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2" name="Freeform: Shape 231">
              <a:extLst>
                <a:ext uri="{FF2B5EF4-FFF2-40B4-BE49-F238E27FC236}">
                  <a16:creationId xmlns:a16="http://schemas.microsoft.com/office/drawing/2014/main" id="{5592D223-8B47-443B-8FAB-E5066B1407D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3" name="Freeform: Shape 232">
              <a:extLst>
                <a:ext uri="{FF2B5EF4-FFF2-40B4-BE49-F238E27FC236}">
                  <a16:creationId xmlns:a16="http://schemas.microsoft.com/office/drawing/2014/main" id="{73C70E11-9704-445D-90F8-FADB6D3E3D3A}"/>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234" name="Freeform: Shape 233">
              <a:extLst>
                <a:ext uri="{FF2B5EF4-FFF2-40B4-BE49-F238E27FC236}">
                  <a16:creationId xmlns:a16="http://schemas.microsoft.com/office/drawing/2014/main" id="{88D0960B-ED8C-4374-9DCF-62FB0671A10C}"/>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235" name="Freeform: Shape 234">
              <a:extLst>
                <a:ext uri="{FF2B5EF4-FFF2-40B4-BE49-F238E27FC236}">
                  <a16:creationId xmlns:a16="http://schemas.microsoft.com/office/drawing/2014/main" id="{0B1BC4E7-F965-4C0C-8E2E-CF6F6144D9D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6" name="Freeform: Shape 235">
              <a:extLst>
                <a:ext uri="{FF2B5EF4-FFF2-40B4-BE49-F238E27FC236}">
                  <a16:creationId xmlns:a16="http://schemas.microsoft.com/office/drawing/2014/main" id="{9936DED7-B60E-4E49-8844-EF35C09971A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7" name="Freeform: Shape 236">
              <a:extLst>
                <a:ext uri="{FF2B5EF4-FFF2-40B4-BE49-F238E27FC236}">
                  <a16:creationId xmlns:a16="http://schemas.microsoft.com/office/drawing/2014/main" id="{346C4327-B2D7-4639-83D1-4B76099DF6E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38" name="Freeform: Shape 237">
              <a:extLst>
                <a:ext uri="{FF2B5EF4-FFF2-40B4-BE49-F238E27FC236}">
                  <a16:creationId xmlns:a16="http://schemas.microsoft.com/office/drawing/2014/main" id="{91F6D3B6-2B30-4DF2-9C22-0E5199907AA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39" name="Freeform: Shape 238">
              <a:extLst>
                <a:ext uri="{FF2B5EF4-FFF2-40B4-BE49-F238E27FC236}">
                  <a16:creationId xmlns:a16="http://schemas.microsoft.com/office/drawing/2014/main" id="{B65CF994-CBE9-473D-8B8D-0FA94293CAE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0" name="Freeform: Shape 239">
              <a:extLst>
                <a:ext uri="{FF2B5EF4-FFF2-40B4-BE49-F238E27FC236}">
                  <a16:creationId xmlns:a16="http://schemas.microsoft.com/office/drawing/2014/main" id="{75D58B44-EA46-41BC-AB98-F69913B7C82D}"/>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1" name="Freeform: Shape 240">
              <a:extLst>
                <a:ext uri="{FF2B5EF4-FFF2-40B4-BE49-F238E27FC236}">
                  <a16:creationId xmlns:a16="http://schemas.microsoft.com/office/drawing/2014/main" id="{6A0EE294-6FFC-40AC-B9B4-B73951162661}"/>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2" name="Freeform: Shape 241">
              <a:extLst>
                <a:ext uri="{FF2B5EF4-FFF2-40B4-BE49-F238E27FC236}">
                  <a16:creationId xmlns:a16="http://schemas.microsoft.com/office/drawing/2014/main" id="{BC682C2A-884E-40CB-809F-7707E55F973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3" name="Freeform: Shape 242">
              <a:extLst>
                <a:ext uri="{FF2B5EF4-FFF2-40B4-BE49-F238E27FC236}">
                  <a16:creationId xmlns:a16="http://schemas.microsoft.com/office/drawing/2014/main" id="{7578A94E-F3E2-4BBA-A974-49012D13EF4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4" name="Freeform: Shape 243">
              <a:extLst>
                <a:ext uri="{FF2B5EF4-FFF2-40B4-BE49-F238E27FC236}">
                  <a16:creationId xmlns:a16="http://schemas.microsoft.com/office/drawing/2014/main" id="{E2C3DB13-B5FD-4D1F-BCC6-24B2DC36DDE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5" name="Freeform: Shape 244">
              <a:extLst>
                <a:ext uri="{FF2B5EF4-FFF2-40B4-BE49-F238E27FC236}">
                  <a16:creationId xmlns:a16="http://schemas.microsoft.com/office/drawing/2014/main" id="{A28B1FD7-E94F-46F6-ACA5-445D031AF75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6" name="Freeform: Shape 245">
              <a:extLst>
                <a:ext uri="{FF2B5EF4-FFF2-40B4-BE49-F238E27FC236}">
                  <a16:creationId xmlns:a16="http://schemas.microsoft.com/office/drawing/2014/main" id="{65FCC1FF-1CA9-41CA-AD12-2FAB5D1EAE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7" name="Freeform: Shape 246">
              <a:extLst>
                <a:ext uri="{FF2B5EF4-FFF2-40B4-BE49-F238E27FC236}">
                  <a16:creationId xmlns:a16="http://schemas.microsoft.com/office/drawing/2014/main" id="{6D56CC07-7C9D-4718-B890-197C1CB0128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48" name="Freeform: Shape 247">
              <a:extLst>
                <a:ext uri="{FF2B5EF4-FFF2-40B4-BE49-F238E27FC236}">
                  <a16:creationId xmlns:a16="http://schemas.microsoft.com/office/drawing/2014/main" id="{3B19B016-F98B-4FE4-9723-C1D263EEF63B}"/>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49" name="Freeform: Shape 248">
              <a:extLst>
                <a:ext uri="{FF2B5EF4-FFF2-40B4-BE49-F238E27FC236}">
                  <a16:creationId xmlns:a16="http://schemas.microsoft.com/office/drawing/2014/main" id="{32969283-CE31-471E-A884-4D1149C5F4F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0" name="Freeform: Shape 249">
              <a:extLst>
                <a:ext uri="{FF2B5EF4-FFF2-40B4-BE49-F238E27FC236}">
                  <a16:creationId xmlns:a16="http://schemas.microsoft.com/office/drawing/2014/main" id="{08482ECA-74D7-4646-A777-6693D77B421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1" name="Freeform: Shape 250">
              <a:extLst>
                <a:ext uri="{FF2B5EF4-FFF2-40B4-BE49-F238E27FC236}">
                  <a16:creationId xmlns:a16="http://schemas.microsoft.com/office/drawing/2014/main" id="{94BBAD35-A49A-40BE-93CB-7A9DD02ABD9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2" name="Freeform: Shape 251">
              <a:extLst>
                <a:ext uri="{FF2B5EF4-FFF2-40B4-BE49-F238E27FC236}">
                  <a16:creationId xmlns:a16="http://schemas.microsoft.com/office/drawing/2014/main" id="{CE25FEA1-B130-45BC-865E-A26C320B87D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3" name="Freeform: Shape 252">
              <a:extLst>
                <a:ext uri="{FF2B5EF4-FFF2-40B4-BE49-F238E27FC236}">
                  <a16:creationId xmlns:a16="http://schemas.microsoft.com/office/drawing/2014/main" id="{BEFE585D-2F77-4CE9-8CAF-FE0CE45C78F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4" name="Freeform: Shape 253">
              <a:extLst>
                <a:ext uri="{FF2B5EF4-FFF2-40B4-BE49-F238E27FC236}">
                  <a16:creationId xmlns:a16="http://schemas.microsoft.com/office/drawing/2014/main" id="{76C86595-1AC0-428D-A5ED-86A52B5059DE}"/>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5" name="Freeform: Shape 254">
              <a:extLst>
                <a:ext uri="{FF2B5EF4-FFF2-40B4-BE49-F238E27FC236}">
                  <a16:creationId xmlns:a16="http://schemas.microsoft.com/office/drawing/2014/main" id="{DF3FFDD6-E114-47AC-9F0F-D47C2D9473EA}"/>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6" name="Freeform: Shape 255">
              <a:extLst>
                <a:ext uri="{FF2B5EF4-FFF2-40B4-BE49-F238E27FC236}">
                  <a16:creationId xmlns:a16="http://schemas.microsoft.com/office/drawing/2014/main" id="{DC1C855D-F668-4F88-BBC5-BEE956A9579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7" name="Freeform: Shape 256">
              <a:extLst>
                <a:ext uri="{FF2B5EF4-FFF2-40B4-BE49-F238E27FC236}">
                  <a16:creationId xmlns:a16="http://schemas.microsoft.com/office/drawing/2014/main" id="{FAE6CDDA-F3E4-483C-912A-8FCBA3BA450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58" name="Freeform: Shape 257">
              <a:extLst>
                <a:ext uri="{FF2B5EF4-FFF2-40B4-BE49-F238E27FC236}">
                  <a16:creationId xmlns:a16="http://schemas.microsoft.com/office/drawing/2014/main" id="{0A90CBF0-E202-4625-99CB-68C22036FCD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59" name="Freeform: Shape 258">
              <a:extLst>
                <a:ext uri="{FF2B5EF4-FFF2-40B4-BE49-F238E27FC236}">
                  <a16:creationId xmlns:a16="http://schemas.microsoft.com/office/drawing/2014/main" id="{AB3FD88C-9F02-41E9-8A37-AE298086E75E}"/>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0" name="Freeform: Shape 259">
              <a:extLst>
                <a:ext uri="{FF2B5EF4-FFF2-40B4-BE49-F238E27FC236}">
                  <a16:creationId xmlns:a16="http://schemas.microsoft.com/office/drawing/2014/main" id="{E8026FF5-9626-44F6-994D-6B82A820981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1" name="Freeform: Shape 260">
              <a:extLst>
                <a:ext uri="{FF2B5EF4-FFF2-40B4-BE49-F238E27FC236}">
                  <a16:creationId xmlns:a16="http://schemas.microsoft.com/office/drawing/2014/main" id="{2B5BBAE5-00B3-4D69-9580-7BCC83E8942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2" name="Freeform: Shape 261">
              <a:extLst>
                <a:ext uri="{FF2B5EF4-FFF2-40B4-BE49-F238E27FC236}">
                  <a16:creationId xmlns:a16="http://schemas.microsoft.com/office/drawing/2014/main" id="{399B793C-7A69-42EC-B7EF-2E7AD6C3E14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3" name="Freeform: Shape 262">
              <a:extLst>
                <a:ext uri="{FF2B5EF4-FFF2-40B4-BE49-F238E27FC236}">
                  <a16:creationId xmlns:a16="http://schemas.microsoft.com/office/drawing/2014/main" id="{6BAA3F73-31DA-4893-BB72-8CD5C1887CF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4" name="Freeform: Shape 263">
              <a:extLst>
                <a:ext uri="{FF2B5EF4-FFF2-40B4-BE49-F238E27FC236}">
                  <a16:creationId xmlns:a16="http://schemas.microsoft.com/office/drawing/2014/main" id="{F4A6F66F-3BE5-4640-937E-ECB68274CA4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5" name="Freeform: Shape 264">
              <a:extLst>
                <a:ext uri="{FF2B5EF4-FFF2-40B4-BE49-F238E27FC236}">
                  <a16:creationId xmlns:a16="http://schemas.microsoft.com/office/drawing/2014/main" id="{34EAF728-4591-477F-8819-11C7152C065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6" name="Freeform: Shape 265">
              <a:extLst>
                <a:ext uri="{FF2B5EF4-FFF2-40B4-BE49-F238E27FC236}">
                  <a16:creationId xmlns:a16="http://schemas.microsoft.com/office/drawing/2014/main" id="{E59612F2-98CB-46DF-8D8B-B8E401C12BF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7" name="Freeform: Shape 266">
              <a:extLst>
                <a:ext uri="{FF2B5EF4-FFF2-40B4-BE49-F238E27FC236}">
                  <a16:creationId xmlns:a16="http://schemas.microsoft.com/office/drawing/2014/main" id="{33CEDF34-D988-4EE4-BED0-012C2B371081}"/>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68" name="Freeform: Shape 267">
              <a:extLst>
                <a:ext uri="{FF2B5EF4-FFF2-40B4-BE49-F238E27FC236}">
                  <a16:creationId xmlns:a16="http://schemas.microsoft.com/office/drawing/2014/main" id="{FE26821D-49B6-4CED-B2DE-15BB5F2D5BE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69" name="Freeform: Shape 268">
              <a:extLst>
                <a:ext uri="{FF2B5EF4-FFF2-40B4-BE49-F238E27FC236}">
                  <a16:creationId xmlns:a16="http://schemas.microsoft.com/office/drawing/2014/main" id="{052C8FAD-B088-40E6-B7E3-5EEA4B27D7F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270" name="Freeform: Shape 269">
              <a:extLst>
                <a:ext uri="{FF2B5EF4-FFF2-40B4-BE49-F238E27FC236}">
                  <a16:creationId xmlns:a16="http://schemas.microsoft.com/office/drawing/2014/main" id="{4D6E8804-BA5E-42D0-9641-C344D300ADB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271" name="Freeform: Shape 270">
              <a:extLst>
                <a:ext uri="{FF2B5EF4-FFF2-40B4-BE49-F238E27FC236}">
                  <a16:creationId xmlns:a16="http://schemas.microsoft.com/office/drawing/2014/main" id="{1E9E4382-7276-4EAC-85FA-4B1C24040B3E}"/>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272" name="Freeform: Shape 271">
              <a:extLst>
                <a:ext uri="{FF2B5EF4-FFF2-40B4-BE49-F238E27FC236}">
                  <a16:creationId xmlns:a16="http://schemas.microsoft.com/office/drawing/2014/main" id="{197029C2-685C-454A-BF8F-094127D8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3" name="Freeform: Shape 272">
              <a:extLst>
                <a:ext uri="{FF2B5EF4-FFF2-40B4-BE49-F238E27FC236}">
                  <a16:creationId xmlns:a16="http://schemas.microsoft.com/office/drawing/2014/main" id="{7A75BE56-207E-4775-9002-A2F96B8B9B2A}"/>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4" name="Freeform: Shape 273">
              <a:extLst>
                <a:ext uri="{FF2B5EF4-FFF2-40B4-BE49-F238E27FC236}">
                  <a16:creationId xmlns:a16="http://schemas.microsoft.com/office/drawing/2014/main" id="{7145ECD9-DA6C-48BB-AC00-0747EDF1E7A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5" name="Freeform: Shape 274">
              <a:extLst>
                <a:ext uri="{FF2B5EF4-FFF2-40B4-BE49-F238E27FC236}">
                  <a16:creationId xmlns:a16="http://schemas.microsoft.com/office/drawing/2014/main" id="{9230AB6E-451B-481A-A582-B6CDC49AA2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6" name="Freeform: Shape 275">
              <a:extLst>
                <a:ext uri="{FF2B5EF4-FFF2-40B4-BE49-F238E27FC236}">
                  <a16:creationId xmlns:a16="http://schemas.microsoft.com/office/drawing/2014/main" id="{BF87EC8F-30FA-4713-A31A-A45D4476B058}"/>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77" name="Freeform: Shape 276">
              <a:extLst>
                <a:ext uri="{FF2B5EF4-FFF2-40B4-BE49-F238E27FC236}">
                  <a16:creationId xmlns:a16="http://schemas.microsoft.com/office/drawing/2014/main" id="{D6541A46-DCC2-47AC-B84B-BDEF2B3DE378}"/>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78" name="Freeform: Shape 277">
              <a:extLst>
                <a:ext uri="{FF2B5EF4-FFF2-40B4-BE49-F238E27FC236}">
                  <a16:creationId xmlns:a16="http://schemas.microsoft.com/office/drawing/2014/main" id="{E6E2716A-12CF-4E88-B3DD-427857ECE0D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279" name="Freeform: Shape 278">
              <a:extLst>
                <a:ext uri="{FF2B5EF4-FFF2-40B4-BE49-F238E27FC236}">
                  <a16:creationId xmlns:a16="http://schemas.microsoft.com/office/drawing/2014/main" id="{EC5F571A-54B3-464C-89FC-785F9D488E7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280" name="Freeform: Shape 279">
              <a:extLst>
                <a:ext uri="{FF2B5EF4-FFF2-40B4-BE49-F238E27FC236}">
                  <a16:creationId xmlns:a16="http://schemas.microsoft.com/office/drawing/2014/main" id="{881A5ECD-FBC0-4D37-9F29-E643110AE85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281" name="Freeform: Shape 280">
              <a:extLst>
                <a:ext uri="{FF2B5EF4-FFF2-40B4-BE49-F238E27FC236}">
                  <a16:creationId xmlns:a16="http://schemas.microsoft.com/office/drawing/2014/main" id="{7E891B5D-EED2-401E-9E03-B924E15E130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282" name="Freeform: Shape 281">
              <a:extLst>
                <a:ext uri="{FF2B5EF4-FFF2-40B4-BE49-F238E27FC236}">
                  <a16:creationId xmlns:a16="http://schemas.microsoft.com/office/drawing/2014/main" id="{6647F911-9958-4525-9C04-8E94C1B251B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283" name="Freeform: Shape 282">
              <a:extLst>
                <a:ext uri="{FF2B5EF4-FFF2-40B4-BE49-F238E27FC236}">
                  <a16:creationId xmlns:a16="http://schemas.microsoft.com/office/drawing/2014/main" id="{72E13C8C-E177-4E51-8D37-0E1865982F9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84" name="Freeform: Shape 283">
              <a:extLst>
                <a:ext uri="{FF2B5EF4-FFF2-40B4-BE49-F238E27FC236}">
                  <a16:creationId xmlns:a16="http://schemas.microsoft.com/office/drawing/2014/main" id="{C1F0DF52-D7E4-4472-B201-3DEBD2C5477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285" name="Freeform: Shape 284">
              <a:extLst>
                <a:ext uri="{FF2B5EF4-FFF2-40B4-BE49-F238E27FC236}">
                  <a16:creationId xmlns:a16="http://schemas.microsoft.com/office/drawing/2014/main" id="{6F4103BB-1F9B-45EE-A04B-42F6B55D0FE5}"/>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286" name="Freeform: Shape 285">
              <a:extLst>
                <a:ext uri="{FF2B5EF4-FFF2-40B4-BE49-F238E27FC236}">
                  <a16:creationId xmlns:a16="http://schemas.microsoft.com/office/drawing/2014/main" id="{08918EF7-A5F0-4FF0-A86B-2AE82489F01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287" name="Freeform: Shape 286">
              <a:extLst>
                <a:ext uri="{FF2B5EF4-FFF2-40B4-BE49-F238E27FC236}">
                  <a16:creationId xmlns:a16="http://schemas.microsoft.com/office/drawing/2014/main" id="{C721F008-00F5-4EE3-9941-14197933BAD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288" name="Freeform: Shape 287">
              <a:extLst>
                <a:ext uri="{FF2B5EF4-FFF2-40B4-BE49-F238E27FC236}">
                  <a16:creationId xmlns:a16="http://schemas.microsoft.com/office/drawing/2014/main" id="{844E8774-36D8-4A7B-90BE-EF06A11325A6}"/>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289" name="Freeform: Shape 288">
              <a:extLst>
                <a:ext uri="{FF2B5EF4-FFF2-40B4-BE49-F238E27FC236}">
                  <a16:creationId xmlns:a16="http://schemas.microsoft.com/office/drawing/2014/main" id="{722C410F-0CA1-44C5-82F6-3281E2070896}"/>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0" name="Freeform: Shape 289">
              <a:extLst>
                <a:ext uri="{FF2B5EF4-FFF2-40B4-BE49-F238E27FC236}">
                  <a16:creationId xmlns:a16="http://schemas.microsoft.com/office/drawing/2014/main" id="{950CEEBC-2623-463F-89CC-9296935C8BDA}"/>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291" name="Freeform: Shape 290">
              <a:extLst>
                <a:ext uri="{FF2B5EF4-FFF2-40B4-BE49-F238E27FC236}">
                  <a16:creationId xmlns:a16="http://schemas.microsoft.com/office/drawing/2014/main" id="{C665E544-A252-486C-B348-AB83A7ED48C5}"/>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292" name="Freeform: Shape 291">
              <a:extLst>
                <a:ext uri="{FF2B5EF4-FFF2-40B4-BE49-F238E27FC236}">
                  <a16:creationId xmlns:a16="http://schemas.microsoft.com/office/drawing/2014/main" id="{A429B1E3-6223-41B1-B5CB-BA1985E587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3" name="Freeform: Shape 292">
              <a:extLst>
                <a:ext uri="{FF2B5EF4-FFF2-40B4-BE49-F238E27FC236}">
                  <a16:creationId xmlns:a16="http://schemas.microsoft.com/office/drawing/2014/main" id="{6AC7161B-28AC-4ACA-BFA8-C378786393A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4" name="Freeform: Shape 293">
              <a:extLst>
                <a:ext uri="{FF2B5EF4-FFF2-40B4-BE49-F238E27FC236}">
                  <a16:creationId xmlns:a16="http://schemas.microsoft.com/office/drawing/2014/main" id="{1FC67BA4-6ACE-4A8E-A31A-EDDA14B5D96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5" name="Freeform: Shape 294">
              <a:extLst>
                <a:ext uri="{FF2B5EF4-FFF2-40B4-BE49-F238E27FC236}">
                  <a16:creationId xmlns:a16="http://schemas.microsoft.com/office/drawing/2014/main" id="{FD1A686D-ABA6-4E8C-857A-A9D8F86C9ED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6" name="Freeform: Shape 295">
              <a:extLst>
                <a:ext uri="{FF2B5EF4-FFF2-40B4-BE49-F238E27FC236}">
                  <a16:creationId xmlns:a16="http://schemas.microsoft.com/office/drawing/2014/main" id="{F461D39B-CED2-4890-9826-53CEB97A95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7" name="Freeform: Shape 296">
              <a:extLst>
                <a:ext uri="{FF2B5EF4-FFF2-40B4-BE49-F238E27FC236}">
                  <a16:creationId xmlns:a16="http://schemas.microsoft.com/office/drawing/2014/main" id="{38587565-4685-46F8-9AF2-33AB109AEF5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298" name="Freeform: Shape 297">
              <a:extLst>
                <a:ext uri="{FF2B5EF4-FFF2-40B4-BE49-F238E27FC236}">
                  <a16:creationId xmlns:a16="http://schemas.microsoft.com/office/drawing/2014/main" id="{6AF73A30-CF01-4621-B560-8D8EAF14DAB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99" name="Freeform: Shape 298">
              <a:extLst>
                <a:ext uri="{FF2B5EF4-FFF2-40B4-BE49-F238E27FC236}">
                  <a16:creationId xmlns:a16="http://schemas.microsoft.com/office/drawing/2014/main" id="{EB4328A6-409E-4BC5-8EAE-E8EE6BF9F47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0" name="Freeform: Shape 299">
              <a:extLst>
                <a:ext uri="{FF2B5EF4-FFF2-40B4-BE49-F238E27FC236}">
                  <a16:creationId xmlns:a16="http://schemas.microsoft.com/office/drawing/2014/main" id="{5D97B2FB-5CCE-4FB0-9E41-6FE240DA223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1" name="Freeform: Shape 300">
              <a:extLst>
                <a:ext uri="{FF2B5EF4-FFF2-40B4-BE49-F238E27FC236}">
                  <a16:creationId xmlns:a16="http://schemas.microsoft.com/office/drawing/2014/main" id="{FB44877F-4BF4-4CCE-8CCA-A3F5779F9E41}"/>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2" name="Freeform: Shape 301">
              <a:extLst>
                <a:ext uri="{FF2B5EF4-FFF2-40B4-BE49-F238E27FC236}">
                  <a16:creationId xmlns:a16="http://schemas.microsoft.com/office/drawing/2014/main" id="{1B5924D3-E2F4-43C6-A525-7EF9B70B088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3" name="Freeform: Shape 302">
              <a:extLst>
                <a:ext uri="{FF2B5EF4-FFF2-40B4-BE49-F238E27FC236}">
                  <a16:creationId xmlns:a16="http://schemas.microsoft.com/office/drawing/2014/main" id="{873E2027-6C4C-4590-B40E-89EE819AA59F}"/>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4" name="Freeform: Shape 303">
              <a:extLst>
                <a:ext uri="{FF2B5EF4-FFF2-40B4-BE49-F238E27FC236}">
                  <a16:creationId xmlns:a16="http://schemas.microsoft.com/office/drawing/2014/main" id="{50D573E9-59B2-4794-AFFD-D0FA274AB10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5" name="Freeform: Shape 304">
              <a:extLst>
                <a:ext uri="{FF2B5EF4-FFF2-40B4-BE49-F238E27FC236}">
                  <a16:creationId xmlns:a16="http://schemas.microsoft.com/office/drawing/2014/main" id="{3FE223BF-1EC7-46DC-99E4-A9E9E813C62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6" name="Freeform: Shape 305">
              <a:extLst>
                <a:ext uri="{FF2B5EF4-FFF2-40B4-BE49-F238E27FC236}">
                  <a16:creationId xmlns:a16="http://schemas.microsoft.com/office/drawing/2014/main" id="{D6820A85-9475-4705-8BBD-A99AF0B5BF0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7" name="Freeform: Shape 306">
              <a:extLst>
                <a:ext uri="{FF2B5EF4-FFF2-40B4-BE49-F238E27FC236}">
                  <a16:creationId xmlns:a16="http://schemas.microsoft.com/office/drawing/2014/main" id="{C6463D7C-3B5F-4391-BA32-8C405FC4E6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8" name="Freeform: Shape 307">
              <a:extLst>
                <a:ext uri="{FF2B5EF4-FFF2-40B4-BE49-F238E27FC236}">
                  <a16:creationId xmlns:a16="http://schemas.microsoft.com/office/drawing/2014/main" id="{3DB7278B-F159-4959-B89C-05F2D755D13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09" name="Freeform: Shape 308">
              <a:extLst>
                <a:ext uri="{FF2B5EF4-FFF2-40B4-BE49-F238E27FC236}">
                  <a16:creationId xmlns:a16="http://schemas.microsoft.com/office/drawing/2014/main" id="{104520B7-C4F5-48CC-BA1D-B320202AEF2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0" name="Freeform: Shape 309">
              <a:extLst>
                <a:ext uri="{FF2B5EF4-FFF2-40B4-BE49-F238E27FC236}">
                  <a16:creationId xmlns:a16="http://schemas.microsoft.com/office/drawing/2014/main" id="{9C996B4A-C131-42BF-B0EF-981AF7F527AF}"/>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1" name="Freeform: Shape 310">
              <a:extLst>
                <a:ext uri="{FF2B5EF4-FFF2-40B4-BE49-F238E27FC236}">
                  <a16:creationId xmlns:a16="http://schemas.microsoft.com/office/drawing/2014/main" id="{ECA91D64-C672-4147-A7AB-8750EB359CF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2" name="Freeform: Shape 311">
              <a:extLst>
                <a:ext uri="{FF2B5EF4-FFF2-40B4-BE49-F238E27FC236}">
                  <a16:creationId xmlns:a16="http://schemas.microsoft.com/office/drawing/2014/main" id="{8ACB1713-CA66-4E1A-9322-D1203A0FF9E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3" name="Freeform: Shape 312">
              <a:extLst>
                <a:ext uri="{FF2B5EF4-FFF2-40B4-BE49-F238E27FC236}">
                  <a16:creationId xmlns:a16="http://schemas.microsoft.com/office/drawing/2014/main" id="{ED751837-DB36-4C85-B914-07AF0731708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4" name="Freeform: Shape 313">
              <a:extLst>
                <a:ext uri="{FF2B5EF4-FFF2-40B4-BE49-F238E27FC236}">
                  <a16:creationId xmlns:a16="http://schemas.microsoft.com/office/drawing/2014/main" id="{9D2575E2-E874-42FC-B01F-F01BE48F3B5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5" name="Freeform: Shape 314">
              <a:extLst>
                <a:ext uri="{FF2B5EF4-FFF2-40B4-BE49-F238E27FC236}">
                  <a16:creationId xmlns:a16="http://schemas.microsoft.com/office/drawing/2014/main" id="{AC9C32ED-8B3A-4FAF-A550-DF5A3A3D04E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6" name="Freeform: Shape 315">
              <a:extLst>
                <a:ext uri="{FF2B5EF4-FFF2-40B4-BE49-F238E27FC236}">
                  <a16:creationId xmlns:a16="http://schemas.microsoft.com/office/drawing/2014/main" id="{649AA261-0886-4063-B9AF-6166C372F7C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317" name="Freeform: Shape 316">
              <a:extLst>
                <a:ext uri="{FF2B5EF4-FFF2-40B4-BE49-F238E27FC236}">
                  <a16:creationId xmlns:a16="http://schemas.microsoft.com/office/drawing/2014/main" id="{90C7765C-B1B2-49A2-B6B3-9EB58801FA52}"/>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318" name="Freeform: Shape 317">
            <a:extLst>
              <a:ext uri="{FF2B5EF4-FFF2-40B4-BE49-F238E27FC236}">
                <a16:creationId xmlns:a16="http://schemas.microsoft.com/office/drawing/2014/main" id="{0A6739AA-7941-462E-B340-EB7FD66DEA6C}"/>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319" name="Rectangle 318">
            <a:extLst>
              <a:ext uri="{FF2B5EF4-FFF2-40B4-BE49-F238E27FC236}">
                <a16:creationId xmlns:a16="http://schemas.microsoft.com/office/drawing/2014/main" id="{72B9D881-B665-4C94-B532-A9A2A1132266}"/>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18" name="PpHolder4">
            <a:extLst>
              <a:ext uri="{FF2B5EF4-FFF2-40B4-BE49-F238E27FC236}">
                <a16:creationId xmlns:a16="http://schemas.microsoft.com/office/drawing/2014/main" id="{E1F683CC-5CAB-4A30-861B-CFDDC9AA1F12}"/>
              </a:ext>
            </a:extLst>
          </p:cNvPr>
          <p:cNvSpPr>
            <a:spLocks noGrp="1"/>
          </p:cNvSpPr>
          <p:nvPr>
            <p:ph type="pic" idx="10"/>
          </p:nvPr>
        </p:nvSpPr>
        <p:spPr>
          <a:xfrm>
            <a:off x="0" y="0"/>
            <a:ext cx="4633138" cy="6858000"/>
          </a:xfrm>
          <a:custGeom>
            <a:avLst/>
            <a:gdLst>
              <a:gd name="connsiteX0" fmla="*/ 949584 w 4633138"/>
              <a:gd name="connsiteY0" fmla="*/ 0 h 6858000"/>
              <a:gd name="connsiteX1" fmla="*/ 4633138 w 4633138"/>
              <a:gd name="connsiteY1" fmla="*/ 0 h 6858000"/>
              <a:gd name="connsiteX2" fmla="*/ 4119316 w 4633138"/>
              <a:gd name="connsiteY2" fmla="*/ 1329100 h 6858000"/>
              <a:gd name="connsiteX3" fmla="*/ 4428594 w 4633138"/>
              <a:gd name="connsiteY3" fmla="*/ 3506186 h 6858000"/>
              <a:gd name="connsiteX4" fmla="*/ 3685659 w 4633138"/>
              <a:gd name="connsiteY4" fmla="*/ 5154802 h 6858000"/>
              <a:gd name="connsiteX5" fmla="*/ 3801091 w 4633138"/>
              <a:gd name="connsiteY5" fmla="*/ 6857999 h 6858000"/>
              <a:gd name="connsiteX6" fmla="*/ 2020264 w 4633138"/>
              <a:gd name="connsiteY6" fmla="*/ 6857999 h 6858000"/>
              <a:gd name="connsiteX7" fmla="*/ 2020264 w 4633138"/>
              <a:gd name="connsiteY7" fmla="*/ 6858000 h 6858000"/>
              <a:gd name="connsiteX8" fmla="*/ 0 w 4633138"/>
              <a:gd name="connsiteY8" fmla="*/ 6858000 h 6858000"/>
              <a:gd name="connsiteX9" fmla="*/ 0 w 4633138"/>
              <a:gd name="connsiteY9" fmla="*/ 1 h 6858000"/>
              <a:gd name="connsiteX10" fmla="*/ 949584 w 4633138"/>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3138" h="6858000">
                <a:moveTo>
                  <a:pt x="949584" y="0"/>
                </a:moveTo>
                <a:lnTo>
                  <a:pt x="4633138" y="0"/>
                </a:lnTo>
                <a:cubicBezTo>
                  <a:pt x="4307770" y="291718"/>
                  <a:pt x="4105034" y="810447"/>
                  <a:pt x="4119316" y="1329100"/>
                </a:cubicBezTo>
                <a:cubicBezTo>
                  <a:pt x="4139896" y="2075643"/>
                  <a:pt x="4568691" y="2782228"/>
                  <a:pt x="4428594" y="3506186"/>
                </a:cubicBezTo>
                <a:cubicBezTo>
                  <a:pt x="4307741" y="4130733"/>
                  <a:pt x="3797738" y="4527421"/>
                  <a:pt x="3685659" y="5154802"/>
                </a:cubicBezTo>
                <a:cubicBezTo>
                  <a:pt x="3585938" y="5712920"/>
                  <a:pt x="3829978" y="6293824"/>
                  <a:pt x="3801091" y="6857999"/>
                </a:cubicBezTo>
                <a:lnTo>
                  <a:pt x="2020264" y="6857999"/>
                </a:lnTo>
                <a:lnTo>
                  <a:pt x="2020264" y="6858000"/>
                </a:lnTo>
                <a:lnTo>
                  <a:pt x="0" y="6858000"/>
                </a:lnTo>
                <a:lnTo>
                  <a:pt x="0" y="1"/>
                </a:lnTo>
                <a:lnTo>
                  <a:pt x="949584" y="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914400"/>
            <a:endParaRPr lang="en-US"/>
          </a:p>
        </p:txBody>
      </p:sp>
      <p:grpSp>
        <p:nvGrpSpPr>
          <p:cNvPr id="112" name="Group 111">
            <a:extLst>
              <a:ext uri="{FF2B5EF4-FFF2-40B4-BE49-F238E27FC236}">
                <a16:creationId xmlns:a16="http://schemas.microsoft.com/office/drawing/2014/main" id="{6CABB900-27CB-44AD-91FD-8CDB4455F14D}"/>
              </a:ext>
            </a:extLst>
          </p:cNvPr>
          <p:cNvGrpSpPr/>
          <p:nvPr userDrawn="1"/>
        </p:nvGrpSpPr>
        <p:grpSpPr>
          <a:xfrm>
            <a:off x="0" y="2570400"/>
            <a:ext cx="9144000" cy="4287600"/>
            <a:chOff x="0" y="1142644"/>
            <a:chExt cx="12192000" cy="5715356"/>
          </a:xfrm>
        </p:grpSpPr>
        <p:sp>
          <p:nvSpPr>
            <p:cNvPr id="113" name="Freeform: Shape 112">
              <a:extLst>
                <a:ext uri="{FF2B5EF4-FFF2-40B4-BE49-F238E27FC236}">
                  <a16:creationId xmlns:a16="http://schemas.microsoft.com/office/drawing/2014/main" id="{CEDB0987-3FBF-4C2E-945F-A3185AADC21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4" name="Freeform: Shape 113">
              <a:extLst>
                <a:ext uri="{FF2B5EF4-FFF2-40B4-BE49-F238E27FC236}">
                  <a16:creationId xmlns:a16="http://schemas.microsoft.com/office/drawing/2014/main" id="{5D1D92BD-E116-4BD3-A85F-E2ECA4814411}"/>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sz="1350"/>
            </a:p>
          </p:txBody>
        </p:sp>
        <p:sp>
          <p:nvSpPr>
            <p:cNvPr id="115" name="Freeform: Shape 114">
              <a:extLst>
                <a:ext uri="{FF2B5EF4-FFF2-40B4-BE49-F238E27FC236}">
                  <a16:creationId xmlns:a16="http://schemas.microsoft.com/office/drawing/2014/main" id="{90E6CEE7-1D38-45EC-A4A4-F4B1D880477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sz="1350"/>
            </a:p>
          </p:txBody>
        </p:sp>
        <p:sp>
          <p:nvSpPr>
            <p:cNvPr id="116" name="Freeform: Shape 115">
              <a:extLst>
                <a:ext uri="{FF2B5EF4-FFF2-40B4-BE49-F238E27FC236}">
                  <a16:creationId xmlns:a16="http://schemas.microsoft.com/office/drawing/2014/main" id="{D42CAB37-7B76-4679-B7C2-5375E8F50C7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sz="1350"/>
            </a:p>
          </p:txBody>
        </p:sp>
        <p:sp>
          <p:nvSpPr>
            <p:cNvPr id="117" name="Freeform: Shape 116">
              <a:extLst>
                <a:ext uri="{FF2B5EF4-FFF2-40B4-BE49-F238E27FC236}">
                  <a16:creationId xmlns:a16="http://schemas.microsoft.com/office/drawing/2014/main" id="{FCCAB7A6-DD1E-4832-B641-C017B4B8B35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a:solidFill>
                  <a:schemeClr val="tx1"/>
                </a:solidFill>
              </a:endParaRPr>
            </a:p>
          </p:txBody>
        </p:sp>
        <p:sp>
          <p:nvSpPr>
            <p:cNvPr id="118" name="Freeform: Shape 117">
              <a:extLst>
                <a:ext uri="{FF2B5EF4-FFF2-40B4-BE49-F238E27FC236}">
                  <a16:creationId xmlns:a16="http://schemas.microsoft.com/office/drawing/2014/main" id="{88C92BB1-164C-41A4-875B-88E0B1F4721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19" name="Freeform: Shape 118">
              <a:extLst>
                <a:ext uri="{FF2B5EF4-FFF2-40B4-BE49-F238E27FC236}">
                  <a16:creationId xmlns:a16="http://schemas.microsoft.com/office/drawing/2014/main" id="{362420E8-17C0-4C37-B44A-659DA6E77D14}"/>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0" name="Freeform: Shape 119">
              <a:extLst>
                <a:ext uri="{FF2B5EF4-FFF2-40B4-BE49-F238E27FC236}">
                  <a16:creationId xmlns:a16="http://schemas.microsoft.com/office/drawing/2014/main" id="{406595B2-8069-4E3A-870B-1D33BEB29A2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1" name="Freeform: Shape 120">
              <a:extLst>
                <a:ext uri="{FF2B5EF4-FFF2-40B4-BE49-F238E27FC236}">
                  <a16:creationId xmlns:a16="http://schemas.microsoft.com/office/drawing/2014/main" id="{7659FD96-75A0-440D-8D89-FEF52F32216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2" name="Freeform: Shape 121">
              <a:extLst>
                <a:ext uri="{FF2B5EF4-FFF2-40B4-BE49-F238E27FC236}">
                  <a16:creationId xmlns:a16="http://schemas.microsoft.com/office/drawing/2014/main" id="{FDC66360-F44A-4B77-B278-D2697770A57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3" name="Freeform: Shape 122">
              <a:extLst>
                <a:ext uri="{FF2B5EF4-FFF2-40B4-BE49-F238E27FC236}">
                  <a16:creationId xmlns:a16="http://schemas.microsoft.com/office/drawing/2014/main" id="{5E58B13A-4087-4ADF-8AA5-46845315286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4" name="Freeform: Shape 123">
              <a:extLst>
                <a:ext uri="{FF2B5EF4-FFF2-40B4-BE49-F238E27FC236}">
                  <a16:creationId xmlns:a16="http://schemas.microsoft.com/office/drawing/2014/main" id="{54E7FBA3-A09C-47BE-A0C4-D1E0D7EA0280}"/>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25" name="Freeform: Shape 124">
              <a:extLst>
                <a:ext uri="{FF2B5EF4-FFF2-40B4-BE49-F238E27FC236}">
                  <a16:creationId xmlns:a16="http://schemas.microsoft.com/office/drawing/2014/main" id="{F10DF96F-A578-4F2D-87C9-D02B7611C30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6" name="Freeform: Shape 125">
              <a:extLst>
                <a:ext uri="{FF2B5EF4-FFF2-40B4-BE49-F238E27FC236}">
                  <a16:creationId xmlns:a16="http://schemas.microsoft.com/office/drawing/2014/main" id="{04057DD9-4A90-4951-AEA6-E1AEC993A24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7" name="Freeform: Shape 126">
              <a:extLst>
                <a:ext uri="{FF2B5EF4-FFF2-40B4-BE49-F238E27FC236}">
                  <a16:creationId xmlns:a16="http://schemas.microsoft.com/office/drawing/2014/main" id="{B1734E72-2B03-444C-A552-A2DC61DFC54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sz="1350"/>
            </a:p>
          </p:txBody>
        </p:sp>
        <p:sp>
          <p:nvSpPr>
            <p:cNvPr id="128" name="Freeform: Shape 127">
              <a:extLst>
                <a:ext uri="{FF2B5EF4-FFF2-40B4-BE49-F238E27FC236}">
                  <a16:creationId xmlns:a16="http://schemas.microsoft.com/office/drawing/2014/main" id="{87B49B64-7811-47F6-B90E-B1E1DC3CDF8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sz="1350"/>
            </a:p>
          </p:txBody>
        </p:sp>
        <p:sp>
          <p:nvSpPr>
            <p:cNvPr id="129" name="Freeform: Shape 128">
              <a:extLst>
                <a:ext uri="{FF2B5EF4-FFF2-40B4-BE49-F238E27FC236}">
                  <a16:creationId xmlns:a16="http://schemas.microsoft.com/office/drawing/2014/main" id="{D7A121BC-46B5-4707-B8F4-6ACCF4B49D3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0" name="Freeform: Shape 129">
              <a:extLst>
                <a:ext uri="{FF2B5EF4-FFF2-40B4-BE49-F238E27FC236}">
                  <a16:creationId xmlns:a16="http://schemas.microsoft.com/office/drawing/2014/main" id="{280C8A94-6412-4690-A78B-209F2A24B02B}"/>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1" name="Freeform: Shape 130">
              <a:extLst>
                <a:ext uri="{FF2B5EF4-FFF2-40B4-BE49-F238E27FC236}">
                  <a16:creationId xmlns:a16="http://schemas.microsoft.com/office/drawing/2014/main" id="{8E7E0E10-C52C-4149-A619-0EFF06C79508}"/>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sz="1350"/>
            </a:p>
          </p:txBody>
        </p:sp>
        <p:sp>
          <p:nvSpPr>
            <p:cNvPr id="132" name="Freeform: Shape 131">
              <a:extLst>
                <a:ext uri="{FF2B5EF4-FFF2-40B4-BE49-F238E27FC236}">
                  <a16:creationId xmlns:a16="http://schemas.microsoft.com/office/drawing/2014/main" id="{DF44EE46-AB95-453A-988C-4938EB83C8E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sz="1350"/>
            </a:p>
          </p:txBody>
        </p:sp>
        <p:sp>
          <p:nvSpPr>
            <p:cNvPr id="133" name="Freeform: Shape 132">
              <a:extLst>
                <a:ext uri="{FF2B5EF4-FFF2-40B4-BE49-F238E27FC236}">
                  <a16:creationId xmlns:a16="http://schemas.microsoft.com/office/drawing/2014/main" id="{BCD36D6B-CA55-45C7-9310-74812675D73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4" name="Freeform: Shape 133">
              <a:extLst>
                <a:ext uri="{FF2B5EF4-FFF2-40B4-BE49-F238E27FC236}">
                  <a16:creationId xmlns:a16="http://schemas.microsoft.com/office/drawing/2014/main" id="{32ECD0E5-1DC5-4E82-9CD9-A538F15E1C9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5" name="Freeform: Shape 134">
              <a:extLst>
                <a:ext uri="{FF2B5EF4-FFF2-40B4-BE49-F238E27FC236}">
                  <a16:creationId xmlns:a16="http://schemas.microsoft.com/office/drawing/2014/main" id="{65F10B2D-3F04-4646-886F-935D1ABCA460}"/>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6" name="Freeform: Shape 135">
              <a:extLst>
                <a:ext uri="{FF2B5EF4-FFF2-40B4-BE49-F238E27FC236}">
                  <a16:creationId xmlns:a16="http://schemas.microsoft.com/office/drawing/2014/main" id="{9B178385-41F4-4FEC-BEA7-10F79BF5576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7" name="Freeform: Shape 136">
              <a:extLst>
                <a:ext uri="{FF2B5EF4-FFF2-40B4-BE49-F238E27FC236}">
                  <a16:creationId xmlns:a16="http://schemas.microsoft.com/office/drawing/2014/main" id="{3A4076B1-0BA0-4F69-A6D8-BE064A98831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38" name="Freeform: Shape 137">
              <a:extLst>
                <a:ext uri="{FF2B5EF4-FFF2-40B4-BE49-F238E27FC236}">
                  <a16:creationId xmlns:a16="http://schemas.microsoft.com/office/drawing/2014/main" id="{16C53CDD-1EC4-4CF2-909C-05E1F6A2192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39" name="Freeform: Shape 138">
              <a:extLst>
                <a:ext uri="{FF2B5EF4-FFF2-40B4-BE49-F238E27FC236}">
                  <a16:creationId xmlns:a16="http://schemas.microsoft.com/office/drawing/2014/main" id="{A230E731-F17E-4F53-AA2C-FEF6D9F8E25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0" name="Freeform: Shape 139">
              <a:extLst>
                <a:ext uri="{FF2B5EF4-FFF2-40B4-BE49-F238E27FC236}">
                  <a16:creationId xmlns:a16="http://schemas.microsoft.com/office/drawing/2014/main" id="{028F8BEC-F430-4681-81AD-04C8EDD1522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1" name="Freeform: Shape 140">
              <a:extLst>
                <a:ext uri="{FF2B5EF4-FFF2-40B4-BE49-F238E27FC236}">
                  <a16:creationId xmlns:a16="http://schemas.microsoft.com/office/drawing/2014/main" id="{B455198F-E562-4C3C-A8A0-E5FEC846F29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2" name="Freeform: Shape 141">
              <a:extLst>
                <a:ext uri="{FF2B5EF4-FFF2-40B4-BE49-F238E27FC236}">
                  <a16:creationId xmlns:a16="http://schemas.microsoft.com/office/drawing/2014/main" id="{76136565-104A-4911-995A-7C291C35C95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3" name="Freeform: Shape 142">
              <a:extLst>
                <a:ext uri="{FF2B5EF4-FFF2-40B4-BE49-F238E27FC236}">
                  <a16:creationId xmlns:a16="http://schemas.microsoft.com/office/drawing/2014/main" id="{B0024EC7-6874-4414-981D-89F1ED89713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4" name="Freeform: Shape 143">
              <a:extLst>
                <a:ext uri="{FF2B5EF4-FFF2-40B4-BE49-F238E27FC236}">
                  <a16:creationId xmlns:a16="http://schemas.microsoft.com/office/drawing/2014/main" id="{30764986-3786-4EC7-BB6F-E8AA1024803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5" name="Freeform: Shape 144">
              <a:extLst>
                <a:ext uri="{FF2B5EF4-FFF2-40B4-BE49-F238E27FC236}">
                  <a16:creationId xmlns:a16="http://schemas.microsoft.com/office/drawing/2014/main" id="{94D6E4C2-449F-4172-83C8-5AC096E1158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6" name="Freeform: Shape 145">
              <a:extLst>
                <a:ext uri="{FF2B5EF4-FFF2-40B4-BE49-F238E27FC236}">
                  <a16:creationId xmlns:a16="http://schemas.microsoft.com/office/drawing/2014/main" id="{914F806D-2AD5-405F-A48D-606EC9D46C8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7" name="Freeform: Shape 146">
              <a:extLst>
                <a:ext uri="{FF2B5EF4-FFF2-40B4-BE49-F238E27FC236}">
                  <a16:creationId xmlns:a16="http://schemas.microsoft.com/office/drawing/2014/main" id="{FB069072-567B-4B10-B654-5AC32691FE2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48" name="Freeform: Shape 147">
              <a:extLst>
                <a:ext uri="{FF2B5EF4-FFF2-40B4-BE49-F238E27FC236}">
                  <a16:creationId xmlns:a16="http://schemas.microsoft.com/office/drawing/2014/main" id="{858FB3C1-530E-4C07-B4F1-B2150AA6AA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49" name="Freeform: Shape 148">
              <a:extLst>
                <a:ext uri="{FF2B5EF4-FFF2-40B4-BE49-F238E27FC236}">
                  <a16:creationId xmlns:a16="http://schemas.microsoft.com/office/drawing/2014/main" id="{DDD34C6D-033D-4FD1-AA9B-5B9B2CBD7500}"/>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0" name="Freeform: Shape 149">
              <a:extLst>
                <a:ext uri="{FF2B5EF4-FFF2-40B4-BE49-F238E27FC236}">
                  <a16:creationId xmlns:a16="http://schemas.microsoft.com/office/drawing/2014/main" id="{A68562D6-A8CB-4A0F-8EF7-172F44C12E0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1" name="Freeform: Shape 150">
              <a:extLst>
                <a:ext uri="{FF2B5EF4-FFF2-40B4-BE49-F238E27FC236}">
                  <a16:creationId xmlns:a16="http://schemas.microsoft.com/office/drawing/2014/main" id="{3923A197-0534-4F60-A44B-1912570665B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2" name="Freeform: Shape 151">
              <a:extLst>
                <a:ext uri="{FF2B5EF4-FFF2-40B4-BE49-F238E27FC236}">
                  <a16:creationId xmlns:a16="http://schemas.microsoft.com/office/drawing/2014/main" id="{BF849BFE-F487-4805-A433-C87C152B2314}"/>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3" name="Freeform: Shape 152">
              <a:extLst>
                <a:ext uri="{FF2B5EF4-FFF2-40B4-BE49-F238E27FC236}">
                  <a16:creationId xmlns:a16="http://schemas.microsoft.com/office/drawing/2014/main" id="{EEEAC1E8-C94C-49CB-BB52-E9F550368AB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4" name="Freeform: Shape 153">
              <a:extLst>
                <a:ext uri="{FF2B5EF4-FFF2-40B4-BE49-F238E27FC236}">
                  <a16:creationId xmlns:a16="http://schemas.microsoft.com/office/drawing/2014/main" id="{571976CA-4FFD-4B87-8B4B-326EC2D6A0D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5" name="Freeform: Shape 154">
              <a:extLst>
                <a:ext uri="{FF2B5EF4-FFF2-40B4-BE49-F238E27FC236}">
                  <a16:creationId xmlns:a16="http://schemas.microsoft.com/office/drawing/2014/main" id="{B29E5776-9437-454B-A3A8-5097B75C0A1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6" name="Freeform: Shape 155">
              <a:extLst>
                <a:ext uri="{FF2B5EF4-FFF2-40B4-BE49-F238E27FC236}">
                  <a16:creationId xmlns:a16="http://schemas.microsoft.com/office/drawing/2014/main" id="{BCACAFAB-4712-4EA2-B567-710CFBD28E0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7" name="Freeform: Shape 156">
              <a:extLst>
                <a:ext uri="{FF2B5EF4-FFF2-40B4-BE49-F238E27FC236}">
                  <a16:creationId xmlns:a16="http://schemas.microsoft.com/office/drawing/2014/main" id="{573E4234-F95D-45BD-B9C5-290DDDF632B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58" name="Freeform: Shape 157">
              <a:extLst>
                <a:ext uri="{FF2B5EF4-FFF2-40B4-BE49-F238E27FC236}">
                  <a16:creationId xmlns:a16="http://schemas.microsoft.com/office/drawing/2014/main" id="{C9DDEC1C-ACF6-47C9-A208-AC9E35F9C7A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59" name="Freeform: Shape 158">
              <a:extLst>
                <a:ext uri="{FF2B5EF4-FFF2-40B4-BE49-F238E27FC236}">
                  <a16:creationId xmlns:a16="http://schemas.microsoft.com/office/drawing/2014/main" id="{78F26AB8-6651-40DC-9B57-7CA101733BE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0" name="Freeform: Shape 159">
              <a:extLst>
                <a:ext uri="{FF2B5EF4-FFF2-40B4-BE49-F238E27FC236}">
                  <a16:creationId xmlns:a16="http://schemas.microsoft.com/office/drawing/2014/main" id="{74ED0BFB-C794-4BBA-904F-B2ACB1880A95}"/>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1" name="Freeform: Shape 160">
              <a:extLst>
                <a:ext uri="{FF2B5EF4-FFF2-40B4-BE49-F238E27FC236}">
                  <a16:creationId xmlns:a16="http://schemas.microsoft.com/office/drawing/2014/main" id="{715D939C-CD4A-49AA-9632-C99F0BDF7365}"/>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2" name="Freeform: Shape 161">
              <a:extLst>
                <a:ext uri="{FF2B5EF4-FFF2-40B4-BE49-F238E27FC236}">
                  <a16:creationId xmlns:a16="http://schemas.microsoft.com/office/drawing/2014/main" id="{39BD00A7-BECC-4F42-BE87-84E715E30720}"/>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3" name="Freeform: Shape 162">
              <a:extLst>
                <a:ext uri="{FF2B5EF4-FFF2-40B4-BE49-F238E27FC236}">
                  <a16:creationId xmlns:a16="http://schemas.microsoft.com/office/drawing/2014/main" id="{04A0F49A-AF3B-4269-B4B6-5D3E5F8D5D0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4" name="Freeform: Shape 163">
              <a:extLst>
                <a:ext uri="{FF2B5EF4-FFF2-40B4-BE49-F238E27FC236}">
                  <a16:creationId xmlns:a16="http://schemas.microsoft.com/office/drawing/2014/main" id="{1D7CF37D-52FD-4956-9A9C-B3ACE6AA0553}"/>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5" name="Freeform: Shape 164">
              <a:extLst>
                <a:ext uri="{FF2B5EF4-FFF2-40B4-BE49-F238E27FC236}">
                  <a16:creationId xmlns:a16="http://schemas.microsoft.com/office/drawing/2014/main" id="{D177BA3A-C461-4A75-AB61-9D6C312F433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6" name="Freeform: Shape 165">
              <a:extLst>
                <a:ext uri="{FF2B5EF4-FFF2-40B4-BE49-F238E27FC236}">
                  <a16:creationId xmlns:a16="http://schemas.microsoft.com/office/drawing/2014/main" id="{2CB8E55A-7654-40AD-A943-464F532D518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7" name="Freeform: Shape 166">
              <a:extLst>
                <a:ext uri="{FF2B5EF4-FFF2-40B4-BE49-F238E27FC236}">
                  <a16:creationId xmlns:a16="http://schemas.microsoft.com/office/drawing/2014/main" id="{85F3DEDE-F0FA-457D-BA73-EABFCF63D18E}"/>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sz="1350"/>
            </a:p>
          </p:txBody>
        </p:sp>
        <p:sp>
          <p:nvSpPr>
            <p:cNvPr id="168" name="Freeform: Shape 167">
              <a:extLst>
                <a:ext uri="{FF2B5EF4-FFF2-40B4-BE49-F238E27FC236}">
                  <a16:creationId xmlns:a16="http://schemas.microsoft.com/office/drawing/2014/main" id="{18CC3B6D-4699-4864-8FAA-C3987E47002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sz="1350"/>
            </a:p>
          </p:txBody>
        </p:sp>
        <p:sp>
          <p:nvSpPr>
            <p:cNvPr id="169" name="Freeform: Shape 168">
              <a:extLst>
                <a:ext uri="{FF2B5EF4-FFF2-40B4-BE49-F238E27FC236}">
                  <a16:creationId xmlns:a16="http://schemas.microsoft.com/office/drawing/2014/main" id="{85EC9B08-8B09-44C9-9D43-842AA4003DC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sz="1350"/>
            </a:p>
          </p:txBody>
        </p:sp>
        <p:sp>
          <p:nvSpPr>
            <p:cNvPr id="170" name="Freeform: Shape 169">
              <a:extLst>
                <a:ext uri="{FF2B5EF4-FFF2-40B4-BE49-F238E27FC236}">
                  <a16:creationId xmlns:a16="http://schemas.microsoft.com/office/drawing/2014/main" id="{42549D68-F010-47C6-BB2B-091B9F5D377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1" name="Freeform: Shape 170">
              <a:extLst>
                <a:ext uri="{FF2B5EF4-FFF2-40B4-BE49-F238E27FC236}">
                  <a16:creationId xmlns:a16="http://schemas.microsoft.com/office/drawing/2014/main" id="{237D511F-E16F-4417-B1BE-708308F25CD0}"/>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2" name="Freeform: Shape 171">
              <a:extLst>
                <a:ext uri="{FF2B5EF4-FFF2-40B4-BE49-F238E27FC236}">
                  <a16:creationId xmlns:a16="http://schemas.microsoft.com/office/drawing/2014/main" id="{03B1F1FE-0E30-4F93-81C4-A7E7EDC752F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3" name="Freeform: Shape 172">
              <a:extLst>
                <a:ext uri="{FF2B5EF4-FFF2-40B4-BE49-F238E27FC236}">
                  <a16:creationId xmlns:a16="http://schemas.microsoft.com/office/drawing/2014/main" id="{313B170B-DA4A-4540-8282-795DCD958A2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4" name="Freeform: Shape 173">
              <a:extLst>
                <a:ext uri="{FF2B5EF4-FFF2-40B4-BE49-F238E27FC236}">
                  <a16:creationId xmlns:a16="http://schemas.microsoft.com/office/drawing/2014/main" id="{EDEAC654-7A09-4F1E-935F-D41E57DB1F8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75" name="Freeform: Shape 174">
              <a:extLst>
                <a:ext uri="{FF2B5EF4-FFF2-40B4-BE49-F238E27FC236}">
                  <a16:creationId xmlns:a16="http://schemas.microsoft.com/office/drawing/2014/main" id="{CD64EDA4-38D3-48EB-B3F3-DF9C7ED7201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76" name="Freeform: Shape 175">
              <a:extLst>
                <a:ext uri="{FF2B5EF4-FFF2-40B4-BE49-F238E27FC236}">
                  <a16:creationId xmlns:a16="http://schemas.microsoft.com/office/drawing/2014/main" id="{4AC77221-D422-4541-9EF9-06F14260153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sz="1350"/>
            </a:p>
          </p:txBody>
        </p:sp>
        <p:sp>
          <p:nvSpPr>
            <p:cNvPr id="177" name="Freeform: Shape 176">
              <a:extLst>
                <a:ext uri="{FF2B5EF4-FFF2-40B4-BE49-F238E27FC236}">
                  <a16:creationId xmlns:a16="http://schemas.microsoft.com/office/drawing/2014/main" id="{418E4D52-BEE5-4B6A-9B7A-8C44A4DF471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sz="1350"/>
            </a:p>
          </p:txBody>
        </p:sp>
        <p:sp>
          <p:nvSpPr>
            <p:cNvPr id="178" name="Freeform: Shape 177">
              <a:extLst>
                <a:ext uri="{FF2B5EF4-FFF2-40B4-BE49-F238E27FC236}">
                  <a16:creationId xmlns:a16="http://schemas.microsoft.com/office/drawing/2014/main" id="{A399A8B1-FC1C-455D-804C-F76C56502A9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sz="1350"/>
            </a:p>
          </p:txBody>
        </p:sp>
        <p:sp>
          <p:nvSpPr>
            <p:cNvPr id="179" name="Freeform: Shape 178">
              <a:extLst>
                <a:ext uri="{FF2B5EF4-FFF2-40B4-BE49-F238E27FC236}">
                  <a16:creationId xmlns:a16="http://schemas.microsoft.com/office/drawing/2014/main" id="{3F7CED18-4158-466B-87E1-875A033833E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sz="1350"/>
            </a:p>
          </p:txBody>
        </p:sp>
        <p:sp>
          <p:nvSpPr>
            <p:cNvPr id="180" name="Freeform: Shape 179">
              <a:extLst>
                <a:ext uri="{FF2B5EF4-FFF2-40B4-BE49-F238E27FC236}">
                  <a16:creationId xmlns:a16="http://schemas.microsoft.com/office/drawing/2014/main" id="{16E830A3-5538-4171-8C8C-002A1C61EE2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sz="1350"/>
            </a:p>
          </p:txBody>
        </p:sp>
        <p:sp>
          <p:nvSpPr>
            <p:cNvPr id="181" name="Freeform: Shape 180">
              <a:extLst>
                <a:ext uri="{FF2B5EF4-FFF2-40B4-BE49-F238E27FC236}">
                  <a16:creationId xmlns:a16="http://schemas.microsoft.com/office/drawing/2014/main" id="{E831CFBF-7BFA-4501-BCB8-19A4CB8C674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2" name="Freeform: Shape 181">
              <a:extLst>
                <a:ext uri="{FF2B5EF4-FFF2-40B4-BE49-F238E27FC236}">
                  <a16:creationId xmlns:a16="http://schemas.microsoft.com/office/drawing/2014/main" id="{1454BAF9-E485-4C71-B29F-BD97D140E42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sz="1350"/>
            </a:p>
          </p:txBody>
        </p:sp>
        <p:sp>
          <p:nvSpPr>
            <p:cNvPr id="183" name="Freeform: Shape 182">
              <a:extLst>
                <a:ext uri="{FF2B5EF4-FFF2-40B4-BE49-F238E27FC236}">
                  <a16:creationId xmlns:a16="http://schemas.microsoft.com/office/drawing/2014/main" id="{B119F5B4-F555-4903-83CC-F1DF461E96B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sz="1350"/>
            </a:p>
          </p:txBody>
        </p:sp>
        <p:sp>
          <p:nvSpPr>
            <p:cNvPr id="184" name="Freeform: Shape 183">
              <a:extLst>
                <a:ext uri="{FF2B5EF4-FFF2-40B4-BE49-F238E27FC236}">
                  <a16:creationId xmlns:a16="http://schemas.microsoft.com/office/drawing/2014/main" id="{C225260F-CC2D-4F37-9D67-6FBF35865B1B}"/>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sz="1350"/>
            </a:p>
          </p:txBody>
        </p:sp>
        <p:sp>
          <p:nvSpPr>
            <p:cNvPr id="185" name="Freeform: Shape 184">
              <a:extLst>
                <a:ext uri="{FF2B5EF4-FFF2-40B4-BE49-F238E27FC236}">
                  <a16:creationId xmlns:a16="http://schemas.microsoft.com/office/drawing/2014/main" id="{56F4099F-EF27-464F-A29E-86291D79F27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sz="1350"/>
            </a:p>
          </p:txBody>
        </p:sp>
        <p:sp>
          <p:nvSpPr>
            <p:cNvPr id="186" name="Freeform: Shape 185">
              <a:extLst>
                <a:ext uri="{FF2B5EF4-FFF2-40B4-BE49-F238E27FC236}">
                  <a16:creationId xmlns:a16="http://schemas.microsoft.com/office/drawing/2014/main" id="{0F1B488C-637B-400E-AE72-FC5018A1DE45}"/>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sz="1350"/>
            </a:p>
          </p:txBody>
        </p:sp>
        <p:sp>
          <p:nvSpPr>
            <p:cNvPr id="187" name="Freeform: Shape 186">
              <a:extLst>
                <a:ext uri="{FF2B5EF4-FFF2-40B4-BE49-F238E27FC236}">
                  <a16:creationId xmlns:a16="http://schemas.microsoft.com/office/drawing/2014/main" id="{F5857F99-6CA5-4F7B-B9F5-C7C09EBB3355}"/>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88" name="Freeform: Shape 187">
              <a:extLst>
                <a:ext uri="{FF2B5EF4-FFF2-40B4-BE49-F238E27FC236}">
                  <a16:creationId xmlns:a16="http://schemas.microsoft.com/office/drawing/2014/main" id="{A51EC6D8-2542-4C19-A519-03C118A5DF1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sz="1350"/>
            </a:p>
          </p:txBody>
        </p:sp>
        <p:sp>
          <p:nvSpPr>
            <p:cNvPr id="189" name="Freeform: Shape 188">
              <a:extLst>
                <a:ext uri="{FF2B5EF4-FFF2-40B4-BE49-F238E27FC236}">
                  <a16:creationId xmlns:a16="http://schemas.microsoft.com/office/drawing/2014/main" id="{0EEFE7F3-FBA8-411C-9DDC-19D0079F36D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sz="1350"/>
            </a:p>
          </p:txBody>
        </p:sp>
        <p:sp>
          <p:nvSpPr>
            <p:cNvPr id="190" name="Freeform: Shape 189">
              <a:extLst>
                <a:ext uri="{FF2B5EF4-FFF2-40B4-BE49-F238E27FC236}">
                  <a16:creationId xmlns:a16="http://schemas.microsoft.com/office/drawing/2014/main" id="{9C2558E1-2F8E-4789-A102-A8863A36183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1" name="Freeform: Shape 190">
              <a:extLst>
                <a:ext uri="{FF2B5EF4-FFF2-40B4-BE49-F238E27FC236}">
                  <a16:creationId xmlns:a16="http://schemas.microsoft.com/office/drawing/2014/main" id="{0D7115AB-9708-40C8-9998-0D6BAE73E571}"/>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2" name="Freeform: Shape 191">
              <a:extLst>
                <a:ext uri="{FF2B5EF4-FFF2-40B4-BE49-F238E27FC236}">
                  <a16:creationId xmlns:a16="http://schemas.microsoft.com/office/drawing/2014/main" id="{833BB92A-25DD-4F18-B6F0-C48076E540C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3" name="Freeform: Shape 192">
              <a:extLst>
                <a:ext uri="{FF2B5EF4-FFF2-40B4-BE49-F238E27FC236}">
                  <a16:creationId xmlns:a16="http://schemas.microsoft.com/office/drawing/2014/main" id="{3D7CA274-C35F-48C0-A0C9-F763712411A9}"/>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4" name="Freeform: Shape 193">
              <a:extLst>
                <a:ext uri="{FF2B5EF4-FFF2-40B4-BE49-F238E27FC236}">
                  <a16:creationId xmlns:a16="http://schemas.microsoft.com/office/drawing/2014/main" id="{F8179A00-6859-4AEE-AD94-2EB5D8A1FDD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5" name="Freeform: Shape 194">
              <a:extLst>
                <a:ext uri="{FF2B5EF4-FFF2-40B4-BE49-F238E27FC236}">
                  <a16:creationId xmlns:a16="http://schemas.microsoft.com/office/drawing/2014/main" id="{7DDD9BEB-BB92-4D1F-B6F0-659500873FD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sz="1350"/>
            </a:p>
          </p:txBody>
        </p:sp>
        <p:sp>
          <p:nvSpPr>
            <p:cNvPr id="196" name="Freeform: Shape 195">
              <a:extLst>
                <a:ext uri="{FF2B5EF4-FFF2-40B4-BE49-F238E27FC236}">
                  <a16:creationId xmlns:a16="http://schemas.microsoft.com/office/drawing/2014/main" id="{9A3A966B-EEC1-49B1-A468-846E25BD339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7" name="Freeform: Shape 196">
              <a:extLst>
                <a:ext uri="{FF2B5EF4-FFF2-40B4-BE49-F238E27FC236}">
                  <a16:creationId xmlns:a16="http://schemas.microsoft.com/office/drawing/2014/main" id="{DD51C8CE-9402-4415-8288-055E013726B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8" name="Freeform: Shape 197">
              <a:extLst>
                <a:ext uri="{FF2B5EF4-FFF2-40B4-BE49-F238E27FC236}">
                  <a16:creationId xmlns:a16="http://schemas.microsoft.com/office/drawing/2014/main" id="{AF6BB261-B41E-46C0-B1C3-8F0D4DEBB6C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199" name="Freeform: Shape 198">
              <a:extLst>
                <a:ext uri="{FF2B5EF4-FFF2-40B4-BE49-F238E27FC236}">
                  <a16:creationId xmlns:a16="http://schemas.microsoft.com/office/drawing/2014/main" id="{69452B22-E47D-4757-87BB-8347CDB1D21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0" name="Freeform: Shape 199">
              <a:extLst>
                <a:ext uri="{FF2B5EF4-FFF2-40B4-BE49-F238E27FC236}">
                  <a16:creationId xmlns:a16="http://schemas.microsoft.com/office/drawing/2014/main" id="{60301C23-749B-42EC-8481-4E1FB84CB055}"/>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1" name="Freeform: Shape 200">
              <a:extLst>
                <a:ext uri="{FF2B5EF4-FFF2-40B4-BE49-F238E27FC236}">
                  <a16:creationId xmlns:a16="http://schemas.microsoft.com/office/drawing/2014/main" id="{653DFEDF-3A64-46F6-AFBE-32EAD52A3567}"/>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2" name="Freeform: Shape 201">
              <a:extLst>
                <a:ext uri="{FF2B5EF4-FFF2-40B4-BE49-F238E27FC236}">
                  <a16:creationId xmlns:a16="http://schemas.microsoft.com/office/drawing/2014/main" id="{0A5344E1-7047-4578-8CEA-2C8BE610DD02}"/>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3" name="Freeform: Shape 202">
              <a:extLst>
                <a:ext uri="{FF2B5EF4-FFF2-40B4-BE49-F238E27FC236}">
                  <a16:creationId xmlns:a16="http://schemas.microsoft.com/office/drawing/2014/main" id="{58866A73-0652-40A2-9DF1-C7518899FAC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4" name="Freeform: Shape 203">
              <a:extLst>
                <a:ext uri="{FF2B5EF4-FFF2-40B4-BE49-F238E27FC236}">
                  <a16:creationId xmlns:a16="http://schemas.microsoft.com/office/drawing/2014/main" id="{961EA483-D2DD-4AAD-9FDD-1B1B25C5BB7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5" name="Freeform: Shape 204">
              <a:extLst>
                <a:ext uri="{FF2B5EF4-FFF2-40B4-BE49-F238E27FC236}">
                  <a16:creationId xmlns:a16="http://schemas.microsoft.com/office/drawing/2014/main" id="{7A4797B8-DF06-4107-9100-ACA21518CFE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6" name="Freeform: Shape 205">
              <a:extLst>
                <a:ext uri="{FF2B5EF4-FFF2-40B4-BE49-F238E27FC236}">
                  <a16:creationId xmlns:a16="http://schemas.microsoft.com/office/drawing/2014/main" id="{937C8B16-71E1-45A6-A108-93BB0835A07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7" name="Freeform: Shape 206">
              <a:extLst>
                <a:ext uri="{FF2B5EF4-FFF2-40B4-BE49-F238E27FC236}">
                  <a16:creationId xmlns:a16="http://schemas.microsoft.com/office/drawing/2014/main" id="{8FD5C55D-D635-494B-BA88-C92EADA9F2DC}"/>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8" name="Freeform: Shape 207">
              <a:extLst>
                <a:ext uri="{FF2B5EF4-FFF2-40B4-BE49-F238E27FC236}">
                  <a16:creationId xmlns:a16="http://schemas.microsoft.com/office/drawing/2014/main" id="{6AAEB282-6E99-4390-BCE2-79D899049B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09" name="Freeform: Shape 208">
              <a:extLst>
                <a:ext uri="{FF2B5EF4-FFF2-40B4-BE49-F238E27FC236}">
                  <a16:creationId xmlns:a16="http://schemas.microsoft.com/office/drawing/2014/main" id="{56CCE4E6-1829-4A36-BAA8-8AB907B95C7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0" name="Freeform: Shape 209">
              <a:extLst>
                <a:ext uri="{FF2B5EF4-FFF2-40B4-BE49-F238E27FC236}">
                  <a16:creationId xmlns:a16="http://schemas.microsoft.com/office/drawing/2014/main" id="{9F3443A3-C2D6-4C35-BEDD-417EC467BB1A}"/>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1" name="Freeform: Shape 210">
              <a:extLst>
                <a:ext uri="{FF2B5EF4-FFF2-40B4-BE49-F238E27FC236}">
                  <a16:creationId xmlns:a16="http://schemas.microsoft.com/office/drawing/2014/main" id="{58F1E2D4-0A59-4EE7-A2E7-D650B58AC32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2" name="Freeform: Shape 211">
              <a:extLst>
                <a:ext uri="{FF2B5EF4-FFF2-40B4-BE49-F238E27FC236}">
                  <a16:creationId xmlns:a16="http://schemas.microsoft.com/office/drawing/2014/main" id="{E4C0721B-0D43-4EF5-8334-0269DB47804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3" name="Freeform: Shape 212">
              <a:extLst>
                <a:ext uri="{FF2B5EF4-FFF2-40B4-BE49-F238E27FC236}">
                  <a16:creationId xmlns:a16="http://schemas.microsoft.com/office/drawing/2014/main" id="{D39EAB6B-75A0-4F65-B256-6CB652BD0569}"/>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4" name="Freeform: Shape 213">
              <a:extLst>
                <a:ext uri="{FF2B5EF4-FFF2-40B4-BE49-F238E27FC236}">
                  <a16:creationId xmlns:a16="http://schemas.microsoft.com/office/drawing/2014/main" id="{7162D4EB-1B58-4761-A21C-96B9862D233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sz="1350"/>
            </a:p>
          </p:txBody>
        </p:sp>
        <p:sp>
          <p:nvSpPr>
            <p:cNvPr id="215" name="Freeform: Shape 214">
              <a:extLst>
                <a:ext uri="{FF2B5EF4-FFF2-40B4-BE49-F238E27FC236}">
                  <a16:creationId xmlns:a16="http://schemas.microsoft.com/office/drawing/2014/main" id="{2ECA0E5C-008B-414B-8EFE-85846BAC8FA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sz="1350"/>
            </a:p>
          </p:txBody>
        </p:sp>
      </p:grpSp>
      <p:sp>
        <p:nvSpPr>
          <p:cNvPr id="216" name="Freeform: Shape 215">
            <a:extLst>
              <a:ext uri="{FF2B5EF4-FFF2-40B4-BE49-F238E27FC236}">
                <a16:creationId xmlns:a16="http://schemas.microsoft.com/office/drawing/2014/main" id="{7043BEC1-71AA-4326-95DB-87D8FC233089}"/>
              </a:ext>
            </a:extLst>
          </p:cNvPr>
          <p:cNvSpPr/>
          <p:nvPr userDrawn="1"/>
        </p:nvSpPr>
        <p:spPr>
          <a:xfrm>
            <a:off x="8549340" y="6344601"/>
            <a:ext cx="488903" cy="432000"/>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sz="1350"/>
          </a:p>
        </p:txBody>
      </p:sp>
      <p:sp>
        <p:nvSpPr>
          <p:cNvPr id="217" name="Rectangle 216">
            <a:extLst>
              <a:ext uri="{FF2B5EF4-FFF2-40B4-BE49-F238E27FC236}">
                <a16:creationId xmlns:a16="http://schemas.microsoft.com/office/drawing/2014/main" id="{4B66F515-BC8C-458B-B7B3-00BA3E6AC417}"/>
              </a:ext>
            </a:extLst>
          </p:cNvPr>
          <p:cNvSpPr/>
          <p:nvPr userDrawn="1"/>
        </p:nvSpPr>
        <p:spPr>
          <a:xfrm>
            <a:off x="8520970" y="6428578"/>
            <a:ext cx="545643" cy="300082"/>
          </a:xfrm>
          <a:prstGeom prst="rect">
            <a:avLst/>
          </a:prstGeom>
        </p:spPr>
        <p:txBody>
          <a:bodyPr wrap="square">
            <a:spAutoFit/>
          </a:bodyPr>
          <a:lstStyle/>
          <a:p>
            <a:pPr algn="ctr"/>
            <a:fld id="{C465B14E-B547-4612-956C-EF65EF6DEB60}" type="slidenum">
              <a:rPr lang="en-US" sz="1350" b="0" smtClean="0">
                <a:solidFill>
                  <a:schemeClr val="bg2"/>
                </a:solidFill>
                <a:latin typeface="+mj-lt"/>
              </a:rPr>
              <a:pPr algn="ctr"/>
              <a:t>‹#›</a:t>
            </a:fld>
            <a:endParaRPr lang="en-US" sz="1350" b="0" dirty="0">
              <a:solidFill>
                <a:schemeClr val="bg2"/>
              </a:solidFill>
              <a:latin typeface="+mj-lt"/>
            </a:endParaRPr>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8293395" y="1"/>
            <a:ext cx="850605"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sz="1350"/>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6B5A3DCC-634F-4F88-AECB-327621D78A12}"/>
              </a:ext>
            </a:extLst>
          </p:cNvPr>
          <p:cNvSpPr>
            <a:spLocks noGrp="1"/>
          </p:cNvSpPr>
          <p:nvPr>
            <p:ph type="pic" idx="4294967295"/>
          </p:nvPr>
        </p:nvSpPr>
        <p:spPr>
          <a:xfrm>
            <a:off x="0" y="0"/>
            <a:ext cx="9144000" cy="6858000"/>
          </a:xfrm>
        </p:spPr>
      </p:sp>
      <p:sp>
        <p:nvSpPr>
          <p:cNvPr id="7" name="Rectangle 6">
            <a:extLst>
              <a:ext uri="{FF2B5EF4-FFF2-40B4-BE49-F238E27FC236}">
                <a16:creationId xmlns:a16="http://schemas.microsoft.com/office/drawing/2014/main" id="{45876814-ED83-4947-8A10-FB9DB65AD38E}"/>
              </a:ext>
            </a:extLst>
          </p:cNvPr>
          <p:cNvSpPr/>
          <p:nvPr/>
        </p:nvSpPr>
        <p:spPr>
          <a:xfrm>
            <a:off x="0" y="0"/>
            <a:ext cx="9144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Oval 1">
            <a:extLst>
              <a:ext uri="{FF2B5EF4-FFF2-40B4-BE49-F238E27FC236}">
                <a16:creationId xmlns:a16="http://schemas.microsoft.com/office/drawing/2014/main" id="{131BD0CD-864A-4835-A044-BB98EE04DE5A}"/>
              </a:ext>
            </a:extLst>
          </p:cNvPr>
          <p:cNvSpPr/>
          <p:nvPr/>
        </p:nvSpPr>
        <p:spPr>
          <a:xfrm>
            <a:off x="3537899" y="2300197"/>
            <a:ext cx="2068202" cy="20376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TextBox 7">
            <a:extLst>
              <a:ext uri="{FF2B5EF4-FFF2-40B4-BE49-F238E27FC236}">
                <a16:creationId xmlns:a16="http://schemas.microsoft.com/office/drawing/2014/main" id="{AEFDAA57-93B9-421E-A6D0-95E5E3BB8412}"/>
              </a:ext>
            </a:extLst>
          </p:cNvPr>
          <p:cNvSpPr txBox="1"/>
          <p:nvPr/>
        </p:nvSpPr>
        <p:spPr>
          <a:xfrm>
            <a:off x="2570491" y="2672752"/>
            <a:ext cx="4003020" cy="1200329"/>
          </a:xfrm>
          <a:prstGeom prst="rect">
            <a:avLst/>
          </a:prstGeom>
          <a:noFill/>
        </p:spPr>
        <p:txBody>
          <a:bodyPr wrap="none" rtlCol="0">
            <a:spAutoFit/>
          </a:bodyPr>
          <a:lstStyle/>
          <a:p>
            <a:pPr algn="ctr"/>
            <a:r>
              <a:rPr lang="en-US" sz="72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3726258" y="3685235"/>
            <a:ext cx="1691489" cy="253916"/>
          </a:xfrm>
          <a:prstGeom prst="rect">
            <a:avLst/>
          </a:prstGeom>
          <a:noFill/>
        </p:spPr>
        <p:txBody>
          <a:bodyPr wrap="none" rtlCol="0">
            <a:spAutoFit/>
          </a:bodyPr>
          <a:lstStyle/>
          <a:p>
            <a:pPr algn="ctr"/>
            <a:r>
              <a:rPr lang="en-US" sz="1050" dirty="0">
                <a:solidFill>
                  <a:schemeClr val="bg2"/>
                </a:solidFill>
              </a:rPr>
              <a:t>Spooky Presentation Template</a:t>
            </a: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11508" y="-111507"/>
            <a:ext cx="1693525" cy="1916540"/>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7944832" y="5658830"/>
            <a:ext cx="1125089" cy="1273249"/>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sz="1350"/>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334466" y="2447537"/>
            <a:ext cx="847607" cy="34253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370546" y="3064220"/>
            <a:ext cx="1175447" cy="47501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419938" y="4134054"/>
            <a:ext cx="698025" cy="28208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1947045" y="3371078"/>
            <a:ext cx="395941" cy="160005"/>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3397383" y="2423908"/>
            <a:ext cx="754039" cy="30471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5778469" y="2590011"/>
            <a:ext cx="391637" cy="15826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6647544" y="2091826"/>
            <a:ext cx="1031251" cy="41674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7650035" y="2946218"/>
            <a:ext cx="832920" cy="336594"/>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6295632" y="3959510"/>
            <a:ext cx="1279739" cy="51716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382315" y="1469708"/>
            <a:ext cx="1793290" cy="270585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5433022" y="1040211"/>
            <a:ext cx="1386344" cy="2091823"/>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Freeform: Shape 27">
            <a:extLst>
              <a:ext uri="{FF2B5EF4-FFF2-40B4-BE49-F238E27FC236}">
                <a16:creationId xmlns:a16="http://schemas.microsoft.com/office/drawing/2014/main" id="{BC94036B-1404-4699-B41E-AFA23460F9C8}"/>
              </a:ext>
            </a:extLst>
          </p:cNvPr>
          <p:cNvSpPr/>
          <p:nvPr/>
        </p:nvSpPr>
        <p:spPr>
          <a:xfrm>
            <a:off x="3692196" y="1536800"/>
            <a:ext cx="1231406" cy="1858040"/>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Freeform: Shape 28">
            <a:extLst>
              <a:ext uri="{FF2B5EF4-FFF2-40B4-BE49-F238E27FC236}">
                <a16:creationId xmlns:a16="http://schemas.microsoft.com/office/drawing/2014/main" id="{57EE0AD9-0445-42AD-8C35-12C4B3400F0E}"/>
              </a:ext>
            </a:extLst>
          </p:cNvPr>
          <p:cNvSpPr/>
          <p:nvPr/>
        </p:nvSpPr>
        <p:spPr>
          <a:xfrm>
            <a:off x="7248746" y="2347320"/>
            <a:ext cx="1512939" cy="228283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112535" y="3004779"/>
            <a:ext cx="1579661" cy="238351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3" name="TextBox 32">
            <a:extLst>
              <a:ext uri="{FF2B5EF4-FFF2-40B4-BE49-F238E27FC236}">
                <a16:creationId xmlns:a16="http://schemas.microsoft.com/office/drawing/2014/main" id="{70EFD0CB-AE02-44AA-884F-A588BCC2AD5A}"/>
              </a:ext>
            </a:extLst>
          </p:cNvPr>
          <p:cNvSpPr txBox="1"/>
          <p:nvPr/>
        </p:nvSpPr>
        <p:spPr>
          <a:xfrm>
            <a:off x="3971262" y="4633416"/>
            <a:ext cx="3828319"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a:t>
            </a:r>
          </a:p>
        </p:txBody>
      </p:sp>
      <p:sp>
        <p:nvSpPr>
          <p:cNvPr id="7" name="PsHolder7">
            <a:extLst>
              <a:ext uri="{FF2B5EF4-FFF2-40B4-BE49-F238E27FC236}">
                <a16:creationId xmlns:a16="http://schemas.microsoft.com/office/drawing/2014/main" id="{FEE35C33-B272-4D2C-903A-93D15FE99AA7}"/>
              </a:ext>
            </a:extLst>
          </p:cNvPr>
          <p:cNvSpPr>
            <a:spLocks noGrp="1"/>
          </p:cNvSpPr>
          <p:nvPr>
            <p:ph type="pic" idx="14"/>
          </p:nvPr>
        </p:nvSpPr>
        <p:spPr/>
      </p:sp>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6" name="PsHolder8">
            <a:extLst>
              <a:ext uri="{FF2B5EF4-FFF2-40B4-BE49-F238E27FC236}">
                <a16:creationId xmlns:a16="http://schemas.microsoft.com/office/drawing/2014/main" id="{E656B18D-4B19-41E4-BA87-B1F2FFAFCBDB}"/>
              </a:ext>
            </a:extLst>
          </p:cNvPr>
          <p:cNvSpPr>
            <a:spLocks noGrp="1"/>
          </p:cNvSpPr>
          <p:nvPr>
            <p:ph type="pic" idx="13"/>
          </p:nvPr>
        </p:nvSpPr>
        <p:spPr/>
      </p:sp>
      <p:sp>
        <p:nvSpPr>
          <p:cNvPr id="5" name="PsHolder9">
            <a:extLst>
              <a:ext uri="{FF2B5EF4-FFF2-40B4-BE49-F238E27FC236}">
                <a16:creationId xmlns:a16="http://schemas.microsoft.com/office/drawing/2014/main" id="{99D53BCB-C8CE-4D45-A772-BDD7244F05C3}"/>
              </a:ext>
            </a:extLst>
          </p:cNvPr>
          <p:cNvSpPr>
            <a:spLocks noGrp="1"/>
          </p:cNvSpPr>
          <p:nvPr>
            <p:ph type="pic" idx="12"/>
          </p:nvPr>
        </p:nvSpPr>
        <p:spPr/>
      </p:sp>
      <p:sp>
        <p:nvSpPr>
          <p:cNvPr id="4" name="PsHolder10">
            <a:extLst>
              <a:ext uri="{FF2B5EF4-FFF2-40B4-BE49-F238E27FC236}">
                <a16:creationId xmlns:a16="http://schemas.microsoft.com/office/drawing/2014/main" id="{3B1EFC79-3CDA-409C-B524-ECB61C078958}"/>
              </a:ext>
            </a:extLst>
          </p:cNvPr>
          <p:cNvSpPr>
            <a:spLocks noGrp="1"/>
          </p:cNvSpPr>
          <p:nvPr>
            <p:ph type="pic" idx="11"/>
          </p:nvPr>
        </p:nvSpPr>
        <p:spPr/>
      </p:sp>
      <p:sp>
        <p:nvSpPr>
          <p:cNvPr id="3" name="PsHolder11">
            <a:extLst>
              <a:ext uri="{FF2B5EF4-FFF2-40B4-BE49-F238E27FC236}">
                <a16:creationId xmlns:a16="http://schemas.microsoft.com/office/drawing/2014/main" id="{6E7812FC-B56E-4B29-BAA3-3ABDC2574E7A}"/>
              </a:ext>
            </a:extLst>
          </p:cNvPr>
          <p:cNvSpPr>
            <a:spLocks noGrp="1"/>
          </p:cNvSpPr>
          <p:nvPr>
            <p:ph type="pic" idx="10"/>
          </p:nvPr>
        </p:nvSpPr>
        <p:spPr/>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683333"/>
            <a:ext cx="1459319" cy="1174667"/>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2780382" y="1247996"/>
            <a:ext cx="556243" cy="839302"/>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8" name="Freeform: Shape 57">
            <a:extLst>
              <a:ext uri="{FF2B5EF4-FFF2-40B4-BE49-F238E27FC236}">
                <a16:creationId xmlns:a16="http://schemas.microsoft.com/office/drawing/2014/main" id="{4C5BD5BC-5020-44ED-83F1-2B688DD1FBD2}"/>
              </a:ext>
            </a:extLst>
          </p:cNvPr>
          <p:cNvSpPr/>
          <p:nvPr/>
        </p:nvSpPr>
        <p:spPr>
          <a:xfrm>
            <a:off x="6528478" y="2845822"/>
            <a:ext cx="442439" cy="667586"/>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779069"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Shape 24">
            <a:extLst>
              <a:ext uri="{FF2B5EF4-FFF2-40B4-BE49-F238E27FC236}">
                <a16:creationId xmlns:a16="http://schemas.microsoft.com/office/drawing/2014/main" id="{E6548AD0-EAED-4512-B5A6-05D6F6D9A40E}"/>
              </a:ext>
            </a:extLst>
          </p:cNvPr>
          <p:cNvSpPr/>
          <p:nvPr/>
        </p:nvSpPr>
        <p:spPr>
          <a:xfrm>
            <a:off x="3609538"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Shape 25">
            <a:extLst>
              <a:ext uri="{FF2B5EF4-FFF2-40B4-BE49-F238E27FC236}">
                <a16:creationId xmlns:a16="http://schemas.microsoft.com/office/drawing/2014/main" id="{FE93A331-698D-49B7-9056-DCA4F51AB869}"/>
              </a:ext>
            </a:extLst>
          </p:cNvPr>
          <p:cNvSpPr/>
          <p:nvPr/>
        </p:nvSpPr>
        <p:spPr>
          <a:xfrm>
            <a:off x="6440010" y="2559536"/>
            <a:ext cx="1924922" cy="1738926"/>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PsHolder4">
            <a:extLst>
              <a:ext uri="{FF2B5EF4-FFF2-40B4-BE49-F238E27FC236}">
                <a16:creationId xmlns:a16="http://schemas.microsoft.com/office/drawing/2014/main" id="{7922DC93-1A2E-4461-A704-8A5A30D6BB60}"/>
              </a:ext>
            </a:extLst>
          </p:cNvPr>
          <p:cNvSpPr>
            <a:spLocks noGrp="1"/>
          </p:cNvSpPr>
          <p:nvPr>
            <p:ph type="pic" idx="12"/>
          </p:nvPr>
        </p:nvSpPr>
        <p:spPr/>
      </p:sp>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sp>
        <p:nvSpPr>
          <p:cNvPr id="5" name="PsHolder6">
            <a:extLst>
              <a:ext uri="{FF2B5EF4-FFF2-40B4-BE49-F238E27FC236}">
                <a16:creationId xmlns:a16="http://schemas.microsoft.com/office/drawing/2014/main" id="{F06C65D1-0139-4A07-973D-AC62F3567F7C}"/>
              </a:ext>
            </a:extLst>
          </p:cNvPr>
          <p:cNvSpPr>
            <a:spLocks noGrp="1"/>
          </p:cNvSpPr>
          <p:nvPr>
            <p:ph type="pic" idx="11"/>
          </p:nvPr>
        </p:nvSpPr>
        <p:spPr/>
      </p:sp>
      <p:sp>
        <p:nvSpPr>
          <p:cNvPr id="10" name="TextBox 9">
            <a:extLst>
              <a:ext uri="{FF2B5EF4-FFF2-40B4-BE49-F238E27FC236}">
                <a16:creationId xmlns:a16="http://schemas.microsoft.com/office/drawing/2014/main" id="{F796A1DB-0DA7-4726-967C-1A44FFA3B155}"/>
              </a:ext>
            </a:extLst>
          </p:cNvPr>
          <p:cNvSpPr txBox="1"/>
          <p:nvPr/>
        </p:nvSpPr>
        <p:spPr>
          <a:xfrm>
            <a:off x="1244023" y="4485917"/>
            <a:ext cx="995016" cy="300082"/>
          </a:xfrm>
          <a:prstGeom prst="rect">
            <a:avLst/>
          </a:prstGeom>
          <a:noFill/>
        </p:spPr>
        <p:txBody>
          <a:bodyPr wrap="none" rtlCol="0">
            <a:spAutoFit/>
          </a:bodyPr>
          <a:lstStyle/>
          <a:p>
            <a:pPr algn="ctr"/>
            <a:r>
              <a:rPr lang="en-US" sz="1350">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897188"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3927916" y="4485917"/>
            <a:ext cx="1288173" cy="300082"/>
          </a:xfrm>
          <a:prstGeom prst="rect">
            <a:avLst/>
          </a:prstGeom>
          <a:noFill/>
        </p:spPr>
        <p:txBody>
          <a:bodyPr wrap="none" rtlCol="0">
            <a:spAutoFit/>
          </a:bodyPr>
          <a:lstStyle/>
          <a:p>
            <a:pPr algn="ctr"/>
            <a:r>
              <a:rPr lang="en-US" sz="1350">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372765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6842863" y="4485917"/>
            <a:ext cx="1119217" cy="300082"/>
          </a:xfrm>
          <a:prstGeom prst="rect">
            <a:avLst/>
          </a:prstGeom>
          <a:noFill/>
        </p:spPr>
        <p:txBody>
          <a:bodyPr wrap="none" rtlCol="0">
            <a:spAutoFit/>
          </a:bodyPr>
          <a:lstStyle/>
          <a:p>
            <a:pPr algn="ctr"/>
            <a:r>
              <a:rPr lang="en-US" sz="1350">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6558129" y="4694082"/>
            <a:ext cx="1688683" cy="482889"/>
          </a:xfrm>
          <a:prstGeom prst="rect">
            <a:avLst/>
          </a:prstGeom>
          <a:noFill/>
        </p:spPr>
        <p:txBody>
          <a:bodyPr wrap="square" rtlCol="0">
            <a:spAutoFit/>
          </a:bodyPr>
          <a:lstStyle/>
          <a:p>
            <a:pPr algn="ctr">
              <a:lnSpc>
                <a:spcPct val="150000"/>
              </a:lnSpc>
            </a:pPr>
            <a:r>
              <a:rPr lang="en-GB" sz="900" dirty="0"/>
              <a:t>Suitable for all categories business and </a:t>
            </a:r>
            <a:r>
              <a:rPr lang="en-GB" sz="900"/>
              <a:t>personal presentation</a:t>
            </a:r>
            <a:endParaRPr lang="en-GB" sz="900" dirty="0"/>
          </a:p>
        </p:txBody>
      </p:sp>
      <p:sp>
        <p:nvSpPr>
          <p:cNvPr id="4" name="PsHolder13">
            <a:extLst>
              <a:ext uri="{FF2B5EF4-FFF2-40B4-BE49-F238E27FC236}">
                <a16:creationId xmlns:a16="http://schemas.microsoft.com/office/drawing/2014/main" id="{5794B03A-9665-48AE-B0EE-E155A42044C7}"/>
              </a:ext>
            </a:extLst>
          </p:cNvPr>
          <p:cNvSpPr>
            <a:spLocks noGrp="1"/>
          </p:cNvSpPr>
          <p:nvPr>
            <p:ph type="pic" idx="10"/>
          </p:nvPr>
        </p:nvSpPr>
        <p:spPr/>
      </p:sp>
      <p:sp>
        <p:nvSpPr>
          <p:cNvPr id="38" name="Freeform: Shape 37">
            <a:extLst>
              <a:ext uri="{FF2B5EF4-FFF2-40B4-BE49-F238E27FC236}">
                <a16:creationId xmlns:a16="http://schemas.microsoft.com/office/drawing/2014/main" id="{4EDC1FF5-D124-4B24-B687-33BCAF97FB7F}"/>
              </a:ext>
            </a:extLst>
          </p:cNvPr>
          <p:cNvSpPr/>
          <p:nvPr/>
        </p:nvSpPr>
        <p:spPr>
          <a:xfrm>
            <a:off x="0" y="6206125"/>
            <a:ext cx="2073349" cy="651875"/>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5893095" y="1"/>
            <a:ext cx="3250905" cy="102210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510137" y="1320790"/>
            <a:ext cx="3801883" cy="4407667"/>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2">
            <a:extLst>
              <a:ext uri="{FF2B5EF4-FFF2-40B4-BE49-F238E27FC236}">
                <a16:creationId xmlns:a16="http://schemas.microsoft.com/office/drawing/2014/main" id="{1B194CC4-F886-4632-B53D-3B3441776F96}"/>
              </a:ext>
            </a:extLst>
          </p:cNvPr>
          <p:cNvSpPr>
            <a:spLocks noGrp="1"/>
          </p:cNvSpPr>
          <p:nvPr>
            <p:ph type="pic" idx="10"/>
          </p:nvPr>
        </p:nvSpPr>
        <p:spPr/>
      </p:sp>
      <p:sp>
        <p:nvSpPr>
          <p:cNvPr id="16" name="Freeform: Shape 15">
            <a:extLst>
              <a:ext uri="{FF2B5EF4-FFF2-40B4-BE49-F238E27FC236}">
                <a16:creationId xmlns:a16="http://schemas.microsoft.com/office/drawing/2014/main" id="{09653828-AB81-4FA8-9CAD-741CE08F7F8E}"/>
              </a:ext>
            </a:extLst>
          </p:cNvPr>
          <p:cNvSpPr/>
          <p:nvPr/>
        </p:nvSpPr>
        <p:spPr>
          <a:xfrm rot="7139183">
            <a:off x="809141" y="2747985"/>
            <a:ext cx="880602" cy="451336"/>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3891075" y="1161412"/>
            <a:ext cx="227792" cy="21651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21" name="TextBox 20">
            <a:extLst>
              <a:ext uri="{FF2B5EF4-FFF2-40B4-BE49-F238E27FC236}">
                <a16:creationId xmlns:a16="http://schemas.microsoft.com/office/drawing/2014/main" id="{43C790BA-11E1-404F-AD44-C84CAB955768}"/>
              </a:ext>
            </a:extLst>
          </p:cNvPr>
          <p:cNvSpPr txBox="1"/>
          <p:nvPr/>
        </p:nvSpPr>
        <p:spPr>
          <a:xfrm>
            <a:off x="4743877" y="2725037"/>
            <a:ext cx="2346476" cy="369332"/>
          </a:xfrm>
          <a:prstGeom prst="rect">
            <a:avLst/>
          </a:prstGeom>
          <a:noFill/>
        </p:spPr>
        <p:txBody>
          <a:bodyPr wrap="none" rtlCol="0">
            <a:spAutoFit/>
          </a:bodyPr>
          <a:lstStyle/>
          <a:p>
            <a:r>
              <a:rPr lang="en-US">
                <a:latin typeface="+mj-lt"/>
              </a:rPr>
              <a:t>Ghosts have real spirit!</a:t>
            </a:r>
          </a:p>
        </p:txBody>
      </p:sp>
      <p:sp>
        <p:nvSpPr>
          <p:cNvPr id="22" name="TextBox 21">
            <a:extLst>
              <a:ext uri="{FF2B5EF4-FFF2-40B4-BE49-F238E27FC236}">
                <a16:creationId xmlns:a16="http://schemas.microsoft.com/office/drawing/2014/main" id="{E70FA201-801B-4A00-B310-E1333B41CC62}"/>
              </a:ext>
            </a:extLst>
          </p:cNvPr>
          <p:cNvSpPr txBox="1"/>
          <p:nvPr/>
        </p:nvSpPr>
        <p:spPr>
          <a:xfrm>
            <a:off x="4743877" y="3071285"/>
            <a:ext cx="3827597" cy="690638"/>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 of the truth, the master-builder</a:t>
            </a:r>
          </a:p>
        </p:txBody>
      </p:sp>
      <p:sp>
        <p:nvSpPr>
          <p:cNvPr id="26" name="Oval 25">
            <a:extLst>
              <a:ext uri="{FF2B5EF4-FFF2-40B4-BE49-F238E27FC236}">
                <a16:creationId xmlns:a16="http://schemas.microsoft.com/office/drawing/2014/main" id="{A10EC2DC-7FE9-450C-808C-91AD265DDD24}"/>
              </a:ext>
            </a:extLst>
          </p:cNvPr>
          <p:cNvSpPr/>
          <p:nvPr/>
        </p:nvSpPr>
        <p:spPr>
          <a:xfrm>
            <a:off x="4808699"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7" name="Oval 26">
            <a:extLst>
              <a:ext uri="{FF2B5EF4-FFF2-40B4-BE49-F238E27FC236}">
                <a16:creationId xmlns:a16="http://schemas.microsoft.com/office/drawing/2014/main" id="{51837A3F-6140-4A80-A8B0-FBBFFCCAB431}"/>
              </a:ext>
            </a:extLst>
          </p:cNvPr>
          <p:cNvSpPr/>
          <p:nvPr/>
        </p:nvSpPr>
        <p:spPr>
          <a:xfrm>
            <a:off x="5782626"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8" name="Oval 27">
            <a:extLst>
              <a:ext uri="{FF2B5EF4-FFF2-40B4-BE49-F238E27FC236}">
                <a16:creationId xmlns:a16="http://schemas.microsoft.com/office/drawing/2014/main" id="{59598D80-78CF-4B63-AFCB-A3B88135F95E}"/>
              </a:ext>
            </a:extLst>
          </p:cNvPr>
          <p:cNvSpPr/>
          <p:nvPr/>
        </p:nvSpPr>
        <p:spPr>
          <a:xfrm>
            <a:off x="6756554"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6D363E64-1677-4C4F-BB6F-DB984805124A}"/>
              </a:ext>
            </a:extLst>
          </p:cNvPr>
          <p:cNvSpPr/>
          <p:nvPr/>
        </p:nvSpPr>
        <p:spPr>
          <a:xfrm>
            <a:off x="7730480" y="3949278"/>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0" name="TextBox 29">
            <a:extLst>
              <a:ext uri="{FF2B5EF4-FFF2-40B4-BE49-F238E27FC236}">
                <a16:creationId xmlns:a16="http://schemas.microsoft.com/office/drawing/2014/main" id="{77723C21-72DD-4F96-877C-8AE0C54A493F}"/>
              </a:ext>
            </a:extLst>
          </p:cNvPr>
          <p:cNvSpPr txBox="1"/>
          <p:nvPr/>
        </p:nvSpPr>
        <p:spPr>
          <a:xfrm>
            <a:off x="4828644" y="4679396"/>
            <a:ext cx="635110" cy="276999"/>
          </a:xfrm>
          <a:prstGeom prst="rect">
            <a:avLst/>
          </a:prstGeom>
          <a:noFill/>
        </p:spPr>
        <p:txBody>
          <a:bodyPr wrap="none" rtlCol="0">
            <a:spAutoFit/>
          </a:bodyPr>
          <a:lstStyle/>
          <a:p>
            <a:pPr algn="ctr"/>
            <a:r>
              <a:rPr lang="en-US" sz="1200">
                <a:latin typeface="+mj-lt"/>
              </a:rPr>
              <a:t>SKILL 01</a:t>
            </a:r>
          </a:p>
        </p:txBody>
      </p:sp>
      <p:sp>
        <p:nvSpPr>
          <p:cNvPr id="31" name="TextBox 30">
            <a:extLst>
              <a:ext uri="{FF2B5EF4-FFF2-40B4-BE49-F238E27FC236}">
                <a16:creationId xmlns:a16="http://schemas.microsoft.com/office/drawing/2014/main" id="{46D441E7-DA1C-42EE-8C3F-71896A0EA431}"/>
              </a:ext>
            </a:extLst>
          </p:cNvPr>
          <p:cNvSpPr txBox="1"/>
          <p:nvPr/>
        </p:nvSpPr>
        <p:spPr>
          <a:xfrm>
            <a:off x="5792954" y="4679396"/>
            <a:ext cx="654346" cy="276999"/>
          </a:xfrm>
          <a:prstGeom prst="rect">
            <a:avLst/>
          </a:prstGeom>
          <a:noFill/>
        </p:spPr>
        <p:txBody>
          <a:bodyPr wrap="none" rtlCol="0">
            <a:spAutoFit/>
          </a:bodyPr>
          <a:lstStyle/>
          <a:p>
            <a:pPr algn="ctr"/>
            <a:r>
              <a:rPr lang="en-US" sz="1200">
                <a:latin typeface="+mj-lt"/>
              </a:rPr>
              <a:t>SKILL 02</a:t>
            </a:r>
          </a:p>
        </p:txBody>
      </p:sp>
      <p:sp>
        <p:nvSpPr>
          <p:cNvPr id="32" name="TextBox 31">
            <a:extLst>
              <a:ext uri="{FF2B5EF4-FFF2-40B4-BE49-F238E27FC236}">
                <a16:creationId xmlns:a16="http://schemas.microsoft.com/office/drawing/2014/main" id="{2344C1A4-78E3-410D-8DAD-285E59305ABA}"/>
              </a:ext>
            </a:extLst>
          </p:cNvPr>
          <p:cNvSpPr txBox="1"/>
          <p:nvPr/>
        </p:nvSpPr>
        <p:spPr>
          <a:xfrm>
            <a:off x="6767682" y="4679395"/>
            <a:ext cx="652744" cy="276999"/>
          </a:xfrm>
          <a:prstGeom prst="rect">
            <a:avLst/>
          </a:prstGeom>
          <a:noFill/>
        </p:spPr>
        <p:txBody>
          <a:bodyPr wrap="none" rtlCol="0">
            <a:spAutoFit/>
          </a:bodyPr>
          <a:lstStyle/>
          <a:p>
            <a:pPr algn="ctr"/>
            <a:r>
              <a:rPr lang="en-US" sz="1200">
                <a:latin typeface="+mj-lt"/>
              </a:rPr>
              <a:t>SKILL 03</a:t>
            </a:r>
          </a:p>
        </p:txBody>
      </p:sp>
      <p:sp>
        <p:nvSpPr>
          <p:cNvPr id="33" name="TextBox 32">
            <a:extLst>
              <a:ext uri="{FF2B5EF4-FFF2-40B4-BE49-F238E27FC236}">
                <a16:creationId xmlns:a16="http://schemas.microsoft.com/office/drawing/2014/main" id="{C9EB266F-C7AD-4C4D-8130-6D2707CD7898}"/>
              </a:ext>
            </a:extLst>
          </p:cNvPr>
          <p:cNvSpPr txBox="1"/>
          <p:nvPr/>
        </p:nvSpPr>
        <p:spPr>
          <a:xfrm>
            <a:off x="7741610" y="4679395"/>
            <a:ext cx="652744" cy="276999"/>
          </a:xfrm>
          <a:prstGeom prst="rect">
            <a:avLst/>
          </a:prstGeom>
          <a:noFill/>
        </p:spPr>
        <p:txBody>
          <a:bodyPr wrap="none" rtlCol="0">
            <a:spAutoFit/>
          </a:bodyPr>
          <a:lstStyle/>
          <a:p>
            <a:pPr algn="ctr"/>
            <a:r>
              <a:rPr lang="en-US" sz="1200">
                <a:latin typeface="+mj-lt"/>
              </a:rPr>
              <a:t>SKILL 04</a:t>
            </a: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5951560" y="4118416"/>
            <a:ext cx="337133" cy="336725"/>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sz="1350"/>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4978951" y="4118416"/>
            <a:ext cx="334496" cy="336725"/>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6925832" y="4117482"/>
            <a:ext cx="336445" cy="338592"/>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7898514" y="4117950"/>
            <a:ext cx="338935" cy="337658"/>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3940869" y="3394169"/>
            <a:ext cx="1640716" cy="2882344"/>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5430331" y="1132874"/>
            <a:ext cx="3335963" cy="3836960"/>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743917" y="3905068"/>
            <a:ext cx="1421741" cy="2165106"/>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sz="1350"/>
            </a:p>
          </p:txBody>
        </p:sp>
      </p:grpSp>
      <p:sp>
        <p:nvSpPr>
          <p:cNvPr id="5" name="PsHolder4">
            <a:extLst>
              <a:ext uri="{FF2B5EF4-FFF2-40B4-BE49-F238E27FC236}">
                <a16:creationId xmlns:a16="http://schemas.microsoft.com/office/drawing/2014/main" id="{FDD2369D-EA4A-4113-9645-49261C7CD765}"/>
              </a:ext>
            </a:extLst>
          </p:cNvPr>
          <p:cNvSpPr>
            <a:spLocks noGrp="1"/>
          </p:cNvSpPr>
          <p:nvPr>
            <p:ph type="pic" idx="12"/>
          </p:nvPr>
        </p:nvSpPr>
        <p:spPr/>
      </p:sp>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644857" y="2111210"/>
            <a:ext cx="2647841" cy="369332"/>
          </a:xfrm>
          <a:prstGeom prst="rect">
            <a:avLst/>
          </a:prstGeom>
          <a:noFill/>
        </p:spPr>
        <p:txBody>
          <a:bodyPr wrap="none" rtlCol="0">
            <a:spAutoFit/>
          </a:bodyPr>
          <a:lstStyle/>
          <a:p>
            <a:r>
              <a:rPr lang="en-US">
                <a:latin typeface="+mj-lt"/>
              </a:rPr>
              <a:t>REMEMBER THE GH’OUL TIMES.</a:t>
            </a:r>
          </a:p>
        </p:txBody>
      </p:sp>
      <p:sp>
        <p:nvSpPr>
          <p:cNvPr id="30" name="TextBox 29">
            <a:extLst>
              <a:ext uri="{FF2B5EF4-FFF2-40B4-BE49-F238E27FC236}">
                <a16:creationId xmlns:a16="http://schemas.microsoft.com/office/drawing/2014/main" id="{BFBAE019-E719-4E1C-BB25-3EC595787BAB}"/>
              </a:ext>
            </a:extLst>
          </p:cNvPr>
          <p:cNvSpPr txBox="1"/>
          <p:nvPr/>
        </p:nvSpPr>
        <p:spPr>
          <a:xfrm>
            <a:off x="644857" y="2397232"/>
            <a:ext cx="3804868" cy="898387"/>
          </a:xfrm>
          <a:prstGeom prst="rect">
            <a:avLst/>
          </a:prstGeom>
          <a:noFill/>
        </p:spPr>
        <p:txBody>
          <a:bodyPr wrap="square" rtlCol="0">
            <a:spAutoFit/>
          </a:bodyPr>
          <a:lstStyle/>
          <a:p>
            <a:pPr algn="just">
              <a:lnSpc>
                <a:spcPct val="150000"/>
              </a:lnSpc>
            </a:pPr>
            <a:r>
              <a:rPr lang="en-US" sz="900"/>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p>
        </p:txBody>
      </p:sp>
      <p:sp>
        <p:nvSpPr>
          <p:cNvPr id="4" name="PsHolder8">
            <a:extLst>
              <a:ext uri="{FF2B5EF4-FFF2-40B4-BE49-F238E27FC236}">
                <a16:creationId xmlns:a16="http://schemas.microsoft.com/office/drawing/2014/main" id="{F5A539CF-B6FF-48B3-9FAA-B2BB2793A981}"/>
              </a:ext>
            </a:extLst>
          </p:cNvPr>
          <p:cNvSpPr>
            <a:spLocks noGrp="1"/>
          </p:cNvSpPr>
          <p:nvPr>
            <p:ph type="pic" idx="11"/>
          </p:nvPr>
        </p:nvSpPr>
        <p:spPr/>
      </p:sp>
      <p:sp>
        <p:nvSpPr>
          <p:cNvPr id="3" name="PsHolder9">
            <a:extLst>
              <a:ext uri="{FF2B5EF4-FFF2-40B4-BE49-F238E27FC236}">
                <a16:creationId xmlns:a16="http://schemas.microsoft.com/office/drawing/2014/main" id="{32647BE9-1935-4091-BEBC-C009703F2F37}"/>
              </a:ext>
            </a:extLst>
          </p:cNvPr>
          <p:cNvSpPr>
            <a:spLocks noGrp="1"/>
          </p:cNvSpPr>
          <p:nvPr>
            <p:ph type="pic" idx="10"/>
          </p:nvPr>
        </p:nvSpPr>
        <p:spPr/>
      </p:sp>
      <p:sp>
        <p:nvSpPr>
          <p:cNvPr id="73" name="Freeform: Shape 72">
            <a:extLst>
              <a:ext uri="{FF2B5EF4-FFF2-40B4-BE49-F238E27FC236}">
                <a16:creationId xmlns:a16="http://schemas.microsoft.com/office/drawing/2014/main" id="{B4BA4899-93A7-4CBD-91FA-71EFFCF5DB31}"/>
              </a:ext>
            </a:extLst>
          </p:cNvPr>
          <p:cNvSpPr/>
          <p:nvPr/>
        </p:nvSpPr>
        <p:spPr>
          <a:xfrm rot="6725663">
            <a:off x="514521" y="4400529"/>
            <a:ext cx="532898" cy="27312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6541810" y="5037716"/>
            <a:ext cx="623915" cy="462246"/>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C40921D9-3B0E-488B-A806-8A0B85F34A81}"/>
              </a:ext>
            </a:extLst>
          </p:cNvPr>
          <p:cNvSpPr/>
          <p:nvPr/>
        </p:nvSpPr>
        <p:spPr>
          <a:xfrm>
            <a:off x="4548915" y="0"/>
            <a:ext cx="1618103" cy="1152857"/>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6050902" y="2691214"/>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596754"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3323827" y="2691213"/>
            <a:ext cx="2495993" cy="147526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5" name="PsHolder4">
            <a:extLst>
              <a:ext uri="{FF2B5EF4-FFF2-40B4-BE49-F238E27FC236}">
                <a16:creationId xmlns:a16="http://schemas.microsoft.com/office/drawing/2014/main" id="{21B02469-1EB2-427B-992B-73E3E6D52AED}"/>
              </a:ext>
            </a:extLst>
          </p:cNvPr>
          <p:cNvSpPr>
            <a:spLocks noGrp="1"/>
          </p:cNvSpPr>
          <p:nvPr>
            <p:ph type="pic" idx="12"/>
          </p:nvPr>
        </p:nvSpPr>
        <p:spPr/>
      </p:sp>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sp>
        <p:nvSpPr>
          <p:cNvPr id="4" name="PsHolder6">
            <a:extLst>
              <a:ext uri="{FF2B5EF4-FFF2-40B4-BE49-F238E27FC236}">
                <a16:creationId xmlns:a16="http://schemas.microsoft.com/office/drawing/2014/main" id="{1BE9DED4-52ED-4627-81D3-6345FF157361}"/>
              </a:ext>
            </a:extLst>
          </p:cNvPr>
          <p:cNvSpPr>
            <a:spLocks noGrp="1"/>
          </p:cNvSpPr>
          <p:nvPr>
            <p:ph type="pic" idx="11"/>
          </p:nvPr>
        </p:nvSpPr>
        <p:spPr/>
      </p:sp>
      <p:sp>
        <p:nvSpPr>
          <p:cNvPr id="3" name="PsHolder7">
            <a:extLst>
              <a:ext uri="{FF2B5EF4-FFF2-40B4-BE49-F238E27FC236}">
                <a16:creationId xmlns:a16="http://schemas.microsoft.com/office/drawing/2014/main" id="{0E7C328A-C066-4418-9351-6C1DECFE8F40}"/>
              </a:ext>
            </a:extLst>
          </p:cNvPr>
          <p:cNvSpPr>
            <a:spLocks noGrp="1"/>
          </p:cNvSpPr>
          <p:nvPr>
            <p:ph type="pic" idx="10"/>
          </p:nvPr>
        </p:nvSpPr>
        <p:spPr/>
      </p:sp>
      <p:sp>
        <p:nvSpPr>
          <p:cNvPr id="24" name="Oval 23">
            <a:extLst>
              <a:ext uri="{FF2B5EF4-FFF2-40B4-BE49-F238E27FC236}">
                <a16:creationId xmlns:a16="http://schemas.microsoft.com/office/drawing/2014/main" id="{354BF23A-CFBC-47C2-BB16-66060ECBFEC7}"/>
              </a:ext>
            </a:extLst>
          </p:cNvPr>
          <p:cNvSpPr/>
          <p:nvPr/>
        </p:nvSpPr>
        <p:spPr>
          <a:xfrm>
            <a:off x="6205806"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E6E890B9-ABF5-4B30-A6DF-96AB7FAC6F90}"/>
              </a:ext>
            </a:extLst>
          </p:cNvPr>
          <p:cNvSpPr txBox="1"/>
          <p:nvPr/>
        </p:nvSpPr>
        <p:spPr>
          <a:xfrm>
            <a:off x="6280881" y="2517977"/>
            <a:ext cx="389850" cy="369332"/>
          </a:xfrm>
          <a:prstGeom prst="rect">
            <a:avLst/>
          </a:prstGeom>
          <a:noFill/>
        </p:spPr>
        <p:txBody>
          <a:bodyPr wrap="none" rtlCol="0">
            <a:spAutoFit/>
          </a:bodyPr>
          <a:lstStyle/>
          <a:p>
            <a:pPr algn="ctr"/>
            <a:r>
              <a:rPr lang="en-US">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3478733"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6" name="TextBox 35">
            <a:extLst>
              <a:ext uri="{FF2B5EF4-FFF2-40B4-BE49-F238E27FC236}">
                <a16:creationId xmlns:a16="http://schemas.microsoft.com/office/drawing/2014/main" id="{EF3D8B15-408C-4291-9B38-1B8E60B75E92}"/>
              </a:ext>
            </a:extLst>
          </p:cNvPr>
          <p:cNvSpPr txBox="1"/>
          <p:nvPr/>
        </p:nvSpPr>
        <p:spPr>
          <a:xfrm>
            <a:off x="3553006" y="2517977"/>
            <a:ext cx="391454" cy="369332"/>
          </a:xfrm>
          <a:prstGeom prst="rect">
            <a:avLst/>
          </a:prstGeom>
          <a:noFill/>
        </p:spPr>
        <p:txBody>
          <a:bodyPr wrap="none" rtlCol="0">
            <a:spAutoFit/>
          </a:bodyPr>
          <a:lstStyle/>
          <a:p>
            <a:pPr algn="ctr"/>
            <a:r>
              <a:rPr lang="en-US">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751658" y="2421101"/>
            <a:ext cx="540000" cy="54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38" name="TextBox 37">
            <a:extLst>
              <a:ext uri="{FF2B5EF4-FFF2-40B4-BE49-F238E27FC236}">
                <a16:creationId xmlns:a16="http://schemas.microsoft.com/office/drawing/2014/main" id="{06B3E852-A660-4A65-BCE3-D3477372F688}"/>
              </a:ext>
            </a:extLst>
          </p:cNvPr>
          <p:cNvSpPr txBox="1"/>
          <p:nvPr/>
        </p:nvSpPr>
        <p:spPr>
          <a:xfrm>
            <a:off x="840360" y="2517977"/>
            <a:ext cx="362600" cy="369332"/>
          </a:xfrm>
          <a:prstGeom prst="rect">
            <a:avLst/>
          </a:prstGeom>
          <a:noFill/>
        </p:spPr>
        <p:txBody>
          <a:bodyPr wrap="none" rtlCol="0">
            <a:spAutoFit/>
          </a:bodyPr>
          <a:lstStyle/>
          <a:p>
            <a:pPr algn="ctr"/>
            <a:r>
              <a:rPr lang="en-US">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596503"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598734" y="4528082"/>
            <a:ext cx="2494013" cy="690638"/>
          </a:xfrm>
          <a:prstGeom prst="rect">
            <a:avLst/>
          </a:prstGeom>
          <a:noFill/>
        </p:spPr>
        <p:txBody>
          <a:bodyPr wrap="square" rtlCol="0">
            <a:spAutoFit/>
          </a:bodyPr>
          <a:lstStyle/>
          <a:p>
            <a:pPr algn="just">
              <a:lnSpc>
                <a:spcPct val="150000"/>
              </a:lnSpc>
            </a:pPr>
            <a:r>
              <a:rPr lang="en-US" sz="900"/>
              <a:t>One morning, when Gregor Samsa woke from troubled dreams, he found himself transformed in his bed into a horrible vermin. He lay on his armour-like back</a:t>
            </a:r>
          </a:p>
        </p:txBody>
      </p:sp>
      <p:sp>
        <p:nvSpPr>
          <p:cNvPr id="43" name="TextBox 42">
            <a:extLst>
              <a:ext uri="{FF2B5EF4-FFF2-40B4-BE49-F238E27FC236}">
                <a16:creationId xmlns:a16="http://schemas.microsoft.com/office/drawing/2014/main" id="{41A283AE-4BB6-48A5-8E10-CA64E302A17E}"/>
              </a:ext>
            </a:extLst>
          </p:cNvPr>
          <p:cNvSpPr txBox="1"/>
          <p:nvPr/>
        </p:nvSpPr>
        <p:spPr>
          <a:xfrm>
            <a:off x="3323827" y="4322016"/>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3326057" y="4528082"/>
            <a:ext cx="2494013" cy="69063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 with my whole heart. I am alone, and feel the charm</a:t>
            </a:r>
          </a:p>
        </p:txBody>
      </p:sp>
      <p:sp>
        <p:nvSpPr>
          <p:cNvPr id="45" name="TextBox 44">
            <a:extLst>
              <a:ext uri="{FF2B5EF4-FFF2-40B4-BE49-F238E27FC236}">
                <a16:creationId xmlns:a16="http://schemas.microsoft.com/office/drawing/2014/main" id="{3FAD64C6-666C-4DC1-AB4C-E95C250B4622}"/>
              </a:ext>
            </a:extLst>
          </p:cNvPr>
          <p:cNvSpPr txBox="1"/>
          <p:nvPr/>
        </p:nvSpPr>
        <p:spPr>
          <a:xfrm>
            <a:off x="6049023" y="4317610"/>
            <a:ext cx="1098378" cy="276999"/>
          </a:xfrm>
          <a:prstGeom prst="rect">
            <a:avLst/>
          </a:prstGeom>
          <a:noFill/>
        </p:spPr>
        <p:txBody>
          <a:bodyPr wrap="none" rtlCol="0">
            <a:spAutoFit/>
          </a:bodyPr>
          <a:lstStyle/>
          <a:p>
            <a:r>
              <a:rPr lang="en-US" sz="12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6051253" y="4523676"/>
            <a:ext cx="2494013"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a:t>
            </a:r>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6562947" y="1"/>
            <a:ext cx="2581054" cy="679484"/>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3070816" y="784817"/>
            <a:ext cx="300237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sp>
        <p:nvSpPr>
          <p:cNvPr id="2" name="PsHolder3">
            <a:extLst>
              <a:ext uri="{FF2B5EF4-FFF2-40B4-BE49-F238E27FC236}">
                <a16:creationId xmlns:a16="http://schemas.microsoft.com/office/drawing/2014/main" id="{50C99278-6B9E-4275-AED5-08BC7D8D161F}"/>
              </a:ext>
            </a:extLst>
          </p:cNvPr>
          <p:cNvSpPr>
            <a:spLocks noGrp="1"/>
          </p:cNvSpPr>
          <p:nvPr>
            <p:ph type="pic" idx="10"/>
          </p:nvPr>
        </p:nvSpPr>
        <p:spPr/>
      </p:sp>
      <p:sp>
        <p:nvSpPr>
          <p:cNvPr id="21" name="TextBox 20">
            <a:extLst>
              <a:ext uri="{FF2B5EF4-FFF2-40B4-BE49-F238E27FC236}">
                <a16:creationId xmlns:a16="http://schemas.microsoft.com/office/drawing/2014/main" id="{901112AB-3F72-4846-B729-E47C39A760B4}"/>
              </a:ext>
            </a:extLst>
          </p:cNvPr>
          <p:cNvSpPr txBox="1"/>
          <p:nvPr/>
        </p:nvSpPr>
        <p:spPr>
          <a:xfrm>
            <a:off x="644857" y="2519607"/>
            <a:ext cx="3080908" cy="369332"/>
          </a:xfrm>
          <a:prstGeom prst="rect">
            <a:avLst/>
          </a:prstGeom>
          <a:noFill/>
        </p:spPr>
        <p:txBody>
          <a:bodyPr wrap="none" rtlCol="0">
            <a:spAutoFit/>
          </a:bodyPr>
          <a:lstStyle/>
          <a:p>
            <a:r>
              <a:rPr lang="en-US">
                <a:latin typeface="+mj-lt"/>
              </a:rPr>
              <a:t>FREE BROOM WITH FLYING LESSONS!</a:t>
            </a:r>
          </a:p>
        </p:txBody>
      </p:sp>
      <p:sp>
        <p:nvSpPr>
          <p:cNvPr id="22" name="TextBox 21">
            <a:extLst>
              <a:ext uri="{FF2B5EF4-FFF2-40B4-BE49-F238E27FC236}">
                <a16:creationId xmlns:a16="http://schemas.microsoft.com/office/drawing/2014/main" id="{F87F2B61-B182-4958-BFC7-7FC475078053}"/>
              </a:ext>
            </a:extLst>
          </p:cNvPr>
          <p:cNvSpPr txBox="1"/>
          <p:nvPr/>
        </p:nvSpPr>
        <p:spPr>
          <a:xfrm>
            <a:off x="644857" y="2865856"/>
            <a:ext cx="3927143"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28" name="Oval 27">
            <a:extLst>
              <a:ext uri="{FF2B5EF4-FFF2-40B4-BE49-F238E27FC236}">
                <a16:creationId xmlns:a16="http://schemas.microsoft.com/office/drawing/2014/main" id="{0B0986F7-FA6A-4D67-AA6A-BB70E5CE8CB2}"/>
              </a:ext>
            </a:extLst>
          </p:cNvPr>
          <p:cNvSpPr/>
          <p:nvPr/>
        </p:nvSpPr>
        <p:spPr>
          <a:xfrm>
            <a:off x="5113874"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9" name="Oval 28">
            <a:extLst>
              <a:ext uri="{FF2B5EF4-FFF2-40B4-BE49-F238E27FC236}">
                <a16:creationId xmlns:a16="http://schemas.microsoft.com/office/drawing/2014/main" id="{7CCCD89E-76A6-4D78-8CA2-7F21E6A5E5A8}"/>
              </a:ext>
            </a:extLst>
          </p:cNvPr>
          <p:cNvSpPr/>
          <p:nvPr/>
        </p:nvSpPr>
        <p:spPr>
          <a:xfrm>
            <a:off x="6892730" y="2372390"/>
            <a:ext cx="1391103" cy="1391103"/>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4" name="TextBox 33">
            <a:extLst>
              <a:ext uri="{FF2B5EF4-FFF2-40B4-BE49-F238E27FC236}">
                <a16:creationId xmlns:a16="http://schemas.microsoft.com/office/drawing/2014/main" id="{B4CB42E2-E7E8-447F-A873-F3D3ADDEDE1D}"/>
              </a:ext>
            </a:extLst>
          </p:cNvPr>
          <p:cNvSpPr txBox="1"/>
          <p:nvPr/>
        </p:nvSpPr>
        <p:spPr>
          <a:xfrm>
            <a:off x="5378858" y="2648525"/>
            <a:ext cx="861134" cy="276999"/>
          </a:xfrm>
          <a:prstGeom prst="rect">
            <a:avLst/>
          </a:prstGeom>
          <a:noFill/>
        </p:spPr>
        <p:txBody>
          <a:bodyPr wrap="none" rtlCol="0">
            <a:spAutoFit/>
          </a:bodyPr>
          <a:lstStyle/>
          <a:p>
            <a:pPr algn="ctr"/>
            <a:r>
              <a:rPr lang="en-US" sz="12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5149930"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7148097" y="2648525"/>
            <a:ext cx="880370" cy="276999"/>
          </a:xfrm>
          <a:prstGeom prst="rect">
            <a:avLst/>
          </a:prstGeom>
          <a:noFill/>
        </p:spPr>
        <p:txBody>
          <a:bodyPr wrap="none" rtlCol="0">
            <a:spAutoFit/>
          </a:bodyPr>
          <a:lstStyle/>
          <a:p>
            <a:pPr algn="ctr"/>
            <a:r>
              <a:rPr lang="en-US" sz="12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6928786" y="2867621"/>
            <a:ext cx="1318991"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5745113" cy="5506336"/>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sz="1350"/>
          </a:p>
        </p:txBody>
      </p:sp>
      <p:sp>
        <p:nvSpPr>
          <p:cNvPr id="14" name="TextBox 13">
            <a:extLst>
              <a:ext uri="{FF2B5EF4-FFF2-40B4-BE49-F238E27FC236}">
                <a16:creationId xmlns:a16="http://schemas.microsoft.com/office/drawing/2014/main" id="{191FA45A-2587-4D1F-A3B8-5EF1E8C03CBE}"/>
              </a:ext>
            </a:extLst>
          </p:cNvPr>
          <p:cNvSpPr txBox="1"/>
          <p:nvPr/>
        </p:nvSpPr>
        <p:spPr>
          <a:xfrm>
            <a:off x="4257995" y="3451367"/>
            <a:ext cx="2209066" cy="369332"/>
          </a:xfrm>
          <a:prstGeom prst="rect">
            <a:avLst/>
          </a:prstGeom>
          <a:noFill/>
        </p:spPr>
        <p:txBody>
          <a:bodyPr wrap="none" rtlCol="0">
            <a:spAutoFit/>
          </a:bodyPr>
          <a:lstStyle/>
          <a:p>
            <a:r>
              <a:rPr lang="en-US">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4257995" y="3761239"/>
            <a:ext cx="4297823" cy="898387"/>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p>
        </p:txBody>
      </p:sp>
      <p:sp>
        <p:nvSpPr>
          <p:cNvPr id="2" name="PsHolder4">
            <a:extLst>
              <a:ext uri="{FF2B5EF4-FFF2-40B4-BE49-F238E27FC236}">
                <a16:creationId xmlns:a16="http://schemas.microsoft.com/office/drawing/2014/main" id="{9676E989-D707-49AA-AEB6-B3C4A301AEF3}"/>
              </a:ext>
            </a:extLst>
          </p:cNvPr>
          <p:cNvSpPr>
            <a:spLocks noGrp="1"/>
          </p:cNvSpPr>
          <p:nvPr>
            <p:ph type="pic" idx="10"/>
          </p:nvPr>
        </p:nvSpPr>
        <p:spPr/>
      </p:sp>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267723" y="3888568"/>
            <a:ext cx="1283882" cy="128388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4289049" y="4819275"/>
            <a:ext cx="933463" cy="2654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71F2E044-C21F-43CA-AD85-C082979E694A}"/>
              </a:ext>
            </a:extLst>
          </p:cNvPr>
          <p:cNvSpPr txBox="1"/>
          <p:nvPr/>
        </p:nvSpPr>
        <p:spPr>
          <a:xfrm>
            <a:off x="4432614" y="4836587"/>
            <a:ext cx="646332" cy="253916"/>
          </a:xfrm>
          <a:prstGeom prst="rect">
            <a:avLst/>
          </a:prstGeom>
          <a:noFill/>
        </p:spPr>
        <p:txBody>
          <a:bodyPr wrap="none" rtlCol="0">
            <a:spAutoFit/>
          </a:bodyPr>
          <a:lstStyle/>
          <a:p>
            <a:pPr algn="ctr"/>
            <a:r>
              <a:rPr lang="en-US" sz="105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1554439" y="4110807"/>
            <a:ext cx="710451" cy="646331"/>
          </a:xfrm>
          <a:prstGeom prst="rect">
            <a:avLst/>
          </a:prstGeom>
          <a:noFill/>
        </p:spPr>
        <p:txBody>
          <a:bodyPr wrap="none" rtlCol="0">
            <a:spAutoFit/>
          </a:bodyPr>
          <a:lstStyle/>
          <a:p>
            <a:pPr algn="ctr"/>
            <a:r>
              <a:rPr lang="en-US">
                <a:solidFill>
                  <a:schemeClr val="bg2"/>
                </a:solidFill>
                <a:latin typeface="+mj-lt"/>
              </a:rPr>
              <a:t>31 OCT</a:t>
            </a:r>
          </a:p>
          <a:p>
            <a:pPr algn="ctr"/>
            <a:r>
              <a:rPr lang="en-US">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457456" y="4734055"/>
            <a:ext cx="904415" cy="276999"/>
          </a:xfrm>
          <a:prstGeom prst="rect">
            <a:avLst/>
          </a:prstGeom>
          <a:noFill/>
        </p:spPr>
        <p:txBody>
          <a:bodyPr wrap="none" rtlCol="0">
            <a:spAutoFit/>
          </a:bodyPr>
          <a:lstStyle/>
          <a:p>
            <a:pPr algn="ctr"/>
            <a:r>
              <a:rPr lang="en-US" sz="12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5827083" y="1236123"/>
            <a:ext cx="452819" cy="348969"/>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6870900" y="1965620"/>
            <a:ext cx="3381470" cy="116473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sz="1350"/>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sp>
        <p:nvSpPr>
          <p:cNvPr id="5" name="PsHolder3">
            <a:extLst>
              <a:ext uri="{FF2B5EF4-FFF2-40B4-BE49-F238E27FC236}">
                <a16:creationId xmlns:a16="http://schemas.microsoft.com/office/drawing/2014/main" id="{CC467839-70EB-4FED-9342-F99B0B0B6B9A}"/>
              </a:ext>
            </a:extLst>
          </p:cNvPr>
          <p:cNvSpPr>
            <a:spLocks noGrp="1"/>
          </p:cNvSpPr>
          <p:nvPr>
            <p:ph type="pic" idx="11"/>
          </p:nvPr>
        </p:nvSpPr>
        <p:spPr/>
      </p:sp>
      <p:sp>
        <p:nvSpPr>
          <p:cNvPr id="10" name="TextBox 9">
            <a:extLst>
              <a:ext uri="{FF2B5EF4-FFF2-40B4-BE49-F238E27FC236}">
                <a16:creationId xmlns:a16="http://schemas.microsoft.com/office/drawing/2014/main" id="{2353BA02-ED45-4CDF-A68B-97B0ED94B985}"/>
              </a:ext>
            </a:extLst>
          </p:cNvPr>
          <p:cNvSpPr txBox="1"/>
          <p:nvPr/>
        </p:nvSpPr>
        <p:spPr>
          <a:xfrm>
            <a:off x="644857" y="2337835"/>
            <a:ext cx="1763624" cy="369332"/>
          </a:xfrm>
          <a:prstGeom prst="rect">
            <a:avLst/>
          </a:prstGeom>
          <a:noFill/>
        </p:spPr>
        <p:txBody>
          <a:bodyPr wrap="none" rtlCol="0">
            <a:spAutoFit/>
          </a:bodyPr>
          <a:lstStyle/>
          <a:p>
            <a:r>
              <a:rPr lang="en-US">
                <a:latin typeface="+mj-lt"/>
              </a:rPr>
              <a:t>KEEP ON THINKING.</a:t>
            </a:r>
          </a:p>
        </p:txBody>
      </p:sp>
      <p:sp>
        <p:nvSpPr>
          <p:cNvPr id="11" name="TextBox 10">
            <a:extLst>
              <a:ext uri="{FF2B5EF4-FFF2-40B4-BE49-F238E27FC236}">
                <a16:creationId xmlns:a16="http://schemas.microsoft.com/office/drawing/2014/main" id="{2CCC7237-FAF8-4F76-88AC-C0735D968CD5}"/>
              </a:ext>
            </a:extLst>
          </p:cNvPr>
          <p:cNvSpPr txBox="1"/>
          <p:nvPr/>
        </p:nvSpPr>
        <p:spPr>
          <a:xfrm>
            <a:off x="644858" y="2636235"/>
            <a:ext cx="3820817"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a:t>
            </a:r>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1630728300"/>
              </p:ext>
            </p:extLst>
          </p:nvPr>
        </p:nvGraphicFramePr>
        <p:xfrm>
          <a:off x="644857" y="3630113"/>
          <a:ext cx="3820817" cy="1598429"/>
        </p:xfrm>
        <a:graphic>
          <a:graphicData uri="http://schemas.openxmlformats.org/drawingml/2006/chart">
            <c:chart xmlns:c="http://schemas.openxmlformats.org/drawingml/2006/chart" xmlns:r="http://schemas.openxmlformats.org/officeDocument/2006/relationships" r:id="rId2"/>
          </a:graphicData>
        </a:graphic>
      </p:graphicFrame>
      <p:sp>
        <p:nvSpPr>
          <p:cNvPr id="3" name="PsHolder7">
            <a:extLst>
              <a:ext uri="{FF2B5EF4-FFF2-40B4-BE49-F238E27FC236}">
                <a16:creationId xmlns:a16="http://schemas.microsoft.com/office/drawing/2014/main" id="{A0F3D7A4-5A06-4B3D-A2A0-F64555F3D90F}"/>
              </a:ext>
            </a:extLst>
          </p:cNvPr>
          <p:cNvSpPr>
            <a:spLocks noGrp="1"/>
          </p:cNvSpPr>
          <p:nvPr>
            <p:ph type="pic" idx="10"/>
          </p:nvPr>
        </p:nvSpPr>
        <p:spPr/>
      </p:sp>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259" y="1817984"/>
            <a:ext cx="1776392" cy="3552785"/>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2786" y="1817984"/>
            <a:ext cx="1776392" cy="3552785"/>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BE27F09D-ADC6-4216-B47A-71A96064E3FF}"/>
              </a:ext>
            </a:extLst>
          </p:cNvPr>
          <p:cNvSpPr/>
          <p:nvPr/>
        </p:nvSpPr>
        <p:spPr>
          <a:xfrm>
            <a:off x="0" y="0"/>
            <a:ext cx="4894758" cy="6858000"/>
          </a:xfrm>
          <a:custGeom>
            <a:avLst/>
            <a:gdLst>
              <a:gd name="connsiteX0" fmla="*/ 0 w 4894758"/>
              <a:gd name="connsiteY0" fmla="*/ 1156 h 6858000"/>
              <a:gd name="connsiteX1" fmla="*/ 1849347 w 4894758"/>
              <a:gd name="connsiteY1" fmla="*/ 1156 h 6858000"/>
              <a:gd name="connsiteX2" fmla="*/ 1821979 w 4894758"/>
              <a:gd name="connsiteY2" fmla="*/ 300321 h 6858000"/>
              <a:gd name="connsiteX3" fmla="*/ 2408755 w 4894758"/>
              <a:gd name="connsiteY3" fmla="*/ 2511424 h 6858000"/>
              <a:gd name="connsiteX4" fmla="*/ 4437336 w 4894758"/>
              <a:gd name="connsiteY4" fmla="*/ 4562024 h 6858000"/>
              <a:gd name="connsiteX5" fmla="*/ 4800822 w 4894758"/>
              <a:gd name="connsiteY5" fmla="*/ 6612595 h 6858000"/>
              <a:gd name="connsiteX6" fmla="*/ 4894758 w 4894758"/>
              <a:gd name="connsiteY6" fmla="*/ 6858000 h 6858000"/>
              <a:gd name="connsiteX7" fmla="*/ 2512579 w 4894758"/>
              <a:gd name="connsiteY7" fmla="*/ 6858000 h 6858000"/>
              <a:gd name="connsiteX8" fmla="*/ 2408309 w 4894758"/>
              <a:gd name="connsiteY8" fmla="*/ 6654715 h 6858000"/>
              <a:gd name="connsiteX9" fmla="*/ 2204032 w 4894758"/>
              <a:gd name="connsiteY9" fmla="*/ 5957128 h 6858000"/>
              <a:gd name="connsiteX10" fmla="*/ 27549 w 4894758"/>
              <a:gd name="connsiteY10" fmla="*/ 1676200 h 6858000"/>
              <a:gd name="connsiteX11" fmla="*/ 0 w 4894758"/>
              <a:gd name="connsiteY11" fmla="*/ 1664003 h 6858000"/>
              <a:gd name="connsiteX12" fmla="*/ 1849452 w 4894758"/>
              <a:gd name="connsiteY12" fmla="*/ 0 h 6858000"/>
              <a:gd name="connsiteX13" fmla="*/ 1849452 w 4894758"/>
              <a:gd name="connsiteY13" fmla="*/ 1156 h 6858000"/>
              <a:gd name="connsiteX14" fmla="*/ 1849347 w 4894758"/>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94758" h="6858000">
                <a:moveTo>
                  <a:pt x="0" y="1156"/>
                </a:moveTo>
                <a:lnTo>
                  <a:pt x="1849347" y="1156"/>
                </a:lnTo>
                <a:lnTo>
                  <a:pt x="1821979" y="300321"/>
                </a:lnTo>
                <a:cubicBezTo>
                  <a:pt x="1774837" y="1026479"/>
                  <a:pt x="1861937" y="1909632"/>
                  <a:pt x="2408755" y="2511424"/>
                </a:cubicBezTo>
                <a:cubicBezTo>
                  <a:pt x="3491118" y="3704922"/>
                  <a:pt x="4346235" y="2967625"/>
                  <a:pt x="4437336" y="4562024"/>
                </a:cubicBezTo>
                <a:cubicBezTo>
                  <a:pt x="4478468" y="5283768"/>
                  <a:pt x="4594598" y="6018742"/>
                  <a:pt x="4800822" y="6612595"/>
                </a:cubicBezTo>
                <a:lnTo>
                  <a:pt x="4894758" y="6858000"/>
                </a:lnTo>
                <a:lnTo>
                  <a:pt x="2512579" y="6858000"/>
                </a:lnTo>
                <a:lnTo>
                  <a:pt x="2408309" y="6654715"/>
                </a:lnTo>
                <a:cubicBezTo>
                  <a:pt x="2311840" y="6444217"/>
                  <a:pt x="2240033" y="6212015"/>
                  <a:pt x="2204032" y="5957128"/>
                </a:cubicBezTo>
                <a:cubicBezTo>
                  <a:pt x="1941525" y="4106979"/>
                  <a:pt x="1497810" y="2274098"/>
                  <a:pt x="27549" y="1676200"/>
                </a:cubicBezTo>
                <a:lnTo>
                  <a:pt x="0" y="1664003"/>
                </a:lnTo>
                <a:close/>
                <a:moveTo>
                  <a:pt x="1849452" y="0"/>
                </a:moveTo>
                <a:lnTo>
                  <a:pt x="1849452" y="1156"/>
                </a:lnTo>
                <a:lnTo>
                  <a:pt x="1849347"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11" name="TextBox 10">
            <a:extLst>
              <a:ext uri="{FF2B5EF4-FFF2-40B4-BE49-F238E27FC236}">
                <a16:creationId xmlns:a16="http://schemas.microsoft.com/office/drawing/2014/main" id="{B45D2DB6-DDFF-4EE3-9926-5B4228EB0124}"/>
              </a:ext>
            </a:extLst>
          </p:cNvPr>
          <p:cNvSpPr txBox="1"/>
          <p:nvPr/>
        </p:nvSpPr>
        <p:spPr>
          <a:xfrm>
            <a:off x="4800599" y="2609900"/>
            <a:ext cx="3939363" cy="690638"/>
          </a:xfrm>
          <a:prstGeom prst="rect">
            <a:avLst/>
          </a:prstGeom>
          <a:noFill/>
        </p:spPr>
        <p:txBody>
          <a:bodyPr wrap="square" rtlCol="0">
            <a:spAutoFit/>
          </a:bodyPr>
          <a:lstStyle/>
          <a:p>
            <a:pPr algn="just">
              <a:lnSpc>
                <a:spcPct val="150000"/>
              </a:lnSpc>
            </a:pPr>
            <a:r>
              <a:rPr lang="en-US" sz="900"/>
              <a:t>To take a trivial example, which of us ever undertakes laborious physical exercise, except to obtain some advantage from it? But who has any right to find fault with a man who chooses to enjoy a pleasure that has no annoying consequences, or one who avoids</a:t>
            </a:r>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1673966037"/>
              </p:ext>
            </p:extLst>
          </p:nvPr>
        </p:nvGraphicFramePr>
        <p:xfrm>
          <a:off x="4800600" y="3504757"/>
          <a:ext cx="3854302" cy="1618808"/>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sp>
        <p:nvSpPr>
          <p:cNvPr id="3" name="PsHolder5">
            <a:extLst>
              <a:ext uri="{FF2B5EF4-FFF2-40B4-BE49-F238E27FC236}">
                <a16:creationId xmlns:a16="http://schemas.microsoft.com/office/drawing/2014/main" id="{235BD379-9B84-4D96-9798-A068C5DBFCB5}"/>
              </a:ext>
            </a:extLst>
          </p:cNvPr>
          <p:cNvSpPr>
            <a:spLocks noGrp="1"/>
          </p:cNvSpPr>
          <p:nvPr>
            <p:ph type="pic" idx="10"/>
          </p:nvPr>
        </p:nvSpPr>
        <p:spPr/>
      </p:sp>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302" y="1888311"/>
            <a:ext cx="5620118" cy="3394551"/>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1" dur="500"/>
                                        <p:tgtEl>
                                          <p:spTgt spid="14">
                                            <p:graphicEl>
                                              <a:chart seriesIdx="-3" categoryIdx="-3" bldStep="gridLegend"/>
                                            </p:graphic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5"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573052" y="2383841"/>
            <a:ext cx="7997894" cy="1331274"/>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BACB4-0926-418B-A41D-A30FAE162753}"/>
              </a:ext>
            </a:extLst>
          </p:cNvPr>
          <p:cNvSpPr>
            <a:spLocks noGrp="1"/>
          </p:cNvSpPr>
          <p:nvPr>
            <p:ph type="pic" idx="10"/>
          </p:nvPr>
        </p:nvSpPr>
        <p:spPr/>
      </p:sp>
      <p:sp>
        <p:nvSpPr>
          <p:cNvPr id="40" name="Freeform: Shape 39">
            <a:extLst>
              <a:ext uri="{FF2B5EF4-FFF2-40B4-BE49-F238E27FC236}">
                <a16:creationId xmlns:a16="http://schemas.microsoft.com/office/drawing/2014/main" id="{6A894836-0D15-41BD-A8D5-C3AD173CDB4C}"/>
              </a:ext>
            </a:extLst>
          </p:cNvPr>
          <p:cNvSpPr/>
          <p:nvPr/>
        </p:nvSpPr>
        <p:spPr>
          <a:xfrm>
            <a:off x="0" y="0"/>
            <a:ext cx="2360429" cy="898793"/>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6212073" y="5829924"/>
            <a:ext cx="2163731" cy="1028076"/>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sz="1350"/>
          </a:p>
        </p:txBody>
      </p:sp>
      <p:sp>
        <p:nvSpPr>
          <p:cNvPr id="43" name="TextBox 42">
            <a:extLst>
              <a:ext uri="{FF2B5EF4-FFF2-40B4-BE49-F238E27FC236}">
                <a16:creationId xmlns:a16="http://schemas.microsoft.com/office/drawing/2014/main" id="{2258E5D6-288E-41E1-A636-9C0F1A0983C6}"/>
              </a:ext>
            </a:extLst>
          </p:cNvPr>
          <p:cNvSpPr txBox="1"/>
          <p:nvPr/>
        </p:nvSpPr>
        <p:spPr>
          <a:xfrm>
            <a:off x="1126172" y="3961252"/>
            <a:ext cx="6891656" cy="548035"/>
          </a:xfrm>
          <a:prstGeom prst="rect">
            <a:avLst/>
          </a:prstGeom>
          <a:noFill/>
        </p:spPr>
        <p:txBody>
          <a:bodyPr wrap="square" rtlCol="0">
            <a:spAutoFit/>
          </a:bodyPr>
          <a:lstStyle/>
          <a:p>
            <a:pPr algn="ctr">
              <a:lnSpc>
                <a:spcPct val="150000"/>
              </a:lnSpc>
            </a:pPr>
            <a:r>
              <a:rPr lang="en-US" sz="1050"/>
              <a:t>The European languages are members of the same family. Their separate existence is a myth. For science, music, sport, etc, Europe uses the same vocabulary. The languages only differ in their grammar, their pronunciation and their most common words. Everyone realizes</a:t>
            </a:r>
          </a:p>
        </p:txBody>
      </p:sp>
      <p:sp>
        <p:nvSpPr>
          <p:cNvPr id="2" name="Freeform: Shape 1">
            <a:extLst>
              <a:ext uri="{FF2B5EF4-FFF2-40B4-BE49-F238E27FC236}">
                <a16:creationId xmlns:a16="http://schemas.microsoft.com/office/drawing/2014/main" id="{D827371F-934A-49AE-94A7-6A3C83B45178}"/>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2F844068-1171-42A9-8FD2-E1092D51543F}"/>
              </a:ext>
            </a:extLst>
          </p:cNvPr>
          <p:cNvSpPr/>
          <p:nvPr/>
        </p:nvSpPr>
        <p:spPr>
          <a:xfrm>
            <a:off x="3829531" y="1508220"/>
            <a:ext cx="1361319" cy="762597"/>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40">
            <a:extLst>
              <a:ext uri="{FF2B5EF4-FFF2-40B4-BE49-F238E27FC236}">
                <a16:creationId xmlns:a16="http://schemas.microsoft.com/office/drawing/2014/main" id="{E73760C9-23F9-4AA1-8577-736C4D514303}"/>
              </a:ext>
            </a:extLst>
          </p:cNvPr>
          <p:cNvSpPr/>
          <p:nvPr/>
        </p:nvSpPr>
        <p:spPr>
          <a:xfrm>
            <a:off x="1" y="936182"/>
            <a:ext cx="3607357" cy="5921819"/>
          </a:xfrm>
          <a:custGeom>
            <a:avLst/>
            <a:gdLst>
              <a:gd name="connsiteX0" fmla="*/ 1879790 w 3607357"/>
              <a:gd name="connsiteY0" fmla="*/ 1256 h 5921819"/>
              <a:gd name="connsiteX1" fmla="*/ 2512692 w 3607357"/>
              <a:gd name="connsiteY1" fmla="*/ 113543 h 5921819"/>
              <a:gd name="connsiteX2" fmla="*/ 3180940 w 3607357"/>
              <a:gd name="connsiteY2" fmla="*/ 622248 h 5921819"/>
              <a:gd name="connsiteX3" fmla="*/ 3543297 w 3607357"/>
              <a:gd name="connsiteY3" fmla="*/ 1527649 h 5921819"/>
              <a:gd name="connsiteX4" fmla="*/ 3598594 w 3607357"/>
              <a:gd name="connsiteY4" fmla="*/ 2538353 h 5921819"/>
              <a:gd name="connsiteX5" fmla="*/ 3459710 w 3607357"/>
              <a:gd name="connsiteY5" fmla="*/ 3542760 h 5921819"/>
              <a:gd name="connsiteX6" fmla="*/ 3178848 w 3607357"/>
              <a:gd name="connsiteY6" fmla="*/ 4512662 h 5921819"/>
              <a:gd name="connsiteX7" fmla="*/ 2764506 w 3607357"/>
              <a:gd name="connsiteY7" fmla="*/ 5403566 h 5921819"/>
              <a:gd name="connsiteX8" fmla="*/ 2491818 w 3607357"/>
              <a:gd name="connsiteY8" fmla="*/ 5800887 h 5921819"/>
              <a:gd name="connsiteX9" fmla="*/ 2412671 w 3607357"/>
              <a:gd name="connsiteY9" fmla="*/ 5892945 h 5921819"/>
              <a:gd name="connsiteX10" fmla="*/ 2384332 w 3607357"/>
              <a:gd name="connsiteY10" fmla="*/ 5921819 h 5921819"/>
              <a:gd name="connsiteX11" fmla="*/ 1320389 w 3607357"/>
              <a:gd name="connsiteY11" fmla="*/ 5921819 h 5921819"/>
              <a:gd name="connsiteX12" fmla="*/ 1311845 w 3607357"/>
              <a:gd name="connsiteY12" fmla="*/ 5905206 h 5921819"/>
              <a:gd name="connsiteX13" fmla="*/ 1255358 w 3607357"/>
              <a:gd name="connsiteY13" fmla="*/ 5763318 h 5921819"/>
              <a:gd name="connsiteX14" fmla="*/ 1181519 w 3607357"/>
              <a:gd name="connsiteY14" fmla="*/ 5606761 h 5921819"/>
              <a:gd name="connsiteX15" fmla="*/ 1086643 w 3607357"/>
              <a:gd name="connsiteY15" fmla="*/ 5534930 h 5921819"/>
              <a:gd name="connsiteX16" fmla="*/ 1049832 w 3607357"/>
              <a:gd name="connsiteY16" fmla="*/ 5530588 h 5921819"/>
              <a:gd name="connsiteX17" fmla="*/ 959784 w 3607357"/>
              <a:gd name="connsiteY17" fmla="*/ 5532215 h 5921819"/>
              <a:gd name="connsiteX18" fmla="*/ 742883 w 3607357"/>
              <a:gd name="connsiteY18" fmla="*/ 5564329 h 5921819"/>
              <a:gd name="connsiteX19" fmla="*/ 312495 w 3607357"/>
              <a:gd name="connsiteY19" fmla="*/ 5623619 h 5921819"/>
              <a:gd name="connsiteX20" fmla="*/ 98661 w 3607357"/>
              <a:gd name="connsiteY20" fmla="*/ 5593023 h 5921819"/>
              <a:gd name="connsiteX21" fmla="*/ 5713 w 3607357"/>
              <a:gd name="connsiteY21" fmla="*/ 5550406 h 5921819"/>
              <a:gd name="connsiteX22" fmla="*/ 0 w 3607357"/>
              <a:gd name="connsiteY22" fmla="*/ 5545569 h 5921819"/>
              <a:gd name="connsiteX23" fmla="*/ 0 w 3607357"/>
              <a:gd name="connsiteY23" fmla="*/ 2409740 h 5921819"/>
              <a:gd name="connsiteX24" fmla="*/ 9890 w 3607357"/>
              <a:gd name="connsiteY24" fmla="*/ 2395616 h 5921819"/>
              <a:gd name="connsiteX25" fmla="*/ 463785 w 3607357"/>
              <a:gd name="connsiteY25" fmla="*/ 1480983 h 5921819"/>
              <a:gd name="connsiteX26" fmla="*/ 906739 w 3607357"/>
              <a:gd name="connsiteY26" fmla="*/ 599282 h 5921819"/>
              <a:gd name="connsiteX27" fmla="*/ 1218792 w 3607357"/>
              <a:gd name="connsiteY27" fmla="*/ 244851 h 5921819"/>
              <a:gd name="connsiteX28" fmla="*/ 1667015 w 3607357"/>
              <a:gd name="connsiteY28" fmla="*/ 28628 h 5921819"/>
              <a:gd name="connsiteX29" fmla="*/ 1879790 w 3607357"/>
              <a:gd name="connsiteY29" fmla="*/ 1256 h 592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07357" h="5921819">
                <a:moveTo>
                  <a:pt x="1879790" y="1256"/>
                </a:moveTo>
                <a:cubicBezTo>
                  <a:pt x="2095103" y="-8058"/>
                  <a:pt x="2315037" y="34955"/>
                  <a:pt x="2512692" y="113543"/>
                </a:cubicBezTo>
                <a:cubicBezTo>
                  <a:pt x="2776371" y="218385"/>
                  <a:pt x="3011760" y="393806"/>
                  <a:pt x="3180940" y="622248"/>
                </a:cubicBezTo>
                <a:cubicBezTo>
                  <a:pt x="3376859" y="886739"/>
                  <a:pt x="3482596" y="1207235"/>
                  <a:pt x="3543297" y="1527649"/>
                </a:cubicBezTo>
                <a:cubicBezTo>
                  <a:pt x="3606386" y="1860660"/>
                  <a:pt x="3618465" y="2200620"/>
                  <a:pt x="3598594" y="2538353"/>
                </a:cubicBezTo>
                <a:cubicBezTo>
                  <a:pt x="3578831" y="2875897"/>
                  <a:pt x="3531161" y="3212356"/>
                  <a:pt x="3459710" y="3542760"/>
                </a:cubicBezTo>
                <a:cubicBezTo>
                  <a:pt x="3388533" y="3871914"/>
                  <a:pt x="3293600" y="4196049"/>
                  <a:pt x="3178848" y="4512662"/>
                </a:cubicBezTo>
                <a:cubicBezTo>
                  <a:pt x="3067085" y="4820888"/>
                  <a:pt x="2932463" y="5121646"/>
                  <a:pt x="2764506" y="5403566"/>
                </a:cubicBezTo>
                <a:cubicBezTo>
                  <a:pt x="2682361" y="5541472"/>
                  <a:pt x="2593074" y="5676203"/>
                  <a:pt x="2491818" y="5800887"/>
                </a:cubicBezTo>
                <a:cubicBezTo>
                  <a:pt x="2466368" y="5832194"/>
                  <a:pt x="2440024" y="5863006"/>
                  <a:pt x="2412671" y="5892945"/>
                </a:cubicBezTo>
                <a:lnTo>
                  <a:pt x="2384332" y="5921819"/>
                </a:lnTo>
                <a:lnTo>
                  <a:pt x="1320389" y="5921819"/>
                </a:lnTo>
                <a:lnTo>
                  <a:pt x="1311845" y="5905206"/>
                </a:lnTo>
                <a:cubicBezTo>
                  <a:pt x="1291784" y="5858364"/>
                  <a:pt x="1273927" y="5810470"/>
                  <a:pt x="1255358" y="5763318"/>
                </a:cubicBezTo>
                <a:cubicBezTo>
                  <a:pt x="1234239" y="5709674"/>
                  <a:pt x="1214177" y="5654647"/>
                  <a:pt x="1181519" y="5606761"/>
                </a:cubicBezTo>
                <a:cubicBezTo>
                  <a:pt x="1167539" y="5586266"/>
                  <a:pt x="1136593" y="5547608"/>
                  <a:pt x="1086643" y="5534930"/>
                </a:cubicBezTo>
                <a:cubicBezTo>
                  <a:pt x="1074698" y="5531890"/>
                  <a:pt x="1062101" y="5531835"/>
                  <a:pt x="1049832" y="5530588"/>
                </a:cubicBezTo>
                <a:cubicBezTo>
                  <a:pt x="1019669" y="5527518"/>
                  <a:pt x="990055" y="5529527"/>
                  <a:pt x="959784" y="5532215"/>
                </a:cubicBezTo>
                <a:cubicBezTo>
                  <a:pt x="886868" y="5538622"/>
                  <a:pt x="814713" y="5550703"/>
                  <a:pt x="742883" y="5564329"/>
                </a:cubicBezTo>
                <a:cubicBezTo>
                  <a:pt x="600767" y="5591314"/>
                  <a:pt x="457948" y="5624189"/>
                  <a:pt x="312495" y="5623619"/>
                </a:cubicBezTo>
                <a:cubicBezTo>
                  <a:pt x="240203" y="5623348"/>
                  <a:pt x="167886" y="5614225"/>
                  <a:pt x="98661" y="5593023"/>
                </a:cubicBezTo>
                <a:cubicBezTo>
                  <a:pt x="65134" y="5582762"/>
                  <a:pt x="34186" y="5568543"/>
                  <a:pt x="5713" y="5550406"/>
                </a:cubicBezTo>
                <a:lnTo>
                  <a:pt x="0" y="5545569"/>
                </a:lnTo>
                <a:lnTo>
                  <a:pt x="0" y="2409740"/>
                </a:lnTo>
                <a:lnTo>
                  <a:pt x="9890" y="2395616"/>
                </a:lnTo>
                <a:cubicBezTo>
                  <a:pt x="191829" y="2106745"/>
                  <a:pt x="329544" y="1793934"/>
                  <a:pt x="463785" y="1480983"/>
                </a:cubicBezTo>
                <a:cubicBezTo>
                  <a:pt x="593329" y="1179030"/>
                  <a:pt x="723391" y="873410"/>
                  <a:pt x="906739" y="599282"/>
                </a:cubicBezTo>
                <a:cubicBezTo>
                  <a:pt x="994506" y="468054"/>
                  <a:pt x="1096387" y="345322"/>
                  <a:pt x="1218792" y="244851"/>
                </a:cubicBezTo>
                <a:cubicBezTo>
                  <a:pt x="1348988" y="138002"/>
                  <a:pt x="1502587" y="64816"/>
                  <a:pt x="1667015" y="28628"/>
                </a:cubicBezTo>
                <a:cubicBezTo>
                  <a:pt x="1736762" y="13278"/>
                  <a:pt x="1808019" y="4360"/>
                  <a:pt x="1879790" y="1256"/>
                </a:cubicBezTo>
                <a:close/>
              </a:path>
            </a:pathLst>
          </a:custGeom>
          <a:solidFill>
            <a:schemeClr val="accent1"/>
          </a:solidFill>
          <a:ln w="9525" cap="flat">
            <a:noFill/>
            <a:prstDash val="solid"/>
            <a:miter/>
          </a:ln>
        </p:spPr>
        <p:txBody>
          <a:bodyPr rtlCol="0" anchor="ctr"/>
          <a:lstStyle/>
          <a:p>
            <a:endParaRPr lang="en-US" sz="1350">
              <a:solidFill>
                <a:schemeClr val="tx1"/>
              </a:solidFill>
            </a:endParaRPr>
          </a:p>
        </p:txBody>
      </p:sp>
      <p:sp>
        <p:nvSpPr>
          <p:cNvPr id="3" name="PsHolder2">
            <a:extLst>
              <a:ext uri="{FF2B5EF4-FFF2-40B4-BE49-F238E27FC236}">
                <a16:creationId xmlns:a16="http://schemas.microsoft.com/office/drawing/2014/main" id="{11A43D62-55D3-491F-8EC7-F9E95DA095DA}"/>
              </a:ext>
            </a:extLst>
          </p:cNvPr>
          <p:cNvSpPr>
            <a:spLocks noGrp="1"/>
          </p:cNvSpPr>
          <p:nvPr>
            <p:ph type="pic" idx="10"/>
          </p:nvPr>
        </p:nvSpPr>
        <p:spPr/>
      </p:sp>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4106524" y="3162229"/>
            <a:ext cx="2422266" cy="346249"/>
          </a:xfrm>
          <a:prstGeom prst="rect">
            <a:avLst/>
          </a:prstGeom>
          <a:noFill/>
        </p:spPr>
        <p:txBody>
          <a:bodyPr wrap="none" rtlCol="0">
            <a:spAutoFit/>
          </a:bodyPr>
          <a:lstStyle/>
          <a:p>
            <a:r>
              <a:rPr lang="en-US" sz="1650">
                <a:latin typeface="+mj-lt"/>
              </a:rPr>
              <a:t>CARVE OUT SOME GOOD TIMES.</a:t>
            </a:r>
          </a:p>
        </p:txBody>
      </p:sp>
      <p:sp>
        <p:nvSpPr>
          <p:cNvPr id="50" name="TextBox 49">
            <a:extLst>
              <a:ext uri="{FF2B5EF4-FFF2-40B4-BE49-F238E27FC236}">
                <a16:creationId xmlns:a16="http://schemas.microsoft.com/office/drawing/2014/main" id="{E2DAA54E-6A27-47CF-8F1D-538E95ED53DC}"/>
              </a:ext>
            </a:extLst>
          </p:cNvPr>
          <p:cNvSpPr txBox="1"/>
          <p:nvPr/>
        </p:nvSpPr>
        <p:spPr>
          <a:xfrm>
            <a:off x="4106525" y="3452922"/>
            <a:ext cx="4410540" cy="898387"/>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417431" y="696644"/>
            <a:ext cx="474267" cy="365498"/>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3560757" y="5367628"/>
            <a:ext cx="246443" cy="156382"/>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sz="1350"/>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4171554" y="4526381"/>
            <a:ext cx="860305" cy="2439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TextBox 74">
            <a:extLst>
              <a:ext uri="{FF2B5EF4-FFF2-40B4-BE49-F238E27FC236}">
                <a16:creationId xmlns:a16="http://schemas.microsoft.com/office/drawing/2014/main" id="{DFB07D7C-DEFE-4054-BA40-35A9E0A0316D}"/>
              </a:ext>
            </a:extLst>
          </p:cNvPr>
          <p:cNvSpPr txBox="1"/>
          <p:nvPr/>
        </p:nvSpPr>
        <p:spPr>
          <a:xfrm>
            <a:off x="4240068" y="4532921"/>
            <a:ext cx="723276" cy="253916"/>
          </a:xfrm>
          <a:prstGeom prst="rect">
            <a:avLst/>
          </a:prstGeom>
          <a:noFill/>
        </p:spPr>
        <p:txBody>
          <a:bodyPr wrap="none" rtlCol="0">
            <a:spAutoFit/>
          </a:bodyPr>
          <a:lstStyle/>
          <a:p>
            <a:pPr algn="ctr"/>
            <a:r>
              <a:rPr lang="en-US" sz="1050">
                <a:solidFill>
                  <a:schemeClr val="bg2"/>
                </a:solidFill>
                <a:latin typeface="+mj-lt"/>
              </a:rPr>
              <a:t>READ MORE</a:t>
            </a: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left)">
                                      <p:cBhvr>
                                        <p:cTn id="15" dur="500"/>
                                        <p:tgtEl>
                                          <p:spTgt spid="8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912556"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7805BC86-F3EE-4063-9729-5AB7FF5AF4D7}"/>
              </a:ext>
            </a:extLst>
          </p:cNvPr>
          <p:cNvSpPr/>
          <p:nvPr/>
        </p:nvSpPr>
        <p:spPr>
          <a:xfrm>
            <a:off x="2573528"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7" name="Oval 6">
            <a:extLst>
              <a:ext uri="{FF2B5EF4-FFF2-40B4-BE49-F238E27FC236}">
                <a16:creationId xmlns:a16="http://schemas.microsoft.com/office/drawing/2014/main" id="{94B5822E-6F43-4014-8259-DCB9216D960D}"/>
              </a:ext>
            </a:extLst>
          </p:cNvPr>
          <p:cNvSpPr/>
          <p:nvPr/>
        </p:nvSpPr>
        <p:spPr>
          <a:xfrm>
            <a:off x="4234499"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8" name="Oval 7">
            <a:extLst>
              <a:ext uri="{FF2B5EF4-FFF2-40B4-BE49-F238E27FC236}">
                <a16:creationId xmlns:a16="http://schemas.microsoft.com/office/drawing/2014/main" id="{E2A9D485-0CAD-41DB-B59F-1815AC1706B1}"/>
              </a:ext>
            </a:extLst>
          </p:cNvPr>
          <p:cNvSpPr/>
          <p:nvPr/>
        </p:nvSpPr>
        <p:spPr>
          <a:xfrm>
            <a:off x="5895473"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9" name="Oval 8">
            <a:extLst>
              <a:ext uri="{FF2B5EF4-FFF2-40B4-BE49-F238E27FC236}">
                <a16:creationId xmlns:a16="http://schemas.microsoft.com/office/drawing/2014/main" id="{F1D01375-4F00-4074-A9DE-D91AA5281164}"/>
              </a:ext>
            </a:extLst>
          </p:cNvPr>
          <p:cNvSpPr/>
          <p:nvPr/>
        </p:nvSpPr>
        <p:spPr>
          <a:xfrm>
            <a:off x="7556444" y="3394529"/>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 name="Oval 9">
            <a:extLst>
              <a:ext uri="{FF2B5EF4-FFF2-40B4-BE49-F238E27FC236}">
                <a16:creationId xmlns:a16="http://schemas.microsoft.com/office/drawing/2014/main" id="{6373DD3C-B3B6-4270-B450-3B1DDEC01C65}"/>
              </a:ext>
            </a:extLst>
          </p:cNvPr>
          <p:cNvSpPr/>
          <p:nvPr/>
        </p:nvSpPr>
        <p:spPr>
          <a:xfrm>
            <a:off x="1746299"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1" name="Oval 10">
            <a:extLst>
              <a:ext uri="{FF2B5EF4-FFF2-40B4-BE49-F238E27FC236}">
                <a16:creationId xmlns:a16="http://schemas.microsoft.com/office/drawing/2014/main" id="{1A09EFB3-CF6C-4A1F-9E3E-A3BB477EE5E5}"/>
              </a:ext>
            </a:extLst>
          </p:cNvPr>
          <p:cNvSpPr/>
          <p:nvPr/>
        </p:nvSpPr>
        <p:spPr>
          <a:xfrm>
            <a:off x="2040042"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DBFA6A10-EECB-47DA-9DAB-C148B0B59671}"/>
              </a:ext>
            </a:extLst>
          </p:cNvPr>
          <p:cNvSpPr/>
          <p:nvPr/>
        </p:nvSpPr>
        <p:spPr>
          <a:xfrm>
            <a:off x="2279785"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5" name="Oval 14">
            <a:extLst>
              <a:ext uri="{FF2B5EF4-FFF2-40B4-BE49-F238E27FC236}">
                <a16:creationId xmlns:a16="http://schemas.microsoft.com/office/drawing/2014/main" id="{3B546CEF-B7DF-4E04-A59E-4924E8813A7C}"/>
              </a:ext>
            </a:extLst>
          </p:cNvPr>
          <p:cNvSpPr/>
          <p:nvPr/>
        </p:nvSpPr>
        <p:spPr>
          <a:xfrm>
            <a:off x="3407270"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6" name="Oval 15">
            <a:extLst>
              <a:ext uri="{FF2B5EF4-FFF2-40B4-BE49-F238E27FC236}">
                <a16:creationId xmlns:a16="http://schemas.microsoft.com/office/drawing/2014/main" id="{E4BEF539-C805-4718-9970-5BB6FA3EA34D}"/>
              </a:ext>
            </a:extLst>
          </p:cNvPr>
          <p:cNvSpPr/>
          <p:nvPr/>
        </p:nvSpPr>
        <p:spPr>
          <a:xfrm>
            <a:off x="3701013"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7" name="Oval 16">
            <a:extLst>
              <a:ext uri="{FF2B5EF4-FFF2-40B4-BE49-F238E27FC236}">
                <a16:creationId xmlns:a16="http://schemas.microsoft.com/office/drawing/2014/main" id="{942D7275-4A0C-4813-9244-063D157EE242}"/>
              </a:ext>
            </a:extLst>
          </p:cNvPr>
          <p:cNvSpPr/>
          <p:nvPr/>
        </p:nvSpPr>
        <p:spPr>
          <a:xfrm>
            <a:off x="3940756"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9" name="Oval 18">
            <a:extLst>
              <a:ext uri="{FF2B5EF4-FFF2-40B4-BE49-F238E27FC236}">
                <a16:creationId xmlns:a16="http://schemas.microsoft.com/office/drawing/2014/main" id="{55F2FE25-4DF5-4324-97B7-7B58E5399789}"/>
              </a:ext>
            </a:extLst>
          </p:cNvPr>
          <p:cNvSpPr/>
          <p:nvPr/>
        </p:nvSpPr>
        <p:spPr>
          <a:xfrm>
            <a:off x="5068241"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0" name="Oval 19">
            <a:extLst>
              <a:ext uri="{FF2B5EF4-FFF2-40B4-BE49-F238E27FC236}">
                <a16:creationId xmlns:a16="http://schemas.microsoft.com/office/drawing/2014/main" id="{CFD1874C-D3BB-464E-A0CD-EA0F1D5807F5}"/>
              </a:ext>
            </a:extLst>
          </p:cNvPr>
          <p:cNvSpPr/>
          <p:nvPr/>
        </p:nvSpPr>
        <p:spPr>
          <a:xfrm>
            <a:off x="5361984"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1" name="Oval 20">
            <a:extLst>
              <a:ext uri="{FF2B5EF4-FFF2-40B4-BE49-F238E27FC236}">
                <a16:creationId xmlns:a16="http://schemas.microsoft.com/office/drawing/2014/main" id="{C0F76797-DE51-479B-BBDE-C8FBC03798EE}"/>
              </a:ext>
            </a:extLst>
          </p:cNvPr>
          <p:cNvSpPr/>
          <p:nvPr/>
        </p:nvSpPr>
        <p:spPr>
          <a:xfrm>
            <a:off x="5601727"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3" name="Oval 22">
            <a:extLst>
              <a:ext uri="{FF2B5EF4-FFF2-40B4-BE49-F238E27FC236}">
                <a16:creationId xmlns:a16="http://schemas.microsoft.com/office/drawing/2014/main" id="{055DDE26-E57E-4EE0-9860-EEAA85ED3A23}"/>
              </a:ext>
            </a:extLst>
          </p:cNvPr>
          <p:cNvSpPr/>
          <p:nvPr/>
        </p:nvSpPr>
        <p:spPr>
          <a:xfrm>
            <a:off x="6729212"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4" name="Oval 23">
            <a:extLst>
              <a:ext uri="{FF2B5EF4-FFF2-40B4-BE49-F238E27FC236}">
                <a16:creationId xmlns:a16="http://schemas.microsoft.com/office/drawing/2014/main" id="{FFCC1693-E52A-46B4-A0DF-741ADC5C0A42}"/>
              </a:ext>
            </a:extLst>
          </p:cNvPr>
          <p:cNvSpPr/>
          <p:nvPr/>
        </p:nvSpPr>
        <p:spPr>
          <a:xfrm>
            <a:off x="7022955" y="3691529"/>
            <a:ext cx="81000" cy="81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Oval 24">
            <a:extLst>
              <a:ext uri="{FF2B5EF4-FFF2-40B4-BE49-F238E27FC236}">
                <a16:creationId xmlns:a16="http://schemas.microsoft.com/office/drawing/2014/main" id="{E0D46FEC-3C6C-485D-B70D-E4D08704DD1E}"/>
              </a:ext>
            </a:extLst>
          </p:cNvPr>
          <p:cNvSpPr/>
          <p:nvPr/>
        </p:nvSpPr>
        <p:spPr>
          <a:xfrm>
            <a:off x="7262698" y="3664529"/>
            <a:ext cx="135000" cy="13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 name="TextBox 2">
            <a:extLst>
              <a:ext uri="{FF2B5EF4-FFF2-40B4-BE49-F238E27FC236}">
                <a16:creationId xmlns:a16="http://schemas.microsoft.com/office/drawing/2014/main" id="{B5DFC49A-B5F8-48DD-87A9-43F99BA68744}"/>
              </a:ext>
            </a:extLst>
          </p:cNvPr>
          <p:cNvSpPr txBox="1"/>
          <p:nvPr/>
        </p:nvSpPr>
        <p:spPr>
          <a:xfrm>
            <a:off x="950936" y="4154854"/>
            <a:ext cx="598242" cy="276999"/>
          </a:xfrm>
          <a:prstGeom prst="rect">
            <a:avLst/>
          </a:prstGeom>
          <a:noFill/>
        </p:spPr>
        <p:txBody>
          <a:bodyPr wrap="none" rtlCol="0">
            <a:spAutoFit/>
          </a:bodyPr>
          <a:lstStyle/>
          <a:p>
            <a:pPr algn="ctr"/>
            <a:r>
              <a:rPr lang="en-US" sz="12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352731"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2602289" y="2424357"/>
            <a:ext cx="617478" cy="276999"/>
          </a:xfrm>
          <a:prstGeom prst="rect">
            <a:avLst/>
          </a:prstGeom>
          <a:noFill/>
        </p:spPr>
        <p:txBody>
          <a:bodyPr wrap="none" rtlCol="0">
            <a:spAutoFit/>
          </a:bodyPr>
          <a:lstStyle/>
          <a:p>
            <a:pPr algn="ctr"/>
            <a:r>
              <a:rPr lang="en-US" sz="12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013703" y="2630424"/>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4264062" y="4154854"/>
            <a:ext cx="615874" cy="276999"/>
          </a:xfrm>
          <a:prstGeom prst="rect">
            <a:avLst/>
          </a:prstGeom>
          <a:noFill/>
        </p:spPr>
        <p:txBody>
          <a:bodyPr wrap="none" rtlCol="0">
            <a:spAutoFit/>
          </a:bodyPr>
          <a:lstStyle/>
          <a:p>
            <a:pPr algn="ctr"/>
            <a:r>
              <a:rPr lang="en-US" sz="12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3674674"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5925036" y="2421550"/>
            <a:ext cx="615874" cy="276999"/>
          </a:xfrm>
          <a:prstGeom prst="rect">
            <a:avLst/>
          </a:prstGeom>
          <a:noFill/>
        </p:spPr>
        <p:txBody>
          <a:bodyPr wrap="none" rtlCol="0">
            <a:spAutoFit/>
          </a:bodyPr>
          <a:lstStyle/>
          <a:p>
            <a:pPr algn="ctr"/>
            <a:r>
              <a:rPr lang="en-US" sz="12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5335648" y="2627616"/>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7586008" y="4154854"/>
            <a:ext cx="615874" cy="276999"/>
          </a:xfrm>
          <a:prstGeom prst="rect">
            <a:avLst/>
          </a:prstGeom>
          <a:noFill/>
        </p:spPr>
        <p:txBody>
          <a:bodyPr wrap="none" rtlCol="0">
            <a:spAutoFit/>
          </a:bodyPr>
          <a:lstStyle/>
          <a:p>
            <a:pPr algn="ctr"/>
            <a:r>
              <a:rPr lang="en-US" sz="12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6996619" y="4360920"/>
            <a:ext cx="1794650" cy="690638"/>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085190" y="3567784"/>
            <a:ext cx="329732" cy="328490"/>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sz="1350"/>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2747870" y="3567784"/>
            <a:ext cx="326315" cy="328490"/>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4386054" y="3545533"/>
            <a:ext cx="371892" cy="372992"/>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6074391" y="3571195"/>
            <a:ext cx="317164" cy="321668"/>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7718992" y="3556552"/>
            <a:ext cx="349904" cy="350954"/>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sz="1350"/>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sz="1350"/>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sz="1350"/>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sz="1350"/>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sz="1350"/>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sz="1350"/>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sz="1350"/>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3952903091"/>
              </p:ext>
            </p:extLst>
          </p:nvPr>
        </p:nvGraphicFramePr>
        <p:xfrm>
          <a:off x="4445465" y="2368871"/>
          <a:ext cx="4061882" cy="209113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4780333" y="4572216"/>
            <a:ext cx="559769" cy="415498"/>
          </a:xfrm>
          <a:prstGeom prst="rect">
            <a:avLst/>
          </a:prstGeom>
          <a:noFill/>
        </p:spPr>
        <p:txBody>
          <a:bodyPr wrap="none" rtlCol="0" anchor="ctr">
            <a:spAutoFit/>
          </a:bodyPr>
          <a:lstStyle/>
          <a:p>
            <a:r>
              <a:rPr lang="en-US" sz="21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4780334" y="4866406"/>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6893245" y="4572216"/>
            <a:ext cx="562975" cy="415498"/>
          </a:xfrm>
          <a:prstGeom prst="rect">
            <a:avLst/>
          </a:prstGeom>
          <a:noFill/>
        </p:spPr>
        <p:txBody>
          <a:bodyPr wrap="none" rtlCol="0" anchor="ctr">
            <a:spAutoFit/>
          </a:bodyPr>
          <a:lstStyle/>
          <a:p>
            <a:r>
              <a:rPr lang="en-US" sz="21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6893246" y="4869224"/>
            <a:ext cx="1515507"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a:t>
            </a:r>
            <a:endParaRPr lang="en-GB" sz="9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644857" y="2442494"/>
            <a:ext cx="982961" cy="300082"/>
          </a:xfrm>
          <a:prstGeom prst="rect">
            <a:avLst/>
          </a:prstGeom>
          <a:noFill/>
        </p:spPr>
        <p:txBody>
          <a:bodyPr wrap="none" rtlCol="0" anchor="ctr">
            <a:spAutoFit/>
          </a:bodyPr>
          <a:lstStyle/>
          <a:p>
            <a:r>
              <a:rPr lang="en-US" sz="1350">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644857" y="2673317"/>
            <a:ext cx="3240549" cy="690638"/>
          </a:xfrm>
          <a:prstGeom prst="rect">
            <a:avLst/>
          </a:prstGeom>
          <a:noFill/>
        </p:spPr>
        <p:txBody>
          <a:bodyPr wrap="square" rtlCol="0" anchor="ctr">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endParaRPr lang="en-US" sz="750"/>
          </a:p>
        </p:txBody>
      </p:sp>
      <p:sp>
        <p:nvSpPr>
          <p:cNvPr id="12" name="TextBox 11">
            <a:extLst>
              <a:ext uri="{FF2B5EF4-FFF2-40B4-BE49-F238E27FC236}">
                <a16:creationId xmlns:a16="http://schemas.microsoft.com/office/drawing/2014/main" id="{E8E90DF9-4DE7-4582-9783-3F8D873E7BC2}"/>
              </a:ext>
            </a:extLst>
          </p:cNvPr>
          <p:cNvSpPr txBox="1"/>
          <p:nvPr/>
        </p:nvSpPr>
        <p:spPr>
          <a:xfrm>
            <a:off x="1463040" y="3733352"/>
            <a:ext cx="1046953" cy="276999"/>
          </a:xfrm>
          <a:prstGeom prst="rect">
            <a:avLst/>
          </a:prstGeom>
          <a:noFill/>
        </p:spPr>
        <p:txBody>
          <a:bodyPr wrap="none" rtlCol="0" anchor="ctr">
            <a:spAutoFit/>
          </a:bodyPr>
          <a:lstStyle/>
          <a:p>
            <a:r>
              <a:rPr lang="en-US" sz="12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474153" y="3921985"/>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463040" y="4651516"/>
            <a:ext cx="1176797" cy="276999"/>
          </a:xfrm>
          <a:prstGeom prst="rect">
            <a:avLst/>
          </a:prstGeom>
          <a:noFill/>
        </p:spPr>
        <p:txBody>
          <a:bodyPr wrap="none" rtlCol="0" anchor="ctr">
            <a:spAutoFit/>
          </a:bodyPr>
          <a:lstStyle/>
          <a:p>
            <a:r>
              <a:rPr lang="en-US" sz="12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474153" y="4846116"/>
            <a:ext cx="2411253" cy="482889"/>
          </a:xfrm>
          <a:prstGeom prst="rect">
            <a:avLst/>
          </a:prstGeom>
          <a:noFill/>
        </p:spPr>
        <p:txBody>
          <a:bodyPr wrap="square" rtlCol="0" anchor="ctr">
            <a:spAutoFit/>
          </a:bodyPr>
          <a:lstStyle/>
          <a:p>
            <a:pPr>
              <a:lnSpc>
                <a:spcPct val="150000"/>
              </a:lnSpc>
            </a:pPr>
            <a:r>
              <a:rPr lang="id-ID" sz="900" dirty="0"/>
              <a:t>For every 6 emails received, we get 3 Phone calls. Suitable for all </a:t>
            </a:r>
            <a:r>
              <a:rPr lang="id-ID" sz="900"/>
              <a:t>categories business</a:t>
            </a:r>
            <a:endParaRPr lang="id-ID" sz="900" dirty="0"/>
          </a:p>
        </p:txBody>
      </p:sp>
      <p:sp>
        <p:nvSpPr>
          <p:cNvPr id="30" name="Oval 29">
            <a:extLst>
              <a:ext uri="{FF2B5EF4-FFF2-40B4-BE49-F238E27FC236}">
                <a16:creationId xmlns:a16="http://schemas.microsoft.com/office/drawing/2014/main" id="{8EE87579-5216-451D-8C05-AE5F7C7A347F}"/>
              </a:ext>
            </a:extLst>
          </p:cNvPr>
          <p:cNvSpPr/>
          <p:nvPr/>
        </p:nvSpPr>
        <p:spPr>
          <a:xfrm>
            <a:off x="690887" y="3744893"/>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1" name="Oval 30">
            <a:extLst>
              <a:ext uri="{FF2B5EF4-FFF2-40B4-BE49-F238E27FC236}">
                <a16:creationId xmlns:a16="http://schemas.microsoft.com/office/drawing/2014/main" id="{4BE1769A-148D-43B9-86AA-84E89B7821AA}"/>
              </a:ext>
            </a:extLst>
          </p:cNvPr>
          <p:cNvSpPr/>
          <p:nvPr/>
        </p:nvSpPr>
        <p:spPr>
          <a:xfrm>
            <a:off x="690887" y="4663058"/>
            <a:ext cx="675000" cy="675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sz="1350"/>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882010" y="3914902"/>
            <a:ext cx="292754" cy="334983"/>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sz="1350"/>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sz="1350"/>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895790" y="4833066"/>
            <a:ext cx="265194" cy="334983"/>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sz="1350"/>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249866" y="3312503"/>
            <a:ext cx="2004028" cy="112439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Freeform: Shape 3">
            <a:extLst>
              <a:ext uri="{FF2B5EF4-FFF2-40B4-BE49-F238E27FC236}">
                <a16:creationId xmlns:a16="http://schemas.microsoft.com/office/drawing/2014/main" id="{906CF76A-601B-41C6-82DD-06B63068F630}"/>
              </a:ext>
            </a:extLst>
          </p:cNvPr>
          <p:cNvSpPr/>
          <p:nvPr/>
        </p:nvSpPr>
        <p:spPr>
          <a:xfrm>
            <a:off x="1577914" y="2658598"/>
            <a:ext cx="2004028" cy="177829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Freeform: Shape 4">
            <a:extLst>
              <a:ext uri="{FF2B5EF4-FFF2-40B4-BE49-F238E27FC236}">
                <a16:creationId xmlns:a16="http://schemas.microsoft.com/office/drawing/2014/main" id="{2F0B6B79-0408-4BD9-8208-E8FBA9CBB6DC}"/>
              </a:ext>
            </a:extLst>
          </p:cNvPr>
          <p:cNvSpPr/>
          <p:nvPr/>
        </p:nvSpPr>
        <p:spPr>
          <a:xfrm>
            <a:off x="2905962" y="3001504"/>
            <a:ext cx="2004028" cy="143538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Shape 5">
            <a:extLst>
              <a:ext uri="{FF2B5EF4-FFF2-40B4-BE49-F238E27FC236}">
                <a16:creationId xmlns:a16="http://schemas.microsoft.com/office/drawing/2014/main" id="{4F01C8FE-69CA-4F03-AA2F-1B77ECC0F64F}"/>
              </a:ext>
            </a:extLst>
          </p:cNvPr>
          <p:cNvSpPr/>
          <p:nvPr/>
        </p:nvSpPr>
        <p:spPr>
          <a:xfrm>
            <a:off x="4234011" y="2818086"/>
            <a:ext cx="2004028" cy="161880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Shape 6">
            <a:extLst>
              <a:ext uri="{FF2B5EF4-FFF2-40B4-BE49-F238E27FC236}">
                <a16:creationId xmlns:a16="http://schemas.microsoft.com/office/drawing/2014/main" id="{68DD1003-7877-4229-8263-371EAEC7A760}"/>
              </a:ext>
            </a:extLst>
          </p:cNvPr>
          <p:cNvSpPr/>
          <p:nvPr/>
        </p:nvSpPr>
        <p:spPr>
          <a:xfrm>
            <a:off x="5562060" y="3376294"/>
            <a:ext cx="2004028" cy="1060597"/>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reeform: Shape 7">
            <a:extLst>
              <a:ext uri="{FF2B5EF4-FFF2-40B4-BE49-F238E27FC236}">
                <a16:creationId xmlns:a16="http://schemas.microsoft.com/office/drawing/2014/main" id="{26AA242A-91D2-40A8-B188-B745A6BF025B}"/>
              </a:ext>
            </a:extLst>
          </p:cNvPr>
          <p:cNvSpPr/>
          <p:nvPr/>
        </p:nvSpPr>
        <p:spPr>
          <a:xfrm>
            <a:off x="6890108" y="2403416"/>
            <a:ext cx="2004028" cy="2033475"/>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a:extLst>
              <a:ext uri="{FF2B5EF4-FFF2-40B4-BE49-F238E27FC236}">
                <a16:creationId xmlns:a16="http://schemas.microsoft.com/office/drawing/2014/main" id="{60F42C54-6340-4984-BB5A-4CF4798DAA18}"/>
              </a:ext>
            </a:extLst>
          </p:cNvPr>
          <p:cNvSpPr/>
          <p:nvPr/>
        </p:nvSpPr>
        <p:spPr>
          <a:xfrm>
            <a:off x="1184379" y="4734245"/>
            <a:ext cx="135000" cy="13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a:extLst>
              <a:ext uri="{FF2B5EF4-FFF2-40B4-BE49-F238E27FC236}">
                <a16:creationId xmlns:a16="http://schemas.microsoft.com/office/drawing/2014/main" id="{C8B219FC-5C46-4CBF-AE80-ABFD037836CD}"/>
              </a:ext>
            </a:extLst>
          </p:cNvPr>
          <p:cNvSpPr/>
          <p:nvPr/>
        </p:nvSpPr>
        <p:spPr>
          <a:xfrm>
            <a:off x="2512427" y="4734245"/>
            <a:ext cx="135000" cy="135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a:extLst>
              <a:ext uri="{FF2B5EF4-FFF2-40B4-BE49-F238E27FC236}">
                <a16:creationId xmlns:a16="http://schemas.microsoft.com/office/drawing/2014/main" id="{068687E1-43C6-4446-9484-04A0E86C77A5}"/>
              </a:ext>
            </a:extLst>
          </p:cNvPr>
          <p:cNvSpPr/>
          <p:nvPr/>
        </p:nvSpPr>
        <p:spPr>
          <a:xfrm>
            <a:off x="3840476" y="4734245"/>
            <a:ext cx="135000" cy="135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87758FF0-4DDC-42B0-A218-86CEF5B7D530}"/>
              </a:ext>
            </a:extLst>
          </p:cNvPr>
          <p:cNvSpPr/>
          <p:nvPr/>
        </p:nvSpPr>
        <p:spPr>
          <a:xfrm>
            <a:off x="5168524" y="4734245"/>
            <a:ext cx="135000" cy="135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8B5FDF63-956E-4162-9ECB-172CEB56C279}"/>
              </a:ext>
            </a:extLst>
          </p:cNvPr>
          <p:cNvSpPr/>
          <p:nvPr/>
        </p:nvSpPr>
        <p:spPr>
          <a:xfrm>
            <a:off x="6496572" y="4734245"/>
            <a:ext cx="135000" cy="135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id="{0FE7429E-3DEF-43C7-95A6-225C4D7BEA37}"/>
              </a:ext>
            </a:extLst>
          </p:cNvPr>
          <p:cNvSpPr/>
          <p:nvPr/>
        </p:nvSpPr>
        <p:spPr>
          <a:xfrm>
            <a:off x="7824621" y="4734245"/>
            <a:ext cx="135000" cy="135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417503"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2745551"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4071962"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5401647"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6729696" y="4801745"/>
            <a:ext cx="996802"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849366" y="4928834"/>
            <a:ext cx="805029" cy="253916"/>
          </a:xfrm>
          <a:prstGeom prst="rect">
            <a:avLst/>
          </a:prstGeom>
          <a:noFill/>
        </p:spPr>
        <p:txBody>
          <a:bodyPr wrap="none" rtlCol="0">
            <a:spAutoFit/>
          </a:bodyPr>
          <a:lstStyle/>
          <a:p>
            <a:pPr algn="ctr"/>
            <a:r>
              <a:rPr lang="en-US" sz="105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632852"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177414" y="4928834"/>
            <a:ext cx="805029" cy="253916"/>
          </a:xfrm>
          <a:prstGeom prst="rect">
            <a:avLst/>
          </a:prstGeom>
          <a:noFill/>
        </p:spPr>
        <p:txBody>
          <a:bodyPr wrap="none" rtlCol="0">
            <a:spAutoFit/>
          </a:bodyPr>
          <a:lstStyle/>
          <a:p>
            <a:pPr algn="ctr"/>
            <a:r>
              <a:rPr lang="en-US" sz="105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1960900"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3505462" y="4928834"/>
            <a:ext cx="805029" cy="253916"/>
          </a:xfrm>
          <a:prstGeom prst="rect">
            <a:avLst/>
          </a:prstGeom>
          <a:noFill/>
        </p:spPr>
        <p:txBody>
          <a:bodyPr wrap="none" rtlCol="0">
            <a:spAutoFit/>
          </a:bodyPr>
          <a:lstStyle/>
          <a:p>
            <a:pPr algn="ctr"/>
            <a:r>
              <a:rPr lang="en-US" sz="105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3288948"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4833511" y="4928834"/>
            <a:ext cx="805029" cy="253916"/>
          </a:xfrm>
          <a:prstGeom prst="rect">
            <a:avLst/>
          </a:prstGeom>
          <a:noFill/>
        </p:spPr>
        <p:txBody>
          <a:bodyPr wrap="none" rtlCol="0">
            <a:spAutoFit/>
          </a:bodyPr>
          <a:lstStyle/>
          <a:p>
            <a:pPr algn="ctr"/>
            <a:r>
              <a:rPr lang="en-US" sz="105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4616996"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6161560" y="4928834"/>
            <a:ext cx="805029" cy="253916"/>
          </a:xfrm>
          <a:prstGeom prst="rect">
            <a:avLst/>
          </a:prstGeom>
          <a:noFill/>
        </p:spPr>
        <p:txBody>
          <a:bodyPr wrap="none" rtlCol="0">
            <a:spAutoFit/>
          </a:bodyPr>
          <a:lstStyle/>
          <a:p>
            <a:pPr algn="ctr"/>
            <a:r>
              <a:rPr lang="en-US" sz="105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5945045"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7489609" y="4928834"/>
            <a:ext cx="805029" cy="253916"/>
          </a:xfrm>
          <a:prstGeom prst="rect">
            <a:avLst/>
          </a:prstGeom>
          <a:noFill/>
        </p:spPr>
        <p:txBody>
          <a:bodyPr wrap="none" rtlCol="0">
            <a:spAutoFit/>
          </a:bodyPr>
          <a:lstStyle/>
          <a:p>
            <a:pPr algn="ctr"/>
            <a:r>
              <a:rPr lang="en-US" sz="105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7273094" y="5099221"/>
            <a:ext cx="1238055" cy="482889"/>
          </a:xfrm>
          <a:prstGeom prst="rect">
            <a:avLst/>
          </a:prstGeom>
          <a:noFill/>
        </p:spPr>
        <p:txBody>
          <a:bodyPr wrap="square" rtlCol="0">
            <a:spAutoFit/>
          </a:bodyPr>
          <a:lstStyle/>
          <a:p>
            <a:pPr algn="ctr">
              <a:lnSpc>
                <a:spcPct val="150000"/>
              </a:lnSpc>
            </a:pPr>
            <a:r>
              <a:rPr lang="en-US" sz="9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948751" y="3034664"/>
            <a:ext cx="606256" cy="276999"/>
          </a:xfrm>
          <a:prstGeom prst="rect">
            <a:avLst/>
          </a:prstGeom>
          <a:noFill/>
        </p:spPr>
        <p:txBody>
          <a:bodyPr wrap="none" rtlCol="0">
            <a:spAutoFit/>
          </a:bodyPr>
          <a:lstStyle/>
          <a:p>
            <a:pPr algn="ctr"/>
            <a:r>
              <a:rPr lang="en-US" sz="12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276801" y="2380759"/>
            <a:ext cx="606256" cy="276999"/>
          </a:xfrm>
          <a:prstGeom prst="rect">
            <a:avLst/>
          </a:prstGeom>
          <a:noFill/>
        </p:spPr>
        <p:txBody>
          <a:bodyPr wrap="none" rtlCol="0">
            <a:spAutoFit/>
          </a:bodyPr>
          <a:lstStyle/>
          <a:p>
            <a:pPr algn="ctr"/>
            <a:r>
              <a:rPr lang="en-US" sz="12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3604248" y="2723665"/>
            <a:ext cx="606256" cy="276999"/>
          </a:xfrm>
          <a:prstGeom prst="rect">
            <a:avLst/>
          </a:prstGeom>
          <a:noFill/>
        </p:spPr>
        <p:txBody>
          <a:bodyPr wrap="none" rtlCol="0">
            <a:spAutoFit/>
          </a:bodyPr>
          <a:lstStyle/>
          <a:p>
            <a:pPr algn="ctr"/>
            <a:r>
              <a:rPr lang="en-US" sz="12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4930492" y="2540245"/>
            <a:ext cx="611065" cy="276999"/>
          </a:xfrm>
          <a:prstGeom prst="rect">
            <a:avLst/>
          </a:prstGeom>
          <a:noFill/>
        </p:spPr>
        <p:txBody>
          <a:bodyPr wrap="none" rtlCol="0">
            <a:spAutoFit/>
          </a:bodyPr>
          <a:lstStyle/>
          <a:p>
            <a:pPr algn="ctr"/>
            <a:r>
              <a:rPr lang="en-US" sz="12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6259543" y="3101168"/>
            <a:ext cx="607859" cy="276999"/>
          </a:xfrm>
          <a:prstGeom prst="rect">
            <a:avLst/>
          </a:prstGeom>
          <a:noFill/>
        </p:spPr>
        <p:txBody>
          <a:bodyPr wrap="none" rtlCol="0">
            <a:spAutoFit/>
          </a:bodyPr>
          <a:lstStyle/>
          <a:p>
            <a:pPr algn="ctr"/>
            <a:r>
              <a:rPr lang="en-US" sz="12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7589795" y="2130571"/>
            <a:ext cx="604653" cy="276999"/>
          </a:xfrm>
          <a:prstGeom prst="rect">
            <a:avLst/>
          </a:prstGeom>
          <a:noFill/>
        </p:spPr>
        <p:txBody>
          <a:bodyPr wrap="none" rtlCol="0">
            <a:spAutoFit/>
          </a:bodyPr>
          <a:lstStyle/>
          <a:p>
            <a:pPr algn="ctr"/>
            <a:r>
              <a:rPr lang="en-US" sz="12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6280436"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5" name="Freeform: Shape 24">
            <a:extLst>
              <a:ext uri="{FF2B5EF4-FFF2-40B4-BE49-F238E27FC236}">
                <a16:creationId xmlns:a16="http://schemas.microsoft.com/office/drawing/2014/main" id="{02B5569C-1F94-490F-B8F9-83BEDE1F8512}"/>
              </a:ext>
            </a:extLst>
          </p:cNvPr>
          <p:cNvSpPr/>
          <p:nvPr/>
        </p:nvSpPr>
        <p:spPr>
          <a:xfrm>
            <a:off x="3641374"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5DA7A08C-72E8-49B8-858A-D830070CE6C9}"/>
              </a:ext>
            </a:extLst>
          </p:cNvPr>
          <p:cNvSpPr/>
          <p:nvPr/>
        </p:nvSpPr>
        <p:spPr>
          <a:xfrm>
            <a:off x="1000587" y="2531167"/>
            <a:ext cx="1861250" cy="1859465"/>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sz="1350"/>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000587" y="3544632"/>
            <a:ext cx="1861250" cy="846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sz="1350"/>
          </a:p>
        </p:txBody>
      </p:sp>
      <p:sp>
        <p:nvSpPr>
          <p:cNvPr id="26" name="Freeform: Shape 25">
            <a:extLst>
              <a:ext uri="{FF2B5EF4-FFF2-40B4-BE49-F238E27FC236}">
                <a16:creationId xmlns:a16="http://schemas.microsoft.com/office/drawing/2014/main" id="{C87CF421-6BF3-4214-B08E-746C58BEF31C}"/>
              </a:ext>
            </a:extLst>
          </p:cNvPr>
          <p:cNvSpPr/>
          <p:nvPr/>
        </p:nvSpPr>
        <p:spPr>
          <a:xfrm>
            <a:off x="3641373" y="3233630"/>
            <a:ext cx="1861251" cy="1157003"/>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Shape 29">
            <a:extLst>
              <a:ext uri="{FF2B5EF4-FFF2-40B4-BE49-F238E27FC236}">
                <a16:creationId xmlns:a16="http://schemas.microsoft.com/office/drawing/2014/main" id="{B601E39B-9ECB-458B-B8AF-FE6DE86C96D8}"/>
              </a:ext>
            </a:extLst>
          </p:cNvPr>
          <p:cNvSpPr/>
          <p:nvPr/>
        </p:nvSpPr>
        <p:spPr>
          <a:xfrm>
            <a:off x="6283190" y="3688172"/>
            <a:ext cx="1855664" cy="702461"/>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2" name="TextBox 21">
            <a:extLst>
              <a:ext uri="{FF2B5EF4-FFF2-40B4-BE49-F238E27FC236}">
                <a16:creationId xmlns:a16="http://schemas.microsoft.com/office/drawing/2014/main" id="{2F2003CB-AE66-4EB0-AB58-3725E89EC4C5}"/>
              </a:ext>
            </a:extLst>
          </p:cNvPr>
          <p:cNvSpPr txBox="1"/>
          <p:nvPr/>
        </p:nvSpPr>
        <p:spPr>
          <a:xfrm>
            <a:off x="1559832" y="4626049"/>
            <a:ext cx="739305" cy="300082"/>
          </a:xfrm>
          <a:prstGeom prst="rect">
            <a:avLst/>
          </a:prstGeom>
          <a:noFill/>
        </p:spPr>
        <p:txBody>
          <a:bodyPr wrap="none" rtlCol="0">
            <a:spAutoFit/>
          </a:bodyPr>
          <a:lstStyle/>
          <a:p>
            <a:pPr algn="ctr"/>
            <a:r>
              <a:rPr lang="en-US" sz="1350">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835853"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4191930" y="4626049"/>
            <a:ext cx="760144" cy="300082"/>
          </a:xfrm>
          <a:prstGeom prst="rect">
            <a:avLst/>
          </a:prstGeom>
          <a:noFill/>
        </p:spPr>
        <p:txBody>
          <a:bodyPr wrap="none" rtlCol="0">
            <a:spAutoFit/>
          </a:bodyPr>
          <a:lstStyle/>
          <a:p>
            <a:pPr algn="ctr"/>
            <a:r>
              <a:rPr lang="en-US" sz="1350">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3478370" y="4831905"/>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6831793" y="4627417"/>
            <a:ext cx="758542" cy="300082"/>
          </a:xfrm>
          <a:prstGeom prst="rect">
            <a:avLst/>
          </a:prstGeom>
          <a:noFill/>
        </p:spPr>
        <p:txBody>
          <a:bodyPr wrap="none" rtlCol="0">
            <a:spAutoFit/>
          </a:bodyPr>
          <a:lstStyle/>
          <a:p>
            <a:pPr algn="ctr"/>
            <a:r>
              <a:rPr lang="en-US" sz="1350">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6117432" y="4833273"/>
            <a:ext cx="2187261" cy="482889"/>
          </a:xfrm>
          <a:prstGeom prst="rect">
            <a:avLst/>
          </a:prstGeom>
          <a:noFill/>
        </p:spPr>
        <p:txBody>
          <a:bodyPr wrap="square" rtlCol="0">
            <a:spAutoFit/>
          </a:bodyPr>
          <a:lstStyle/>
          <a:p>
            <a:pPr algn="ctr">
              <a:lnSpc>
                <a:spcPct val="150000"/>
              </a:lnSpc>
            </a:pPr>
            <a:r>
              <a:rPr lang="en-GB" sz="9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1647105" y="3899411"/>
            <a:ext cx="559769" cy="415498"/>
          </a:xfrm>
          <a:prstGeom prst="rect">
            <a:avLst/>
          </a:prstGeom>
          <a:noFill/>
        </p:spPr>
        <p:txBody>
          <a:bodyPr wrap="none" rtlCol="0">
            <a:spAutoFit/>
          </a:bodyPr>
          <a:lstStyle/>
          <a:p>
            <a:pPr algn="ctr"/>
            <a:r>
              <a:rPr lang="en-US" sz="21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4293033" y="3899411"/>
            <a:ext cx="564578" cy="415498"/>
          </a:xfrm>
          <a:prstGeom prst="rect">
            <a:avLst/>
          </a:prstGeom>
          <a:noFill/>
        </p:spPr>
        <p:txBody>
          <a:bodyPr wrap="none" rtlCol="0">
            <a:spAutoFit/>
          </a:bodyPr>
          <a:lstStyle/>
          <a:p>
            <a:pPr algn="ctr"/>
            <a:r>
              <a:rPr lang="en-US" sz="21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6923897" y="3899411"/>
            <a:ext cx="570990" cy="415498"/>
          </a:xfrm>
          <a:prstGeom prst="rect">
            <a:avLst/>
          </a:prstGeom>
          <a:noFill/>
        </p:spPr>
        <p:txBody>
          <a:bodyPr wrap="none" rtlCol="0">
            <a:spAutoFit/>
          </a:bodyPr>
          <a:lstStyle/>
          <a:p>
            <a:pPr algn="ctr"/>
            <a:r>
              <a:rPr lang="en-US" sz="21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3928292" y="2076423"/>
            <a:ext cx="1287418" cy="3716060"/>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 name="TextBox 3">
            <a:extLst>
              <a:ext uri="{FF2B5EF4-FFF2-40B4-BE49-F238E27FC236}">
                <a16:creationId xmlns:a16="http://schemas.microsoft.com/office/drawing/2014/main" id="{A225A84B-B36F-4B88-8245-F097819F6D7C}"/>
              </a:ext>
            </a:extLst>
          </p:cNvPr>
          <p:cNvSpPr txBox="1"/>
          <p:nvPr/>
        </p:nvSpPr>
        <p:spPr>
          <a:xfrm>
            <a:off x="6330481" y="3075123"/>
            <a:ext cx="817853" cy="253916"/>
          </a:xfrm>
          <a:prstGeom prst="rect">
            <a:avLst/>
          </a:prstGeom>
          <a:noFill/>
        </p:spPr>
        <p:txBody>
          <a:bodyPr wrap="none" rtlCol="0">
            <a:spAutoFit/>
          </a:bodyPr>
          <a:lstStyle/>
          <a:p>
            <a:r>
              <a:rPr lang="id-ID" sz="105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6330480" y="3233781"/>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1891133" y="2960930"/>
            <a:ext cx="817853" cy="253916"/>
          </a:xfrm>
          <a:prstGeom prst="rect">
            <a:avLst/>
          </a:prstGeom>
          <a:noFill/>
        </p:spPr>
        <p:txBody>
          <a:bodyPr wrap="none" rtlCol="0">
            <a:spAutoFit/>
          </a:bodyPr>
          <a:lstStyle/>
          <a:p>
            <a:pPr algn="r"/>
            <a:r>
              <a:rPr lang="id-ID" sz="105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064556" y="3119589"/>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4967308" y="3317486"/>
            <a:ext cx="528617"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3738314" y="3121495"/>
            <a:ext cx="667181"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6178765" y="4743468"/>
            <a:ext cx="817853" cy="253916"/>
          </a:xfrm>
          <a:prstGeom prst="rect">
            <a:avLst/>
          </a:prstGeom>
          <a:noFill/>
        </p:spPr>
        <p:txBody>
          <a:bodyPr wrap="none" rtlCol="0">
            <a:spAutoFit/>
          </a:bodyPr>
          <a:lstStyle/>
          <a:p>
            <a:r>
              <a:rPr lang="id-ID" sz="105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6178764" y="4902126"/>
            <a:ext cx="1734748" cy="482889"/>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1671866" y="3741394"/>
            <a:ext cx="817853" cy="253916"/>
          </a:xfrm>
          <a:prstGeom prst="rect">
            <a:avLst/>
          </a:prstGeom>
          <a:noFill/>
        </p:spPr>
        <p:txBody>
          <a:bodyPr wrap="none" rtlCol="0">
            <a:spAutoFit/>
          </a:bodyPr>
          <a:lstStyle/>
          <a:p>
            <a:pPr algn="r"/>
            <a:r>
              <a:rPr lang="id-ID" sz="105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845289" y="3900052"/>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3957757" y="2178419"/>
            <a:ext cx="1236419" cy="3578931"/>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4783927" y="5012708"/>
            <a:ext cx="528617"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3548063" y="3911482"/>
            <a:ext cx="913988"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1867463" y="4594866"/>
            <a:ext cx="817853" cy="253916"/>
          </a:xfrm>
          <a:prstGeom prst="rect">
            <a:avLst/>
          </a:prstGeom>
          <a:noFill/>
        </p:spPr>
        <p:txBody>
          <a:bodyPr wrap="none" rtlCol="0">
            <a:spAutoFit/>
          </a:bodyPr>
          <a:lstStyle/>
          <a:p>
            <a:pPr algn="r"/>
            <a:r>
              <a:rPr lang="id-ID" sz="105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040886" y="4753524"/>
            <a:ext cx="1644430" cy="482889"/>
          </a:xfrm>
          <a:prstGeom prst="rect">
            <a:avLst/>
          </a:prstGeom>
        </p:spPr>
        <p:txBody>
          <a:bodyPr wrap="square">
            <a:spAutoFit/>
          </a:bodyPr>
          <a:lstStyle/>
          <a:p>
            <a:pPr algn="r">
              <a:lnSpc>
                <a:spcPct val="150000"/>
              </a:lnSpc>
            </a:pPr>
            <a:r>
              <a:rPr lang="id-ID" sz="9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3684813" y="4808118"/>
            <a:ext cx="667181"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2693031" y="3676136"/>
            <a:ext cx="782587" cy="600164"/>
          </a:xfrm>
          <a:prstGeom prst="rect">
            <a:avLst/>
          </a:prstGeom>
          <a:noFill/>
        </p:spPr>
        <p:txBody>
          <a:bodyPr wrap="none" rtlCol="0">
            <a:spAutoFit/>
          </a:bodyPr>
          <a:lstStyle/>
          <a:p>
            <a:pPr algn="r"/>
            <a:r>
              <a:rPr lang="id-ID" sz="33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2944266" y="2899432"/>
            <a:ext cx="729688" cy="600164"/>
          </a:xfrm>
          <a:prstGeom prst="rect">
            <a:avLst/>
          </a:prstGeom>
          <a:noFill/>
        </p:spPr>
        <p:txBody>
          <a:bodyPr wrap="none" rtlCol="0">
            <a:spAutoFit/>
          </a:bodyPr>
          <a:lstStyle/>
          <a:p>
            <a:pPr algn="r"/>
            <a:r>
              <a:rPr lang="id-ID" sz="33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2924711" y="4533400"/>
            <a:ext cx="742512" cy="600164"/>
          </a:xfrm>
          <a:prstGeom prst="rect">
            <a:avLst/>
          </a:prstGeom>
          <a:noFill/>
        </p:spPr>
        <p:txBody>
          <a:bodyPr wrap="none" rtlCol="0">
            <a:spAutoFit/>
          </a:bodyPr>
          <a:lstStyle/>
          <a:p>
            <a:pPr algn="r"/>
            <a:r>
              <a:rPr lang="id-ID" sz="33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5517164" y="3028400"/>
            <a:ext cx="729687" cy="600164"/>
          </a:xfrm>
          <a:prstGeom prst="rect">
            <a:avLst/>
          </a:prstGeom>
          <a:noFill/>
        </p:spPr>
        <p:txBody>
          <a:bodyPr wrap="none" rtlCol="0">
            <a:spAutoFit/>
          </a:bodyPr>
          <a:lstStyle/>
          <a:p>
            <a:r>
              <a:rPr lang="id-ID" sz="33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5365448" y="4706105"/>
            <a:ext cx="742511" cy="600164"/>
          </a:xfrm>
          <a:prstGeom prst="rect">
            <a:avLst/>
          </a:prstGeom>
          <a:noFill/>
        </p:spPr>
        <p:txBody>
          <a:bodyPr wrap="none" rtlCol="0">
            <a:spAutoFit/>
          </a:bodyPr>
          <a:lstStyle/>
          <a:p>
            <a:r>
              <a:rPr lang="id-ID" sz="33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525241" y="2591421"/>
            <a:ext cx="4618259" cy="2301683"/>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5511267" y="2768740"/>
            <a:ext cx="1458413" cy="369332"/>
          </a:xfrm>
          <a:prstGeom prst="rect">
            <a:avLst/>
          </a:prstGeom>
          <a:noFill/>
        </p:spPr>
        <p:txBody>
          <a:bodyPr wrap="none" rtlCol="0">
            <a:spAutoFit/>
          </a:bodyPr>
          <a:lstStyle/>
          <a:p>
            <a:r>
              <a:rPr lang="en-US">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5511265" y="3092223"/>
            <a:ext cx="3041936" cy="690638"/>
          </a:xfrm>
          <a:prstGeom prst="rect">
            <a:avLst/>
          </a:prstGeom>
          <a:noFill/>
        </p:spPr>
        <p:txBody>
          <a:bodyPr wrap="square" rtlCol="0">
            <a:spAutoFit/>
          </a:bodyPr>
          <a:lstStyle/>
          <a:p>
            <a:pPr algn="just">
              <a:lnSpc>
                <a:spcPct val="150000"/>
              </a:lnSpc>
            </a:pPr>
            <a:r>
              <a:rPr lang="en-US" sz="900"/>
              <a:t>Far far away, behind the word mountains, far from the countries Vokalia and Consonantia, there live the blind texts. Separated they live in Bookmarksgrove right at the coast of the Semantics</a:t>
            </a:r>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5583997" y="4161845"/>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5583998" y="4161845"/>
            <a:ext cx="2700000" cy="991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73CAABDD-8C81-4C7A-9C1F-EFE055DF1132}"/>
              </a:ext>
            </a:extLst>
          </p:cNvPr>
          <p:cNvSpPr txBox="1"/>
          <p:nvPr/>
        </p:nvSpPr>
        <p:spPr>
          <a:xfrm>
            <a:off x="5511266" y="3928508"/>
            <a:ext cx="556563" cy="253916"/>
          </a:xfrm>
          <a:prstGeom prst="rect">
            <a:avLst/>
          </a:prstGeom>
          <a:noFill/>
        </p:spPr>
        <p:txBody>
          <a:bodyPr wrap="none" rtlCol="0">
            <a:spAutoFit/>
          </a:bodyPr>
          <a:lstStyle/>
          <a:p>
            <a:r>
              <a:rPr lang="en-US" sz="105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5583997" y="4706881"/>
            <a:ext cx="2969204" cy="9915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5583998" y="4706881"/>
            <a:ext cx="2275760" cy="991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a:extLst>
              <a:ext uri="{FF2B5EF4-FFF2-40B4-BE49-F238E27FC236}">
                <a16:creationId xmlns:a16="http://schemas.microsoft.com/office/drawing/2014/main" id="{7E56734E-E3B6-4DCF-84FC-D9EAF7FFDB2F}"/>
              </a:ext>
            </a:extLst>
          </p:cNvPr>
          <p:cNvSpPr txBox="1"/>
          <p:nvPr/>
        </p:nvSpPr>
        <p:spPr>
          <a:xfrm>
            <a:off x="5511266" y="4473543"/>
            <a:ext cx="556563" cy="253916"/>
          </a:xfrm>
          <a:prstGeom prst="rect">
            <a:avLst/>
          </a:prstGeom>
          <a:noFill/>
        </p:spPr>
        <p:txBody>
          <a:bodyPr wrap="none" rtlCol="0">
            <a:spAutoFit/>
          </a:bodyPr>
          <a:lstStyle/>
          <a:p>
            <a:r>
              <a:rPr lang="en-US" sz="105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076737" y="5097399"/>
            <a:ext cx="6990527" cy="482889"/>
          </a:xfrm>
          <a:prstGeom prst="rect">
            <a:avLst/>
          </a:prstGeom>
          <a:noFill/>
        </p:spPr>
        <p:txBody>
          <a:bodyPr wrap="square" rtlCol="0">
            <a:spAutoFit/>
          </a:bodyPr>
          <a:lstStyle/>
          <a:p>
            <a:pPr algn="ctr">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4484282" y="2589074"/>
            <a:ext cx="4114946" cy="2690173"/>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34285" tIns="17138" rIns="34285" bIns="17138" anchor="t" anchorCtr="0">
              <a:noAutofit/>
            </a:bodyPr>
            <a:lstStyle/>
            <a:p>
              <a:pPr defTabSz="342900"/>
              <a:endParaRPr sz="1350"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4499575" y="251406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6" name="Oval 105">
            <a:extLst>
              <a:ext uri="{FF2B5EF4-FFF2-40B4-BE49-F238E27FC236}">
                <a16:creationId xmlns:a16="http://schemas.microsoft.com/office/drawing/2014/main" id="{C98724DD-9298-4733-AB13-427622ED668F}"/>
              </a:ext>
            </a:extLst>
          </p:cNvPr>
          <p:cNvSpPr/>
          <p:nvPr/>
        </p:nvSpPr>
        <p:spPr>
          <a:xfrm>
            <a:off x="5810047" y="4179685"/>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7" name="Oval 106">
            <a:extLst>
              <a:ext uri="{FF2B5EF4-FFF2-40B4-BE49-F238E27FC236}">
                <a16:creationId xmlns:a16="http://schemas.microsoft.com/office/drawing/2014/main" id="{12025C5E-C161-4762-BF04-91B3F83FAD04}"/>
              </a:ext>
            </a:extLst>
          </p:cNvPr>
          <p:cNvSpPr/>
          <p:nvPr/>
        </p:nvSpPr>
        <p:spPr>
          <a:xfrm>
            <a:off x="7583974" y="3215197"/>
            <a:ext cx="960410" cy="96041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08" name="TextBox 107">
            <a:extLst>
              <a:ext uri="{FF2B5EF4-FFF2-40B4-BE49-F238E27FC236}">
                <a16:creationId xmlns:a16="http://schemas.microsoft.com/office/drawing/2014/main" id="{EDFD0820-EB51-4800-A260-8476019A5F10}"/>
              </a:ext>
            </a:extLst>
          </p:cNvPr>
          <p:cNvSpPr txBox="1"/>
          <p:nvPr/>
        </p:nvSpPr>
        <p:spPr>
          <a:xfrm>
            <a:off x="644857" y="2531571"/>
            <a:ext cx="1050865" cy="369332"/>
          </a:xfrm>
          <a:prstGeom prst="rect">
            <a:avLst/>
          </a:prstGeom>
          <a:noFill/>
        </p:spPr>
        <p:txBody>
          <a:bodyPr wrap="none" rtlCol="0">
            <a:spAutoFit/>
          </a:bodyPr>
          <a:lstStyle/>
          <a:p>
            <a:r>
              <a:rPr lang="en-US">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644853" y="2773539"/>
            <a:ext cx="987771" cy="784830"/>
          </a:xfrm>
          <a:prstGeom prst="rect">
            <a:avLst/>
          </a:prstGeom>
          <a:noFill/>
        </p:spPr>
        <p:txBody>
          <a:bodyPr wrap="none" rtlCol="0">
            <a:spAutoFit/>
          </a:bodyPr>
          <a:lstStyle/>
          <a:p>
            <a:r>
              <a:rPr lang="en-US" sz="45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1562660" y="2819974"/>
            <a:ext cx="237815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in</a:t>
            </a:r>
          </a:p>
        </p:txBody>
      </p:sp>
      <p:sp>
        <p:nvSpPr>
          <p:cNvPr id="112" name="TextBox 111">
            <a:extLst>
              <a:ext uri="{FF2B5EF4-FFF2-40B4-BE49-F238E27FC236}">
                <a16:creationId xmlns:a16="http://schemas.microsoft.com/office/drawing/2014/main" id="{83191993-86AE-4A1C-9C7D-2D0CB42111D9}"/>
              </a:ext>
            </a:extLst>
          </p:cNvPr>
          <p:cNvSpPr txBox="1"/>
          <p:nvPr/>
        </p:nvSpPr>
        <p:spPr>
          <a:xfrm>
            <a:off x="647466" y="3425296"/>
            <a:ext cx="3293348" cy="482889"/>
          </a:xfrm>
          <a:prstGeom prst="rect">
            <a:avLst/>
          </a:prstGeom>
          <a:noFill/>
        </p:spPr>
        <p:txBody>
          <a:bodyPr wrap="square" rtlCol="0">
            <a:spAutoFit/>
          </a:bodyPr>
          <a:lstStyle/>
          <a:p>
            <a:pPr algn="just">
              <a:lnSpc>
                <a:spcPct val="150000"/>
              </a:lnSpc>
            </a:pPr>
            <a:r>
              <a:rPr lang="en-US" sz="900"/>
              <a:t>consequences that are extremely painful. Nor again is there anyone who loves or pursues or desires to obtain pain of itself, because it is pain</a:t>
            </a:r>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386815784"/>
              </p:ext>
            </p:extLst>
          </p:nvPr>
        </p:nvGraphicFramePr>
        <p:xfrm>
          <a:off x="644853" y="4007444"/>
          <a:ext cx="3241635" cy="1271803"/>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4673446" y="2713475"/>
            <a:ext cx="612668" cy="276999"/>
          </a:xfrm>
          <a:prstGeom prst="rect">
            <a:avLst/>
          </a:prstGeom>
          <a:noFill/>
        </p:spPr>
        <p:txBody>
          <a:bodyPr wrap="none" rtlCol="0">
            <a:spAutoFit/>
          </a:bodyPr>
          <a:lstStyle/>
          <a:p>
            <a:pPr algn="ctr"/>
            <a:r>
              <a:rPr lang="en-US" sz="12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4558030" y="2882656"/>
            <a:ext cx="843501" cy="415498"/>
          </a:xfrm>
          <a:prstGeom prst="rect">
            <a:avLst/>
          </a:prstGeom>
          <a:noFill/>
        </p:spPr>
        <p:txBody>
          <a:bodyPr wrap="none" rtlCol="0">
            <a:spAutoFit/>
          </a:bodyPr>
          <a:lstStyle/>
          <a:p>
            <a:pPr algn="ctr"/>
            <a:r>
              <a:rPr lang="en-US" sz="21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5974300" y="4379093"/>
            <a:ext cx="631904" cy="276999"/>
          </a:xfrm>
          <a:prstGeom prst="rect">
            <a:avLst/>
          </a:prstGeom>
          <a:noFill/>
        </p:spPr>
        <p:txBody>
          <a:bodyPr wrap="none" rtlCol="0">
            <a:spAutoFit/>
          </a:bodyPr>
          <a:lstStyle/>
          <a:p>
            <a:pPr algn="ctr"/>
            <a:r>
              <a:rPr lang="en-US" sz="12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5850068" y="4548274"/>
            <a:ext cx="880370" cy="415498"/>
          </a:xfrm>
          <a:prstGeom prst="rect">
            <a:avLst/>
          </a:prstGeom>
          <a:noFill/>
        </p:spPr>
        <p:txBody>
          <a:bodyPr wrap="none" rtlCol="0">
            <a:spAutoFit/>
          </a:bodyPr>
          <a:lstStyle/>
          <a:p>
            <a:pPr algn="ctr"/>
            <a:r>
              <a:rPr lang="en-US" sz="21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7749030" y="3414604"/>
            <a:ext cx="630301" cy="276999"/>
          </a:xfrm>
          <a:prstGeom prst="rect">
            <a:avLst/>
          </a:prstGeom>
          <a:noFill/>
        </p:spPr>
        <p:txBody>
          <a:bodyPr wrap="none" rtlCol="0">
            <a:spAutoFit/>
          </a:bodyPr>
          <a:lstStyle/>
          <a:p>
            <a:pPr algn="ctr"/>
            <a:r>
              <a:rPr lang="en-US" sz="12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7707352" y="3583785"/>
            <a:ext cx="713657" cy="415498"/>
          </a:xfrm>
          <a:prstGeom prst="rect">
            <a:avLst/>
          </a:prstGeom>
          <a:noFill/>
        </p:spPr>
        <p:txBody>
          <a:bodyPr wrap="none" rtlCol="0">
            <a:spAutoFit/>
          </a:bodyPr>
          <a:lstStyle/>
          <a:p>
            <a:pPr algn="ctr"/>
            <a:r>
              <a:rPr lang="en-US" sz="21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012751" y="2499979"/>
            <a:ext cx="1897913" cy="298243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sz="1350"/>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3623044" y="2499980"/>
            <a:ext cx="1897913" cy="2982433"/>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sz="1350"/>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6233336" y="2499979"/>
            <a:ext cx="1897913" cy="2982433"/>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sz="1350"/>
          </a:p>
        </p:txBody>
      </p:sp>
      <p:sp>
        <p:nvSpPr>
          <p:cNvPr id="10" name="Freeform: Shape 9">
            <a:extLst>
              <a:ext uri="{FF2B5EF4-FFF2-40B4-BE49-F238E27FC236}">
                <a16:creationId xmlns:a16="http://schemas.microsoft.com/office/drawing/2014/main" id="{84F7ADC3-949E-476E-8D8F-FB25406FE5CD}"/>
              </a:ext>
            </a:extLst>
          </p:cNvPr>
          <p:cNvSpPr/>
          <p:nvPr/>
        </p:nvSpPr>
        <p:spPr>
          <a:xfrm>
            <a:off x="1012751"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068448"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9" name="Freeform: Shape 18">
            <a:extLst>
              <a:ext uri="{FF2B5EF4-FFF2-40B4-BE49-F238E27FC236}">
                <a16:creationId xmlns:a16="http://schemas.microsoft.com/office/drawing/2014/main" id="{7C0F7DA8-BA72-4F8A-BA18-9F76E86241D7}"/>
              </a:ext>
            </a:extLst>
          </p:cNvPr>
          <p:cNvSpPr/>
          <p:nvPr/>
        </p:nvSpPr>
        <p:spPr>
          <a:xfrm>
            <a:off x="3623044"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3678740"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21" name="Freeform: Shape 20">
            <a:extLst>
              <a:ext uri="{FF2B5EF4-FFF2-40B4-BE49-F238E27FC236}">
                <a16:creationId xmlns:a16="http://schemas.microsoft.com/office/drawing/2014/main" id="{25FFE7E1-31B3-4385-8CED-339C7DD24236}"/>
              </a:ext>
            </a:extLst>
          </p:cNvPr>
          <p:cNvSpPr/>
          <p:nvPr/>
        </p:nvSpPr>
        <p:spPr>
          <a:xfrm>
            <a:off x="6233336" y="4114800"/>
            <a:ext cx="1080641" cy="1367568"/>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sz="1350"/>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6289033" y="2499979"/>
            <a:ext cx="1842216" cy="596717"/>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sz="1350"/>
          </a:p>
        </p:txBody>
      </p:sp>
      <p:sp>
        <p:nvSpPr>
          <p:cNvPr id="18" name="TextBox 17">
            <a:extLst>
              <a:ext uri="{FF2B5EF4-FFF2-40B4-BE49-F238E27FC236}">
                <a16:creationId xmlns:a16="http://schemas.microsoft.com/office/drawing/2014/main" id="{D6E22C92-9322-4100-A2C3-FA91D96875F9}"/>
              </a:ext>
            </a:extLst>
          </p:cNvPr>
          <p:cNvSpPr txBox="1"/>
          <p:nvPr/>
        </p:nvSpPr>
        <p:spPr>
          <a:xfrm>
            <a:off x="1459583" y="2718548"/>
            <a:ext cx="1004250" cy="369332"/>
          </a:xfrm>
          <a:prstGeom prst="rect">
            <a:avLst/>
          </a:prstGeom>
          <a:noFill/>
        </p:spPr>
        <p:txBody>
          <a:bodyPr wrap="none" rtlCol="0">
            <a:spAutoFit/>
          </a:bodyPr>
          <a:lstStyle/>
          <a:p>
            <a:pPr algn="ctr"/>
            <a:r>
              <a:rPr lang="en-US">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401297" y="2943652"/>
            <a:ext cx="1120821"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1689838"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128536"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1599864"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4083726" y="2718548"/>
            <a:ext cx="976549" cy="369332"/>
          </a:xfrm>
          <a:prstGeom prst="rect">
            <a:avLst/>
          </a:prstGeom>
          <a:noFill/>
        </p:spPr>
        <p:txBody>
          <a:bodyPr wrap="none" rtlCol="0">
            <a:spAutoFit/>
          </a:bodyPr>
          <a:lstStyle/>
          <a:p>
            <a:pPr algn="ctr"/>
            <a:r>
              <a:rPr lang="en-US">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4001972" y="2943652"/>
            <a:ext cx="1140056"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4300131"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3738829"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4210156"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6501435" y="2718548"/>
            <a:ext cx="1361719" cy="369332"/>
          </a:xfrm>
          <a:prstGeom prst="rect">
            <a:avLst/>
          </a:prstGeom>
          <a:noFill/>
        </p:spPr>
        <p:txBody>
          <a:bodyPr wrap="none" rtlCol="0">
            <a:spAutoFit/>
          </a:bodyPr>
          <a:lstStyle/>
          <a:p>
            <a:pPr algn="ctr"/>
            <a:r>
              <a:rPr lang="en-US">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6639516" y="2943652"/>
            <a:ext cx="1085554" cy="1200329"/>
          </a:xfrm>
          <a:prstGeom prst="rect">
            <a:avLst/>
          </a:prstGeom>
          <a:noFill/>
        </p:spPr>
        <p:txBody>
          <a:bodyPr wrap="none" rtlCol="0">
            <a:spAutoFit/>
          </a:bodyPr>
          <a:lstStyle/>
          <a:p>
            <a:pPr algn="ctr"/>
            <a:r>
              <a:rPr lang="en-US" sz="3000">
                <a:solidFill>
                  <a:schemeClr val="bg2"/>
                </a:solidFill>
                <a:latin typeface="+mj-lt"/>
              </a:rPr>
              <a:t>$</a:t>
            </a:r>
            <a:r>
              <a:rPr lang="en-US" sz="72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6910424" y="3929934"/>
            <a:ext cx="543740" cy="253916"/>
          </a:xfrm>
          <a:prstGeom prst="rect">
            <a:avLst/>
          </a:prstGeom>
          <a:noFill/>
        </p:spPr>
        <p:txBody>
          <a:bodyPr wrap="none" rtlCol="0">
            <a:spAutoFit/>
          </a:bodyPr>
          <a:lstStyle/>
          <a:p>
            <a:pPr algn="ctr"/>
            <a:r>
              <a:rPr lang="en-US" sz="105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6349122" y="4272547"/>
            <a:ext cx="1655968" cy="69063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6820450" y="5051913"/>
            <a:ext cx="779381" cy="300082"/>
          </a:xfrm>
          <a:prstGeom prst="rect">
            <a:avLst/>
          </a:prstGeom>
          <a:noFill/>
        </p:spPr>
        <p:txBody>
          <a:bodyPr wrap="none" rtlCol="0">
            <a:spAutoFit/>
          </a:bodyPr>
          <a:lstStyle/>
          <a:p>
            <a:pPr algn="ctr"/>
            <a:r>
              <a:rPr lang="en-US" sz="1350">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0">
            <a:extLst>
              <a:ext uri="{FF2B5EF4-FFF2-40B4-BE49-F238E27FC236}">
                <a16:creationId xmlns:a16="http://schemas.microsoft.com/office/drawing/2014/main" id="{D78DE3C5-5F86-4471-9B6D-8398A9B22D9D}"/>
              </a:ext>
            </a:extLst>
          </p:cNvPr>
          <p:cNvSpPr/>
          <p:nvPr/>
        </p:nvSpPr>
        <p:spPr>
          <a:xfrm>
            <a:off x="3959888" y="0"/>
            <a:ext cx="5184113" cy="6858000"/>
          </a:xfrm>
          <a:custGeom>
            <a:avLst/>
            <a:gdLst>
              <a:gd name="connsiteX0" fmla="*/ 3581769 w 5184113"/>
              <a:gd name="connsiteY0" fmla="*/ 1156 h 6858000"/>
              <a:gd name="connsiteX1" fmla="*/ 5184113 w 5184113"/>
              <a:gd name="connsiteY1" fmla="*/ 1156 h 6858000"/>
              <a:gd name="connsiteX2" fmla="*/ 5184113 w 5184113"/>
              <a:gd name="connsiteY2" fmla="*/ 1926969 h 6858000"/>
              <a:gd name="connsiteX3" fmla="*/ 5130621 w 5184113"/>
              <a:gd name="connsiteY3" fmla="*/ 1955923 h 6858000"/>
              <a:gd name="connsiteX4" fmla="*/ 3164617 w 5184113"/>
              <a:gd name="connsiteY4" fmla="*/ 5957128 h 6858000"/>
              <a:gd name="connsiteX5" fmla="*/ 2924362 w 5184113"/>
              <a:gd name="connsiteY5" fmla="*/ 6654715 h 6858000"/>
              <a:gd name="connsiteX6" fmla="*/ 2801728 w 5184113"/>
              <a:gd name="connsiteY6" fmla="*/ 6858000 h 6858000"/>
              <a:gd name="connsiteX7" fmla="*/ 0 w 5184113"/>
              <a:gd name="connsiteY7" fmla="*/ 6858000 h 6858000"/>
              <a:gd name="connsiteX8" fmla="*/ 110481 w 5184113"/>
              <a:gd name="connsiteY8" fmla="*/ 6612595 h 6858000"/>
              <a:gd name="connsiteX9" fmla="*/ 537983 w 5184113"/>
              <a:gd name="connsiteY9" fmla="*/ 4562024 h 6858000"/>
              <a:gd name="connsiteX10" fmla="*/ 2923837 w 5184113"/>
              <a:gd name="connsiteY10" fmla="*/ 2511424 h 6858000"/>
              <a:gd name="connsiteX11" fmla="*/ 3613956 w 5184113"/>
              <a:gd name="connsiteY11" fmla="*/ 300321 h 6858000"/>
              <a:gd name="connsiteX12" fmla="*/ 3581644 w 5184113"/>
              <a:gd name="connsiteY12" fmla="*/ 0 h 6858000"/>
              <a:gd name="connsiteX13" fmla="*/ 3581769 w 5184113"/>
              <a:gd name="connsiteY13" fmla="*/ 1156 h 6858000"/>
              <a:gd name="connsiteX14" fmla="*/ 3581644 w 5184113"/>
              <a:gd name="connsiteY14" fmla="*/ 11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84113" h="6858000">
                <a:moveTo>
                  <a:pt x="3581769" y="1156"/>
                </a:moveTo>
                <a:lnTo>
                  <a:pt x="5184113" y="1156"/>
                </a:lnTo>
                <a:lnTo>
                  <a:pt x="5184113" y="1926969"/>
                </a:lnTo>
                <a:lnTo>
                  <a:pt x="5130621" y="1955923"/>
                </a:lnTo>
                <a:cubicBezTo>
                  <a:pt x="3868083" y="2732588"/>
                  <a:pt x="3434763" y="4338248"/>
                  <a:pt x="3164617" y="5957128"/>
                </a:cubicBezTo>
                <a:cubicBezTo>
                  <a:pt x="3122275" y="6212015"/>
                  <a:pt x="3037821" y="6444217"/>
                  <a:pt x="2924362" y="6654715"/>
                </a:cubicBezTo>
                <a:lnTo>
                  <a:pt x="2801728" y="6858000"/>
                </a:lnTo>
                <a:lnTo>
                  <a:pt x="0" y="6858000"/>
                </a:lnTo>
                <a:lnTo>
                  <a:pt x="110481" y="6612595"/>
                </a:lnTo>
                <a:cubicBezTo>
                  <a:pt x="353024" y="6018742"/>
                  <a:pt x="489607" y="5283768"/>
                  <a:pt x="537983" y="4562024"/>
                </a:cubicBezTo>
                <a:cubicBezTo>
                  <a:pt x="645129" y="2967625"/>
                  <a:pt x="1650849" y="3704922"/>
                  <a:pt x="2923837" y="2511424"/>
                </a:cubicBezTo>
                <a:cubicBezTo>
                  <a:pt x="3566961" y="1909632"/>
                  <a:pt x="3669401" y="1026479"/>
                  <a:pt x="3613956" y="300321"/>
                </a:cubicBezTo>
                <a:close/>
                <a:moveTo>
                  <a:pt x="3581644" y="0"/>
                </a:moveTo>
                <a:lnTo>
                  <a:pt x="3581769" y="1156"/>
                </a:lnTo>
                <a:lnTo>
                  <a:pt x="3581644" y="1156"/>
                </a:lnTo>
                <a:close/>
              </a:path>
            </a:pathLst>
          </a:custGeom>
          <a:solidFill>
            <a:schemeClr val="accent1"/>
          </a:solidFill>
          <a:ln w="8572" cap="flat">
            <a:noFill/>
            <a:prstDash val="solid"/>
            <a:miter/>
          </a:ln>
        </p:spPr>
        <p:txBody>
          <a:bodyPr rtlCol="0" anchor="ctr"/>
          <a:lstStyle/>
          <a:p>
            <a:endParaRPr lang="en-US" sz="1350">
              <a:solidFill>
                <a:schemeClr val="tx1"/>
              </a:solidFill>
            </a:endParaRPr>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6128266"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09A7CC43-AD0F-4449-8844-E48AB1BCB3EF}"/>
              </a:ext>
            </a:extLst>
          </p:cNvPr>
          <p:cNvSpPr/>
          <p:nvPr/>
        </p:nvSpPr>
        <p:spPr>
          <a:xfrm>
            <a:off x="6942864"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3386561"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3AC69F31-8925-46E6-940A-845C769F2770}"/>
              </a:ext>
            </a:extLst>
          </p:cNvPr>
          <p:cNvSpPr/>
          <p:nvPr/>
        </p:nvSpPr>
        <p:spPr>
          <a:xfrm>
            <a:off x="4199261"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644857" y="3406189"/>
            <a:ext cx="2434823" cy="1873058"/>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F570468-A71E-406E-ACC9-E254BF5FCA7F}"/>
              </a:ext>
            </a:extLst>
          </p:cNvPr>
          <p:cNvSpPr/>
          <p:nvPr/>
        </p:nvSpPr>
        <p:spPr>
          <a:xfrm>
            <a:off x="1456435" y="3576885"/>
            <a:ext cx="810000" cy="81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sz="1350"/>
          </a:p>
        </p:txBody>
      </p:sp>
      <p:sp>
        <p:nvSpPr>
          <p:cNvPr id="10" name="PsHolder8">
            <a:extLst>
              <a:ext uri="{FF2B5EF4-FFF2-40B4-BE49-F238E27FC236}">
                <a16:creationId xmlns:a16="http://schemas.microsoft.com/office/drawing/2014/main" id="{A17F21D7-B67F-4BDF-BB06-30D48ABF1639}"/>
              </a:ext>
            </a:extLst>
          </p:cNvPr>
          <p:cNvSpPr>
            <a:spLocks noGrp="1"/>
          </p:cNvSpPr>
          <p:nvPr>
            <p:ph type="pic" idx="12"/>
          </p:nvPr>
        </p:nvSpPr>
        <p:spPr/>
      </p:sp>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9" name="PsHolder9">
            <a:extLst>
              <a:ext uri="{FF2B5EF4-FFF2-40B4-BE49-F238E27FC236}">
                <a16:creationId xmlns:a16="http://schemas.microsoft.com/office/drawing/2014/main" id="{24EB7D88-4AC9-4B7E-BFDA-836B3BB6006F}"/>
              </a:ext>
            </a:extLst>
          </p:cNvPr>
          <p:cNvSpPr>
            <a:spLocks noGrp="1"/>
          </p:cNvSpPr>
          <p:nvPr>
            <p:ph type="pic" idx="11"/>
          </p:nvPr>
        </p:nvSpPr>
        <p:spPr/>
      </p:sp>
      <p:sp>
        <p:nvSpPr>
          <p:cNvPr id="8" name="PsHolder10">
            <a:extLst>
              <a:ext uri="{FF2B5EF4-FFF2-40B4-BE49-F238E27FC236}">
                <a16:creationId xmlns:a16="http://schemas.microsoft.com/office/drawing/2014/main" id="{3575F470-FE8E-4346-8429-37AD3F86DE00}"/>
              </a:ext>
            </a:extLst>
          </p:cNvPr>
          <p:cNvSpPr>
            <a:spLocks noGrp="1"/>
          </p:cNvSpPr>
          <p:nvPr>
            <p:ph type="pic" idx="10"/>
          </p:nvPr>
        </p:nvSpPr>
        <p:spPr/>
      </p:sp>
      <p:sp>
        <p:nvSpPr>
          <p:cNvPr id="12" name="TextBox 11">
            <a:extLst>
              <a:ext uri="{FF2B5EF4-FFF2-40B4-BE49-F238E27FC236}">
                <a16:creationId xmlns:a16="http://schemas.microsoft.com/office/drawing/2014/main" id="{4EE1E1F0-E137-46C2-98DF-8556429946A5}"/>
              </a:ext>
            </a:extLst>
          </p:cNvPr>
          <p:cNvSpPr txBox="1"/>
          <p:nvPr/>
        </p:nvSpPr>
        <p:spPr>
          <a:xfrm>
            <a:off x="644857" y="2336601"/>
            <a:ext cx="1733231" cy="323165"/>
          </a:xfrm>
          <a:prstGeom prst="rect">
            <a:avLst/>
          </a:prstGeom>
          <a:noFill/>
        </p:spPr>
        <p:txBody>
          <a:bodyPr wrap="none" rtlCol="0">
            <a:spAutoFit/>
          </a:bodyPr>
          <a:lstStyle/>
          <a:p>
            <a:r>
              <a:rPr lang="en-US" sz="15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644857" y="2588907"/>
            <a:ext cx="4610285" cy="482889"/>
          </a:xfrm>
          <a:prstGeom prst="rect">
            <a:avLst/>
          </a:prstGeom>
          <a:noFill/>
        </p:spPr>
        <p:txBody>
          <a:bodyPr wrap="square" rtlCol="0">
            <a:spAutoFit/>
          </a:bodyPr>
          <a:lstStyle/>
          <a:p>
            <a:pPr algn="just">
              <a:lnSpc>
                <a:spcPct val="150000"/>
              </a:lnSpc>
            </a:pPr>
            <a:r>
              <a:rPr lang="en-US" sz="9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892092"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3633796"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6375500" y="4498698"/>
            <a:ext cx="1940352" cy="690638"/>
          </a:xfrm>
          <a:prstGeom prst="rect">
            <a:avLst/>
          </a:prstGeom>
          <a:noFill/>
        </p:spPr>
        <p:txBody>
          <a:bodyPr wrap="square" rtlCol="0">
            <a:spAutoFit/>
          </a:bodyPr>
          <a:lstStyle/>
          <a:p>
            <a:pPr algn="ctr">
              <a:lnSpc>
                <a:spcPct val="150000"/>
              </a:lnSpc>
            </a:pPr>
            <a:r>
              <a:rPr lang="en-US" sz="9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693776" y="1130847"/>
            <a:ext cx="3261478" cy="4596307"/>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439313" y="2249149"/>
            <a:ext cx="695343" cy="356385"/>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A27B23F6-FA74-448F-A49F-64D4E50CBB67}"/>
              </a:ext>
            </a:extLst>
          </p:cNvPr>
          <p:cNvSpPr/>
          <p:nvPr/>
        </p:nvSpPr>
        <p:spPr>
          <a:xfrm>
            <a:off x="3815572" y="5059769"/>
            <a:ext cx="234474" cy="199360"/>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sz="1350"/>
          </a:p>
        </p:txBody>
      </p:sp>
      <p:sp>
        <p:nvSpPr>
          <p:cNvPr id="4" name="PsHolder4">
            <a:extLst>
              <a:ext uri="{FF2B5EF4-FFF2-40B4-BE49-F238E27FC236}">
                <a16:creationId xmlns:a16="http://schemas.microsoft.com/office/drawing/2014/main" id="{8D2DDBEB-9B48-4748-B6E1-5050F8BC25E5}"/>
              </a:ext>
            </a:extLst>
          </p:cNvPr>
          <p:cNvSpPr>
            <a:spLocks noGrp="1"/>
          </p:cNvSpPr>
          <p:nvPr>
            <p:ph type="pic" idx="10"/>
          </p:nvPr>
        </p:nvSpPr>
        <p:spPr/>
      </p:sp>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4696934" y="2125407"/>
            <a:ext cx="2128468" cy="369332"/>
          </a:xfrm>
          <a:prstGeom prst="rect">
            <a:avLst/>
          </a:prstGeom>
          <a:noFill/>
        </p:spPr>
        <p:txBody>
          <a:bodyPr wrap="none" rtlCol="0">
            <a:spAutoFit/>
          </a:bodyPr>
          <a:lstStyle/>
          <a:p>
            <a:r>
              <a:rPr lang="en-US">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1" y="0"/>
            <a:ext cx="1573970" cy="1113106"/>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sz="1350"/>
          </a:p>
        </p:txBody>
      </p:sp>
      <p:sp>
        <p:nvSpPr>
          <p:cNvPr id="65" name="TextBox 64">
            <a:extLst>
              <a:ext uri="{FF2B5EF4-FFF2-40B4-BE49-F238E27FC236}">
                <a16:creationId xmlns:a16="http://schemas.microsoft.com/office/drawing/2014/main" id="{EEAB6075-E79A-4094-A3B5-A849A0AC9AC0}"/>
              </a:ext>
            </a:extLst>
          </p:cNvPr>
          <p:cNvSpPr txBox="1"/>
          <p:nvPr/>
        </p:nvSpPr>
        <p:spPr>
          <a:xfrm>
            <a:off x="4696934" y="2409115"/>
            <a:ext cx="3753291" cy="690638"/>
          </a:xfrm>
          <a:prstGeom prst="rect">
            <a:avLst/>
          </a:prstGeom>
          <a:noFill/>
        </p:spPr>
        <p:txBody>
          <a:bodyPr wrap="square" rtlCol="0">
            <a:spAutoFit/>
          </a:body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 Pointing has no control about the blind texts</a:t>
            </a:r>
          </a:p>
        </p:txBody>
      </p:sp>
      <p:sp>
        <p:nvSpPr>
          <p:cNvPr id="2" name="Oval 1">
            <a:extLst>
              <a:ext uri="{FF2B5EF4-FFF2-40B4-BE49-F238E27FC236}">
                <a16:creationId xmlns:a16="http://schemas.microsoft.com/office/drawing/2014/main" id="{39643D42-8BB7-4AAE-8A5C-5CEEF7447D57}"/>
              </a:ext>
            </a:extLst>
          </p:cNvPr>
          <p:cNvSpPr/>
          <p:nvPr/>
        </p:nvSpPr>
        <p:spPr>
          <a:xfrm>
            <a:off x="4747240" y="3497225"/>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2" name="Oval 11">
            <a:extLst>
              <a:ext uri="{FF2B5EF4-FFF2-40B4-BE49-F238E27FC236}">
                <a16:creationId xmlns:a16="http://schemas.microsoft.com/office/drawing/2014/main" id="{F04CB19D-60CE-4742-9AF2-4832B4DD7781}"/>
              </a:ext>
            </a:extLst>
          </p:cNvPr>
          <p:cNvSpPr/>
          <p:nvPr/>
        </p:nvSpPr>
        <p:spPr>
          <a:xfrm>
            <a:off x="4747240" y="4175927"/>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3" name="Oval 12">
            <a:extLst>
              <a:ext uri="{FF2B5EF4-FFF2-40B4-BE49-F238E27FC236}">
                <a16:creationId xmlns:a16="http://schemas.microsoft.com/office/drawing/2014/main" id="{B2C6DF7E-974C-45B7-BFB8-A5BE8720C5A3}"/>
              </a:ext>
            </a:extLst>
          </p:cNvPr>
          <p:cNvSpPr/>
          <p:nvPr/>
        </p:nvSpPr>
        <p:spPr>
          <a:xfrm>
            <a:off x="4751909" y="4854630"/>
            <a:ext cx="540000" cy="54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90D22513-97ED-4B4F-8D55-1C2DF4C9CEAC}"/>
              </a:ext>
            </a:extLst>
          </p:cNvPr>
          <p:cNvSpPr txBox="1"/>
          <p:nvPr/>
        </p:nvSpPr>
        <p:spPr>
          <a:xfrm>
            <a:off x="5393366" y="3568453"/>
            <a:ext cx="790473" cy="276999"/>
          </a:xfrm>
          <a:prstGeom prst="rect">
            <a:avLst/>
          </a:prstGeom>
          <a:noFill/>
        </p:spPr>
        <p:txBody>
          <a:bodyPr wrap="none" rtlCol="0">
            <a:spAutoFit/>
          </a:bodyPr>
          <a:lstStyle/>
          <a:p>
            <a:r>
              <a:rPr lang="en-US" sz="12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5393366" y="3758247"/>
            <a:ext cx="1744388" cy="230832"/>
          </a:xfrm>
          <a:prstGeom prst="rect">
            <a:avLst/>
          </a:prstGeom>
          <a:noFill/>
        </p:spPr>
        <p:txBody>
          <a:bodyPr wrap="none" rtlCol="0">
            <a:spAutoFit/>
          </a:bodyPr>
          <a:lstStyle/>
          <a:p>
            <a:r>
              <a:rPr lang="en-US" sz="9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5393365" y="4247156"/>
            <a:ext cx="519822" cy="276999"/>
          </a:xfrm>
          <a:prstGeom prst="rect">
            <a:avLst/>
          </a:prstGeom>
          <a:noFill/>
        </p:spPr>
        <p:txBody>
          <a:bodyPr wrap="none" rtlCol="0">
            <a:spAutoFit/>
          </a:bodyPr>
          <a:lstStyle/>
          <a:p>
            <a:r>
              <a:rPr lang="en-US" sz="12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5393365" y="4436950"/>
            <a:ext cx="1204176" cy="230832"/>
          </a:xfrm>
          <a:prstGeom prst="rect">
            <a:avLst/>
          </a:prstGeom>
          <a:noFill/>
        </p:spPr>
        <p:txBody>
          <a:bodyPr wrap="none" rtlCol="0">
            <a:spAutoFit/>
          </a:bodyPr>
          <a:lstStyle/>
          <a:p>
            <a:r>
              <a:rPr lang="en-US" sz="9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5393365" y="4925859"/>
            <a:ext cx="647934" cy="276999"/>
          </a:xfrm>
          <a:prstGeom prst="rect">
            <a:avLst/>
          </a:prstGeom>
          <a:noFill/>
        </p:spPr>
        <p:txBody>
          <a:bodyPr wrap="none" rtlCol="0">
            <a:spAutoFit/>
          </a:bodyPr>
          <a:lstStyle/>
          <a:p>
            <a:r>
              <a:rPr lang="en-US" sz="12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5393365" y="5115653"/>
            <a:ext cx="1109599" cy="230832"/>
          </a:xfrm>
          <a:prstGeom prst="rect">
            <a:avLst/>
          </a:prstGeom>
          <a:noFill/>
        </p:spPr>
        <p:txBody>
          <a:bodyPr wrap="none" rtlCol="0">
            <a:spAutoFit/>
          </a:bodyPr>
          <a:lstStyle/>
          <a:p>
            <a:r>
              <a:rPr lang="en-US" sz="9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4895748" y="4362021"/>
            <a:ext cx="242984" cy="167813"/>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4934299" y="3633728"/>
            <a:ext cx="165884" cy="26699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4892386" y="4995383"/>
            <a:ext cx="259047" cy="258496"/>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2935251" y="-2935252"/>
            <a:ext cx="3273500"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sz="1350"/>
          </a:p>
        </p:txBody>
      </p:sp>
      <p:sp>
        <p:nvSpPr>
          <p:cNvPr id="5" name="PsHolder2">
            <a:extLst>
              <a:ext uri="{FF2B5EF4-FFF2-40B4-BE49-F238E27FC236}">
                <a16:creationId xmlns:a16="http://schemas.microsoft.com/office/drawing/2014/main" id="{10E8B55E-5D58-4370-BAE8-1BA86C69E80A}"/>
              </a:ext>
            </a:extLst>
          </p:cNvPr>
          <p:cNvSpPr>
            <a:spLocks noGrp="1"/>
          </p:cNvSpPr>
          <p:nvPr>
            <p:ph type="pic" idx="10"/>
          </p:nvPr>
        </p:nvSpPr>
        <p:spPr/>
      </p:sp>
      <p:sp>
        <p:nvSpPr>
          <p:cNvPr id="9" name="Freeform: Shape 8">
            <a:extLst>
              <a:ext uri="{FF2B5EF4-FFF2-40B4-BE49-F238E27FC236}">
                <a16:creationId xmlns:a16="http://schemas.microsoft.com/office/drawing/2014/main" id="{963040E9-B17D-4BAD-81FB-DB4FFDF2F410}"/>
              </a:ext>
            </a:extLst>
          </p:cNvPr>
          <p:cNvSpPr/>
          <p:nvPr/>
        </p:nvSpPr>
        <p:spPr>
          <a:xfrm rot="16200000">
            <a:off x="2968844" y="-2968844"/>
            <a:ext cx="3206312" cy="9144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sz="1350"/>
          </a:p>
        </p:txBody>
      </p:sp>
      <p:sp>
        <p:nvSpPr>
          <p:cNvPr id="10" name="TextBox 9">
            <a:extLst>
              <a:ext uri="{FF2B5EF4-FFF2-40B4-BE49-F238E27FC236}">
                <a16:creationId xmlns:a16="http://schemas.microsoft.com/office/drawing/2014/main" id="{F62AC452-D1AB-4970-A984-51D239BE5247}"/>
              </a:ext>
            </a:extLst>
          </p:cNvPr>
          <p:cNvSpPr txBox="1"/>
          <p:nvPr/>
        </p:nvSpPr>
        <p:spPr>
          <a:xfrm>
            <a:off x="705127" y="3584502"/>
            <a:ext cx="508474" cy="507831"/>
          </a:xfrm>
          <a:prstGeom prst="rect">
            <a:avLst/>
          </a:prstGeom>
          <a:noFill/>
        </p:spPr>
        <p:txBody>
          <a:bodyPr wrap="none" rtlCol="0">
            <a:spAutoFit/>
          </a:bodyPr>
          <a:lstStyle/>
          <a:p>
            <a:pPr algn="r"/>
            <a:r>
              <a:rPr lang="en-US" sz="27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173727" y="3649344"/>
            <a:ext cx="840038" cy="323165"/>
          </a:xfrm>
          <a:prstGeom prst="rect">
            <a:avLst/>
          </a:prstGeom>
          <a:noFill/>
        </p:spPr>
        <p:txBody>
          <a:bodyPr wrap="none" rtlCol="0" anchor="ctr">
            <a:spAutoFit/>
          </a:bodyPr>
          <a:lstStyle/>
          <a:p>
            <a:r>
              <a:rPr lang="en-US" sz="15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173727" y="3872289"/>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3502989" y="3587467"/>
            <a:ext cx="551754" cy="507831"/>
          </a:xfrm>
          <a:prstGeom prst="rect">
            <a:avLst/>
          </a:prstGeom>
          <a:noFill/>
        </p:spPr>
        <p:txBody>
          <a:bodyPr wrap="none" rtlCol="0">
            <a:spAutoFit/>
          </a:bodyPr>
          <a:lstStyle/>
          <a:p>
            <a:pPr algn="r"/>
            <a:r>
              <a:rPr lang="en-US" sz="27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4014869" y="3652310"/>
            <a:ext cx="864083" cy="323165"/>
          </a:xfrm>
          <a:prstGeom prst="rect">
            <a:avLst/>
          </a:prstGeom>
          <a:noFill/>
        </p:spPr>
        <p:txBody>
          <a:bodyPr wrap="none" rtlCol="0" anchor="ctr">
            <a:spAutoFit/>
          </a:bodyPr>
          <a:lstStyle/>
          <a:p>
            <a:r>
              <a:rPr lang="en-US" sz="15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4014868"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6347336" y="3587467"/>
            <a:ext cx="548548" cy="507831"/>
          </a:xfrm>
          <a:prstGeom prst="rect">
            <a:avLst/>
          </a:prstGeom>
          <a:noFill/>
        </p:spPr>
        <p:txBody>
          <a:bodyPr wrap="none" rtlCol="0">
            <a:spAutoFit/>
          </a:bodyPr>
          <a:lstStyle/>
          <a:p>
            <a:pPr algn="r"/>
            <a:r>
              <a:rPr lang="en-US" sz="27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6856010" y="3652310"/>
            <a:ext cx="728341" cy="323165"/>
          </a:xfrm>
          <a:prstGeom prst="rect">
            <a:avLst/>
          </a:prstGeom>
          <a:noFill/>
        </p:spPr>
        <p:txBody>
          <a:bodyPr wrap="none" rtlCol="0" anchor="ctr">
            <a:spAutoFit/>
          </a:bodyPr>
          <a:lstStyle/>
          <a:p>
            <a:r>
              <a:rPr lang="en-US" sz="15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6856009" y="3875254"/>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666654" y="4753053"/>
            <a:ext cx="546946" cy="507831"/>
          </a:xfrm>
          <a:prstGeom prst="rect">
            <a:avLst/>
          </a:prstGeom>
          <a:noFill/>
        </p:spPr>
        <p:txBody>
          <a:bodyPr wrap="none" rtlCol="0">
            <a:spAutoFit/>
          </a:bodyPr>
          <a:lstStyle/>
          <a:p>
            <a:pPr algn="r"/>
            <a:r>
              <a:rPr lang="en-US" sz="27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173727" y="4817895"/>
            <a:ext cx="619080" cy="323165"/>
          </a:xfrm>
          <a:prstGeom prst="rect">
            <a:avLst/>
          </a:prstGeom>
          <a:noFill/>
        </p:spPr>
        <p:txBody>
          <a:bodyPr wrap="none" rtlCol="0" anchor="ctr">
            <a:spAutoFit/>
          </a:bodyPr>
          <a:lstStyle/>
          <a:p>
            <a:r>
              <a:rPr lang="en-US" sz="15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173727" y="5040840"/>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3506195" y="4756018"/>
            <a:ext cx="548548" cy="507831"/>
          </a:xfrm>
          <a:prstGeom prst="rect">
            <a:avLst/>
          </a:prstGeom>
          <a:noFill/>
        </p:spPr>
        <p:txBody>
          <a:bodyPr wrap="none" rtlCol="0">
            <a:spAutoFit/>
          </a:bodyPr>
          <a:lstStyle/>
          <a:p>
            <a:pPr algn="r"/>
            <a:r>
              <a:rPr lang="en-US" sz="27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4014869" y="4820861"/>
            <a:ext cx="1087157" cy="323165"/>
          </a:xfrm>
          <a:prstGeom prst="rect">
            <a:avLst/>
          </a:prstGeom>
          <a:noFill/>
        </p:spPr>
        <p:txBody>
          <a:bodyPr wrap="none" rtlCol="0" anchor="ctr">
            <a:spAutoFit/>
          </a:bodyPr>
          <a:lstStyle/>
          <a:p>
            <a:r>
              <a:rPr lang="en-US" sz="15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4014868"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6352144" y="4756018"/>
            <a:ext cx="543740" cy="507831"/>
          </a:xfrm>
          <a:prstGeom prst="rect">
            <a:avLst/>
          </a:prstGeom>
          <a:noFill/>
        </p:spPr>
        <p:txBody>
          <a:bodyPr wrap="none" rtlCol="0">
            <a:spAutoFit/>
          </a:bodyPr>
          <a:lstStyle/>
          <a:p>
            <a:pPr algn="r"/>
            <a:r>
              <a:rPr lang="en-US" sz="27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6856009" y="4820861"/>
            <a:ext cx="791627" cy="323165"/>
          </a:xfrm>
          <a:prstGeom prst="rect">
            <a:avLst/>
          </a:prstGeom>
          <a:noFill/>
        </p:spPr>
        <p:txBody>
          <a:bodyPr wrap="none" rtlCol="0" anchor="ctr">
            <a:spAutoFit/>
          </a:bodyPr>
          <a:lstStyle/>
          <a:p>
            <a:r>
              <a:rPr lang="en-US" sz="15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6856009" y="5043805"/>
            <a:ext cx="1732264" cy="482889"/>
          </a:xfrm>
          <a:prstGeom prst="rect">
            <a:avLst/>
          </a:prstGeom>
          <a:noFill/>
        </p:spPr>
        <p:txBody>
          <a:bodyPr wrap="square" rtlCol="0" anchor="ctr">
            <a:spAutoFit/>
          </a:bodyPr>
          <a:lstStyle/>
          <a:p>
            <a:pPr>
              <a:lnSpc>
                <a:spcPct val="150000"/>
              </a:lnSpc>
            </a:pPr>
            <a:r>
              <a:rPr lang="en-GB" sz="900" dirty="0"/>
              <a:t>Suitable for all categories business </a:t>
            </a:r>
            <a:r>
              <a:rPr lang="en-GB" sz="900"/>
              <a:t>and personal presentation</a:t>
            </a:r>
            <a:endParaRPr lang="en-GB" sz="9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709886" y="944127"/>
            <a:ext cx="559736" cy="174253"/>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07C7AAA-6544-4826-9E23-EA1A438755CB}"/>
              </a:ext>
            </a:extLst>
          </p:cNvPr>
          <p:cNvSpPr>
            <a:spLocks noGrp="1"/>
          </p:cNvSpPr>
          <p:nvPr>
            <p:ph type="pic" idx="10"/>
          </p:nvPr>
        </p:nvSpPr>
        <p:spPr/>
      </p:sp>
      <p:sp>
        <p:nvSpPr>
          <p:cNvPr id="6" name="Rectangle 5">
            <a:extLst>
              <a:ext uri="{FF2B5EF4-FFF2-40B4-BE49-F238E27FC236}">
                <a16:creationId xmlns:a16="http://schemas.microsoft.com/office/drawing/2014/main" id="{61C2B6EF-2402-4D56-B889-BAEBE09F6115}"/>
              </a:ext>
            </a:extLst>
          </p:cNvPr>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Shape 16">
            <a:extLst>
              <a:ext uri="{FF2B5EF4-FFF2-40B4-BE49-F238E27FC236}">
                <a16:creationId xmlns:a16="http://schemas.microsoft.com/office/drawing/2014/main" id="{D644DA59-08C5-48E2-BBA1-0158BB209983}"/>
              </a:ext>
            </a:extLst>
          </p:cNvPr>
          <p:cNvSpPr/>
          <p:nvPr/>
        </p:nvSpPr>
        <p:spPr>
          <a:xfrm>
            <a:off x="6044610" y="5790430"/>
            <a:ext cx="3099391" cy="1067570"/>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sz="1350"/>
          </a:p>
        </p:txBody>
      </p:sp>
      <p:sp>
        <p:nvSpPr>
          <p:cNvPr id="19" name="Freeform: Shape 18">
            <a:extLst>
              <a:ext uri="{FF2B5EF4-FFF2-40B4-BE49-F238E27FC236}">
                <a16:creationId xmlns:a16="http://schemas.microsoft.com/office/drawing/2014/main" id="{8E323A20-13F1-44CB-815C-E0B140408520}"/>
              </a:ext>
            </a:extLst>
          </p:cNvPr>
          <p:cNvSpPr/>
          <p:nvPr/>
        </p:nvSpPr>
        <p:spPr>
          <a:xfrm>
            <a:off x="-900" y="0"/>
            <a:ext cx="4051905" cy="1066483"/>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TextBox 19">
            <a:extLst>
              <a:ext uri="{FF2B5EF4-FFF2-40B4-BE49-F238E27FC236}">
                <a16:creationId xmlns:a16="http://schemas.microsoft.com/office/drawing/2014/main" id="{C67641CF-F8ED-498D-BAAE-22DC4B1D67FA}"/>
              </a:ext>
            </a:extLst>
          </p:cNvPr>
          <p:cNvSpPr txBox="1"/>
          <p:nvPr/>
        </p:nvSpPr>
        <p:spPr>
          <a:xfrm>
            <a:off x="1199956" y="2673677"/>
            <a:ext cx="6744090" cy="1015663"/>
          </a:xfrm>
          <a:prstGeom prst="rect">
            <a:avLst/>
          </a:prstGeom>
          <a:noFill/>
        </p:spPr>
        <p:txBody>
          <a:bodyPr wrap="none" rtlCol="0">
            <a:spAutoFit/>
          </a:bodyPr>
          <a:lstStyle/>
          <a:p>
            <a:pPr algn="ctr"/>
            <a:r>
              <a:rPr lang="en-US" sz="6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1772837" y="3013502"/>
            <a:ext cx="5598327" cy="854080"/>
          </a:xfrm>
          <a:prstGeom prst="rect">
            <a:avLst/>
          </a:prstGeom>
          <a:noFill/>
        </p:spPr>
        <p:txBody>
          <a:bodyPr wrap="none" rtlCol="0">
            <a:spAutoFit/>
          </a:bodyPr>
          <a:lstStyle/>
          <a:p>
            <a:pPr algn="ctr"/>
            <a:r>
              <a:rPr lang="en-US" sz="495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485493" y="4210749"/>
            <a:ext cx="1289210" cy="565226"/>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sz="1350"/>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5023885" y="1079747"/>
            <a:ext cx="3455475" cy="4614203"/>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7" name="Freeform: Shape 26">
            <a:extLst>
              <a:ext uri="{FF2B5EF4-FFF2-40B4-BE49-F238E27FC236}">
                <a16:creationId xmlns:a16="http://schemas.microsoft.com/office/drawing/2014/main" id="{0602C78D-CB58-4CB9-BA3F-211FE2E5F1E7}"/>
              </a:ext>
            </a:extLst>
          </p:cNvPr>
          <p:cNvSpPr/>
          <p:nvPr/>
        </p:nvSpPr>
        <p:spPr>
          <a:xfrm>
            <a:off x="164657" y="1015969"/>
            <a:ext cx="1960828" cy="194765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7" name="TextBox 6">
            <a:extLst>
              <a:ext uri="{FF2B5EF4-FFF2-40B4-BE49-F238E27FC236}">
                <a16:creationId xmlns:a16="http://schemas.microsoft.com/office/drawing/2014/main" id="{BEB405E7-3D4D-40DC-A986-E05FFD7C4DB0}"/>
              </a:ext>
            </a:extLst>
          </p:cNvPr>
          <p:cNvSpPr txBox="1"/>
          <p:nvPr/>
        </p:nvSpPr>
        <p:spPr>
          <a:xfrm>
            <a:off x="1459376" y="3750029"/>
            <a:ext cx="2018053" cy="369332"/>
          </a:xfrm>
          <a:prstGeom prst="rect">
            <a:avLst/>
          </a:prstGeom>
          <a:noFill/>
        </p:spPr>
        <p:txBody>
          <a:bodyPr wrap="none" rtlCol="0">
            <a:spAutoFit/>
          </a:bodyPr>
          <a:lstStyle/>
          <a:p>
            <a:r>
              <a:rPr lang="en-US">
                <a:latin typeface="+mj-lt"/>
              </a:rPr>
              <a:t>WE’LL SCARE YOU SILLY.</a:t>
            </a:r>
          </a:p>
        </p:txBody>
      </p:sp>
      <p:sp>
        <p:nvSpPr>
          <p:cNvPr id="12" name="TextBox 11">
            <a:extLst>
              <a:ext uri="{FF2B5EF4-FFF2-40B4-BE49-F238E27FC236}">
                <a16:creationId xmlns:a16="http://schemas.microsoft.com/office/drawing/2014/main" id="{DAE1AEC5-B1E9-4568-975C-546491C9316F}"/>
              </a:ext>
            </a:extLst>
          </p:cNvPr>
          <p:cNvSpPr txBox="1"/>
          <p:nvPr/>
        </p:nvSpPr>
        <p:spPr>
          <a:xfrm>
            <a:off x="1459376" y="4096278"/>
            <a:ext cx="4288968" cy="690638"/>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4" name="PsHolder5">
            <a:extLst>
              <a:ext uri="{FF2B5EF4-FFF2-40B4-BE49-F238E27FC236}">
                <a16:creationId xmlns:a16="http://schemas.microsoft.com/office/drawing/2014/main" id="{B780CC1D-66EE-46D7-9D48-7A259D5339DB}"/>
              </a:ext>
            </a:extLst>
          </p:cNvPr>
          <p:cNvSpPr>
            <a:spLocks noGrp="1"/>
          </p:cNvSpPr>
          <p:nvPr>
            <p:ph type="pic" idx="11"/>
          </p:nvPr>
        </p:nvSpPr>
        <p:spPr/>
      </p:sp>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3" name="PsHolder6">
            <a:extLst>
              <a:ext uri="{FF2B5EF4-FFF2-40B4-BE49-F238E27FC236}">
                <a16:creationId xmlns:a16="http://schemas.microsoft.com/office/drawing/2014/main" id="{8FCDF662-72FA-4D2B-A2B8-19B90639301D}"/>
              </a:ext>
            </a:extLst>
          </p:cNvPr>
          <p:cNvSpPr>
            <a:spLocks noGrp="1"/>
          </p:cNvSpPr>
          <p:nvPr>
            <p:ph type="pic" idx="10"/>
          </p:nvPr>
        </p:nvSpPr>
        <p:spPr/>
      </p:sp>
      <p:sp>
        <p:nvSpPr>
          <p:cNvPr id="41" name="Freeform: Shape 40">
            <a:extLst>
              <a:ext uri="{FF2B5EF4-FFF2-40B4-BE49-F238E27FC236}">
                <a16:creationId xmlns:a16="http://schemas.microsoft.com/office/drawing/2014/main" id="{FF95A70A-B2D0-470D-A0DA-F9506C873DCB}"/>
              </a:ext>
            </a:extLst>
          </p:cNvPr>
          <p:cNvSpPr/>
          <p:nvPr/>
        </p:nvSpPr>
        <p:spPr>
          <a:xfrm rot="7200000">
            <a:off x="8023603" y="4323087"/>
            <a:ext cx="743928" cy="38128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F3083096-4822-4DC2-AEA4-438BC1CD5071}"/>
              </a:ext>
            </a:extLst>
          </p:cNvPr>
          <p:cNvSpPr/>
          <p:nvPr/>
        </p:nvSpPr>
        <p:spPr>
          <a:xfrm>
            <a:off x="4685722" y="1596466"/>
            <a:ext cx="276484" cy="262796"/>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D29A84EF-C18C-47AD-9795-12A7A2217D16}"/>
              </a:ext>
            </a:extLst>
          </p:cNvPr>
          <p:cNvSpPr/>
          <p:nvPr/>
        </p:nvSpPr>
        <p:spPr>
          <a:xfrm>
            <a:off x="1459376" y="2502715"/>
            <a:ext cx="231201" cy="13863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464475" y="1419448"/>
            <a:ext cx="3524691" cy="4019105"/>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TextBox 25">
            <a:extLst>
              <a:ext uri="{FF2B5EF4-FFF2-40B4-BE49-F238E27FC236}">
                <a16:creationId xmlns:a16="http://schemas.microsoft.com/office/drawing/2014/main" id="{6C65BA50-9096-4E71-86D6-2BF26BC4017B}"/>
              </a:ext>
            </a:extLst>
          </p:cNvPr>
          <p:cNvSpPr txBox="1"/>
          <p:nvPr/>
        </p:nvSpPr>
        <p:spPr>
          <a:xfrm>
            <a:off x="4572000" y="2110618"/>
            <a:ext cx="3899491" cy="690638"/>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 fitted out with a fur hat</a:t>
            </a:r>
          </a:p>
        </p:txBody>
      </p:sp>
      <p:sp>
        <p:nvSpPr>
          <p:cNvPr id="2" name="PsHolder3">
            <a:extLst>
              <a:ext uri="{FF2B5EF4-FFF2-40B4-BE49-F238E27FC236}">
                <a16:creationId xmlns:a16="http://schemas.microsoft.com/office/drawing/2014/main" id="{1416F2FA-1E56-43FC-98AA-47D19A526248}"/>
              </a:ext>
            </a:extLst>
          </p:cNvPr>
          <p:cNvSpPr>
            <a:spLocks noGrp="1"/>
          </p:cNvSpPr>
          <p:nvPr>
            <p:ph type="pic" idx="10"/>
          </p:nvPr>
        </p:nvSpPr>
        <p:spPr/>
      </p:sp>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4614836" y="3429000"/>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48" name="Oval 47">
            <a:extLst>
              <a:ext uri="{FF2B5EF4-FFF2-40B4-BE49-F238E27FC236}">
                <a16:creationId xmlns:a16="http://schemas.microsoft.com/office/drawing/2014/main" id="{0956A4C0-0035-4C53-B60F-7D56531B8E20}"/>
              </a:ext>
            </a:extLst>
          </p:cNvPr>
          <p:cNvSpPr/>
          <p:nvPr/>
        </p:nvSpPr>
        <p:spPr>
          <a:xfrm>
            <a:off x="4614836" y="4292217"/>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4783025" y="4459326"/>
            <a:ext cx="338623" cy="340783"/>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4798650" y="3595938"/>
            <a:ext cx="307373" cy="341126"/>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sz="1350"/>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sz="1350"/>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sz="1350"/>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sz="1350"/>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sz="1350"/>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sz="1350"/>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5386272" y="3540156"/>
            <a:ext cx="982961" cy="300082"/>
          </a:xfrm>
          <a:prstGeom prst="rect">
            <a:avLst/>
          </a:prstGeom>
          <a:noFill/>
        </p:spPr>
        <p:txBody>
          <a:bodyPr wrap="none" rtlCol="0">
            <a:spAutoFit/>
          </a:bodyPr>
          <a:lstStyle/>
          <a:p>
            <a:r>
              <a:rPr lang="en-US" sz="1350">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5386272" y="3785096"/>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5386272" y="4403373"/>
            <a:ext cx="982961" cy="300082"/>
          </a:xfrm>
          <a:prstGeom prst="rect">
            <a:avLst/>
          </a:prstGeom>
          <a:noFill/>
        </p:spPr>
        <p:txBody>
          <a:bodyPr wrap="none" rtlCol="0">
            <a:spAutoFit/>
          </a:bodyPr>
          <a:lstStyle/>
          <a:p>
            <a:r>
              <a:rPr lang="en-US" sz="1350">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5386272" y="4648313"/>
            <a:ext cx="2853185" cy="230832"/>
          </a:xfrm>
          <a:prstGeom prst="rect">
            <a:avLst/>
          </a:prstGeom>
          <a:noFill/>
        </p:spPr>
        <p:txBody>
          <a:bodyPr wrap="square" rtlCol="0">
            <a:spAutoFit/>
          </a:bodyPr>
          <a:lstStyle/>
          <a:p>
            <a:r>
              <a:rPr lang="en-GB" sz="900" dirty="0"/>
              <a:t>Suitable for all categories business and </a:t>
            </a:r>
            <a:r>
              <a:rPr lang="en-GB" sz="900"/>
              <a:t>personal presentation</a:t>
            </a:r>
            <a:endParaRPr lang="en-GB" sz="9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3397073" y="1415778"/>
            <a:ext cx="712243" cy="365047"/>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sz="1350"/>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588908" y="4193255"/>
            <a:ext cx="295010" cy="281546"/>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5178730" y="1289336"/>
            <a:ext cx="3934259" cy="3742412"/>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sz="1350"/>
          </a:p>
        </p:txBody>
      </p:sp>
      <p:sp>
        <p:nvSpPr>
          <p:cNvPr id="25" name="TextBox 24">
            <a:extLst>
              <a:ext uri="{FF2B5EF4-FFF2-40B4-BE49-F238E27FC236}">
                <a16:creationId xmlns:a16="http://schemas.microsoft.com/office/drawing/2014/main" id="{09972473-1E57-4EDE-9E9C-3483672ECF54}"/>
              </a:ext>
            </a:extLst>
          </p:cNvPr>
          <p:cNvSpPr txBox="1"/>
          <p:nvPr/>
        </p:nvSpPr>
        <p:spPr>
          <a:xfrm>
            <a:off x="644857" y="2330666"/>
            <a:ext cx="2736775" cy="369332"/>
          </a:xfrm>
          <a:prstGeom prst="rect">
            <a:avLst/>
          </a:prstGeom>
          <a:noFill/>
        </p:spPr>
        <p:txBody>
          <a:bodyPr wrap="none" rtlCol="0">
            <a:spAutoFit/>
          </a:bodyPr>
          <a:lstStyle/>
          <a:p>
            <a:r>
              <a:rPr lang="en-US">
                <a:latin typeface="+mj-lt"/>
              </a:rPr>
              <a:t>GHOULS JUST WANNA HAVE FUN.</a:t>
            </a:r>
          </a:p>
        </p:txBody>
      </p:sp>
      <p:sp>
        <p:nvSpPr>
          <p:cNvPr id="26" name="TextBox 25">
            <a:extLst>
              <a:ext uri="{FF2B5EF4-FFF2-40B4-BE49-F238E27FC236}">
                <a16:creationId xmlns:a16="http://schemas.microsoft.com/office/drawing/2014/main" id="{FF40D47F-41A1-4145-B1E5-13486D53C32C}"/>
              </a:ext>
            </a:extLst>
          </p:cNvPr>
          <p:cNvSpPr txBox="1"/>
          <p:nvPr/>
        </p:nvSpPr>
        <p:spPr>
          <a:xfrm>
            <a:off x="644857" y="2676915"/>
            <a:ext cx="3927143" cy="690638"/>
          </a:xfrm>
          <a:prstGeom prst="rect">
            <a:avLst/>
          </a:prstGeom>
          <a:noFill/>
        </p:spPr>
        <p:txBody>
          <a:bodyPr wrap="square" rtlCol="0">
            <a:spAutoFit/>
          </a:bodyPr>
          <a:lstStyle/>
          <a:p>
            <a:pPr algn="just">
              <a:lnSpc>
                <a:spcPct val="150000"/>
              </a:lnSpc>
            </a:pPr>
            <a:r>
              <a:rPr lang="en-US" sz="900"/>
              <a:t>No one rejects, dislikes, or avoids pleasure itself, because it is pleasure, but because those who do not know how to pursue pleasure rationally encounter consequences that are extremely painful. Nor again is there anyone who loves or pursues or desires to obtain</a:t>
            </a:r>
          </a:p>
        </p:txBody>
      </p:sp>
      <p:sp>
        <p:nvSpPr>
          <p:cNvPr id="28" name="Oval 27">
            <a:extLst>
              <a:ext uri="{FF2B5EF4-FFF2-40B4-BE49-F238E27FC236}">
                <a16:creationId xmlns:a16="http://schemas.microsoft.com/office/drawing/2014/main" id="{A147AC65-F99E-450D-A5B5-361CA7D8EF21}"/>
              </a:ext>
            </a:extLst>
          </p:cNvPr>
          <p:cNvSpPr/>
          <p:nvPr/>
        </p:nvSpPr>
        <p:spPr>
          <a:xfrm>
            <a:off x="867056"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051137" y="3814837"/>
            <a:ext cx="306839" cy="307589"/>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sz="1350"/>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834103" y="4374420"/>
            <a:ext cx="740908" cy="253916"/>
          </a:xfrm>
          <a:prstGeom prst="rect">
            <a:avLst/>
          </a:prstGeom>
          <a:noFill/>
        </p:spPr>
        <p:txBody>
          <a:bodyPr wrap="none" rtlCol="0">
            <a:spAutoFit/>
          </a:bodyPr>
          <a:lstStyle/>
          <a:p>
            <a:pPr algn="ctr"/>
            <a:r>
              <a:rPr lang="en-US" sz="105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482534"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29" name="Oval 28">
            <a:extLst>
              <a:ext uri="{FF2B5EF4-FFF2-40B4-BE49-F238E27FC236}">
                <a16:creationId xmlns:a16="http://schemas.microsoft.com/office/drawing/2014/main" id="{D1E3CEB7-7D90-4407-9ACF-2CC4604B7C79}"/>
              </a:ext>
            </a:extLst>
          </p:cNvPr>
          <p:cNvSpPr/>
          <p:nvPr/>
        </p:nvSpPr>
        <p:spPr>
          <a:xfrm>
            <a:off x="2305208"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2473748" y="3798546"/>
            <a:ext cx="337920" cy="340172"/>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sz="1350"/>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sz="1350"/>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sz="1350"/>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sz="1350"/>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sz="1350"/>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2263068" y="4374420"/>
            <a:ext cx="758542" cy="253916"/>
          </a:xfrm>
          <a:prstGeom prst="rect">
            <a:avLst/>
          </a:prstGeom>
          <a:noFill/>
        </p:spPr>
        <p:txBody>
          <a:bodyPr wrap="none" rtlCol="0">
            <a:spAutoFit/>
          </a:bodyPr>
          <a:lstStyle/>
          <a:p>
            <a:pPr algn="ctr"/>
            <a:r>
              <a:rPr lang="en-US" sz="105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1920316"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30" name="Oval 29">
            <a:extLst>
              <a:ext uri="{FF2B5EF4-FFF2-40B4-BE49-F238E27FC236}">
                <a16:creationId xmlns:a16="http://schemas.microsoft.com/office/drawing/2014/main" id="{FFD9F29C-D442-4337-8A72-ED5D04C665DA}"/>
              </a:ext>
            </a:extLst>
          </p:cNvPr>
          <p:cNvSpPr/>
          <p:nvPr/>
        </p:nvSpPr>
        <p:spPr>
          <a:xfrm>
            <a:off x="3742619" y="3631131"/>
            <a:ext cx="675000" cy="675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3934024" y="3820461"/>
            <a:ext cx="292192" cy="29634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sz="1350"/>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sz="1350"/>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sz="1350"/>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sz="1350"/>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sz="1350"/>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sz="1350"/>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sz="1350"/>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sz="1350"/>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sz="1350"/>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sz="1350"/>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sz="1350"/>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sz="1350"/>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sz="1350"/>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sz="1350"/>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3701651" y="4374420"/>
            <a:ext cx="756938" cy="253916"/>
          </a:xfrm>
          <a:prstGeom prst="rect">
            <a:avLst/>
          </a:prstGeom>
          <a:noFill/>
        </p:spPr>
        <p:txBody>
          <a:bodyPr wrap="none" rtlCol="0">
            <a:spAutoFit/>
          </a:bodyPr>
          <a:lstStyle/>
          <a:p>
            <a:pPr algn="ctr"/>
            <a:r>
              <a:rPr lang="en-US" sz="105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3358097" y="4533032"/>
            <a:ext cx="1444044" cy="482889"/>
          </a:xfrm>
          <a:prstGeom prst="rect">
            <a:avLst/>
          </a:prstGeom>
          <a:noFill/>
        </p:spPr>
        <p:txBody>
          <a:bodyPr wrap="square" rtlCol="0">
            <a:spAutoFit/>
          </a:bodyPr>
          <a:lstStyle/>
          <a:p>
            <a:pPr algn="ctr">
              <a:lnSpc>
                <a:spcPct val="150000"/>
              </a:lnSpc>
            </a:pPr>
            <a:r>
              <a:rPr lang="en-GB" sz="900" dirty="0"/>
              <a:t>Suitable for all categories business </a:t>
            </a:r>
            <a:r>
              <a:rPr lang="en-GB" sz="900"/>
              <a:t>and personal</a:t>
            </a:r>
            <a:endParaRPr lang="en-GB" sz="9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sp>
        <p:nvSpPr>
          <p:cNvPr id="2" name="PsHolder17">
            <a:extLst>
              <a:ext uri="{FF2B5EF4-FFF2-40B4-BE49-F238E27FC236}">
                <a16:creationId xmlns:a16="http://schemas.microsoft.com/office/drawing/2014/main" id="{EA03D854-35DA-4710-8018-99D2845ECD5D}"/>
              </a:ext>
            </a:extLst>
          </p:cNvPr>
          <p:cNvSpPr>
            <a:spLocks noGrp="1"/>
          </p:cNvSpPr>
          <p:nvPr>
            <p:ph type="pic" idx="10"/>
          </p:nvPr>
        </p:nvSpPr>
        <p:spPr/>
      </p:sp>
      <p:sp>
        <p:nvSpPr>
          <p:cNvPr id="100" name="Freeform: Shape 99">
            <a:extLst>
              <a:ext uri="{FF2B5EF4-FFF2-40B4-BE49-F238E27FC236}">
                <a16:creationId xmlns:a16="http://schemas.microsoft.com/office/drawing/2014/main" id="{D06C4977-EFBC-4102-BA89-0AF39A1C1BA0}"/>
              </a:ext>
            </a:extLst>
          </p:cNvPr>
          <p:cNvSpPr/>
          <p:nvPr/>
        </p:nvSpPr>
        <p:spPr>
          <a:xfrm rot="20700000">
            <a:off x="7946849" y="3272573"/>
            <a:ext cx="687069" cy="509058"/>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sz="1350"/>
          </a:p>
        </p:txBody>
      </p:sp>
      <p:sp>
        <p:nvSpPr>
          <p:cNvPr id="102" name="Freeform: Shape 101">
            <a:extLst>
              <a:ext uri="{FF2B5EF4-FFF2-40B4-BE49-F238E27FC236}">
                <a16:creationId xmlns:a16="http://schemas.microsoft.com/office/drawing/2014/main" id="{2B975A97-9659-4E4C-AFDE-704D3FA009AA}"/>
              </a:ext>
            </a:extLst>
          </p:cNvPr>
          <p:cNvSpPr/>
          <p:nvPr/>
        </p:nvSpPr>
        <p:spPr>
          <a:xfrm>
            <a:off x="6050129" y="1055297"/>
            <a:ext cx="173739" cy="173739"/>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sz="1350"/>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4318280" y="1489784"/>
            <a:ext cx="4457684" cy="4024527"/>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 name="PsHolder2">
            <a:extLst>
              <a:ext uri="{FF2B5EF4-FFF2-40B4-BE49-F238E27FC236}">
                <a16:creationId xmlns:a16="http://schemas.microsoft.com/office/drawing/2014/main" id="{523C6463-11F2-4642-881E-DF79AD390C72}"/>
              </a:ext>
            </a:extLst>
          </p:cNvPr>
          <p:cNvSpPr>
            <a:spLocks noGrp="1"/>
          </p:cNvSpPr>
          <p:nvPr>
            <p:ph type="pic" idx="10"/>
          </p:nvPr>
        </p:nvSpPr>
        <p:spPr/>
      </p:sp>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479805" y="2893108"/>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25" name="TextBox 24">
            <a:extLst>
              <a:ext uri="{FF2B5EF4-FFF2-40B4-BE49-F238E27FC236}">
                <a16:creationId xmlns:a16="http://schemas.microsoft.com/office/drawing/2014/main" id="{6E411FDB-13F5-4992-813D-AF040B04A139}"/>
              </a:ext>
            </a:extLst>
          </p:cNvPr>
          <p:cNvSpPr txBox="1"/>
          <p:nvPr/>
        </p:nvSpPr>
        <p:spPr>
          <a:xfrm>
            <a:off x="862962" y="2796818"/>
            <a:ext cx="559770" cy="369332"/>
          </a:xfrm>
          <a:prstGeom prst="rect">
            <a:avLst/>
          </a:prstGeom>
          <a:noFill/>
        </p:spPr>
        <p:txBody>
          <a:bodyPr wrap="none" rtlCol="0">
            <a:spAutoFit/>
          </a:bodyPr>
          <a:lstStyle/>
          <a:p>
            <a:pPr algn="r"/>
            <a:r>
              <a:rPr lang="en-US">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479805" y="4449839"/>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32" name="TextBox 31">
            <a:extLst>
              <a:ext uri="{FF2B5EF4-FFF2-40B4-BE49-F238E27FC236}">
                <a16:creationId xmlns:a16="http://schemas.microsoft.com/office/drawing/2014/main" id="{D0D43A19-B87B-4288-9F88-2460F4EA2960}"/>
              </a:ext>
            </a:extLst>
          </p:cNvPr>
          <p:cNvSpPr txBox="1"/>
          <p:nvPr/>
        </p:nvSpPr>
        <p:spPr>
          <a:xfrm>
            <a:off x="867772" y="4353548"/>
            <a:ext cx="554960" cy="369332"/>
          </a:xfrm>
          <a:prstGeom prst="rect">
            <a:avLst/>
          </a:prstGeom>
          <a:noFill/>
        </p:spPr>
        <p:txBody>
          <a:bodyPr wrap="none" rtlCol="0">
            <a:spAutoFit/>
          </a:bodyPr>
          <a:lstStyle/>
          <a:p>
            <a:pPr algn="r"/>
            <a:r>
              <a:rPr lang="en-US">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1556639" y="3046777"/>
            <a:ext cx="0" cy="1403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flipH="1">
            <a:off x="1556639" y="4603508"/>
            <a:ext cx="1" cy="2254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7202444" y="1218095"/>
            <a:ext cx="830578" cy="6400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4660817" y="4172470"/>
            <a:ext cx="317381" cy="23514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sz="1350"/>
          </a:p>
        </p:txBody>
      </p:sp>
      <p:sp>
        <p:nvSpPr>
          <p:cNvPr id="26" name="TextBox 25">
            <a:extLst>
              <a:ext uri="{FF2B5EF4-FFF2-40B4-BE49-F238E27FC236}">
                <a16:creationId xmlns:a16="http://schemas.microsoft.com/office/drawing/2014/main" id="{010D49F5-EDAD-4AD6-A575-29960E820BAF}"/>
              </a:ext>
            </a:extLst>
          </p:cNvPr>
          <p:cNvSpPr txBox="1"/>
          <p:nvPr/>
        </p:nvSpPr>
        <p:spPr>
          <a:xfrm>
            <a:off x="1751787" y="2717344"/>
            <a:ext cx="896399" cy="276999"/>
          </a:xfrm>
          <a:prstGeom prst="rect">
            <a:avLst/>
          </a:prstGeom>
          <a:noFill/>
        </p:spPr>
        <p:txBody>
          <a:bodyPr wrap="none" rtlCol="0">
            <a:spAutoFit/>
          </a:bodyPr>
          <a:lstStyle/>
          <a:p>
            <a:r>
              <a:rPr lang="en-US" sz="12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1747621" y="2916372"/>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1751787" y="4274074"/>
            <a:ext cx="896399" cy="276999"/>
          </a:xfrm>
          <a:prstGeom prst="rect">
            <a:avLst/>
          </a:prstGeom>
          <a:noFill/>
        </p:spPr>
        <p:txBody>
          <a:bodyPr wrap="none" rtlCol="0">
            <a:spAutoFit/>
          </a:bodyPr>
          <a:lstStyle/>
          <a:p>
            <a:r>
              <a:rPr lang="en-US" sz="12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1747621" y="4473103"/>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479805" y="2124032"/>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6" name="TextBox 5">
            <a:extLst>
              <a:ext uri="{FF2B5EF4-FFF2-40B4-BE49-F238E27FC236}">
                <a16:creationId xmlns:a16="http://schemas.microsoft.com/office/drawing/2014/main" id="{E630BA80-AA8F-43D6-8181-428CFEF41340}"/>
              </a:ext>
            </a:extLst>
          </p:cNvPr>
          <p:cNvSpPr txBox="1"/>
          <p:nvPr/>
        </p:nvSpPr>
        <p:spPr>
          <a:xfrm>
            <a:off x="859757" y="2027742"/>
            <a:ext cx="562975" cy="369332"/>
          </a:xfrm>
          <a:prstGeom prst="rect">
            <a:avLst/>
          </a:prstGeom>
          <a:noFill/>
        </p:spPr>
        <p:txBody>
          <a:bodyPr wrap="none" rtlCol="0">
            <a:spAutoFit/>
          </a:bodyPr>
          <a:lstStyle/>
          <a:p>
            <a:pPr algn="r"/>
            <a:r>
              <a:rPr lang="en-US">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1751787" y="1948268"/>
            <a:ext cx="896399" cy="276999"/>
          </a:xfrm>
          <a:prstGeom prst="rect">
            <a:avLst/>
          </a:prstGeom>
          <a:noFill/>
        </p:spPr>
        <p:txBody>
          <a:bodyPr wrap="none" rtlCol="0">
            <a:spAutoFit/>
          </a:bodyPr>
          <a:lstStyle/>
          <a:p>
            <a:r>
              <a:rPr lang="en-US" sz="12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1747621" y="2147297"/>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1556639" y="0"/>
            <a:ext cx="1" cy="2124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479805" y="3811223"/>
            <a:ext cx="153669" cy="153669"/>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sz="1350"/>
          </a:p>
        </p:txBody>
      </p:sp>
      <p:sp>
        <p:nvSpPr>
          <p:cNvPr id="14" name="TextBox 13">
            <a:extLst>
              <a:ext uri="{FF2B5EF4-FFF2-40B4-BE49-F238E27FC236}">
                <a16:creationId xmlns:a16="http://schemas.microsoft.com/office/drawing/2014/main" id="{6191C081-D6F8-4489-82F5-C54FEC352AB0}"/>
              </a:ext>
            </a:extLst>
          </p:cNvPr>
          <p:cNvSpPr txBox="1"/>
          <p:nvPr/>
        </p:nvSpPr>
        <p:spPr>
          <a:xfrm>
            <a:off x="858154" y="3714933"/>
            <a:ext cx="564578" cy="369332"/>
          </a:xfrm>
          <a:prstGeom prst="rect">
            <a:avLst/>
          </a:prstGeom>
          <a:noFill/>
        </p:spPr>
        <p:txBody>
          <a:bodyPr wrap="none" rtlCol="0">
            <a:spAutoFit/>
          </a:bodyPr>
          <a:lstStyle/>
          <a:p>
            <a:pPr algn="r"/>
            <a:r>
              <a:rPr lang="en-US">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1751787" y="3635459"/>
            <a:ext cx="896399" cy="276999"/>
          </a:xfrm>
          <a:prstGeom prst="rect">
            <a:avLst/>
          </a:prstGeom>
          <a:noFill/>
        </p:spPr>
        <p:txBody>
          <a:bodyPr wrap="none" rtlCol="0">
            <a:spAutoFit/>
          </a:bodyPr>
          <a:lstStyle/>
          <a:p>
            <a:r>
              <a:rPr lang="en-US" sz="12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1747621" y="3834488"/>
            <a:ext cx="2447162" cy="482889"/>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1556639" y="2277701"/>
            <a:ext cx="0" cy="153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4645094" y="1319766"/>
            <a:ext cx="3903683" cy="4327882"/>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 name="PsHolder12">
            <a:extLst>
              <a:ext uri="{FF2B5EF4-FFF2-40B4-BE49-F238E27FC236}">
                <a16:creationId xmlns:a16="http://schemas.microsoft.com/office/drawing/2014/main" id="{C8382F52-A3E8-4751-BA3A-13664C96DABD}"/>
              </a:ext>
            </a:extLst>
          </p:cNvPr>
          <p:cNvSpPr>
            <a:spLocks noGrp="1"/>
          </p:cNvSpPr>
          <p:nvPr>
            <p:ph type="pic" idx="10"/>
          </p:nvPr>
        </p:nvSpPr>
        <p:spPr/>
      </p:sp>
      <p:sp>
        <p:nvSpPr>
          <p:cNvPr id="43" name="Freeform: Shape 42">
            <a:extLst>
              <a:ext uri="{FF2B5EF4-FFF2-40B4-BE49-F238E27FC236}">
                <a16:creationId xmlns:a16="http://schemas.microsoft.com/office/drawing/2014/main" id="{969F1519-CA17-488A-AE01-46126831CF91}"/>
              </a:ext>
            </a:extLst>
          </p:cNvPr>
          <p:cNvSpPr/>
          <p:nvPr/>
        </p:nvSpPr>
        <p:spPr>
          <a:xfrm rot="16200000">
            <a:off x="5670773" y="4868244"/>
            <a:ext cx="240679" cy="243880"/>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sz="1350"/>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7244197" y="1130324"/>
            <a:ext cx="686327" cy="528924"/>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sz="1350"/>
          </a:p>
        </p:txBody>
      </p:sp>
      <p:sp>
        <p:nvSpPr>
          <p:cNvPr id="2" name="Freeform: Shape 1">
            <a:extLst>
              <a:ext uri="{FF2B5EF4-FFF2-40B4-BE49-F238E27FC236}">
                <a16:creationId xmlns:a16="http://schemas.microsoft.com/office/drawing/2014/main" id="{BE9EA773-A466-4C62-AFBE-48E8F6B745C5}"/>
              </a:ext>
            </a:extLst>
          </p:cNvPr>
          <p:cNvSpPr/>
          <p:nvPr/>
        </p:nvSpPr>
        <p:spPr>
          <a:xfrm>
            <a:off x="1373743" y="4493550"/>
            <a:ext cx="365792" cy="752587"/>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sz="1350"/>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5293253" y="2019325"/>
            <a:ext cx="2938625" cy="2123658"/>
          </a:xfrm>
          <a:prstGeom prst="rect">
            <a:avLst/>
          </a:prstGeom>
          <a:noFill/>
        </p:spPr>
        <p:txBody>
          <a:bodyPr wrap="none" rtlCol="0">
            <a:spAutoFit/>
          </a:bodyPr>
          <a:lstStyle/>
          <a:p>
            <a:pPr algn="ctr"/>
            <a:r>
              <a:rPr lang="en-US" sz="6600">
                <a:solidFill>
                  <a:schemeClr val="accent1">
                    <a:alpha val="15000"/>
                  </a:schemeClr>
                </a:solidFill>
                <a:latin typeface="+mj-lt"/>
              </a:rPr>
              <a:t>TRICK OR</a:t>
            </a:r>
          </a:p>
          <a:p>
            <a:pPr algn="ctr"/>
            <a:r>
              <a:rPr lang="en-US" sz="66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1" y="0"/>
            <a:ext cx="4760729" cy="6858000"/>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6" name="TextBox 5">
            <a:extLst>
              <a:ext uri="{FF2B5EF4-FFF2-40B4-BE49-F238E27FC236}">
                <a16:creationId xmlns:a16="http://schemas.microsoft.com/office/drawing/2014/main" id="{38973524-297D-4D52-9CAE-DE6E55FE01C0}"/>
              </a:ext>
            </a:extLst>
          </p:cNvPr>
          <p:cNvSpPr txBox="1"/>
          <p:nvPr/>
        </p:nvSpPr>
        <p:spPr>
          <a:xfrm>
            <a:off x="5636295" y="2287865"/>
            <a:ext cx="2252541" cy="1615827"/>
          </a:xfrm>
          <a:prstGeom prst="rect">
            <a:avLst/>
          </a:prstGeom>
          <a:noFill/>
        </p:spPr>
        <p:txBody>
          <a:bodyPr wrap="none" rtlCol="0">
            <a:spAutoFit/>
          </a:bodyPr>
          <a:lstStyle/>
          <a:p>
            <a:pPr algn="ctr"/>
            <a:r>
              <a:rPr lang="en-US" sz="4950">
                <a:latin typeface="+mj-lt"/>
              </a:rPr>
              <a:t>TRICK OR</a:t>
            </a:r>
          </a:p>
          <a:p>
            <a:pPr algn="ctr"/>
            <a:r>
              <a:rPr lang="en-US" sz="4950">
                <a:latin typeface="+mj-lt"/>
              </a:rPr>
              <a:t>TREAT</a:t>
            </a:r>
          </a:p>
        </p:txBody>
      </p:sp>
      <p:sp>
        <p:nvSpPr>
          <p:cNvPr id="2" name="PsHolder4">
            <a:extLst>
              <a:ext uri="{FF2B5EF4-FFF2-40B4-BE49-F238E27FC236}">
                <a16:creationId xmlns:a16="http://schemas.microsoft.com/office/drawing/2014/main" id="{72689F65-B902-4085-BA79-97BC7A08AAA1}"/>
              </a:ext>
            </a:extLst>
          </p:cNvPr>
          <p:cNvSpPr>
            <a:spLocks noGrp="1"/>
          </p:cNvSpPr>
          <p:nvPr>
            <p:ph type="pic" idx="10"/>
          </p:nvPr>
        </p:nvSpPr>
        <p:spPr/>
      </p:sp>
      <p:sp>
        <p:nvSpPr>
          <p:cNvPr id="9" name="TextBox 8">
            <a:extLst>
              <a:ext uri="{FF2B5EF4-FFF2-40B4-BE49-F238E27FC236}">
                <a16:creationId xmlns:a16="http://schemas.microsoft.com/office/drawing/2014/main" id="{C641EF8B-52E7-4A0E-9DC0-58DBBE82E439}"/>
              </a:ext>
            </a:extLst>
          </p:cNvPr>
          <p:cNvSpPr txBox="1"/>
          <p:nvPr/>
        </p:nvSpPr>
        <p:spPr>
          <a:xfrm>
            <a:off x="5007372" y="4119901"/>
            <a:ext cx="3510386" cy="898387"/>
          </a:xfrm>
          <a:prstGeom prst="rect">
            <a:avLst/>
          </a:prstGeom>
          <a:noFill/>
        </p:spPr>
        <p:txBody>
          <a:bodyPr wrap="square" rtlCol="0">
            <a:spAutoFit/>
          </a:bodyPr>
          <a:lstStyle/>
          <a:p>
            <a:pPr algn="ctr">
              <a:lnSpc>
                <a:spcPct val="150000"/>
              </a:lnSpc>
            </a:pPr>
            <a:r>
              <a:rPr lang="en-US" sz="900"/>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38 Dark">
      <a:dk1>
        <a:srgbClr val="FFFFFF"/>
      </a:dk1>
      <a:lt1>
        <a:srgbClr val="3F3F3F"/>
      </a:lt1>
      <a:dk2>
        <a:srgbClr val="313C41"/>
      </a:dk2>
      <a:lt2>
        <a:srgbClr val="FFFFFF"/>
      </a:lt2>
      <a:accent1>
        <a:srgbClr val="F79E45"/>
      </a:accent1>
      <a:accent2>
        <a:srgbClr val="F38B49"/>
      </a:accent2>
      <a:accent3>
        <a:srgbClr val="EF7C4F"/>
      </a:accent3>
      <a:accent4>
        <a:srgbClr val="F0674D"/>
      </a:accent4>
      <a:accent5>
        <a:srgbClr val="F05A56"/>
      </a:accent5>
      <a:accent6>
        <a:srgbClr val="E64C5B"/>
      </a:accent6>
      <a:hlink>
        <a:srgbClr val="2F8299"/>
      </a:hlink>
      <a:folHlink>
        <a:srgbClr val="8C8C8C"/>
      </a:folHlink>
    </a:clrScheme>
    <a:fontScheme name="Main Font">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3782</TotalTime>
  <Words>1986</Words>
  <Application>Microsoft Office PowerPoint</Application>
  <PresentationFormat>On-screen Show (4:3)</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254</cp:revision>
  <dcterms:created xsi:type="dcterms:W3CDTF">2020-10-08T10:17:54Z</dcterms:created>
  <dcterms:modified xsi:type="dcterms:W3CDTF">2020-11-09T02:31:18Z</dcterms:modified>
</cp:coreProperties>
</file>